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notesSlides/notesSlide1.xml" ContentType="application/vnd.openxmlformats-officedocument.presentationml.notesSlide+xml"/>
  <Override PartName="/ppt/ink/ink6.xml" ContentType="application/inkml+xml"/>
  <Override PartName="/ppt/ink/ink7.xml" ContentType="application/inkml+xml"/>
  <Override PartName="/ppt/notesSlides/notesSlide2.xml" ContentType="application/vnd.openxmlformats-officedocument.presentationml.notesSlide+xml"/>
  <Override PartName="/ppt/ink/ink8.xml" ContentType="application/inkml+xml"/>
  <Override PartName="/ppt/notesSlides/notesSlide3.xml" ContentType="application/vnd.openxmlformats-officedocument.presentationml.notesSlide+xml"/>
  <Override PartName="/ppt/ink/ink9.xml" ContentType="application/inkml+xml"/>
  <Override PartName="/ppt/ink/ink10.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1266" r:id="rId5"/>
    <p:sldId id="1330" r:id="rId6"/>
    <p:sldId id="1327" r:id="rId7"/>
    <p:sldId id="1328" r:id="rId8"/>
    <p:sldId id="1334" r:id="rId9"/>
    <p:sldId id="1329" r:id="rId10"/>
    <p:sldId id="1332" r:id="rId11"/>
    <p:sldId id="1333" r:id="rId12"/>
    <p:sldId id="1340" r:id="rId13"/>
    <p:sldId id="1341" r:id="rId14"/>
    <p:sldId id="1331" r:id="rId15"/>
    <p:sldId id="1337" r:id="rId16"/>
    <p:sldId id="1336" r:id="rId17"/>
    <p:sldId id="1342" r:id="rId18"/>
    <p:sldId id="1335" r:id="rId19"/>
    <p:sldId id="1272" r:id="rId20"/>
    <p:sldId id="1344" r:id="rId21"/>
    <p:sldId id="1339" r:id="rId22"/>
    <p:sldId id="1361" r:id="rId23"/>
    <p:sldId id="1362" r:id="rId24"/>
    <p:sldId id="1363" r:id="rId25"/>
    <p:sldId id="1364" r:id="rId26"/>
    <p:sldId id="1366" r:id="rId27"/>
    <p:sldId id="1367" r:id="rId28"/>
    <p:sldId id="1368" r:id="rId29"/>
    <p:sldId id="1369" r:id="rId30"/>
    <p:sldId id="1370" r:id="rId31"/>
    <p:sldId id="1371" r:id="rId32"/>
    <p:sldId id="1372" r:id="rId33"/>
    <p:sldId id="1345" r:id="rId34"/>
    <p:sldId id="1346" r:id="rId35"/>
    <p:sldId id="1347" r:id="rId36"/>
    <p:sldId id="1348" r:id="rId37"/>
    <p:sldId id="1349" r:id="rId38"/>
    <p:sldId id="1350" r:id="rId39"/>
    <p:sldId id="1351" r:id="rId40"/>
    <p:sldId id="1352" r:id="rId41"/>
    <p:sldId id="1353" r:id="rId42"/>
    <p:sldId id="1354" r:id="rId43"/>
    <p:sldId id="1355" r:id="rId44"/>
    <p:sldId id="1356" r:id="rId45"/>
    <p:sldId id="1357" r:id="rId46"/>
    <p:sldId id="1358" r:id="rId47"/>
    <p:sldId id="1359"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97" autoAdjust="0"/>
  </p:normalViewPr>
  <p:slideViewPr>
    <p:cSldViewPr snapToGrid="0">
      <p:cViewPr varScale="1">
        <p:scale>
          <a:sx n="54" d="100"/>
          <a:sy n="54" d="100"/>
        </p:scale>
        <p:origin x="112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4T05:07:31.194"/>
    </inkml:context>
    <inkml:brush xml:id="br0">
      <inkml:brushProperty name="width" value="0.05292" units="cm"/>
      <inkml:brushProperty name="height" value="0.05292" units="cm"/>
      <inkml:brushProperty name="color" value="#FF0000"/>
    </inkml:brush>
  </inkml:definitions>
  <inkml:trace contextRef="#ctx0" brushRef="#br0">15377 2170 0 0,'5'-4'1'0,"-5"-2"97"0,0-4 70 0,0-1 45 0,0 8 36 0,0-7 34 0,0 5 29 0,0-4 32 0,0 2 29 15,-5-2 27-15,5 4 28 0,0 1 23 0,0-2 22 0,0 1-70 0,0 1-128 0,0 4-69 0,0-4-39 0,0-1-21 0,0 5-15 0,0 0-14 0,0-6-17 0,0 6-15 0,0 0-16 0,0 0-16 0,0 0-13 0,0 0-7 16,0 0-2-16,0 0-3 0,0 0 2 0,0 0 0 0,0 6 0 0,0-1 1 0,5-1 0 16,-5 5 3-16,0-3 5 0,0 3 2 0,0 7 5 0,0-2 3 0,0-4 3 0,0 8-1 15,0 3-3 1,0-2-5-16,0 2-3 0,0 1-3 0,-5 4-4 0,5 2-1 0,0 3-4 0,-8 2-4 0,8-3-2 0,-5 3-2 0,5 7 0 0,-7-6-5 16,7 5-1-16,-7-5-1 0,7 6-3 0,0-1-2 0,-7 0-3 0,7-1-1 15,-6 3-2-15,6 2 0 0,-7-4-2 0,7-1 0 0,0 3-2 0,0-4 2 0,-5 3-1 16,5-1 0-16,-8 1-2 0,8-7 0 15,0 1-2-15,0 2 0 0,0-8 0 0,-6 2 2 0,6-11 1 0,0 5-4 0,0-3-8 0,0-8-12 0,0 2-19 0,0 0-18 16,0-6-21-16,6 1-29 0,-6 1-29 16,0-2-32-16,0-3-27 0,0-2-33 0,0 1-33 0,0-5-35 0,8 4-39 0,-8-4-52 0,0 0-57 0,0 0-16 0,0-4 2 15,5-1 20-15,-5-5 29 0,0 1 37 0,7-2 41 0,-7-2 41 0,0-8 40 16,6 2 41-16,-6-1 41 0,0-5 43 0,0 1 45 0</inkml:trace>
  <inkml:trace contextRef="#ctx0" brushRef="#br0" timeOffset="600.3">15306 2184 0 0,'0'-14'7'0,"-8"-2"117"0,0-2 65 16,8 3 43-16,-5-1 33 0,-3 2 25 15,3-1 27-15,5-4 23 0,-5 4 27 0,-4 0 23 0,9 2 23 0,-5 4 19 0,5-3 21 0,0 3-86 0,-7-1-147 32,7 1-69-32,0 4-28 0,0-5-12 0,0 4-1 0,0 3-3 0,0-9 2 0,7 8-5 15,-7-1-9-15,0 1-5 0,5-5-4 0,-5 3-4 0,0 0-3 0,9 3-1 16,-4-3-4-16,-5 1-3 0,5 1-4 0,3-2-7 0,5 1-3 0,-5 1-6 15,3-2-7-15,-3-3-2 0,4 5 0 0,1-1-3 0,6-1-2 0,2-4-4 16,-10 5-3-16,16 1 0 0,-6-1-7 0,2-5-1 0,5 6-3 0,-1-7-3 0,5 2-3 16,-1 3 1-16,1-3-3 0,8 5-2 0,-6-5-2 0,5-3-1 0,-2 3-2 15,2 3-3-15,2-3 0 0,-2 0-2 0,0-1-1 0,1 5-1 0,4-5 1 16,-5 1-1-16,7-1 1 0,0 5-2 0,-8-4 2 0,7-1-2 0,2 5 3 0,-7-4-3 16,4 2 2-16,-5 3-2 0,1-1 1 0,-8 0 2 0,2 1-1 0,-2 4 2 15,-6-6-2-15,1 6 4 0,-2 0-1 0,-6 0 0 0,0 0 2 0,-4 0-2 16,-3 6 1-16,0-6 0 0,1 0-2 0,-5 4 1 0,3 1 3 0,-11-5-1 15,7 5 3-15,2-1 4 0,-9-4 4 0,5 7 2 0,-5-4 5 0,0 3 1 16,0-1 5-16,7 5 4 0,-7-7-1 0,0 8 1 0,0-7 2 0,6 5 0 0,-6 7 1 16,0-7 1-16,0 2 0 0,0 2 0 0,0 2-4 0,-6 1-2 0,6-2-3 0,0 5-6 15,-7-4-1-15,7 9-4 0,-5-3 2 0,5-2-4 0,-9 5 0 16,2 1-3-16,7-1-2 0,-5 6-5 0,-1-6-1 0,-2 10-1 0,8-4-2 0,-5-2-1 16,-3 8 0-16,8-3-1 0,-5 1 0 0,-2 6-1 0,7-7 0 0,-7 7 0 15,7-6 2-15,0 5 1 0,0-5 2 0,-5 5 0 0,5-5 0 0,0 0 1 0,0 5 0 16,-8-3 1-16,8-3-1 0,0 1 2 0,0-4-2 0,0 4 0 0,0-1 0 15,-7-3-1-15,7 1-1 0,0-3 2 0,0 2-1 0,-5-6 0 0,5 1 0 16,-9-1 1-16,9 1-2 0,-5-7 1 0,5 2-1 0,-5 0 3 0,5-2 0 16,-8-3 4-16,2 6-1 0,-1-8 0 0,1 2 2 0,-1 0 1 0,2-4-1 0,-9 2 3 15,1 2-1-15,-1-6 1 0,2 3 2 0,-2-3 1 0,-4 5-1 0,-3-9 3 16,-5 4-1-16,7 3 1 0,-12-3 2 0,-3-5-1 0,2 5 3 0,-3 2-1 16,-4-7 4-16,-5 8-2 0,4-9 0 0,-5 7-1 0,1-5-2 0,-9 1-4 15,0-2 0-15,0 5-4 0,1-4-1 0,1 1-1 0,-1-2-3 0,-7 2-1 0,8-3-3 16,-8 9-2-16,7-9-2 0,0 3-2 0,6 3-3 0,2-3-2 0,-4 3-5 15,4-3-9-15,4 3-15 0,8-5-14 0,-2 6-17 0,2-5-21 0,6 4-22 0,0-3-29 16,7 3-28-16,-2-3-35 0,3 4-36 0,-3-5-56 0,10-1-64 0,-2 5-79 16,6-3-83-16,-1-1-33 0,2 5-5 0,0-7 16 0,6 3 29 0,0-6 36 0,0 6 37 15,6-2 44-15,0 1 47 0,2-5 49 0,-8-5 52 0,12 1 62 0,-4-2 65 16</inkml:trace>
  <inkml:trace contextRef="#ctx0" brushRef="#br0" timeOffset="1663.13">13390 4074 21 0,'0'6'104'0,"-6"-6"47"0,6 0 34 0,0 0 26 0,0 0 23 0,0 0 21 0,0 0 18 0,0 0 20 15,0 0 17-15,0 0 17 0,0 0 16 0,0 0-36 0,0 0-68 0,0 0-57 0,0 0-50 0,0 0-23 0,0 0-12 0,0 0-5 0,0 0 0 0,0 0-1 0,0-6 0 0,0 1 3 0,0 5 2 16,6-4 1-16,-6-1 0 0,7 1-1 0,-2-2-3 0,3 2-2 0,-2-7-4 0,1 1-1 16,4 1 0-16,-4-6-2 0,7 6-4 0,4-6-1 0,-2 0-6 0,3-4-4 15,-1 5-5-15,8-7-6 0,1-2 0 0,-1 2-2 0,8-3 0 0,-2-1 3 16,0 1-1-16,7-1 1 0,-7-4-4 0,8 4 0 0,4-3-3 0,-5-2-1 15,9-3-1-15,-11 3-3 0,10 2-1 0,-2-3-4 0,-1-2-2 0,4 3-4 0,-4-4-1 16,2 4-4-16,7 2-3 0,-7-8-2 0,-1 3-3 0,0 5 2 0,8-3-3 16,-9-3 2-16,-5 5-3 0,7-1 0 0,-7 2-4 0,0 3 0 0,1-5 0 0,-1 6-1 15,-7 5-3-15,2-6 4 0,3 5-3 0,-2 2-1 0,-3 2-1 0,-7-4 0 16,1 7-5-16,6-3 3 0,-13 1 0 0,8 6 2 0,-7 0 0 0,-1-6 1 16,2 5 2-16,-8 5-2 0,-3-5 2 0,4 1 0 0,-7 4-1 0,7 1 2 15,-9-2-1-15,3 0 2 0,-3 3 0 0,-5 3 1 0,7-6 1 0,-7 6-1 0,0 0 1 16,0 0-4-16,0 0 1 0,0-6-2 0,0 6-1 0,0 0-2 0,0 0-2 15,0 0-3-15,0 0-1 0,0 0-1 0,0 0-4 0,0 0-1 0,0 0-2 16,0 0-1-16,0 0 0 0,0 0-1 0,0 0 0 0,0 0-1 0,0 0 0 0,0 0-2 16,0 0 2-16,0 0 1 0,0 0-1 0,0 0-1 0,0 0 1 0,0 0 0 15,0 0-1-15,0 0 2 0,0 0-2 0,0 0-2 0,0 0-3 0,0 0-9 16,0 0-7-16,0 0-11 0,0 0-12 0,0 0-14 0,0 0-14 0,0 0-18 0,0 0-18 16,0 0-21-16,0 0-27 0,0 0-30 0,0 0-28 0,0 0-44 15,0 6-50-15,0-6-81 0,-7 0-91 0,7 6-28 0,-5-3 0 0,-3 3 18 0,3-6 26 0,-9 6 29 16,7-2 36-16,-7-4 39 0,-4 5 42 0,5-5 43 0,-13 4 47 0,7-4 56 15,-7 0 63-15</inkml:trace>
  <inkml:trace contextRef="#ctx0" brushRef="#br0" timeOffset="2596.23">11898 3518 92 0,'-7'-4'157'0,"2"4"39"0,-8-6 33 0,7 0 27 0,-2 3 27 0,3-7 28 0,-2 5 27 0,-2-1 28 0,4-3 26 0,5 5 25 0,-6-1 26 0,-1-1-67 16,7-4-114-1,0 7-55-15,0 3-26 0,0-6-8 0,-5 0-1 0,5 6-4 0,0 0-5 0,0-4-11 0,0 4-7 0,0 0-17 0,0 0-11 0,0 0-15 0,0 0-14 0,0 0-17 0,0 0-15 0,0 0-18 0,0 0-16 0,0 0-10 0,0 0-8 0,0 0-5 0,5 4-2 16,-5 8-3-16,0-3-3 0,7 1-2 0,-7 4 0 0,6 1 2 16,-6 4 2-16,5 5 3 0,-5-5 6 0,9 11 5 0,-9-6 5 0,7 6 1 0,-7 5-3 15,0 4-4-15,5 0-2 0,-5-1-2 0,0 7-1 0,0 4-1 0,0 0 2 32,-5-1-1-32,5 0 1 0,0 1 2 0,0 0 1 0,-7 5 1 0,7-10 1 0,-9 5 0 15,9-4-2-15,-5-3 1 0,5 3-2 0,-6-1 1 0,6-1-1 0,-7-2-1 16,7-4 1-16,-5 8-2 0,5-11 1 0,0 6-7 0,-8-7-6 0,8-3-13 0,0-2-16 15,0 3-19-15,0-7-19 0,0-3-22 0,0-3-25 0,0-2-21 0,0-2-19 16,8-4-39-16,-8-1-41 0,0-5-43 0,5 1-44 0,-5 1-48 0,7-2-51 0,-1-4-16 16,-6-4 1-16,5-2 20 0,4 1 25 0,-2-8 35 0,-2-2 34 0,3-6 36 15,-2 2 34-15,-1-11 44 0,3-3 47 0,-3-7 45 0,2-3 49 0</inkml:trace>
  <inkml:trace contextRef="#ctx0" brushRef="#br0" timeOffset="3133.32">11997 3377 0 0,'0'-6'20'0,"0"1"140"0,0 1 81 0,0-2 55 16,-9 3 39-16,9-3 28 0,0 0 21 0,0 3 17 0,0-7 16 0,0 4 14 16,0-3 14-16,9 4 15 0,-4-5 12 0,2 5-111 0,-1-5-180 0,8 0-99 0,-7 5-53 15,6-4-27-15,0-1-6 0,-2 1 1 0,5 0 9 0,-5 3 8 0,-4-4 10 16,14 0 7-16,-16 0 8 0,8 6 5 0,6-5 7 0,-6 4 5 0,0-5 7 0,8 4 3 16,-10 1 4-16,10-5 1 0,-8 6 1 0,13-1-3 0,-8 1-3 0,3-1-6 15,6-1-7-15,-8 2-6 0,6-2-7 0,7 1-6 0,-5 1-5 0,-1 4-6 16,6-5-6-16,1-1-3 0,-1 6-3 0,0-4-4 0,2 0-3 0,6 4-2 15,-8 0-2-15,7-5 0 0,-7 5-1 0,7 0 0 0,1-6-2 0,-3 6 1 16,2 0-1-16,0 0 0 0,1 0-2 0,0 6-1 0,-9-6 0 0,8 5-2 0,-5-1 2 16,-2 0-1-16,-6 2 1 0,1-1 1 0,-1-1 0 0,1 7 4 0,-9-1 3 15,3-1 3-15,-2 0 2 0,-7 6 3 0,2 1 4 0,-1-2 3 0,0 0 3 0,-7 6 5 16,1-1 0-16,4 1 5 0,-11-1 5 0,7 6 4 0,2-5 4 0,-9 5 1 16,5 2-2-16,-5-2 0 0,0 5 0 0,6 4-3 0,-6-4 2 0,0 3-4 15,0 2-1-15,0-2-4 0,0 2-2 0,0 5-4 0,0-3-3 0,0 3-6 16,0-1-3-16,0 1-2 0,0 2-3 0,-6-2 0 0,6 0-2 0,0 4 0 15,0-6-4-15,-5 1 0 0,5 1-2 0,0-1 0 0,-9 1 2 0,9-7-1 16,0 1 1-16,0 0-2 0,0-4 2 0,-7 3-1 0,7-3-1 0,0 1-1 0,0-3-1 16,0-4 0-16,0 6-2 0,0-5 2 0,0-1-1 0,0 0-1 0,0-5 1 15,0 5 0-15,-5-8-1 0,5 2 0 0,-6 2-1 0,6-4 2 0,-7-1-1 0,1-2 3 16,-7-2 2-16,6 4 1 0,-7-6 1 0,1 5 1 0,0-4-1 16,2 0 1-16,-10 5 1 0,3-5 2 0,-3-1-2 0,2 0 0 0,-7 3-1 0,0-9 1 15,-6 9 1-15,5-3 1 0,-12-5 1 0,7 1 1 0,-1-1 3 0,-13 8 0 16,7-9 0-16,0 3-1 0,1-6 0 0,-9 5-2 0,0-1-1 0,3-4-1 15,-7 0 0-15,4 0-2 0,-6 0-1 0,2 0-7 0,0 0-7 16,-8 0-5-16,7-4-1 0,-1-1-9 0,3 5-8 0,2-6-11 0,-4 3-11 0,7 3-12 0,6-7-11 16,-1 7-11-16,1-5-15 0,2 5-14 0,3-4-16 0,2 4-22 0,6 0-20 0,-1 0-24 15,1 0-27-15,8 4-36 0,-3-4-38 0,2 0-44 0,6 0-41 0,-6 0-38 16,12 0-39-16,-6 0 0 0,-1-4 14 0,9 4 24 0,-3 0 31 0,1-5 37 0,1 1 39 16,6 4 38-16,-6-6 39 0,6-3 50 0,0 3 51 0,0-3 51 0,0-1 67 0</inkml:trace>
  <inkml:trace contextRef="#ctx0" brushRef="#br0" timeOffset="3528.41">12322 3786 68 0,'0'-9'142'0,"6"-2"44"0,-6 2 35 0,5 4 33 0,-5-5 32 0,0 5 30 0,0 1 33 0,9-1 33 0,-9 1 29 0,0 4 28 0,0-6 23 0,0 0-57 16,-9 3-104-16,9-3-62 0,0 6-37 0,-5-5-22 0,5 5-12 0,-6-4-16 0,6 4-13 0,-7-6-18 0,7 6-19 0,-5 0-18 0,-4-4-17 0,2 4-10 0,2 0-10 0,-1 0-7 0,1 0-9 0,-3 4-6 0,-5-4-7 0,6 0-4 0,1 6-7 16,-8-2-3-16,7 1-3 0,-4 1-2 0,3 3-3 0,-5-3-2 0,0 3-1 0,7 0-3 15,-6 1-2-15,-2 4-1 0,7 2-2 0,-4-1 3 0,-5 3-1 0,11-2 0 16,-8 2 1-16,-1 6-1 0,7 1 1 0,-4-1 1 0,3 1 0 0,-5-1 0 0,8 2 3 15,-2 2-2-15,0-7 1 0,0 2 0 0,7 3 3 0,-6-7-2 0,6-1 1 0,0 3 0 16,0-8-1-16,0 8 1 0,0-6-1 0,6 0 0 0,-6-2-2 16,0-2-1-16,7 4-4 0,0-5-2 0,0-1 2 0,-2 0-2 0,3 1-1 0,-3 1-3 15,3-7-2-15,3 2-6 0,-4-1-13 0,7-5-5 0,-1 4-4 0,0-4-9 16,0 0-9-16,6-4-14 0,-6-1-12 0,6-1-21 0,-4 2-23 0,4-7-34 16,1 7-40-16,-1-11-35 0,2 6-31 0,-5-6-33 0,12-1-37 0,-8 2-20 0,-2 1-15 15,3-2 7-15,-2-6 16 0,1 8 27 0,-7-8 27 0,6 6 34 0,-6-4 35 0,0 5 41 16,1-2 44-16,-2-2 39 0,1 3 40 0</inkml:trace>
  <inkml:trace contextRef="#ctx0" brushRef="#br0" timeOffset="3875.48">12563 3929 0 0,'7'-21'24'0,"-7"7"62"0,5 0 46 0,-5-7 39 0,0 8 33 0,0-2 34 0,0-1 31 0,0 2 30 16,0-1 30-16,0 2 31 0,-5 1 31 0,5-1 1 0,0 2-17 0,-7-2-25 0,7 1-27 15,0 3-30-15,-8 0-30 0,2-1-19 0,6 5-15 0,-6-4-10 0,6 2-11 0,-7 4-12 16,7-3-13-16,-5 1-12 0,5 1-15 0,-8-2-16 0,2 6-16 0,6-4-15 16,-7 4-17-16,7-5-12 0,-6 5-13 0,6 0-16 0,-7 0-10 0,2 0-11 15,5 5-10-15,-9-5-8 0,4 4-8 0,5 2-7 16,-5-2-5-16,-3 1-4 0,3 1-1 0,-3 4-4 0,8-5 1 0,-8 4 1 0,3 1-1 0,5 5 2 0,-6-6 1 15,6 1 0-15,-8 4 3 0,8-4 2 0,0 4-2 0,0 2 2 0,0-7 1 16,0 6-1-16,0 1 2 0,0-2 0 0,0-1 0 0,8-3 0 16,-8 4-1-16,0 2 1 0,6-1 2 0,-6-1-2 0,5 2 1 0,3-3 0 0,0-4 0 0,-3 6 0 15,3 0-2-15,-3 0 2 0,0 0 0 0,9-6 0 0,-7 7 0 16,6-1 2-16,-7-2-2 0,7-2 1 0,-6 4-1 0,5-6 1 0,-4 1 2 0,4-1-1 16,-3 0 1-16,-4 3 1 0,0-3 1 0,3-3-2 0,-3 1 2 0,3-1-1 15,-8 3 1-15,0-3 1 0,8 0 1 0,-8-3 1 0,0 3 1 0,0 0 1 0,0-6 4 16,-8 3 1-16,8 3 2 0,0-2-1 0,-8 1 4 0,8-5 0 0,-5 4-2 15,5 1 2-15,-8 1-1 0,3-2-3 0,0 2-5 0,-4-6-11 0,4 5-12 16,-2-5-19-16,-7 4-16 0,8-4-25 0,-1 6-24 0,2-6-26 0,-9 0-33 16,7 0-25-16,1-6-24 0,-1 6-32 0,2 0-28 0,-4-4-45 0,4-1-46 0,5 5-55 15,-5-6-58-15,-3 2-11 16,8-7 12-16,0 7 25 0,-5-5 35 0,5 0 37 0,0-3 41 0,0-3 37 0,0 6 38 0,0-4 41 0,5-8 43 0,-5 1 49 31,0 1 62-31</inkml:trace>
  <inkml:trace contextRef="#ctx0" brushRef="#br0" timeOffset="4207.22">12705 3742 0 0,'8'0'14'0,"-3"0"128"0,2 0 73 0,1-5 49 15,-2 5 40-15,-6-4 33 0,6-1 35 0,-6 1 37 0,7-2 36 0,-7 6 34 16,0-6 31-16,0 6 30 0,0 0 28 0,0 0-90 0,0 0-160 0,0 0-83 0,0 0-40 16,0 0-21-16,0 0-11 0,0 0-14 0,0 0-18 0,0 0-20 0,0 0-22 15,0 0-18-15,0 0-19 0,0 0-11 0,0 0-8 0,0 0-8 0,0 0-5 16,5 6-3-16,-5-6-2 0,0 6-2 0,0-2 2 0,0 5 0 0,0-4 2 0,0 5 2 15,0-1 3-15,0 3 1 0,0-3 3 0,0 6-2 0,0-6-2 0,-5 7-5 16,5-2-3-16,-7 5-4 0,7-4-2 0,-6 4-3 0,6 0-3 0,-6 2 0 0,6-3-2 16,-8 2-3-16,8 5 1 0,0-6-2 0,-7-5-1 0,7 7 0 0,0-2 1 15,0-4-2-15,0 0 1 0,7-2 0 0,-7-3 0 0,8 4 2 0,-8-2 0 16,6-3 2-16,-6 1-1 0,6-1 2 0,1 0 0 0,-2 3 1 0,4-9 1 16,3 3 2-16,-6 0 0 0,7 3 0 0,-5-5 0 0,4-4-1 0,0 5 2 15,-5-5-1-15,6 4-3 0,6-4 3 0,-4-4-1 0,-3 4-1 0,0-5 1 0,9 5-4 16,-10-4-5-16,5-5-5 0,2 3-10 0,-4 0-14 0,-2-3-14 0,2-1-19 15,-1-1-18-15,-1 4-24 0,-5-4-22 0,6 1-33 0,-6 1-36 0,-2-2-56 16,3-3-63-16,-2 5-94 0,-6-6-104 0,0 0-35 0,0 0-4 0,0 0 19 16,0 0 25-16,-6 0 34 0,-2 2 35 0,-4-2 41 0,4 5 42 0,-4-4 50 15,0 4 52-15,-1-4 64 0,-1 3 69 0</inkml:trace>
  <inkml:trace contextRef="#ctx0" brushRef="#br0" timeOffset="4380.46">12797 3986 0 0,'0'15'1'0,"-8"-5"100"16,8-5 65-16,-5 4 40 0,5-2 28 0,0-4 25 0,0 3 20 0,0-6 22 15,0 0 21-15,0 0 20 0,0 0 22 0,0 0 25 0,0 0 23 0,0 0-63 0,0 0-117 16,0-6-55-16,0 6-21 0,5-3-9 0,-5 3 0 0,8-7-2 16,-8 2-3-16,8 1-7 0,-3-1-9 0,2-5-8 0,-1 1-12 0,0 0-24 0,9-3-33 15,-10 3-47-15,1-6-55 0,7 6-78 0,-5-7-87 0,-1 7-98 0,-2-6-106 0,7 2-41 16,-5 1-14-16,1-2 3 0,-8 1 13 0,6-2 17 0,1-6 20 0,-7 8 34 16,0-7 38-16,0 0 47 0,0 0 56 0,0 1 67 0,0-1 71 0</inkml:trace>
  <inkml:trace contextRef="#ctx0" brushRef="#br0" timeOffset="4554.31">12805 3587 0 0,'-8'9'27'0,"0"0"141"0,3 7 76 16,-1-11 52-16,6 4 39 0,-7-5 34 0,2 2 31 0,-4-6 28 15,9 0 23-15,0 0 20 0,0 0 14 0,0 0 13 0,0 0 10 0,0 0-118 0,0 0-190 0,0 0-94 16,0 0-42-16,0-6-23 0,9 6-8 0,-9 0-13 0,5-4-9 0,2 4-7 16,4 0-6-16,-3-5-2 0,5 1-3 0,0-1-11 0,0-1-19 0,6 2-32 15,2-7-36-15,-2 7-69 0,1-5-86 0,4-2-83 0,3 7-82 0,6-11-31 0,-6 5-8 16,5 1 4-16,-1-6 16 0,3 0 16 0,5 0 24 0,-7-4 35 0,8-1 41 15,-8 1 48-15,7-1 53 0,0-3 68 0,7-3 75 0</inkml:trace>
  <inkml:trace contextRef="#ctx0" brushRef="#br0" timeOffset="5977.32">19595 1001 13 0,'9'-3'101'15,"-9"-1"53"-15,0-2 42 0,7 1 35 0,-7 5 29 0,0 0 29 0,0-4 23 0,0 4 27 0,0-6 23 0,0 6 24 0,0 0 22 0,-7-6-27 0,7 6-58 0,0 0-58 0,0 0-62 0,0 0-35 0,0 0-19 0,0 0-15 0,0 0-9 0,0 0-9 16,0 0-12-16,0 0-11 0,0 0-13 0,0 0-10 0,0 0-13 0,0 0-13 0,0 0-15 16,0 0-7-16,0 0-6 0,0 6-2 0,0-6 6 0,0 6 1 0,0-2 2 0,0 7 2 15,0-7 2-15,0 5 4 0,0 0 4 0,0 6 1 0,0 0 2 0,0 0 4 16,0 0 5-16,0 0 2 0,0 4 1 0,0 0-4 0,0 2-7 0,0-3-8 0,0 3-4 16,0 3-6-16,0 0-4 0,0 5-5 0,0 0-1 0,-9 0-2 0,9 0 1 15,0 6-1-15,0 0 1 0,0-2-1 0,0 2-3 0,0-1-2 16,0 1-2-16,9-1-3 0,-9 0-5 0,0-5-11 0,7 0-12 0,-7 0-20 0,5-4-20 15,1-1-27-15,1 1-34 0,-7-1-43 0,6-5-49 0,2 2-71 0,-3-3-80 0,2-3-61 16,-1 6-49-16,2-12-12 0,-2 0 7 0,-6 1 21 0,7-4 28 0,-7-3 35 16,0-3 37-16,5-3 45 0,-5-3 46 0,0-4 52 0,-5-4 56 0,5-2 65 15,0-2 80-15</inkml:trace>
  <inkml:trace contextRef="#ctx0" brushRef="#br0" timeOffset="6526.46">19694 881 84 0,'0'-5'171'0,"0"5"54"0,-7-9 36 0,7 2 31 0,0 2 23 0,0 1 23 16,-5-7 24-16,5 11 20 0,0-8 19 0,0 3 20 0,0 5 19 0,0-5-61 15,0 1-111-15,0 4-75 0,5-6-61 0,-5 6-25 0,0-6-11 0,0 2-3 16,7 4-3-16,-7 0-2 0,0-5-5 0,7 5-4 0,-2-6 0 0,-5 6-3 16,8-3-5-16,-8 3-6 0,7-6-7 0,-1 6-7 0,7-4-7 0,-8 4-1 15,9-5-1-15,-7 5-2 0,6-4-3 0,1 4 0 0,4-6-5 0,-4 6-1 16,6 0-5-16,-1-6-3 0,2 6-2 0,-3-4-3 0,8 4-3 0,1-5-3 0,-3 5-3 15,10-5-1-15,-8 5-5 0,6 0 0 0,2-4-2 0,-2 4-1 0,7 0 0 0,-7-6-1 16,7 6 1-16,1 0-1 0,-8 0-1 0,7 0 1 0,-7 0 0 16,7-4 0-16,-8 4 0 0,3 0 1 0,-1 0-2 0,1 0 2 0,-3 0-1 0,-4 0 2 15,5 0 1-15,-7 4-1 0,1-4-1 0,1 0 0 0,-6 6-1 0,3-6 2 16,-4 4 2-16,0 1 5 0,-8 0 1 0,7-1 4 0,-4 2-1 0,-3 0 1 16,0-2 2-16,-4 1 1 0,5 5 2 0,-7-1 3 15,-1 0 4-15,3 3 4 0,0-3 1 0,-3 4 0 0,-5 2 0 0,8 0 0 0,-8 0 1 0,0 4-1 0,5 2 4 16,-5-3 0-16,0 6 2 0,0 3-2 0,0-5-5 0,0 5-4 0,0 0-3 15,0 4-4-15,0-3-1 0,0 6-3 0,-5 1 0 0,5-1-4 0,0 0-4 16,0 1-4-16,0-1-2 0,0 5-1 0,0-1-1 0,0-3-2 0,0-1 0 16,0 6 0-16,0-7 1 0,0 1-1 0,0 0 1 0,0 1 1 0,0-6 1 0,5 0-1 15,-5 2 2-15,5-3 0 0,-5-4 3 0,0 6-2 0,9-5 2 0,-9 3-2 16,0-2 3-16,5-8-1 0,-5 7 2 0,0-6 0 0,0 1 0 0,7-1 0 16,-7-4 3-16,0 0 2 0,0 0 3 0,-7-5 6 0,7 3 5 0,0-2 5 15,-5-7 4-15,5 7 5 0,-9-8 2 0,-1 4 1 0,2 2 3 0,-5-4 0 16,0-1 2-16,0 2 1 0,-6-6-2 0,-7 3-2 0,-1 3-5 0,1-6-6 0,0 0-4 15,-5 0-8-15,-10 0-3 0,10 0-6 0,-8-6-1 0,-9 6-3 0,9-3-2 0,-5-3-8 16,-2 6-6-16,1-4-9 0,-7-1-7 0,5 1-11 0,-11-1-8 0,5-2-8 16,2 4-7-16,0-3-8 0,-8 6-6 0,6-5-10 0,1 5-10 0,2 0-12 15,2 0-18-15,4 0-16 0,4 0-17 0,-7 5-20 0,16 1-19 0,-9-6-22 0,9 3-18 16,4 4-44-16,-5 2-51 0,6-4-64 0,7 5-64 0,-8-7-29 16,7 8-7-16,7-1 15 0,-5-4 27 0,4 3 33 0,7 0 35 0,-4 1 41 0,3-5 41 0,0 4 43 15,8 1 42-15,0-4 56 0,0-1 59 0</inkml:trace>
  <inkml:trace contextRef="#ctx0" brushRef="#br0" timeOffset="7189.95">20391 2398 0 0,'0'6'14'15,"-6"-6"98"-15,6 0 56 0,0 0 42 0,0 0 37 0,-7 0 33 0,7 0 31 0,-7-6 27 0,7 6 26 0,0 0 23 0,0 0 23 0,0 0 11 0,0-4 1 0,0 4-69 0,0 0-108 0,0 0-58 0,0 0-34 0,0 0-24 0,0 0-20 0,0 0-14 0,0 0-9 0,0 0-7 0,0 0-2 0,0 0-1 0,0 4-2 0,0 2 2 0,7-1 0 16,-7-5 1-16,7 9 2 0,-7-2 3 0,6 2 2 0,1 0 6 16,-7 1 3-16,6-1 3 15,1 6-5-15,-7 0-2 0,6 0-4 0,1 3-6 0,-7-2-8 0,6 3-4 16,-6 1-3-16,8 5-5 0,-8-7-3 0,5 12-3 0,-5-6-6 0,0 7-3 15,0-3-3-15,0 2-3 0,0 3-5 0,0 1-2 0,0 2-5 0,0 3-2 16,0 4-2-16,0-3 0 0,0 3-8 0,-5-4 0 0,5 6-4 0,0-2-3 16,-8 1-2-16,8 0 0 0,0-4-1 0,-6 3 0 0,6 2 0 0,0-7-2 0,0 1 2 15,0 0 0-15,-7 0-3 0,7 1 2 0,0-7-1 0,0 1 1 0,0-3-3 16,0 2 1-16,0-3-1 0,0-6-3 0,0 1-7 0,0-1-10 0,0 1-9 16,0-7-12-16,0-3-14 0,0 6-16 0,0-8-17 0,0 2-23 0,0 1-22 0,0-7-23 15,-6 6-22-15,6-12-28 0,0 8-28 0,0-7-23 0,0 8-25 0,0-9-46 16,0-3-51-16,0 0-55 0,0 0-51 0,0 0-8 0,-7-3 14 0,7 3 28 15,-6-6 32-15,6-4 37 0,-7 5 35 0,1-4 41 0,-1-1 41 0,0 1 40 0,0-7 44 16,-6 6 57-16,8 0 67 0</inkml:trace>
  <inkml:trace contextRef="#ctx0" brushRef="#br0" timeOffset="7743.57">19967 3885 0 0,'-6'0'12'0,"1"0"124"0,-3 0 68 0,0 0 47 0,8 0 37 0,0-5 29 0,0-2 29 16,-5 4 26-16,5-3 25 0,0 1 26 0,0 5 21 0,0-4 22 0,0-2 25 15,5 6-91-15,-5-3-152 0,0-3-72 0,8 2-32 0,-8-1-14 0,8-1-6 16,-8 6-6-16,5-3-2 0,1-4-5 0,2 7-6 0,-8-5-4 0,5 5-2 0,2 0-3 16,1 0-3-16,-3 0-6 0,2 0-6 0,0 0-9 0,-2 5-5 0,3-5-8 15,-3 7-2-15,3-4-6 0,-2 3-6 0,-1 3-3 0,11-3-5 0,-11-3-4 16,2 7-7-16,-7-5-5 0,6 4-5 0,-1 3-3 0,4-3-4 0,-9-5-1 16,7 6-1-16,-7 0-1 0,0-6-1 0,0 8-1 0,5-8-1 0,-5 5 2 0,0-3-1 15,-5 3 0-15,5-4-2 0,0-1 1 0,0 2-2 0,0 0 0 0,0-3-2 16,-7-3-1-16,7 0-5 0,0 6 1 0,0-6 0 0,0 5-2 0,0-5 1 0,0 0-1 15,0 0 3-15,0 0 0 0,0 0 0 0,0 0 3 0,0 0-1 0,0 0-2 16,0 0-3-16,0 0-5 0,0 0-3 0,0 0-8 0,0-5-5 0,0-1-5 16,0 6-9-16,-9-3-4 0,9-3-5 0,0 0-6 15,0 2-5-15,-5-1-5 0,5-1-4 0,0 3 2 0,-6-7 3 0,6 5 4 0,0 1 9 0,-7-1 4 16,7-2 7-16,0 3 5 0,0-1 6 0,0 0 4 0,-5 1 7 0,5 4 3 0,0-6 6 16,0 6 2-16,0-4 5 0,0 4 3 0,-9 0-1 0,9 0 3 0,0 0 0 15,0 0 2-15,0-5 2 0,0 5 2 0,0 0 3 0,0 0-1 0,0 0 4 0,0 0 2 16,0 0-1-16,0 0 1 0,0 0 2 0,0 0-3 0,0 0 1 0,0 0-2 15,0 0-4-15,0 0-1 0,0 0-4 0,0 0-1 0,0 0-1 0,0 0 6 16,9-4 2-16,-9 4 7 0,5 0 5 0,2 0 2 0,-7 0 1 0,6 0 5 16,8-5 6-16,-7 5 4 0,-2 0 5 0,1 0 7 15,7-7 4-15,2 7 4 0,-10 0 2 0,7 0 2 0,3-3-4 0,-2 3 1 0,6-6-3 0,-6 6-1 16,5-5 0-16,3 1-1 0,-1-2-4 0,5 3-3 0,1-3-3 0,6-3-3 16,-5 3-5-16,12-4-4 0,1 1-4 0,-1 0-6 0,-2-2-4 0,18 2-7 15,-11-2-3-15,7 2-3 0,4 0-2 0,-5-2-1 0,3 2-2 0,-1-1-2 16,-2 1-2-16,3-2 1 0,-5 7-3 0,2-6 0 0,-3 5-3 0,-3 1-2 0,2-1-1 15,0-2-6-15,-7 4-2 0,0 3-9 0,0-6-8 0,-6 1-12 0,-1 5-16 0,0 0-17 16,-5-4-18-16,-1 4-23 0,-5 0-21 0,-3 0-31 0,-4 0-29 0,-2 0-21 0,-6 0-16 16,2 0-24-16,-2 0-30 0,-6 0-54 0,-6 0-64 0,6 4-45 0,-8-4-31 0,2 5 3 15,-6 1 22-15,-2-6 29 0,1 3 35 16,0 4 41-16,-6-7 43 0,-1 5 36 0,-7-1 34 0,1-4 41 0,-6 5 47 0,6-1 59 16,-14 2 78-16</inkml:trace>
  <inkml:trace contextRef="#ctx0" brushRef="#br0" timeOffset="8185.53">19785 4108 0 0,'0'-9'4'0,"0"5"116"0,0-7 79 0,0 7 56 0,0-7 48 0,0 7 41 0,8-1 35 0,-8-5 30 0,0 6 28 0,0-1 25 0,0-1 26 0,0 3 21 0,5-4 23 0,-5 7-86 16,0-5-144-16,8 5-83 0,-8-4-57 0,5 4-33 0,-5 0-26 0,5 0-17 0,-5 0-12 15,9 0-7-15,-4 0-7 0,2 4-2 0,-7 1-3 0,8 2 0 0,-2-4-5 0,0 8 1 0,-6-1-2 16,7-1-1-16,-2 0-4 0,-5 7 0 0,7-2 1 0,-7 0-3 0,0 0-2 16,0 7-5-16,0-2-1 0,0 2-5 15,0-3-4-15,0 1-4 0,0 7-4 0,-7-7-4 0,7 5-1 0,-5 1-1 0,-2-1-1 0,7 1-1 0,-6 4-1 0,0-4-2 16,6 3-1-16,-8-2 0 0,1 2-3 0,7-3 1 0,-5-1-3 0,5 6 0 16,0-11-1-16,-9 6-2 0,9-1-1 0,0-3-1 0,9-3-1 0,-9 1 0 0,5 2 1 15,-5 3 0-15,7-6 2 0,1 3 1 0,-2-2 1 0,0 2 1 0,1-3 2 16,5 1 1-16,-3 2 2 0,9-6 3 0,-4-2 4 0,-2 2 0 0,7-4 3 15,0 2 4-15,9-3 1 0,-4-5 4 0,3 4 1 0,-1-3 0 16,8 0 2-16,-2-3 0 0,-1 3-1 0,9-6 3 0,-1 0 1 0,-6 0-2 0,6 0-2 0,5 0-2 16,-4 0-3-16,7-6-1 0,-3 3-2 0,2-9-3 0,6 9-5 0,-7-8 2 15,13 7-2-15,-3-6-1 0,-5 1-3 0,3-2-3 0,5 1-5 0,-5 1-1 16,-2 0-1-16,0-6-4 0,2 6-6 0,-6-3-7 0,4 3-11 0,-7-1-14 16,11 1-14-16,-10 0-17 0,0-3-21 0,-6 3-27 0,6 0-30 0,-5 3-37 0,-9-3-40 15,8-1-60-15,-4 4-71 0,-9-3-84 0,0 4-88 0,-2-5-28 0,3 6 2 0,-6-5 20 16,-8 4 27-16,6-5 34 0,-7-1 39 0,-4 1 45 0,-3 1 47 0,2-6 52 15,-7 0 56-15,0 0 64 0,0-3 72 0</inkml:trace>
  <inkml:trace contextRef="#ctx0" brushRef="#br0" timeOffset="8436.71">21610 3943 0 0,'0'-9'35'0,"0"-3"150"0,0 3 78 0,0 0 52 16,0-1 40-16,5-4 32 0,-5 4 29 0,0-5 29 0,0 6 29 0,7-6 25 15,-7 6 23-15,6 2 23 0,-6-2 22 0,8 0-121 0,-2 3-198 0,1 1-95 16,-2 1-39-16,3-1-14 0,-2 1-9 0,-1 4 0 0,10-7-2 0,-10 7-1 0,4 0-10 16,-4 0-5-16,0 7-6 0,3-7-6 0,-3 4-5 0,3 1-4 0,-2-1-5 15,1 7-4 1,-1-2-6-16,2 0-3 0,-3 1-4 0,-5 5-5 0,8 0-6 0,-8 3-4 0,5 3-4 0,-5 3 0 0,0 1-1 0,7-1-5 0,-7 1-7 0,0 3-10 16,0-2-16-1,-7 2-21-15,7-3-25 0,0 5-22 0,-5 0-21 0,5-2-30 0,-8 2-34 0,3-2-40 0,-3 6-38 0,2-4-57 0,-1 3-62 0,-7-2-75 16,9 2-70-16,-8-3-19 0,-1 0 8 0,2-2 27 0,-1 3 35 0,-1-7 35 0,2 0 36 15,-8 0 47-15,-1-5 48 0,3 2 49 0,-8-2 52 0,7-5 59 0,-8 2 63 16</inkml:trace>
  <inkml:trace contextRef="#ctx0" brushRef="#br0" timeOffset="8815.14">20019 4530 0 0,'0'-12'8'0,"8"3"100"0,-3 0 57 0,9-2 38 0,-9 3 36 0,11-3 34 0,-11 7 40 16,2-7 35-16,4 2 37 0,5-1 28 0,-11 1 30 0,8 0 19 0,1-3 16 15,-2 3-69-15,0-1-111 0,3 1-54 0,4 0-22 0,-6-3-11 0,0 3-8 0,0 0-16 16,-8-2-24-16,9 7-18 0,-1 0-20 0,-6-7-12 0,0 11-10 0,0-4-13 16,-7 4-7-16,5-6-13 0,-5 6-8 0,0 0-15 0,0 0-13 0,0 0-7 15,0 0-7-15,0 0-5 0,0 0-4 0,0 6-1 0,7-2 2 0,-7 2 0 16,0-1-1-16,0 3 4 0,6-3-1 0,-6 4 1 0,0 6 2 0,0-3 1 15,0 1 2-15,0 2 0 0,0 0 0 0,0 0-3 0,0-2-1 0,0 2-3 16,0 6-6-16,0-8 0 0,0 7-5 0,0-4-1 0,0 2-2 0,0-3-1 16,-6 6-2-16,6-8 0 0,0 2 2 0,0 6-3 0,0-7 1 0,6 0-1 0,-6 0 1 15,0 2 0-15,6-7 2 0,-6 6-2 0,8 0 2 0,-8-5-2 0,7-1 1 16,-2 0 2-16,3 1 0 0,-2-5-2 0,-1 4 1 0,3-3-1 0,-3 0 1 0,2-2-3 16,0 1-6-16,-7-1-4 0,7-4-10 0,6 6-4 0,-13-6-6 0,6 0-8 15,1-6-12-15,-1 6-11 0,1-4-14 0,-1-1-20 0,2 1-20 0,-3-2-26 16,3-4-27-16,-3 5-19 0,-5-4-17 0,5-1-19 0,4 5-18 0,-9-4-36 15,5-1-42-15,-5-1-43 0,0 1-45 0,7 1-24 0,-7 0-12 0,0 0 14 0,-7-3 24 16,7 3 35-16,0-1 35 0,-5-4 36 0,5 10 33 0,-9-8 37 0,4 3 37 16,0 3 48-16,-3 2 47 0</inkml:trace>
  <inkml:trace contextRef="#ctx0" brushRef="#br0" timeOffset="9004.75">20351 4539 0 0,'-5'0'38'0,"-1"0"83"0,-7 0 50 0,6 0 42 0,-1 0 39 16,-4 0 38-16,5 0 39 0,-5 0 37 0,5 0 35 0,0-5 31 0,1 5 29 0,-1 0 1 15,1 0-17-15,6 0-58 0,0 0-82 0,0 0-46 0,0 0-32 0,0 0-19 16,0 0-18-16,0 0-20 0,0 0-19 0,0 0-22 0,0 0-19 0,0 0-15 15,0-4-17-15,0 4-13 0,0-5-10 0,6 5-7 0,-6-7-3 0,7 4-7 16,-1-3-7-16,1 1-5 0,0 1-11 0,5-7-4 0,1 7-5 0,-7-5-14 16,14-1-18-16,-6-1-23 0,-1 2-29 0,-1-1-36 0,8 1-42 0,-7 0-50 15,0-3-52-15,0 8-81 0,0-7-89 0,5 7-59 0,-9-5-39 0,3 0-10 0,-4 3 6 16,4-3 24-16,-5 3 33 0,-7-3 42 0,5-2 46 0,-5 7 53 0,0-5 56 0,0-1 56 16,0 4 58-16,-5-3 69 0,5 3 82 0</inkml:trace>
  <inkml:trace contextRef="#ctx0" brushRef="#br0" timeOffset="9178.16">20398 4260 0 0,'-7'6'35'16,"1"-6"132"-16,-1 0 75 0,7 0 57 0,-7 0 49 0,0 0 42 0,7 0 34 16,-5 0 29-16,5-6 26 0,0 6 19 0,0 0 16 0,0 0 7 0,0 0-1 0,0 0-110 15,0-4-173-15,0 4-92 0,5 0-50 0,-5-5-33 0,7 5-25 16,0-6-19-16,6 2-10 0,-6 4-10 0,6-6-4 0,0 1 0 0,6 1 3 0,-1-1-1 16,-4 1 1-16,6-2-19 0,7 3-21 0,-8-3-33 0,2 0-33 0,2 6-31 15,-2-3-26-15,6 3-46 0,-3-6-54 0,-4 6-54 0,6-6-52 0,1 6-48 0,-6 0-37 16,-5 0-7-16,12 0 8 0,-8 0 28 0,0 0 35 0,6 0 42 0,-7 0 42 15,0 0 43-15,-6 0 40 0,8 0 49 0,-8 0 52 0,6 0 52 0,-7 0 66 0</inkml:trace>
  <inkml:trace contextRef="#ctx0" brushRef="#br0" timeOffset="9462.69">21120 4166 0 0,'0'0'71'0,"7"-3"93"0,-7 3 60 0,0-4 49 0,0-2 49 0,-7 1 45 16,7 1 44-16,-5-8 41 0,5 9 39 0,-8-8 34 0,2 1 34 0,6 6 1 16,-5-5-21-16,-3 4-82 0,0-5-118 0,3 4-67 0,-3-3-40 0,3 4-32 15,0 1-29-15,-4-2-29 0,4 2-24 0,-2-1-25 0,1-1-21 0,-1 3-17 16,0 3-16-16,0-7-12 0,2 7-12 0,-8 0-5 0,13 0-8 0,-14 0-3 0,7 7-1 15,2-7-5-15,-4 3 1 0,4 8-3 0,0-7-2 0,-3 6 1 0,3-5 0 16,-3 4 0-16,0 7 1 0,3-7 0 0,-1 6 1 0,-1-6 2 0,-7 12 0 0,9-6 1 16,-2-2 1-16,1 2-1 0,0 0 1 0,-1 4 2 0,-1-5-2 0,3 7 1 15,-1-2 0-15,-2-4-2 0,3 4 0 0,5 0-2 0,-7 1 0 0,7 1-3 16,0-8-2-16,0 7-6 0,-8-4-7 0,16 2-5 0,-8-3-5 0,0 0-7 16,0 0-1-16,7-2-6 0,-2-3-4 0,3 4-1 0,-2-2-4 0,-1-3-1 15,3 1-4-15,5-1-4 0,0 0 0 0,-8 3-2 0,9-8-2 0,4 1-5 0,-2-1-13 16,-3-4-19-16,6 0-22 0,-1 0-24 0,-5 0-29 0,7-4-43 0,0 4-45 15,1-5-50-15,-3-5-50 0,8 4-47 0,-7-3-41 0,1 0-8 0,-1-1 12 0,0-4 22 16,1 4 29-16,7-5 37 0,-8 4 41 0,-6-2 41 0,8-3 45 0,-2 7 49 16,1-6 51-16,-8 1 54 0,0-2 67 0</inkml:trace>
  <inkml:trace contextRef="#ctx0" brushRef="#br0" timeOffset="9876.39">21452 4163 0 0,'0'-10'3'0,"0"-5"117"16,0 0 82-16,-6 0 63 0,6 6 48 0,-6 0 46 0,6-7 42 0,-7 7 40 0,2 4 41 15,-3-5 37-15,0 1 35 0,3 0 31 0,-1 2 29 0,6-2-81 0,-7 4-141 16,1-1-91-16,6 6-63 0,-8-4-43 0,8 0-28 0,-5 4-26 0,5 0-24 0,0 0-24 15,0 0-24-15,0 0-21 0,0 0-14 0,-7 0-15 0,7 4-8 16,0 0-8-16,-6 2-6 0,6-1-3 0,0 4-3 0,-6-2 0 0,6 7 3 0,-7-4 0 16,7-1 1-16,-8 6 2 15,8 0 3-15,0-2 3 0,-5 2-1 0,5-6 1 0,0 7-1 0,0-1 1 0,0-1-1 16,0 2 0-16,0-1 0 0,0-2 1 0,5 7-1 0,-5-5-1 0,0-1 1 0,8 0-1 0,-8 1 1 0,7 1-2 0,-1-3-1 16,-6 1-1-16,6 1-2 0,1 1 0 0,-2-7 2 0,-5 0-4 0,8 2 1 15,-2-1 0-15,1 0-2 0,-1-5-5 0,-1 4-5 0,3-5-12 0,0 2-11 0,-3-1-18 16,2-1-15-1,-1-4-19-15,-6 5-19 0,6-5-24 0,2 0-28 0,-1 0-26 0,-2 0-23 0,1 0-26 0,-6-5-21 0,8 5-27 0,-3-4-27 0,3-1-22 16,-8-1-22-16,5 2-11 0,2-1-9 0,-7 1-16 0,0-5-18 0,7 3 9 0,-7-4 22 16,0 5 29-16,0-5 33 0,0 1 34 0,0 4 32 0,0-5 49 0,-7 4 50 15,7 3 46-15,0-9 39 0,0 9 35 0,-7-3 29 0,7 1 34 0,-5 1 42 0,5 4 38 16,-8-4 40-16,3 4 37 0,5-5 35 0,-8-1 29 0,2 6 27 0,6 0 16 16,-5-4 7-16,-2 4 6 0,-1-6 0 0,2 6 3 15,0-5-5-15,6 5-3 0,-7-4-5 0,2 4-13 0,-3 0-16 0,8-6-15 0,-8 6-14 0,8-5-9 0,0 5-10 16,0 0-10-16,0 0-11 0,0 0-13 0,0 0-20 0,0 0-18 0,0 0-19 15,0 0-21-15,0-4-19 0,0-1-21 0,0 5-19 0,8 0-15 0,-8 0-11 0,8-4-8 16,-8 4-8-16,5-6-5 0,2 2-7 0,-1 4-15 0,8-5-15 0,-7-1-25 16,-2 2-28-16,9-2-33 0,-1 1-34 0,-8 1-36 0,9-1-31 0,-1 5-61 15,-6-10-74-15,6 7-77 0,-7 3-76 0,-1-6-25 0,3 0-4 0,-8 3 18 16,8-3 30-16,-8 0 37 0,0-3 44 0,0 3 49 0,-8 3 50 0,0-1 52 0,3-2 50 16,-1 1 64-1,-1-5 69-15</inkml:trace>
  <inkml:trace contextRef="#ctx0" brushRef="#br0" timeOffset="10057.53">21329 4099 0 0,'-12'5'28'0,"4"-5"145"0,1 4 81 0,-5-4 63 0,5 0 51 0,2 0 52 0,-3 0 46 0,0-4 40 0,8-1 37 0,-5 1 30 0,-1-1 23 0,6 5 23 0,0 0 17 0,0-6-120 0,0 6-198 0,0-4-105 0,0-2-56 16,6 6-39-16,-6-5-28 0,5 1-29 0,3-1-26 0,0 1-18 0,-3-6-16 16,9 5-9-16,-2-4-3 0,-4-3-1 0,11 8-1 0,-6-7-6 0,0 3-3 15,5-3-21-15,-4 8-23 0,4-9-31 0,-2 3-31 0,2 0-38 0,3 3-40 16,-10 2-62-16,10-5-70 0,-9 4-88 0,8-6-90 0,-7 6-38 0,5 0-4 0,-2-5 11 15,-5 6 22-15,1-5 38 0,2 4 42 0,-1-5 48 0,-5-1 49 0,-2 1 54 16,6 1 54-16,-4-6 67 0,-8 5 68 0</inkml:trace>
  <inkml:trace contextRef="#ctx0" brushRef="#br0" timeOffset="10935.97">25875 1028 14 0,'-7'-6'77'0,"-4"6"28"0,-5 0 18 0,5-6 21 0,3 6 26 0,3-4 26 0,-3 4 29 0,3 0 26 0,-2-5 23 0,0 5 21 0,2 0 22 0,5-6-31 0,-8 6-57 0,8-3-26 0,-7 3-7 15,7-4 6-15,0 4 15 0,-5-6 5 0,5 6-3 0,0-5-8 0,0 5-12 0,-8 0-8 0,8 0-9 16,0-4-11-16,0 4-8 0,0 0-13 0,0 0-13 0,0 0-17 0,0 0-15 16,0 0-18-16,0 0-21 0,0 0-20 0,0 0-17 0,0 0-14 15,0 0-13-15,0 0-4 0,0 0 3 0,0 0 7 0,0 9 10 0,0-3 9 0,8 1 5 0,-8-1 6 16,0 9 3-16,5 0 6 0,-5-6 6 0,0 10 6 0,7-4 5 0,-7 6 5 15,0-3 7-15,8 3 0 0,-8 2-2 0,0 3-9 0,0-2-9 0,5 4-8 16,-5 2-3-16,0 4-3 0,0 0-6 0,0 1-2 0,0 3-4 0,0 6-5 16,-5 0-2-16,5 1-3 0,-8-2-7 0,8 6-1 0,0-4-5 0,-7 4-2 0,7 0-2 15,-5-7-3-15,5 7-2 0,0-4 0 0,-8-1-1 0,8 1 0 0,0-8-1 16,8 8-7-16,-8-6-7 0,0-5-12 0,5 5-17 0,-5-5-18 0,7-4-24 0,-7 4-25 16,8-9-29-16,-8 2-36 0,5-6-35 0,2 0-69 0,0-8-82 0,-7 1-78 15,5-4-80-15,3 1-22 0,-8-7 1 0,5 2 22 0,-5-6 27 0,0-6 35 0,8 6 39 16,-8-9 44-16,6 0 47 15,-6-7 50-15,0-2 54 0,0-9 68 0,0-1 73 0</inkml:trace>
  <inkml:trace contextRef="#ctx0" brushRef="#br0" timeOffset="11411.24">25693 1119 22 0,'-7'-5'141'0,"1"5"74"0,6-4 50 0,-7-1 35 16,7 1 27-16,0-2 23 0,0 2 19 0,7-1 22 15,-7-1 25-15,6 2 22 0,1-2 20 0,-7 6-32 0,5-5-67 0,9 1-93 0,-7 4-112 0,-1-5-52 0,7 5-21 16,0-4-6-16,1 4 5 0,-2-6 3 0,1 6 4 0,6 0-2 0,2-3-3 0,-3 3-1 0,2 0-3 16,8 0 0-16,-4 0-1 0,2 0-1 0,0 0-5 0,8 0-2 0,-10 3-4 15,8-3-5-15,2 0-7 0,0 0-4 0,4 0-8 0,-5 0-7 0,7 6-6 16,-9-6-5-16,9 0-6 0,0 0-4 0,-1 4-4 0,-2-4-3 0,2 0-1 0,-4 0 0 31,2 5 0-31,-3-5 1 0,-2 4 4 0,-1-4 0 0,3 5 2 0,-8-5 2 16,-7 6-3-16,7-2 3 0,-5 2-3 0,-2-1 0 0,-6-1 1 0,-1 2 1 15,0-2-1-15,3 1 2 0,-10 4-2 0,4-3-2 0,-4 3-1 0,0 1 0 0,3-4 0 16,-3 3 0-16,-5 6 2 0,0-6 0 0,0 0 2 0,0 7-3 0,0-2 1 16,0 1-1-16,0 1-2 0,0 2 0 0,-5 1-2 0,5 6 2 0,-8-5-2 15,8 8-1-15,-5-3 0 0,0 5-1 0,5-1-2 0,-9 5 2 0,4-6-2 16,-2 8 0-16,-1-2 0 0,3 6-1 0,-9-7 1 0,9 6-1 0,-3 1 1 0,3-3 1 16,-9-1-3-16,9 3 0 0,-11-1 0 0,11 1-1 0,-8 1-1 0,8-7 1 15,-3 6 1-15,-5-3-1 0,7 1 0 0,-1-3-2 0,-7-3 2 0,9 2-2 16,-2-3 1-16,1 0-1 0,0-2 3 0,-9 3 3 0,10-7-1 0,-3 0 3 0,2-3 3 15,1-3 1-15,-10 1-1 0,9-4 2 0,-7 0 3 0,8 0-1 0,-11-5 0 16,5-1 1-16,-1 0 1 0,-2 1 0 0,-4 1 0 0,-3-8-2 0,2 3-2 0,-1 4 0 16,1-10-2-16,-8 5-1 0,1-1 0 0,-1-4-7 0,2 0-8 0,-1 0-13 15,-6 0-17-15,5 0-16 0,-5-4-19 0,-1-1-18 0,1 5-14 0,-2-4-12 16,10-2-13-16,-10-3-11 0,2 3-12 0,0 1-12 0,4 1-13 0,4-5-13 16,-3 9-13-16,6-6-19 0,-2 2-21 0,7-1-45 0,-3 5-53 0,6 0-47 0,8-6-41 15,-9 6-8-15,9 6 11 0,5-6 16 0,-8 0 24 0,8 0 27 0,0 0 28 16,0 0 35-16,0 9 34 0,8-9 45 0,-8 6 49 0,5-6 59 0,2 3 75 0</inkml:trace>
  <inkml:trace contextRef="#ctx0" brushRef="#br0" timeOffset="11807.52">26299 2717 0 0,'-13'0'23'0,"-1"-6"139"0,2 3 77 0,3-3 58 0,4 2 46 0,0-2 41 0,-3 1 35 0,3 1 30 0,5-2 28 0,-8 1 23 0,8 1 22 0,0-1 17 0,0 5 15 0,0 0-110 0,0 0-182 0,0 0-90 0,0 0-42 0,8 0-24 16,-8 0-15-16,5 0-14 0,3 5-10 0,-3-5-6 0,0 4-3 0,9 1-2 0,-7 1 4 15,7-2 0-15,-1 1 5 0,0 1 2 0,0 4 0 0,-2-1-4 0,10 0-5 16,-8 1-6-16,8 4-7 0,-2 2-4 0,-1-2-2 15,8 2-4-15,-6 3-4 0,8-5-3 0,-10 5-5 0,8 2-3 0,1 3-5 0,-3 1-3 16,2-1-5-16,2 1-3 0,-4 2-3 0,8 4-1 0,-3-2-1 0,-3 1 0 0,-2 4-1 16,3 0 0-16,-7 0 1 0,4-1-2 0,3 1 2 0,-1-4-2 0,-6 4-1 0,7-4-4 15,-8 0-8-15,2-2-11 0,-3 2-10 0,1 0-12 0,1-6-16 0,-6 1-18 16,5 3-20-16,-7-3-19 0,1-5-14 0,1 4-13 0,-1 0-11 0,-6-5-14 0,-1 2-17 16,0-2-16-16,-1-1-15 0,2-2-18 0,-7-2-23 0,8 1-35 0,-8 1-39 15,0-7-48-15,0 0-46 0,0 1-10 0,0-1 12 0,0 3 16 0,-8-9 20 0,8 3 30 16,-7-6 33-16,-4 0 33 0,5-6 37 0,-9 3 41 0,3-4 44 0,0-2 52 15,-8 0 62-15</inkml:trace>
  <inkml:trace contextRef="#ctx0" brushRef="#br0" timeOffset="12191.82">26428 3825 87 0,'7'0'172'0,"-7"-3"56"15,7 3 47-15,-7-7 36 0,5 7 30 0,-5-5 29 0,7 5 26 0,-7-4 25 0,0 4 25 0,0 0 26 16,8-5 22-16,-8 5-66 0,0-4-117 0,5 4-80 0,2 0-61 0,-7-6-29 0,7 6-16 16,-2-5-5-16,11 1-1 0,-11 4-3 0,8 0-2 0,1-5-3 0,-2 1-5 15,7-3-4-15,-6 7-2 0,6-5-2 0,7 1-3 0,-5-1 1 0,5 1-1 16,0-2-7-16,6 1-12 0,2 1-10 0,-2-5-8 0,0 3-8 0,7 0-8 15,6-3-3-15,-6 4-5 0,14-5-6 0,-8 1-6 0,7 5-6 0,1-8-3 16,5 3-7-16,0 0-4 0,2-1 0 0,3 1-4 0,-2-2 0 0,2 1 1 0,4 5-2 16,-2-4-2-16,1 5-8 0,-3-2-7 0,3-3-14 0,-8 9-11 0,0-5-17 15,8 1-14-15,-13 4-17 0,-2 0-13 0,0-6-18 0,-3 6-15 0,-9 0-21 16,5 6-20-16,-12-6-21 0,8 0-22 0,-14 0-28 0,0 4-32 0,0-4-52 16,-6 5-57-16,0-5-45 0,-7 0-38 0,-2 0-1 0,-4 0 16 0,-7 0 24 0,0 0 30 15,0 0 33-15,-7 0 34 0,-4 0 38 0,-2 0 39 0,-7 0 47 0,0-5 48 0,0 5 61 16,-6-4 76-16</inkml:trace>
  <inkml:trace contextRef="#ctx0" brushRef="#br0" timeOffset="12629.15">26644 3712 92 0,'-13'0'181'0,"5"0"58"0,2 0 44 0,1-3 34 16,-2-3 28-16,7 6 27 0,-8-5 24 0,8 5 22 0,0 0 24 0,0 0 21 0,0 0 19 0,0 0-66 0,0 0-115 0,8 0-81 15,-8 0-63-15,0-4-31 0,0 4-16 0,7 0-7 0,-7 0-6 16,5 0 0-16,1 0-6 0,2 0-4 0,-8 4-3 0,5-4-7 0,3 5-2 0,-1-5-6 16,-1 6-3-16,0-3-7 0,1 3-7 0,-7 4-3 0,5-5-3 0,3 4-3 15,-2 1-4-15,1-1-1 0,-1 7 0 0,-6-7 0 0,5 6 0 0,-5 6 0 32,8-7-3-32,-8 5-3 0,0-1-2 0,0 7-2 0,0-1-1 0,0 1-2 0,0-1-1 15,0 2 1-15,-8 2-3 0,8-3 1 0,-5 5-2 0,-1-6-3 0,-1 1-5 16,1 5 1-16,-2-8-2 0,3 5-2 0,5-5-2 0,-7 4 0 0,1-7-3 15,0 5-1-15,-1 1-2 0,-1-1-1 0,8-3-1 0,-5 1 0 0,-3 5-1 0,8-9 0 16,-6 1-2-16,6 7 1 0,0-7-2 0,0-1 2 0,0 3-2 0,0-7 1 16,0 6 3-16,0-5 0 0,0-2 3 0,6 2-1 0,-6 1 1 0,8-2 2 15,-3 1 0-15,-5-6 0 0,8 7 2 0,-1-7 2 0,-1 6 1 0,0-6 0 0,1 0-1 16,6 3 3-16,-7-3 0 0,7 1 1 0,0-1-1 0,0-4 2 0,0 5-1 16,1-4-1-16,4-2 0 0,3 1-2 0,-2-1 1 0,1-4 1 0,4 6-1 0,3-6-1 15,6 0 2-15,-1 0-4 0,0-6 0 0,7 6-3 0,1-4 0 16,7 4-1-16,-2-5 1 0,0 1 0 0,0-2 1 0,7 0-1 0,1 6-1 0,0-4-1 15,5-1-1-15,-1 5-2 0,1-5 3 0,2 5-2 0,-1-4 0 0,6 4 2 16,-7-6-2-16,8 6 0 0,-8 0-3 0,8 0-1 0,-3-4 0 0,-3 4-2 16,6 0-6-16,-1 0-9 0,-5 0-15 0,-3 0-18 0,7 0-23 0,-4 0-26 15,-8-5-27-15,7 5-36 0,-7 0-35 0,-2-4-36 0,-2 4-36 0,-4 0-64 0,-4-5-78 16,-1-2-71-16,1 7-61 0,-9-3-13 0,-4-3 13 0,-1 6 27 0,1-5 35 16,-9 1 41-16,-5-5 43 0,6 3 49 0,-11 2 48 0,-3-7 49 0,3 1 52 0,-8 5 64 15,0-10 75-15</inkml:trace>
  <inkml:trace contextRef="#ctx0" brushRef="#br0" timeOffset="12944.98">28911 3733 0 0,'13'-15'15'0,"-2"0"135"0,-3 0 83 0,4 2 60 0,-4 1 52 0,-2-2 43 0,-6 4 41 0,6 1 40 0,-6 0 38 0,7 3 34 0,-7-4 33 0,0 5 28 0,0 1 27 0,0-1-99 0,0 5-171 0,5-4-99 0,-5 4-60 16,0 0-40-16,0 0-29 0,0 0-24 0,0 0-23 0,0 0-20 0,0 0-21 16,0 0-13-16,0 0-11 0,0 4-3 0,-5 1-4 0,5 4 2 0,0-3 2 15,0 4 2-15,0 4 6 0,0 0 1 0,0 7 4 0,0-3 3 0,0 3 5 0,0 3 2 16,-7-5 2-16,7 11-3 0,0-6-4 0,0 6-6 16,-6-2-5-16,6 2-5 0,0 5-5 0,-6-2-8 0,6 2-2 0,0 0-3 0,0-2-2 0,0 1-3 15,0 5-7-15,0-5-9 0,0 5-10 0,0-5-11 0,0 5-11 0,6 1-22 16,-6-7-18-16,6 7-22 0,-6-6-22 0,7 1-22 0,-2-1-25 0,3-4-27 0,-2-2-32 15,-6 2-44-15,7-6-51 0,-1 6-82 0,-1-7-89 0,-5-2-34 0,8-3-4 16,-8-3 17-16,0 1 30 0,0-2 34 0,0-4 36 0,-8-1 38 0,3-4 44 0,-1-1 45 16,-1 2 47-16,-7-12 59 0,9 6 62 0</inkml:trace>
  <inkml:trace contextRef="#ctx0" brushRef="#br0" timeOffset="13607.84">27368 4217 0 0,'5'-6'1'0,"1"6"106"0,-6-3 69 0,7 3 45 0,-7-6 41 0,0 0 34 0,0 3 29 0,5 3 29 0,-5-6 30 0,0 0 25 0,0 2 27 0,0-1 24 0,0-1 24 0,0-1-76 0,0 1-131 0,0 1-70 0,0 1-36 15,0-2-20-15,0 0-13 0,0-3-7 0,0 4-7 0,0 1-5 0,0-2-9 0,0-3-5 0,0 5-7 0,0-1-9 0,-5-1-4 0,5-4-5 0,0 5-4 0,0 1-5 16,-7-1-5-16,7 1-4 0,-6-6-10 0,6 5-7 0,-5-1-8 0,-3 3-7 15,8-4-5-15,-8 2-9 0,3 1-5 0,-8-1-3 16,7-1-6-16,-1 6-3 0,-6-4-5 0,6 4-2 16,-5-4-2-16,-1 4 0 0,-1 0-2 0,2 0-2 0,-2 4 2 0,1-4-2 0,0 4 1 0,0 2-1 0,0-6 1 0,-1 9 0 15,2-4-3-15,0 2 0 0,5 2 3 0,-6 0-2 0,6 1 0 0,-5-1 3 16,4 2-2-16,1 4 1 0,2-2 2 0,-4-3-2 0,4 4 1 0,0 2 2 0,5-5-1 0,-8 2 0 16,8 2 1-16,0-6-1 0,0 6 0 0,0-5 1 0,0 4 0 0,0 2-1 15,8-7 2-15,-8 6-1 0,5 0 3 0,0-6-2 0,4 7 0 0,-4-7 2 16,10 6-1-16,-3-6 3 0,0 0 3 0,3 3 2 0,-3-3 3 0,0 0-1 15,9-5 1-15,-2 7-4 0,0-7-7 0,9 2-16 0,-9 0-20 0,6-2-30 16,2-4-33-16,-3 5-38 0,3-5-38 0,6 0-66 0,-6 0-76 0,-3 0-78 0,3-5-76 16,-2 1-29-16,2-2-6 0,-1 0 15 0,0 2 22 0,1-1 32 0,-9-5 38 0,8 1 45 15,-5 0 47-15,-2-3 52 0,0 3 52 0,-6 0 65 0,7-2 70 0</inkml:trace>
  <inkml:trace contextRef="#ctx0" brushRef="#br0" timeOffset="13986.92">27907 4041 0 0,'-7'-6'18'0,"2"-4"133"0,5 5 72 0,-14-4 51 0,7 3 41 0,1-2 39 0,1-3 37 0,-3 2 34 16,0 3 32-16,8 2 29 0,-5-7 27 0,-2 8 25 0,7-3 23 0,-6 2-101 16,6-1-173-16,0 1-84 0,-6-1-42 0,6 5-21 0,0 0-19 0,0-7-15 15,0 7-21-15,-8 0-14 0,8 0-18 0,0 0-11 0,-7 0-14 0,7 0-7 0,0 0-11 16,-5 0-6-16,-1 0-7 0,6 7-4 0,-8-2-5 0,3-1-4 16,-3 1 1-16,3-1-4 0,5 5 2 0,-8 2 0 0,2-1 1 15,1-1 0-15,-2 2 1 0,-1 3 4 0,8 0 0 0,-6-4 1 0,6 5 2 0,-7-5 2 0,7 4 0 16,0-4 1-16,-6 5 1 0,6-6 0 0,0 6 3 0,6-6 1 0,-6 7 0 15,0-5 1-15,7-4 1 0,-7 4-1 0,6 5 1 0,2-7 0 0,-1 0-4 0,-2 1 4 32,1-1-1-32,2 2 2 0,-3-1 1 0,3-1 1 0,5 1 0 0,-7 4 5 15,6-4 1-15,-4 1 3 0,4 4 2 0,0-7 5 0,-4 3 0 0,5 4 4 16,-7-6 4-16,6 1 1 0,-3-1-2 0,3-4-1 0,-6 5 2 0,0-5-3 0,-6 5-2 16,7-4 1-16,1-2-4 0,-8 1-1 0,0-5-3 0,0 4 1 0,0-4-3 15,0 5-1-15,0-5 0 0,0 4 0 0,0-4 2 0,0 6-1 0,-8-1 1 16,1-5 0-16,7 4-2 0,-6 1 0 0,0 1-3 0,-1-6-6 0,-7 4-6 0,9-4-14 15,-8 6-18-15,8-6-19 0,-11 0-19 0,11 0-23 0,-8 5-26 0,7-5-25 16,-9-5-28-16,10 5-32 0,-9 0-30 0,9 0-45 0,-3-6-49 0,3 6-44 0,-3-4-46 16,8 4-36-16,-6-6-32 0,6 6 4 0,-5-5 21 0,5 5 28 15,0-4 35-15,0-1 38 0,0 5 42 0,0-10 41 0,0 5 43 0,5-4 50 0,-5 5 50 16,6-8 50-16,2 3 67 0</inkml:trace>
  <inkml:trace contextRef="#ctx0" brushRef="#br0" timeOffset="14239.82">28310 4095 0 0,'9'0'19'0,"-4"0"138"0,1 0 82 0,1 0 63 0,-7 0 52 0,5 0 46 15,-5-5 42-15,8 5 41 0,-8-6 39 0,0 6 35 0,0 0 31 0,0 0 29 16,0 0 23-16,0 0-107 0,0 0-179 0,0 0-103 0,0 0-61 0,0 0-39 0,0 0-34 16,0 0-27-16,0 0-23 0,0 0-18 0,0 0-17 0,0 0-9 0,0 6-8 15,0-1-2-15,0-1-3 0,0 5-1 0,0-3-2 0,0 3 4 0,0 0-1 16,0 3 1-16,0 3 3 0,0-8 5 0,0 8 1 0,-8-3 0 0,8 3-2 0,0-2-6 15,0-4-10-15,0 6-12 0,0 0-14 0,-5 0-14 0,5 0-14 0,0 0-12 16,0 0-14-16,0-2-19 0,0 2-21 0,0 0-27 0,5 0-34 0,-5-6-36 0,0 1-40 16,0 5-51-16,8-5-53 0,-8-1-57 0,0-4-52 0,0 5-33 15,0-1-20-15,8-4 7 0,-8 1 20 0,0-6 30 0,0 4 37 0,0-4 45 0,0 0 43 0,0 0 51 16,0 0 50-16,0 0 55 0,0-4 57 0,0-7 60 0,0 7 65 0</inkml:trace>
  <inkml:trace contextRef="#ctx0" brushRef="#br0" timeOffset="14492.74">28266 4138 35 0,'0'-15'157'0,"0"6"79"16,-7-6 62-16,7 0 51 0,0 5 44 0,0-4 42 0,0 4 40 0,0 1 35 0,0-7 31 16,0 7 30-16,0 4 25 0,0-5-39 0,0 1-76 0,7 0-100 0,-2 3-117 15,-5-4-63-15,8 5-36 0,-3-4-25 0,3 3-16 0,-2 2-17 0,-1-5-13 0,11 4-12 16,-11-2-7-16,8 3-8 0,0-1-4 0,0 0-2 16,0 5-2-16,1-4-4 0,4 4-5 0,-5 0-6 0,0 4-1 0,6-4-7 0,2 5-4 0,-8 0-7 15,6 6-4-15,-1-2-4 0,-2 0-3 0,-4 0-6 0,8 2-2 0,-8 5-5 16,2-2-3-16,-1 0-2 0,-1 0 1 0,-5 2-1 0,0-1 1 0,-2 3 0 15,3-2 0-15,-3 2 5 0,-5-3 0 0,0 6 2 0,0-2 0 0,-5-1-1 16,-3 3-2-16,3-2 0 0,-2 1 0 0,-5-5-4 0,-3 4-8 0,2 0-11 0,2 2-10 16,-5-8-15-16,-2 7-20 0,-3-5-25 0,3 0-30 0,-1-2-41 0,-8 2-46 0,7 1-88 15,-6-7-107-15,7 6-100 0,-7-6-90 0,7 2-31 0,-7-1 0 0,5-5 20 16,2-1 25-16,1-4 35 0,-3 0 40 0,3-4 45 0,-1-1 52 0,-2-5 60 16,8-5 66-16,-6 0 86 0,6-3 89 0</inkml:trace>
  <inkml:trace contextRef="#ctx0" brushRef="#br0" timeOffset="17107.41">16417 2263 0 0,'-5'4'2'0,"0"2"106"0,-4-6 57 0,4 5 38 0,-2-5 25 0,7 0 22 0,-8 0 15 0,8 0 12 0,0 0 9 16,0 0 7-16,0 0 5 0,0 0 6 0,0 0 7 0,0 0-86 0,0 0-134 0,0 0-57 0,0 0-19 0,0 0-4 0,0 0-1 0,0 0 6 15,0 0 7-15,0 0 9 0,0 0 11 0,0 0 14 0,0 0 14 0,0 0 15 16,0 0 18-16,0-5 12 0,0-1 10 0,0 2 2 0,8-2-2 0,-1 1-1 15,-7 1-6-15,5-7-3 0,9 3-4 0,-9-3-2 0,9-4-3 0,-7 6-7 0,6-6-5 16,1 2-13-16,4-8-14 0,3 6-8 0,-8-3-10 0,11-3-6 0,-3-2-5 16,-3 2-5-16,9-3 0 0,-1 0-5 0,0-1 1 0,6-5-5 0,0 6-4 15,2-4-2-15,-2 2-5 0,1-2-1 0,-1-2 0 0,8 2 1 0,-6-2 1 0,3-1 1 16,2 3 1-16,0-2 2 0,-7-3 1 0,8-1 2 0,-1 3 0 0,-7-2 1 16,7-6 3-16,1 4 1 0,-1 2 1 15,-7-6-1-15,7 5 1 0,1-1-2 0,0 1-6 0,-1 0 1 0,-7 0-5 0,7-2-3 16,-8 9-3-16,10-4 0 0,-15 3-4 0,6-2 1 0,-7 6-1 0,2-1-2 0,-1 1 0 0,-7 3-1 0,1 3 0 15,-1 3 0-15,0-4 0 0,-6 8 2 0,3-2 3 0,-11 3 4 0,8-1 6 16,-8 1 1-16,3 5 4 0,0-4 5 0,-8 3 2 0,5 2 2 0,-5 4 2 16,6-4 1-16,-6-1 0 0,0 5 0 15,0 0-1-15,7-5 1 0,-7 5-5 0,0 0-4 0,0 0-3 0,0-4-6 0,0 4-4 0,0 0-4 16,0 0-4-16,0 0-1 0,0 0-3 0,0 0 0 0,0 0-2 0,0 0 0 0,0 0-2 0,0 0-2 16,0 0 0-16,0 0-4 0,0 0-2 0,0 0-2 0,0 0-2 0,0 0-5 0,0 0 0 15,0 0-3-15,0 0-3 0,0 0 1 0,0 0-1 0,0 0-1 0,0 0-1 16,0 0-7-16,0 4-7 0,0 1-8 0,6-5-6 0,-6 5-13 0,0-1-12 15,0-4-17-15,0 4-16 0,8-4-20 0,-8 6-24 0,0-6-20 16,5 5-21-16,-5-1-35 0,0-4-36 0,0 5-34 0,7-5-28 0,-7 7-39 0,0-4-40 0,0-3-12 16,0 6 2-16,6-6 17 0,-6 0 28 0,0 5 32 0,0-5 34 0,0 0 33 0,0 0 36 15,0 0 41-15,0 0 44 0,0 0 44 0,0 0 42 0</inkml:trace>
  <inkml:trace contextRef="#ctx0" brushRef="#br0" timeOffset="17582.87">17897 979 93 0,'-8'0'152'0,"3"0"37"0,0 0 30 16,-4-6 24-16,-3 6 26 0,4-6 22 0,2 2 22 0,1 4 23 0,-3-5 22 0,3 0 20 0,-2 1 23 0,0-2-68 0,0 6-120 0,7-4-59 0,-6 4-25 0,6 0-17 0,0 0-14 0,0 0-8 0,0 0-10 0,0 0-6 16,0 0-4-16,6-5-8 0,-6 5-3 0,7 0-6 0,0 0-3 0,0 0-5 15,-2 0-6-15,3 0 1 0,3 0 4 0,2 5 5 0,8-5 5 0,-3 0 4 16,3 0 0-16,6 4 0 0,-3 2 0 0,10-6-7 0,-2 4-1 0,7 1-5 0,0 0-4 16,1-1-1-16,4 2-2 0,9 0-3 0,-1-2 0 0,1 1-3 0,-2 1-1 15,2-2-2-15,6-1-1 0,-3 8-3 0,4-7-1 0,-2 8 1 0,1-3 2 16,1-3-1-16,-2 7 3 0,7-4 0 0,-6 2-1 0,-1 4-2 0,0-5 0 0,-6 3 1 15,6-2-3-15,2 4-1 0,-9-2 1 0,9 2-2 0,-10-6 0 0,5 6-1 16,-4-3-2-16,-7 1-3 0,4-4 0 0,-4 6-4 0,-4-3 0 0,-1-3-2 16,1 4 0-16,-9-2-1 0,1-2-1 0,-5 1-1 0,-1 0 1 0,0-1-1 0,1 2-2 15,-7-2 0-15,-1-3-1 0,-6 4-1 0,0-7-1 0,-2 3-1 0,-4-1 0 16,2-1 4-16,-4 2 2 0,2-6 4 0,-7 4 3 0,0-4 4 0,6 0 3 16,-6 0 4-16,0 0 4 0,0 0 3 0,0 0 4 0,0 0 2 0,0 0 6 0,0 0 0 15,0 0 4-15,0 0-4 0,0 0-3 0,0 0-6 0,-6 0-6 0,6-4-16 16,-7 4-25-16,7 0-28 0,-5-6-29 0,-4 2-36 0,2-1-36 0,2-1-38 15,-1 3-37-15,-2-7-49 0,3 4-55 0,-3 1-66 0,3 1-71 0,-2-7-49 16,-5 7-32-16,4-1 5 0,8-5 23 0,-7 6 35 0,2-2 41 0,-3-3 44 0,2 4 46 16,1-1 48-16,5 2 46 0,-8-5 53 0,0 3 54 0,8-3 62 0,-5-1 74 0</inkml:trace>
  <inkml:trace contextRef="#ctx0" brushRef="#br0" timeOffset="19280.12">20528 1594 0 0,'0'9'5'16,"7"-4"111"-16,-7-1 64 0,0-4 42 0,0 0 31 0,0 0 30 0,0 0 27 0,0 0 20 0,0 0 16 0,0 0 9 0,0 0 10 0,0 0 7 0,0 0 6 0,0 0-95 0,0 0-146 0,0 0-72 0,0 0-30 0,0 0-13 0,0 0-3 16,0 0-3-16,6-4-8 0,-6 4 5 0,5 0 2 0,2 0 11 0,2 0 9 0,2 0 9 0,-4 0 12 0,6 0 7 0,0 0 7 15,6 0 5-15,-6 0-1 0,6 0-1 0,9 0-6 0,-10 0-3 0,9 0-3 16,5 0-1-16,1 0-3 0,-1 4-3 0,2-4-5 0,4 0 0 0,1 7-1 15,0-7-4-15,7 0-2 0,-7 3-1 0,14-3 1 0,-1 6-2 0,-1-6-1 0,1 5 0 16,7-1-2-16,6-4-1 0,1 6-3 0,-3-3-2 0,10-3-1 0,4 6-4 16,2-1-1-16,0-5-3 0,5 4 0 0,0 2-3 0,1-3-2 0,7-3-6 15,-1 6-1-15,0 0-2 0,0-2-1 0,7-4-2 0,-6 5 1 0,3-1 0 16,4 2-2-16,-9-1 0 0,11-1 0 0,-11 1 1 0,7-1 0 0,-5 2-2 16,0 3 2-16,-9-3 0 0,7 4 1 0,-5-5 1 0,2-1 1 0,-3 5 2 0,-7-3 6 15,2 3 1-15,-1-3 3 0,-7-1 2 0,1 5 2 0,1-6 0 0,-10 1 2 16,3 4 3-16,0-3 3 0,-9-2 5 0,-4 2 4 0,6-1 3 0,-7-1-1 0,-2 2 2 15,-2-3-1-15,-4 3 1 0,-4-2 1 0,-1 1-3 0,0 1 2 0,-7-2 1 16,0-4 1-16,2 5-1 0,-2-5-2 0,-6 6-4 0,0-6-2 0,1 3 0 16,-1-3-3-16,1 0-2 0,-9 0 2 0,3 6 0 0,-10-6 0 0,10 0 3 15,-9 0 0-15,2 0-2 0,-1 0 2 0,-8 0 0 0,3 0-1 0,-2 0 5 0,-1 0 1 16,3 0 6-16,-8 0 5 0,0 0 3 0,0 0 4 0,0 0 0 0,0 0 2 16,0 0-1-16,0 0 0 0,0 0 0 0,0 0-4 0,0 0-2 0,0 0-4 15,0 0-8-15,0 0-5 0,0 0-7 0,0 0-11 0,0 0-8 0,0 0-8 16,0 0-9-16,0 0-5 0,0 0-6 0,0 0-4 0,0 0-3 0,0 0-2 15,0 0-2-15,0 0-3 0,0 0 2 0,0 0-1 0,0 0-2 0,0 0 3 0,0 0 1 16,0 0 2-16,8 0 3 0,-8 0 1 0,5 0 3 0,-5 0 0 0,7 6 3 16,-1-6 1-16,-6 0 3 0,5 0 3 0,4 4 3 15,3-4 0-15,-6 5 3 0,1-5 1 0,7 4 2 0,-2-4 1 0,-6 5-1 0,15-5 3 0,-9 4 1 16,0 2 0-16,9-6 0 0,-8 6-1 0,6-3 2 0,1 3-2 0,-6-6 1 0,4 6 2 16,8-6-1-16,-6 4-1 0,-1 1-1 0,1-5 0 0,1 4-2 0,-3-4-1 15,3 5 0-15,3-5 0 0,-4 4 1 0,7 2-2 0,-8-6 0 16,2 0 1-16,2 5-2 0,-2-1-2 0,-2-4 2 0,7 6-1 0,-5-6 1 0,-2 6 1 0,1-6-1 15,-8 3 0-15,8-3 0 0,-7 6-1 0,-2-6 1 0,5 4-1 0,-11-4 3 16,2 0 4-16,-1 5 3 0,0-5 3 0,-6 0 6 0,0 0 4 0,0 0 0 16,0 0 3-16,0 0 0 0,0 0-1 0,0 0-2 0,0 0-6 0,-6 0 1 15,0 0-4-15,-1-5-9 0,2 5-12 0,-4 0-18 0,-3 0-16 0,-1-4-21 16,-1 4-21-16,-4-6-28 0,-3 6-30 0,2-3-34 0,-7 3-41 0,0-6-47 16,2 6-56-16,-4-6-110 0,-4 6-138 0,0 0-51 0,-2 0-8 0,2-4 14 0,6 4 23 15,-6-5 36-15,6-1 37 0,-8-3 46 0,10 5 48 0,3-11 54 0,-5 6 59 0,7-12 65 16,0 8 71-16</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45:57.257"/>
    </inkml:context>
    <inkml:brush xml:id="br0">
      <inkml:brushProperty name="width" value="0.05292" units="cm"/>
      <inkml:brushProperty name="height" value="0.05292" units="cm"/>
      <inkml:brushProperty name="color" value="#FF0000"/>
    </inkml:brush>
  </inkml:definitions>
  <inkml:trace contextRef="#ctx0" brushRef="#br0">23881 757 0 0,'9'0'1'0,"-9"-4"98"0,0 4 66 0,5-5 44 0,-5 0 32 0,0 1 30 0,0-6 29 0,0 5 28 0,0 1 30 0,0-8 29 0,0 9 29 0,0-3 26 0,0 1 24 0,0 1-70 0,0 4-123 0,0-6-68 0,0 6-34 16,0 0-20-16,0 0-14 16,0 0-12-16,0 0-15 0,0 0-16 0,0 0-14 0,0 0-11 0,0 0-8 0,0 0-8 15,0 6-5-15,0-2-4 0,-5 1-6 0,5 4-2 0,0 3-2 0,0-3-1 0,0 5 0 16,-9 0 1-16,9 7 1 0,0-8 0 0,-7 8-1 0,7 3-5 0,-5-5-5 0,-1 2-7 0,6 3-6 16,-7 1-4-16,1-1-3 0,6 0-2 15,-8 1 1-15,3-1-2 0,-2 0 1 0,7 0-1 0,-6-3-1 0,0 2 0 0,-2 3-1 0,8-7-1 0,-7-4 1 16,2 3-1-16,5 3 2 0,-8-8 0 0,8 2 0 0,0 0-1 0,-6-5-1 0,6-1 0 15,-5 2 1-15,5-2 0 0,0-3 2 0,0 4 2 16,0-6 2-16,0-4 2 0,0 0 3 0,0 0 2 0,0 0 1 0,0 0 9 0,0 0 12 16,0 0 14-16,0 0 14 0,0 0 6 0,0 0-1 0,0 0-2 0,-8 0-2 0,8-10-1 15,0 6-3-15,0-7-1 0,0 7-2 0,0-7 0 0,0-2-1 0,0-2-9 16,0 5-12-16,0-10-14 0,0 7-13 0,0-8-7 16,0 1 0-16,8 1 1 0,-8-6 3 0,5 7-1 0,-5-13 1 0,6 7-3 0,2 0-2 0,-8-4-3 0,5-3 1 0,2 2-2 0,1 4 1 15,-2-3-3 1,-6 2 2-16,6 3 0 0,1-3 2 0,-2 8 1 0,-5-1 5 0,8 3 1 15,-2 2 2-15,-6 4 0 0,7 1 1 0,-7-3-1 0,0 9 0 0,6-3 2 0,-1 1 2 0,-5 1-2 16,7 4 2-16,2 0 1 0,-4 0-3 0,1 0-1 0,6 0-4 0,-3 4-1 0,-2 1-1 0,4 1 0 0,2 4 0 0,-5-1 2 16,4 0 1-16,-5 1 0 0,5 10-1 15,-4-5 1-15,5-2-1 0,-7 8-1 0,-1 3 2 0,11-5 1 0,-11 7 0 0,1-3 1 0,1-2 1 0,7 3-1 0,-7 0 1 32,-2 1 1-32,1-1-3 0,-1-3-2 0,3 1-5 0,0-1-3 0,-3-2-6 0,2 1-13 15,-1-1-15-15,0-4-16 0,2 0-21 0,-8 3-20 0,7-6-21 0,-2 1-22 16,2 2-23-16,-7-6-22 0,7 3-24 0,-7-3-22 0,5 0-22 0,-5 1-33 15,0-5-38-15,0-1-40 0,0 7-36 0,0-11-36 0,0 4-32 0,0 2 3 0,0-2 21 16,-5-4 28-16,5 5 34 0,-7-5 32 0,0 0 38 0,2 0 37 0,5-5 37 16,-7 5 46-16,-7-4 50 0,8-2 49 0,-1 2 68 0</inkml:trace>
  <inkml:trace contextRef="#ctx0" brushRef="#br0" timeOffset="166.61">23992 1183 78 0,'-12'-9'151'0,"5"3"45"0,0 6 40 0,-6-5 35 0,8 1 33 0,-3-2 32 0,2 3 30 0,1-3 27 0,-2 6 25 0,7-4 22 0,-9 4 20 0,9 0-65 0,0-6-114 16,0 6-64-16,0 0-38 0,0 0-26 0,0 0-19 0,0 0-20 0,0-5-14 0,0 5-17 15,9-4-15-15,-9 4-11 0,7-6-10 0,-2 6-9 0,-5 0-6 0,6-5-7 16,7 5-6-16,-5-4-4 0,-3 4-6 0,2 0-5 0,0-5-8 0,5 5-15 16,-4 0-17-16,-3 0-23 0,9 0-26 0,-9 0-29 0,3 0-32 0,0 0-55 0,3 0-67 15,-4 0-78-15,-2 0-76 0,11 0-33 0,-11 0-6 0,6 0 9 16,-3-4 18-16,5 4 26 0,0-6 33 0,-7 2 36 0,9-7 41 0,-10 7 43 0,9-7 46 0,-9 2 61 16,8-1 65-16</inkml:trace>
  <inkml:trace contextRef="#ctx0" brushRef="#br0" timeOffset="417.15">24337 773 0 0,'0'0'6'0,"9"-4"119"0,-9-2 69 0,5 0 51 16,-5 2 44-16,0-1 37 0,0 0 34 0,7 1 35 0,-7-2 34 0,0-3 32 0,0 5 31 0,0 4 31 15,0-5 30-15,0 5-81 0,0 0-140 0,0 0-73 0,0 0-39 0,0 0-26 16,0 0-20-16,0 0-17 0,0 0-15 0,0 0-18 0,0 0-18 0,0 0-18 16,0 0-17-16,0 0-17 0,0 0-14 0,0 0-11 0,0 5-8 0,0-1-3 15,0 1-5-15,-7-1-1 0,7 6-2 0,0-5-2 0,0 10 1 0,0-5-1 16,0 5 3-16,0-1 0 0,0 2 3 0,0-2 1 0,-5 0 2 0,5 7-4 0,0-3-3 15,0-3-10-15,0 4-10 0,0 1-15 0,0-1-19 0,0 2-20 0,0-2-21 0,0-5-22 16,0 5-24-16,0 2-22 0,0-3-21 0,0-2-24 0,5 3-26 16,-5-5-33-16,7 1-39 0,-7 1-60 0,6-3-65 0,1 1-43 0,-7 1-30 0,6 1 4 0,2-2 21 15,-3 1 30-15,-5-5 34 0,5-1 37 0,3 1 34 0,-2-1 38 16,-6-3 40-16,7-1 47 0,-7-1 48 0,8 1 63 0,-8-5 76 16</inkml:trace>
  <inkml:trace contextRef="#ctx0" brushRef="#br0" timeOffset="631.07">24475 1140 0 0,'5'-11'48'0,"2"7"117"0,-7-2 66 0,8-3 51 0,-2 4 40 0,0-5 38 0,-6 6 34 0,7-1 33 0,-7-5 31 16,5 4 30-16,2-3 28 0,-7 4 11 0,9 1 3 0,-9-2-89 0,5 3-138 15,-5 3-76-15,0-6-40 0,6 6-24 16,-6 0-19-16,0 0-17 0,0-6-12 0,0 6-18 0,0 0-12 0,0 0-12 0,0 0-10 0,0 6-11 0,0 0-11 16,7-6-12-16,-7 3-9 0,0 3-8 0,0 3-3 0,0-5-1 0,0 7-1 15,0-1-3-15,0-5-2 0,0 9-10 0,0-5-20 0,0 2-18 0,0-2-29 0,0 1-27 16,0 5-29-16,0-6-34 0,0 0-31 0,0 6-40 0,0-3-41 15,0 1-79-15,0-4-91 0,0 6-55 0,5-3-39 16,-5-3 3-16,0 4 18 0,0-7 34 0,0 3 36 0,0 2 45 0,0-7 42 0,0-4 46 0,0 0 46 0,0 0 50 0,0 0 55 16,0 0 69-16,0 0 84 0</inkml:trace>
  <inkml:trace contextRef="#ctx0" brushRef="#br0" timeOffset="804.58">24625 973 0 0,'0'-10'89'0,"5"0"81"0,-5-4 52 0,0 9 38 16,0-4 29-16,0-1 24 0,0 4 20 0,0-3 19 0,0 3 18 0,0 3 15 0,0-3 14 15,0 6-23-15,0-4-41 0,0 4-89 0,0 0-115 0,0 0-65 0,0 0-39 0,0 0-19 16,0 0-7-16,0 0-3 0,0 0-3 0,0 0-3 16,8 4-4-16,-8-4-8 0,7 6-13 0,-7-3-17 0,5 3-19 0,-5-2-37 15,7 1-43-15,0 1-52 0,-7 4-54 0,5-5-44 0,3-1-38 0,0 1-16 0,-3-1 1 0,1 6 7 16,1-5 13-16,-2 0 22 0,4-1 24 0,-4 2 32 16,2 0 34-16,-1-2 45 0,8-4 51 0,-7 5 53 0,-2 1 67 0</inkml:trace>
  <inkml:trace contextRef="#ctx0" brushRef="#br0" timeOffset="1081.83">24931 979 84 0,'7'-6'153'0,"-7"0"43"0,5 2 33 0,2-6 33 0,-7 6 32 0,0-2 33 0,6-3 38 0,-6 5 36 0,8-1 34 0,-8-5 35 16,6 4 32-16,-6 1-57 0,0-5-106 0,0 7-57 0,0-3-24 15,0 2-15-15,0-1-6 0,0-1-10 0,0 3-12 0,0-4-19 0,0 7-23 0,0-5-23 16,0 1-23-16,0-1-18 0,-6 5-22 0,6 0-14 0,0-6-17 0,-8 6-14 16,8 0-12-16,-6 0-11 0,-1 0-12 0,2 0-7 0,-2 0-7 0,0 6-5 15,0-6-2-15,1 5-1 0,-7-1-3 0,5 1 2 0,-2 2-3 0,2 2 1 0,-5-4-2 16,5 5 1-16,3-7-1 0,-9 7 2 0,9 1 2 0,-3-1 2 0,3-1 4 15,-9 0-1-15,9 6-1 0,-2-6 1 0,-1 7 2 0,2-5-1 0,6 2 1 16,-6 2 1-16,-1-6 1 16,2 6-1-16,5 0-2 0,0-6-4 0,-7 7-2 0,7-1-6 0,0-2-6 0,0-2-6 0,0 4-7 0,0-5-10 0,0-1-8 0,7 6-11 15,-7-6-10-15,5 0-14 0,2 3-11 0,-1-3-16 16,0 0-15-16,2 1-17 0,-1-1-16 0,4 3-15 0,-3-9-15 0,5 7-30 0,0-1-37 0,-2-3-40 16,4-1-41-16,-1-1-40 0,-4 1-38 0,11 1-3 0,-8-2 10 0,6-4 26 0,-6 0 28 15,8 0 31-15,-2-4 33 0,-1-2 33 0,3 1 37 0,-3 1 45 0,3-7 46 0,6 2 51 16,-8-1 66-16</inkml:trace>
  <inkml:trace contextRef="#ctx0" brushRef="#br0" timeOffset="1568.16">25412 953 0 0,'0'-10'7'0,"0"6"118"0,0-5 69 0,-6 4 50 0,6-5 41 15,-5 4 37-15,5 1 34 0,-7-5 32 0,-2 7 29 0,9-7 26 0,-5 5 25 16,5-1 22-16,-6 3 19 0,6-4-87 0,-7 7-154 0,7-5-79 0,-5 5-41 0,-3 0-27 16,8-4-19-16,-8 4-17 0,3 4-18 0,5-4-15 15,-6 0-13-15,-2 5-12 0,3-5-10 0,5 7-6 0,-8-4-8 0,3 3-4 0,-2-1-1 16,0-1-3-16,7 2-3 0,-5-3-1 0,-2 7-5 0,7-5-1 0,-8 5 3 0,8-4-1 15,-5 3 3-15,5 0 0 0,-8 1-1 0,8-5 0 0,0 4 1 0,0 3-1 32,-6-3-2-32,6-3 1 0,0 1 0 0,6 4 0 0,-6-1 1 0,0-4 3 15,0 3-3-15,8-3 1 0,-3 3 1 0,-5-5 3 0,8 1 2 0,-1 4 2 0,-2-9 5 16,2 10 0-16,0-4 2 0,6-6 3 0,-8 5 2 0,9-1 2 0,-9-4 0 16,11 0 3-16,-11 0 2 0,8 0 1 0,1 0 1 0,-2-4 4 0,1 4 3 0,1-5 6 15,-9-1 7-15,8-4 6 0,1 5 7 0,-7 1 5 0,5-5 7 0,-5 3 5 16,-2-3 1-16,3 0 2 0,-1 3 4 0,-1-9 1 0,0 6 2 0,-6-1-5 15,7-5-8-15,-7 5-8 0,5-4-5 0,-5-1-11 0,0-4-7 0,8 4-7 16,-8 0-4-16,0 0-4 0,-8 0-1 0,8 0-4 0,0 2-2 0,-5 4-3 0,5-3-2 16,-7 3-3-16,1 0 0 0,0 3 0 0,6 2-1 0,-7-5-1 0,-1 9 0 15,3-6-6-15,-2 6-4 0,0 0-6 0,-5 0-3 0,4 0-5 0,2 0 0 0,-7 6-3 16,8-2-1-16,-3 1 0 0,-5 5 1 0,7-1 0 0,-6 0 1 0,3 7 0 16,-2-6 4-16,4 4 0 0,-6 0 6 0,5 2 0 0,-3 2 3 0,3-3 2 15,3 6 2-15,-3-2-1 0,-4-1 1 0,5-2 0 0,2 2 1 0,-2 3 0 16,7 0 0-16,-8-8 2 0,8 1-5 0,-5 2 1 0,5 3-1 0,0-10 0 0,0 6 2 15,0 0-2-15,0-6 1 0,5 6-1 0,-5-6 1 0,8 3 1 0,-1-3 1 16,-2 1 0-16,2-1 2 0,0-4 3 0,6 5 3 0,-8-5 1 16,9 5 2-16,-1-4 0 0,0-3 3 0,0 3-1 0,1-2 0 0,-2-4-12 0,7 5-13 15,-6-5-18-15,6 0-19 0,1 0-29 0,-1 0-31 0,-4 0-34 0,4-5-36 0,0 5-61 16,1-4-66-16,-1 4-88 0,-6-6-93 0,6 3-33 0,-4 3-5 0,4-6 15 0,-7 0 24 16,2 2 37-16,-1-1 35 0,1-1 43 0,-2-3 46 0,-6 5 48 0,7-1 50 15,-5-5 62-15,-3 1 68 0</inkml:trace>
  <inkml:trace contextRef="#ctx0" brushRef="#br0" timeOffset="4003.99">24058 1838 63 0,'0'0'134'0,"0"-6"41"0,0 2 31 0,0 4 27 0,0-6 23 0,5 1 26 0,-5 5 21 0,0-4 24 0,0-1 21 15,0 5 25-15,0 0 22 0,0 0-51 0,0-4-99 0,0 4-50 0,0-6-28 0,0 6-15 0,0-4-4 0,0 4-6 0,0 0-7 0,0 0-5 0,0-5-7 0,0 5-8 16,0 0-10-16,0 0-12 0,0 0-11 0,0 0-13 16,0 0-12-16,0 0-12 0,0 0-13 0,0 0-12 0,0 0-9 0,0 0-9 0,0 0-6 0,0 0-3 0,0 5-1 15,0-5 1-15,0 4 0 0,-5 6 3 0,5-5 3 0,0 4 3 0,0-3 3 16,0 4 2-16,0 5 6 0,0-2 3 0,-7 2 2 0,7-1 2 0,0 7-1 0,0-8-1 15,0 2-3-15,0 6-2 0,-6-2-3 0,6-4-5 0,0 4-2 0,0-5-2 16,0 7-2-16,0-6-1 0,0 4-1 0,0-4 2 0,0 0 0 0,0 4 0 16,6-5 0-16,-6 2-1 0,0-3 1 0,0 2-6 0,0-6-7 0,0 6-10 31,7-4-11-31,-7-3-13 0,0 3-15 0,0-2-16 0,0-3-13 0,0 4-14 0,5-5-14 16,-5 4-10-16,0-5-9 0,9 2-9 0,-9-6-8 0,0 4-4 0,7 1-2 15,-7-5 1-15,0 0 0 0,5 0-3 0,-5 0-3 0,6-5-2 0,-6 1 1 0,5-2 1 16,-5 2 4-16,8-5 2 0,-8-2 4 0,0 7 6 0,8-7 7 0,-8 2 10 15,0-5 9-15,0 3 11 0,0 1 13 0,0-4 15 0,-8-1 20 0,8 2 16 0,0-3 15 16,-8 2 21-16,8-1 23 0,0-4 25 0,-5 4 23 0,-1-4 25 0,6-2 23 16,0 1 21-16,-5 1 16 0,5 0 15 0,-7 4 12 0,7-3 10 0,-9 3 12 0,9-1 8 15,-5 2 9-15,5-2 0 0,0 2-7 0,0 4-10 0,0 1-10 0,0 0-14 16,-7-1-16-16,7-1-12 0,0 7-9 0,0-2-11 0,7 1-7 0,-7 1-7 16,0-1-8-16,0 1-4 0,0 4-8 0,0-6-6 0,0 2-8 0,5 4-5 15,-5-5-8-15,0 5-5 0,9-6-1 0,-2 6-2 0,-7-3-1 0,5-3 2 16,1 6 1-16,-1-6 1 0,3 6 5 0,-8-4 1 0,13-1 1 0,-6 5 5 15,-1-4 2-15,0 4 3 0,2-5 4 0,4 5-1 0,-5-4-2 0,0-2-3 0,6 6-5 16,-8-6-6-16,9 3-3 0,-7 3-5 0,6-6-9 0,0 6-4 0,-2-6-5 16,-2 6-6-16,3 0-5 0,1-4-6 0,1 4-4 0,-2 0-4 0,2 0-3 0,-1 0-2 15,1 4-4-15,-2-4 1 0,-6 6-1 0,7-6 0 0,-5 6 1 0,-3 3 0 16,0-3 1-16,3-2-1 0,-2 5 1 0,1-4 2 0,-7 5 3 0,0-1 0 16,0 2 1-16,-7-1 0 0,7 3 1 0,-6-2-1 0,6-1-4 0,-8 5-7 0,-2-2-9 15,2-2-6-15,2 4-10 0,-7-6-6 0,6 6-7 0,-7-6-9 16,9 1-8-16,-8-1-4 0,5 3-7 0,-5-3-4 0,8 0-4 0,-9 1-2 0,9-5 1 15,-3-1 6-15,-4 8 6 0,3-9 6 0,4 3 4 0,-1-2 3 0,6 1 6 0,-7-5 5 16,1 4 8-16,-1 1 5 0,7-5 5 0,0 0 6 0,-6 6 5 0,6-6 4 16,0 0 1-16,0 0-1 0,0 0 2 0,0 0-1 0,0 0 2 0,0 0 0 15,0 0 3-15,0 0 2 0,0 0-1 0,0 0-1 0,0 0-1 0,6 0-1 16,-6-6-1-16,7 6 2 0,-7 0 5 0,6-5 5 0,-6 5 7 0,7 0 6 16,-1-4 6-16,-1 4 4 0,4 0 3 0,3 0 4 0,-4-5 0 0,3 5 3 15,-3 0 1-15,4 0 2 0,2 5 3 0,-8-5 1 0,6 4 2 0,2 1-6 0,-1 1-2 16,-6-2-6-16,7 1-6 0,-4 1-2 0,-2 4-1 0,5-5-3 0,-5 3 2 15,-3-3-2-15,1 5 2 0,2 1 0 0,-3-8-1 0,3 9-1 0,-8-3-1 0,5 1-2 16,-5-7 3-16,0 8 0 0,0-1 4 0,0 0 1 0,0-1 2 0,-5 0 2 16,5 2-1-16,-8-7-1 0,3 8-2 0,-3-3 1 0,8 0-3 0,-6-5-1 15,-7 7-4-15,6-2 1 0,1 1-4 0,-2-4 3 16,-2 3-4-16,2 0-2 0,2-3-1 0,-7-2-2 0,6 7-2 0,2-8-3 0,-9 9-1 0,7-8-6 0,-7 1-7 16,8-1-5-16,-1 2-6 0,2-6-6 0,-9 3-6 15,9 3-7-15,-3-1-5 0,3-5-5 0,-2 0-3 0,-2 0-6 0,4 4-3 0,-1-4-8 16,-1 0-4-16,1 0-5 0,-1-4-3 0,1 4-3 0,6 0-5 0,-7-5-8 15,7-1-10-15,-6 6-12 0,6-3-13 0,0-3-20 0,-8 2-20 0,8-1-32 0,0 1-34 0,8-8-36 16,-8 9-34-16,0-8-45 0,6 1-46 0,-6 1-10 0,7 0 10 0,-1-1 19 16,1-5 25-16,-1 4 29 0,7 3 31 0,-8-3 35 0,4 1 36 0,3-4 44 0,1 4 44 0,1 1 46 15,-2 0 60-15</inkml:trace>
  <inkml:trace contextRef="#ctx0" brushRef="#br0" timeOffset="4414.63">24535 2096 36 0,'5'-5'115'16,"-5"5"40"-16,6-4 27 0,1 4 25 0,-7-6 23 0,5 6 26 0,-5-5 26 0,0 1 27 0,9 4 27 0,-9-4 26 0,0 4 28 0,5-5-36 0,-5 5-72 0,0 0-47 0,7-6-33 0,-7 6-11 0,0 0 0 0,0 0-2 0,0 0-5 0,0 0-8 0,0 0-13 0,0 0-13 16,0 0-13-16,0 0-13 0,0 0-16 0,0 0-15 15,0 0-16-15,0 0-16 0,0 0-13 0,0 0-12 0,-7 6-10 0,7-6-9 0,-5 0-6 0,5 5-5 0,-9-5-5 16,9 4-6-16,-5 0-3 0,5 1-3 16,-7 5 0-16,1-5-3 0,6 1-2 0,-5-3 2 0,-4 9-2 0,9-3 2 0,-7-5-1 0,2 5 2 0,5 2 1 0,0-1 0 15,-7-4-1-15,7 3 1 0,0 0-3 0,0 6 2 16,0-6 1-16,0 1 0 0,0 1 0 0,0 3 2 0,0-5-3 0,7 6-1 0,-7-4 0 0,5-2-1 15,-5 5-1-15,7-3 1 0,2-1 3 0,-4-1 4 16,1-4 0-16,1 5 4 0,-2-1 1 0,4-4 4 0,3-1 2 0,-6 2 3 0,-1 0 2 0,11-2 4 0,-11-4 3 16,9 5 2-16,-9-5 3 0,10 0 1 0,-10 0 1 0,9-5 1 15,-9 5 5-15,3-4 4 0,5-2 6 0,-7 0 7 0,6 2 4 0,-3-7 4 0,-4 8 3 0,2-7-1 16,-1 1 6-16,-1-3-1 0,4-2 2 0,-2 0-1 0,-2 0 0 0,2-2-1 16,-7 2-5-16,6-5-4 0,-6-2-9 0,6 2-6 0,-6 1-8 0,0-3-3 15,0 2-8-15,0-2-3 0,-6 7-4 0,6-5-3 0,0 4-3 0,-6 0-3 16,-1 0-4-16,2 6-4 0,5-4 0 0,-7 1-5 0,-2 8-3 0,4-7-4 0,-8 7-7 15,8-1-7-15,-4 1-12 0,-3 4-8 0,6-5-13 0,1 5-12 0,-11 0-12 16,11 0-10-16,-9 5-13 0,9-5-16 0,-2 4-15 0,-1 1-19 0,3-1-15 16,-9 7-21-16,9-7-22 0,-3 8-37 0,0-3-43 0,3 0-56 0,5 0-60 15,-6 1-19-15,-1 1-1 0,2 4 15 16,5-7 20-16,-9 7 30 0,9-4 30 0,0-1 33 0,0 4 34 0,-5-4 39 0,5-1 41 0,5-4 52 0,-5 5 57 0</inkml:trace>
  <inkml:trace contextRef="#ctx0" brushRef="#br0" timeOffset="4952.18">24938 1907 1 0,'0'-12'84'0,"0"3"60"0,0 0 48 0,0-2 39 0,0 1 35 0,0 1 35 0,0 0 35 0,0 3 31 0,-7-4 31 0,7 5 31 0,0 1 29 0,0-1-16 0,0 5-45 0,0 0-58 0,0 0-71 0,0 0-46 0,0 0-31 0,0 0-26 0,0 0-21 0,0 0-23 0,0 0-22 0,0 0-23 16,0 0-21-16,0 0-16 0,0 0-17 0,0 0-5 0,-7 0-7 0,7 5-4 15,0-5-1-15,0 4-1 0,0 1 4 0,-7 5 1 0,7-4 2 0,0 3 4 16,0 0 3-16,0 1 3 0,0 1 3 0,0 4 2 0,-6-6-1 0,6 6-3 0,0-6-3 16,0 7-5-16,0-1-2 0,0-6-4 0,0 4-4 0,0 2-4 0,0 0-3 0,0-5 1 15,0 4-2-15,6 1 0 0,-6 1-3 0,0-7-2 0,7 6-8 0,-7 0-6 16,0-5-10-16,7 4-5 0,-7-4-9 0,7 4-8 0,-7-4-3 0,5 0-7 16,-5-1-4-16,0 0-3 0,7-3-5 0,-7 3-1 0,0-4-3 0,0 2 2 15,6-4 4 1,-6 3 9-16,0-6 7 0,0 0 13 0,0 5 11 0,0-5 12 0,0 0 14 0,0 0 10 0,0 0 10 0,0 0 14 0,0 0 11 0,0 0 4 15,0 0 6-15,0 0 0 0,0 0 3 0,0-5-3 0,0-1 0 0,-6 3-3 0,6-4-3 16,0-2-3-16,0 4-6 0,0-5-4 0,-7 1-5 0,7 0-6 0,0-7-6 16,-5 5 0-16,5-2-1 0,0-1 7 15,0 4 2-15,0-5 7 0,0 0 2 0,0 6 2 0,0-7 2 0,0 7 1 0,5-2 0 0,-5 2 2 0,0 5-1 0,7-5 1 16,-7 3 0-16,0 0 2 0,6 2 2 0,-6-1 1 16,8 5 1-16,-2-6 0 0,-6 2 0 0,7 4 0 0,-2 0 0 0,3 0 2 15,-2 0-1-15,7 0 0 0,-8 0 0 0,11 4 2 0,-11 2 1 0,8-1 1 0,1-1-3 0,-9 2-3 0,8 0-3 31,0 3-5-31,0 0-5 0,1-5 0 0,-2 7-2 0,1 4-2 0,-6-5-2 16,5-1-3-16,4 0-2 0,-11 1-1 0,1 4-3 0,6-2-2 0,-3-3 1 0,-9 4 0 16,5-2 0-16,2-1 3 0,-7 0 7 0,0-5-1 0,0 4 2 0,0 1-1 15,-7-5 3-15,7 4-1 0,-5 1 1 0,5-4 1 0,-9 3-2 0,-3 1-3 16,6-5-6-16,1 4-12 0,-3-3-15 0,0-2-20 0,-4 7-23 0,5-7-26 16,-6 1-23-16,6-1-29 0,-7 2-25 0,9-2-35 0,-8 1-36 0,8 1-67 15,-9-3-78-15,2-3-80 0,3 7-75 0,-3-7-19 0,1 0 8 0,-5 5 24 0,11-5 32 0,-8-5 37 16,-6 5 39-16,6-7 41 0,-1 7 43 0,2-3 49 0,-2-3 50 0,1-3 68 15,0-1 73-15</inkml:trace>
  <inkml:trace contextRef="#ctx0" brushRef="#br0" timeOffset="7597.78">6917 6195 0 0,'0'4'1'0,"0"-4"30"0,-8 0 23 0,8 0 23 0,0 0 22 0,0 0 28 16,0 0 32-16,0 0 30 0,-5 0 29 0,5 0 20 0,0 0 15 0,0 0 8 0,-8 0 8 0,8 0 3 0,0 0 3 0,-5 0-6 0,5 0-5 0,-7 0-9 0,7 0-12 0,0 0-16 0,-7 0-25 0,7 0-19 15,0 0-19-15,0 0-16 0,0 0-13 0,-7 0-14 0,7 0-10 0,0 0-10 0,0 0-10 0,0 0-11 0,0 0-10 0,0 0-12 16,0 0-10-16,0 0-9 0,0 0-11 0,0 0-6 0,0 0-9 0,0 0-7 0,0 0-5 16,0 0 0-16,0 0 4 0,0 0 6 0,0 0 6 0,7 0 3 0,-7 0 5 15,7 0 5-15,0 0 3 0,-2 5 1 0,3-5 3 0,-3 0 4 0,9 4 2 0,-9-4 2 16,10 6 6-16,-3-6-5 0,0 0-3 0,4 0-7 0,0 5-9 0,5-5-4 16,-8 0-4-16,8 4-15 0,3-4-13 0,-4 0-25 0,7 0-28 0,-3 5-35 15,10-5-38-15,-8 7-80 0,6-7-100 0,7 3-82 0,-4-3-69 0,2 6-29 16,2-6-3-16,9-6 7 0,-11 6 16 0,2-3 25 0,0-9 31 0,1 3 42 0,5-6 44 15,-6 2 51-15,1-8 55 0,4 2 77 0,-4-5 84 0</inkml:trace>
  <inkml:trace contextRef="#ctx0" brushRef="#br0" timeOffset="8185.89">14016 6473 0 0,'0'0'27'0,"0"0"143"0,0 5 77 0,0-5 52 0,0 0 38 0,-8-5 31 0,8 1 28 0,-5 4 25 0,5-6 26 0,0 2 23 0,0-1 22 0,0 5 23 0,0-6 22 0,0 6-106 0,0-3-179 0,0 3-84 0,0-6-34 0,0 6-14 16,0 0-1-16,0-6-2 0,0 6-2 0,5-4-6 0,-5 4-6 0,0 0-5 0,0 0-11 0,0 0-6 0,0 0-11 0,0 0-11 0,8-5-17 0,-8 5-13 0,0 0-13 0,5 0-12 0,3 0-7 15,-2 0-7-15,-1 0-2 0,2 0-4 0,1 0-6 0,4 5-17 0,-5-5-27 16,5 4-35-16,2 2-33 0,4 0-66 0,-4-3-76 0,4 3-107 0,3-1-117 0,-2-1-46 16,8 2-14-16,-7-2 4 0,4-4 14 0,4 0 21 0,-1-4 27 0,-3-6 42 15,10-1 47-15,-8 2 54 0,0-12 58 0,-2 3 73 0,3-7 79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4T05:14:40.826"/>
    </inkml:context>
    <inkml:brush xml:id="br0">
      <inkml:brushProperty name="width" value="0.05292" units="cm"/>
      <inkml:brushProperty name="height" value="0.05292" units="cm"/>
      <inkml:brushProperty name="color" value="#FF0000"/>
    </inkml:brush>
  </inkml:definitions>
  <inkml:trace contextRef="#ctx0" brushRef="#br0">21023 6356 0 0,'-7'0'28'0,"0"0"25"0,7 4 12 0,-5-4 7 0,-3 0 9 0,3 0 7 16,5 0 10-16,-8 6 10 0,2-6 7 0,-1 0 8 0,2 0 4 0,5 4-19 0,-9-4-32 0,4 5-8 0,0-5 0 0,5 0 8 0,-8 5 11 0,-5-5 6 0,13 4 9 0,-8-4 3 0,-3 6 4 0,4-6 3 15,1 6 1-15,-2-6-2 0,3 4-1 0,-2-4-1 0,1 5-3 0,0 1-6 16,-1-6-8-16,-1 3-8 0,3 1-10 0,-1 2-6 0,-2-1-8 0,3-5-7 0,-2 4-5 16,-1 2-7-16,2 0-3 0,0 3-4 0,-1-4-1 0,2-1-2 0,-3 2-3 15,0-2-2-15,3 5-3 0,-1-4 0 0,1 1-3 0,-2 4-2 0,-2-5-1 16,4-1-2-16,-2 5-1 0,1-3-4 0,1 3 2 0,-4 0-2 0,2 3-3 16,2-8-1-16,-1 7 0 15,-2-3-2-15,3 2-2 0,-3 0-1 0,8-1-2 0,-7 3-1 0,2-3 1 0,-2 0-1 16,0 1 1-16,7-1 0 0,-5 3 0 0,-3-3 0 0,3 4-1 0,5-2 1 15,-8-2 2-15,8 7 2 0,-6-7 2 0,1 6 2 0,5 0 1 0,-8-6 2 0,8 6-1 0,-8-2 2 0,8 2-3 0,-5 1 3 16,-2-2-1-16,7 1-2 0,-6 1 4 0,6 2 0 16,-5-3-2-16,5 0 0 0,-9 4-2 0,9-4-1 0,-7 3-2 0,7-2-1 15,-5 2 1-15,5 3-1 0,0-6 1 0,-6 4 0 0,6-5-1 0,0 7 0 0,0-2 0 0,-7-4-3 0,7 4 1 0,0 0-1 16,0-5 1-16,0 7 0 0,0-2 0 0,0 2 2 16,0-3 0-16,7 1 1 0,-7 2 2 0,0-2-1 0,0 1 2 0,6-1 1 0,-1 0-1 15,-5 1 1-15,7-1 1 0,-7-4 1 0,9 6-2 0,-4-2 0 16,1-5 1-16,1 5 0 0,-2-4-4 0,3 4 2 0,0-4-3 0,-3 0 0 0,1 4-3 0,2-4 0 15,5-1 1-15,-8 2 0 0,2-1-2 0,5-2 1 0,-5 1-1 0,6 7-1 16,1-6 0-16,-9-2-1 0,11-1 0 0,-5 1 0 0,1 2 0 0,-3 0 1 16,3 0 0-16,-1 0 1 0,5-2 0 0,-4 2-2 0,0-4 1 0,3 2-1 0,-2 2 1 15,-2 1 0-15,4-2 0 0,-3-4 0 0,0 4 0 0,9 2 0 0,-10-7 0 16,5 4 0 0,-3 2 0-16,6 0 0 0,-7 0-2 0,7 0 1 0,-6 0 0 0,8 0 0 15,-3 4 0-15,1-4 0 0,-6 0 1 0,8-2 1 0,-2 8 0 0,1-6 0 16,7 0 1-16,-8-2 1 0,2 8-1 0,2-6 0 0,-2-2 0 0,6 2 3 0,-3 0 0 15,3 0 2-15,0-2-2 0,-3 2 1 0,3-1-2 0,-1 2 0 0,1-1 1 16,4-6-2-16,-4 6 1 0,-1 0-1 0,0-2-1 0,0 2-1 0,0-3-2 16,1 1 0-16,-3 2 0 0,5-6-2 0,-6 6 1 0,4-4 0 0,-6 2 1 0,3-3-1 15,3 4 1-15,1-2 1 0,-5-3 1 0,4 5 0 0,-1-4 1 0,8 0 1 16,-10 0 2-16,3 5 0 0,-1-6 2 0,8 0-2 0,-11 3 3 0,4-3 0 16,-1 0-1-16,8 1 1 0,-10-1-1 0,3 3-1 0,-1-3 1 0,1 0-1 15,-2-3 0-15,1 3-2 0,1-5 2 0,5 7-1 0,-6-7 1 0,0 2-1 16,6-1 1-16,0-1-2 0,-5-4 1 0,6 5-1 0,-1-1 2 0,2 2 0 0,-2-6 2 15,-1 4 0-15,1-4 0 0,2 0 2 0,-1 0 2 0,-1 0 2 0,-5 0 6 16,5 0 2-16,-1 0 5 0,-4-4 4 0,-1 4 5 0,8-6 3 0,-10 2 4 0,5-1 4 16,-5 5 1-16,3-4 2 0,4-1-1 0,-11-1 1 0,7-4-2 0,5 5-6 15,-11 1-4-15,3-2-4 0,2-3-4 0,2 5-2 0,-4-7-5 0,-3 8-4 16,6-9-3-16,-4 3-3 0,-2-1-5 0,-2 6-1 0,1-6 0 16,0 0 0-16,0 0 0 0,-1-1 0 0,0 2 0 0,-7-4 0 0,9 1-2 0,-8 3 1 15,6 0-1-15,-6-6-2 0,1 6-1 0,-2-1 0 0,2-5-1 0,-1 4 1 0,0 3-1 0,0-6 0 16,0 2-1-16,-7 3 0 0,7-6-1 0,0 6 1 0,0-1 0 0,0-5 0 15,1 5-1-15,-2 1 1 0,2-6 0 0,-1 6-1 0,0-3 0 0,0 3 0 16,5-4-1-16,-4 1 0 0,-1 3 0 0,1 0 0 0,-2-2 0 0,7 2 0 16,-6-5 1-16,1 3 0 0,-2 2 1 0,1-1-1 0,1 1 2 0,-9 0 0 15,11-3 2-15,-5 3 4 0,-4-1 6 0,7 1 8 0,-2 0 3 0,-6-6 6 0,-1 3 5 16,11 3 4-16,-11-6 3 0,2 6 4 0,-1-6 6 0,0 5 2 0,2-4-1 16,-1 0 0-16,-2-1-3 0,2 0-3 0,0 0-7 0,-7-3-6 0,5 2-7 15,3 2-3-15,-3-5-8 0,-5 3-1 0,8 2-4 0,-2-1-7 0,1 0-4 0,-1 0-1 16,-6 2-1-16,7-2 1 0,-1 6-1 0,1-7 1 0,-1 1 0 0,-1 6 1 15,4-6 2-15,-2 0 2 0,-2 6 0 0,3-6-1 0,3-1 3 0,-3 7 1 16,-3-6 3-16,8 2 1 0,-5 1 1 0,5-2 1 0,1 1 1 0,-9 3 5 16,8-5 5-16,-6 0 5 0,-1 6 3 0,7-6 6 0,-8 0 4 0,3 0 6 0,-2 0 4 15,9 6-1-15,-10-7-1 0,1 3 0 0,2-2 0 16,-3 1 4-16,3-2-1 0,-8-3 0 0,5 5 0 0,3-5-4 0,-2 4-7 16,-6-6-4-16,5 3-5 0,-5-3-7 0,0 2-4 0,7-5 1 0,-7 3 0 0,0 2-1 0,0-5-3 15,8 5-2-15,-8-2-3 0,-8 3-3 0,8-1-5 0,0 4 1 0,0-5-1 0,-7 1 4 16,7 3 3-16,-5-4 4 0,5 7-1 0,-6-8 0 0,-2 6 0 15,8-3 2-15,-5-1-1 0,-3 4 2 0,3-4 0 0,-3 4 2 0,2-6-1 0,6 8 1 16,-5-1 0-16,-3-7-3 0,-5 6-3 0,5 2 1 0,3-8-3 0,0 6-3 16,-9 2-1-16,7-8 0 0,-6 6 0 0,8 2-2 0,-9-8-3 0,1 6 1 0,-8-3-2 15,8-3-2-15,2 6 0 0,-9-3-3 0,6-1-2 0,-5-2 0 0,6 2 0 0,-8-2 3 16,3 3-1-16,-1-1 0 0,4-2 4 0,-4 3-1 0,6-3 0 0,-6 2 0 16,-2 4 2-16,9-3 1 0,1 2 1 0,-10-4-1 0,7 7 1 0,-6-2 0 15,8-6 0-15,-8 8-2 0,7-2 3 0,-5 0-4 0,-3 0 1 0,1 0-2 16,8 0-2-16,-7 0-2 0,-7 2 1 0,5-2-2 0,2 0 0 0,-7 6 0 0,8-6-1 15,-9-1-1-15,1 7 0 0,-1-6-2 0,-4 6 0 0,-3 0-2 0,2-1-1 16,-2-1 0-16,-5 1 2 0,-6 1-2 0,7 0 2 0,-8 0-1 16,-7 2 1-16,8-2 0 0,-7 4 2 0,6-5-1 15,-5 5 1-15,5 1-2 0,2-1 0 0,-9 1 0 0,5-2 2 0,4 6 2 0,-2-6-3 0,7 6-2 0,-5-3-4 16,-4 3-2-16,4 0-8 0,-2 0-2 16,7 0-6-16,-5 3-5 0,-4-3-2 0,9 6-6 0,-6-6-4 0,0 6-2 0,5-2-5 0,-5 5-2 0,-1-9-4 0,-7 9 0 15,8-3 1-15,-5-1 2 0,-5 4 1 0,4-2-2 0,-1 2 3 0,0-5 0 16,-7 5 5-16,7-4 0 0,2 5 3 0,-3-5 5 0,0 5 2 0,-5 1 3 15,6-2 1-15,-1 1 1 0,0-1 0 0,2 0 2 0,5 3 1 0,-7-3-2 0,9 1-2 16,-2 4-5-16,7-4-7 0,-5 5-10 0,3-6-9 0,2 6-12 0,0 1-12 0,7-2-13 16,-7 0-12-16,7 0-15 0,-8 7-14 0,7-8-23 15,1 8-30-15,-2-2-35 0,10 0-35 0,-10 7-51 0,8-4-50 0,-1-1-15 0,4 3 8 0,-4 0 18 16,1 1 21-16,7-1 24 0,-10 1 27 0,11-1 28 0,-1 0 31 16,-1-3 36-16,1-2 42 0,-2-4 44 0,3 4 60 0</inkml:trace>
  <inkml:trace contextRef="#ctx0" brushRef="#br0" timeOffset="1741.85">24690 6287 0 0,'-5'-4'36'0,"5"-2"28"0,-8 1 14 0,0 1 14 0,3-1 17 0,-2-1 17 0,0 2 18 0,2-5 21 0,-2 3 19 16,-1 3 20-16,3-4 18 0,-2 2-17 0,0 1-40 0,2-1-13 0,-3-5-2 0,0 5 3 0,3 1 5 0,-1-1 2 0,-6 1-6 0,3-2-6 0,4 0-11 0,-2 2-9 0,1-1-9 0,1 5-11 0,-4-6-7 0,2 3-7 0,2 3-8 0,5-6-8 16,-7 6-7-16,1-4-7 0,0 4-8 0,6-5-6 0,-8 5-4 0,1-4-8 15,2 4-6-15,5 0-7 0,-6 0-8 0,6 0-7 0,-8 0-6 0,3 0-8 16,5 0-5-16,-8 0-5 0,3 4-1 0,-3 1-4 0,8-1 0 0,-6 2-2 16,1-3 1-16,-3 3-1 0,1 3 4 0,1 3 1 0,-2-3 4 0,3 0 2 0,0 1 4 15,-3-1 1-15,2 6 4 0,-1 0 2 0,1-5 2 0,-1 4 3 0,2 2 1 0,-4-1 0 16,4 3 2-16,-2-2 1 0,1 2 1 0,-2-3 0 0,-5 6 0 0,13-3 1 15,-5 1 1-15,-9 2 1 0,14-2 2 0,-5 1 1 0,-3-1 0 0,3 5 0 16,-2-3 1-16,-2-2-2 0,4-1 1 0,-1 9-2 0,-1-9 0 0,1 1 0 16,-1 6-2-16,1-5 0 0,6-1-1 0,-7 5-4 0,1-3-1 0,-2-2-2 15,8 5-2-15,-5-3-1 0,-3 1-3 0,8-2 0 0,-5 1 0 0,5 2-1 16,-7-2 1-16,7-3-2 0,-7 6 2 0,2-3 0 0,5-2 1 0,0 2 0 0,-7 1 0 16,7-2 1-16,-8 1 0 0,8-2 2 0,-6 0-1 0,6 2 1 0,-6-3-1 15,6 3 3-15,0-8-2 0,-7 7 1 0,7-1-1 0,0 6 0 0,0-10 0 0,-5 3-1 16,5 3 0-16,0-2-1 0,0 2 0 0,0-3-1 0,0-3 0 0,0 4-1 15,0-4 0-15,0 0 0 0,5 0 0 0,-5 0 0 0,0-2 0 0,0-2-1 16,7 2 2-16,-7 3 2 0,0-2-2 0,0 1 1 0,6 1-1 0,-6-7 1 16,0 6 0-16,6-2 0 0,-6 2 1 0,0 0 0 0,8-6 1 0,-8 6-1 15,7 1-1-15,-7-7 1 0,0 6-1 0,0-6 2 0,5 6-1 0,-5-5 1 0,7 5 0 16,-7-1-1-16,0-4 0 0,7 5-1 0,-7 0 1 0,0-2-1 0,5 2 1 16,-5 0 0-16,8-6-1 0,-8 6 0 0,5 1-1 0,-5-7 1 0,8 0-2 0,-8 6 0 15,6 0 0-15,1-5 0 0,-7 5 0 0,6-6-1 0,1 6 0 0,-1 0 0 16,-6-6 1-16,7 6-1 0,-1 0 1 0,-1-5-1 0,4 5 2 0,3-2-1 15,-4 2 1-15,-3 0 0 0,1 0 1 0,7 0 2 0,-6 3-2 0,-1-2 1 16,8-2 0-16,-7 5 0 0,7-4 1 0,-2 0-2 0,-6 4 1 0,7-4 0 16,-5 0 1-16,2 4-1 0,4-5-1 0,-7 2 1 0,6-1 2 0,1 3-2 0,-1-2 1 15,0-2-1-15,-7 1 2 0,6 1-1 0,2-3 1 0,-1 2 0 0,8 6-1 16,-10-7 0-16,1-1 1 0,2 2 0 0,-1-6-1 0,0 7 0 0,0-1 0 0,1-1-2 16,-1-4 0-16,-1 5 0 0,2-5 0 0,-1 4 0 0,0-4 0 0,0 5 0 15,1-6 1-15,-2 6-1 0,-1 1-1 0,5-2 1 16,-4-4-2-16,0 3 2 0,3 2-1 0,-4 0 0 0,2 0 2 0,0-1-1 0,6 2 1 0,-4 3 1 15,4-5 1-15,0 2 0 0,-6-1-1 0,8-2 1 0,-3 1 0 0,3 2-1 0,-2-1 1 16,-1-2-2-16,9 2 1 0,-6 0 0 0,-3 0-2 0,8 0 0 0,0 0 0 16,-6 0-1-16,8-2 0 0,-5-4 0 0,4 6 0 0,-6-3 0 0,3-3 0 15,3 4 1-15,-2-7 1 0,2 3 2 0,-1 2-2 0,-5-1 1 0,3-6 1 16,2 5-1-16,0-4 0 0,1 1 2 0,-1 3 0 0,0-3-1 16,1-3 3-16,-4 4-1 0,6-2 0 0,2-5 0 0,-4 4 0 0,5-4-2 0,0 5 3 0,1-5-1 15,-1 0 0-15,3-5 2 0,4 5-2 0,-7-4 1 0,7 4-4 0,-7-5 1 16,7-2-2-16,-8 4 0 0,10-3-1 0,-10 1 0 0,9 1 1 0,-9-2-2 15,8-3 0-15,2 4 0 0,-8 1 0 0,4-6-2 0,3-1 2 0,-7 7-1 0,6-7 1 16,-6 2-1-16,6 5 1 0,-7-5-1 0,7-3 2 0,-5 3 0 0,4-1 0 0,-4 1 2 16,-2-6-1-16,-1 6 1 0,1-3 0 0,2-2-1 0,-2 6 1 0,1-7 1 15,-1 4 0-15,0-4 2 0,2 2 0 0,-2 3-1 0,-1-5 0 0,3 0 0 16,0 0 0-16,-10 6 1 0,8-6 0 0,2 0-1 0,-8 2 1 0,1 2-1 16,-3-5-2-16,4 2 0 0,-1-5-1 0,-4 4 0 0,4 0-1 0,-6 2 1 0,3-2 1 15,3-1 0-15,-7-4 3 0,-1 7 2 0,2-2 3 0,-3-6 5 0,1 8 1 16,1-2 3-16,-1-5 2 0,2 6 1 0,-3 0 3 0,3-7 2 0,-10 6-1 15,10 2 3-15,-2-3 1 0,-4-4 1 0,-4 7-3 0,10-2 0 0,-8-6 3 16,-2 8-1-16,10-8-2 0,-8 6-2 0,0-3-3 0,0-1-2 0,0-2 2 0,1 3-4 16,4-7 0-16,-5 5-4 0,0-5-1 0,1 1-2 0,-1-4 1 0,-1 2-5 15,2 3-6-15,5-7-2 0,-6 6-1 0,0-1 1 0,0 1 1 0,0-6 0 16,1 6-1-16,-2-1 1 0,1 1 0 0,1-6 1 16,-2 7 0-16,2-3-1 0,-1 3 0 0,-8-3 3 0,9-2 2 0,-1 3 5 0,-6 1 2 0,7 0 5 0,-4-6 1 15,-1 5 6-15,3 1 6 0,-6 6 6 0,1-7 6 16,0 1 5-16,0-1 4 0,-2 5 6 0,3-5 6 0,-3 1 3 0,3 5 3 0,-8-5 2 0,6 0-2 0,-1-1-2 15,-5 5 1-15,0-5-7 0,7 1-5 0,-7-4-5 0,0 7-4 0,0-3-3 16,9-1 1-16,-9 1-5 0,0-1-3 0,0 1-6 0,0-1-6 16,-9 5-3-16,9-2-4 0,0-5-3 0,0 5 2 15,-7-4-4-15,7 3 0 0,-5-3-3 0,-1-2-1 0,-2 3-2 0,3 1-4 0,-3-1-3 0,-4 1 0 0,5-6-4 0,-6 6 1 16,1-1-1-16,-2 1-2 0,1-6 0 0,0 6-1 0,-6-1 3 0,6-4-3 16,-7 6 0-16,1-7 0 15,0 6-1-15,-1-1-1 0,0-5 1 0,-8 6 1 0,10 0-1 0,-1-1 0 0,-7 6 1 0,6-5 0 0,-7 3 1 0,3 3-1 16,-3-3 1-16,6 2 2 0,-3 4-2 0,-2-4 0 0,-8 4 1 0,8-3-1 0,-6 2 1 15,6 2 0-15,-6-1-1 0,-1-1 2 0,6 2-2 0,-10 4-1 0,2-3 0 16,3 2-3-16,-7-4 1 16,0 5 0-16,2 1-1 0,-3 0 2 0,-7 0-1 0,2 2 0 0,0-2 1 0,-7 4 1 0,5-5 1 0,-4 5 0 0,-2 1 0 0,2-1 0 15,5 1 0-15,-7 4 2 0,1-6-2 0,2 6 2 0,-3 0-1 0,1-6 1 16,-1 6-1-16,0 0 2 0,2 6 0 0,0-6 0 0,3 0-2 0,-2 6-2 0,-3-6 1 16,9 4 2-1,-3 1-2-15,-4-1 2 0,4-4-1 0,2 5 2 0,-2-1 0 0,2 2 1 0,0-1-1 0,1-1 1 0,-4 1-2 0,4 2 0 0,-2-4 1 16,7 3-2-16,0-2 0 0,-6 1-6 15,5-1-3-15,1 1-6 0,-1 1-6 0,-4-2-10 0,5 1-7 16,-9 1-11-16,11 4-7 0,-2-5-8 0,-7 4-8 0,7-5-8 0,-6 6-12 0,6 1-11 0,0-1-14 0,-2-1-14 0,2 6-15 16,7-6-18-16,-7 0-14 0,8 7-14 0,-3-7-33 15,7 6-37-15,-4-1-58 0,4 2-64 0,1-3-29 0,8 2-14 0,-3 0 9 16,2 6 20-16,-1-8 26 0,8 1 31 0,-3 2 32 0,3-7 34 0,5 6 36 0,2-10 37 0,-3 5 47 0,0-4 52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07:20.387"/>
    </inkml:context>
    <inkml:brush xml:id="br0">
      <inkml:brushProperty name="width" value="0.05292" units="cm"/>
      <inkml:brushProperty name="height" value="0.05292" units="cm"/>
      <inkml:brushProperty name="color" value="#FF0000"/>
    </inkml:brush>
  </inkml:definitions>
  <inkml:trace contextRef="#ctx0" brushRef="#br0">28655 4579 0 0,'0'-6'32'0,"0"6"37"0,8-6 22 0,-8 6 24 16,-8-4 25-16,8-1 28 0,0 0 28 0,0 1 24 0,0 4 23 0,0-6 22 0,0 2 21 0,0 4-18 0,0-5-42 0,0 5-17 0,0 0-14 0,-5-4-7 0,5 4-6 0,0 0-15 0,0-5-13 0,0-2-16 0,0 7-16 0,0 0-12 0,-8-3-9 0,8 3-8 15,0-6-7-15,0 6-5 0,-5 0-3 0,5-5-3 0,0 5-2 0,0 0-2 16,0 0-2-16,-7-4-2 0,7 4-5 0,0 0-4 0,0 0-4 0,0 0-6 15,0 0-2-15,0 0-4 0,0 0-5 0,0 0-4 0,-7-6-5 0,7 6-5 16,0 6-5-16,-5-6-5 0,5 0-9 0,-7 0-3 0,7 4-3 0,-8 1-5 0,8 1-4 16,-5-3-3-16,5 4-1 0,-8-2-5 0,8-1 0 0,0 1-2 0,0 5-2 15,-6-6 1-15,6 1 0 0,0 4 1 0,0-3 1 0,0 0-1 0,6-2 3 16,-6 1-2-16,0 4 4 0,0-5 0 0,0 2 2 0,8-1 2 0,-8-1 3 16,5 2 2-16,-5-6 3 0,8 6 4 0,-8-2 4 0,0-4 2 0,7 5 3 15,-2-5 5-15,-5 5 3 0,7-5 3 0,-7 0 5 0,7 0 4 0,-7 0 3 16,5 0 2-16,3 0 3 0,-3 0 2 0,-5 0 4 0,8-5 0 0,-2 5 3 0,-1-5 4 15,3 5 0-15,0-4 5 0,-8-2 1 0,5 0 2 0,3 6 0 0,-3-4 2 0,0-7-2 16,4 7 2-16,-4-1 3 0,-5 1 2 0,7-1 3 16,-1 1 2-16,-6-8 1 0,7 8-3 0,-7-1-2 0,0-4-2 0,6-1-2 0,-6 5-5 15,0-4-2-15,0 2-3 0,0-2-3 0,0 0-4 0,0-2-6 16,-6 3-6-16,6-3-5 0,0 1-6 0,-7 1-2 0,1-2-6 0,6 7-2 0,-7-5-2 0,2 0-3 0,-4 3-3 16,4-4-2-16,0 5-4 0,-3-1-3 0,3 2-5 0,-3 4-4 0,0 0-1 15,3 0-6-15,-9 0-5 0,9 4-9 0,-3 2-16 0,3-1-22 0,-2 5-25 16,0 0-29-16,2-1-30 0,-2 6-31 0,-1-6-55 0,3 6-64 0,-3 4-82 15,8-4-85-15,-6 6-31 0,6-7-6 0,0 5 14 0,-5-4 19 0,5 0 33 0,0-2 38 16,5 2 40-16,-5-3 45 0,0-3 47 0,6-4 47 0,-6-1 63 0,0-4 67 0</inkml:trace>
  <inkml:trace contextRef="#ctx0" brushRef="#br0" timeOffset="36208.36">11905 3688 55 0,'0'-4'124'0,"-7"4"37"0,0-5 25 0,7 1 27 0,-5-1 25 0,5 5 23 0,-8-7 22 0,3 4 22 0,-1-3 20 0,6 1 21 0,-8 5 17 0,3-4-49 0,5-2-91 0,-7 2-46 0,-2-1-28 15,4 1-8-15,-1-1-3 0,-1 5-7 0,-6-6-10 0,7 2-7 0,-7-2-6 0,6 6-5 0,-7-5-5 0,2 5-6 0,0-4-5 0,5 4-10 16,-13-5-10-16,8 5-9 0,-3 0-5 0,3 0-4 0,0 5-4 0,-2-5 0 0,-4 4-2 0,-3 1-4 16,8 1-5-16,-8-2-4 0,10 2-5 0,-10-1-3 0,8 4-2 0,-6 1-2 15,-1-1 0-15,9 0-3 0,-10 3-2 0,3 1-3 0,4 2-4 0,-7 0-3 16,3 0-3-16,4 4 0 0,-6-5-1 0,1 6 0 0,1 4-2 0,4 2 1 16,-7-3 1-16,8 3-1 0,-6-3 0 0,7 7 2 0,-1-6 2 0,-1 6-2 15,-4-2 1-15,4 2 1 0,2 0-1 0,-2-2 2 0,7-4-2 0,-4 7 1 16,-5-1 2-16,11-2-1 0,-8 2 0 0,7-2 0 0,-1 8 2 0,-1-9-1 0,3 4-2 15,-2-2 0-15,0 5 0 0,7-4-1 16,0 4 1-16,0-4-1 0,0 3 0 0,0-4 1 0,0 7-1 0,7-8 1 0,0 7 2 0,-2-1-1 0,3-6 1 16,5 8 1-16,0-3 3 0,0 1 3 0,6-3 1 0,-7 2 3 0,9-3 4 0,-1-2 4 15,-1 2 3-15,8-2 4 0,-8 2 4 0,7-6 3 0,1 7 3 0,-4-3 7 16,11-2 6-16,-8-4 1 0,6 5-1 0,0-5-2 16,2 5-4-16,-2-5-2 0,8-2-4 0,-8 5-2 0,14-6-3 0,-8 2-4 15,1-3-5-15,8-3-2 0,-2 0-5 0,2 4-4 0,-2-10-6 0,0 6-4 0,7-6 0 0,-7 7 0 0,8-11-2 16,0 5 1-16,-1-5 1 0,-2-5-1 0,3 4 0 0,0-8 1 0,4-1 0 0,-4-1 2 15,0-3-1-15,5-7-1 0,-6 7-3 0,1-10-2 0,5-1 4 0,-5 1 1 16,-3 0 3-16,2-5 1 0,1-6-2 0,-8 5 3 0,8-4 1 16,-6 0-1-16,-3 0 0 0,1-5 2 0,-5 0 3 0,-1-1 2 0,-2 0 4 0,-3 2 2 15,-2-10 2-15,2 2 2 0,-10-3 4 0,-3 2-3 0,6-4 3 0,-9-2997-2 16,3 5989 1-16,-9-2995-1 0,0 0-3 0,3-5-2 0,-10 5-1 0,3-5-5 0,-2 5-3 16,-6-4-2-16,-6 5-6 0,-2-1-2 0,3-6-2 0,-3 1-4 0,-4 5-3 15,-7-3-3-15,-2-3-2 0,3 7-3 0,-9 0-3 0,-5 4 1 0,-1-5-4 0,1 10 1 16,-8-6 1-16,1 11-1 0,-6 0-2 0,0-1-1 0,-7 12 3 0,-1-7-1 15,0 6 2-15,0 3 0 0,-4 2-2 0,4 1 4 0,-5 3-2 0,5 0 1 16,-5 0 4-16,6 6-2 0,-6-1 0 0,5 1 2 0,-5 3 3 0,5 0-1 16,1 2 1-16,1-1-4 0,7 5-2 0,-11-5-8 0,10 5-8 0,-5 0-12 15,2 0-13-15,9 5-6 0,-5-5-8 0,-9 5-9 0,7-1-9 0,2 2-13 0,-3 0-11 16,2 3-21-16,-1 1-18 0,2 4-15 0,-3-4-10 0,0 5-6 0,2 4-5 16,6 1-12-16,-6-1-17 0,5 0-49 0,3 5-61 0,-2 2-53 0,5-3-44 0,2 7-7 15,6 0 10-15,-1 3 23 0,1-2 30 0,8 2 27 0,-3 1 30 0,10-4 29 16,-5 4 32-16,5 0 38 0,4-1 43 0,1-3 57 15,6 1 75-15</inkml:trace>
  <inkml:trace contextRef="#ctx0" brushRef="#br0" timeOffset="36967.71">11638 4163 0 0,'0'0'1'0,"-5"0"99"0,-3-4 65 0,8 4 45 0,0 0 33 0,-8-6 31 0,8 6 34 0,0 0 26 0,0-5 23 0,0 5 18 0,0-4 16 16,0 4 14-16,0-6 14 0,0 0-78 0,8 3-127 0,-8 3-62 0,0-6-31 0,8 6-15 0,-8 0-8 0,5 0-14 0,1-5-11 0,1 5-8 0,-2-4-1 0,4 4-2 0,3 0 5 0,-6 0 3 0,7 0 5 16,0 0-1-16,1 0-3 0,-1 0-4 0,-1 0-4 0,2 4-1 0,5 1-3 15,-6 1-1-15,8-3 1 0,-3 9-3 0,-4-3-1 0,6-3-2 0,-1 7-4 0,0-4 0 16,-6 6-5-16,7 0 0 0,-1 0-3 0,7 0-1 0,-7 0-2 0,1 4-5 15,7 0-1-15,-3 7-6 0,3-7-2 0,-7 5-4 0,6 0-5 0,6 1-1 16,-6-1-2-16,0 0-4 0,6 5-1 0,-5 0-3 0,6-4 0 0,-6 5-3 16,5-6 1-16,-6 7-2 0,0-9-3 0,6 8 2 0,-5-6 1 0,-2 0 1 0,-6-3 3 15,8-2 1-15,-6 2 0 0,-3-8 1 0,3 7-1 0,-3-10 1 0,1 5 1 16,-5-6 1-16,-2-3-1 0,1 3-1 0,1-5-4 0,-2 1-2 16,-4 2-4-16,-2-4-7 0,0-3-7 0,1 6-4 0,-2-6-5 0,-5 0-18 15,0 0-26-15,0 0-30 0,0-6-32 0,0 3-38 0,0-4-42 0,0 2-94 0,-5-4-120 0,5-1-56 16,-7 1-26-16,1-6-3 0,0 0 13 0,-2 0 17 0,1-4 24 0,-6-5 34 0,2 0 43 15,-2-1 46-15,-1 1 49 0,-6-6 54 0,7 2 56 0,-6-3 88 0,6-3 87 0</inkml:trace>
  <inkml:trace contextRef="#ctx0" brushRef="#br0" timeOffset="37314.83">12504 3898 0 0,'13'-9'10'0,"-7"0"122"16,2 2 68-16,-3-2 51 0,2 0 40 0,-7 3 37 0,6-3 32 0,-6 5 34 0,0-7 30 0,6 8 27 15,-6-4 28-15,0 2 24 0,0 1 29 0,8-1-88 0,-8 5-149 0,0 0-72 16,0 0-37-16,0 0-20 0,0 0-13 0,0 0-13 0,0 0-17 0,0 0-11 16,0 0-13-16,0 0-13 0,0 0-10 15,-8 0-8-15,8 5-9 0,-6-1-8 0,6 1-8 0,-6 2-5 0,-1 2-7 0,2 6-4 0,-9-2-3 0,7 1-3 16,-6 7-1-16,-1 3 0 0,4 1-3 0,-11 3 3 16,8-2 0-16,-6 2 0 0,6 7-2 0,-6 0-3 0,-1-7-1 0,1 8-4 0,-2-8-2 0,8 6 0 15,-8 1 1-15,5-1-2 0,-5 0 1 0,8-1-2 0,-8-3 0 0,10 5-1 0,-10-2-1 0,8-3 0 16,-5 0-2-16,4-2 1 0,1 2-1 0,-8-2 1 0,9 3-2 0,1-7 0 15,-5 0 1-15,5 0-1 0,-10 0-1 0,9-3 1 0,-2 3-1 16,8-4 0-16,-6-2-4 0,-2-3-4 0,9 0-12 0,-3 0-16 0,2-5-16 0,-1-1-24 16,-1 3-22-16,3-3-23 0,5-4-25 0,0-1-25 0,-6 2-25 0,6-6-22 0,0 0-17 15,0 0-23-15,0 4-24 0,6 1-28 0,-6-5-31 0,0 0-34 0,0 4-30 16,0-4-19-16,5 0-13 0,-5 0 12 0,8 0 25 0,-8-4 31 0,7-1 35 0,-7 1 32 16,6-2 31-16,-6 2 36 0,0-1 38 0,0-4 42 0,8-3 44 0,-8 3 50 15,0-1 59-15</inkml:trace>
  <inkml:trace contextRef="#ctx0" brushRef="#br0" timeOffset="38010.05">11156 5331 0 0,'5'0'1'0,"4"-6"105"0,-4 6 68 0,8-4 48 0,-5-2 39 0,-2 6 38 0,-6-5 36 0,7 1 34 0,-7-1 31 0,5-1 32 0,-5 2 29 0,0-1 28 0,0 1 26 0,0 4-70 0,7 0-129 0,-7 0-68 0,0 0-34 0,0 0-21 0,0 0-15 16,0 0-16-16,0 0-16 0,0 0-14 0,0 0-14 0,0 0-16 0,0 0-13 0,-7 0-14 0,7 4-12 0,-5-4-8 0,-2 5-4 0,1 5-3 15,-2-5-3-15,2 4-4 0,-6 1-1 0,3 5-1 0,-3 0 1 0,1 0 0 0,-10 4 0 16,8 0 1-16,-8 1 3 0,2 4 0 0,1 1 1 0,-1-1-1 0,-2 4-4 16,-5 2-5-16,7 1-5 0,-9 2-1 0,4 1-4 0,4-1-4 0,-12 7-4 15,5 0-3-15,-4-1-3 0,4 4 2 0,-7 2-2 0,-4-2-1 0,5 2-1 16,-7-2 1-1,9 6-1-15,-9-1 0 0,0 7 1 0,1 0 3 0,-5-3 4 0,4 3-2 16,2 3 4-16,-6 1-1 0,5 0 4 0,-1-1 0 0,-7 0 1 0,7 0 0 16,-4 2 0-16,-1-2-2 0,5-4 1 0,-5 4 0 0,-2 0 0 0,3-3-1 0,-2 3-6 15,0 2 0-15,0-2-3 0,2 0-3 0,-4 1-4 0,9-5-1 0,-5 4 0 16,-2 0 1-16,2-4 0 0,-4 1-1 0,9-3 0 0,-6-3-2 0,0 6 0 16,-1-7-1-16,0 1-2 0,9-4 2 0,-11 4 0 0,9-6 2 0,0 0-2 15,7-3 1-15,-8-1-1 0,9 0 0 0,4-5 0 0,-5 2-1 0,7-8-1 16,4-4-5-16,-5 0-14 0,6-3-13 0,8-6-16 0,-1-2-19 0,-1-4-22 15,2 3-27-15,6-3-29 0,-2-3-33 0,2-6-30 0,6 0-35 0,0 0-37 0,-7-6-47 16,7 0-52-16,0 3-83 0,0-9-93 0,0 3-25 0,0 0 4 0,0 0 25 16,0-7 31-16,0 1 43 0,0 1 45 0,-5 4 45 0,5-5 47 0,-7 6 48 15,7-1 52-15,-7-5 58 0,0 12 61 0</inkml:trace>
  <inkml:trace contextRef="#ctx0" brushRef="#br0" timeOffset="38609.98">7815 8676 0 0,'-5'5'1'0,"-11"-5"97"0,11 4 64 0,-9-4 42 0,9-4 34 0,-10 4 27 0,10 0 30 0,-9-5 30 0,9-1 30 0,-8 6 30 0,5-4 28 0,-3 0 24 0,4-1 25 0,-2 0-70 0,4 5-123 0,-8-4-59 0,8-2-29 0,-4 6-12 0,2-6-4 16,2 6-9-16,-1-4-11 0,-1 4-16 0,1 0-17 0,-2 0-16 0,3 0-17 0,-8 4-9 0,7-4-14 0,-9 6-9 0,10 0-8 0,-9-2-9 16,1 6-8-16,0-2-7 0,-5 7-6 0,4-3-4 0,-6 2-3 0,6 5 2 15,-4 0-1-15,-1 1 2 0,-2 4 1 0,3 1 0 0,-3 3 1 0,3 2 0 16,-1 4-1-16,-2 0 0 0,8 2-1 0,-6-3 0 0,6 6-2 0,-8 1 0 0,8-7-3 16,0 7 1-16,2-1-1 0,-5 1 0 0,11-7 0 0,-8 5 0 0,8 2 0 15,-4-2-1-15,2 2-1 0,2 0 1 0,-1-1-1 0,-1 1-1 0,7-3 1 16,-6 2-2-16,6 6 1 0,0-7-1 0,-8 1-2 0,8 6 0 0,8-5-3 0,-8-3 0 15,0 2-2-15,6-3 1 0,1-3-1 0,-1 1 0 0,-1 0 2 16,11-4-1-16,-11 0 2 0,8-2 0 0,1 2 0 0,4-6 3 0,3 7 1 0,-9-9 1 16,15 4 2-16,-8-3 2 0,7-2 2 0,1 3 2 0,5-6 1 0,-7 3 3 15,10-7 2-15,-4 0 1 0,9 1 0 0,-9-3 2 0,8-3 0 0,1-5 0 0,0 1 0 16,-1-5-1-16,5 0 0 0,-4 0 1 0,5-5-1 16,0-4 2-16,2-1-1 0,-2-5-2 0,0 0 3 0,0-4 0 0,2-2 4 0,-2-3 2 15,2 0 3-15,-10-4 4 0,3-3 4 0,5-2 5 0,-6 3 3 0,1-10 5 0,-1 3 1 16,0-4 2-16,-7 3 4 0,7-7 0 0,1-4-2 0,-8 7 0 0,7-7-6 0,-7 0 0 15,1-5-4-15,-6 5-4 0,5-5-5 0,-6 1-3 0,-7-1-6 0,7-1-4 16,-13-3-3-16,7 4-5 0,-8-4-2 0,3-4-2 0,-3 1-1 0,-5 3 0 0,-2-5 0 16,-5 5-1-16,0-2-2 0,0 7-1 0,-5-1 1 0,-2 0-2 15,-5 5-3-15,4 0-1 0,-11 6-1 0,-1 4-3 0,1-1-4 0,-7 6-5 0,-1 1-6 16,2-3-8-16,-7 14-9 0,-8-5-6 0,1 9-7 0,0-1-7 0,-7 4-3 16,7 9-6-16,-5 1-8 0,-9 1-7 0,7 8-7 0,2 1-8 0,-4 1-6 15,2 9-4-15,1 0-6 0,0-2-3 0,1 11-2 0,-4-3-6 0,11 3-11 0,-10 6-9 16,7-2-13-16,1 2-17 0,7 4-23 0,1 0-40 0,-1 5-52 0,-3-5-58 15,10 5-57-15,-2 1-18 0,3 5 3 0,-4-2 16 0,1 0 21 0,9 2 25 16,-1-2 30-16,0 2 32 0,-1-2 32 0,1 2 40 0,-2-7 42 0,8 1 55 0,-6-3 65 16</inkml:trace>
  <inkml:trace contextRef="#ctx0" brushRef="#br0" timeOffset="39147.35">7775 9056 0 0,'14'-18'17'0,"-9"-1"132"0,11 4 74 0,-11 0 47 0,1 6 36 16,-6-7 28-16,7 7 20 0,-7-2 22 0,5 7 19 0,-5-1 21 0,0 5 21 0,0 0 19 0,0 0 20 0,0 0-99 0,0 0-168 0,0 0-83 0,0 5-40 0,-5-1-20 0,5 1-7 0,-7 5-4 0,7 1-2 0,-6 4 0 16,1-2-4-16,-3 2-7 0,0 6-8 0,3 1-8 0,-1-1-3 0,-7 3-8 15,5 0-4-15,-4 5-5 0,5 0-5 0,-5 2-2 0,-1-1 0 0,5-2-2 16,-3 6 1-16,4 2-1 0,-2-9 0 0,4 7-1 0,-8-4 2 0,13 4-3 15,-5-4-1-15,-4-2-1 0,2 2-1 0,7-6-2 0,-5 7 1 0,5-13-4 0,-6 2-2 16,6 0-4-16,0-5-7 0,0-1-6 0,0 0-3 0,0-3-4 0,0-2-3 16,0-3-2-16,0 3-1 0,0-9-1 0,0 0-1 0,0 4 3 0,0-4 2 15,0 5 7-15,0-5 8 0,0 0 9 0,6-5 15 0,-6 1 11 0,0-1 14 16,5 1 9-16,-5-7 9 0,7 1 6 0,-7 1 7 0,9-6 4 0,-9-4 6 16,5 4 2-16,-5-5-2 0,6-5 0 0,1 1 0 15,-2-1-3-15,4-3-3 0,-2-1-9 0,-2-5-4 0,1-1-5 0,2 0-6 0,-3-4-2 0,3-4-2 0,-3-1 1 16,2-1 1-16,0 3 3 0,5-3 6 0,-4 1 3 15,-3-1 3-15,9 8 5 0,-9 3 5 0,3-2 2 0,0 12 7 0,-3-1 4 0,1 7 6 0,1-3 3 0,-2 12-1 16,-5-1 2-16,9 5-4 0,-9-1-6 0,7 3-5 0,-7 3-6 0,5-4-6 0,1 4-4 16,-6 0-4-16,7 4-6 0,-1-1-4 0,2 3-7 0,-3-1-1 0,2 5-5 15,5-1 1-15,-4 6-5 0,-1 4 2 0,7 2-4 0,-9-2 0 0,0 10-2 16,8 0 1-16,-5 0-3 0,-2 1 0 0,7 10-3 0,-6-7 0 0,-1 7 0 0,7-6-2 16,-8 5-1-16,4-5-2 0,3 5-1 0,-4-5-1 0,3 0 3 15,-3 1-1-15,-3-1-2 0,8-6-2 0,-5 3-4 0,5-7-4 0,-8 0-13 0,9 0-11 16,-1 1-17-16,-6-1-17 0,7-4-23 0,-9 0-20 0,8-2-27 0,-7 3-31 15,1-6-32-15,1 0-34 0,3-6-53 0,-11 4-56 0,8-1-67 0,-3-3-73 0,3 1-36 16,-8-5-20-16,0-1 9 0,0-4 24 0,0 0 33 0,0 0 38 0,0 0 41 16,0-4 45-16,-8-1 47 15,3-5 48-15,-3 4 59 0,2-9 59 0,-7 6 65 0,6-4 70 0</inkml:trace>
  <inkml:trace contextRef="#ctx0" brushRef="#br0" timeOffset="39321.74">7718 9414 0 0,'-19'4'20'16,"3"6"140"-16,4-5 86 0,-8 4 60 0,8-3 42 0,-1-2 32 0,7 2 25 0,-7-1 18 0,6-5 17 0,7 4 17 0,-6-4 15 0,6 0 27 0,0 0 25 0,0 0-97 0,6 0-168 0,-6-4-93 0,7 4-53 0,-2-5-21 0,3 5-7 0,5-6 3 15,-2 2 6-15,-4-2 7 0,7 2 5 0,4-1 1 0,-2-4-1 0,-5 3-10 0,10-3-13 16,-2 0-14-16,6-1-14 0,-6-1-12 0,8 1-12 0,1 1-22 0,4-6-30 16,-8 5-36-16,10-4-38 0,-2-1-48 0,1 6-50 0,-1-7-94 0,7 7-111 0,-7-1-78 15,8-4-64-15,-1 4-20 0,-7-5 0 0,7 0 14 0,-7-3 18 0,7 2 36 16,1-4 42-16,-8-3 48 0,15-3 51 0,-7-2 61 0,-1-6 64 0,0 4 82 0,6-9 93 15</inkml:trace>
  <inkml:trace contextRef="#ctx0" brushRef="#br0" timeOffset="40102.53">12883 5593 0 0,'0'-10'1'0,"5"7"105"0,-5-8 68 0,7 1 44 0,-2 1 34 0,-5 4 33 0,0 1 28 0,7-8 29 0,-7 8 28 0,0-5 25 0,0 4 28 0,8-1 22 0,-8 6 24 0,0 0-76 0,0 0-131 0,0-4-68 15,0 4-37-15,0-5-20 0,0 5-10 0,0 0-14 0,0 0-13 0,0 0-13 16,0 0-16-16,0 0-15 0,0 0-9 0,0 0-12 0,0 0-6 0,6 0-5 16,-6 0-6-16,7 0-2 0,-7 5-3 0,6-1 1 0,-1 2 1 0,2 3 1 15,2 0 5-15,2 3 3 0,1 3 6 0,4-2 4 0,-5 8 4 0,2-3 3 0,7 2 4 16,7 5 1-16,-8-1 0 0,7 1 2 15,1-1 3-15,-2 4 2 0,7 2 0 0,3-5 2 0,-4 3 4 16,1 2-1-16,7 0-1 0,0 0-1 0,1-2 4 0,0 6-4 0,4-5 3 0,2 5-3 0,-2 2 1 0,11-2 0 0,-4 0-3 16,1 0 0-16,0 4-4 0,7-3-4 15,-8 4-4-15,8-6-3 0,-1 7-1 0,0-1-3 0,2 1-2 0,-1-1-3 0,4-1-2 0,-3 3-2 0,-2-4 0 0,8 3-4 16,-8-6-2-16,8 5-3 0,-1 0-3 0,-7-5-2 16,6 6 2-16,-4-7-1 0,-2 6-1 0,8-3-2 0,-8 1 0 0,0-3 0 0,2 2 0 15,-1 4 3-15,-1-7 0 0,-6 7 1 0,0-6 3 0,7-1 0 0,-6 6 1 0,-2-5 2 0,0 0-2 16,4 2 2-16,-5-3-1 0,3 1 2 0,-1 0-3 0,-7-4-3 0,1 4-2 15,0-1-5-15,-1-3-2 0,-5 0-2 0,-1-2-3 0,1 3-2 16,-3-2 0-16,2 5-2 0,0-10-1 0,-5 6 0 0,-2-2 1 0,0 3-1 0,-1-7-1 0,4 0 1 16,-10 4 1-16,2-1 1 0,-3-5-1 0,-3 5 0 0,-2-5 2 0,1-1 0 15,-7 3 0-15,6 0-2 0,-6-5 0 0,1 2-2 0,-9-6-1 0,2 4-7 16,7-5-7-16,-8-4-5 0,-6 5-6 0,7-6-8 0,-7 1-7 0,5-5-8 16,-5-1-4-16,0 2-11 0,0-1-8 0,-5-1-17 0,5-4-17 0,0 0-18 15,-7 0-15-15,1 0-23 0,1-4-26 16,-4-1-27-16,2 5-25 0,2-10-41 0,-9 1-48 0,1 0-80 0,8-3-92 0,-9-7-31 0,-6 5 2 0,7-5 19 0,0-2 31 0,0 3 32 15,-1-7 37-15,4 5 43 0,-4-5 46 0,-1 6 48 0,10 4 46 0,-9-3 57 16,9 2 64-16</inkml:trace>
  <inkml:trace contextRef="#ctx0" brushRef="#br0" timeOffset="40714.61">16828 7842 0 0,'6'-7'2'0,"1"-2"105"0,1 4 63 0,-3 1 39 0,-5-6 31 0,8 0 28 0,-8 0 26 0,0 4 28 0,0 2 27 0,0-5 29 0,-8 4 27 0,8-1 24 0,0-3 24 0,-5 5-75 0,5-2-131 0,-8-4-65 0,1 5-32 0,1 1-11 0,6-1-5 0,-6-1-10 16,1 2-8-16,-2-1-13 0,-1 1-12 0,2-1-15 0,-1 5-15 0,1-7-12 15,-7 7-12-15,5 0-10 0,3 0-5 0,-1 0-6 0,-6 7-3 0,3-7-4 16,-3 5-5-1,6 4 0-15,-7-5-4 0,0 7-2 0,-1-2-3 0,1 7 1 0,6-3 1 0,-12 2 0 0,6 0 3 0,0 5 3 0,-5-1 2 0,4 6-1 0,-4-1 3 16,2 1 3-16,-3-1 0 0,1 6 4 0,4-2 1 0,-6 8 3 0,7-3 3 16,-6 1-1-16,6 6 3 0,-5-1 1 0,4 4-2 0,-6-4 4 0,6 5-2 0,1 6 1 15,0-7 0-15,2 0-2 0,-5 6-1 0,11 0 0 0,-2-4-2 0,1 4-1 32,1-1 0-32,-3 7-1 0,8-7-4 0,0 7 1 0,0-3-1 0,0 3-2 15,8-1-1-15,-3-1 0 0,1 1-1 0,6 4 3 0,-3-4 2 0,3 4-2 16,7-5 1-16,-6 1 0 0,6 1-1 0,-4-3 1 0,9-3 0 0,-3 5 0 15,-2 1 3-15,7-6-2 0,0 5 2 0,1-5-2 0,5 0 0 0,-6-7-2 0,8 2-1 16,-3 1 1-16,9-6 1 0,0-6 0 0,-1 2 4 0,5-5 2 0,2-6 3 16,-2 1 3-16,4-7 1 0,-4 2 4 0,2-4 4 0,6-1-1 0,-7-8 2 0,7-1 1 15,-7-1 0-15,8-5 2 0,7 0 1 0,-10-5 0 0,3-5 1 0,5 1-2 16,-5-6-3-16,4 0-5 0,-4-4-3 0,0-6-3 0,0 5-4 0,-1-4-1 16,-7-6-1-16,0 1 1 0,0 0-1 0,-6-5-1 0,0-6-4 0,0 7-1 15,2-7 0-15,-10-3-2 0,1-2-1 0,-4 2 2 0,-1-2 2 0,-4-3 1 16,-2-1-1-16,-2-4-3 0,-6-1 1 0,0 0-4 0,-7-5 0 0,2 1-3 0,-8 0 0 15,0-5-4-15,-8-2-1 0,-4 2-5 0,0-1-1 0,-9 1-10 0,3-5-8 16,-14 10-8-16,-3-6-3 0,3 0-5 0,-12 4-1 0,5 8-2 0,-9-3-2 0,-4 1-1 16,7 5-1-16,-8 6 0 0,1 0 1 0,-6 4 3 0,5 3 3 15,-5 8 4-15,5-2 7 0,3 5 1 0,-2 7 2 0,-7 3-5 0,7 6-8 16,5 3-11-16,-4 6-10 0,-1 0-10 0,7 9-13 0,-8 1-15 0,9 1-18 0,-9 4-16 16,1 4-21-16,6-1-19 0,-6 9-18 0,0-5-22 0,6 4-18 0,-6 2-30 15,5 3-37-15,3-4-33 0,-2 4-36 0,7-2-29 0,2 5-27 0,-3-3 5 0,0 2 17 16,1 1 26-16,8 5 30 0,-10-5 32 0,8 5 32 0,1-5 36 0,6 5 37 0,-6 1 45 15,6-1 46-15,5 1 47 0,-3-3 63 0</inkml:trace>
  <inkml:trace contextRef="#ctx0" brushRef="#br0" timeOffset="41174.51">17070 9052 25 0,'0'-9'100'16,"0"0"43"-16,0 3 37 0,0-3 34 0,0 3 30 0,0-3 28 0,0 3 31 0,0 1 27 0,0 1 30 0,0 0 29 0,0-1 30 0,0-1-31 0,0 6-66 0,0-4-40 0,0 4-27 0,0-6-21 0,0 6-17 0,0 0-14 15,0 0-12-15,0 0-13 0,0 0-16 0,0 0-16 0,0 0-17 0,0 0-18 0,0 0-16 16,0 0-9-16,0 6-12 0,5-2-10 0,-5 7-8 0,0-3-6 0,0 3-9 16,8 4-4-16,-8 0-4 0,6-2-4 0,-6 8 1 0,0-3-2 0,7 1 4 0,-7 1-2 15,6 0-3-15,-6 0-4 0,8 5-3 0,-8-7-4 0,0 3-5 16,5 3 0-16,-5-5-3 0,0 6-1 0,8-7-3 0,-8 9 1 0,0-5-3 0,0 4-3 15,5-2-5-15,-5 0-8 0,0-4-12 0,0 4-12 0,0 1-14 0,0-1-12 16,0-3-14-16,0-3-19 0,-5 1-15 0,5-4-19 0,0 0-20 0,0 0-19 16,0-6-17-16,0 0-12 0,0-3-12 15,0 4-11-15,5-5-10 0,-5-1-17 0,0-4-21 0,0 0-22 0,0 6-23 0,0-6-32 0,0 0-33 0,5 0-1 0,-5-6 17 0,9 2 22 16,-9-1 27-16,5-5 27 0,-5 0 26 0,0-4 32 0,7-1 32 0,-7-4 37 16,0-2 37-16,0-3 41 0,0 0 59 0</inkml:trace>
  <inkml:trace contextRef="#ctx0" brushRef="#br0" timeOffset="41792.11">17057 8876 80 0,'0'0'147'0,"-7"-3"40"0,7 3 27 15,0 0 24-15,0 0 22 0,0 0 23 0,0 0 20 0,0 0 21 0,0 0 18 16,0 0 21-16,0 0 17 0,0 0-64 0,0-6-112 0,0 6-55 16,0 0-29-16,0 0-10 0,0 0-2 0,0 0-4 0,0 0-2 0,0 0-7 0,0 0-3 15,0 0-5-15,0 0-6 0,0 0-3 0,0 0-5 0,0 0-4 0,0 0-6 16,0 0-2-16,0 0-5 15,0 0-3-15,0 0-3 0,0 0 1 0,0 0-1 0,0 0 0 0,0 0 0 0,0 0 0 0,0 0-3 0,0 0 2 0,0 0-3 0,0 0 0 16,0 0 0-16,0 0-2 16,0 0 0-16,0 0-5 0,0 0-4 0,0 0-4 0,0 0-4 0,0 0-2 0,-7-6-2 0,7 6-1 0,0 0 0 0,0 0-3 0,0-3 2 15,0 3-5-15,0 0 0 0,0 0-1 0,0-6-3 0,0 6 1 0,7-6-1 16,-7 6-2-16,0 0 0 0,0-4-3 0,0-1-1 0,7 5-2 0,-7-6-2 16,5 3 2-16,3-1-2 0,-3-2 2 15,3 1 2-15,-2 5 3 0,1-4 3 0,7-2 5 0,-1 0 4 0,-8 2 6 0,9-1 2 0,-2 5 5 0,8-5 3 0,-8 5 2 16,9 0 3-16,-8 0-1 0,6 0-1 0,-6 0 0 0,8 0-3 0,-3 5-4 15,-5 0-4-15,7-1-3 0,-8 2-8 16,9 0-2-16,-10 3-4 0,4-3-5 0,-3 1-3 0,0 4-3 0,4-1-3 0,-11-1-2 0,1 3-1 0,1 1 0 0,-2 1 1 16,4-4 0-16,-9 5 1 0,0 0-2 0,0 0-1 0,0 4-3 0,-9-4-1 15,4 0-6-15,-2 0-4 0,1 4-6 0,1-5-6 0,-11 2-6 16,4-1-8-16,0 3-2 0,-3-3 0 0,-4 0-1 0,1-5-3 0,4 3 5 0,-6 2-1 0,7-4 4 31,-6 4 4-31,6-6 2 0,0 1 4 0,-1-7 2 0,2 9 0 0,-2-3 2 16,8-3 2-16,-1-2 2 0,-5 1-1 0,5-1-2 0,2 1 3 0,-3-1 2 15,8-4 0-15,-7 6 2 0,2-6 4 0,5 0 3 0,0 0 3 0,0 0 7 16,0 0 10-16,0 0 7 0,0 0 6 0,0 0 4 0,0 0 2 0,0 0 3 0,0 0-1 16,0 0 2-16,5-6 1 0,-5 2 1 0,7 4 3 0,1-5 3 0,-8 1 5 15,5-1 3-15,9 5 4 0,-9-4 5 0,2-2 1 0,7 6 6 0,-8-6 2 0,6 3 1 16,2 3 4-16,4 0 1 0,-2 0 1 0,-5 0 0 0,9 0-2 0,0 3-2 16,0 3-5-16,-1 0-5 0,1-2-5 0,-1 5-6 0,2 0-4 0,-3 2-5 15,1-1-4-15,0 0-6 0,-4-1-2 0,4 6-5 0,-6-1-1 0,-1 2-4 16,-5-3-3-16,0 2 0 0,-2 6-1 0,-5-7-2 0,0 5 1 0,-5 0 1 15,5 2 1-15,-14-7 1 0,9 6 3 0,-10-2 0 0,3 2 1 0,0-4 0 0,-9 2 1 16,3-3-2-16,-3 1 1 0,2-2-2 0,-1 0-1 0,0 0 0 0,2-4-2 16,-8 5-8-16,5-6-9 0,-5 6-17 0,-1-5-20 0,9 1-20 0,-8-2-26 0,-1 1-29 15,-5-1-29-15,6 0-38 0,-6 3-38 0,-2-9-49 0,3 9-50 0,-1-3-87 16,-7-5-101-16,-1 5-49 0,1-3-16 0,-1 3 10 0,1-3 26 0,-1 3 35 0,1-3 39 16,2-2 46-16,3 1 46 0,-4-1 50 0,4-4 54 0,-5 5 57 0,7-5 60 15</inkml:trace>
  <inkml:trace contextRef="#ctx0" brushRef="#br0" timeOffset="45006.24">9065 6308 49 0,'0'0'119'0,"0"0"38"0,7-6 33 0,-7 6 30 0,0-4 30 0,0 4 25 0,0 0 29 15,0 0 25-15,0 0 27 0,0 0 22 0,0-5 25 0,0 5-50 0,0 0-93 0,0 0-48 0,0 0-28 0,0 0-21 0,0 0-18 0,0 0-16 0,0 0-19 0,0 0-11 0,0 0-10 0,0 0-4 0,0 0-6 0,7 0-3 0,-7 5-5 0,5-1-2 0,-5 2-2 16,8-3-3-16,-8 7-2 0,5 1 1 0,3 4 2 0,-8-2 1 0,6 7 5 16,-1-4-3-16,2 6-7 0,-7-1-6 0,9 3-10 15,-4 6-5-15,2-5-7 0,-7 2-6 0,6 8-5 16,-6 0-2-16,0-1-4 0,5 0-2 0,-5 5 0 0,0 0-3 0,-5 4-1 0,5-3-3 0,0 10-1 0,-6-6-1 0,6 5-2 0,-7-1-2 16,2 7-1-16,5-7-1 15,-9 4-1-15,2 3 0 0,7-6-1 0,-5-1 0 0,5-4-1 0,-6 1-1 0,6-2 0 0,0-8 1 0,0 3-2 0,0-8-8 16,0 0-5-16,0-2-11 0,0-4-15 0,0-3-16 0,0-2-21 0,0-4-18 15,0-1-19-15,0-4-15 0,6 0-15 0,-6-5-19 16,0-1-19-16,0-4-40 0,0 0-48 0,0 0-71 0,0-4-76 0,5-5-21 0,2-3 4 0,-7-1 19 0,9-2 26 16,-9-6 30-16,5-6 33 0,-5 2 29 0,7-5 29 0,-7-4 35 0,0-5 37 0,0-4 50 15,0-2 58-15</inkml:trace>
  <inkml:trace contextRef="#ctx0" brushRef="#br0" timeOffset="45626.34">9000 6411 0 0,'-6'7'33'0,"-6"4"144"0,3-7 71 0,2 2 49 16,-4 0 36-16,6-3 27 0,-3 3 19 0,8-6 19 0,0 0 10 0,0 0 16 0,0 0 12 0,0 0 15 0,0 0 13 31,0 0-119-31,8 0-194 0,-8 0-86 0,5 0-34 0,1 0-15 0,-1 0-4 16,11 0 3-16,-11 0 5 0,2 0 9 0,4 0 11 0,5 0 8 0,-5 0 3 16,2 0 7-16,7 0 0 0,-6 0 3 0,4-6-2 0,1 6-4 0,9 0 1 15,-8-3-3-15,5 3-2 0,1-6-1 0,1 6-2 0,5-6 0 0,-1 2-4 16,-4 4-4-16,7-5-2 0,5-1-5 0,-8 6-3 0,1-4-2 0,8 1-3 15,-1 3-3-15,-7-6 1 0,7 1-4 0,2 5 1 0,5-4-4 0,-9 4-4 0,3-6-2 16,-1 6-2-16,0-6 1 0,7 6 2 0,-7-4 0 0,-7 4 2 0,7 0 3 16,1-5 2-16,-8 5 4 0,2-5 3 0,-11 5 2 0,12-4 3 0,-10 4 2 15,2 0 2-15,-3-6 1 0,-3 6 0 0,6 0-3 0,-9-4-1 0,3 4-3 0,-9 0-3 16,8 0-4-16,-8 0-1 0,2 0-5 0,-1 0-3 0,0 0-2 0,-7 4-3 16,6-4-2-16,-4 0-5 0,-2 6-1 0,1-6-1 0,4 4-1 0,-3 1-1 0,0 0 1 15,-3-1 0-15,3 2 2 0,-3 0 2 0,0-2 2 0,-5 7 2 0,9-4 2 16,-2 4 2-16,-7 5 3 0,5-7 1 0,-5 6 0 0,0 3 4 0,0-2-1 15,6 2-1-15,-6 3 1 0,0-2-1 0,0 0 0 0,0 7-1 0,0-2-3 16,0 0-2-16,0 1-2 0,0-1-2 0,0 6-1 0,0-7-2 0,0 7 0 0,0-1-1 16,8 0-2-16,-8 0-1 0,0 0 0 0,5 1-2 0,-5 0 2 15,8 0-2-15,-3-2-1 0,-5 2 1 0,7 3-1 0,0-4 1 0,-2 1 1 0,-5 4 0 0,8 1-2 16,-1-7 1-16,-2 6 1 0,4 2-1 0,-9-8 1 0,5 8 1 0,0-9 2 16,-5-2 1-16,8 5 3 0,-8-5 1 0,6-7 1 0,-6 3 0 0,0-2 6 15,0-5 4-15,0 1 5 0,0 1 8 0,0-7 6 0,-6 0 8 0,6 1 5 0,-8-5 8 16,3-1 2-16,0 1 2 0,-9 1 2 0,7-2 4 0,-6 2 0 15,-1-6-1-15,-4 5-2 0,-1-5-8 0,-2 0-4 0,-5 0-7 0,0 0-7 0,-6 0-10 16,-2 0-7-16,2-5-8 0,-7 5-4 0,0-6-4 0,-7 6-4 0,2-4-3 16,-4-2-2-16,-2 1 0 0,-10 1 1 0,7-1-1 0,-5 1 0 0,0 4 1 0,-8-6-1 15,8 1-1-15,-7 1 1 0,-1 4 1 0,10 0 1 0,-10-5 0 0,1 10-1 16,7-5 0-16,-3 0-1 0,3 4 0 0,0 1-1 0,6 1-2 16,-1 3-1-16,1-5-1 0,7 1-3 0,8 5 0 0,-3 1-4 0,1-7-6 0,5 5-11 15,2 1-10-15,-2 1-11 0,15-8-15 0,-7 9-16 0,8-3-19 0,4-5-20 16,1 7-22-16,0-7-22 0,5 1-28 0,3-1-22 0,0 2-19 0,5 0-11 0,0-6-9 15,5 4-14-15,-5 1-17 0,13-1-28 0,-7 2-32 0,7-6-49 0,1 5-58 0,-2-5-9 16,9 4 13-16,-3-4 29 0,1 0 33 0,1-4 35 0,0 4 33 0,6-5 31 16,0-5 30-16,-6 5 38 0,7-5 41 0,-3 0 47 0,3 1 54 0</inkml:trace>
  <inkml:trace contextRef="#ctx0" brushRef="#br0" timeOffset="46256.71">9990 7763 0 0,'0'0'62'0,"-8"0"48"0,8 0 34 0,-5-6 34 0,5 6 31 0,-6 0 30 0,6-4 31 15,-7 4 24-15,7 0 25 0,0-5 25 0,-6 5 28 0,6-4-14 0,0-2-38 0,0 6-34 0,0-6-32 0,-7 2-16 0,7-1-12 0,0 1-11 0,0-1-12 0,0-1-9 0,0 2-10 0,0 4-7 0,0-5-4 0,0 1-12 0,0-8-9 16,0 12-9-16,7-3-12 0,-7-3-11 16,6 1-11-16,-6 1-12 0,0-2-13 0,7 3-11 0,-7 3-11 0,6-6-5 0,-1 6-7 0,-5 0-8 0,8 0-4 0,-8 0-2 15,8 0-1-15,-3 6-1 0,-5-3-2 0,8 3 0 0,-3-2 2 0,0 7 0 16,4-1 1-16,-4-1 2 0,2 6 2 0,-1-1 3 0,2 2 0 0,-2 3 0 15,6-1 0-15,-4 8-4 0,-2-3-6 0,7 7 0 0,-8 0-5 0,11-2-5 16,-11 8 0-16,8 1-5 0,-8 3-2 0,11-1-4 0,-11 6-4 0,9-2-2 0,-9 0-2 16,8 6 0-16,1-4-3 0,-9 4 1 0,10-4-1 0,-10 4 2 15,9 0-4-15,-9-7 2 0,11 7-1 0,-5-6 1 0,-4 2-1 0,7 4-1 0,-7 0 1 0,4-4 0 16,2 4 0-16,0-7-1 16,0 2 2-16,-7 5 0 0,14-4 0 0,-6 0 2 0,-1-8-2 0,0 8 2 0,5-6-1 0,3-5 2 0,-10 5 0 0,10-5-1 15,-3-3 1-15,3 2-2 0,-7-5-1 0,4-3-3 0,1 5-3 0,-4-6-8 16,-1-6-14-16,4 7-13 0,-5-5-14 0,-5-4-24 0,3-1-22 0,-3-2-24 15,-3-2-26-15,2 2-27 0,-1-7-26 0,1 3-19 0,-7-3-18 0,0-2-34 0,0 1-43 16,0 0-83 0,-7-1-103-16,1-4-32 0,-1 6 2 0,2-6 23 0,-3 0 30 0,-3 0 37 0,-4-6 40 0,-4 2 39 0,0-1 42 0,-1-4 36 15,1-1 39-15,-8-1 53 0,1-2 59 0</inkml:trace>
  <inkml:trace contextRef="#ctx0" brushRef="#br0" timeOffset="46983.68">10466 9658 0 0,'6'-6'86'0,"7"-3"110"0,-5 4 65 0,5-5 49 0,-8-5 38 0,0 6 34 0,4-6 31 0,-2 2 29 0,-7-2 27 0,5-1 30 0,-5 2 26 0,0 4 3 0,6 1-15 0,-6-6-103 0,0 5-153 0,0 5-76 16,0-4-38-16,0 3-21 0,-6 2-14 0,6-7-12 0,-5 7-13 0,-11 4-13 0,11-6-12 0,-8 2-12 0,0 4-15 0,-6-5-10 0,6 5-11 0,-7 5-10 16,1-5-8-16,-2 4-2 0,3 6 0 0,-9-4 2 0,6 9 2 0,5-6-1 15,-5 6 5-15,-6 4 1 0,9 1 3 0,-3-1 2 0,2 2 1 0,-1 3-2 0,1 4 2 16,-2-4-1-16,3 10 0 0,4-4-2 0,-4 4-2 0,-3 6-2 0,9-1-3 15,-8 0 0-15,8 0 0 0,-7 1-2 0,6 3 0 0,-8-4 1 0,8 5 1 16,0 0 0-16,0-4 0 0,-1 3 2 0,1 0-5 0,8 2 1 16,-1-2 0-16,-2 6-2 0,3-4 0 0,5-2-1 0,0 6 1 0,0 0 0 0,0-5 0 0,5 5 0 15,9-5 0-15,-1 6 2 0,-1-6-1 0,2-2 4 0,5-2 4 0,7 3 2 16,-5-2 1-16,3-4 2 0,3-3 3 0,6 2 0 0,-1-8 0 0,2 2-2 16,-2 0 1-16,-1-5-1 0,8-1-1 0,2-5 0 0,-2 0-1 0,0 1 0 0,6-11 1 15,-6 1 2-15,6 1 6 0,0-7 7 0,7-4 9 0,-4-4 4 0,3-1 8 16,0-5 6-16,-5-5 4 0,12-5 4 0,-4-3 1 0,-3-3 2 0,9-2 2 15,-9-6 2-15,9-2-2 0,-10-1-3 0,10-3-7 0,-9-5-7 0,-7 2-8 16,9-2-4-16,-14-4-7 0,1 0-3 0,-1 1 0 0,-7-1-2 0,0-3 1 0,-5 3-1 16,1-5 1-16,-5-5-2 0,-2 5-4 0,-9-4 0 0,3-2-1 0,-3 1-2 15,-5-4 2-15,-7-1-1 0,0 2-5 0,0-1-3 0,-7-1-8 0,-5 4-6 16,-3-4-12-16,-2 6-7 0,-4 5-10 0,-13-1-10 0,10 5-5 0,-15 0-12 16,7 11-9-16,-15 4-9 0,2-1-9 0,-8 6-6 0,1 4-1 0,-6 5-1 0,0 7 6 15,-2 4 2-15,-6 2 8 0,10 7 5 0,-4 7 4 0,-6 2 3 0,8 0-1 0,5 6-6 16,-5 3-10-16,13 7-20 0,-7-1-24 0,5 7-48 0,2-4-55 0,8 9-95 15,-3 4-108-15,1-3-47 0,5 2-14 0,2 1 7 0,-2 5 12 0,11-2 23 16,-9 6 27-16,5-6 36 0,-1 2 38 0,9 4 46 0,-7-6 51 0,-1 2 63 0,9-2 66 16</inkml:trace>
  <inkml:trace contextRef="#ctx0" brushRef="#br0" timeOffset="47829.06">10785 10194 0 0,'0'-4'12'0,"5"-1"125"0,-5-4 68 0,0-1 48 0,0 5 39 0,-5-4 36 0,5 2 34 0,0-2 36 0,-7 0 33 0,7-1 34 0,-6 1 32 0,6 4 31 0,0-1 27 0,0 2-88 0,-5-2-159 0,5 6-73 0,0 0-37 0,0 0-18 0,0 0-16 16,0 0-17-16,0 0-19 0,0 0-21 0,0 0-21 0,0 0-21 0,0 0-17 0,0 0-14 15,0 0-12-15,0 6-7 0,0-2-8 0,0 2-4 0,-9 3-8 0,9 0-1 16,0 1-3-16,0 4 3 0,0 2 1 0,-7 2 4 16,7 3 2-16,0 0 3 0,-5-3 1 0,5 7 0 0,0-1-3 0,-8 1-1 0,8-1-3 0,0 0-1 0,-6 1-2 0,6-1-1 15,0 1 1-15,0 5-3 0,0-6-2 0,6 0-6 0,-6 1-7 0,8-1-6 16,-8 0-8-16,5 0-5 0,2 1-6 0,-7-6-4 0,9 1-4 0,-4-1-7 16,1-4-6-16,-6 0-7 0,7 0-7 0,-7-5-6 0,5-1-2 0,4-5 3 0,-9 1 8 15,0 1 11-15,0-6 12 0,0 0 9 0,0 0 7 0,0 0 5 0,0-6 8 16,0 1 5-16,0 1 10 0,0 0 9 0,0-7 8 0,0 1 6 15,0-5 8-15,-9 6-1 0,9-6 2 0,-5-4-6 0,-2 4-8 0,1-3-1 0,1 3-2 16,-4-6-1-16,2 2-1 0,2-5 0 0,-9 3-1 0,9-3 1 0,-8 0-2 0,6-1 0 16,0 1 1-16,-6-1 1 0,6 1-1 0,2-4 1 0,-3 2 0 0,-3-2 1 15,3 3 3-15,8-5 5 16,-7 6 8-16,1 0 8 0,-2-1 9 0,3 6 9 0,5-2 6 0,0 7 8 0,-5 0 3 0,5 0 6 0,0 4 1 0,-9-1 4 16,9 2 2-16,0-1-2 0,0 6 0 0,0-1-6 0,0-4-7 0,0 2-9 0,0 2-11 15,0 1-10-15,9-7-8 0,-9 7-6 0,0-1-6 0,5 1-3 0,0-5-4 16,-5 3 1-16,8-4 0 0,-2-1 1 0,1 8 1 0,6-7 3 0,-7 5 2 15,7-4 4-15,0-1 3 0,1 4 5 0,-2-3 1 0,1 3 1 0,1 2 3 0,7-5-1 16,-3 4 0-16,-4 5 0 0,4-6-4 0,3 6 0 16,-2 0-2-16,-7 0-1 0,8 0-4 0,0 6-2 0,-7-1-3 0,5-1-3 0,-4 1-5 15,-1 5-1-15,0-1-2 0,0-3 1 0,-7 4 0 0,7 4 1 0,-5-4 2 16,-8-1 3-16,7 6-1 0,-2-5 2 0,-5 4 3 16,0 1-1-16,-5 1 2 0,5-2 0 0,-7 5 2 0,-1-4 1 0,2 4 0 0,-7-4-1 0,8 3 0 0,-11-2-5 0,11 2-1 15,-8 3-2-15,-1-6-4 0,2 4-2 0,6 2-5 0,-7-7-1 0,0 5-7 16,6-3-4-16,-5-2-6 0,4-1-1 0,1 2-3 0,-5 0-1 0,5 0 3 0,2-5 1 15,5-1 0-15,-8 0 2 0,2 3 4 0,6-9 0 0,-7 3 4 0,7 0 3 16,-6-2 4-16,6-4 3 16,0 0 2-16,0 0 0 0,0 0 0 0,0 0-6 0,0 0-5 0,0 0-2 0,0 0-7 0,0 0 1 0,0 0-3 0,0 0-1 15,6 0 2-15,-6 0 4 16,7 0 4-16,-7 0 6 0,6-4 6 0,2 4 8 0,-3 0 7 0,2-6 7 0,5 6 7 0,-5-6 7 0,6 6 7 0,1 0 6 0,-1 0 5 16,0 0-1-16,5 0 3 0,-4 6-3 15,4-6-2-15,3 6-5 0,-8-2-5 0,8 1-2 16,-2-1-5-16,-1 1-3 0,1-1-1 0,2 8-4 0,-8-9-3 0,0 8-3 0,0-1-3 0,0-6 2 15,1 5 1-15,-14 2 8 0,5-1 7 0,-5-5 5 0,0 5 4 0,-5-1 1 0,-4 0 2 0,4 1-1 0,-8 1 0 0,0 4-1 16,-6-7-1 0,-1 6-2-16,-7 1-1 0,9 1-7 0,-8 2-5 0,-6-3-15 0,5 0-15 0,-6 4-24 0,1-4-19 0,-2 0-26 15,2 0-25-15,1 0-25 16,-1 0-25-16,-8 0-25 0,0-6-28 0,1 1-24 0,-1 4-21 0,-4-10-12 0,5 12-9 16,-9-11-8-16,4 4-6 0,4 1-16 0,-5-5-16 0,8 4-29 0,-11-2-31 15,9-4-25-15,0 8-20 0,-1-7 10 0,1-4 25 0,7 4 29 0,-7-4 31 0,2 0 25 16,-3 0 26-16,1-4 28 0,7 0 30 0,-16-7 42 0,9 1 41 0,0-10 51 15,0 7 68-15</inkml:trace>
  <inkml:trace contextRef="#ctx0" brushRef="#br0" timeOffset="48531.28">6272 8246 88 0,'0'-5'150'0,"0"5"34"0,0 0 20 0,0-4 17 15,0-2 12-15,0 3 17 0,0-3 20 0,0 0 17 0,0 3 20 0,0-3 16 0,0 6 14 0,6 0-67 0,-6-6-117 0,5 6-56 0,2-4-24 0,2 4-3 0,-4-5 6 0,2 5 9 0,-1-4 7 0,7-1 1 0,-5 1-2 0,3-2-3 16,10 0-2-16,-9-3 2 0,0 3-2 0,8-3 2 0,-1 0 0 0,8 0 1 0,-7-7 0 15,6 1 0-15,6 1-5 0,-6 0-3 0,8-7-2 0,3 3-3 0,3-3 0 16,-1 2-3-16,6-5-4 0,0-1-6 0,2 1-3 0,6-6-6 16,5 2-5-16,-5-2-3 0,10 1-5 0,3-5 1 0,-1 3-2 0,6-2 1 0,1 3 0 0,1-4-5 15,4 0-5-15,1 0-2 0,7 1 1 0,-7-3 0 16,7 2 3-16,0 1 1 0,-7-1 1 0,6 0 0 0,1-1-1 0,-6 1 1 0,-2 4-1 0,-5 1-1 16,0 0 2-16,-1 4 1 0,-5 1 4 0,-8-1 0 0,-5 5 1 0,-1 1 1 0,-7 0-2 15,-6 4 0-15,-7 6-2 0,-6-6-2 16,1 5-3-16,-6-1 3 0,-10 8 2 0,1-3 2 0,-3 2 1 0,-4 4-4 0,-5 0-3 0,0 0-11 0,-5-5-11 0,-4 5-14 15,2 5-20-15,2-5-15 0,-6 4-19 0,-10-4-25 0,7 6-26 0,-6-3-36 16,1 3-39-16,-7 3-34 0,7-3-35 0,-7 0-46 0,-8 3-51 0,10 0-55 16,-10 1-57-16,2-1-27 0,1 3-16 0,2 2 10 0,-8-6 26 0,11 7 33 0,-6-3000 38 15,-2 5991 44-15,2-2991 44 0,-1-6 44 0,6 0 43 0,-5 0 51 0,8 3 53 16</inkml:trace>
  <inkml:trace contextRef="#ctx0" brushRef="#br0" timeOffset="51494.52">10869 10045 93 0,'8'-7'162'0,"-8"2"46"0,0-4 38 0,5 3 34 0,-5 2 35 0,0-1 31 0,0-4 33 16,0 5 34-16,0-2 31 0,0 0 29 0,0 2 32 0,-5-1-65 0,5-1-113 0,0 6-61 0,0-3-31 0,0-3-16 0,0 6-12 0,0 0-9 0,0 0-10 0,0-4-14 0,0 4-14 0,0 0-17 0,0-5-16 16,0 5-18-16,0 0-18 0,0 0-20 0,0 0-18 0,0 0-16 0,0 0-17 0,0 0-13 0,0 0-12 0,-8 5-9 15,8-1-4-15,0 2-7 0,0-3-5 0,0 8-2 0,-7-1 0 0,7 0 2 16,0 4 3-16,0 1 5 0,0 1 4 0,0 2 5 0,-5 1 4 0,5 7 5 0,0-7 2 15,0 6 2-15,-7 2 1 0,7 0 0 0,-7 1 0 0,7 7 2 0,0-7-2 16,-5 6 0-16,5 2 2 0,-8-3 1 0,2 2-2 0,6 4 2 0,-7-6-2 16,7 7 1-16,-6-7-1 0,6 1-1 0,-7 2-1 0,2-2 2 0,5-1-2 15,0-2 1-15,-9-3 1 16,9-2 0-16,-5-4 0 0,5 5-1 0,0-9 2 0,-7 1-1 0,7-4 0 0,0 0 0 0,0-5 0 0,0-1 0 0,0 2-1 0,-6-7 1 16,6 2 2-16,0-6 2 15,0 5 3-15,0-5 4 0,0 0 1 0,0 0 6 0,0 0 9 0,0 0 5 16,0 0 6-16,0 0 2 0,6-5 2 0,-6-1 3 0,0 2 6 0,0-7 1 0,0 2 4 0,0-5-1 0,7 0 0 0,-7-2-1 0,0-4-2 15,5-5-7-15,-5 1-7 0,0-1-7 16,9-4-6-16,-9 0-3 0,5-4-4 0,2-7-2 0,-1 7-6 0,-6-7-3 16,7-5-4-16,-1 6-5 0,2 2-3 0,-3-9-2 0,2 3-1 0,0 4 2 0,-2-6-1 0,10 8 1 15,-10-3 0-15,2 4 0 0,0 2 2 0,-2 1-1 0,3 3 0 0,-8 7 2 16,7-3 1-16,-1 7 3 16,-6 5 3-16,6-2 2 0,-6 1 1 0,0 6-2 0,5 0 1 0,-5 5-1 15,0-1-2-15,0-2-4 0,0 7-4 0,7 0-2 0,-7 0-2 0,0 0-4 0,0 0-1 16,0 0-4-16,9 7 1 0,-9-2-2 0,5-1-1 0,-5 5 3 0,7 6 0 15,-1 0 5-15,-1 0-1 0,3 4 6 0,5 5 3 0,-7 1 4 0,1 5 3 16,7-2 2-16,-7 2 0 0,-2 3 2 0,1 1-1 0,7 7 0 0,-5-6-2 0,-3 2 0 16,2 2-2-16,5 0 4 0,-4 1 1 0,-1-1 2 0,-1 1 2 0,7-1 4 15,-8-6 1-15,3 7 0 0,0-12 1 0,-3 6 0 0,1-4 3 0,6 0-3 16,-3-5 1-16,-4-1-2 0,2-6 0 0,-1 7-2 0,-6-10-3 0,8 6-3 0,-2-7-2 16,1 0-2-16,-2-5-2 0,-5 6-1 0,7-4-3 0,0-2-4 0,-7 1-4 15,5-6-5-15,-5 1-9 0,0 1-6 0,8-3-8 0,-8-3-10 0,0 7-9 16,0-7-13-16,0 0-15 0,0 0-16 0,0 0-22 0,0 0-26 0,0 0-28 15,-8 0-33-15,8 0-38 0,-5-7-48 0,5 7-57 0,-7-3-88 0,0-8-96 0,2 1-34 16,-2 1-2-16,1 0 17 0,-8-1 26 0,7-5 34 0,-7 0 40 0,2 0 44 16,1-4 46-16,-5 4 53 0,-2-3 54 0,5-3 64 0,0 2 68 0</inkml:trace>
  <inkml:trace contextRef="#ctx0" brushRef="#br0" timeOffset="51715.4">10811 10620 0 0,'-12'6'2'0,"-2"-3"119"0,1 9 88 0,-1-8 63 0,2 1 46 0,4-1 41 0,-3 1 36 0,-2-1 36 0,6-4 33 0,-7 6 29 0,14-6 27 0,-6 5 20 0,-1-5 20 0,7 0-85 0,0 0-141 0,0 0-89 0,0 0-63 0,0 0-29 16,0 0-12-16,0 0-7 0,0 0-6 0,0 0-11 0,0 0-13 0,0 0-6 16,0-5-8-16,0 5 2 0,0 0 2 0,7-6 3 0,-7 6 4 0,6-4-2 15,1 4-6-15,0-5-12 0,0 1-5 0,6-1-11 0,-8-5-7 16,14 1-8-16,-3-3-1 0,2 3-4 0,1-4-3 0,1 1-6 0,-1-2-6 0,7-1-18 16,-6 5-26-16,7-3-26 0,-3-2-26 0,-3 0-33 0,6 6-32 0,-9-1-40 0,3-1-41 15,-2 2-48-15,-1-1-51 0,1 5-88 0,-4 1-95 0,-2-1-72 0,-2 1-53 16,5-8-5-16,-5 9 19 0,-4-9 32 0,-2 3 38 0,4 4 44 0,-4-5 52 0,-5-3 54 15,7 1 56-15,-7-2 61 0,0 1 63 0,0-2 76 0,0-1 89 0</inkml:trace>
  <inkml:trace contextRef="#ctx0" brushRef="#br0" timeOffset="52173.56">11325 10005 0 0,'8'0'44'0,"-3"0"158"0,0-5 89 0,-5 1 61 15,9-2 46-15,-9 0 40 0,5-3 39 0,-5 0 35 0,7-1 33 0,-7 5 29 16,8-4 28-16,-3-1 24 0,2-1 21 0,-7 7-128 0,7-6-215 0,-2 5-110 15,2 1-48-15,-7-1-23 0,0 5-9 0,0 0-12 0,0 0-10 0,0 0-11 16,0 0-9-16,0 0-10 0,0 0-6 0,0 0-7 0,-7 5-8 0,7-5-6 0,-5 4-8 16,-2 1-10-16,0-1-7 0,-6 2-7 0,6 3-7 0,-7 0-5 0,4-2-1 15,-3 2-6-15,-8 0-2 0,7 6-2 0,1-6-1 0,-6 3 0 0,7-3 1 16,-1 4 1-16,-6-2 3 0,6-2-2 0,5-2 0 0,-5 2 0 16,8-4-4-16,-9 3 0 0,7-8-4 0,7 6-4 0,-6-1-2 0,6-5 0 0,0 0-1 0,0 0-1 15,0 0-1-15,0 0-1 0,0 0 0 0,0 0-1 0,0 0 4 16,0 0 4-16,6 0 8 0,-6 0 3 0,7-5 7 0,-2-1 6 0,4 6 3 0,-4-4 4 15,2-5 3-15,-1 3 3 0,2 3 0 0,5-4 2 0,-8-2 0 0,2-2 1 0,5 7-1 16,-4-5-4-16,4 4-2 0,-3-5-3 0,1 4-2 0,-2 2-2 0,5-1-1 0,-7-1-1 16,1 3-1-16,7 3 1 0,-9-6 0 0,3 6 0 0,-3 0 1 0,0 0-1 15,4 6 1-15,-4-3 2 0,-5-3 1 0,7 11 2 0,-7-7 3 0,8 8 2 16,-8-3 1-16,0 0 4 0,0 6 0 0,-8 1 0 0,8-2 0 16,-7 5 2-16,2 6 1 0,-9-7-1 0,9 13 0 0,-8-7 0 0,-1 6-3 0,1-2 0 15,0 2-5-15,0-2-1 0,-1 2-4 0,2 0 0 0,4-6-2 0,-4 4 0 16,5-1 4-16,2-5-1 0,-2 4 3 0,7-7-1 0,-6 0 2 0,6 2 0 15,0-3 3-15,0-3 1 0,0 0 1 0,0-1 1 0,6-4 2 0,-6 6 0 0,7-7-1 16,-2-3 2-16,-5 3 0 0,7-5-1 0,0 1 3 0,-2-1 2 0,10 2 0 16,-10-6 2-16,9 0-1 0,-1-6 2 0,0 2-2 0,0 4 1 0,6-9-2 0,-1 0-3 15,3-3-3-15,-1 3-15 0,5-1-19 16,-4-4-32-16,5 4-39 0,1-5-60 0,-9 0-69 0,8 0-138 0,-7 2-170 0,2-2-74 0,-3-5-26 0,2 1-2 16,0-2 12-16,-7 3 22 0,-7-7 25 0,1 1 39 15,-2-1 44-15,-5-5 53 0,-5 6 64 0,-2-4 74 0,-4 4 82 0</inkml:trace>
  <inkml:trace contextRef="#ctx0" brushRef="#br0" timeOffset="52918.54">8427 9190 100 0,'0'-10'169'0,"7"-5"51"0,-2 4 40 16,-5 2 40-16,8-5 39 0,-8 3 38 0,0-4 40 0,0 2 39 0,0 4 41 0,8-6 40 0,-8 3 41 0,0 3-59 0,0 0-112 0,0-7-61 0,0 7-28 0,0 0-18 0,0 3-10 0,5-3-10 0,-5 0-14 0,0 3-14 0,0 2-20 0,0-2-22 0,0 1-20 0,0 5-26 16,0-4-24-16,0 4-113 0,0 0-27 0,0 0 0 0,0 0 0 0,0 0 0 15,0 0 0-15,0 0 0 0,0 0 0 0,0 0 0 0,0 0 0 0,0 0 0 16,0 0 0-16,0 4 0 0,0 7 0 0,0-7 0 0,0 7 0 0,0 2 0 0,0-4 0 15,0 12 0-15,6-2 0 0,-6 2 0 0,0-3 0 0,7 7 0 0,-7-1 0 16,0 0 0-16,5 7 0 0,-5-7 0 0,9 6 0 0,-9-2 0 0,5 2 0 16,-5 3 0-16,0-4 0 0,7 0 0 0,-1 2 0 0,-6 3 0 0,5-5-150 15,-5 0-65-15,9 0-47 0,-2 5-55 0,-7-3-60 0,0-7-115 0,5 4-129 0,-5 2-49 16,0 0-4-16,-5-2 24 0,5-4 33 0,-7 6 41 0,-2-5 44 0,-2-1 50 16,4-5 56-16,-7 2 59 0,2-3 63 0,1-3 67 0,-10 1 72 0</inkml:trace>
  <inkml:trace contextRef="#ctx0" brushRef="#br0" timeOffset="53742.12">4742 7543 0 0,'5'-5'12'0,"-5"1"126"0,0-2 69 0,0 0 46 0,0 3 36 0,0-7 34 0,0 5 30 0,-5-1 30 0,5-3 29 0,-7 0 25 0,-2 3 23 0,9-4 24 0,-5 1 18 0,5 3-94 0,-5-3-163 0,-3 0-76 0,8 3-42 0,-5-3-17 0,5-1-7 0,-8 4-9 0,0 3-12 0,3-8-12 0,-1 7-15 0,-1-2-11 0,1 3-11 16,-2-3-7-16,-4 2-8 0,6 4-5 0,-7 0-5 0,0 4 1 0,-1 2-2 15,-6-3-1-15,8 7-1 0,-8 1-2 0,7-2 3 0,-5 10 0 0,-3-4 4 0,1 6 1 16,8 3 2-16,-7 0 4 0,-1 5 0 0,1-5 2 0,6 10 1 0,-6-5-1 16,3 5-3-16,-2 6-2 0,4-1-5 0,2 0-5 0,-1 5-4 0,-1 1-3 15,2-2 1-15,0 6-3 0,4 5-1 0,-4-5-2 16,3 5 1-16,4 4 1 0,0-3-2 0,5 3-1 0,-8 0-2 0,8 0 2 15,8-4-2-15,-8 4 1 0,5-3-1 0,0 3 2 0,4-4-4 0,3-1 3 0,2-4 0 0,-1 5 0 0,0-5 2 16,6 0-1-16,2 1 3 0,-3-7-1 0,8 0 1 16,1 2 0-16,-3-7 3 0,10 3 1 0,-2-7 2 0,1-1 3 0,6-2 2 0,1-3 1 15,-2-4 1-15,6 0-1 0,4-3 5 0,-4-2 1 0,9-4 2 0,-8-1 7 0,7-4 4 0,1-6 5 16,-8-4 4-16,15 0 6 0,-9-4 6 0,1-11 7 0,6 0 4 16,2 0 7-16,-2-9 3 0,0-4 2 0,0-2 2 0,-5-4 2 0,6 0-3 0,1-11 2 15,-10 2-3-15,10-2 1 0,-8-4 0 0,-2 0-3 0,-2 1-2 0,5-5-3 16,-9-1-5-16,-7 5-4 0,11-5-1 0,-16 1-2 0,7-1-2 0,-8-4-1 0,3 4-1 15,-7-4-4-15,-3-7-4 0,-3 5-3 0,-3-3-4 0,-2-5-3 0,-5 4-5 0,-4-3-1 16,-1-2-6-16,-6 1-2 0,0 5-5 0,-6-7-5 0,-1 8-5 0,-12 2-4 16,6-2-3-16,-14 3-2 0,1 0-2 0,-6 5-1 0,-2 5-3 0,-3 0-3 15,-2 6-6 1,-6-2 0-16,-2 11-2 0,-6 1-2 0,9 9-1 0,-7-1 0 0,-4 6-2 0,-3 4-3 16,6 4-3-16,-6 7-3 0,5 4-6 0,-5 0-6 0,5 4-6 0,1 7-10 0,-6-1-9 0,5 5-11 0,2 3-16 0,0 3-13 15,-2 2-13-15,8 6-20 0,0 1-20 0,-8 4-19 0,7 0-18 0,8 5-19 16,-9 1-17-16,10-1-46 0,-11 4-55 0,9-4-63 0,2 10-63 0,3-4-17 0,2 4 9 15,-7 0 22-15,7 4 27 0,4-5 35 16,-4 7 38-16,8-1 36 0,-4-2 36 0,1 8 41 0,8-7 41 0,-6 1 58 0,6 1 63 0</inkml:trace>
  <inkml:trace contextRef="#ctx0" brushRef="#br0" timeOffset="54313.91">4577 8094 0 0,'-6'-5'77'0,"6"-4"128"0,0-1 72 0,-6 1 56 0,6-1 41 0,-7-1 36 0,2 7 36 0,5-5 22 0,-8 3 19 0,2-3 11 0,6 9 5 0,0-6-8 0,0 6-21 0,0 0-125 16,0 0-186-16,0 0-89 0,0 6-43 0,6 3-24 0,-6-3-11 0,0 7-11 0,8 2-11 0,-8 6-1 0,0-3 5 0,0 7 10 0,0-1 12 0,0 12 6 0,0-8 6 0,0 6 4 15,0 1 6-15,-8-1 0 0,8 4-4 0,-6-3-4 0,-1 4-1 0,7-1 0 0,-6 3-1 16,1-4-1-16,-2 3-4 0,7-6 0 0,-9 6-3 0,4-7-2 0,5 6 1 16,-7-8-3-16,7 2-2 0,-6-3-1 0,6-6-1 0,0 1-3 0,0-1-3 15,0-9-1-15,0 4-3 0,0-4-1 0,0-6-1 0,0 1 1 0,0 1 2 0,0-7 8 16,6 2 11-16,-6-6 14 0,0 0 15 0,0 0 13 0,7-6 15 0,-7 2 9 15,5-2 10-15,-5-3 7 0,9-6 7 0,-9 6 5 0,7-12 5 0,-2 2 4 16,1 1 3-16,1-9-4 0,-1 5-8 0,2-9-14 0,-3 2-16 0,8-5-12 16,-7 4-8-16,2-4-8 0,4 0-5 0,-4-5-7 0,3 0-5 0,-3-1-2 0,5-3-6 15,-7 4 1-15,6-4-1 0,2 2 1 0,-1-3-4 0,-8 5-1 0,11 2 3 16,-3 1-5-16,-8 2-3 0,9 4-1 0,-2 2-3 0,-6 8 0 0,7 1 1 0,-5-2 1 16,4 8-4-16,-5 4-1 0,0-3-6 0,6 9-2 0,-8-3-3 0,4 0-1 15,-4 6-2-15,8 0 3 0,-8 6 0 0,3 0 2 0,5 3 2 0,1 0 0 16,-2 1 2-16,-6 10 2 0,8-1 1 0,-2 5 2 0,-4 7 2 0,5 2-1 15,-7 1-1-15,6 5-6 0,-3 1-3 0,-4 3-7 0,1 2-9 0,1-2-5 0,-2 6-3 16,4-4-8-16,-9-3-7 0,7-2-5 0,-2 3-7 0,1-2-8 0,1-6-11 16,-1-2-10-16,2-3-7 0,-3-2-9 0,2-3-10 0,0-1-11 0,-2-3-13 0,2-3-18 15,1 1-21-15,-3-4-17 0,2 0-15 0,0-5-27 0,-7-1-32 0,5 2-39 16,3-7-43-16,-8 1-49 0,0-5-51 0,0 0-9 0,0 0 11 0,0 0 25 16,0 0 27-16,-8-5 35 0,3-5 36 0,-2 1 36 0,0 0 35 0,-6-6 44 15,6-1 45-15,-5-2 51 0,0 3 63 0</inkml:trace>
  <inkml:trace contextRef="#ctx0" brushRef="#br0" timeOffset="54484.37">4716 8627 0 0,'-21'5'42'0,"2"-5"158"0,-2 0 90 0,3 4 66 16,-3 2 52-16,10 0 47 0,-9-6 41 0,6 0 37 0,1 0 37 15,8 0 25-15,-9 0 23 0,7 0 17 0,7 0 16 0,-6 0-140 0,6 0-224 0,0 0-113 16,0 0-63-16,0-6-34 0,6 6-20 0,-6-6-18 0,7 2-16 0,-7 4-13 16,6-5-11-16,2-1-5 0,-3 3-3 0,2-3 2 15,-1 2 6-15,8-1 4 0,-7 1 0 0,6-8 0 0,6 3-4 0,-6 4-12 0,5-5-21 0,3-3-21 16,6 1-30-16,-4 3-33 0,-2-6-36 0,11 6-42 0,-5-6-46 0,-1 0-85 0,8 6-97 15,-10-6-74-15,10 2-57 0,-8-3-15 0,6-4 4 0,-5 7 24 0,-2-2 31 16,-6-6 41-16,7 3 47 0,-6-3 49 0,0 2 52 0,-1 0 57 0,1-1 59 0,-7 1 76 16,-2 4 88-16</inkml:trace>
  <inkml:trace contextRef="#ctx0" brushRef="#br0" timeOffset="54941.9">5281 8066 0 0,'-12'10'66'0,"4"-6"174"16,-5 1 93-16,-5-5 63 0,4 0 45 0,1 0 36 0,0-5 30 0,5 1 30 0,-3-2 27 0,4-3 24 0,1 3 21 15,-2 2 15-15,8-7 15 0,-5 7-159 0,5-1-254 0,0 1-126 0,0-2-53 0,0 3-26 16,0-3-6-16,0 0-5 0,5 3-1 0,-5-9-4 0,0 8-8 0,0-1-1 16,8-1 1-16,-8-1 1 0,6 1 5 0,1 1 2 0,-1-5 0 0,-1 4 0 15,3-3 0-15,0 4 0 0,4-5-1 0,0 6-1 16,3-1 4-16,-4-4 0 0,2 3 1 0,7 2-1 16,-8-2 1-16,9 1-2 0,-3 5-1 0,3-4 0 0,6 4-1 0,-9-6-1 0,3 6-1 0,-2 6-1 0,1-6-2 0,-1 4-4 0,-6 1-4 15,0 1-4-15,0 4-5 0,1-1-10 0,-9-4-16 0,3 5-2 0,-3-1 2 16,-5 6 2-16,0-5 2 0,0 5 1 0,-5-1-4 0,-3 5 3 15,3-4-1-15,-3 4 1 0,-5 2 2 0,7 3 4 0,-7-5 4 0,0 2 10 0,-1 3 14 0,2-6 4 16,-1 3-2-16,-1-2-2 0,9 2-3 0,-8-3 2 0,-1-3 1 0,2 4 0 16,3-4 0-16,4 0 0 0,-8 0-1 0,13 0 2 0,-5-2-2 0,-3-4-1 15,0 3-3-15,8 3-2 0,-5-11 0 0,5 5-1 0,0 0 2 0,-6 2-1 16,6-7 2-16,6 2 2 0,-6 4 1 0,0-5 5 0,0-1 6 0,5 5 6 0,3-3 7 16,-8-1 8-16,8-1 5 0,-3 8 5 0,8-9 5 0,-8 3 4 0,9 3 2 15,-1-5 3-15,1 7 2 0,-2-2 2 0,2-3 0 0,6 4 1 0,-6-1-2 16,4 0-2-16,-5-3-3 0,6 8-3 0,2-4-5 0,-2 0 0 0,-7-1 2 0,8 0 1 15,-1 2 3-15,1-1-1 16,-8 0 0-16,2 4-4 0,4-4-1 0,-2-1-4 0,-11 3-3 0,8-3-4 16,-7 0 0-16,2 0 0 0,-1 1 1 0,-7 5-2 0,5-4-3 0,-5-2-5 0,-5 1-4 0,5 4-6 0,-7-4-6 0,-1 5-11 15,2-2-12-15,-7 2-22 0,0 0-27 0,0 0-34 0,-5 0-41 0,4 4-47 0,-4-4-51 16,-10 4-100-16,8 1-123 0,-6 1-77 0,0 1-55 0,-6-1-13 0,5-2 9 16,-12 2 24-16,7-3 29 0,1 1 42 0,-9-4 48 0,0 6 52 0,1-8 58 0,7 7 61 15,-7-4 64-15,6-2 86 0,6-4 99 0</inkml:trace>
  <inkml:trace contextRef="#ctx0" brushRef="#br0" timeOffset="56464.21">13845 7163 96 0,'0'3'164'0,"-6"-3"42"0,6 0 33 0,-5 0 31 0,-3 0 28 0,8 0 29 0,-5 0 31 0,-2 0 27 0,7-3 24 0,-9 3 23 0,9 0 17 0,0 0-78 0,0 0-129 0,0 0-70 16,0 0-41-16,0 0-19 0,0 0-12 0,0 0-8 0,0-6-9 0,0 2-11 0,9 4-8 0,-9-5-8 0,7-1-3 0,-2 2-2 0,3-2 7 0,-3 1 5 15,1-4 8-15,7-1 8 0,0 1 7 0,-5 0 6 0,5-7 5 0,6 1 4 16,-6 1-1-16,0-2 2 0,5-2 0 0,3-1-5 0,-2-2-2 0,2 2-9 0,-2-5-5 0,7-2-6 16,-1 4-5-16,2-5-6 0,5-1-5 0,1-2-5 0,-1 2-9 0,8-6-5 15,-1-2-7-15,6 3-4 0,-5-6-6 0,5-1-1 0,7 0 0 0,-7 3-2 16,8-2-5-16,-1-6 1 0,-2 5-1 0,11 3-1 0,-3-2 3 0,2 3-3 16,-4-1 2-16,4 1 2 0,6 2-1 0,-8 1 1 0,8 2-3 0,-3 3 0 15,-5-2-1-15,2 5 0 0,-1-4 3 0,1 4-2 0,-4 7-1 0,-2-7 0 16,-3 10-4-16,2-5 1 0,-2 7 2 0,-11-3 0 0,5 1-2 0,-5 6 1 0,-8-6 0 15,2 11-3-15,-11-7 1 0,4 7-1 16,-6-1-1-16,-2-1 0 0,-7 2-2 0,1 4 2 0,-6 0-1 0,5 0-2 0,-5 0-2 0,-7 0-2 0,9 0 2 16,-9 4-1-16,5 2 2 0,-5-1-1 0,0-1 2 0,0 7 0 0,0-1 0 0,6-1 0 15,-6 6 0-15,0 0-1 16,0 0 0-16,0 4 0 0,0-1 0 0,7 7 1 0,-7-4-2 0,0 3 0 0,0 4-2 0,0-3 1 0,0 4-4 0,5 1 2 16,-5 5-1-16,0-8 1 0,0 9-1 0,0-3 1 0,9 2-2 0,-9 4 2 15,0 1-1-15,0-2 0 0,5 0-2 0,-5 3 1 0,7-3-2 0,-7 1 1 16,6-3 1-16,-6 1-1 0,5-3 2 0,3 2 0 15,0-3-2-15,4 1 2 0,-6-4-2 0,8-2 1 0,-2 3-1 0,-6-7 1 0,7 0-1 16,2 6 2-16,-3-5 0 0,8-1-2 0,-7-6 2 0,-2 3-2 0,5 3 2 0,-5-8 0 0,1 2-1 16,4 1 2-16,-5-4 0 0,2 0-1 0,-5 0 1 0,4-6 0 15,-5 1 0-15,-2 1 0 0,3-1 1 0,-1-7-1 0,-7 3 2 0,5-2 0 16,-5 1 2-16,9 1 1 0,-9-6 2 0,0 0 2 0,0 0 1 0,0 0 1 0,-9 3 3 16,9-3 2-16,0 7-1 0,-5-7 3 15,5 0 0-15,-7 5 2 0,-1-5-2 0,3 0 1 0,-2 0-3 0,-5 4-1 0,4-4-3 0,-5 0-3 0,2 0 0 0,-5 0-3 16,-2 5-2-16,5-5-3 0,0 0 1 0,-6 0-4 0,-1 0 0 0,1 4-3 0,-2-4 0 15,10 0-2-15,-10 6-1 0,-5-6 1 0,7 4-1 0,-2 1 0 0,-2 0 1 0,-5-1 1 16,8 2 0-16,-6 0 0 0,-6 3-1 0,6 0 2 0,-6 1-1 0,-2-1 1 16,2 3 1-16,1-3 1 0,-9 6 2 0,0-2 1 0,1 2 0 0,0 0 0 15,-6 0 0-15,-2 0 1 0,3 0 0 0,-2 4 1 16,2-5-1-16,-4 5-1 0,-4-3 0 0,2 2 0 0,-3 3 0 0,0-2 1 0,-5 1 1 0,0-1-2 0,-2 0 1 16,-3 1-1-1,3-1-1-15,-7 2-2 0,10 3 3 0,-10-5-1 0,4 1-1 0,5 5 2 0,-1-6 0 16,0-1 2-16,1 3-2 0,5-2 1 0,0 2-1 0,2-7 0 0,5-1 0 15,7 2 0-15,2 1 3 0,-3-2-1 0,6-4 2 0,2-1 0 16,6 0 1-16,0-3 0 0,-7 0 1 0,8 3 1 0,-1-9-2 0,-1 6 0 16,6-2 2-16,-3-4 0 0,4 0 2 0,1 0 2 0,-8 0-4 0,15-4 2 15,-8 4-1-15,8-6-3 0,-4 6-2 0,5-5-2 0,6 1-4 0,-11-2-2 16,11 0-4-16,5-3-1 0,-7 4-4 0,1-5-4 0,6 1-3 0,0 0-2 0,0-1-1 16,0-5-2-16,0 0 2 0,0 0 1 0,6 0-1 0,1-4 2 0,-7 1 2 15,5-3 2-15,4 2 2 0,-2-2 5 0,-2 3 1 0,1-6 1 0,-1 3 4 0,11-2 0 16,-11-3 0-16,2 7-1 0,5-5 4 0,-4-1-3 0,-1 1-2 0,-2 0 0 15,9 0-2-15,-9-1-1 0,3 1-3 0,5-1-1 0,-7 1 0 0,1 0-1 16,-1-6-2-16,1 5 2 0,-1 1-1 0,1-1-1 0,-1 1 0 0,-1 0 0 0,4-1 3 16,-2 1 3-16,-2-6 1 0,3 7 3 0,-3-7 5 0,1 6-1 0,-6-6 1 15,8 2 1-15,-3-8-1 0,2 8 2 0,-1-2 0 0,-6-4-1 16,8 5 1-16,-8-5-4 0,6 3-3 0,1 2-8 0,-7 0-13 0,5 5-15 0,2 0-21 16,-7 3-30-16,7 3-31 0,-7 2-49 0,5 1-53 0,3 6-96 0,-1 0-112 0,-1-1-75 15,2 5-56-15,2 1-14 0,-2-2 6 0,-2 6 20 0,1 0 27 0,-7-6 36 0,0 6 43 16,0 0 47-16,0 0 54 0,0-3 61 0,-13-3 68 0,5 1 84 0,-2 1 94 15</inkml:trace>
  <inkml:trace contextRef="#ctx0" brushRef="#br0" timeOffset="57355.11">16366 7078 58 0,'-12'0'140'0,"-1"5"47"0,-1-5 33 0,2 0 24 0,-2 0 21 0,1 0 17 0,8 0 20 0,-3 0 13 0,0-5 10 0,3 5 7 0,-1 0 7 0,6 0-65 0,0 0-103 0,0 0-70 0,0 0-47 0,0 0-20 0,0 0-2 0,0 0 2 0,6 0 11 0,-6 0 6 0,5 0 8 0,3 0 13 16,0 0 16-16,-3 0 15 0,1 0 14 0,6 5 12 0,-3-5 9 0,3 0 3 0,2 7 3 15,4-7-1-15,1 0 0 0,1 3-4 0,-1-3-5 0,8 6-6 0,6-1-5 16,-6-5-10-16,5 4-11 0,7-4-8 0,0 4-8 0,6-4-4 0,8 6 0 0,-3-6-3 16,10 5-3-16,-1-5-4 0,6 0-4 0,0 4-6 0,7-4-9 0,7 0-4 15,-2 0-8-15,1 0-3 0,0 5 1 0,6-5-2 0,8 0-4 0,-8 0-1 16,8 0-2-16,0 0-4 0,-2-5 1 0,9 5 1 0,-9 0-1 0,2 0 2 15,-2-4 3-15,2 4-1 0,0-5 3 0,-2 5 0 0,-6 0-1 0,8-6-2 16,-7 6 1-16,-7 0-1 0,-1 0 0 0,9-4-3 0,-14 4-3 0,4 0-3 16,-2 0-6-16,-10 0-1 0,1 4-1 0,1-4-4 0,-8 6 1 0,2-6-5 15,-16 5-2-15,7-1-3 0,-12-4 2 0,1 5-3 0,-9 1-3 0,-2-6 0 0,-5 4-3 16,-3-4 1-16,-8 0 0 0,1 6 1 0,-2-6 4 0,-6 0 1 0,-1 0 1 16,-5 0-2-16,0 0-2 0,0 0-4 0,-5 0-9 0,-1 5-11 0,-1-5-12 15,2 0-12-15,-9 0-16 0,7 0-14 0,-13 0-16 0,8 4-20 0,-1-4-21 0,-8 0-20 16,2 0-24-16,-7 6-21 0,0-6-26 0,2 0-23 0,-5 0-19 0,5 3-43 15,-10-3-50-15,2 0-59 0,6 0-60 0,-8 0-15 0,2 6 10 0,1-6 23 0,-1 4 27 16,-2-4 36-16,8 5 34 0,-1-5 41 0,3 6 40 0,-3-6 42 0,2 3 45 16,4-3 56-16,2 7 64 0</inkml:trace>
  <inkml:trace contextRef="#ctx0" brushRef="#br0" timeOffset="57909.17">17826 8959 0 0,'0'-10'16'0,"0"5"130"0,0-4 74 0,0 5 56 0,0-6 47 0,0-1 44 0,0 1 44 0,-7 1 39 0,7 4 39 16,0-5 37-16,0 1 34 0,0 3 31 0,0-3 31 0,0 3-94 0,0 2-165 0,0-1-80 0,0 5-40 0,0-6-26 0,0 6-19 0,0-3-23 0,0 3-21 0,0 0-19 0,0 0-18 16,0 0-19-16,0 0-14 0,0 0-13 0,0 0-14 0,0 0-11 0,0 0-12 15,0 0-11-15,0 0-6 0,0 0-2 0,0 3 3 0,7 3 5 0,-7-1 1 0,5 5 0 16,-5-1 2-16,8 3 0 0,-8 1 0 0,5 1 1 0,1 7-1 15,-6 2 2-15,8 3 3 0,-3-3 1 0,2 3-7 0,-7 2-25 0,9-4 0 16,-4 6 0-16,-5 0 0 0,5-2-23 0,-5 3-33 0,8-7-19 0,-8 6-22 0,5-2-29 16,-5-3-37-16,8-1-42 0,0 0-49 0,-3 0-49 0,-5 0-54 0,6 1-103 15,1-1-129-15,-1-3-43 0,2-2-4 16,-3-4 18-16,2 0 29 0,-1-2 36 0,-6-2 41 0,6-2 51 0,-6-2 52 0,0-7 61 16,0 0 59-16,0 0 64 0,0 0 67 0</inkml:trace>
  <inkml:trace contextRef="#ctx0" brushRef="#br0" timeOffset="58582.51">19648 7215 0 0,'13'-13'16'0,"-5"1"131"0,-2-2 77 0,6 1 53 0,-5 3 47 0,-7-1 39 0,7 1 38 0,-2 1 36 16,-5 4 33-16,0-1 32 0,0 2 28 0,0 4 25 0,0-4 22 0,0 4-102 0,0 0-173 0,0-5-93 0,0 5-55 0,0 0-35 0,0 0-26 0,0 0-24 0,0 0-24 0,0 0-19 0,0 0-17 0,0 0-12 0,0 5-11 0,0-1-5 16,0 0-4-1,0 7 1-15,0-2 3 0,-5 7 5 0,5 2 6 0,0 3 10 0,-7 3 6 0,7 0 8 0,-7 5 8 0,7 7 4 16,-5-3 5-16,5 7 3 0,-7-7 1 0,7 10 0 0,-6-3 0 0,6 5-3 0,0-8-1 0,0 8-3 0,0-2-4 16,0 2-1-16,0-1-6 0,6 1 0 0,-6 4-4 0,7-7-3 0,-2 7-2 15,2 5-4-15,0-5 1 0,-2 4-4 0,3-4 1 0,5 5-2 16,0-5-2-16,0 0-1 15,0 1 0-15,6-1 0 0,-6-6 0 0,5 0-1 0,3 2 0 0,6-6 1 16,-1 1 1-16,1-7 1 0,4 1 3 0,1-3 0 0,2-4 1 0,3-2 2 16,2-1 0-16,1-4 4 0,7 0 3 0,-8-5 1 0,6-6 4 0,0 0-1 0,0-3 2 15,2 0 0-15,-2-6 1 0,7-6-2 0,-1 0 2 0,4-3 1 0,1 0 3 16,-1-6 2-16,0-1 2 0,5-2 2 0,-7-1 1 0,5-7-1 0,0-2 1 0,-6-2 2 16,1 2 3-16,0-8 3 0,0 2-1 0,-9-6 1 0,2 3 0 0,-2-8-1 15,-5 0-1-15,1-4-1 0,-8 1 1 0,-6-10-2 0,0 3 0 0,-7-3-1 16,2-5-4-16,-8 1-3 0,-8-2-5 0,3-6-2 0,-8 3-3 0,-8-2-3 15,3-5-3-15,-8 7-2 0,0-6-5 0,-7 3-2 0,-5 3-8 0,-9 3-3 16,2-5-5-16,0 11-5 0,-15-6-4 0,8 12-3 0,-12-3-7 0,7 12-6 16,-9-2-5-16,-5 5-7 0,-2 1-6 0,1 11-5 0,-6-2-6 0,-1 6-3 15,3 5-2-15,-3-2 0 0,1 12-2 0,-2 0-1 0,4-1 1 0,-3 10-3 0,1 0-4 16,6 4-6-16,1 2-7 0,0 3-11 0,4 10-12 0,3-5-19 0,-2 11-24 0,9-1-25 16,5 6-22-16,-7 4-49 0,13 0-57 0,-6 5-79 0,12 6-85 0,-5-1-29 15,6 4 2-15,-1 1 17 0,3-1 23 0,-3 7 34 0,8-6 34 0,-8 5 42 0,8-5 43 16,6-1 43-16,-8 1 44 0,10-5 58 0,-2 1 64 0</inkml:trace>
  <inkml:trace contextRef="#ctx0" brushRef="#br0" timeOffset="59268.68">20162 7772 0 0,'7'-15'45'0,"1"2"158"16,-3-3 83-16,3 7 61 0,-8-6 46 0,0 6 42 0,0-3 40 0,0 3 37 0,0 4 35 0,0 1 29 0,0-2 25 0,0 3 22 0,0-3 16 0,0 6-138 0,0 0-226 0,0-4-111 0,0 4-53 0,0 0-29 0,0 0-17 0,0 0-16 0,0 0-18 0,0 0-15 16,0 0-12-16,0 0-9 0,0 4-5 0,0-4 0 0,0 6 1 0,-8 3 2 15,8-5 3-15,0 7 0 0,-5 4 3 0,5-6 0 0,-8 6 2 0,8-2 0 0,-7 8 0 0,1-2 1 16,6-4-1-16,-6 9-2 0,1-5-2 0,5 2-4 0,-7 3-5 0,7-5-8 16,-8 5-3-16,8-4-6 0,0 5-1 0,0-6-2 0,0 5-2 0,0-3-1 15,0-3 2-15,0-2-2 0,0 3 2 0,8-5-1 0,-8-4 3 0,0 1 4 16,0-1 5-16,0-7 8 0,0 7 8 0,7-5 8 0,-7-5 9 0,0 0 3 15,0 0 10-15,0 0 2 0,0 0 3 0,0 0 4 0,0 0 0 0,0 0 0 16,0-5 1-16,0 1-2 0,-7-2 1 0,7 3-2 0,0-7-1 0,0-1 0 0,-8 1-7 16,8-4 1-16,0 4 0 0,-6-5 0 0,6 0 3 0,-7 2 1 0,7-8 2 15,0 6 1-15,0-3 2 0,0-1 0 0,0-2-1 0,0-3 0 16,0-1-4-16,7 1-3 0,-7-6-5 0,6 2-1 0,2 3-6 0,-1-4-5 16,-2 0-7-16,1-7-6 0,0 12-3 0,1 0-1 0,1-4-5 0,5 8-2 0,-7-5-2 15,-1 6-1-15,3 4 2 0,-1 0-2 0,5 0 0 0,-5 6-1 0,-2 0-2 16,9-1 1-16,-7 4 2 0,6 3 0 0,-6-3 3 0,5 0 2 0,1 6 1 0,-7 0 6 15,9 0-1-15,-2 6 4 0,-2 0 2 0,2-3 1 0,1 3 3 0,-1 4 2 0,0-1 3 16,0 0 0-16,0 2 0 0,0 2 2 0,-5 3 0 0,2-2-2 0,-1 1 0 16,-4 5-1-16,2-6-2 0,1 5-2 0,-8 2-3 0,5-3-2 0,-5 3-3 0,-5-2 0 15,5 1-4-15,-8 5-4 0,1-6-1 0,2-1-3 0,-4 3 0 0,4-2-4 16,-8 2 1-16,0-3 0 0,7-3 3 0,-7 4 0 0,0-4 1 0,0-6 2 16,-1 6 0-16,2-6 3 0,-1 3-1 0,7-3 3 0,-7 1 0 15,6-1 3-15,-1-4-2 0,2 5-1 0,0-4 0 0,-1-3 2 0,7 3-4 0,-5 0 0 0,5-6 1 16,-7 3-2-16,7-3-3 0,0 0-2 0,0 0-5 0,0 0 1 0,0 0-1 15,0 0 4-15,0 0 5 0,0 0 8 0,7 0 6 0,-7 0 8 0,5 0 7 0,2 0 3 16,-7 0 7-16,12 0 5 0,-4 0 4 0,-1-3 7 0,6 3 7 0,-7 0 3 16,7 0 1-16,-1 0-1 0,2 0-3 0,-1 0-4 0,0 0-3 0,6 3-1 15,-6-3-3-15,0 6-2 0,1-2-2 16,6 1 0-16,-8 4 0 0,0-3 0 0,9-2 2 0,-10 7 1 0,5-1-1 0,-5-1 2 16,1 0-2-16,-4 6-4 0,5-5-3 0,-7-1-1 0,2 6 0 0,-8 0-4 15,5-6 1-15,-5 7-2 0,0-7-1 0,-5 6-6 0,5 0-1 0,-14 0-2 16,9-2-2-16,-11 2-1 0,11 0-4 0,-8-5-5 0,-1 4-5 0,-4-4-7 0,5 1-7 0,0 4-10 15,-1-11-10-15,-6 5-14 0,6-3-15 0,4-3-19 0,-3 3-21 0,-1 0-18 16,1-6-22-16,0 0-16 0,0 3-15 0,-1-3-14 0,2-3-13 0,4 3-10 16,-3 0-10-16,3-6-11 0,-4 6-12 0,4-6-35 0,8 3-46 15,-6-3-63-15,0 1-69 0,6-3-16 0,6-4 10 0,-6 3 20 0,6-6 28 0,-6 6 31 0,8-6 30 0,4-4 31 16,-4 4 34-16,3-3 36 0,2-3 39 0,1-3 57 0,6-1 64 0</inkml:trace>
  <inkml:trace contextRef="#ctx0" brushRef="#br0" timeOffset="59729.37">20795 7695 0 0,'27'-30'23'0,"5"0"139"0,-13 6 81 0,7 0 60 0,-13 4 54 0,8 0 44 0,-8 7 44 0,-3-2 43 0,-1 5 41 0,3-1 40 0,-6 7 34 0,2-1 31 0,-8-4 27 0,0 3-105 0,5 6-181 0,-5-4-97 0,0 4-50 0,0 0-35 0,0 0-27 0,0 0-26 16,0 0-20-16,0 0-25 0,0 0-26 0,-5 0-20 0,-3 0-18 0,2 4-12 0,-1 2-11 15,2-1-7 1,-4-1-6-16,-1 5-3 0,2-3-5 0,-5 3-1 0,-6 6 1 0,6-5-2 16,-7 4 1-16,8 1 2 0,-8-5 1 0,1 5-2 0,4 0 1 0,-4-2-3 0,-2 2 0 15,10-4-3-15,-10 2-2 0,9-3-1 0,-8 4-2 0,8-2 3 0,6-3-2 0,-7 1 1 16,5-5-1-16,-4 4 2 0,5-5 3 0,0 2 2 0,7 0 5 0,-5-2 2 15,5-4 4-15,0 0 3 0,0 0 4 0,0 0 2 0,0 0 2 0,0 0 2 0,0 0-1 0,0 0-2 0,5-4-1 0,-5 4 2 16,7-6-4-16,0-4 0 0,-2 5-1 0,2-4-2 16,6-1 0-16,-5 1-2 0,3-3-1 0,10-2-2 0,-8 1-1 0,8 3 0 15,-5-5-1-15,5 0 2 0,-2-5-1 0,1 7 1 0,7-3 1 0,-8-4-1 0,7 7 0 16,0-2 0-16,-5-6 0 0,3 8-2 0,2 2 2 0,-6-2 0 0,7 1 1 0,-8 3 2 16,7 0 3-16,-7 3 2 15,1 2 2-15,0-1 2 0,0 5 1 0,-9 0 3 0,2 0 1 0,3 5 4 16,-11-1 1-16,1 2 6 0,1 3 2 0,-7-4 2 0,0 5 2 0,0 5-1 0,-7-5-2 15,1 4 0-15,1 1-3 0,-11 4 2 0,3 0-4 0,-6 1 0 0,0 5-2 16,-1-1-2-16,1 6-6 0,-7-7-2 0,8 7-4 0,-3-1-3 0,-6-4-4 16,14 3-2-16,-6 2-2 0,-2-6-3 0,11-3-1 0,2 2-4 0,-5-2-2 0,5-3 2 15,3 2-2-15,-1-4-1 0,6 3 0 0,-7-5 0 0,7-4-1 16,0 5-3-16,7-6 0 0,-7 1-4 0,6 4-1 0,-1-8-2 0,3 4-3 0,0-5-3 16,-3-1-9-16,3 2-10 0,2-2-13 0,4 1-17 0,7-1-20 0,-8-4-19 0,6 0-24 15,1 0-24-15,-6 0-31 0,4 0-32 0,8 0-35 0,-7 0-85 0,1 0-108 16,-1 0-57-16,0-4-32 0,-6 4 3 0,8-5 20 0,-8 1 29 0,1-6 34 0,-9 5 39 15,2-5 42-15,-7-5 45 0,0 0 48 0,-7 0 50 0,-7 0 56 0,2 0 80 16,1 2 93-16</inkml:trace>
  <inkml:trace contextRef="#ctx0" brushRef="#br0" timeOffset="60415.97">15161 8290 0 0,'0'-10'34'0,"0"-5"83"0,0 6 46 0,0-6 32 0,0 2 27 0,0-2 26 0,-5-1 23 0,5 2 21 0,0-2 21 16,0-2 21-16,0 3 18 0,0 0 1 0,0-4-16 0,0 4-54 0,0 0-83 0,0 0-37 0,0 0-15 0,0 2 0 0,0-2 1 0,0 0 5 0,0 0-2 0,0 6 3 0,0-6 2 15,0-1 3-15,0 7 3 0,0-6 3 0,0 6-1 0,0 0 1 0,0-1 0 0,0-1-5 16,0 1-4-16,-8 7-7 0,8-7-8 0,0 5-6 0,0-1-8 0,0 3-8 15,0 3-7-15,0-7-10 0,0 7-11 0,0 0-13 0,0 0-9 0,0 0-17 0,0 0-11 16,0 0-11-16,0 0-13 0,0 0-11 0,0 0-7 0,0 0-6 0,0 0-4 16,0 0-2-16,0 7 0 0,0 2 0 0,0-4 1 0,0 5 3 15,8 3 3-15,-8 2 5 0,0 5 8 0,0-1 4 0,0 2 9 0,0 7 2 0,0 2 3 0,0-2 5 0,0 12 1 16,0-5-3-16,0 8 0 0,-8-4-3 0,8 10-1 0,-5-5-2 16,5 6-3-16,-8-1-2 0,8 0-5 0,-6 0-2 15,6 2-4-15,-7-2-2 0,1 6-1 0,-1 0-2 0,1-3-1 0,-2 2-1 0,3 1-1 0,-2-3 1 0,1-3-2 16,0 5 2-16,-1-5-1 0,7 0 0 0,-8-1-1 0,3-3 1 0,-1-1 1 0,6 1-2 15,-8-3-1-15,3-2 0 0,-2 3-2 0,7-3-5 0,-8-1-5 0,8-5-12 16,-6-1-11-16,0 3-12 0,6-2-17 0,-7-6-20 0,7 2-25 0,-5-6-24 16,5 1-26-16,-8-1-31 0,8-3-33 0,-6 1-30 0,6-7-30 0,-7 6-55 15,7-8-65-15,-6 2-69 0,1-4-69 0,5 4-15 0,-7-6 10 0,-2-5 28 0,4 6 35 16,-2-10 39-16,1 5 43 0,1-5 44 0,-11 6 48 0,11-6 47 0,-9-6 47 0,9 6 63 16,-10 0 69-16</inkml:trace>
  <inkml:trace contextRef="#ctx0" brushRef="#br0" timeOffset="60978.61">14666 10054 0 0,'5'-9'4'0,"9"-3"111"15,-7-3 68-15,6 2 40 0,-6-8 28 0,0 6 21 0,-2-3 17 0,3-1 18 0,-2 4 15 0,1-4 21 16,-7-2 22-16,6-3 24 0,-1 6 20 0,-5-3-75 0,7-3-132 0,-7 5-64 15,0-6-28-15,0 5-4 0,0 1 8 0,0-2 8 0,-7 3 9 0,7 2 7 16,-5-2 3-16,-1 3-2 0,-1 6-8 0,1-7-4 0,-2 7-5 0,-4 0-6 0,5-3-9 0,-6 3-7 16,1 6-12-16,-2-4-12 0,1 2-13 0,0 5-11 0,0 0-8 15,0 0-10-15,0 5-6 16,2 2-7-16,-10 2-6 0,8 6-8 0,-6-2-7 0,-2 2-5 0,8 5-3 16,-13 4-3-16,13 1-2 0,-11-1 0 0,3 5 2 0,2 4-1 0,-2 3 2 0,2-2 4 15,-1 5 2-15,-4 0 2 0,3 1 1 0,3-3 2 0,-3 8 1 0,2-7 2 0,6 7 3 0,-6 0 3 0,4 4-2 0,3-7 3 16,0 7 3-16,-4-5 2 0,11 5 2 0,-8 1 2 0,8 3-2 0,-4-5 2 15,4 3-2-15,-2 2 2 0,7-5-3 0,0 1-1 16,0-1-2-16,0 1-1 0,0 0 0 0,0-4 0 0,7-2-5 0,-2-3 0 16,4 5-5-16,-4-8-4 0,8 3-1 0,-8-5-3 0,16-1 0 15,-7 0-1-15,-1-1-2 0,6-3-2 0,1-2-1 0,4-3 1 0,-3 5 1 0,13-11-2 0,-10 7 1 0,2-7 2 16,8-5 0-16,-2 2 4 0,0-4 3 0,2-5 3 0,5 2 2 0,-7-9 2 16,7 0 0-16,1 0 4 0,-3-4 1 0,2-8 1 0,9 0 1 0,-9 0 2 0,5-6-1 15,2-1 5-15,-2-7 4 0,4 3 7 16,4-3 6-16,-7-2 6 0,0-6 2 0,-5-2 7 0,4-1 5 0,-5-2 4 0,1-1 2 0,-1-5 4 0,-7 2-1 0,7-5 3 15,-7-1 1-15,-5-6-2 0,6 3-1 0,-6-2-5 0,-3-5-9 16,-3-1-5-16,-3 2-5 0,3-6-8 0,-10 1-6 0,-4 1-2 0,2-2-7 0,-9-6-2 0,-9 7-3 16,2-5-4-16,-4 5-1 0,-10-7-5 0,3 6-8 0,-8 6-6 0,-1 0-8 0,-4 0-12 31,-1 9-9-31,-7 0-11 0,-1 4-12 0,-7 6-13 0,2 5-14 0,0 10-12 16,-15 0-13-16,9 5-10 0,-7 4-8 0,-2 5-8 0,3 5-6 0,-2 5-7 15,-1 5-9-15,2-1-3 0,0 5-8 0,5 7-5 0,1-1-7 0,-1 6-10 0,2 3-7 16,5 0-37-16,1 4-50 0,5 6-67 0,1-4-72 0,-1 9-23 0,8-5 1 15,1 5 16-15,4 5 25 0,2-5 26 0,-2 6 30 0,8-8 33 0,-7 8 34 0,8 0 38 16,-3-1 40-16,2 5 57 0,-1-7 63 0</inkml:trace>
  <inkml:trace contextRef="#ctx0" brushRef="#br0" timeOffset="61746.1">14516 10851 0 0,'21'-27'5'0,"-2"5"118"0,-1-4 78 0,-2 3 53 15,-5-7 37-15,2 0 28 0,0 6 26 0,-6-4 24 0,7 1 29 0,-9 5 30 0,3-4 31 0,-8 1 33 0,5 7 33 0,0-3-69 0,-5 8-129 0,0-2-74 0,0 6-42 0,0-3-20 0,0 8-5 0,0-5-1 0,0 4 1 0,0 1-9 0,-5 4-7 0,5-6-18 16,0 6-19-16,0 0-20 0,-5 0-23 0,5 0-22 0,-8 0-26 0,8 0-15 0,-5 6-17 16,5-2-9-16,-8 1-6 0,8 4-5 0,-6 1-2 0,6-1-4 0,-7 2-1 15,1 3 0-15,6 0 1 0,-7 7 1 0,1-8 4 0,6 8 1 0,0-3 3 16,-7 2 2-16,7 0 3 0,0 1-6 0,0 1-2 0,-6-1-10 0,6 3-6 0,0-5-9 15,0 2-13-15,0-3-9 0,0 3-13 0,0-2-13 0,0-4-15 0,0 3-18 16,0-2-19-16,0-2-24 0,0-4-24 0,0 4-17 0,6-4-14 0,-6 1-13 16,0-7-10-16,0 6-16 0,7-5-19 0,-7-1 0 0,0 1 8 0,0-5 1 15,0 0 1-15,0 0 7 0,0 0 9 0,0 0 20 0,-7 0 28 0,7 0 38 0,-6-5 40 16,6 1 43-16,-5-1 40 0,5-5 42 0,-9 6 42 0,2-7 30 0,2 1 23 0,5 1 26 16,-8-2 31-16,3-2 32 0,-1-2 28 0,6 0 21 0,-8-4 11 0,3-2-6 15,5 3-11-15,-7-6-16 0,1-1-17 0,6 1-10 0,-8-1-7 0,8 1-10 16,0-6-7-16,-6 6-9 0,6-6-2 0,0 5-10 0,0 1-11 0,0 0-9 15,0 5-7-15,0-2-7 0,0 3-7 0,0-1-9 0,0 3-5 0,6 2-9 16,-6-1-10-16,8-1-5 0,-2 7-7 0,1 0-10 0,-2 0-7 0,3-1-4 16,-2-1-10-16,7 8-4 0,-1-9-3 0,2 3-3 0,-1 5 2 0,0-6-4 0,0 5 0 15,6-1-3-15,-6 3-3 0,6-4-1 0,1 2-2 16,-6 5-2-16,5 0-2 0,-6 0 1 0,-1 0-2 0,2 5-1 0,-1-5 1 0,0 7-1 16,0 2 0-16,-7-4-1 0,2 5 1 0,-3-1-1 0,3 7 2 0,-8-2-1 15,7-1 0-15,-7 2 1 0,-7 0 0 0,7 4 1 0,-8-4-1 0,8 6-2 0,-5-2-1 16,-3 5-3-16,-3-4-2 0,3 3-2 0,0-2-1 0,-3 3-4 15,4-5-2-15,-7 7-1 0,7-8-7 0,2 7-1 0,-8-6-4 0,7 1-3 0,-2-1-5 0,3 0 1 16,-2-4-1-16,0 0 2 0,2 4 1 0,5-8 1 0,-8 4 1 0,1-5 4 0,7-1 1 16,-5 0 3-16,5-3 6 0,0 3 3 0,0-4 4 15,-9-1 5-15,9-4 2 0,0 0 4 0,0 0 4 0,0 0 2 0,0 0 5 0,0 0 4 0,0 0 6 0,0 0 1 16,0 0 4-16,0 0-1 0,0 0 1 0,0 0 1 0,0 0 1 0,9 0 2 16,-9 0 2-16,5-4 1 0,-5 4 3 0,7 0-1 0,1-5-3 15,-3-1-1-15,2 6-2 0,0-3 0 0,-2 3-2 0,3-6 1 0,5 6 1 0,-2 0 1 0,-4-4-2 16,7 4-1-16,-1 4 0 0,0-4 0 0,0 0-3 0,1 6 2 0,-1-6-5 15,-6 3-1-15,5 3 1 0,0-1-4 0,-4-5-1 0,5 4-1 0,-7 8-1 16,-1-8 0-16,-5 1-2 0,7 4-2 0,-7-5 2 0,0 7-1 0,0-2 1 0,-7 1-2 16,7-4 1-16,-5 3 2 0,-1 6-3 0,-2-6 3 0,-5 1-2 0,6 1 0 15,-5-2-5-15,7 1-5 0,-10 5-6 0,10-12-9 0,-9 9-11 0,1-3-11 16,0 1-13-16,7-7-15 0,-6 8-10 16,-4-7-12-16,5 8-11 0,4-8-11 0,-7 1-9 0,9 1-13 0,-2-3-12 0,0 1-15 15,2-4-14-15,-3 6-16 0,1-6-19 0,2 0-22 0,-4 5-26 0,9-5-49 16,-5 0-58-16,5 0-58 0,0-5-51 0,0 5-14 0,0-6 6 0,-5-1 23 0,5 1 25 15,5-3 33-15,-5-3 34 0,5 3 42 0,-5 0 41 0,9-6 46 0,-4-1 48 0,2 2 61 16,1-5 72-16</inkml:trace>
  <inkml:trace contextRef="#ctx0" brushRef="#br0" timeOffset="62166.09">14933 10449 0 0,'0'-9'23'0,"7"0"138"0,-2 3 77 0,-5-3 52 0,9 3 44 0,-9-4 38 0,0 5 36 0,0-4 32 0,0 3 32 0,0 2 24 0,0-5 24 0,0 3 18 0,0 6 19 0,0-6-108 0,7 3-181 0,-7-3-85 0,5 1-41 16,1 1-19-16,-6-2-10 0,7 3-8 0,-1-3-10 0,2 2-6 0,-3-7-6 0,2 8 0 0,-1-4 1 0,0 2 0 15,2 1 3-15,-1-5-3 0,6 3-3 0,-7-3-5 0,-1 3-6 0,3 3-7 16,5-9-6-16,-7 8-5 0,1-7-6 0,6 7-6 0,-7-5-5 0,1 4-7 0,6 1-4 16,-7-2-6-16,7 0-6 0,-5 2-1 0,-3-1-4 0,0 5-3 0,4 0-1 0,3 0-2 15,-4 0-1-15,-2 0-1 0,-1 5-3 0,3-1 2 0,-3 8-1 16,2-8 0-16,0 7-1 0,-7-4 2 0,7 4-2 0,-7-2-1 0,0 7-3 0,0-1 0 16,0-6-2-16,0 7-2 15,0-2-5-15,-7-1 0 0,0 2-2 0,0 6-1 0,2-8-2 0,-3 2 0 16,3 0-1-16,-1 0-1 0,-9 0 2 0,10 4 1 15,-4-10 0-15,4 6 1 0,0-5 0 0,-3 4 0 0,3-4-2 0,-3 1-2 0,8-7-1 0,-6 5-1 0,-1 1-3 16,7-5-1-16,0 1 1 0,0-2 0 0,-6 1 0 0,6 1-1 0,0-6 3 0,0 0 1 16,0 0-2-16,0 0 6 0,0 0 2 15,0 0 1-15,0 0 5 0,0 0 7 0,0 0 3 0,0 0 4 0,0 0 4 16,6 3 5-16,-6-3 8 0,0 0 5 0,7-3 7 0,-7 3 4 0,6 0 3 0,-6 0 1 16,8 0 2-16,-3 0 1 0,-5 0 3 0,8 0 0 0,-3 0 1 0,0 0 0 15,4 0 1-15,-9 3-2 0,5-3-3 0,2 6-2 0,1-6-2 0,-2 6 1 0,-1-6-2 16,3 4-1-16,-3 0 2 0,-5 1-2 0,7 0-1 0,-7-1-1 0,7 2-1 15,-7 0-2-15,0 3-2 0,0-3-2 0,0 3 0 0,0-5-5 16,0 5-4-16,-7 2-5 0,0-1-4 0,7-1-5 0,-13 1-9 0,8-1-7 0,-1 2-12 16,-9-2-8-16,1-3-11 0,4 4-15 0,-3-5-17 0,-1 3-21 0,-6-3-22 0,6 5-28 15,2-5-29-15,-7 1-34 0,0-3-34 0,-1 9-41 0,0-12-47 0,-6 4-92 16,8 1-109-16,-10-1-41 0,8-4-4 0,-6 6 16 0,1-6 26 0,-2 0 34 0,3 0 41 16,-10-6 42-16,8 6 49 0,-6-4 50 0,5-5 54 0,-4 4 59 0,-9-5 65 15</inkml:trace>
  <inkml:trace contextRef="#ctx0" brushRef="#br0" timeOffset="71944.25">7934 10048 4 0,'0'-3'71'0,"5"-4"43"0,-5 7 37 0,0 0 34 0,0-5 33 0,0 5 28 0,0 0 30 0,0 0 27 16,0-4 32-16,0 4 29 0,0 0 31 0,0-5-18 0,0 5-46 0,0 0-33 0,0-6-24 0,0 6-22 0,0 0-19 0,0 0-14 0,0-4-13 0,0 4-10 0,0 0-7 0,0 0-10 0,0 0-12 0,0 0-11 0,0 0-11 0,0 0-13 16,0 0-7-16,0 0-8 0,0 0-8 0,0 0-9 0,0 0-9 0,0 0-7 15,0 0-11-15,0 0-7 0,0 0-8 0,0 0-7 0,0 0-10 0,0 0-8 16,-5 4-7-16,5-4-7 0,0 0-7 0,-9 6-4 0,9-1-6 0,0-5 0 0,0 4-5 15,-5 1-1-15,5 5-2 0,0-4-3 0,-7-1-1 0,7-1 0 0,0 6-2 16,0-5-1-16,-8-1 1 0,8 1-1 0,0 5-1 0,0-4 2 16,0-1-2-16,0-1 0 0,0 1 2 0,0-1-2 0,0 2 0 0,0-2 3 0,0 1-1 0,8 0 0 15,-8-5 4-15,0 4 0 0,0-4 2 16,7 7 2-16,-7-7 2 0,0 5 1 0,5-5 3 0,-5 0 6 0,9 0 4 0,-9 0 8 0,5 0 6 0,-5 0 9 16,5 0 8-16,-5-5 7 0,8 5 6 0,-3-7 8 0,3 3 4 0,-2-1 4 0,-6 0 5 15,7-5 4-15,-1 6 3 0,1-5 0 0,-7-2-2 0,6 7-2 16,-6-7-3-16,0 2-5 0,7 3-5 0,-7-2-5 0,0-3-7 0,0 1-3 0,0 5-5 15,-7-4-15-15,7-1-32 0,-6 1 0 0,-1 0 0 0,1-3 0 0,-1-3 0 16,1 6 0-16,-2 0 0 0,-5 0 0 0,8-1 0 0,-9-1 0 16,9 7 0-16,-10-2 0 0,10 2-38 0,-2-1-29 0,0 1-12 0,2 4-19 0,-3 0-20 0,8 0-27 15,-6 0-30-15,-1 0-34 0,7 4-42 0,0 1-37 0,-6 5-41 0,6-6-75 16,0 10-96-16,-5-2-54 0,5 1-39 0,0 2 1 0,0 0 15 0,0 0 33 16,0 4 38-16,0-5 45 15,0 2 47-15,0 3 53 0,0-5 56 0,0 2 56 0,0-7 57 0,0 6 75 0,5-6 92 0</inkml:trace>
  <inkml:trace contextRef="#ctx0" brushRef="#br0" timeOffset="72955.75">21615 7845 0 0,'0'-3'24'0,"7"-4"83"0,-7 2 49 0,6 5 41 0,-6-4 33 0,0-1 35 0,0 5 34 15,0-4 36-15,0 4 34 0,0-6 31 0,0 2 31 0,0-1 7 0,-6 5-9 0,6-5-48 0,0 1-74 0,0 4-44 0,0 0-28 0,0-6-19 0,-7 6-15 0,7 0-15 0,0-6-17 0,0 6-17 0,-5 0-16 0,5 0-17 0,0 0-13 0,0 0-12 16,0 0-13-16,0 0-13 0,0 0-10 0,0 0-10 15,-9 0-7-15,9 0-7 0,0 6-5 0,0-6-8 0,-5 0-6 0,5 6-5 0,0-2-5 0,0 1-2 16,-7 0-3-16,7-1 0 0,0 2 2 0,-6-2-1 0,6 1 3 0,-5 4-1 16,5-2 1-16,-8 2 1 0,8-4 0 0,-8 5-1 0,8-1 3 0,-5-5-1 0,5 7 0 15,0-1-2-15,-6-5 0 0,6 4-2 0,-7-5 0 0,7 6-1 16,0 0 0-16,0-6-2 0,0 8 0 0,0-8-1 0,-6 7 1 0,6-7 0 0,0-1 0 16,6 8 2-16,-6-7 5 0,0 2 5 0,0 0 9 0,0-6 5 0,0 3 7 0,7-3 10 15,-7 6 6-15,0-6 10 0,6 0 8 0,-6 0 12 0,0 0 12 0,5 0 9 16,3-6 9-16,0 6 5 0,-8-3 2 0,5-3 0 0,1 0-1 15,1 2-5-15,-7-1-3 0,5-4-3 0,4-1-83 0,-9 5-20 0,5-5 0 16,-5 0 0-16,7 0 0 0,-7 0 0 0,0 1 0 0,0-6 0 0,0 0 0 16,0 5 0-16,-7-3 0 0,7-1 0 15,0-7 0-15,-5 7 0 0,5 0 0 0,-9-2 0 0,4 2 0 0,5-1 0 0,-7-1 0 0,1 7 0 0,6 0 0 0,-5-1 0 16,5 1 0-16,-8 4 0 0,8-2 0 0,-8 4 0 0,8-3 0 0,-5 6 0 16,5-5-162-16,0 5-52 0,-6 0-56 15,6 5-80-15,-7 1-94 0,1-3-97 0,6 4-98 0,-7 2-28 0,7-4 4 0,-8 10 21 16,8-6 33-16,-5 1 35 0,5 0 44 0,-7-5 52 0,7 5 56 0,0-5 67 0,0-5 69 0,0 0 82 0,0 0 84 15</inkml:trace>
  <inkml:trace contextRef="#ctx0" brushRef="#br0" timeOffset="76420.07">21317 7948 47 0,'0'0'52'0,"0"-6"-17"0,5 2-16 0,2-6-9 0,0 0-6 0,6 1-1 0,0-10-2 0,0 4-1 0,0 0 1 0,0-3-1 0,6-3 0 0,-6 2-40 0,6-2-45 0</inkml:trace>
  <inkml:trace contextRef="#ctx0" brushRef="#br0" timeOffset="77225.03">21712 7534 0 0,'0'0'15'0,"0"0"47"0,0 0 24 15,8-6 21-15,-8 6 23 0,0 0 20 0,0 0 25 0,0 0 20 0,0 0 25 0,0 0 22 16,0 0 23-16,0 0-9 0,0 0-22 0,0 0-24 0,0 0-17 0,0 0-10 16,0 0-4-16,0 0-10 15,0 0-8-15,0 0-10 0,0 0-14 0,0 0-10 0,0 0-15 0,0 0-10 0,0 0-11 0,0 0-13 0,0 0-8 0,0 0-7 16,0 0-5-16,0 0-8 0,0 0-4 0,0 0-5 0,0 0-6 0,0 0-4 15,0 0-7-15,0 0-1 0,0 0-4 0,-8-6 2 0,8 6-2 0,0 0 4 0,0-3 4 16,0 3 2-16,-5 0 1 0,5-6 1 0,0 6 0 0,0 0 0 0,0 0 1 16,0 0 0-16,0 0 1 0,-5-4 3 0,5 4-1 0,0 0-3 0,0 0-1 15,0 0-4-15,0 0-6 0,-9 0-3 0,9 0-3 0,-5 4-3 16,5-4 0-16,-7 0 0 0,7 6 2 0,-8-6 3 0,8 3 1 0,-5 3 1 0,5 0 0 0,-6-6-2 16,6 4-3-16,-8 1 0 0,8-1-1 0,-5 1-1 0,5 1 0 0,0-2-3 15,-7 1-4-15,7-1-3 0,0 2-4 16,0 4-5-16,-6-5-7 0,6-1-3 0,0 7-3 0,0-7-1 0,0 1-2 0,0 4 0 0,0-3-2 0,0-2-1 15,0 2 2-15,0-1 1 0,0-1 3 0,0 2 3 0,6-3 1 0,-6 3 4 0,0-2 5 16,7 1 3-16,-7 1 5 0,5-3 3 0,-5 4 3 0,8-2 4 0,-8-1 3 16,6-4 1-16,-1 5 6 0,-5-5 1 0,8 4 2 0,-1-4 5 0,-7 0 1 15,5 6 5-15,-5-6 5 0,9 0 5 0,-4 0 3 0,-5 0 7 0,5 0 7 0,-5-6 5 16,8 6 8-16,-8 0 5 0,5-4 6 0,-5 4 2 0,8-5 4 0,-8 5 1 16,6-4 1-16,-6-1-1 0,7 5-1 0,-7-7-4 0,6 4-2 0,-6 3-4 15,0-6-3-15,0 1-5 0,0 1-7 0,0-2-5 0,8 3-6 0,-8-3-5 16,0 2-3-16,0-1-3 0,-8-1-5 0,8-4-1 0,0 5-4 0,0 1-1 0,0-1-2 15,0 1-3-15,-6-2-1 0,6 1-4 16,0 1-1-16,-7-1-2 0,7 5-3 0,0-4 0 0,-6 4-4 0,6-6-6 0,0 6 0 0,0 0-4 0,0 0-3 0,-8 0-6 16,8 0-4-1,0 0-3-15,0 0-6 0,0 0-4 0,-5 0-4 0,5 0-2 0,0 0-1 16,0 6 0-16,-8-2-3 0,8-4 2 0,0 5 1 0,0-1 0 0,-5 1-3 0,5 1-1 0,0 3-6 0,0-5-5 0,-5 1-10 0,5 5-8 16,0-4-11-16,0 3-10 0,0-3-15 0,0 3-10 0,0 0-13 0,0-3-14 0,0 4-20 15,0-1-19-15,5-4-18 0,-5 5-19 0,0-1-15 0,5 0-34 16,-5 3-47-16,8-3-63 0,-8 1-75 0,5-1-21 0,3-4 5 0,-8 5 16 0,6 0 22 15,1-5 30-15,-7 0 34 0,6-1 34 16,-6 2 37-16,0-6 38 0,0 0 40 0,8-6 54 0,-8 2 60 0</inkml:trace>
  <inkml:trace contextRef="#ctx0" brushRef="#br0" timeOffset="80355.45">11997 4166 0 0,'0'-3'27'0,"0"-1"33"0,-9 4 25 0,9-6 30 0,0 1 31 0,0 1 31 0,-5-2 30 0,5 0 25 0,0 3 24 0,0-3 7 0,0 6-2 0,0-9-2 0,-5 3-3 0,5 2-10 0,0-5-12 0,0 4-13 0,0-1-11 0,0-4-19 16,0 5-18-16,0 1-18 0,0-1-9 0,0-5-10 0,0 6-4 0,0-1-1 0,0-1 1 0,0 3 1 0,0-4 1 0,0 2-1 0,0 5 0 15,0-4-2-15,0-1-2 0,0 5-3 0,0-6-6 0,0 6-2 0,0 0-5 16,0-4-2-16,0 4-4 0,0 0-3 0,0 0-4 0,0 0-8 0,0 0-3 16,0 0-5-16,0 0-8 0,0 0-7 0,0 0-9 0,0 0-7 0,0 0-7 0,0 0-9 15,0 0-8-15,0 0-8 0,0 0-11 0,0 0-5 0,0 0-3 0,0 0 1 16,0 4 2-16,0 2 2 0,0 3 1 0,0-4 0 0,5 5 2 0,-5 1 0 16,0-1 0-16,5-1 0 0,4 6 4 0,-9 0 2 0,5-2 6 0,-5 8 1 15,7-6 4-15,-7 7-5 0,6-1 0 0,-6 3-5 0,7 0 2 0,-7 1-4 0,0 5 1 16,7 0-1-16,-7-2 1 0,0 2-3 0,0 4 0 0,0 0 0 15,7-4-2-15,-7 3-3 0,0 1-1 0,0-4-2 0,5 4-2 0,-5-4-2 16,0 3-1-16,8-2-1 0,-3-4 1 0,-5 4 1 0,8-1-1 0,-2-8 1 0,-6 5-2 16,5-3 1-16,2 1-1 0,-7-7 1 0,9-3 1 0,-9 0-1 0,5 0-1 15,-5-2-1-15,6-3 0 0,-6-5-1 0,0 4 1 0,0-3-1 0,0 0 2 0,0-6 0 16,0 3 2-16,0-3 2 0,0 0 0 0,0 0 0 0,0 0-2 0,0 0-1 16,0 0-2-16,0 0-5 0,0 0-3 0,0 0-11 0,7-3-14 0,-7-3-18 15,0 0-20-15,0 3-17 0,0-3-18 0,0-3-17 0,0-1-22 0,0-4-25 16,5-2-23-16,-5 2-22 0,0-5-23 0,0-2-34 0,0 2-41 0,0-5-46 0,8 3-51 15,-8-1-35-15,0-4-27 0,8-2 1 0,-8 3 17 0,5 1 25 0,-5-6 34 0,6 6 36 16,-6-7 38-16,7 3 39 0,-7 4 38 0,0 0 49 0,0-7 51 0,6 7 56 16,-6-6 71-16</inkml:trace>
  <inkml:trace contextRef="#ctx0" brushRef="#br0" timeOffset="80924.25">12107 4196 0 0,'-7'-9'1'0,"7"3"99"0,-6 2 70 0,1-1 46 0,-4-1 38 16,9 3 36-16,-7-1 36 0,2-2 34 0,-1 1 33 15,6 1 31-15,-8-2 29 0,3 0 28 0,-3 3 27 0,8-3-69 0,0 1-124 0,-5 5-62 16,5-4-34-16,0 4-16 0,0-6-12 0,0 6-13 0,0 0-17 0,0 0-14 0,0 0-16 15,0-4-12-15,0 4-12 0,0 0-13 0,0 0-7 0,0 0-11 0,0-5-13 16,0 5-12-16,5-4-9 0,-5 4-8 0,8-5-5 0,-8-1-8 0,5 2-3 0,3-2-6 16,-2 1-2-16,6-4-1 0,-3 5-2 0,2-6-4 0,-4-1 1 0,6 1-2 15,6 1-1-15,-6 4 2 0,0-5 1 0,6 1-2 0,-4 0-1 0,4 3-1 16,1 0 0-16,-1-3-1 0,2 3 0 0,-5 6 0 0,12-3-2 0,-8 3-1 16,6 0-1-16,-6 0 2 0,4 3-2 0,-3 3 0 0,-2 3-3 0,7-3 1 15,-7 9-2-15,-6-6 3 0,8 6-2 0,-9 1 1 0,0-2 0 0,3 5 2 0,-10 0 2 16,4-4 1-16,-4 9 6 0,0-3 1 0,-5-2 4 0,0 5 1 0,-5 0 1 15,0 0 4-15,5 1 3 0,-14-1 2 0,7 7 0 0,-7-7 2 0,-4 6 1 0,4-8 2 16,-6 9 0-16,1-7 0 0,-7 0 3 0,7 0 0 0,-7-3 0 16,0 3 1-16,5-5 2 0,-6 2 1 0,4-3 4 0,-4 1 2 0,1-3 2 0,7-2 5 15,-7 5 0-15,5-7 0 0,2 2 3 0,-1-4-1 0,1-1 0 0,6 0 1 16,0 0-2-16,-5-2-1 0,9-2 0 0,-3-1-1 16,-2 1-2-16,9-5 0 0,-3 0 0 0,3 4 0 0,-2-4 3 0,0-4-16 15,0 4-29-15,7 0 0 0,0-5 0 0,0 5 0 0,0 0 0 0,0 0 0 0,0 0 0 0,0-9 0 0,0 2 0 16,0 7 0-16,7-3 0 0,-7-3 0 0,7 1 0 15,0 1 0-15,6-2 0 0,-8 3 0 0,9-3 0 0,-2 2-32 0,8-1 1 0,-8-1 4 0,9 6 5 16,-2 0 3-16,7-3 5 0,-5 6 4 0,3-3 3 0,3 6 6 16,6-1 2-16,-6-1 3 0,5 5 3 0,-1 1 2 0,3 4 1 0,-2-2 1 15,2 1 1-15,-3 7 1 0,1-4-1 0,2 3 1 0,-2-1 1 0,0 3-2 0,1-2 1 0,-1 5-3 16,2-3 2-16,-1-3-4 0,-2 3-6 0,-5 2-2 0,6-3 0 0,-4 1 0 16,4-3 0-16,-8-2 0 0,3 2 0 0,1 1 0 0,-9-4 0 0,6 0 0 15,-5 0 0-15,0 0 0 0,-1-6 0 0,-6 7 0 0,5-7 0 0,-9 0 0 16,3 0 0-16,-6-3 0 0,8 3 0 0,-7-3 0 0,-7 0 0 0,5-2 0 15,-5-4 0-15,0 0 0 0,0 0 0 0,0 0 0 0,0 0 0 0,0 0 0 16,0 0 0-16,0 5 0 0,0-5 0 0,-5 0 0 0,5 0 0 0,-7 0 0 16,0 0 0-16,0 0 0 0,1-5 0 0,-1 5-3 0,-7-4-104 0,2-2-30 15,1 0-32-15,-5 3-42 0,5-3-44 0,-2 0-47 0,-7 3-45 0,1-8-99 0,-2 7-116 16,3-5-51-16,-3-1-17 0,1-1 11 0,2 1 25 0,-10 1 34 0,11-6 38 16,-11 6 47-16,9-7 49 0,-7 2 56 0,5 1 57 0,-2 1 63 15,2-3 65-15,-6 0 91 0,8 8 93 0</inkml:trace>
  <inkml:trace contextRef="#ctx0" brushRef="#br0" timeOffset="81429.31">12199 4328 27 0,'0'-4'101'0,"-8"-5"43"0,8 3 34 15,0 2 33-15,0-7 30 0,-7 7 30 0,1 4 25 0,6-6 25 0,-6 1 24 0,6 1 21 0,-7-1 24 0,7-5-37 0,-5 6-71 0,5-1-43 0,-8-1-33 0,2 2-15 0,6-2-13 0,-7 1-9 0,7 1-13 0,-6-1-6 0,1 1-4 0,5-2-3 0,0 3-2 16,-8 3-2-16,8-6-1 0,-8 0-1 0,8 3-4 0,0 3 0 0,-5-6-5 0,5 0-3 16,0 6-5-16,0-4-3 0,0 4-1 0,-7-5-5 15,7-1-4-15,0 6-4 0,0 0-1 0,0-3-8 0,0 3-3 0,0-4-6 0,0 4-7 0,0 0-9 0,-6 0-10 0,6 0-6 0,0 0-10 16,0 0-10-16,0 0-10 15,0 0-9-15,0 0-10 0,0 0-9 0,0 0-9 0,0 0-5 0,0 0-1 0,0 4 3 16,0-1 1-16,0 8 7 0,6-1 4 0,-6-1 4 0,0 6 5 0,0 0 2 0,7 4 6 0,-7 6 4 0,0-5 6 16,0 10 5-16,5-8 2 0,-5 9 1 0,0-7-6 0,8 10-2 15,-8-5-7-15,0 0-2 0,8 7-3 0,-8-3-2 0,0-3-2 0,0 4-3 0,0 0 2 0,0 1-1 16,5-1-2-16,-5 0 0 0,0 0-2 0,0-5-2 0,0 2 1 0,0-4 0 16,0-2-2-16,0-1 1 0,0 1 0 0,6-6 0 0,-6 1 2 15,0-5-3-15,0-2 2 0,0 2 0 0,0-3-1 0,0 3 2 0,0-6 2 0,7-5-2 16,-7 5 1-16,0-4 1 0,0 5 0 0,0-4-2 15,0-6-5-15,0 0-11 0,0 0-7 0,0 0-11 0,0 0-7 0,0 0-7 0,0 0-9 0,0 0-11 0,0 0-13 16,0 0-20-16,0 0-20 0,0-6-24 0,0 2-19 0,0-2-23 0,6-3-19 0,-6 0-21 16,0 0-20-16,0-6-21 0,0-6-25 0,8 2-37 0,-8-2-44 0,0-3-46 15,5 0-46-15,-5 0-14 0,0-4 6 0,7-3 20 0,-7 1 31 0,0-3 33 16,6 3 38-16,-6-5 39 16,0 2 40-16,0-1 43 0,0 1 43 0,0-3 48 0,0 2 52 0</inkml:trace>
  <inkml:trace contextRef="#ctx0" brushRef="#br0" timeOffset="81841.11">12184 4279 76 0,'0'-9'153'15,"0"5"48"-15,7-6 39 0,-7 5 36 0,0-1 33 0,0 2 35 0,0-7 35 0,0 7 32 16,-7-1 31-16,7 1 26 0,0-5 28 0,0 3-57 0,7-3-105 0,-7 3-64 16,0 0-37-16,0-3-19 0,0 3-6 0,0 3-6 0,0-1-6 0,0-7-10 15,0 7-8-15,0-2-9 0,0 0-4 0,0 3-4 0,0-3-4 0,0 6-6 16,8-5-7-16,-8 1-10 0,0-2-14 0,0 6-17 0,5-9-16 0,-5 5-15 16,8-7-15-16,-2 1-13 0,-1 1-14 0,10 0-12 0,-9-6-12 0,7-1-10 15,0 7-7-15,0-2-9 0,-2 3-4 0,5 3-2 0,-4-4 4 0,-1 9 2 16,10-6 2-16,-7 6 3 0,6 0 2 0,-8 6 1 0,8-3 2 0,-7 3 1 0,6 3 1 15,2 1 3-15,-2 4 0 0,-7-4 1 0,7 5 2 0,-6 0-1 0,6 4 3 0,-4-4 1 16,-10 4 1-16,9 1-1 0,-9 1 3 0,3 1 2 0,-8-1 1 16,0 3 2-16,0 1 1 0,-8-6 1 0,3 5 2 0,0 2 1 0,-9-4 0 0,-1 5 0 15,3 1 1-15,-8-3 0 0,1-1-1 0,-2 0 0 0,3 0-2 0,-8 0-3 16,7 1 0-16,-8-1-1 0,2-3-1 0,6-2-2 0,-8 6-1 0,6-11 0 16,-2 5 0-16,2-4 0 0,2 0 0 0,4 0 0 0,-4 0-1 0,6-5 1 15,0-1 4-15,7 0-1 0,-6 1 3 0,4-5 3 0,2 0 1 0,-1-1 1 16,1 2 5-16,1-6-1 0,5 0 6 0,0 0-1 0,0 0-2 0,0 0 2 0,0 0-2 15,0 0-3-15,0 0-5 0,0 0-3 0,0 0-3 0,0-6-3 0,5 2-6 16,1-1-2-16,1 0-4 0,-1 5 1 0,7-4-3 0,0-2 1 0,0 2 2 0,0-1 0 16,6 5 4-16,2-4 3 0,-3-1 6 0,3 5 2 0,-3 0 2 15,3 0 6-15,6 0 1 0,-3 0-9 0,3 5-9 0,-7-5 0 0,4 4 0 16,5 1 0-16,-5 5 0 0,2-6 0 0,0 6 0 0,-5 0 0 0,3 0 0 16,-3-1 0-16,-2 6 0 0,7 0 0 0,-12 0 0 0,6 0-37 0,-1-2-57 0,-7 2-36 15,2 6-49-15,-1-8-56 0,1 2-60 0,-9 5-131 0,2-6-159 0,-1 6-68 16,-1-5-22-16,-5 4 5 0,8-4 19 0,-16 0 33 0,8 4 39 0,-5-5 47 0,-1-4 50 15,-1 1 61-15,2-1 65 0,-9-1 75 0,1-9 77 0</inkml:trace>
  <inkml:trace contextRef="#ctx0" brushRef="#br0" timeOffset="82760.39">9242 6557 57 0,'-7'-6'133'0,"7"0"44"0,0-3 37 0,-6 4 35 0,6 1 33 0,-8-5 33 0,8-1 33 0,0-1 30 0,-6 7 27 0,6-7 26 0,0 7 22 0,-7-5-49 0,7 3-94 0,0-3-56 0,-5 3-33 0,5 3-19 0,-8-9-12 16,8 8-10-16,0-1-11 0,0-1-10 0,0 2-14 0,-6 1-7 15,6 3-7-15,0 0-5 0,0 0-8 0,0 0-7 0,0 0-8 0,0 0-11 0,0 0-8 0,0 0-11 16,0 0-10-16,0 0-13 0,0 0-13 0,0 0-9 0,0 0-13 0,0 0-1 16,0 0-3-16,0 0 0 0,0 7 2 0,0-1 0 0,0 3 2 0,0 3 5 0,0 2 4 15,0 0 5-15,0 6 6 0,0-1 5 0,0 0 4 0,0 7 7 16,0-3 4-1,0 3-3-15,0-2-3 0,0 4-3 0,0 2-4 0,-7 0-3 0,7 4 1 0,0 0-2 16,-6-1-4-16,6 1-2 0,0 7-2 0,0-3-1 0,-5 7-2 0,5-8-3 16,0 8 2-16,0 0-4 0,0-1 1 0,0-2-3 0,0 3 1 0,0-1-6 15,0 1 0-15,0-6-4 0,0-2-3 0,0 3 0 0,0-6-2 0,0 1 0 16,0-6-2-16,5 0-2 0,-5-4-2 0,0-1-3 0,0 1 0 0,6-7 1 0,-6 3-2 16,0-6 1-16,7-2 0 0,-7-2-3 0,0 2 3 0,0-7 0 0,0 4-1 15,0-5 0-15,6-1 2 0,-6-4-1 0,0 6 2 0,0-6 0 0,0 0 2 0,0 0-1 16,0 0 1-16,0 0-2 0,0 0 0 0,0 0-10 0,0 0-9 0,0-6-15 15,0 2-19-15,0-1-20 0,0-5-26 0,0 4-26 0,0-7-32 0,0 2-37 16,0-2-37-16,-6-8-39 0,6 6-36 0,0-3-54 0,0-3-58 0,0-3-55 16,0 5-54-16,0-6-21 0,0 1-3 0,0 0 19 0,0-6 34 0,6 5 40 0,-6-8 43 15,8 3 50-15,-3-4 50 0,-5 0 48 0,7 0 49 0,-1-5 56 0,2 5 59 0</inkml:trace>
  <inkml:trace contextRef="#ctx0" brushRef="#br0" timeOffset="83534.03">9281 6615 0 0,'-7'6'1'15,"7"-6"110"-15,-8 0 75 0,-4 0 52 0,5 4 44 0,2-4 38 0,-2-4 35 16,1 4 34-16,-2-6 32 0,2 6 29 0,-1-6 27 0,2 3 25 0,-3-3 26 16,8 6-78-16,-6-6-132 0,6 6-77 0,0 0-48 0,0-4-25 0,0 4-15 15,0 0-14-15,0-5-12 0,0 5-10 0,0 0-10 0,0 0-6 0,0-5-9 16,0 5-6-16,0 0-6 0,0 0-8 0,0 0-7 0,0 0-8 0,0 0-7 16,0-4-9-16,0 0-6 0,6 4-7 0,-6 0-7 0,8-6-6 0,-3 6-5 0,2-5-3 15,7 5-5-15,-8-4-2 0,6 4 0 0,2-6 0 0,6 0 0 0,-1 3 3 16,0-3 3-16,1 1 1 0,7 1 2 0,-3-2 1 0,3 3 1 0,6-3 0 15,-1-3-1-15,2-1-3 0,-3-1 1 0,9 7-2 0,0-11 0 0,-1 6 1 0,5 0-1 16,2-3 0-16,-7 3-1 0,14-1 2 0,-9 1-1 0,2 0 1 0,-2-3 1 16,9 3 0-16,-6 0 2 0,-2 3 1 0,0-3 0 0,-5 0-1 0,4 2 4 0,-5-2 2 15,1 4 0-15,0 1 2 0,-1-5-1 0,-8 3 2 16,1 2 2-16,2-1 0 0,-8-1 0 0,1 2 0 0,-8 4 1 0,1-6 2 0,-1 1-1 0,0 5-3 16,-4-4 2-16,-10 4-4 0,9 0 1 0,-9 0 0 0,2 0 1 0,-7 0 1 15,0 0 1-15,0 0-2 0,0 0 2 0,0 0-4 0,6 0 0 0,-6 0 1 16,0 0 7-16,0 4 2 0,0-4 7 0,0 5 2 0,0 5-1 0,0-4 0 15,-6-1 2-15,6 5-5 0,0-1-2 0,0 0 0 0,0 7 1 0,0-7 1 16,-7 6 4-16,7 3-21 0,0-2-16 0,-5 2 0 16,5 3 0-16,0-1 0 0,-8 3 0 0,8-2 0 0,-6 3 0 0,6 0 0 0,-5 1 0 0,5 5 0 0,-8-6 0 15,8 0 0-15,-7 5 0 0,7-5 0 0,0 6 0 0,-6-6 0 0,6 6 0 16,0-2 0-16,-8 2 0 0,8 1 0 0,0-4 0 16,0 4 0-16,-5-3 0 0,5 7 0 0,5-11 0 0,-5 5 0 0,0 0 0 0,0 0 0 0,8-3 0 0,-8 2 0 15,6-4 0-15,1 7 0 0,-7-7 0 0,8 4 0 0,-3-1 0 0,1-3 0 16,2 4 0-16,-3-4 0 0,2 0 0 0,-1 1 0 0,1-5 0 0,0-1 0 15,0 2 0-15,-2-2 0 0,3-1 0 0,-3-2 0 16,-5-2 0-16,6 1 0 0,2 1 0 0,-8-7 0 0,5 6 0 0,-5-6 0 16,0 0 0-16,7 1 0 0,-7 1 0 0,0-7 0 0,0 5 0 0,0-3 0 15,0 3 0-15,0-3 0 0,0-3 0 0,0 4 0 0,0-7 0 0,0 5 0 0,0-5 0 0,0 4 0 16,0-4 0-16,0 0 0 0,0 0 0 0,0 0 0 0,0 0 0 0,0 0 0 0,0 0 0 16,-7 5 0-16,7-5 0 0,-5 0 0 0,5 0 0 0,-8 0 0 0,2 0 0 15,1-5 0-15,-8 5 0 0,6-4 0 0,-7 4 0 0,1-5 0 0,0 5 0 16,2-7 0-16,-10 4 0 0,8 3 0 0,-6-6 0 0,-1 1 0 0,-7 1 0 15,8-2 0-15,-7 3 0 0,0-3 0 0,0 2 0 0,-6-1 0 0,-2-1 0 16,2 2 0-16,-2-2 0 0,-3 1 0 0,-2 1 0 0,0 4 0 0,-7-5 0 0,7 5 0 16,-6-4 0-16,-7 4 0 0,4 0 0 0,4 0 0 0,-2 4 0 15,-7 1 0-15,9-5 0 0,5 4 0 0,-7 1 0 0,2 5 0 0,5-4 0 0,-1 3 0 16,8-3 0-16,-7-3 0 0,5 7 0 0,2-5 0 16,-1 1 0-16,1-3 0 0,5 9 0 0,-5-8 0 0,6 1 0 0,0-1 0 15,-1-4 0-15,9 6 0 0,-8-1 0 0,5-5 0 0,10 4 0 0,-10-4 0 0,8 5 0 0,8-5 0 16,-11 4 0-16,11-4 0 0,5 0 0 0,-6 0-11 0,6 0-67 0,0 0-6 15,0 0-12-15,0 0-6 0,0 0-9 0,0 0-6 0,0 0-6 0,0 6-3 0,0-6-7 16,6 6-6-16,-1-2-5 0,2-4-5 0,2 5-7 0,-4-1-5 16,2-4-7-16,4 6-19 0,5-1-21 0,2-5-35 0,-4 4-43 0,4-4-87 0,-4 0-103 0,12 0-35 15,-6 5-5-15,-1-10 17 0,0 5 22 0,7 0 28 0,-5-4 31 0,-2-7 35 16,1 7 36-16,4-5 44 0,-10-3 50 0,6-1 56 0,-1-2 64 0</inkml:trace>
  <inkml:trace contextRef="#ctx0" brushRef="#br0" timeOffset="84310.14">13865 6615 93 0,'0'0'157'0,"6"-6"42"0,-6 3 36 0,0 3 35 0,0-6 36 0,0 0 37 0,-6 2 37 0,6-1 35 0,0 0 32 0,-7 1 31 0,7 0 30 0,-5-2-56 0,5 1-107 0,-8 1-50 0,8-2-22 0,0 0-8 0,-6 3-6 0,6 3-13 16,-5-6-17-16,5 6-23 0,0 0-27 0,0 0-21 0,0-5-24 0,0 5-21 16,0 0-22-16,0 0-15 0,0 0-14 0,0 11-14 0,0-8-13 0,0 9-9 0,0-3-10 15,5 1-5-15,-5 4 1 0,0 5 3 0,6 2 5 0,-6-2 8 0,0 5 9 16,0-5 4-16,0 11 6 0,0-6-1 0,8 6-4 0,-8-2-2 0,0 3 1 16,-8 2-1-16,8 1 0 0,0 2-3 0,0-3-1 0,0 7-5 0,0-6-5 15,-6 4-4-15,6 2-3 0,0 0-4 0,0-1 2 0,0 4-3 0,-5-4 1 16,5 1-2-16,0-1-6 0,0-2 0 0,0-2-5 0,5 0-2 0,-5-1-1 0,0 0 0 15,6-5 0-15,-6 0-1 0,0 0 0 0,8-4-1 0,-3-1-2 0,-5-3-2 16,7-2 1-16,-1-1-3 0,-6 3-4 0,8-11-5 0,-2 4-5 0,-6-4-7 16,7 0-9-16,-7 0-7 0,5-6-11 0,-5 2-12 0,7-2-14 0,-7-4-20 15,0 0-15-15,0 5-21 0,0-5-18 0,0 0-22 0,0 0-30 0,0 0-32 16,7-5-39-16,-7 5-87 0,0-4-103 0,0-6-62 0,0 0-37 0,5 0 0 16,-5-5 17-16,0 0 31 0,0-4 34 0,-5 0 37 0,5-5 39 0,0-2 44 0,-7-2 50 0,7-2 55 15,-7 2 61-15,2-8 81 0,-2 2 96 0</inkml:trace>
  <inkml:trace contextRef="#ctx0" brushRef="#br0" timeOffset="85273.23">13871 6815 0 0,'-6'0'14'0,"6"0"127"0,-7 0 69 0,2 0 47 0,-3 0 37 0,8-5 29 16,-6 5 30-16,6-6 26 0,-5 3 28 0,5-3 26 0,-8 6 25 16,8 0 25-16,0-4 24 0,0 4-89 0,0 0-154 0,0 0-72 15,0 0-31-15,0-5-12 0,0 5-1 0,0 0-3 0,0 0-2 0,0-4-6 16,0 4-2-16,0 0-6 0,0 0-2 0,0-6-8 0,0 6-9 0,0 0-11 0,0-6-12 0,0 6-12 0,0 0-11 15,8 0-10-15,-8-3-10 0,0 3-11 0,0-6-10 0,0 1-6 16,5 5-10-16,-5-4-8 0,6-2-6 0,-6 1-5 0,8 1-3 0,-3 0-2 0,8-1 0 16,-5-1 0-16,5 2 0 0,-8-7 5 0,9 1-1 0,6 1 3 0,-6 0 4 0,4 0 2 15,8-3 0-15,-7-3 2 0,8 2 2 0,-1-2 1 0,8-6 2 0,-2 7-1 16,-1-5 1-16,9 0-1 0,-1-5 1 0,1 3 0 0,4-3 2 0,1-1 0 16,0 6 0-16,8-5 2 0,-1-1-2 0,1 1 0 0,-1 0 2 0,-2 0 2 15,11 3 1-15,-9-3 1 0,7 5 2 0,-1-6 2 0,-5 5-1 0,4-5 4 16,-4 7 0-16,-1-1 0 0,-2-2 0 0,3 2 2 0,-5 5 3 0,-4-7 2 15,-5 6-1-15,1 2 3 0,-2-3-2 0,1 7 0 0,-6-6 1 0,-1 6-2 0,2 0-1 16,-10 3-1-16,3-3-1 0,-1 3-1 0,1-3-1 16,-9 3-1-16,3 2-4 0,-9-1-4 0,2 5-1 0,-1-4-2 0,-7 4-2 0,1 0-3 0,-1-6 0 0,-1 6-4 15,-5 0 0-15,0 0-2 0,8 0-2 0,-8 0-1 0,0 0 1 0,0 0-1 16,0 6 2-16,0-6 0 0,0 0 1 16,0 0 2-16,8 4-2 0,-8-4 3 0,0 5-1 0,0-5 1 0,5 4 2 0,-5-4 1 0,0 0 2 0,0 6-1 15,8-6 3-15,-8 3-1 0,0-3-2 0,5 6 3 16,-5-6-3-16,0 0 1 0,0 0 0 0,5 6 1 0,-5-6 0 0,9 0 2 0,-9 0 0 0,0 3 3 15,5-3 3-15,-5 0 1 0,7 0 3 0,-7 6 3 0,6-6 3 0,-6 0 4 0,8 0 5 16,-2 6 2-16,1-6 1 0,-2 0 2 0,3 0 0 0,-2 4 2 0,-1-4 0 16,3 0-3-16,4 5-3 0,-3-5-2 0,-4 0-1 0,8 4-5 0,-8-4 0 15,9 0-7-15,-7 5-1 0,7-5-4 0,-1 0-10 0,-8 4-3 0,9-4 0 16,-2 6 0-16,1-6 0 0,-6 5 0 0,5-1 0 0,4-4 0 0,-5 5 0 0,1 2 0 16,2-7 0-16,-1 3 0 0,0 3 0 0,0-6 0 0,0 4 0 0,8 1 0 15,-10-5 0-15,2 4 0 16,2 1 0-16,-3-5 0 0,0 0 0 0,2 6 0 0,-7-6 0 0,4 4 0 0,-3-4 0 0,0 5 0 0,-3-5 0 0,1 0 0 15,-6 0 0-15,0 0 0 0,7 6 0 0,-7-6 0 0,0 0 0 0,0 0 0 16,0 0 0-16,0 0 0 0,0 0 0 0,0 0 0 0,0 4 0 0,0 2 0 16,0-1 0-16,0-1 0 0,0 1 0 0,0 5 0 0,-7-1 0 0,7 0 0 15,0 7 0-15,0-1 0 0,0-1 0 0,0 2 0 0,0 2 0 0,0-3 0 16,0 4 0-16,0 0 0 0,0 7 0 0,0-7 0 16,0 5 0-16,0 1 0 0,0 4 0 0,0-4 0 0,0 3 0 0,0 2 0 0,0 0 0 0,0 4 0 15,0-4 0-15,7-2 0 0,-7 8 0 0,0-8 0 0,0 2 0 0,5 3 0 16,-5-4 0-16,0 6 0 0,0-7 0 0,9 3 0 0,-9 2 0 0,7 1 0 0,-7-4 0 15,0 4 0-15,5-4 0 0,-5 3 0 0,6-3 0 0,2 4 0 0,-8-4 0 16,5 0 0-16,3-2 0 0,-8 2 0 0,5 4 0 0,2-6 0 0,-7-1 0 16,7 1 0-16,-2-4 0 0,-5 6 0 0,8-6 0 0,-8-5 0 15,7 1 0-15,-7-1 0 0,5 2 0 0,-5-8 0 0,9 2 0 0,-9 0 0 16,0-5 0-16,0-1 0 0,0 2 0 0,0-2 0 0,0 1 0 0,0-4 0 0,0-2 0 0,0 1 0 16,0-5 0-16,0 4 0 0,0-4 0 0,0 5 0 0,0-5 0 0,0 0 0 15,0 0 0-15,0 0 0 0,0 0 0 0,0 0 0 0,0 0 0 16,0 0 0-16,0 0 0 0,0 0 0 0,-9-5 0 0,4 5 0 0,5-4 0 15,-7-1 0-15,-1 1 0 0,3-2 0 0,-2 0 0 0,0-3 0 0,2-1 0 0,-8 5 0 16,5-4 0-16,-3-1 0 16,-5 1 0-16,4-1 0 0,-7-1 0 0,6 2 0 0,-6 0 0 0,-1-1 0 0,1 1 0 0,-2-3 0 0,3 8 0 0,-9-1 0 0,1 0 0 15,-1 1 0-15,4-2 0 0,-12 6 0 0,-4 0 0 0,7 0 0 0,-7 0 0 16,0 6 0-16,-7-2 0 0,2 1 0 0,-3 4 0 0,-6-3 0 0,3 9 0 16,-3-5 0-16,-5-1 0 0,3 6 0 0,0 0 0 0,-5 0 0 0,-7-6 0 15,10 10 0-15,-10-4 0 16,4 0 0-16,-3 4-61 0,1-5-9 0,-6 7-6 0,5-8-3 0,-6 8 1 0,9-6 1 0,-10 4 5 0,7-5 4 15,3 6 4-15,-3 0 2 0,8-7 1 0,-7 8-5 0,12-6-5 0,2 3-18 0,-4 3-24 0,11-8-26 16,-1 8-32-16,5-6-30 0,1-2-32 0,2 2-45 0,3 0-54 0,-6 0-89 16,8-2-101-16,-2 2-39 0,10 0-8 0,-10-3 16 0,2-3 25 0,7 0 37 0,-2 0 45 15,3-3 49-15,3-6 48 0,3 0 51 0,-3-6 50 0,2 1 59 0,4-4 62 0</inkml:trace>
  <inkml:trace contextRef="#ctx0" brushRef="#br0" timeOffset="109263.82">14327 2364 0 0,'0'0'1'0,"0"-4"107"0,0-1 65 0,7-1 46 0,-7 3 38 16,0-7 33-16,-7 5 32 15,7 1 29-15,0-8 32 0,0 3 30 0,0 0 29 0,0 3 25 0,-6 2 29 0,6-1-78 0,0 1-129 0,0-1-72 0,0 5-35 0,0-6-26 0,0 6-18 0,0 0-18 0,0 0-19 0,0 0-19 0,0 0-19 0,0 0-14 0,0 0-9 0,0 0-9 0,0 6-6 0,0-1-5 0,-5 4-3 0,5 1-2 0,0-1-3 0,0 7 0 0,0-7 1 32,0 9 0-32,0-3 7 0,0 6 0 0,-7-2 6 0,7 2-1 0,0 3-3 15,0-6-4-15,0 7-7 0,0-1-3 0,-9 1-3 0,9-1 0 0,0 0-1 16,0 1-1-16,0-1 2 0,0 6-1 0,0-6-2 0,0 1 1 0,0-1-2 0,0 1 0 16,0-1-2-16,0 1-1 0,0-7 0 0,0 9 1 0,0-9 0 0,0 6 0 15,0-3 0-15,0-2-1 0,0-1 0 0,0-2 1 0,0 2-1 0,0-3 1 16,0-3 0-16,0 1 2 0,-5-4 0 0,5 2 1 0,0-7 0 0,0 8 2 15,0-9-1-15,0-3 7 0,0 0 2 0,0 0 5 0,0 6 5 0,0-6 8 16,0 0 9-16,0 0 7 0,0 0 7 0,0 0 1 0,0 0 0 0,-6-6-4 0,6 3 1 16,0-4-1-16,-7 2 0 0,7-4 0 0,-5-1-1 0,5-4-2 0,-9 4-3 15,9-5-6-15,-7-4-8 0,7-2-8 0,-5 3-6 0,5-6-2 0,-6-1 1 16,6 1 0-16,0-6-2 0,0 2-1 0,0-8-3 0,0 8-3 0,0-8-4 0,0 2-2 16,0 1-3-16,6-1-1 0,-6-2-2 0,5 3 0 0,-5 3-1 0,7 2 4 15,-7 3 4-15,9-5 4 0,-9 11 5 0,5 1 3 0,-5-3-1 0,0 6 3 16,7 6-1-16,-7-6 0 0,6 6 1 0,-1 2-3 0,-5-2 4 0,9 4-3 15,-2 1 0-15,-2-2-3 0,1 2-5 0,1-1-2 0,-1 5-6 0,9 0 1 16,-10 0-2-16,9 0 1 0,-1 5 2 0,0-1 2 0,-2 2 1 0,4-2 0 0,-1 7 1 16,-4-1-1-16,4-1 1 0,6 6 0 0,-6-1 0 0,-2 2 1 0,2-1 0 15,4 3-2-15,-4-2 1 0,-1 2-1 0,-1 1-2 0,-3 2 0 0,2-3 0 0,2 3 0 16,0-2 1-16,-6 0 1 0,-1 1 0 0,7 1 2 0,-5-8-2 0,-3 8 1 16,0-7 1-16,4 5-2 0,-4-4 0 0,-5 0 0 0,7-2-1 0,1 2 1 0,-8 0-1 15,5 0-2-15,-5-1-1 0,7-4-3 0,-7 0-7 0,0 5-7 16,7-5-13-16,-7-1-11 0,0 0-14 0,0-3-19 0,5 3-16 0,-5-3-17 0,0 3-17 15,0-3-19-15,0-2-20 0,0 1-21 0,8-1-21 0,-8-4-14 0,0 0-11 16,0 0-11-16,0 0-11 0,0 0-30 0,0 5-39 0,0-5-55 0,0 0-58 0,-8 6-15 16,8-6 10-16,-5 0 23 0,5-6 28 0,-7 6 32 0,0-5 33 0,2 1 33 0,-3-5 29 15,1 3 36-15,2-3 37 0,-9 3 51 0,9-9 59 0</inkml:trace>
  <inkml:trace contextRef="#ctx0" brushRef="#br0" timeOffset="109467">14321 2717 0 0,'-5'4'2'0,"-2"-4"111"0,-2 5 68 0,4 1 44 0,5-2 31 15,-6-4 25-15,6 0 16 0,0 0 16 0,0 0 13 0,0 0 13 0,0 0 13 0,0 0 16 0,0 0 14 0,0 0-77 0,0 0-129 0,0 0-63 0,0 0-30 0,0 0-10 0,0 0 2 0,6 0 6 0,-6-4 12 0,0 4 7 16,5 0 10-16,-5 0 4 0,9 0 8 0,-2 0 2 0,-2-6-1 0,1 6-5 0,1-5-8 0,-1 5-11 0,2 0-12 16,4-4-9-16,2-2-13 0,-9 3-10 0,8-3-9 0,1 2-9 15,6-2-8-15,-6 1-18 0,-4-5-23 0,11 5-31 0,-1 1-33 0,-8-5-35 0,9 3-38 0,-3-3-64 16,1 3-80-16,-6 3-80 0,8-3-77 0,-8 0-31 15,6 2-5-15,-6-1 9 0,0 1 14 0,0-1 28 0,1 1 35 0,-9 4 39 0,10-6 46 0,-10 6 46 16,2-6 51-16,-7 6 65 0,7-3 71 0</inkml:trace>
  <inkml:trace contextRef="#ctx0" brushRef="#br0" timeOffset="115756.29">14340 2546 61 0,'8'-5'133'0,"-8"1"44"0,7-8 33 0,-7 9 30 0,5-3 28 0,-5-3 30 0,0 3 29 0,0 3 32 0,0-3 28 0,0 2 30 0,0-1 29 0,0-1-48 0,0 2-93 0,0-2-49 16,0 6-30-16,0-5-12 0,0 5-4 0,0-4-2 0,0 4-3 0,0-5-5 0,0 5-9 0,0-4-12 0,0 4-12 0,0 0-13 15,0-6-13-15,0 6-15 0,0 0-14 0,0 0-12 0,0 0-14 0,0 0-13 0,0 0-18 0,0 0-17 16,0 0-15-16,0 0-16 0,0 0-10 0,0 6-9 0,-5-6-3 15,5 4 2-15,0 1-1 0,0-1 4 0,0 7 2 0,5-1 3 0,-5 5 3 0,0-6 3 0,0 9 2 16,6-2 5-16,-6 3 6 0,0 1 4 0,8 5 5 0,-8-1 0 0,5 0-2 16,-5 6-3-16,8-2-6 0,-8 2-4 0,5-1-3 0,3 0-3 0,-8 5 0 15,6-4-2-15,-1 0 0 0,3 4-2 0,-1-4 1 0,-1 4-1 16,2-4-3-16,-3 3 1 0,0-3-1 0,3-2 1 0,5 2 3 0,-7-2 0 0,1-3 1 0,0-1 0 16,5 1 1-16,-5-1-1 0,-1-3 0 0,2-2 1 0,-2-5-1 0,-6 5 1 15,7-7-1-15,-2 1 0 0,-5-2 0 0,8-8-1 0,-8 9-1 0,6-8-5 0,-6 1-3 16,0-1-7-16,0-4-5 0,5 0-8 0,-5 0-6 0,0 0-6 0,0 0-3 15,0 0-9-15,0 0-8 0,0-4-16 0,0-1-17 0,0 1-16 0,0-2-17 0,-5-3-11 16,5-2-11-16,-6-2-9 0,6 1-10 0,-8-1-11 0,8-7-10 0,-5 1-9 16,-2-6-8-16,1 5-1 0,6-9 5 0,-8 5 5 0,2-6 9 0,-1 2 4 15,7-7 4-15,-5 7-4 0,-2-8-8 0,0 7-7 0,7-4-4 0,-7-3 2 16,1 8 0-16,-1-7 8 0,1 6 7 16,-2 0 13-16,3 4 13 0,0-3 24 0,5 2 27 0,-14 7 36 0,7 0 43 0,-1-2 39 0,3 7 37 0,-9 0 34 0,9 0 34 15,-8 2 31-15,5-1 32 0,-3 4 29 0,4 3 27 0,-7-3 18 0,7-3 13 16,-4 8 5-16,4-6 1 0,-2 6-14 0,4-2-19 0,-8 2-13 0,13-1-9 0,-5 1-10 15,5-2-13-15,-9 6-11 0,9 0-13 0,0 0-18 0,0-6-14 0,0 6-14 16,0 0-12-16,0 0-14 0,0 0-15 0,0 0-11 16,0 0-13-16,9-3-9 0,-9 3-6 0,0-6 2 0,5 6 2 0,-5-5 5 0,7 5 1 15,-1-4 6-15,-1-2 1 0,4 3 3 0,3-3 1 0,-6-3 2 16,7 3 3-16,2 2 0 0,-4-7-1 0,2 7-1 0,0-5-1 0,1-1-8 0,6 5-2 0,-6-4-6 0,4 2-6 16,-5-2-4-16,7 4-5 0,-1-1-5 0,-5 2-4 0,4 1-4 0,1 3-5 15,-6-6-5-15,8 6-5 0,-8 6-1 0,6-6-2 0,-6 3-4 16,0 7-2-16,0-5-1 0,1 4 0 0,-2 1 2 0,1 5-3 0,1 0 4 0,-9-6-1 0,3 12 3 15,-2-8 3-15,1 2-1 0,-1 6 4 0,-1-8-4 0,-5 7 2 0,0-1 1 16,7-3 3-16,-14 2-1 16,7 3 3-16,0-2-1 0,-5 1 3 0,-1-1-1 0,-1-4 0 0,1 4-2 0,-7 1 0 0,6-6-1 0,-5 6 2 0,-3-5-2 0,1 0 2 15,-4-2-1-15,5 8 0 0,-6-6-1 0,6-6-1 0,-5 6-1 0,-3-6-1 0,8 1-1 16,-6 1-1-16,-2-3-5 0,8 3-4 0,-6-7-5 0,-1 7-6 0,6-8-5 16,4 4 0-16,-11-2-6 0,8-1-7 0,-1 1-6 0,9-5-14 15,-8 4-11-15,5-4-12 0,2 0-15 0,1 0-12 0,-2 0-12 0,7 0-13 0,-8-4-13 16,8 4-10-1,0 0-15-15,0-5-12 0,0 1-13 0,0-1-15 0,8-2-9 0,-8 4-10 0,0-3-18 0,7 1-25 0,-2-5-31 0,1 5-36 0,7 1-42 16,-5-5-41-16,5 3-4 0,-2-4 14 0,4 5 21 0,-1-5 26 0,-4 1 29 0,4 0 32 16,-1 3 31-16,8-3 34 0,-9-6 41 0,2 5 45 0,4 1 48 0,-4-6 64 0</inkml:trace>
  <inkml:trace contextRef="#ctx0" brushRef="#br0" timeOffset="116466.03">14922 2522 31 0,'-9'0'135'0,"2"0"63"0,2-6 46 0,-1 6 42 0,-2-5 41 0,3 5 42 0,-3-4 39 0,1-2 38 0,2 3 33 0,5-3 27 0,-7 6 26 0,7-4-32 0,0-1-72 0,-5-1-75 0,5 2-77 0,0-2-39 0,0 1-16 0,0 5-18 0,0-4-22 0,0 4-26 16,0 0-24-16,0 0-23 0,0 0-18 0,0 0-14 0,0 0-14 0,0 0-11 0,0 0-14 15,0 0-10-15,0 0-11 0,0 4-6 0,0 1-7 0,5 1-5 0,-5-2-2 0,7 7 1 16,-2-1 0-16,-5 3 4 0,7 1 3 0,1 2 4 0,-3-1 3 0,3 3 3 15,-8-3 2-15,6 6-1 0,-1-2-3 0,2 5-3 0,-7-5-3 0,9 7-2 16,-9-3-2-16,5 3-2 0,-5-3-1 0,6 6-1 0,-6-4-2 0,7-1-3 16,-2 1-3-16,-5-1-4 0,9 2-7 0,-2-3-8 0,-2-2-9 0,1 3-9 15,1-6-14-15,-7 3-10 0,6-8-14 0,2 7-12 0,-3-4-11 0,8-3-14 16,-7 2-12-16,2-4-14 0,-8-1-11 0,7-1-11 0,-2-4-7 0,3-1 2 0,-8 2 4 16,6-2 10-16,-6-4 11 0,0 0 6 0,0 0 7 0,0 0 4 0,0-4 7 15,0-2 11-15,-6 2 11 0,6-5 14 0,-8-2 15 0,3 1 17 0,5-4 12 0,-7 0 10 16,-1 0 3-16,2-2 3 0,-7 1 5 0,8-3 5 0,-3-3 8 15,2 2 10-15,-7-5 9 0,8 3 4 0,-2-3 3 0,-2-6 9 0,-3 8 10 0,6-9 9 16,1 1 10-16,-4 1 7 0,2 0 11 0,2-1 10 0,-1 2 8 0,-2-2 9 16,3 0 8-16,-3 2 8 0,1 3 6 0,2 1 4 0,5 3 6 0,-7 3-5 15,7-1-4-15,0-2-6 0,0 7-4 0,0 0-8 0,0 0-5 0,0-2-10 0,7 5-6 16,-7 4-6-16,5-8-6 0,2 3-5 0,1 3-5 0,-3 0-4 0,9-1 0 16,-9 5-1-16,11-4-4 0,-5-1 2 0,1 4-3 0,4-3-3 0,-5 3 3 0,10 2-4 15,-9-1 1-15,8 1-3 0,0-1 0 0,-1 5-4 0,0-6-3 0,-7 6-1 16,9 0-3-16,-2 6-4 0,2-6-3 0,-2 5-3 0,1-1-5 15,-1 1-2-15,-7 5-2 0,8-1-3 0,-8 0-3 0,7 3-2 0,-11-3-2 0,5 4-1 16,0-2 1-16,-7 9-1 0,2-6 2 0,-8 1 1 0,5 1 0 0,-5-2 0 0,0 5 3 16,-5-4-1-16,5 4 2 0,-8-4 1 0,2 3-1 0,-7 3 2 0,5-2 0 15,-5-4-1-15,3 6 0 0,-4-3 1 0,1 1-4 0,-8-4 1 0,3 4-2 0,4-4-1 16,-7 6 0-16,11-8-1 0,-11-2 0 0,2 4-3 0,6-6 0 16,0 1-1-16,-6-1-1 0,12 0 1 0,-6 3-1 0,-1-9 1 0,2 3-2 15,4 0 2-15,2-2 2 0,0 1 0 0,-1-1 3 0,7-4 1 0,-5 5 2 0,5-5 3 16,0 0 5-16,0 0 0 0,0 0 4 0,0 0 0 0,0 0 4 0,0 0-2 15,0 0 2-15,0 0-5 0,0 0-1 0,0 0-5 0,0 0-3 0,0-5-6 16,0 5-6-16,0 0-4 0,5-4-6 0,-5 4 0 0,7 0-6 0,-7 0 0 16,6-5-1-16,0 5 2 0,2 0-2 0,4 0 1 0,-4 0 3 0,3 0 2 0,4 0 3 15,4 0 4-15,-6 5 1 0,6-5 3 0,-6 4 4 0,8-4 0 0,-11 5 2 16,11-1-2-16,-7 2 0 0,-1-1-2 0,6-1 0 0,-6 2-2 16,-1 3-5-16,2-3-13 0,-1-2-17 0,8 5-21 0,-10-4-26 0,-3 5-27 15,4-5-29-15,1 5-30 0,-6-4-35 0,5 3-31 0,-4-5-30 0,-3 7-47 0,3-7-55 0,-2 7-72 16,-1-8-78-16,2 4-20 0,-7-2 7 0,9 4 25 0,-9-9 34 0,5 4 41 15,-5-4 40-15,0 0 45 0,0 0 45 0,0 0 46 0,6-4 43 0,-6-1 55 16,0 1 58-16</inkml:trace>
  <inkml:trace contextRef="#ctx0" brushRef="#br0" timeOffset="116892.39">15598 2443 0 0,'8'-15'23'0,"-3"5"137"15,-5-4 77-15,0 4 51 0,6-4 40 0,-6 4 33 0,0-5 31 0,0 6 27 0,0-6 30 0,0 6 30 0,0-1 27 0,0 4 29 0,0-3 29 0,5 3-100 0,-5 2-170 0,0-1-86 0,0 1-36 0,0 4-21 0,0-5-8 16,0 5-6-16,0 0-7 0,0 0-9 0,0 0-11 0,0 0-13 16,0 0-13-16,0 0-14 0,-5 0-13 0,5 0-16 0,0 5-17 0,-6-5-12 0,6 4-8 0,0 1-6 15,-5-1-6-15,5 2-2 0,-8-2-3 0,0 7-2 0,8-1 0 0,-5-1 2 16,-2 6-1-16,1-6-1 0,0 6 4 0,-1 0-2 0,-1 4 3 0,3-5 4 16,5 7 0-16,-6-2-1 0,-2 0 0 0,3 2 1 0,5 3 1 0,-8-5-2 15,8 5 1-15,0 0-3 0,-7 6 1 0,7-5-1 0,0-1 0 0,0 6-1 0,0-7 0 16,7 3-2-16,-7-3 1 0,8 3-2 0,-8-7-1 15,5-1 2-15,3 3-2 0,-2-2 2 0,-1-5 1 0,3 1-1 0,-1 1 1 0,5-3 1 0,-5-2 0 0,6-2 3 16,0 0 6-16,-2-2 3 0,5-2 4 0,-4-1 2 0,0-4 2 0,8 0 6 16,-6 0 3-16,4-4 5 0,-4-8 6 0,6 9 4 0,-7-8 2 0,6-4 5 15,2 7 3-15,-11-7 1 0,11 0 0 0,-7 0-1 0,-1-3 0 0,0 2 0 16,-2-4 0-16,-3 1-2 0,4-2-4 0,-3-1-5 0,-4 1-5 0,0-3-5 16,-5-6-4-16,8 6-5 0,-8-4-4 0,0-2-5 0,0-1-10 0,-8-2-8 0,8 8-8 15,-5-3-12-15,0-2-13 0,-4 6-12 0,4-1-10 0,-10 7-12 0,10-9-11 0,-9 12-11 16,2 2-11-16,-2-1-15 0,1 4-14 0,-1 4-17 0,-4 1-12 0,5 1-16 15,0 8-14-15,0-4-8 0,0 5-7 0,-7 4-21 0,8 3-25 0,-1-8-51 16,5 11-60-16,-3-6-44 0,4 6-34 0,-7 0 1 0,8-6 16 0,-6 6 26 0,3 4 30 16,2-4 34-16,-4 0 32 0,6 0 34 0,-11 0 34 0,11-2 41 0,-2 8 50 15,-5-6 57-15,5-2 78 0</inkml:trace>
  <inkml:trace contextRef="#ctx0" brushRef="#br0" timeOffset="117175.96">15891 2511 42 0,'7'-10'137'0,"-7"1"60"0,5 0 47 0,4-1 46 16,-9-1 44-16,5 7 41 0,-5-5 43 0,0-1 42 0,0-1 40 0,0 8 33 0,0-9 31 0,5 8-43 0,-5-7-85 0,0 7-72 0,0 1-71 0,8-3-39 0,-8 1-28 0,0-5-27 0,5 4-23 0,-5 2-27 0,8-1-27 0,-8-1-24 0,6 3-20 16,1-3-15-16,-7 2-10 0,6 4-9 0,2-5-8 0,-3 5-5 0,3 0-7 15,-3 0-7-15,2 0-3 0,0 0-4 0,5 5-5 0,-4-1 0 0,-3 2-1 16,9 3-3-16,-9-4-1 0,11 5-3 0,-11 0-4 0,8 1-3 0,-8 2-6 0,4 1-11 15,3 2-13-15,-6-1-21 0,-1-2-19 0,3 8-21 0,5-6-20 0,-6 3-20 16,-1-3-21-16,0 4-19 16,9-4-21-16,-10 6-19 0,1-6-19 0,7-2-17 0,-5 2-14 0,-1 0-23 0,5 0-22 0,-7-6-19 0,2 0-20 0,7 1-28 0,-7 1-32 15,-1-7-1-15,-1 5 13 0,3-3 25 0,0-6 28 0,-3 4 32 0,1-4 31 16,1 0 33-16,-2-4 34 0,4 4 41 0,-9-9 41 0,7 3 44 0,-7 2 53 0</inkml:trace>
  <inkml:trace contextRef="#ctx0" brushRef="#br0" timeOffset="117382.46">16235 2434 60 0,'-7'-21'152'0,"-4"2"58"0,5-5 48 0,-1 3 46 0,-1-1 41 0,-5 1 42 16,7-3 39-16,1 5 38 0,-10-1 35 0,9 1 34 0,0-2 31 0,-1 2-47 16,7 5-95-16,-5 4-75 0,5 0-64 0,0-1-44 0,-8 8-30 0,8-3-31 0,0 6-32 15,0 0-27-15,0-4-30 0,0 4-23 16,0 0-21-16,0 0-15 0,0 0-10 0,8 0-11 0,-8 4-6 0,5 2-10 16,-5-3-1-16,0 8-2 0,7-1 2 0,-7 5 8 0,6-2 6 0,-6 7 6 0,0 1 3 0,6 2 3 0,-6 3 2 0,0-3 0 15,-6 7-5 1,6-1-3-16,0 5-10 0,-6-3-12 0,-1 2-12 0,2-3-21 0,-3 4-19 0,0 0-23 0,3-1-21 0,-1-3-24 15,-1 4-24-15,2-4-24 0,-4-2-28 0,4 2-31 0,-2-1-30 0,1-3-50 0,1-2-52 0,5 0-62 0,-9-5-60 16,9 0-10-16,-7 1 11 0,7-4 26 0,0-3 29 0,0-2 35 0,0 4 37 0,0-12 41 16,0 9 40-16,0-12 43 0,0 0 46 0,0 0 55 0,7 0 63 0</inkml:trace>
  <inkml:trace contextRef="#ctx0" brushRef="#br0" timeOffset="117889.03">16431 2068 0 0,'0'-5'90'0,"0"-1"88"0,0 6 54 0,-6-4 40 0,6-2 32 15,0 1 31-15,-8 1 28 0,8-2 27 0,-5 6 23 0,5 0 21 0,0 0 22 16,0 0-10-16,0 0-29 0,0 0-87 0,0 0-120 0,0 0-58 0,0 0-24 16,0 0-16-16,0 0-10 0,0 0-13 0,0 0-12 0,0 0-12 0,0 0-8 0,0 0-9 15,0 0-10-15,0 0-9 0,0 0-9 0,0 0-3 0,0 0-2 0,0 0-1 16,0 6 0-16,0-2 1 0,5 1 4 0,-5 5 0 0,0-4 4 0,8 3 1 15,-8 0 2-15,6 1 3 0,-6 4 4 0,7-2-2 0,-1 1 3 0,1 2-6 16,-1 6-6-16,-6-8-7 0,8 7-3 0,4-4-5 0,-6 2-2 0,1 1-3 0,0-4 1 16,5 5-2-16,-4-6 0 0,3 0 2 0,-3 2-2 0,4-1 1 0,-3-1 0 15,2-4 0-15,1 0 2 0,-3-5 0 0,3 4 4 0,-6-5-1 0,7 2 5 16,-5-6 3-16,2 0 2 0,-1 0 4 0,-4 0 2 0,2 0 4 0,6-6 3 0,-6 2 3 16,0-5 2-16,-7 4 6 0,5-5 5 0,3 0 0 0,-3-1 5 0,-5 2 2 15,8 0 0-15,-8-7-1 0,6 2-2 0,-6 0-2 0,0 0 1 0,0-2-1 16,0 2-3-16,0 0-4 0,0-7-3 0,0 1-5 0,0 2-3 0,0-2-2 0,-6 0-1 15,6 2 0-15,-8-3-2 0,8 2 4 0,0 4 2 0,-5 0 0 0,5-4 2 16,-8 10 2-16,8 0 2 0,0-3-3 0,-5 3 0 0,5 3-6 0,0 2-5 0,0-1-7 16,0 5-9-16,0 0-8 0,0 0-9 0,0 0-7 0,0 0-2 0,-7 5-4 15,7-5-5-15,0 10 0 0,0-5-4 0,0 5 2 0,0-1 1 0,-7 6 3 16,7-6 3-16,0 12 7 0,0-6 3 0,0 4 6 0,0-1 4 0,0 7 4 16,0-1 1-16,0 1-2 0,0-1-3 0,0 2 3 0,0 2-2 0,7 2 0 15,-7-5 1-15,0 3 0 0,0 2-1 0,7-6 1 0,-7 7 2 0,0-7-2 0,5 0 0 16,-5-5 0-16,8 5-2 0,-8-3-6 0,5-2-8 0,3-1-18 0,-8 3-14 15,6-2-23-15,-1-4-23 0,2 5-26 0,-7-6-30 0,9 0-34 0,-4 1-34 16,2 1-43-16,-7-7-38 0,6 6-75 0,-6-6-85 0,5 0-51 0,-5 3-33 0,8-4 0 16,-8-3 23-16,0 4 30 0,0-9 38 0,0 0 42 0,0 0 43 0,0 0 48 15,0-4 48-15,-8-6 51 0,8 6 54 0,-5-12 66 0,5 7 83 0</inkml:trace>
  <inkml:trace contextRef="#ctx0" brushRef="#br0" timeOffset="118457.78">17225 1856 0 0,'0'-3'4'0,"9"3"118"0,-4 0 80 0,-5 0 55 0,5 0 41 16,-5 0 38-16,0-6 37 0,0 6 32 0,0 0 33 0,0 0 24 0,0 0 24 0,0 0 18 0,0 0 18 0,0 0-88 0,0 0-150 0,0 0-93 0,0 0-66 0,0 0-36 0,0 0-17 0,0 0-12 0,0 0-11 0,0 6-9 15,0-3-10-15,0 7-3 0,0-5-3 0,0 5 0 0,8 4 2 0,-8-2-2 0,0 1 1 16,0 8 5-16,0-6 6 0,0 3 2 16,0-3 0-16,0 10-7 0,0-7-8 0,0 3-6 0,0 2-7 0,0 3-4 0,-8-2-3 0,8 0-5 0,0 1-1 15,0-1-3-15,0 1-1 0,0-1-1 0,0 1-3 0,0-7-2 0,8 3-3 16,-8-2-2-16,0-4 1 0,0-1 2 0,0-4 4 0,5 0 3 0,-5 1-2 0,0-8 2 16,0 1 3-16,0 2 4 0,0-6 4 0,0 5 8 0,0-5 7 0,0 0 13 15,0 0 7-15,0 0 13 0,0 0 14 0,0 0 8 0,0 0 9 0,0 0 7 16,0 0 5-16,0 0-2 0,0-11 5 0,0 7-7 0,0 1-8 0,0-8-7 15,0 1-6-15,-5 0-7 0,5-1-5 0,-8-2-11 16,8-1-8-16,-5-7-10 0,5 7-10 0,-5-10-7 0,5 4-7 0,0-5-4 0,-9 6-2 0,9-10 0 0,0 4 6 16,-5 1 0-16,5-6 1 0,0 2 0 0,0 3-2 0,0-5-2 0,0 6-4 15,0-4 0-15,0 1-5 0,0 5 0 0,5 1 1 0,-5 1 0 0,0 7 1 0,0-2-3 16,9-1-1-16,-9 7 0 0,0 0-3 0,0 3-3 16,0-3-4-16,5 9-1 0,-5-6 0 0,0 6-2 0,0 0 1 0,5 0-1 0,-5 0 4 0,8 0-1 15,-3 0 2-15,3 6 1 16,0-6 0-16,-3 5 2 0,1 5 3 0,7-6 4 0,0 5 2 0,-6 2 2 0,7-1 2 0,-1 5 3 0,0-6 3 0,-7 6 1 15,6 3-3-15,2-2 0 0,-1-2 1 0,0 5 2 0,0 2-1 0,0-2 1 0,1 2 1 0,-2 1-1 16,0-2 2-16,3 5-3 0,-3-1 2 0,-5-3-1 0,6 1-1 0,-1 5-3 16,2-5-1-16,-9 5-6 0,9-5-8 0,-7 4-11 0,4-2-13 0,-4 1-14 15,2-6-21-15,3 5-15 0,-6-3-20 0,-1-3-18 0,11-3-21 0,-11 4-21 16,1-4-27-16,2-5-18 0,-3 4-19 0,3-4-30 16,-3 5-36-16,2-9-53 0,0 3-57 0,-7 0-35 0,7-3-27 0,-7-3 6 0,0-3 18 0,0 0 29 0,0 0 31 15,0 0 34-15,0 0 39 0,-7 0 35 0,-7-3 38 0,9-3 45 0,-3 1 50 0,-5-5 60 16,2 7 74-16</inkml:trace>
  <inkml:trace contextRef="#ctx0" brushRef="#br0" timeOffset="118630.62">17167 2278 0 0,'-13'-5'18'0,"-8"-1"135"0,3 2 76 0,5-2 54 0,0 1 47 0,7 1 37 16,-7-7 35-16,13 7 22 0,-8-5 22 0,3-7 16 0,5 11 13 0,0 1 14 0,0-1 14 0,5-1-102 0,3 2-173 0,-3-1-87 0,3 1-48 0,5-1-26 0,1 1-22 0,-1-8-12 15,-3 8-9-15,11-1-3 0,-1-1 1 0,5-3 0 0,-4 5 7 16,3-1 1-16,5 1-2 0,-5-1-13 15,10-2-17-15,-8 4-25 0,0-3-26 0,6 6-35 0,-6-5-34 0,6 1-60 0,-6 4-73 0,8-6-86 0,-10 1-95 0,3 5-36 0,6-4-11 0,-13 0 4 16,6 4 13-16,-1-5 23 16,-5-1 30-16,0 2 39 0,-1-2 42 0,-6 1 46 0,0-5 50 0,1 1 63 0,-2 4 69 0</inkml:trace>
  <inkml:trace contextRef="#ctx0" brushRef="#br0" timeOffset="119262.51">17773 1881 0 0,'-5'0'32'0,"-3"-4"149"0,-5 4 86 0,5-6 58 0,3 1 44 0,-9 1 44 16,14-2 41-16,-5-3 41 0,-2 5 40 0,7-7 32 15,0 7 26-15,0-2 17 0,0 1 18 16,0 5-124-16,0-4-205 0,0 4-109 0,0 0-58 0,0 0-33 0,0 0-14 0,0 0-24 16,0 0-25-16,0 0-22 0,0 0-22 0,0 0-6 0,0 0-2 0,0 0 2 0,7 4 3 0,-7 1 2 0,5 1 2 0,-5 4 1 15,8-1 1-15,-8 0 1 0,6 1 6 0,-6 1 5 0,5 4 4 0,-5 0 4 16,8-2-3-16,-8 8 0 0,7-6-9 0,-7 3-10 0,0 1-13 0,0 2-15 0,6-3-18 16,-6 7-12-16,0-6-11 0,0 1-13 15,0 1-11-15,8-2-17 0,-8-1-15 0,0 3-13 16,0-2-16-16,0 2-12 0,5-7-10 0,-5 0-4 0,5 0 0 0,-5 2 2 0,9-7 3 0,-9 0 3 0,5 1-2 0,-5 1 3 0,0-8 4 0,7 4 16 31,-7-7 22-31,0 0 14 0,0 0 16 0,0 0 15 0,6 0 12 0,-6-7 13 16,0 4 7-16,0-3 15 0,0 1 13 0,0 1 16 0,0-6 19 0,0 1 14 15,0-2 16-15,0-4 9 0,-6 6 7 0,6-5 7 0,0 0 7 0,-7-2 13 0,7 1 15 16,-5-3 12-16,-4-3 9 0,4 2 12 0,5-2 7 0,-5 3 6 0,-3-6 2 16,2-1 4-16,-1 1 4 0,-1-6-4 0,3 6-9 0,-1-7-4 0,-2 9-5 0,3-4-8 15,-2 1-11-15,1-3-9 0,6 8-6 0,-7 1-9 0,7-6-9 0,-7 11-7 16,7-5-5-16,0 7-11 0,0-1-7 0,0-2-7 0,0 6-3 0,7-3-3 15,-7 3-6-15,7 0-4 0,-1 3-4 0,1-3-3 0,-2 0 1 0,3 3-2 16,-2-4 1-16,7 6-2 0,-6-6 1 0,7 6 1 0,-4-2 0 0,4 2 3 16,-1-1 2-16,1 5 3 0,-2-6 1 0,1 6 4 0,1 0 0 0,-2 0 1 15,2 0-1-15,-1 6 1 0,0-6-4 0,0 5-3 0,0-1-3 0,1 2 0 0,-2 3-5 16,-6 0-2-16,7-2-5 0,0 7-2 0,-7-4-3 0,2-1 1 0,-3 6-2 16,2 0 1-16,1-2 1 0,-8 7 1 0,0-4 2 0,0 3 2 0,0-5 1 15,-8 5-1-15,1 2-1 0,2-3-1 0,-3 3 1 0,2-2-1 0,-7 0-1 0,6 1-4 16,-5-1-3-16,5-4-3 0,-6 0-2 0,7 0-6 0,-7-2 0 0,8-2 0 15,-11 5-5-15,11-7 1 0,-8-5-5 0,8 5 1 0,-4-4 0 0,2 5 2 16,2-5-1-16,-3 1 3 0,2 4 0 0,1-5 4 0,5-1 2 0,-8-4 2 16,8 4 1-16,0 1 3 0,-5-5 3 0,5 0 4 0,0 0 5 0,0 0 3 0,0 0 0 15,0 0 5-15,0 0 4 0,0 0 6 0,0 0 3 0,0 0 2 0,0 0 4 16,0 0 4-16,0 0 3 0,0 0-1 0,0 0-1 0,5 0-4 0,-5 0-4 16,0 0-6-16,0 0-3 0,8-5-4 0,-8 5-2 0,5 0-6 0,-5-4-2 0,6 4-3 15,2 0-3-15,-3 0-2 0,2 0-5 0,2 0-3 0,1 0 2 0,-2 0-1 16,5 0 5-16,0 0 0 0,0 0 4 0,6 4 2 0,-6-4-3 15,0 5-4-15,6 1-5 0,-6-2-16 0,8 1-23 0,-3 4-20 0,-4-2-22 0,4 2-20 16,3-4-22-16,-8 5-29 0,8-1-30 0,-10-4-34 0,10 5-35 0,-9 0-61 0,7-1-74 0,-6-4-59 16,1 5-52-16,-1-5-3 0,0 4 18 0,-7-2 30 0,6-4 32 0,-3 3 36 15,-2-6 36-15,-2 0 43 0,1 0 42 0,1 0 47 0,-7 0 48 0,6-6 60 16,-6-4 77-16</inkml:trace>
  <inkml:trace contextRef="#ctx0" brushRef="#br0" timeOffset="119768.37">18360 1965 0 0,'0'-15'11'0,"0"0"125"0,-7 0 71 0,7 2 56 0,0-2 53 0,-8 0 43 0,8 0 39 0,-6 0 34 0,6-4 34 0,0 4 30 0,0 0 29 0,0 6 28 0,0 0 26 0,0-3-91 0,0 3-157 0,6 5-78 0,-6-5-46 0,0 3-33 0,8 0-30 15,-8 6-25-15,0-3-19 0,7 3-16 0,-7 0-15 0,0-6-10 0,5 6-11 0,-5 0-5 16,9 6-2-16,-4-6-5 0,-5 3-4 0,5 3-4 0,3 0 0 0,-3-2-3 0,3 5-2 16,-2 0 1-16,1 3-1 0,-1-3 3 0,1 0 0 0,-1 6-2 0,1-6-1 15,-1 7-7-15,-6-1-7 0,7-2-4 0,-7 2-4 0,7 5-3 0,-7-5-4 16,0 4-7-16,0-4-7 0,0 4-9 0,0-4-9 0,0 6-10 0,0-8-10 15,0 1-4-15,0 1-6 0,7 1-7 0,-7-7-10 0,0 6-5 0,0-6-5 16,0-3-5-16,0 4-1 0,0-1 4 0,0-4 6 0,0-1 11 0,0 2 13 0,0-6 16 16,0 3 20-16,0-3 15 0,0 0 20 0,0 0 15 0,0 0 16 15,0 0 10-15,0 0 3 0,0 0 6 0,-7 0 3 0,7-3 0 0,0-3 1 0,-7 2-1 16,0-1-5-16,1 1-7 0,6-8-7 0,-7 3-5 0,1 0-10 0,-1-2-6 0,1 3-7 16,-1-3 3-16,1-4 3 0,-2 0 2 0,-5 6 6 0,8-10 5 0,0 4 5 15,-4 0 1-15,4-4 0 0,-2-2-2 0,-1 3 0 0,2-7-5 0,0 5-3 0,6-3-5 16,-7-3 0-16,2 3-3 0,5-3-1 0,-8 4-5 0,8-5-3 0,0 3-6 15,0-1-4-15,0 7-6 0,0-6 1 0,0 8-2 0,0-2-2 0,8 3 1 16,-3-4-2-16,2 4 1 0,-7 4-1 0,12 2-1 0,-4-1-1 16,-1 0 3-16,-2 5-1 0,9 1 2 0,-1-1 3 0,-8 5 2 0,9 0 3 0,-1 0 1 15,0 0 1-15,7 5 0 0,-6-1 2 0,-1 1 1 0,-2-1 0 0,9 8 0 16,-6-3 1-16,-1 6-2 0,6 0 1 0,-6-5-2 0,0 4 0 0,0 5 0 0,0-3-1 16,0 2 2-16,0-3-2 0,-7 3 1 0,7 3 0 0,-5-2 0 0,-3 2 1 15,-5-2 0-15,7 5 1 0,-7-9-5 16,7 9-4-16,-7-9-4 0,0 4-5 0,0 0-2 0,-7-4-3 0,7-1-5 0,-7 2-5 0,2-2-7 0,-3-4-8 0,3 5-9 15,-9-9-8-15,9 3-10 16,-10-5-6-16,9 5-10 0,-12-3-8 0,2-1-16 0,5-1-20 0,-1 2-21 0,-9-6-21 0,9 6-25 16,-8-6-23-16,6 3-43 0,-4-3-53 0,-3 6-63 0,8-6-69 0,-6 0-20 0,6 0 2 0,-8 0 18 0,11 0 24 15,-4 0 34-15,-1 0 37 0,3-6 36 0,5 6 40 0,2-3 41 0,-9-3 43 0,7 0 55 16,1-3 62-16</inkml:trace>
  <inkml:trace contextRef="#ctx0" brushRef="#br0" timeOffset="122686.93">18431 1774 0 0,'-7'0'8'0,"1"0"33"0,6 0 21 0,0 0 17 0,-7 0 17 0,7 0 19 0,0 0 18 0,-6 0 21 0,6 0 23 0,0 0 12 0,-8 0 7 0,8 0 2 0,0-6-3 0,-5 6-5 0,5 0-7 16,-8-4-5-16,8 4-7 0,0 0-6 0,-5-5-7 0,5 5-5 0,0 0-8 0,-5 0-9 0,5-4-12 0,0 4-7 0,-9 0-2 0,9-5-1 0,-5 5 3 15,5-4 3-15,-7-2 5 0,7 6 2 0,0-6 5 0,-8 3 4 0,8 3 5 16,0-6 5-16,-6 0 2 0,6 2 3 0,-6 4 3 0,6-5 3 0,0 1 2 0,0-1-2 16,-7-1-3-16,7 2-4 0,0-1-7 0,-5 1-5 0,5-2-8 0,0 6-4 15,-8-6-5-15,8 3-4 0,0-3-4 0,0 2-3 0,-6-1-5 0,6-1-6 16,0 6-9-16,0-3-6 0,0 3-9 0,0 0-5 0,-7-6-8 0,7 6-8 16,0 0-8-16,0 0-9 0,0 0-9 0,0 0-11 0,0 0-11 0,0 0-10 15,0 0-6-15,0 0-4 0,0 0-4 0,0 6 0 0,7 3-1 0,-7-4 4 16,0 5 1-16,6-7 2 0,-6 9 3 0,0 1 5 0,8-2 3 0,-8 2 5 0,5 2 7 0,2 6 3 15,-7-8 3-15,6 8 1 0,0-2 0 0,-6 1-2 0,8 5 2 0,-1-1-1 16,-7 0 1-16,5 0-3 0,-5 1 0 0,9-1 2 0,-9 7-3 0,5-4 2 16,-5-2-2-16,0 5-4 0,5 0 2 0,-5-2-3 0,0 2 0 0,8-6-4 15,-8 6-3-15,0-2 0 0,5-3-4 0,-5-1 0 0,0 1-1 0,8-1 1 16,-8 1-1-16,6-11 0 0,-6 5 1 0,7 2-2 0,-7-6 0 0,6-2-2 0,-6-2-3 16,7 4 1-16,-7-5 2 0,6-7-1 0,-6 7 3 0,0-5 3 0,7 1 0 0,-7-3 1 15,0 3 1-15,0-6 0 0,0 0 1 0,0 6 3 0,0-6 1 0,0 0 4 16,0 0 5-16,0 0 1 0,0 0 4 0,0 0 1 0,0 0 4 15,0 0 1-15,0 0 2 0,0 0 2 0,0 0 1 0,0 0 1 0,0 0 3 0,0 0-2 16,6 0-5-16,-6 0-8 0,0-6-7 0,0 6-13 0,0-6-13 0,0 3-15 16,-6-3-15-16,6-3-14 0,0 3-14 0,0 3-15 0,0-7-18 0,-7-1-20 15,7 1-23-15,0 1-25 0,-6 0-24 0,6-1-27 0,-7-1-26 0,7 1-31 16,-6 1-35-16,6 4-67 0,-7-5-82 0,7 7-54 0,-6-8-37 0,6 7-1 0,-8-2 18 16,3 0 29-16,-3 2 34 0,3-1 41 0,5-1 45 0,-14 6 46 0,9-3 51 15,-2 3 53-15,-7-6 56 0,8 6 71 0,-6 0 88 0</inkml:trace>
  <inkml:trace contextRef="#ctx0" brushRef="#br0" timeOffset="125181.93">11046 5428 33 0,'0'0'110'0,"5"0"43"0,-5 0 35 0,0-6 26 0,0 6 27 16,0 0 22-16,0 0 22 0,8-4 21 0,-8 4 20 0,0 0 22 0,0 0 24 0,0 0-43 0,0 0-77 0,0 0-52 0,0-5-36 0,0 5-21 0,5 0-8 0,-5 0-8 0,0-5-4 0,0 1-2 0,0 4-5 0,0-6-2 0,0 2-4 0,0 4-5 0,0-5-9 0,0 5-5 16,0-5-3-16,0 5-10 0,0 0-5 0,0 0-6 0,7-4-7 0,-7-3-6 0,0 7-5 0,7 0-2 15,-7-3-7-15,5-3-3 0,-5 6-3 0,8-5-6 0,-1 1-3 0,-1-2 1 16,7 1-5-16,-8 1 3 0,11-1 3 0,-5-5 0 0,-4 6 1 0,7-7-1 0,-2 7-3 15,2-7-4-15,-1 2 1 0,6 5-4 0,-6-5-2 0,-1-3-1 0,2 3-2 16,-1-1 0-16,6 5-1 0,-6-4-4 0,0-1-2 0,0 1-4 0,1-3-2 16,-2 9 1-16,-4-8 0 0,4 7 2 0,-5 0 1 0,-2-1 3 0,2-1 1 15,-7 2 3-15,6 4 0 0,-6 0-3 0,0 0-3 0,0 0-12 0,0 0-11 0,0 0-27 16,0 0-30-16,-6 0-34 0,-1 0-37 0,7-6-70 0,-5 6-86 0,-2 0-85 16,0 0-84-16,2 6-31 0,-10-6-7 0,10 0 10 0,-9 4 17 0,1 2 29 0,0-1 32 15,0-1 42-15,-1 0 48 0,-4 1 50 0,4 1 51 0,2-3 71 0,-1 3 74 0</inkml:trace>
  <inkml:trace contextRef="#ctx0" brushRef="#br0" timeOffset="128255.07">9892 5014 49 0,'0'0'130'0,"0"-6"46"0,0 0 39 15,0 3 36-15,0 3 36 0,-5-6 34 0,5 0 35 0,0 6 32 0,0-3 31 0,0-3 28 0,0 1 25 0,-7 5-48 0,7-4-90 0,0 4-59 0,0-6-44 0,0 2-26 0,0 4-15 0,0-5-15 0,-8 1-14 16,8 4-17-16,0-5-17 0,0 5-16 0,0 0-10 0,0-6-14 0,0 6-7 0,0 0-9 0,0 0-7 0,0-4-7 0,0 4-6 0,0 0-6 0,0 0-9 0,0-6-6 0,0 6-8 0,0 0-1 0,0 0-2 0,8 0 1 0,-8-5-2 15,7 5 2-15,-7 0-2 0,5 5 1 0,3-5-2 0,-2 0 1 0,-1 6 2 0,3-2-2 0,-3-4 3 16,2 6 2-16,7 3-1 0,-8-4-1 0,1-1-3 0,6 6-3 0,-7 1-3 0,7-2-3 16,-5 0 0-16,5 3-2 0,-3-5 3 0,4 4-1 0,-1-1-3 0,1 5-1 15,-7-6-1-15,6 6-1 0,0-6-1 0,-2 7-1 0,5-7 2 0,-6 1-2 16,3 4 0-16,3-4 1 0,-5 1 1 0,2 4 0 0,-5-7-2 0,4 3 0 16,-5-2 2-16,5 0-3 0,-4-3 1 0,-3 4-6 0,3-1-11 0,-2-4-13 15,-6-1-15-15,5 7-17 0,2-7-15 0,-7 2-14 0,9 0-16 0,-9-6-19 16,0 4-16-16,5 1-23 0,-5-5-24 0,0 4-23 0,0-4-26 0,0 0-35 0,0 5-39 15,0-5-37-15,0 0-31 0,0 0-35 0,0 0-36 0,0 0-2 0,0 0 15 0,0 4 25 16,0-4 29-16,-5 0 34 16,-4-4 37-16,9 4 39 0,-7-5 38 0,2 1 48 0,-1-1 52 0,6 1 46 0,-8-2 64 0</inkml:trace>
  <inkml:trace contextRef="#ctx0" brushRef="#br0" timeOffset="128507.36">10232 4987 0 0,'0'-9'53'0,"0"4"93"16,0 1 58-16,0-6 50 0,0 5 43 0,0-4 41 15,0 3 37-15,0 2 37 0,0-2 37 0,-8 1 32 0,8 1 33 0,0-1 7 0,0 1-11 0,0-2-64 16,0 6-97-16,0-4-54 0,0 4-33 0,0-5-21 16,0 5-18-16,0-6-18 0,0 6-11 0,0 0-13 0,0 0-16 0,0-3-11 0,0 3-13 0,0 0-15 0,0 0-16 15,0 0-15-15,0 0-17 0,0 0-16 0,0 0-14 0,0 0-14 0,0 0-12 16,0 0-9-16,0 0-6 0,0 0-7 0,-7 3-3 0,7 3-1 0,0-1-1 16,-5 5 1-16,5-1 0 0,-7 0 3 0,0 7 4 0,2-2 2 0,-3 0 3 15,-5 0 3 1,7 7 1-16,-7-8 2 0,0 8-4 0,0-6-3 0,-1 4-6 0,2 1-14 15,-1-5-14-15,-1 4-21 0,2 0-20 0,6-4-27 0,-8 4-30 0,2-5-31 0,3 1-32 0,4 1-40 0,0-2-45 0,-3-4-84 0,3 5-100 0,-3 0-82 16,0-6-71-16,3 1-14 0,-1-1 13 0,-1 2 28 0,1-1 34 0,-1-6 44 16,1 1 47-16,-1-1 51 0,-7-4 49 0,9 0 58 0,-8 0 60 0,7-4 80 0,-7-1 85 15</inkml:trace>
  <inkml:trace contextRef="#ctx0" brushRef="#br0" timeOffset="129454.02">9776 6009 2 0,'0'0'48'0,"0"0"32"0,0 4 31 0,0-4 31 0,0 0 34 0,0 0 30 0,0 0 30 0,0 0 25 0,0 0 24 0,0 0 14 0,0 0 7 0,6 0-4 0,-6 0-11 0,0-4-13 0,6 4-14 0,-6-5-16 0,7-1-19 0,-7 2-23 0,5-1-20 0,-5 1-20 0,8-1-14 16,0-5-10-16,-3 4-7 0,-5 3-8 0,13-9-8 0,-8 9-10 0,4-7-10 0,-4 5-6 0,8-5-3 16,-7 1-5-16,9 3-3 0,-2-3-3 0,-7-2 0 0,7 3-1 0,-1-3-1 0,2 1-1 15,5 1 1-15,-6-2 0 0,0 2-2 0,8-5 1 0,-11 3-1 0,4-4-2 16,7 2-4-16,-3-2-4 0,-4 0-3 0,4 0-5 0,3 2-5 0,-3-2-4 0,-2-6-5 15,3 6-6-15,-1-3-7 0,1 2-5 0,1 2-5 0,-1-5-6 0,-3 3-6 16,2 2-3-16,-4 4-1 0,4-4-1 0,-5-2-3 0,0 7 1 0,0 0 1 16,1 3 2-16,-7-3 4 0,-2 5 2 0,1-1 6 0,2-2 1 0,-8 7 5 0,0 0-2 15,0 0 0-15,0 0-8 0,0 0-9 0,0-3-12 0,-8 3-17 0,8 0-19 16,-6 0-20-16,1 0-24 0,-2 0-23 0,-1 0-26 0,2 3-28 0,0-3-28 16,-6 0-27-16,4 7-27 0,-5-2-26 0,7-1-43 0,-6 5-48 0,3-3-60 15,-3-1-63-15,6 4-11 0,1-5 12 0,-4 8 27 0,2-8 29 0,-4 1 37 0,3 4 34 16,3-3 40-16,-3-2 40 0,1 1 41 0,2 1 42 0,-2-3 55 0,0 4 61 15</inkml:trace>
  <inkml:trace contextRef="#ctx0" brushRef="#br0" timeOffset="129801.08">10166 5535 94 0,'0'-6'165'0,"-5"2"52"0,5-1 44 0,0 1 41 0,-8-1 41 0,8-1 38 0,-8 2 37 0,8-1 31 15,-5 1 31-15,5 4 28 0,-8-5 22 0,8 5-69 0,0 0-123 16,-5-7-71-16,5 7-46 0,0 0-34 0,0 0-31 0,0 0-28 0,0 0-30 0,0 0-25 15,0 0-26-15,0 0-19 0,0 0-18 0,0 0-15 0,0 0-8 0,0 0-10 16,0 0-3-16,0 0 6 0,0 0 7 0,0 0 11 0,0 0 9 0,0 0 9 16,0 0 12-16,5 0 10 0,-5 0 10 0,0 0 13 0,8 7 12 0,-8-7 10 15,5 0 8-15,-5 0 9 0,8 0 3 0,-8 0-5 0,8 0-5 0,-3 0-10 16,1 0-4-16,7 0-4 0,-5 0-4 0,4-7-4 0,-5 7-2 0,5-3-8 16,9 3-5-16,-10-6-7 0,5 2-6 0,2-1-4 0,3-1-7 0,-5 2-1 0,5-1-7 15,-2 5-1-15,1-4 0 0,-1-1-2 0,-4 5-7 0,4-6-2 0,-6 6-3 16,0 0-1-16,-2 0 0 0,-3 6 2 0,0-6 5 0,-3 5 4 0,-5-5 6 15,0 4 2-15,0 5 2 0,-5-3 5 0,5 3-3 0,-16 0 0 0,11 7 3 0,-1-7 2 16,-7 6-2-16,0 0 0 16,0 0-3-16,-8 0-4 0,8 3-7 0,2-2-9 0,-4-1-8 0,3-1-14 0,0 6-18 15,-4-5-21-15,5-1-24 0,-1-1-30 0,3 3-36 0,-3-5-36 0,6 2-41 0,-8-4-67 0,7 6-81 0,-4 1-105 16,3-7-119-16,-5 0-46 0,6 6-7 0,2-4 16 16,-9-1 28-16,9-6 39 0,-8 5 44 0,5 2 50 0,2-7 53 0,-7 1 57 0,5-5 61 0,3 6 73 15,-3-6 80-15</inkml:trace>
  <inkml:trace contextRef="#ctx0" brushRef="#br0" timeOffset="142713.54">10714 5018 44 0,'0'0'127'0,"-7"0"45"16,7 0 31-16,0 0 24 0,-7 0 21 0,7 0 19 0,0 0 17 0,0 0 16 0,0-4 11 0,-7-2 14 0,7 6 10 0,0 0-52 0,0 0-92 0,0 0-63 0,0 0-50 0,0 0-19 0,0 0-9 0,0 0-1 0,0 0 1 0,0 0 1 0,0 0-1 0,0 0 5 0,0 0 2 16,0 0 3-16,0 0 4 0,0 0 4 0,-6 0 3 0,6 0 3 0,0 0 3 15,0 6 3-15,0-6-1 0,0 0 3 0,0 0-2 0,0 0-1 16,0 0-2-16,-7 0 0 0,7 0-2 0,0 0-3 0,0 4-3 0,0-4-2 0,-5 0-2 0,5 3-3 16,0-3-7-16,-8 0-3 0,8 0-6 15,-6 6-3-15,1-6-4 0,5 5 0 0,-8-5 3 0,1 4-2 0,7 2 0 0,-6-6-3 0,-2 6 0 0,3-6-4 0,5 3-7 16,-5 3-1-16,5-6-4 0,-9 0-2 0,9 6-3 0,0-6-4 0,0 0-5 15,-5 3-4-15,5-3-10 0,0 0-5 0,0 0-1 0,0 0-5 0,0 0 1 32,0 0 0-32,0 0 2 0,0 0 1 0,0 0 2 0,0 0-1 0,0 0 2 0,0 0 2 15,0 0 2-15,0 0 8 0,5-3 10 0,-5 3 9 0,9 0 12 0,-9 0 11 16,5-6 8-16,0 6 5 0,3 0 7 0,-2-6 3 0,1 6 2 0,1-3 3 16,-3-3 2-16,1 6 1 0,7-6 1 0,-6 2-6 0,-1-1-7 0,8-1-9 15,-7 3-8-15,-2-7-8 0,8 10-8 0,-7-9-6 0,2 3-2 0,-3 6-4 0,2-6-1 16,2 3-1-16,-4-3 4 0,-5 1-2 0,6 5 4 0,-6-4 2 0,7-2 2 15,-7 6 0-15,0 0 0 0,0-4 3 0,0 4-3 0,5 0 1 0,-5 0 2 16,0 0-2-16,0 0-2 0,0 0 0 0,0 0-3 0,0 0-4 0,0 0-4 0,0 0-1 16,0 0-3-16,0 0-2 0,0 0-4 0,0 0-1 0,0 0-4 0,0 0-1 15,0 0-2-15,0 0-4 0,0 0-6 0,0 0-9 0,0 0-9 0,-5 4-13 16,5-4-12-16,0 0-16 0,0 0-20 0,0 6-17 0,0-6-21 0,-7 0-15 0,7 4-18 16,0-4-20-16,0 5-17 0,-6-5-20 0,6 6-13 0,-5-3-26 0,5 3-29 15,-9 0-34-15,2-3-37 0,7 3-41 0,-5-6-43 0,-3 6-5 0,2-2 13 16,6-1 23-16,-5-3 25 0,-3 0 32 0,3 6 36 0,5-6 32 0,-7 0 36 0,0 5 43 15,0-5 47-15,1 0 48 0,-1 0 58 0</inkml:trace>
  <inkml:trace contextRef="#ctx0" brushRef="#br0" timeOffset="143126.57">10622 4999 0 0,'0'-6'10'0,"0"6"122"0,0-6 63 0,0 3 45 0,0 3 33 0,0-6 31 0,0 1 26 0,0 1 29 0,0-2 24 0,0 2 25 0,0-1 25 0,0-4 23 0,0 3 24 0,0 2-84 0,0-2-148 16,0 1-66-16,0 1-25 0,0-5-7 0,0 9 1 0,0-6-1 0,0 2-2 15,0 4-3-15,0-5-6 0,0 5-5 0,0 0-4 0,0-6-7 0,0 6-5 16,0 0-10-16,0 0-11 0,0 0-8 0,0 0-9 0,0 0-11 0,0 0-9 0,0 0-7 16,0 0-9-16,0 0-7 0,0 0-7 0,0 0-5 0,0 0-4 0,0 0-5 15,0 0-5-15,0 0-2 0,0 0-4 0,0 0-4 0,0 6-1 0,0-6-3 16,0 0-3-16,0 5 3 0,-5-1 1 0,5 2 4 0,0-6 1 0,-9 9 1 15,9-5 0-15,0 7-1 0,-5-7 0 0,5 7 0 16,-7-2 1-16,-1 5 1 0,3-3-2 0,5 4 2 0,-7-6 1 0,0 4-3 0,2-2-1 0,-3-1-5 0,3 5-2 16,-3-6-1-16,8 1 2 0,-6-1-1 0,1 2-1 0,5-1-1 15,-7-5 0-15,7 5-2 0,-9-6 0 0,9 1-3 0,0 4-2 0,0-9-1 16,0 0-3-16,0 6 0 0,0-2-3 0,0 1 0 0,0-5-3 0,0 6 2 0,9-6-1 0,-9 4 4 16,7-4 2-16,-2 6 3 0,-5-6 3 0,6 0 2 0,2 5 3 0,-3-5 5 15,8 0 1-15,-6 4 5 0,5-4 3 0,3 0 4 0,-1 0 1 0,-4 0-10 0,4 0-14 16,6 0-29-16,-1 0-33 0,-6 0-42 0,8 0-48 0,-3 0-69 0,8 0-81 15,-6-4-100-15,6 4-103 0,-6 0-44 0,6 0-10 0,-7 0 5 0,8-5 15 0,-7 5 29 16,-3-6 37-16,4 6 46 0,-3-4 53 0,-2-7 56 0,-5 7 62 0,2-7 72 16,2 2 77-16</inkml:trace>
  <inkml:trace contextRef="#ctx0" brushRef="#br0" timeOffset="144280.15">13513 5295 0 0,'0'-4'1'0,"0"4"97"0,0 0 62 0,0 0 42 0,0-5 31 0,0 5 27 0,0 0 25 0,0 0 19 0,0 0 23 0,0 0 20 0,0 0 23 0,0 0 23 0,0 0 27 15,0 0-66-15,0 0-117 0,0 0-54 0,0 0-21 0,0 0-13 0,0 0-4 0,0 0-4 0,0 0-2 0,0 0-2 0,0 0-2 0,0 0-8 0,8 0-9 0,-8 0-14 0,0 0-13 0,0 0-17 0,0 0-15 0,0 0-13 0,0 0-14 16,0 0-9-16,0 0-5 0,0 0-1 0,0 0 2 0,5 0 4 0,-5 0 6 0,7 0 2 16,-7 5 5-16,7-5 1 0,-2 4 6 0,2 2 0 0,6-1 6 0,-5-1 4 15,3 1-1-15,-3 1 3 0,5 4-1 0,0-1-6 0,8-5-7 0,-10 7-8 16,10-2-7-16,-9 0-7 0,0 2-3 0,8 3-4 0,-1-4-2 15,-6 0-1-15,8 0-6 0,-8 0-8 0,0-1-11 0,-2 6-18 0,10-6-23 0,-8 0-28 0,-7 3-27 16,7-3-33-16,0 1-36 0,-5-5-47 0,5 4-54 0,-8 1-70 16,2 0-73-16,0 1-53 0,-7-8-39 0,5 3-4 0,-5 3 16 0,8-3 31 0,-8-6 34 15,-8 0 42-15,8 3 43 0,-5-3 47 0,5 0 48 0,-7 0 54 0,0 0 57 0,-5-3 61 16,6 3 77-16</inkml:trace>
  <inkml:trace contextRef="#ctx0" brushRef="#br0" timeOffset="144802.16">13897 5218 79 0,'0'-6'157'0,"0"6"47"0,0-3 34 0,0-3 32 0,0 0 35 0,0 3 35 0,-5 3 32 0,5-6 34 0,0 1 31 0,0 5 32 0,0-4 30 0,0 4-54 0,-7-4-104 0,7 4-58 0,0 0-36 0,0 0-13 0,0 0-1 0,0 0-6 15,0 0-10-15,0 0-10 0,0 0-12 0,0 0-10 0,0 0-11 0,0 0-11 16,0-5-12-16,0 5-16 0,0 0-17 0,0 0-17 0,0 0-19 0,0 0-14 16,0 0-17-16,0 0-15 0,0 0-12 0,0 0-16 0,0 0-12 0,0 0-13 15,0 0-8-15,0 0-10 0,0 0-3 0,0 0-2 0,0 0 2 0,0 5 5 0,0-1 3 16,7 0 3-16,-7 1 5 0,0 1 7 0,5-3 4 0,2 9 6 0,0-3 2 16,-7-3 7-16,5 7 2 0,3-4 4 0,-1 2 0 0,-1-1 2 0,2 0-2 15,-3 4 0-15,0-4-2 0,3 4 1 0,5-4-3 0,-13 5 0 0,6-6 0 0,1 1-1 16,-1 1-2-16,2-1 3 15,-8-1 0-15,5 0 3 0,-5 1 4 0,0-5 2 0,0 0 8 0,0 5 1 0,0-6 0 0,-5 7 3 0,-3-7-3 0,2 5-1 16,-1 2-5-16,-6-1-6 16,-1 0-7-16,4 4-10 0,-4 1-9 0,-6-2-13 0,1 3-19 0,-8 4-26 0,7-5-27 0,-4 4-34 0,-3-4-36 0,1 3-47 15,-8 3-52-15,10-2-115 0,-10-4-147 0,8 0-64 0,-1 0-19 0,4 3 4 0,-4-8 17 0,-1 5 30 16,4 0 32-16,3-6 43 16,3 1 43-16,-3-1 54 0,10 2 53 0,-10-7 65 0,8 2 70 0,-1-6 105 0,9-6 96 0</inkml:trace>
  <inkml:trace contextRef="#ctx0" brushRef="#br0" timeOffset="155153.01">17043 5291 0 0,'0'0'3'0,"0"4"99"0,0-4 60 0,0 0 42 0,0 0 30 0,0 0 30 16,0 0 29-16,0 0 27 0,0 0 29 0,0 0 27 0,0 0 27 0,0 0 23 0,0-4 19 0,0 4-65 0,7 0-109 0,-7 0-58 0,0 0-29 0,0 0-15 0,0-5-6 0,0 5-12 0,0 0-12 0,0 0-14 0,0 0-15 0,0 0-15 0,0 0-20 0,0 0-18 16,0 0-20-16,0 0-13 0,0 0-15 0,0 5-5 0,0-5-1 0,7 0-3 0,-7 4-1 0,5 2-1 15,3-1 4-15,-8-1 1 0,5 1 2 0,3 5 5 0,5 0 2 0,-7-1 7 16,7-4 6-16,-5 10 4 0,2-6 5 0,4 2-4 0,1-1-7 0,-3 4-1 15,0-4-4-15,1 0-4 0,1 5-3 0,-2-6-2 0,2 1-3 0,4-1-13 16,-2 0-15-16,-5 3-24 0,2-3-26 0,0 1-26 0,-6-5-30 0,7 4-34 0,-9 1-32 16,8 0-53-16,-5-5-57 0,-2 4-71 0,6-3-72 0,-4 3-30 0,-8-3-7 15,6-3 14-15,0-3 25 0,-6 7 36 0,0-7 36 0,0 0 43 0,0 0 41 0,0 0 46 16,0 0 44-16,0-7 55 0,0 7 58 0</inkml:trace>
  <inkml:trace contextRef="#ctx0" brushRef="#br0" timeOffset="155341.97">17375 5487 4 0,'0'-10'92'0,"0"-5"61"0,0 0 45 0,0 6 41 16,-7-7 38-16,7 2 37 0,0 0 40 0,0 0 36 0,-5-7 35 0,5 6 32 15,0 2 34-15,-6-3-10 0,6 2-39 0,0-1-51 0,0 6-62 0,-8-1-32 16,8 0-12-16,0-1-13 0,0 7-8 0,0-1-11 0,0 1-14 0,0 4-9 16,0-5-10-16,0 5-13 0,0 0-14 0,0 0-20 0,0 0-16 0,0 0-19 0,0 0-22 15,0 0-20-15,0 0-82 0,0 0-14 0,0 0 0 0,-5 5 0 0,5-1 0 16,-8 1 0-16,8 5 0 0,-5-1 0 0,-2 3 0 0,0 1 0 16,0 7 0-16,1-1 0 0,-1 0 0 0,-6 1-3 0,2 5-92 15,3-1-41-15,-13 1-43 0,11 4-60 0,-4 0-69 0,-7 0-127 0,3 2-159 0,4-4-65 0,-6 4-24 16,1 3 6-16,-7-5 16 0,7 5 37 0,-7-6 44 0,0 3 50 0,-1-2 53 0,1-4 64 15,-6-1 66-15,-2 1 74 0,-5-7 77 0</inkml:trace>
  <inkml:trace contextRef="#ctx0" brushRef="#br0" timeOffset="156243.24">8850 5955 0 0,'0'0'31'0,"0"0"96"0,0 0 52 0,0 0 37 0,0 0 28 16,0 0 23 0,0 0 22-16,0 0 20 0,0 0 18 0,8-6 17 0,-8 6 17 0,0 0 0 0,0 0-13 0,0 0-72 0,0 0-106 0,0 0-58 0,0 0-28 0,0 0-12 0,0 0-2 0,0 0 6 0,0 0 4 0,0 0 5 0,5 0 2 0,-5 0 2 0,8 6-3 0,-8-6 1 0,0 0-3 0,5 0-4 0,2 6-1 0,-7-6-2 0,7 3 0 31,-7 3-6-31,5-6-6 0,2 6-9 0,1-2-12 0,-3 1-6 0,2 4-6 16,0-5-7-16,-2 2-5 0,3 3-2 0,0-4-5 0,-3 5 0 0,1 0-1 0,-1-1-2 15,11-4 1-15,-11 5 1 0,2 1 1 0,-1-1-2 0,7-1 1 0,-5 0-3 16,-3-3-1-16,1 3-6 0,7 0-6 0,-5 3-17 0,-1-3-23 0,-2-5-25 0,2 5-28 15,0 2-38-15,-2-7-35 0,3 8-58 0,-3-8-62 0,3 1-75 0,-8-1-70 16,6 5-26-16,-6-3-5 0,0-6 12 0,0 5 20 0,0-5 32 0,0 0 37 0,0 0 42 16,0 0 41-16,-6 0 46 0,-2 0 47 0,3-5 57 0,-3 5 65 0</inkml:trace>
  <inkml:trace contextRef="#ctx0" brushRef="#br0" timeOffset="156447.91">9013 5886 0 0,'0'-8'2'0,"8"-7"115"0,-8 4 82 0,0-4 64 0,5 6 54 15,-5-1 52-15,0 1 47 0,0-1 46 0,0-1 45 0,0 7 41 0,0-5 41 0,-5 4 34 16,5 1 37-16,0-2-75 0,0 6-136 0,0 0-88 0,0 0-64 0,0 0-46 16,0 0-37-16,0 0-30 0,0 0-33 0,0 0-24 0,-8 0-27 0,8 6-19 15,0-2-13-15,-8 1-17 0,8 4-13 0,-5-5-9 0,5 11-11 0,-6 0-6 16,-1 0-7-16,-7 4-10 0,7 7-12 0,2-7-13 0,-6 11-17 0,-5-2-18 16,4 2-26-16,0-2-34 0,-8 6-44 0,1 7-51 0,6-7-58 0,-8 3-126 15,2 8-161-15,-8 0-67 0,7-1-23 0,-4-2 5 0,-3 7 24 0,1-4 30 0,-8 4 37 16,10-6 44-16,-10 2 46 0,-3-2 55 0,3 2 58 0,-5-11 70 0,2 6 73 0,2-7 108 15,-4-3 104-15</inkml:trace>
  <inkml:trace contextRef="#ctx0" brushRef="#br0" timeOffset="-147713.06">11202 5583 10 0,'0'-3'79'0,"0"-3"40"16,0 1 35-16,0 5 30 0,0-4 33 0,0-2 27 0,0 6 26 0,0-3 23 0,0 3 22 0,0-6 21 0,0 6 21 0,0 0-29 0,0 0-56 0,0-5-37 0,0 5-23 0,0 0-16 0,0-4-15 0,0 4-13 0,7-6-11 0,-7 6-10 0,0-6-6 0,0 2-4 0,0 4-3 16,0-5-6-16,0 5-4 0,0-4-7 0,0 4-8 0,0 0-9 0,0 0-9 0,0 0-12 15,5-5-11-15,-5 5-8 0,0 0-9 0,0 0-13 0,0 0-7 0,0 0-9 16,0 0-4-16,0 0-7 0,0 0-1 0,0 0-4 0,0 5-1 0,0-1-3 0,-5 1 2 16,5 5-2-16,0 0-1 0,0-5 0 0,0 10 2 0,0 0 0 0,0-2 2 15,-7 2 1-15,7 5-1 0,-6 0-1 0,6-2-2 0,0 3-2 0,-8 3 0 0,8-5-2 16,-6 5-1-16,6 1 1 0,-7-5 0 0,2 5 0 0,5-7 0 0,0 7 1 15,-9-6-2-15,9 1 1 0,0 1-2 0,-5-2-3 0,5-4-9 0,0 0-10 16,0-2-15-16,0 2-17 0,0-1-19 0,0-4-18 0,0 0-21 0,0-1-18 16,0-4-17-16,0 5-24 0,0-5-23 0,5 5-32 0,-5-4-39 0,0-1-26 0,0-5-26 15,9 4-20-15,-9-4-23 0,0 0-10 0,0 0-5 0,0 0 14 0,0 0 24 0,5 0 25 16,2-4 29-16,-7 4 32 0,6-5 34 0,-6-1 39 0,0-4 41 16,8 5 36-16,-8-5 34 0</inkml:trace>
  <inkml:trace contextRef="#ctx0" brushRef="#br0" timeOffset="-147233.8">11241 5628 29 0,'0'-5'117'0,"0"-4"48"0,0 3 39 16,-8 2 31-16,8-1 29 0,0-1 27 0,0 6 25 0,0-3 21 0,0-4 23 0,0 7 22 15,0 0 19-15,0-3-39 0,0 3-72 0,0 0-63 0,0 0-53 16,0 0-27-16,0 0-12 0,8-6-9 0,-8 1-8 0,0 5-7 0,0 0-5 0,7-4-5 16,-7 4-5-16,0-6-3 0,5 3-5 0,-5 3-3 0,9-6-2 0,-4 6-6 15,-5-5-3-15,5 5-4 0,3 0-7 0,-3-4-5 0,3 4-4 0,-2-6-5 0,1 6-5 16,-1 0-4-16,2-6-6 0,-3 6-4 0,3 0-4 0,-3 0-4 0,0-4-1 15,9 4-5-15,-7 0-2 0,1 0-2 0,-3 0-4 0,9 0-1 0,-9 0-2 16,8 0 0-16,-5 0 0 0,-2 0-2 0,6 4 0 0,-3-4 0 0,3 0 1 0,-6 0-1 16,-1 0-1-16,3 0-3 0,0 6-4 0,-3-6-1 0,1 0-2 0,1 0 0 15,-7 6-2-15,6-6 2 0,-6 0-1 0,0 0 1 0,7 4 2 0,-7-4 0 16,0 0 2-16,0 5 3 0,0-5 3 0,0 6 7 0,8-3 4 0,-8 3 3 16,0 3 3-16,-8 0 1 0,8 1 3 0,0 1 0 0,0-1 0 0,0 4-2 15,0 0-1-15,-7 1-2 0,7 0-2 0,0 0-5 0,-6 0-4 0,6 0-2 16,0 3-4-16,-7-2-2 0,7 3-2 0,0-5-4 0,0 1 1 0,-6 4 1 15,6-4-2-15,0 4 1 0,0 2-1 0,0-8-1 0,0 7 0 0,0-5 2 0,6 4-2 16,-6-4 1-16,0 0 0 0,0 0-1 0,7-2 5 0,-7 2-2 0,0 0 0 16,6-5 0-16,-6 4 0 0,7-8 3 0,-7 3-1 0,0 1 4 0,0-4 4 0,8-1 5 15,-8-1 1-15,0 1 5 0,0-5 2 0,0 0 4 0,0 0 5 0,0 4 5 16,0-4 5-16,0 0 4 0,-8 6 2 0,8-6 0 0,0 0-1 0,-7 0-3 16,7 0-1-16,-6 4-2 0,-1-4-2 0,1 0-4 0,1 0-4 0,-3 0-5 15,-5 0-4-15,7-4-6 0,-6 4-6 0,3 0-3 0,-3-6-4 0,6 6-6 16,-8-4-5-16,7 4-14 0,-5-5-15 0,5 1-17 0,-6 4-18 0,6-5-16 15,2 5-15-15,-9-6-16 0,9 2-21 0,-3-2-23 0,3 6-23 0,-3-5-24 0,2 5-24 16,-1-4-43-16,7 4-52 0,0 0-63 0,0 0-64 0,0 0-17 0,0 0 8 0,0 0 20 16,0 0 27-16,0-6 30 0,13 6 34 0,-5 0 37 0,-3 0 38 0,3 0 42 15,2-5 39-15,4 5 55 0,-7-4 63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4T05:17:22.033"/>
    </inkml:context>
    <inkml:brush xml:id="br0">
      <inkml:brushProperty name="width" value="0.05292" units="cm"/>
      <inkml:brushProperty name="height" value="0.05292" units="cm"/>
      <inkml:brushProperty name="color" value="#FF0000"/>
    </inkml:brush>
  </inkml:definitions>
  <inkml:trace contextRef="#ctx0" brushRef="#br0">15598 1759 0 0,'0'0'1'0,"0"0"67"0,0 0 53 0,0 0 38 0,-8-4 36 0,8 4 32 0,0 0 30 0,0 0 30 0,-5-5 28 0,5 5 29 0,0-4 26 0,-7 4 9 15,7 0 2-15,0 0-38 0,0 0-63 0,0-6-46 0,0 6-35 16,-6 0-29-16,6 0-24 0,0 0-21 0,0 0-17 0,0 0-14 0,0 0-8 0,0 0-7 0,0 6-4 0,-6-2-5 16,6 1-2-16,0-1-4 0,0 5 1 0,-7-3 0 0,7 3 4 0,0 6 1 15,-8-5 4-15,8 4 2 0,-5-4 2 0,5 5-3 0,0 0-5 0,-6 4-6 16,6-5-7-16,-8 7-5 0,8-8-6 0,-5 8-5 0,5-2-6 0,0 5-5 0,-8-3-4 15,8 3-4-15,-7 6-3 0,7-7-3 0,-5 12-2 0,-2-7-3 0,7 12-2 16,-7-5-1-16,7 3-6 0,-5 7-1 0,-3-8-1 0,8 8-1 0,-8 0 0 0,3 4 2 16,5-6 0-16,-6 0-1 0,1 6 2 0,5 0-1 15,-7-4 0-15,7 4 0 0,-9 0-1 0,9-1 0 0,-5-3 0 16,5 4 0-16,-7-1 0 0,7 1 0 0,-6-5 2 0,6 4-4 0,-5-3 2 0,5-5 0 0,0 2 2 0,-9-2 0 16,9 0 2-16,0-7-1 0,0-4 3 0,-7 6 1 15,7-7-2-15,0-4-1 0,0 6 0 0,0-11 0 0,0 6-3 0,0-5-5 16,0-5-3-16,0 0-15 0,0-2-16 0,0 2-18 0,0-6-22 0,0 3-27 0,0-8-25 0,0 5-26 0,0-3-25 15,0-6-24-15,0 4-26 0,0-4-55 0,0 0-66 0,0 0-64 0,0 0-54 0,0 0-11 16,0 0 13-16,0-10 24 0,0 6 34 0,0-5 35 0,0-3 38 0,0-2 38 0,-5-5 38 16,5 0 39-16,-6-1 41 0,6-8 59 0,-8 3 72 0</inkml:trace>
  <inkml:trace contextRef="#ctx0" brushRef="#br0" timeOffset="865.41">15408 1925 0 0,'0'-5'15'0,"0"1"128"0,0-1 63 0,0-5 44 0,9 4 31 0,-9 3 23 0,0-3 21 0,0 1 18 0,0 1 18 0,0-2 15 0,0 1 15 0,5 1 10 0,-5 4 12 16,0-6-104-16,6 3-166 0,-6 3-77 0,7-6-31 0,-7 2-16 0,5-1-6 0,4 5-1 0,-2-6-2 0,-2 2 0 0,1-2-2 0,-1 1 0 15,11 1 2-15,-4-1 4 0,0 1 6 0,3-2 6 0,-2 2 8 0,6-1 0 16,0-1 1-16,1-3 0 0,4 3 2 0,4 2-2 0,-1-5 1 0,5 4 0 16,0-5-1-1,-1 4 0-15,3-3-4 0,6 3-3 0,-3-3-6 0,10 0-5 0,-2-1-9 0,2 1-3 0,4-3-3 0,1 3 0 0,0 0-1 0,6 0-1 0,1-6 2 16,1 6-4-16,3-2 0 0,3-3-1 0,-1 4 0 0,1-1 2 0,-1-2 0 16,7 2 2-16,-6 1 0 0,5-4 5 0,1 4 2 0,-1 0 3 0,0-4 0 15,1 4 3-15,-2 1 4 0,3-7 1 0,-1 7 5 0,-1-2 3 0,-5 2 2 0,4-6 2 31,-3 5 3-31,-2 1 2 0,-1 0 2 0,2-1 1 0,-6-1 0 0,3 1 0 16,-4 1 2-16,1 4 0 0,-10-5 0 0,10 1 0 0,-9 4 2 0,1-5-1 0,0 6 0 16,1-7-3-16,-7 7-2 0,-2-1-1 0,4-1-2 0,-4 2-3 0,-5-1-3 15,0 1 0-15,1-2-4 0,-2 3-3 0,-5 3 0 0,-1-6-4 0,-5 6-1 16,-1 0-5-16,0 0-2 0,-13 0-3 0,6 0 0 0,-6 0 3 0,1 6 1 16,-7-6 2-16,-2 3 5 0,3 3 5 0,-8-2 8 0,0 1 5 0,5-1 4 15,-5 2 2-15,-5 3 3 0,5 2-2 0,0-1 1 0,-8-1 0 0,8 6 0 0,-5 0-2 16,5-2-3-16,-7 2-3 0,-2 6-7 0,4-2-4 0,-1 5-12 0,-6-6-4 15,3 7-4-15,4-1-3 0,-8 6-2 0,8-6-1 0,-11 7 2 0,11-6-1 16,-2 2 0-16,-5-3 0 0,5 7-1 0,-6-1 1 0,6-2 2 0,0 2-1 0,2 3-1 16,-3-2-1-16,0 2-1 0,3 1-1 0,-1 2-1 0,1 1 0 0,-2-3-1 0,7 7 1 15,-9-4 2-15,9 3-1 0,-5 3-1 0,5-2 0 0,0 3 0 0,0-5 1 16,-7 4 2-16,7-4-1 0,0 6 2 0,0-7 1 0,0 7 1 0,0-7 1 16,0 3 0-16,0-4-1 0,-6 2 1 0,6 1-2 0,0-1 0 0,0 1 0 15,0-3 0-15,0-1-2 0,0 7 0 0,0-4-1 0,0 1 2 16,0-1-1-16,-5 1 0 0,5-3 1 0,0 2 0 0,0-3 0 0,0 1 2 0,-9-3 0 15,9 2 3-15,-7-8 1 0,7 8 0 0,-5-9 2 0,-1 4 3 0,6-1 0 16,-7-6 0-16,1 0-1 0,-2 1 2 0,-4-1 1 0,5 1 2 0,0-7 2 16,-6 1 0-16,0 2 4 0,7-7 1 0,-14 0 4 0,6 0 0 0,4 2 2 0,-11-1 1 15,8-6-1-15,-6 0 2 0,0 3 1 0,-9-3 1 0,4-5-1 0,-3 7-1 16,1-7-1-16,-8 1 1 0,3-5-5 0,-9 4-2 0,0-4-4 0,-4 0-2 0,-2 0-2 16,2 0 0-16,-4-4-2 0,-9 4-6 0,4-5-1 0,-5 5-2 0,-2-4-2 0,-4 4 1 15,-7-6 0-15,6 1-4 0,-9 5 1 0,-2-4-1 0,4 4-2 0,-6 0-1 16,-7 0 1-16,6 0-1 0,-5 0 2 0,0 0 2 0,-1 4 1 0,7-4-1 15,-7 5 0-15,1 1-1 0,-1 3-2 0,7-5 1 0,-7 8 0 0,7-8 3 0,-1 5-1 16,2 6-2-16,5-6 0 0,-6 3-1 0,6 2 1 0,-1-1-2 0,3-3 3 16,6 4-1-16,-3 2 2 0,2 3 1 0,-1-5-1 15,3 2-1-15,3-1 0 0,1-1-2 0,1 2 0 0,6-2 4 0,0 0 0 16,1 0 0-16,4-4 0 0,2 1-1 0,-2-1 1 0,8-1-1 0,1 0 0 0,-1 1-3 16,5-4-3-16,2-1 0 0,8-1-7 0,4 1-4 0,1-1-8 0,3-4-8 0,5 6-14 0,-1-6-14 0,3 0-26 15,2 0-26-15,7 0-31 0,0 0-32 0,0 0-14 0,0 0-10 0,7 0-15 16,-7-6-20-16,9 6-31 0,-4-4-38 15,2-1-66-15,4 1-72 0,10 4-35 0,-7-11-12 0,6 7 18 0,4-7 29 0,3 2 38 0,-1-1 39 0,1 1 31 16,4-7 28-16,1 2 33 0,2 0 40 0,-2-6 48 0,1-1 52 0</inkml:trace>
  <inkml:trace contextRef="#ctx0" brushRef="#br0" timeOffset="1833.06">26968 1183 49 0,'-6'-9'115'16,"6"3"35"-16,0-3 30 0,0 0 27 0,0 3 27 0,0 2 24 0,0-7 22 0,0 7 17 0,0-2 14 0,0 6 14 0,0-5 9 0,0 5-62 0,0 0-99 0,0 0-53 0,0-4-25 15,0 4-10-15,0 0-4 0,0 0-1 0,0 0-3 0,0 4 1 0,6-4-3 0,-6 5 2 16,8 1 1-16,-8-2 5 0,5 1 4 0,-5 5 6 0,7-4 7 0,-7 3 6 16,9 0 6-16,-4 0-7 0,-5 6-12 0,6-3-9 0,-6 1-11 0,7 2-7 15,-7 6-6-15,0-3-3 0,5 1-4 0,-5 6-1 0,0-1-5 0,0 0 0 0,0 12-4 16,-5-8 0-16,5 5-2 0,0 3 0 0,-7 2-3 0,7 1-2 0,-6 0-3 15,6 1-5-15,-5 3-3 0,5 2-2 0,-9-2-3 0,2 6-1 0,7-4-3 16,-5 3-3-16,5 5-4 0,-8-4-3 0,8 5-3 0,-6 1 0 0,6-3-3 0,-5 3-2 16,5-1 1-16,0 4 0 0,0-4 0 0,-8-5 0 0,8 4 2 0,0 1-1 15,0-9-1-15,-5 4 1 0,5 0-2 0,0-7 2 0,0 4-1 0,-7-9 0 16,7 8 0-16,0-5 0 0,0-7-3 0,0 7-6 0,0-10-11 16,0 3-17-16,0-8-21 0,0 3-23 0,0-7-23 0,0-3-23 0,0 3-27 15,0-11-44-15,0 4-50 0,0-10-49 0,7 2-46 0,-7-6-50 0,0 0-45 0,0 0-9 0,5 0 11 16,-5-10 25-16,8 5 32 0,-8-11 36 0,0 7 35 0,5-10 39 0,-5-1 38 0,0 1 49 15,6-5 50-15,-6-6 49 0,0-4 64 0</inkml:trace>
  <inkml:trace contextRef="#ctx0" brushRef="#br0" timeOffset="2662.38">26736 1432 0 0,'-8'-5'9'0,"3"-4"121"16,-3 3 65-16,8-4 44 0,-8 7 31 0,8-8 24 0,-5 1 19 0,5 1 19 0,-6 0 15 16,6-1 16-16,0 4 13 0,0-3 11 0,0 3 11 0,6 6-94 0,-6-5-157 15,5 1-75-15,3 4-34 0,-8-5-16 0,13 5-3 0,-5-4-2 0,-3 4 4 0,9-6 1 16,-2 6 0-16,2-4 4 0,-1 4 2 0,6 0 3 0,-6-6 6 0,8 6 2 16,-3-5 2-16,8 5 1 0,-7-4-1 0,8 4 0 0,-2-5-1 0,10 5-2 15,-3-6-2-15,-1 6-2 0,8-4-2 0,1-1-3 0,-1 1-1 0,6-2-4 16,0 3-5-16,0-3 1 0,2-4-5 0,5 5 0 0,-1-5-1 0,1 5 0 15,6-4 0-15,2 5 0 0,-1-8 2 0,1 3 2 0,3 0 2 0,-4-2-1 0,6-2 2 16,1 3-1-16,6-1 2 0,-7-4 1 0,1 6 1 0,5-5 2 0,-8 3 1 16,9-4 0-16,-6 2 3 0,-1 4-1 0,1-6-3 0,-3 3 0 0,3 3-2 0,-6-4 0 15,-2 2 0-15,0 1 0 0,1 0 1 0,1 0-1 0,-10 0 2 0,10 1 2 16,-9 0-1-16,-4 3-1 0,5 2-1 0,-7-2 0 0,0-3 0 0,-6 3 2 16,1 6-2-16,-1-3-1 0,-2-3 1 0,-3 6 0 0,-2 0-1 0,-6-4 2 15,1 4-2-15,-1 0-2 0,1 0-3 0,-3 0-2 0,-4 4-1 0,-1-4-4 0,-4 6-3 16,-3-6 0-16,0 3-1 0,4-3 0 0,-5 6-2 0,-4-2 1 0,-2 1-1 0,9 1 1 15,-14-2 2-15,7 2 2 0,-1-1 3 0,-6 4 3 0,5-5 3 0,-5 2 2 16,8 3 3-16,-8 0 1 0,0 3 3 0,0-3 3 0,0 1 0 0,0-1 1 16,8 6 2-16,-8 0-2 0,0 0-4 0,-8-2 1 15,8 8-4-15,0-6-3 0,0 3 1 0,0 3-5 0,0 2 2 0,-8 3-3 0,8-7-2 0,0 10-5 16,-5-4-1-16,5 3-3 0,0 6-1 0,-6 2-2 0,6-3 0 0,0 6-3 0,0 1-2 16,0-3 0-1,0 3 1-15,0-1 0 0,6 1 0 0,-6 2 1 0,5-2 1 0,-5 0 1 0,8-1-1 0,-8-6 0 0,8 7-2 0,-3 5 0 0,2-8-2 16,0 3 2-16,-2-1 0 0,3 1 0 0,-1 2 0 0,-2-2-1 0,2 3 0 0,0 2 0 15,-2-5-1-15,3 2 2 0,-8 3 0 0,5-7 2 0,3 3 0 0,-2-3 2 16,-6-4 0-16,7 5 1 0,-7-3 1 0,6-8 0 0,-6 7 0 0,0-7-2 16,7-3 1-16,-7 5 0 0,0-6-1 0,0 0-1 0,0 1 1 0,0-6 0 0,0-4 1 15,0 6-2-15,0-8 2 0,0 1-2 0,-7 1 3 0,7 1 0 0,0-7 2 16,-6 0 4-16,6 1 4 0,-7 1 7 0,1-1 2 0,6-5 5 0,-8 4 5 16,3-5 2-16,-8 5 6 0,6-3 2 0,0-1 3 0,-5-1 0 0,-1 2-2 15,-1 0 1-15,-7-2-1 0,3 1-5 0,-1-5-3 0,1 4-5 0,-10-4-3 0,-4 0-5 16,5 0-5-1,-4-4-2-15,-1 4-5 0,-8-5-3 0,0 5-2 0,1-4-2 0,-6-2-1 0,-2 0-1 0,2-3 0 0,0 3-2 0,-7 3 4 0,0-7-1 16,1 5-2-16,-4 1 1 0,4-8-1 0,-8 9-2 0,8-3 0 0,-9 1-2 16,2 1 0-16,5-2 0 0,-5 1-1 0,1 5 2 0,4-4-1 0,-5 4 0 0,-1 0-3 15,7 0 1-15,-8 0 0 0,10 0-1 0,-3 0 1 0,-5 0-1 0,6 4-1 16,-1-4 1-16,0 0 2 0,0 5-2 0,3 1 3 0,5-6-2 0,-9 4 1 16,3 1 0-16,-2 1 0 0,9-3 1 0,-9-3-2 15,9 7-2-15,-4-2-9 0,4-1-4 0,4-4-2 0,-5 5-7 0,6-1-3 0,4 2-7 0,-2-6-6 0,3 3-7 16,3 3-10-16,-1-6-10 0,5 5-10 0,1-5-13 0,0 4-9 0,7-4-9 15,-2 6-6-15,3-6-6 16,5 0-10-16,5 6-13 0,-4-6-11 0,5 0-22 0,2 0-19 0,-3 0-26 0,8 0-24 0,0 0-32 0,0 0-30 0,0 0-41 0,8 0-44 16,-3 4-30-16,2-4-20 0,0-4 5 0,-2 4 17 0,10 0 27 0,-3-6 31 0,-7 0 37 31,10 2 41-31,-2-7 41 0,-2 2 43 0,5-4 45 0,-5-2 46 0,2 0 54 16,2-4 57-16</inkml:trace>
  <inkml:trace contextRef="#ctx0" brushRef="#br0" timeOffset="6530.17">16983 1822 0 0,'0'-5'1'0,"0"5"31"0,0-4 21 0,0 4 21 0,0-5 20 0,0 1 21 0,0 4 23 0,0-6 22 0,0 6 22 0,0-4 16 0,0 4 11 16,0-5-1-16,0-1-7 0,0 6 0 0,0-3 3 0,0 3-3 0,0-6-9 0,0 6-9 15,0 0-11-15,0 0-12 0,0 0-10 0,0 0-7 0,0-6-9 0,0 6-5 16,0 0-3-16,0-4-3 0,0 4-5 0,0 0-3 0,0-5-3 0,0 5 1 15,0 0-1-15,0-4-2 0,0 4 1 0,0 0-1 0,0-5-3 0,0 5-1 16,9-4-4-16,-9 4-3 0,0-6-3 0,0 6-3 0,0 0-1 0,0-6-2 16,0 3-3-16,0 3-3 0,0-6-3 0,0 6-5 0,0 0-5 0,0 0-8 0,0 0-8 15,0 0-8-15,0 0-8 0,0 0-9 0,0 0-6 0,0 0-5 0,0 0-4 16,0 0-1-16,0 0 1 0,7 0-4 0,-7 6-1 0,0-3-1 0,0 3 1 0,0 4 1 16,0-5 3-16,0 4 1 0,0 1 5 0,0-1 1 0,0 2 3 0,0 3 1 15,0 0 1-15,0 2 1 0,0-1-3 0,-7 3 1 0,7-3 1 0,0 10-3 16,-9-7 0-16,9 9 2 0,-5-5-1 0,5 5 0 0,-6 0 1 0,6 4-1 15,-7 2 0-15,2 1-4 0,5 2-2 0,0-3-6 0,-9 1-3 0,9 6-2 0,-5-1-2 16,5-2-1-16,0 5-2 0,0-5 1 0,-7-3-1 16,7 5 0-16,0 1 0 0,0-7 1 0,7 7 0 0,-7-5 0 0,0 3-1 0,0-4 0 15,0 7 0-15,0-7 2 0,0 3 0 0,0-1 1 0,0-3-1 0,0 1 0 0,0 6 1 0,0-7 1 16,0 1 1-16,0 2-1 0,0-8-2 0,0 7 1 0,-7-7 1 0,7 3 1 16,0-7 2-16,0 0 0 0,0 0 0 0,0 1-3 15,-6-10 1-15,6 4 0 0,0-4-2 0,0 0 0 0,-5 0-3 0,5-6-1 16,0 1 1-16,0-5-1 0,0 5 0 0,0-6 0 0,0 1 1 0,0-5-2 15,0 5 1-15,0-5-4 0,0 0-4 0,0 0-2 0,0 0 3 0,0 0-3 16,0 4-2-16,0-4-7 0,0 0-5 0,0 0-15 0,0 0-18 0,0 0-18 0,0 0-20 0,0 0-32 0,0 0-35 16,-8-4-31-16,8 4-34 0,-8-5-79 0,8 0-99 0,-5 1-72 0,-2-2-49 0,1-3-13 15,6-1 10-15,-13-5 23 0,5 0 32 0,3 0 36 0,-9-4 37 0,1 1 46 16,0-6 50-16,2-7 52 0,-4 1 52 0,-4 2 75 0,6-7 89 0</inkml:trace>
  <inkml:trace contextRef="#ctx0" brushRef="#br0" timeOffset="8703.92">15825 2565 22 0,'0'0'40'0,"0"-5"14"0,0 5 14 0,0 0 13 0,0 0 13 0,0 0 12 0,0 0 12 0,0 0 6 0,0 0 4 0,0-4 2 0,0 4 3 0,0-6 3 0,0 6 2 15,0 0 2-15,0-4 4 0,0 4-1 0,0-5-1 0,0 5-2 0,0-4 0 0,0 4-5 16,0 0-3-16,0-6-6 0,0 6-6 0,0 0-8 0,0-6-7 16,0 6-8-16,0-3-8 0,0 3-10 0,0-6-11 0,0 6-6 15,0-5-8-15,0 5-5 0,0 0-6 0,0-4-1 0,0 4-1 0,0 0-1 16,0 0 4-16,0 0 2 0,0 0 3 0,0-6 1 0,0 3 4 0,0 3 6 0,0 0 1 0,0-6 7 0,0 2 8 16,0 4 4-16,0-5 7 0,0 5 2 0,0-6 4 0,0 6 0 0,0-4-1 15,0 4-1-15,0-6-4 0,0 1-2 0,0 5-1 0,0-4-4 0,0 4-1 16,0 0-5-16,0 0-6 0,-5-5-3 0,5 5-6 0,0 0-3 0,0-4-4 0,0 4-1 15,0 0-5-15,0 0 1 0,0 0-3 0,0 0-2 0,0 0-5 0,0 0-3 16,0 0-6-16,0 0-6 0,0 0-6 0,0 0-5 0,-9-6-5 0,9 6-6 16,0 0-5-16,0 0-5 0,-5 0 0 0,0 0-5 0,5 6-3 0,-8-6-2 15,8 4-6-15,-5-4 2 0,5 5 0 0,-8-1-1 16,0 1 4-16,3 1 0 0,5-2 3 0,-6 7 2 0,-1-1 3 0,1-1-2 16,-1 0 2-16,1 6-1 0,-1-5 1 0,0 5 2 0,0-6 1 0,2 6 1 15,5 0 2-15,-8 0 1 0,3-2 1 0,-3 2-1 0,8 0 0 0,-6 0 0 16,1-6 0-16,5 6 0 0,-7 1 2 0,7-3-2 0,0 2-1 0,-8-1 0 0,8-2-2 15,0-4 1-15,0 6 0 0,0-2-3 0,0-3-1 0,0 1-1 0,0-1-3 16,0 0-1-16,0-3-2 0,8 3 1 0,-8-3-2 0,0 3 4 0,7-3 1 16,-7-2 3-16,5 1 4 0,1-1-1 0,-6 1 2 0,8-5 2 0,-3 6 2 15,3-2 2-15,-3-4 3 0,2 5 3 0,0-5 1 0,6 0 2 0,-6 0 2 0,-1 0 1 16,1 0 2-16,-1 0-6 0,7 0-6 0,-5 0-11 0,-3 0-16 0,3 0-16 0,-3-5-23 0,9 1-19 16,-9 4-19-16,2-6-25 0,-1 1-21 0,2 1-36 0,-2-1-44 0,1 1-43 0,-2 4-47 0,3-6-42 15,-2 3-40-15,-1-3-8 0,3 0 15 0,-1 2 22 0,-2-7 30 0,4 7 32 16,-4-1 30-16,-5 1 34 0,5-1 35 0,3-5 41 0,-8 4 44 0,5 3 44 0,3-9 64 15</inkml:trace>
  <inkml:trace contextRef="#ctx0" brushRef="#br0" timeOffset="9211.09">16138 2498 19 0,'0'0'87'0,"0"-6"40"0,0 6 39 0,0-4 33 0,0-1 32 0,0-1 27 0,0 2 25 0,0 4 24 0,-5-6 23 15,5 1 20-15,0 5 22 0,0-4-35 0,0 4-65 0,0-5-36 0,-8 1-25 16,8-2-22-16,0 6-25 0,-8-4-17 0,8-1-16 0,-5 5-14 0,5-6-10 0,0 6-12 16,-6-3-9-16,6 3-10 0,-7-7-12 0,7 7-12 0,-5 0-10 0,5 0-13 15,-9 0-9-15,4 0-11 0,5 0-7 0,-7 0-7 0,1 0-7 0,1 7-3 16,-4-7-3-16,2 3-2 0,7 3 0 0,-5-1-1 0,-2-1-3 15,0 6 2-15,2-5 0 0,-3-1-1 0,1 7 4 0,7-7-1 16,-5 7 3-16,5-1 0 0,-7-7 0 0,7 7 1 0,-7 1 1 0,7-8 0 0,-5 9 3 0,5-3 0 0,0 1-1 16,0-6-1-16,0 6 0 0,0 0-2 0,-8-4-1 0,8 3-1 0,8-3-1 15,-8 3-1-15,0-5 1 0,0 1-2 16,0 5 2-16,5-4 2 0,-5-3 3 0,7 3 5 0,0-1 5 0,-7 5 4 0,5-6 2 0,2 1 7 0,1-1 6 0,-3 7 5 16,9-7 6-16,-9 1 3 0,2 5 3 0,2-4 0 0,2-3 2 0,-4 3 3 31,-2-2 2-31,4 1 1 0,-4 1 0 0,2-2-1 0,-1 1 0 0,-1-5-5 15,3 6-4-15,-8-3-3 0,8-3-5 0,-8 6-1 0,5 0 3 0,-5-6-1 0,0 4 3 16,0 0-1-16,0-4-5 0,0 5 1 0,0 0-1 0,0-1 1 0,0 2 5 16,-5 3 1-16,5-3 3 0,0 0-1 0,-8-2 1 0,0 5 0 0,8-4-1 0,-5-1-4 15,-1 7-5-15,-1-7-5 0,2 8-1 0,-4-9-3 0,4 3-5 0,-2 3-7 16,1-5-10-16,1 1-14 0,-4 1-15 0,2-2-14 0,2 1-17 0,-2-5-18 16,0 6-16-16,7-2-17 0,-5-4-17 0,-3 6-29 0,1-6-31 0,7 0-42 15,-5 5-47-15,5-5-53 0,0 0-60 0,-7 4-12 0,7-4 8 0,0 0 18 0,-7 0 24 16,7 0 28-16,0-4 29 0,-5 4 32 0,5 0 32 0,0-11 38 0,0 7 41 15,0-2 48-15,0-3 59 0</inkml:trace>
  <inkml:trace contextRef="#ctx0" brushRef="#br0" timeOffset="9559.33">16256 2483 80 0,'0'-6'147'0,"6"2"43"0,-6-2 39 0,0 1 32 0,5 5 30 0,-5-4 29 0,0-1 29 0,0 1 27 0,0-2 27 0,0 6 24 0,8-4 24 0,-8 4-63 0,0-5-116 0,0 5-59 15,0 0-35-15,0 0-25 0,0 0-21 0,0 0-18 0,0 0-15 0,0 0-11 16,0 0-11-16,0 0-10 0,0 0-8 0,0 0-11 0,0 5-7 0,0-5-7 16,8 4-4-16,-8-4-6 0,0 6-1 0,5-2 1 0,-5 1-2 0,0-1 1 0,0 1 2 15,0 5-3-15,0-4-6 0,6 3-4 0,-6-3-1 0,0 3-3 0,0 0-3 0,-6 6 0 16,6-5-3-16,0-1 1 0,0 6 0 0,0-6 0 0,0 6-1 0,-5 1-1 16,5-2 1-16,0 2-1 0,0-2-1 0,0 0 0 0,-8 0-1 0,8 1-2 15,0 1 1-15,0-3-2 0,0 2-1 0,-8-1 1 0,8-2-5 0,0-4 1 0,0 2-3 16,0 0 3-16,8-1-2 0,-8-3-1 0,0 4 1 0,0-1-1 0,0 0-2 15,8-3 1-15,-8 3 4 0,5-3 0 0,-5 0 5 0,6 3 4 0,-6-9 6 16,7 4 4-16,-2 1 7 0,-5-5 3 0,9 4 4 0,-2-4 3 0,4 0 1 16,-3-4 1-16,-3 4 2 0,3 0 2 0,4-5-3 0,-5 1-1 0,6-2-2 0,-6 3-3 15,7-3-2-15,-9 0-8 0,8-3-9 0,-7 3-16 0,1 2-20 16,6-5-21-16,-7 4-26 0,2-5-29 0,-3 4-28 0,2-3-31 16,-1-1-34-16,1 5-52 0,0-4-62 0,0 5-70 0,-7-8-74 0,5 3-21 0,-5 4 0 15,0 1 19-15,8-7 27 0,-8 7 34 0,-8-2 37 0,8 3 42 0,0-3 41 16,-5 2 42-16,5-2 47 0,-7 6 55 0,0-5 65 0</inkml:trace>
  <inkml:trace contextRef="#ctx0" brushRef="#br0" timeOffset="9765.84">16301 2741 54 0,'0'0'124'0,"0"0"40"0,0 0 37 0,0 0 31 0,0 0 32 0,0 0 28 0,0 0 25 0,0-5 25 16,0 5 22-16,0 0 20 0,0-4 21 0,5-2-53 0,-5 6-93 0,0-5-53 0,9 1-27 0,-9-2-21 15,7 3-20-15,-2-3-19 0,-5-4-18 0,6 5-13 0,7 1-14 0,-5-7-11 16,-3 7-9-16,2-1-12 0,0 1-10 0,6-6-24 0,-6 5-26 0,-2-1-28 15,4 3-30-15,1-3-39 0,-2 0-41 0,-2 2-67 0,1-1-75 0,-1 1-58 0,1-1-47 16,-1 1-14-16,2-2 3 0,-8 0 9 0,5-3 18 0,2 3 26 0,-7 2 35 16,0-1 36-16,6-4 39 0,-6-1 46 0,0 5 49 0,0-5 61 0,0 1 77 0</inkml:trace>
  <inkml:trace contextRef="#ctx0" brushRef="#br0" timeOffset="9942.79">16301 2418 0 0,'-13'7'2'0,"8"-7"109"0,-11 3 61 16,11-3 43-16,-1 0 31 0,-1 0 29 0,1 0 26 0,-2 0 25 0,8 0 24 0,0 0 27 15,0 0 22-15,0-3 25 0,0 3 28 0,0 0-76 0,0-7-130 0,0 7-65 16,0-5-31-16,0 5-16 0,0 0-6 0,8-4-8 16,-8 4-6-16,6-5-9 0,1-1-9 0,-7 2-8 0,6 4-15 0,-1-3-14 0,11-3-13 0,-11 1-12 15,1 1-9-15,6-2-7 0,4 0-3 0,-11 2-8 0,9-1-7 0,-1-1-20 16,-1 3-28-16,-5-3-29 0,13 6-32 0,-15-4-38 0,14-1-39 0,-5 5-58 0,-1 0-64 16,0-4-64-16,0 4-64 0,0 0-23 0,1 0-1 0,-2 0 12 0,-4 4 20 0,3-4 30 15,2 0 38-15,-6 0 42 0,2 0 43 0,-4 0 48 0,1 5 51 0,6-5 56 16,-3 0 71-1</inkml:trace>
  <inkml:trace contextRef="#ctx0" brushRef="#br0" timeOffset="11845">17324 2434 0 0,'0'0'8'0,"7"-6"22"0,-7 6 16 0,5-3 19 0,-5-4 23 0,0 2 23 0,8 1 26 0,-8 4 29 0,0-5 28 0,5-1 13 0,-5 2 2 0,0 1 12 0,8 3 12 0,-8-6 15 16,0 1 13-16,0 1-1 0,6-2-5 0,-6 0-12 0,0 2-10 0,0 4-14 15,0-5-16-15,5-1-17 0,-5 3-16 0,0-3-15 0,0-3-14 0,0 9-11 16,0-9-4-16,0 2-8 0,0 4-1 0,0-3-4 0,0 1-3 0,0 1-5 0,7-2-3 15,-7 2-6-15,0 4-5 0,0-5-7 0,0 5-6 0,0 0-7 0,0-4-9 0,0 4-12 16,0 0-12-16,0 0-9 0,0 0-15 0,0 0-5 0,0 0-7 0,0 0-4 16,0 0-7-16,0 0 0 0,0 4-6 0,8 1 0 0,-8-1-3 0,0 2 1 15,0 3 4-15,0-3 2 0,0 4 6 0,6-1 5 0,-6 0 5 0,0 0 0 0,0 2 0 16,0-1-3-16,0 0-2 0,0 1 0 0,0-4 0 0,0 8 0 0,0-3 0 16,0-3-1-16,0 6-3 0,-6-6 2 0,6 6 2 0,0-5 0 0,0 5 1 0,0-6 1 15,-8 6 1-15,8 0 0 0,0-2-1 0,0 2 1 0,-7 0 0 16,7 0-2-16,0 0 0 0,0-2 0 0,-5 2 3 0,5 0-3 0,0 0-2 15,0-6-3-15,0 1-1 0,0 1-1 0,0-1 2 0,0-1-4 0,0 0 0 0,0 1-1 16,0-5-2-16,5 4-2 0,-5-3-2 0,0 4 2 0,0-6 1 0,7 1 3 16,-7 0 2-16,8-5 3 0,-8 4 2 0,6-4 0 0,0 6 5 0,-6-6 0 15,7 6 1-15,-2-6 4 0,3 0 5 0,0-6 2 16,3 6 3-16,-4-6 0 0,7 6 1 0,-2-4-3 0,0-6 1 0,-5 6-5 0,6 0-5 0,1-8-10 0,-1 9-16 16,-1-8-17-16,2 1-18 0,-9 5-25 0,9-5-24 0,-7 1-23 0,-1 5-25 0,-1-7-40 15,11 7-49-15,-16-2-61 0,5-3-67 0,2 4-46 0,-7 1-35 0,6-2-1 16,-6-3 15-16,0 3 26 0,0 3 29 0,0-3 35 0,-6 0 36 0,6 2 36 0,-7-1 38 15,2 5 48-15,-4-4 53 0,2-1 56 0,2 5 72 0</inkml:trace>
  <inkml:trace contextRef="#ctx0" brushRef="#br0" timeOffset="12019.62">17389 2638 77 0,'-6'0'146'0,"6"0"46"0,-8 0 36 0,8 0 35 0,0-3 35 0,0 3 34 16,0 0 31-16,0 0 28 0,0 0 31 0,0 0 25 0,0 0 21 0,0-6-61 15,0 6-112-15,0-6-68 0,0 6-39 0,0-4-31 0,0-1-23 0,8 5-24 0,-8-4-26 16,6-1-20-16,-6 1-21 0,6 4-15 0,-6-6-17 0,7 0-13 0,-2 3-9 15,3-3-9 1,0 0-5-16,-8 2-6 0,11 4-3 0,-4-5-15 0,-2 0-19 0,4 1-22 0,-4 4-21 0,2-6-43 0,5 6-48 0,-5-4-73 0,1 4-75 0,4-5-47 16,-5 1-22-16,6 4-6 0,-6-6 6 0,-2 0 18 0,2 3 20 0,0-3 35 0,-2 1 35 15,3 1 40-15,-8-5 41 0,6 3 51 0,-6 2 55 0</inkml:trace>
  <inkml:trace contextRef="#ctx0" brushRef="#br0" timeOffset="12226.09">17415 2385 0 0,'-8'0'18'0,"3"0"111"0,-2 0 61 0,7-5 49 0,-6 5 45 32,0-4 38-32,6-2 37 0,-8-4 31 0,8 10 26 0,0-5 21 0,0-1 18 15,0 3 6-15,0-3-1 0,0 2-84 0,0-1-136 0,0 1-69 0,0-1-38 0,8-2-30 16,-8 4-24-16,6-8-24 0,0 7-19 0,-6-2-13 0,7-3-10 0,-2 5-4 16,11-1-3-16,-11-1-1 0,8 2 1 0,-8-2-5 0,9 1-6 0,-7 1-17 15,5 4-24-15,3-5-25 0,-3 5-27 0,0 0-32 0,3 0-27 0,-3 0-50 16,0 0-54-16,2 5-70 0,-7-1-75 0,4 1-28 0,5 1-6 0,-4-2 10 0,-6 7 15 15,8-7 28-15,-7 1 35 0,4 5 39 0,-3-6 38 0,-3 1 42 0,3 1 44 0,-3-3 52 16,2 4 61-16</inkml:trace>
  <inkml:trace contextRef="#ctx0" brushRef="#br0" timeOffset="12611.57">17850 2439 66 0,'0'0'125'0,"8"-5"26"0,-3-1 12 0,-5 6 21 0,7-3 27 16,-7-9 25-16,9 8 26 0,-9-7 23 0,5 4 22 0,-5 1 24 0,5 1 24 0,-5-5-51 15,8 4-94-15,-8 2-40 0,5-1-9 0,-5-1 8 0,0-3 18 0,8 5 0 16,-8-1-9-16,0 1-9 0,8-1-6 0,-8-2-5 0,0 4-4 0,0-3-4 16,0-3-3-16,5 9-5 0,-5-6-6 0,0 2-3 0,0 4-2 0,0-5-5 15,0 5-1-15,0-4-5 0,0-1-3 0,0 5-7 0,0-6-7 0,-5 2-5 0,5 4-9 16,0-6-10-16,0 6-12 0,-8-5-11 0,8 5-11 0,-8-4-8 0,3 4-7 16,5 0-5-16,-8-5-7 0,8 5-6 0,-5-6-5 0,5 6-9 0,-5 0-4 0,5 0-5 15,-9 0-4-15,9 0-3 0,0 0 0 0,-7 0-2 0,2 6-2 0,-3-6-3 16,8 5 0-16,-6-1-2 0,1 1-3 0,5 1 2 0,-8-2 0 0,3 2 1 15,-2 3 3-15,7 0 2 0,-7 1 1 0,0 1 2 0,7-1 3 16,-6-1 1-16,-1 6 3 0,7-6-1 0,-5 0 0 0,-4 3 2 0,9 3-2 0,-5-8 0 16,5 4 2-16,-5 5 0 0,5-7 0 0,0 0 1 0,0 1-1 15,-8-1-2-15,8 6-2 0,0-4-1 0,0-1 0 0,0-1 5 0,0 0 1 16,0 0 1-16,0 3 2 0,0-3 0 0,8 1-4 0,-8-6-2 0,0 6 2 0,5 0 0 0,-5-1 3 16,5-3-4-16,4 4-2 0,-9-1-3 0,5-4-2 0,2 5-7 0,-1-4-6 0,1-3-8 15,0 3-11-15,0 3-11 0,-2-3-7 0,8-6-19 16,-7 4-23-16,2-4-18 0,4 5-15 0,-3-5-14 0,-4 0-10 0,8 0-28 0,-8 0-34 0,3 0-48 15,5 0-54-15,-7-5-48 0,7 5-46 0,-5-4-9 0,-3-2 10 0,2 2 26 0,-1-1 31 16,0-1 29-16,1 3 29 0,1-3 31 0,-3 0 34 0,-5 2 43 16,6-1 43-16,-6 1 55 0,8-1 68 0</inkml:trace>
  <inkml:trace contextRef="#ctx0" brushRef="#br0" timeOffset="12938.84">18079 2394 0 0,'0'-9'1'0,"5"4"99"0,-5 1 64 0,7-2 41 0,-7-4 37 16,0 5 34-16,9-1 32 0,-9 3 31 0,0-7 34 0,0 5 30 0,5 1 34 15,-5-8 32-15,0 9 30 0,0-8-64 0,0 7-119 0,0-2-55 0,0 2-23 16,0-1-12-16,0 5-12 0,0-4-14 0,0 4-14 0,0 0-17 0,0 0-20 0,0 0-20 16,0 0-21-16,0 0-20 0,0 0-19 0,0 0-21 0,0 0-17 0,0 0-13 15,0 0-11-15,0 0-6 0,7 4-7 0,-7-4-3 0,0 9-1 16,0-3 2-16,0-2-1 0,6 7 4 0,-6-1 4 0,0-1 2 16,0 6 5-16,0-6 3 0,0 6 3 0,0 0 2 0,5-6-2 0,-5 6 0 0,0 1-1 0,0-2-3 0,0 0 0 15,0 0-3-15,0 2-3 0,0-1 0 0,0-2-4 0,0 1 2 0,0 2-3 0,0-7-4 16,0 6-1-16,0-6-3 15,0 3 1-15,9-3-2 0,-9 1 0 0,7-5 1 0,-7 4 5 0,0-5-1 16,5 2 3-16,1 0 1 0,2-3 2 0,-3 3 2 0,3-1 2 0,-1-1 0 16,-2 2 3-16,2-6 1 0,-2 4 0 0,2-4-4 0,1 0-8 0,-3 0-14 0,3 0-14 0,-2 0-17 0,-1 0-14 0,3 0-19 0,0 0-19 15,-3-4-16-15,1 4-19 0,-6 0-14 0,7-6-16 0,-7 6-17 0,5 0-15 16,-5-4-15-16,9 4-13 0,-9-5-23 0,0-1-30 0,7 6-24 0,-7-3-22 0,0 3-35 16,0-12-37-16,0 8-5 0,0-1 12 0,0-4 22 0,0 5 25 0,0-2 27 15,0-3 30-15,-7 3 32 0,7-4 33 0,0 0 43 0,-9 6 45 0,4-6 44 0,5 1 57 16</inkml:trace>
  <inkml:trace contextRef="#ctx0" brushRef="#br0" timeOffset="13132.34">18105 2501 0 0,'0'0'40'0,"-5"6"96"0,5-6 55 0,0 0 47 15,-9 0 41 1,9 0 41-16,0 0 37 0,0 0 34 0,0 0 31 0,0 0 28 0,0 0 28 0,0 0 6 16,0 0-8-16,0-6-75 0,9 3-109 0,-9-3-63 0,0 6-37 0,5-4-29 15,-5-1-27-15,7-1-22 0,-1 2-22 0,-1-2-18 0,4-3-15 0,-2 4-13 0,4-5-12 0,-3 6-12 0,5-1-11 16,-6-4-9-16,5 2-4 0,-7 2-18 0,10-4-23 0,-2 3-31 15,-7 2-32-15,7 1-37 0,-5-3-34 0,3 1-62 0,-4 1-73 0,7-2-78 0,-2 0-75 0,-6 6-29 0,7-4-5 0,-5-1 11 16,-3-1 16-16,2 3 34 0,-1-3 38 0,0-3 45 0,2 5 46 0,-8-8 48 16,0 9 49-1,0-8 63-15,0 1 69 0</inkml:trace>
  <inkml:trace contextRef="#ctx0" brushRef="#br0" timeOffset="13304.29">18202 2203 0 0,'0'0'17'0,"-7"5"121"0,2-5 66 0,-2-5 49 16,7 5 44-16,-5 0 38 0,-2-4 35 0,7-1 33 0,0 5 29 0,0-6 28 15,0 6 28-15,0 0 24 0,0-4 22 0,0 4-87 0,0 0-149 0,0 0-78 0,0-5-41 32,7 1-28-32,-7 4-22 0,5 0-18 0,-5-5-18 0,7 1-15 0,-2 4-15 15,2-6-12-15,1 6-12 0,-3-6-12 0,3 2-16 0,3 4-12 0,-3-5-9 16,5 5-17-16,-7-6-17 0,6 6-29 0,-3 0-35 0,3 0-32 0,1 6-37 16,-7-6-59-16,7 5-70 0,-6-1-83 0,5 2-86 0,3 0-32 0,-1-2-5 0,-9 1 9 15,8-1 17-15,0-4 29 0,0 5 39 0,-7-5 45 0,7-5 46 0,-6 5 49 0,6-4 51 16,1-1 63-16,-1 1 70 0</inkml:trace>
  <inkml:trace contextRef="#ctx0" brushRef="#br0" timeOffset="14211.84">28434 1369 1 0,'6'-9'64'0,"-6"-1"43"0,0 4 26 0,8-3 27 0,-8-2 29 0,0 2 27 0,5-1 28 0,-5 6 25 0,0-7 26 0,0 7 26 0,0-7 26 0,0 7-14 16,0-1-39-16,0 1-35 0,0-2-34 0,0 3-9 0,0 3 1 0,0-6 0 0,0 0-6 16,0 6-5-16,0-4-4 0,0-1-2 0,0 5-2 0,0-6-8 0,0 6-6 15,0-4-13-15,0 4-8 0,0 0-12 0,0 0-12 0,0 0-15 16,0 0-17-16,0 0-19 0,0 0-20 0,0 0-21 0,0 0-21 0,0 0-20 0,0 0-19 15,0 0-12-15,0 0-10 0,0 0-6 0,0 0-3 0,0 4 5 0,0 7 8 0,0-7 10 16,0 8 10-16,0-3 9 0,0 4 8 0,7 2 6 0,-7 0 10 0,0 4 10 16,0 1 14-16,8 5 6 0,-8-1 11 0,0 1 4 0,0-1 3 0,0 1-5 0,0 4-4 0,6 0-6 0,-6 0-6 0,0 1 0 15,0-2 2-15,0 6-1 0,0 2 3 0,0-3-1 0,0 2-3 0,0 4-5 16,0 0-4-16,0-1-6 0,0 7-2 0,0 0-3 0,6-8-3 0,-6 8 0 0,0 4-6 16,0-6-2-16,0 2-4 0,7 4-1 0,-7-6-5 0,0 2-3 0,5-2-7 15,-5 0 1-15,8 2 0 0,-8-5 1 0,6-1 1 0,-6-5 0 0,7-1 2 16,-7 1-1-16,6-4-2 0,-1-6 0 0,-5 7 0 0,7-7 0 0,-7 0-1 0,9-5 1 15,-4 2-1-15,-5-2 1 0,0-5 0 0,7 1-1 0,-7 1-1 0,6-7 0 16,-6 0-1-16,0 0 1 0,0-3-1 0,5 3 2 0,-5-3 1 0,0-2 0 16,0 2 1-16,0-6 2 0,0 0 1 0,0 0-1 0,0 0 2 0,0 0 3 15,0 5 0-15,0-5-1 0,0 0-4 0,0 0 1 0,0 0 2 0,0 0-1 0,0 0-1 16,0 0-9-16,0 0-15 0,0 0-21 0,0 0-24 0,0 0-28 0,0-5-30 16,0-1-32-1,0 2-35-15,0-2-35 0,0-3-36 0,0-2-94 0,0 2-118 0,0-1-73 0,-5-5-47 0,5 0-4 0,-6 2 16 0,6-2 33 0,-7-6 39 0,2-1 44 16,-11-4 45-1,5 1 49-15,-2 1 50 0,-7-4 55 0,0-2 57 0,-6-4 83 0,6 4 97 0</inkml:trace>
  <inkml:trace contextRef="#ctx0" brushRef="#br0" timeOffset="14874.23">27294 1862 5 0,'7'-6'68'0,"-7"6"35"0,0-3 25 0,7-3 30 0,-7 6 29 0,0-4 29 0,5-1 26 0,-5 5 25 0,0-6 23 0,0 2 21 0,0 4 22 0,0-6-27 16,8 1-51-16,-8 5-30 0,0-4-16 0,0-1-9 0,0 5-6 0,7-4-10 16,-7 4-12-16,0-6-11 0,0 2-8 0,0 4-7 0,0-5-4 0,0 5-3 0,0 0-3 15,0 0-4-15,0-6-5 0,0 6-6 0,0 0-4 0,0 0-8 0,0 0-6 16,0-3-6-16,0 3-7 0,0 0-5 0,0 0-4 16,0 0-6-16,0 0-5 0,0 0-6 0,0 0-4 0,0-6-8 0,0 6-4 15,0 0-6-15,0 0-4 0,0 0-6 0,0 0-6 0,0 0-6 0,0 0-12 0,-7 0-8 16,-1 6-10-16,8-6-6 0,-5 0-6 0,-2 0-4 0,7 3-4 0,-7-3-2 15,2 6-3-15,-3-1 0 0,-5-1-2 0,7 2-1 0,1 3-1 0,-2-5 4 16,-7 7 3-16,7-1 4 0,1-1 5 0,1 0 4 0,-3 6 2 0,0-5 2 16,3 1 2-16,-1 4 0 0,-1-2 0 0,1 2 0 0,-2-6 0 0,1 7 1 0,7-2-2 0,-5-4 2 0,5 5 3 15,-6 0-2-15,6-2-1 0,-6-2 0 0,6 4 1 0,0-5-2 0,0 3-2 16,0-2 2-16,0-2 0 0,0 0 1 0,0 3 0 0,0-3-1 0,0 1 1 16,6-1 1-16,-6 0-1 0,6 3 2 0,-1-3 3 0,-5-5 0 0,7 5 2 0,1-3 1 15,-2 3 4-15,1-4-2 0,-1 2-1 0,7 2-8 0,-5-4-6 0,3-1-10 16,-4-4-10-16,7 4-12 0,-7-4-12 0,4 6-15 0,-3-6-15 0,5 0-17 0,-1 0-14 15,-5 0-23-15,6 0-19 0,-6 0-40 0,6-6-52 0,-7 6-48 0,7 0-47 16,0-4-31-16,-7 0-25 0,6 4 4 0,-3-5 14 0,3-1 22 0,-6 3 25 0,-1-4 29 16,4-2 30-16,-2 4 32 0,6-1 36 0,-7-3 48 0,-1 0 53 0,3-1 55 15,-1 0 58-15</inkml:trace>
  <inkml:trace contextRef="#ctx0" brushRef="#br0" timeOffset="15303.02">27626 1866 46 0,'0'-4'115'0,"7"-2"42"15,-7 3 37-15,6-3 35 0,-6 2 31 0,0-1 31 16,8-1 26-16,-8 2 28 0,0-2 26 0,6 1 22 0,-6 1 24 0,0-1-42 0,0 1-72 0,7-2-45 16,-7 2-27-16,0-1-19 0,0 5-20 0,0 0-12 0,0-6-15 0,0 6-10 15,0-3-8-15,0 3-10 0,0 0-8 0,0 0-10 0,0-6-11 0,0 6-14 0,0 0-13 16,0 0-15-16,-7-6-15 0,7 6-12 0,0 0-15 0,-6 0-9 0,6 0-12 0,-8 0-10 16,2 0-8-16,-1 0-5 0,7 0-6 0,-5 0-7 0,-2 6-1 0,0-6-2 15,2 6 0-15,-3-6 0 0,1 3 3 0,2 3 2 0,-4-1 5 0,4-1 2 16,0 2 5-16,-3-2 1 0,3 5 2 0,5-4 2 0,-8 1-1 0,2 4 3 0,-1-1-2 15,7-3 2-15,-6 3 1 0,-2 0 1 0,8-3 2 0,-5 3 0 0,5-3-2 16,-8 3-2 0,8 1-1-16,0-5 1 0,-5 4-2 0,5-5 0 0,0 8-1 0,0-9-1 0,0 9 1 0,0-8 1 0,0 1 1 0,0 4 2 0,0-5 1 0,0 2 2 15,5 3 5-15,-5-3 3 0,8 3 6 0,-8-3 3 0,5-2 4 0,-5 5 3 16,8-4 4-16,-2 5 1 0,1-5 3 0,-7 5 5 0,6-4 3 0,2-1 2 16,-3 3 3-16,3-3-1 15,-8 1 0-15,5-2-1 0,0 7-4 0,-5-8-1 0,9 4-1 0,-9-7-2 0,5 5-3 0,-5-1-1 0,0-4-2 0,0 0-3 16,0 5-5-16,0-5-1 0,0 4-3 0,0-4-1 0,0 6 2 0,0-3 0 0,0 3 2 15,0-1-1-15,0-5 2 0,0 4 2 0,-5 2-2 0,5 0 3 0,0-2-1 0,-9-4 1 16,9 5 0-16,-5-1-4 0,0 1-1 0,5-1-6 0,-8 2-10 0,3-1-12 31,5-5-16-31,-8 4-20 0,2 1-20 0,-1-5-21 0,1 7-21 0,-2-7-22 16,3 0-25-16,-3 3-27 0,3-3-29 0,-2 6-46 0,0-6-53 0,2 0-61 16,-2 0-58-16,-1 0-23 0,8 0 0 0,-5 0 18 0,-1-6 26 0,6 6 30 0,-8-3 33 15,8 3 34-15,0 0 38 0,0-7 40 0,-5-2 42 0,5 4 51 0,0-1 56 0</inkml:trace>
  <inkml:trace contextRef="#ctx0" brushRef="#br0" timeOffset="15700">27674 1871 86 0,'5'-5'155'0,"2"1"46"0,-1-2 37 0,-1 3 34 0,-5-7 36 0,8 5 35 0,-8-1 36 0,8 2 33 0,-8-2 34 0,5 1 32 0,-5 1 31 0,0-1-57 16,0 1-111-16,6 4-56 0,-6 0-28 0,0-6-15 0,0 6-13 0,0-4-12 15,0 4-19-15,0 0-18 0,0 0-22 0,0 0-19 0,0 0-22 0,0 0-17 16,0 0-20-16,0 0-16 0,0 0-16 0,0 0-17 0,0 0-14 0,0 0-9 15,0 0-12-15,0 0-2 0,0 0-2 0,0 4 2 0,0 2 1 0,7-6 4 0,-7 4 2 16,0 1 3-16,6 4 3 0,-6-3 5 0,0 4 1 0,0-5 6 0,8 5 3 16,-8-1 3-16,0 0 0 0,0 1-1 0,0 1-2 0,7 4-4 0,-7-6-3 0,0 4-1 15,0 2-3-15,0-3-2 0,0 1-4 0,0 2-1 0,0-6-1 0,0 6-2 16,0 0-1-16,0 0 0 0,0 0-1 0,0 0-1 0,0-2 1 0,0 2-2 16,0 1 1-16,5-2-2 0,-5-4 0 0,0 4-1 0,0-4 2 0,6 0-1 0,-6 4-4 15,0-10-1-15,8 7 1 0,-8-7-3 0,5 8 4 0,-5-9-2 0,0 3-1 16,8-1 1-16,-8-1 4 0,5 0 1 0,3 2 2 0,-8-1 3 0,6-5 2 15,-1 4 0-15,2-4 2 0,1 0 2 0,-2 0 2 0,0 0-2 0,1 0 2 0,6-4-4 16,-5-1 0-16,-3-1-6 0,1 2-6 0,6 0-14 0,-3-1-19 0,-4-1-19 16,8-4-24-16,-7 5-24 0,1-4-22 0,1-1-27 0,-3 1-24 0,2 0-27 15,0-3-25-15,-7 3-26 0,5 0-27 0,-5-1-37 0,8 1-39 0,-8-3-36 16,7 3-30-16,-7 4-23 0,0-5-11 0,-7 5 14 0,7-3 24 0,-8 3 33 16,8-1 37-16,-5 6 36 0,-2-4 37 0,0 4 39 0,2-6 41 15,-10 6 45-15,9 0 46 0,0 0 51 0,-1 0 57 0</inkml:trace>
  <inkml:trace contextRef="#ctx0" brushRef="#br0" timeOffset="15843.22">27823 2063 3 0,'-8'0'74'0,"1"0"45"0,7 5 37 15,-5-5 32-15,-1 0 32 0,6 0 29 0,0 0 26 0,-8-5 27 0,8 5 22 16,0 0 23-16,0 0 24 0,0 0-23 0,0 0-48 16,0 0-41-16,0 0-35 0,0 0-23 0,0 0-17 0,0 0-16 0,0 0-14 0,0 0-11 0,0 0-9 0,0 0-11 15,0 0-6-15,0 0-10 0,0 0-9 0,0 0-11 0,0 0-12 0,0 0-13 16,0 0-8-16,8 0-13 0,-8 0-9 0,0 0-5 0,6-6-3 0,-6 6-4 16,5 0-2-16,2 0-2 0,1-4-4 0,-2 4-12 0,0 0-15 0,1 0-19 15,-2-6-24-15,3 6-28 0,5-5-28 0,-7 5-45 0,6 0-48 16,-3-4-86-16,-4 4-96 0,8 0-53 0,-7-6-25 0,1 6-3 0,1-5 9 0,-3 5 22 0,-5-4 29 0,7 4 37 15,-7-5 39-15,7-5 44 0,-7 7 46 0,0-3 53 0,-7-4 59 0</inkml:trace>
  <inkml:trace contextRef="#ctx0" brushRef="#br0" timeOffset="16033.92">27745 1911 85 0,'-8'0'167'0,"2"0"55"0,-1 0 48 16,1-4 44-16,6 4 40 0,-5-6 38 0,5 6 36 0,-8-6 33 0,8 3 31 0,0 3 27 15,0 0 29-15,0 0-59 0,0 0-112 0,0-6-71 0,0 6-52 0,0-5-38 16,0 5-34-16,8 0-29 0,-8-4-26 0,5-2-23 0,-5 6-22 0,6-5-15 15,1 1-15-15,-1-2-15 0,9 6-15 0,-10-3-15 16,1-3-14-16,7 2-14 0,0 4-10 0,-5-5-16 0,3 5-16 0,-4 0-21 0,7-6-21 0,-1 6-30 0,0 0-32 16,0 0-48-16,0 6-49 0,1-6-98 0,-2 0-112 0,0 0-47 0,3 5-16 15,-3-5 9-15,0 0 16 0,3 0 31 0,-3 0 37 16,0-5 38-16,2 5 45 0,-1-6 47 0,0 2 49 0,0-7 61 0,0 7 64 0</inkml:trace>
  <inkml:trace contextRef="#ctx0" brushRef="#br0" timeOffset="16985.84">28805 1828 0 0,'0'0'47'0,"0"-6"70"0,-5 6 40 0,5 0 30 0,0-5 31 0,-7 5 29 0,7-4 28 0,0 4 26 0,0-5 24 0,-8 1 27 0,8 4 22 0,0-6-4 0,0 6-21 16,0-4-48-16,0-1-64 0,0 5-29 0,0-6-12 0,-6 3-11 0,6 3-7 15,0-6-8-15,0 0-9 0,0 2-6 0,0 4-7 0,0-5-7 0,0 5-7 16,0-4-9-16,0 4-9 0,0-5-11 0,0 5-12 0,0-4-10 0,0 4-9 16,0 0-12-16,0 0-10 0,0 0-12 15,0-6-12-15,0 6-10 0,0 0-10 0,0 0-12 0,0 0-9 0,0 0-6 0,0 0-6 0,0 0-2 16,0 0-4-16,0 0 2 0,6 6-2 0,-6-2 6 0,0 1 2 0,0-1 3 16,8 1 6-16,-8-1 5 0,0 8 6 0,0-3 5 0,7-4 7 0,-7 9-1 0,0-5 4 0,0 2 3 0,5-1-1 15,-5 5 2-15,0-2 0 0,0-2 0 0,0 4-3 0,0 0-3 0,-5-2-4 16,5 2-2-16,0 0-1 0,0 0 1 0,0-2 0 0,-7 2-1 0,7 0-1 15,0 0-4-15,0 0-1 0,0-6-2 0,0 7-1 0,0-7 0 0,-8 6-2 0,8-6 3 16,0 0 2-16,0 3-1 0,0-3-1 0,8 1-1 0,-8-7-1 0,0 8-2 16,0-1 3-16,0 0 0 0,0-1 0 15,7-4 1-15,-7 5 2 0,5-5 0 0,-5 4 3 0,9-2 3 0,-9-4 1 0,5 3 5 0,0-1 2 0,3-1 1 0,-3-4 6 16,3 0 1-16,-2 4 1 0,1-4 1 0,6 0 2 0,0 0-2 0,-7-4 0 16,8 4 1-16,-2 0-2 0,1-4-2 0,-7 4-5 0,7-5-9 15,2-1-14-15,-3 3-19 0,0-4-18 0,-4 2-22 0,5 1-23 0,-2 4-25 0,-3-5-28 0,0-1-27 16,-3 2-28-16,2-1-57 0,-1-4-68 0,0 5-77 0,1-2-75 0,-7 0-24 15,0 2 7-15,0 4 20 0,0-5 27 0,0-4 35 0,-7 3 34 0,7 2 41 16,-6-1 40-16,0 1 42 0,-6-1 45 0,4-5 60 0,-5 4 68 0</inkml:trace>
  <inkml:trace contextRef="#ctx0" brushRef="#br0" timeOffset="17176.59">28747 2038 0 0,'-7'0'1'0,"7"-6"104"0,0 6 66 0,0 0 44 0,0 0 36 0,0-5 27 0,0 5 25 0,0-4 27 16,0 4 26-16,0 0 25 0,7-5 27 0,-7 5 26 0,0 0 25 0,0-4-72 0,6 4-127 15,-6 0-66-15,8-6-35 0,-8 6-20 0,5-3-12 0,2-3-5 0,-1 6-1 16,0-6-9-16,9 2-8 0,-10-1-13 0,9 5-15 0,-1-6-11 0,0 2-14 0,-7-1-12 16,7 5-10-16,0-4-14 0,0 4-18 0,1-5-22 0,-2 1-28 15,1 4-31 1,-7 0-38-16,7-6-44 0,2 6-53 0,-9 0-95 0,7-6-109 0,-8 6-46 0,9 0-15 0,-7-3 4 0,-1 3 11 0,-1-6 25 0,3 0 29 0,-8 2 37 0,8-1 41 16,-8-4 43-16,0-1 47 0,0 1 54 15,0-2 62-15</inkml:trace>
  <inkml:trace contextRef="#ctx0" brushRef="#br0" timeOffset="17366.84">28793 1759 12 0,'0'5'103'0,"0"-5"53"0,0 0 35 0,0 0 28 0,0 0 26 16,0 0 26-16,0 0 28 0,0 0 30 0,0 0 30 0,0 0 30 0,0 0 29 16,0 0-23-16,0 0-55 0,0 0-62 0,0 0-68 0,0 0-33 0,0 0-14 0,0 0-8 15,0 0-8-15,7 0-13 0,-7 0-13 0,5 0-20 0,4-5-17 0,-9 5-20 16,5-4-16-16,0 4-15 0,8 0-12 0,-5-5-9 0,5 5-7 0,0-4-15 15,-7 4-15-15,7-6-21 0,1 6-21 0,-2 0-25 0,1 0-22 0,1 0-33 0,-2 0-34 16,-4 0-57-16,4 0-62 0,0 0-65 0,2 6-55 0,-1-6-20 0,0 4 2 16,0-4 17-16,0 5 27 0,0-5 31 0,-5 0 34 0,3 4 35 0,2-4 36 0,-5 0 43 15,4 0 46-15,-5 0 56 0,5 0 73 0</inkml:trace>
  <inkml:trace contextRef="#ctx0" brushRef="#br0" timeOffset="17762.34">29424 1813 34 0,'0'-5'122'0,"6"5"52"0,-6 0 42 0,0-4 39 0,8 4 38 0,-8-6 37 16,0 6 37-16,0-4 34 0,0-1 30 0,0-1 30 0,0 3 26 0,0 3-35 0,0-6-74 15,0 0-58-15,0 2-52 0,0 4-29 0,0-5-19 0,0 1-18 0,0 4-18 16,0-5-19-16,0 5-20 0,0-4-17 0,0-2-13 0,0 6-10 0,0 0-15 16,0-6-11-16,-8 3-15 0,8-3-9 0,0 6-14 0,-6 0-11 0,6-6-9 0,0 6-12 15,-5-4-9-15,5 4-6 0,-8-5-8 0,3 5-5 0,5 0-3 0,-7 0-3 16,-2-4-4-16,4 4 0 0,-1 0-5 0,6 0-3 0,-7 0-2 0,2 0 0 15,-4 4 2-15,4-4 1 0,-2 5 3 0,1-1 2 0,1 2 1 0,-3 0 3 16,8-3 3-16,-13 3-2 0,7 4 4 0,6-5 2 0,-13 4 5 0,6 1 0 16,-1-1 4-16,3-3 1 0,-2 3 0 0,0 1 1 0,2 4 2 0,-3-4 0 0,3 1 1 15,-3-1 0-15,8-1 0 0,-6 6-1 0,1-6-2 0,-2 0-2 0,7 3-2 16,-9-3 0-16,9 0-1 0,-5 1-1 0,5 5 2 0,0-9 0 0,0 3-2 0,0 0 2 16,0 1-2-16,5-1 2 0,-5 3-2 0,0-9 2 0,9 7 4 0,-2-1 3 15,-7-4 4-15,5 5 1 0,1-5 2 0,2 5-2 0,-3-4-3 0,3-1-1 16,-3 3 2-16,9-3-8 0,-9 5-10 0,3-5-13 0,4 1-15 0,-4-3-16 15,3 4-15-15,-3-7-20 0,5 5-23 0,0-5-20 0,-8 0-20 0,9 4-37 0,-7-4-42 16,4 0-70-16,-2 0-82 0,3 0-38 0,-4 0-20 0,3 0 8 0,-3-4 19 16,-1 4 27-16,-2 0 26 0,1-5 34 0,2-2 33 0,-3 4 36 0,3-3 37 0,-8-3 48 15,5 3 53-15</inkml:trace>
  <inkml:trace contextRef="#ctx0" brushRef="#br0" timeOffset="18095.88">29540 1783 0 0,'8'-3'7'0,"-8"3"117"16,6-6 69-16,-6 6 52 0,7-6 47 0,-7 6 42 0,0-4 40 0,8-1 38 0,-8 5 37 16,0 0 35-16,0-4 31 0,0 4 33 0,0 0 26 0,0 0-81 0,0 0-148 0,0 0-76 15,0 0-40-15,0 0-32 0,0 0-26 0,0 0-28 0,0 0-24 0,0 0-25 0,0 0-22 0,0 0-22 0,0 0-19 16,0 0-17-16,0 0-18 0,0 0-9 0,0 0 0 0,0 0-5 0,0 4 3 16,0 1 1-16,0-1 1 0,0 2 6 0,0 0 0 0,5 3 6 0,-5 0 5 0,0 1 3 15,0-1 7-15,0 2 5 0,0-1 3 0,0-1-1 0,0 6-3 0,0-6-5 16,0 6-4-16,0-6-2 0,0 7-2 0,0-2-2 0,0-4-1 0,-5 5 0 15,5 0-2-15,0-6-2 0,0 6-1 0,0-5 0 0,5 5-1 0,-5-6 1 16,0 0 0-16,0 1 2 0,0 1-3 0,6-1 1 0,-6-1-1 0,0 0 0 0,8-3 0 16,-8-2 1-16,0 7 0 0,5-8-1 0,-5 4 3 0,7-2-1 0,-7-1-2 15,6-4 1-15,2 5 1 0,-8-1-1 0,6 2 1 0,1-6-4 0,-2 0-8 0,3 3-6 16,-2-3-7-16,1 0-8 0,4 0-9 0,-4 0-16 0,2 0-12 0,-4 0-16 16,8-3-13-16,-8 3-20 0,4-6-19 0,-2 6-19 0,-2-4-22 0,1-1-19 15,-6 1-14-15,6-1-45 0,-6-2-54 0,7 4-70 0,-7-3-70 0,0-3-19 16,0 3 6-16,0 1 18 15,0-3 26-15,0-3 31 0,0 1 33 0,0 1 36 0,-7 3 35 0,7-3 38 0,-6 0 42 0,0 0 56 0,1-3 65 0</inkml:trace>
  <inkml:trace contextRef="#ctx0" brushRef="#br0" timeOffset="18271.25">29561 1965 0 0,'0'4'4'0,"0"-4"114"0,0 0 74 0,0 0 54 0,0 0 47 0,0 0 42 0,0 0 39 16,0 0 37-16,0 0 38 0,0 0 34 15,0 0 34-15,0 0 29 0,0-4 30 16,0 4-83-16,0-5-142 0,0 5-81 0,8-4-50 0,-8 4-39 0,5 0-29 0,-5-6-26 0,6 0-26 0,2 3-21 0,-3-3-23 0,8 6-18 0,-5-6-17 15,5 2-15-15,-8-1-14 0,9 5-21 0,-7-4-23 0,4 4-22 0,-4-5-24 0,7 5-29 32,-8-4-32-32,6 4-34 0,-3 0-39 0,-2 0-80 0,-2 0-99 0,7 0-60 0,-5 0-43 0,1-6-11 0,-3 6 9 0,2-6 23 0,0 6 32 0,-7-3 39 0,5-3 40 31,-5 1 48-31,7-5 47 0,-7 5 53 0,-7-5 54 0,7 7 74 0,0-7 89 0</inkml:trace>
  <inkml:trace contextRef="#ctx0" brushRef="#br0" timeOffset="18445.21">29580 1740 0 0,'0'6'14'0,"-6"-6"131"0,6 0 72 0,0 0 56 0,0 0 48 0,0 0 45 0,0-6 39 16,0 6 37-16,0 0 36 0,0 0 31 0,0 0 27 0,0-6 24 0,0 6 23 15,0-3-103-15,0 3-172 0,0 0-93 0,6 0-51 0,-6 0-35 0,0 0-30 0,8 0-22 16,-8 0-20-16,5 0-21 0,2 0-19 0,-1 0-24 0,2 3-26 0,-2-3-29 16,6 6-31-16,-4-6-31 0,5 6-37 0,-2-2-33 0,5 1-30 0,-5-1-99 15,1 1-129-15,4-1-54 0,-5 2-18 0,2 0 3 0,7-3 13 0,-8 3 29 16,3-6 32-16,-3 0 41 0,0-6 43 0,4 3 48 0,-5-9 49 0,-4 3 53 0,7 0 56 15</inkml:trace>
  <inkml:trace contextRef="#ctx0" brushRef="#br0" timeOffset="25437.52">27078 1667 1 0,'-24'3'45'0,"-1"-3"25"0,-2 6 11 16,1-6 11-16,-1 0 7 0,1 6 6 0,0-6 4 0,-1 0 5 0,9 0 4 0,-8 0 3 0,6 0 3 0,0 0-35 0,1 0-55 0,-2 0-33 0,3 4-20 0,-3-4-23 0,10 0-22 0,-2 0-22 0,0 0-18 0,0 0-8 16,0 5 1-16,0-5 2 0,5 0 3 0,-3 0 6 0,4 0 7 0,-7 4 7 15,8-4 11-15,-1 0 16 0,-6 0 23 0</inkml:trace>
  <inkml:trace contextRef="#ctx0" brushRef="#br0" timeOffset="28533.32">18939 1925 75 0,'0'4'135'0,"-7"2"31"0,2 0 22 0,5-6 21 0,-9 3 20 0,4-3 21 0,5 0 23 0,0 0 19 0,-7 0 19 0,7-3 13 0,0 3 15 0,-6 0-70 0,6 0-117 0,0 0-53 0,0 0-23 15,0 0-8-15,0 0 2 0,0 0 0 16,0 0-1-16,6-6-2 0,-6 6-4 0,7 0-2 0,-7 0-1 0,5-6 2 0,-5 6 1 0,9 0 3 0,-4 0 5 0,2-4 3 0,-1 4 5 0,-1 0-2 16,4 0-3-1,-2 0-2-15,-2 0-6 0,8 0-5 0,1 0-5 0,-7 0-2 0,4 0-6 16,2 0 0-16,0 0-7 0,1 0 0 0,6 0-3 0,-1 0-1 0,-6 0-3 15,8 0 0-15,-2 0 1 0,7 4 0 0,-8-4 2 0,9 0 1 0,-1 0-3 16,6 0-2-16,-6 0 0 0,6 0-1 0,7 0 1 0,-5 0 1 0,3-4 0 16,11 4 3-16,-9 0 2 0,6-5 3 0,0 5 1 0,2 0-2 0,5-4-6 0,-7 4-2 15,5 0-3-15,10-5-1 0,-7 1 1 0,5 4-1 0,6-6-1 0,-4 0 3 16,6 3-1-16,-3-3-4 0,9 1-9 0,-6 1-2 0,7-2-3 0,-2 1-1 16,8 1 5-16,-8-2 2 0,8 3 4 0,-3-7-4 0,9 5-1 0,-6-1-5 15,10 2-2-15,-2-2 0 0,-3-3-2 0,6 4 2 0,2 1 0 0,-2-2 2 0,2 2-2 16,0-1-2-16,5-1 1 0,1 3-3 0,-6-3-3 0,5 0 2 0,0 2 3 0,2 4 0 15,-2-5 6-15,-5 1-1 0,11 4-2 0,-11-5 1 0,5 5 1 16,0-4-2-16,2 4 1 0,0-6 3 0,-4 6-1 0,4-6 1 0,-1 6-4 0,-8-3-1 16,9-3-1-16,-9 6-1 0,8-6-2 0,-6 2 0 0,-3-1 1 15,-2 5-2-15,3-4 1 0,-6-1-1 0,3 5-2 0,-2-6 0 0,-2 2-4 0,2 4 1 0,-9 0 4 16,3-5 0-16,-8 5-1 0,8-4-2 0,-8 4-2 0,3 0-2 0,-8-6 1 16,-3 6 0-16,3-6 5 0,-8 6 4 0,0-3 1 0,2 3 3 0,-10 0 1 0,3-6 0 15,0 6 1-15,-14 0 4 0,6 0 3 0,-5 0 5 0,-1 0 2 0,-7-4 0 16,1 4 3-16,-1 0-2 0,2 0 0 0,-10 0-3 0,-3 0-2 0,6 0 0 15,-9 0-2-15,-4 0 0 0,4 0-3 0,-5 0-2 0,-5 0-2 0,4 0-3 16,-6 0 1-16,-6 0 3 0,6 0 0 0,-6 0 2 0,0 0-1 0,0 0 1 0,0 0-2 16,0 0-2-16,0 0-4 0,0 0-2 0,0 0-3 0,0 0-1 0,0 0-2 15,0 0-4-15,0 0-4 0,0 0-4 0,0 0-3 0,0 0-4 0,0 0 1 0,7 4 0 16,-7-4 5-16,8 0 4 0,-3 0 10 0,-5 0 4 0,8 6 8 16,-2-6 2-16,7 3 8 0,-6-3 2 0,5 0 4 0,-5 6 5 0,6-6 4 0,0 0 2 15,-2 6 3-15,5-6 3 0,-4 4 0 0,0-4-4 0,8 0-5 0,-6 0-1 16,-1 5 1-16,-1-5 3 0,8 0 2 0,-7 0-1 0,0 0-2 0,8 4-1 15,-8-4-1-15,-3 0-5 0,11 0-2 0,-7 0-3 0,-1 0-5 0,0 0 0 16,6 0 4-16,-7 0-5 0,2 0-4 0,-1 0-9 0,8 0-3 0,-10 0-4 0,2 0 0 16,0 0-4-16,6 0 0 0,-4 0-1 0,-3 0 2 0,7 0 1 0,-5 0 0 15,-1 0-3-15,6 0 1 0,-6 6-1 0,0-6 2 0,0 5 2 0,0-5 2 16,1 0-1-16,-2 4 2 0,2-4 1 0,-1 5 2 0,-6-5 0 0,5 0-1 16,0 4 0-16,-4-4-1 0,5 0-2 0,-7 6 2 15,-1-6-1-15,3 0-2 0,5 6 1 0,-5-6-3 0,-3 0 1 16,0 3-1-16,4-3 2 0,-2 0-4 0,-7 6 1 0,5-6-2 0,-5 0 2 0,0 0 1 0,6 0 3 0,-6 0 2 15,0 0 0-15,0 0 2 0,0 0 0 0,0 0 2 0,0 0 3 0,0 0 0 0,0 0 1 16,0 0 1-16,0 0 3 0,0 0 0 0,0 0 1 0,0 0-1 0,0 0-2 16,0 0-2-16,0 0-1 0,0 0-10 0,0 0-2 0,0 0 0 0,0 0 0 15,0 0 0-15,0 0 0 0,0 0 0 0,0 0 0 0,-6 6 0 16,6-6-7-16,0 0-11 0,0 0-6 0,0 0-1 0,0 0 0 0,0 0-5 0,0 0 1 16,0 0 1-16,0 0 1 0,0 0 0 0,0 0 2 0,0 0 1 0,0 0 2 0,0 0 1 15,0 0 2-15,0 0 1 0,0 4 5 0,0-4 0 0,0 0 3 0,0 5 2 16,0-5-2-16,0 0 1 0,0 4-3 15,0-4-1-15,0 0-5 0,0 5-2 0,0-5-8 0,0 0-6 0,0 4-4 0,0-4-7 16,0 6-6-16,0-6-10 0,0 6-7 0,0-6-11 0,0 3-9 0,0 3-12 0,0-6-10 0,-5 5-10 0,5-1-11 16,0-4-8-16,0 6-10 0,0-2-13 0,-7-4-15 0,7 5-17 0,0-1-21 0,-9 1-21 15,9 1-47-15,0-6-64 0,-5 4-63 16,5 2-63-16,-5-1-16 0,5-1 7 0,-8-4 20 0,3 6 24 0,5-6 32 0,-8 0 33 0,0-6 38 0,3 2 40 0,-1-1 44 16,-1-5 45-16,-7-1 62 0,2 2 68 0</inkml:trace>
  <inkml:trace contextRef="#ctx0" brushRef="#br0" timeOffset="33426.89">16138 3107 11 0,'0'0'75'0,"0"0"32"0,0 0 23 0,0 5 22 0,0-5 24 0,-5 0 25 0,5 0 27 0,0 6 27 0,-8-2 30 0,8 2 23 0,-8 3 24 0,8-4-27 0,-5-1-57 0,-1 6-31 15,6 1-17-15,-7-1-7 0,2-1-1 0,-4 0-8 0,9 1-7 0,-5 0-15 0,-2-6-11 16,1 8-19-16,6-3-16 0,0-5-14 0,-5 1-9 0,5 5-7 0,0-5-7 15,-9 4-5-15,9-2-5 0,0-4-6 0,0 7-7 0,-7 1-5 0,7-7-6 0,0 5-7 16,0 2-4-16,0-1-4 0,-5-7-2 0,5 9-3 0,0-3-3 0,0-5-6 16,0 7-6-16,0-8-1 0,0 3-6 0,0 0 0 0,0-6-1 0,0 0 2 15,5 4 0-15,-5 1 6 0,0-5 3 0,0 4 5 0,0-4 7 0,0 0 5 16,0 0 12-16,0 0 7 16,7 0 12-16,-7-4 5 0,9 4 5 0,-9-5 8 0,5 1 9 0</inkml:trace>
  <inkml:trace contextRef="#ctx0" brushRef="#br0" timeOffset="52499.88">16067 3268 82 0,'0'0'146'0,"0"5"35"0,-5-5 27 0,5 7 18 0,-9-7 18 0,9 0 15 0,0 0 13 0,0 0 13 0,0 0 10 0,-7 0 10 16,7 0 8-16,0 0-73 0,0-7-122 0,0 7-59 0,0 0-33 0,0 0-14 16,0 0-8-16,0 0-5 0,0 0-1 0,0 0-1 0,0 0-3 0,0 0 1 0,-5 7 2 15,5-7-1-15,0 0 2 0,0 0-1 0,0 0 1 0,-7 3 2 0,7-3 1 16,0 6 4-16,0-6 2 0,-7 4 2 0,7 1 4 0,0-5 0 0,0 6-1 15,-5-2 0-15,5 1-4 0,0-1 2 0,-8 7 0 0,8-7 1 0,0 2-1 0,0-3-1 16,-7 9 0-16,7-9-4 0,0 3-1 0,0 3-3 0,0-3-2 0,0 3-1 16,0-3-1-16,0 3-1 0,0-5-1 0,0 2 0 0,0 3 0 0,7-4-2 15,-7 5 2-15,0-4 0 0,8 3 0 0,-8-5-1 0,0 7 1 0,5-7 1 0,-5 1 1 16,7-1 0-16,-7 7 2 0,7-7 1 0,-7 2 4 0,5-6 0 0,2 3 3 16,-7 3 2-16,9-6 1 0,-4 6 5 0,-5-6 2 0,6 4 3 0,1-4 2 0,-2 0 3 15,4 0 4-15,-4 0 2 0,2-4 3 0,-1 4 1 0,-1 0 2 0,11-6 1 16,-11 0 0-16,2 3-1 0,-1-3 4 0,0 2 0 0,9-7-1 0,-10 7 3 15,1-1 0-15,2-4 2 0,-3-1 1 0,3 4 3 0,-1-3 0 0,-1 3 3 16,-6-3-1-16,6 4 5 0,-6-5 1 0,5 6 1 0,-5-5-1 0,0 3 0 16,0-3 1-16,0 3-4 0,0 1 0 0,0-5-5 0,0 7-5 0,-5-3-6 0,5-3-6 0,-6 3-4 15,6 2-5-15,-6-7-5 0,6 7-4 0,-7-1-5 0,-1-5-2 0,3 5-2 16,-3 1-5-16,2-2-1 0,1 3-3 0,-2-4 3 0,-1 2 1 0,2 1 5 16,0 4 3-16,-6-5 2 0,4 5-1 0,0 0 2 0,3 0-2 0,-8 5-1 15,8-5-1-15,-4 4 1 0,-3 1 1 0,6 2-2 0,1-4-2 0,-11 3-1 0,11-2-3 16,-2 7-3-16,0-7-4 0,2 5-2 0,-3-4-2 0,1 5 0 0,2-1 2 15,-2-3-1-15,0 3-2 0,2-3 1 0,5 3 0 0,-8 0-1 0,8-3-1 0,0 4 2 16,-5-5-3-16,5 5-1 0,0-6 3 0,0 6-3 0,0-6 0 0,0 2 1 16,0 3 0-16,0-3 1 0,5-2-1 0,-5 2 0 0,0-1 1 0,8-1 1 15,-8 1-1-15,5-1 4 0,-5 2 4 0,7-6 1 0,0 5 3 0,-7-5 5 0,5 4 1 16,2-4 5-16,1 0 3 0,-3 0 2 0,-5 0 5 0,7 0 3 0,0-4 2 16,-2 4 2-16,2-5 2 0,2-1-2 0,-4 6-3 0,1-4-2 0,1-1-2 0,-2 1-3 15,4-1-2-15,-4-1-3 0,2 2-4 0,-1-2-5 0,-1 3-7 0,3-3-15 16,0 0-22-16,-8 2-20 0,5 4-24 0,-5-5-22 0,7 5-23 0,-7 0-28 15,0-5-34-15,0 5-60 0,0 0-79 0,0 0-42 0,0 0-33 0,0 0-4 16,0 0 11-16,0 0 21 0,0 0 29 16,0 0 33-16,-7 0 34 0,7 0 34 0,-5 0 37 0,5 0 39 0,-8 0 44 0</inkml:trace>
  <inkml:trace contextRef="#ctx0" brushRef="#br0" timeOffset="53680.46">27497 2565 0 0,'5'0'32'0,"-5"0"62"0,0-5 26 0,0 5 17 0,8 0 8 0,-8 0 7 0,0-4 6 0,0 4 4 0,0-6 6 0,0 6 12 0,0-4 13 0,0-1-10 0,0 5-21 0,0 0-37 0,0 0-46 0,5-4-11 0,-5 4 3 0,0 0 12 0,0-6 12 16,0 6 15-16,0 0 12 0,0 0 8 0,0 0 5 0,0 0 0 0,0 0-4 0,0 0-7 16,0 0-7-16,0-6-9 0,0 3-12 0,0 3-9 0,-5 0-10 0,5-6-7 15,0 6-7-15,0-5-3 0,0 5-2 0,-8 0-1 0,3 0-1 0,5 0-3 16,0 0-5-16,-7 0-4 0,7 0-6 0,-7 0-5 0,2 0-6 0,5 5-4 0,-7-5-4 16,7 6-6-16,-8-6-4 0,3 3-6 0,5 3-6 0,-6 0-4 0,-2-2-2 15,8-4-3 1,-5 9 1-16,-2-3 3 0,7-2-1 0,-9 1 3 0,9 4 0 0,-5-3 1 0,-1 3 3 0,6-3 3 0,-7 4 2 0,7-1 0 0,-5-4 1 0,5 5 1 15,0-1 1-15,-9-3 0 0,9 3 1 0,0 1 2 0,0-5 2 0,0 4 2 16,0-3 1-16,0-2 1 0,0 7-1 0,0-7-1 0,0 2 1 0,9-3 1 0,-9 3 2 31,5-2 0-31,-5 1 3 0,7 1 3 0,-1-6 0 0,-1 4 3 0,4-4 6 16,-2 0 2-16,-2 0 2 0,9 0 3 0,-9-4 2 0,10 4 4 0,-10-6 2 16,9 1 1-16,-1 1 2 0,0-2 2 0,0-3-1 0,-7 5 4 0,7-7-1 0,0 1-1 15,1 1-2-15,-2 4-2 0,-4-5-2 0,4 1 0 0,-5 0 2 0,5-3 1 16,-6 8 1-16,2-5 1 0,-8 4-2 0,6 1-2 0,-6-8-4 0,0 9-1 15,7-9-4-15,-7 8-3 0,-7-6-2 0,7 6-3 0,0-6-5 0,0 1-4 16,-6 3-6-16,-2-3-5 0,2 3-6 0,-1-3-7 0,2 3-4 0,-9 3-2 0,9-3-4 16,-10 6-4-16,10-4-1 0,-9 4-5 0,1 0 0 0,0 0-7 0,0 4-8 15,7 2-11-15,-7-3-14 0,0 7-14 0,-1-5-19 0,9 4-18 0,-10 3-18 0,10 1-27 16,-9 2-28-16,9 0-53 0,-2 0-66 0,-2 0-68 0,4-2-66 0,-1 2-19 16,-1 6 3-16,7-8 19 0,-5 2 26 0,5 6 29 0,-9-8 33 0,9 2 35 0,0-4 36 15,0 4 43-15,0-7 44 0,0 2 58 0,0-6 70 0</inkml:trace>
  <inkml:trace contextRef="#ctx0" brushRef="#br0" timeOffset="110180.14">16686 1804 30 0,'0'-6'105'0,"0"6"42"0,0-4 32 0,0 4 27 0,0-5 26 0,0 5 25 0,0-6 24 0,0 3 26 0,0 3 26 0,0-6 24 0,0 0 26 0,0 6-37 0,-7-4-72 0,7 4-48 0,0 0-34 0,0-5-21 16,0 5-9-16,0-4-12 0,0 4-7 0,-7 0-8 0,7-5-10 0,0 5-10 16,0 0-13-16,-5-4-9 0,5 4-9 0,0 0-9 0,-8 0-7 0,8 0-4 0,0 0-3 15,0 0-4-15,-7 0-2 0,7 0-2 0,0 0-5 0,0 0-1 0,-5 0-4 16,-4 0-1-16,9 0-4 0,-5 0-3 0,5 4-5 0,0-4-5 0,-5 5-4 15,5-5-6-15,-8 4-2 0,8-4-7 0,-6 5-2 0,6-1-1 0,-7 2-2 0,7 3-3 16,-6-3-3-16,6-1-1 0,-7 5-5 0,7-6-1 0,0 5-1 0,-5-4-2 16,5 5-1-16,0 1 2 0,-9-7-2 0,9 5 1 15,0 1-1-15,-5 1-2 0,5-7-1 0,0 7 0 0,0-2 1 0,0-3 1 0,0 3 3 0,0-5-1 0,0 5 2 16,0-3 3-16,0 0-2 0,0 3 1 0,5-3 0 0,-5-2 0 0,0 1 2 16,0-1 1-16,9 1 5 0,-9-1 1 0,5 2-1 0,-5-1 3 0,7-1 3 15,-7-4 0-15,6 6 6 0,1 0 4 0,-7-6 6 0,6 0 10 0,2 0 5 16,-3 0 9-16,0 0 6 0,4-6 7 15,-4 0 3-15,2 6 2 0,-7-4 6 0,13-1 1 0,-6-1 2 0,-7-3 5 0,7 5 3 0,-2-1-2 0,3-5-2 0,-3 4-4 16,-5 3-5-16,8-3-4 0,-2-4-4 0,-6 5-3 0,5 1-2 0,-5-5-3 16,7 3-2-16,-7-3-2 0,0 3-2 0,0-3-4 0,9 3-4 0,-9-3-1 15,0 3-3-15,0-3 1 0,0 0-3 0,0-1-3 0,-9 4 0 0,9-3-4 0,0 0-3 16,-7 3 0-16,7-3-2 0,-5 3-3 0,-1-3-2 0,6 3-3 0,-8 2-5 16,3-1-6-16,-3 1-7 0,-4 4-3 0,5-5-2 0,2 5-2 15,-3 0-2-15,1-4 2 0,-7 4-2 0,9 4-1 0,0-4-2 0,-3 0-2 0,2 5-4 0,-1-5-2 16,1 4 3-16,-1-4-1 0,7 5 3 0,-5-1 4 0,-4 2-1 0,9 0 2 15,-5 3-1-15,-2-4-1 0,7 5-3 0,-6-6 2 0,6 5 0 0,-5 2 0 0,5-1 4 16,0-1 1-16,-9 0 2 0,9 1 2 0,0 1 1 0,0-2-3 0,0-3 1 31,0 3-2-31,0 1 2 0,0-5 0 0,0 4-1 0,9-5 0 0,-9 8 0 16,0-9 0-16,0 3-2 0,5 0-2 0,-5 3 3 0,6-5-1 0,-6 1 0 0,7-5 4 0,-7 4 3 0,5 2 1 0,4-6 2 0,-9 0 1 0,5 5 2 16,2-5 4-16,-1 0 3 0,1-5 3 0,-1 5 5 0,2 0 4 0,-3-6 9 0,9 2 7 31,-9-1 6-31,2 1 6 0,1-1 0 0,-3 1 4 0,2-8 6 0,0 9 2 15,-2-3 2-15,3 0 5 0,-3 2 2 0,-5-1 3 0,8-4-1 0,-8 5 1 16,0-2-3-16,0 0-5 0,0-3-6 0,0 4-2 0,0-5-5 0,0 5-4 0,-8-5-5 16,8 7-8-16,-5-7-7 0,5-1-9 0,-8 1-12 0,3 1-14 0,-2 4-12 15,0-5-21-15,-6 1-20 0,6 3-22 0,2 3-23 0,-9-3-27 0,9 0-26 0,-9 2-29 16,7 4-32-16,1 0-33 0,-6 4-36 0,3-4-74 0,-3 6-89 0,6 0-60 16,1 3-42-16,-4-4-5 0,2 5 21 0,2-6 28 0,5 5 38 0,-8 2 39 0,8-1 42 15,0-5 46-15,0 5 47 0,0-7 52 0,0 3 55 0,0-2 72 0,8 1 88 0</inkml:trace>
  <inkml:trace contextRef="#ctx0" brushRef="#br0" timeOffset="111549.35">28116 1253 86 0,'0'-6'153'0,"0"6"41"0,0 0 32 0,0-10 29 0,0 5 26 0,0-1 28 0,0 2 29 0,0-1 28 0,0 5 28 0,-8-4 28 0,8 4 23 16,0-5-62-16,0 5-116 0,-6-4-58 0,6 4-30 0,-5 0-15 0,5-6-7 15,0 6-9-15,0 0-6 0,-8-6-11 0,8 6-13 0,0 0-16 0,0 0-16 16,-5 0-15-16,5 0-16 0,0 0-13 0,0 0-12 0,-7 0-10 0,7 0-9 16,-9 0-10-16,9 6-8 0,-5-6-4 0,5 6-5 0,-6-2-2 0,-1 1-5 0,2-1-1 15,5 1 0-15,-8 5-3 0,0-5 2 0,8 5 2 0,-5-4 0 0,-1 3 4 16,6 0 1-16,-7 1 4 0,7-5 1 0,-6 4 1 0,6 1 0 0,-8 0-1 16,8-1-1-16,-5 2 2 0,5-2-1 0,0 0 3 0,0 1 1 0,-7 1 0 15,7-1-1-15,0-6 1 0,0 7-1 0,0-2 0 0,0-5-3 0,0 2 1 0,0 3-2 16,0-4 2-16,0-1 4 0,7 2 7 0,-7-1 6 0,0-1 9 0,5 5 4 15,-5-9 11-15,8 7 5 0,-2-2 9 0,-6-1 9 0,7 1 11 0,-1-5 10 0,-1 4 11 16,3-4 9-16,5 0 7 0,-6 0 9 0,-1 0 3 0,8 0-2 0,-7-4 2 16,6-1-2-16,-8 1 0 0,1-1-6 0,7-6-5 0,-6 6-3 0,0 1-7 15,6-7-4-15,-6 2-6 0,-2 5-4 0,3-7-7 0,-8 7-7 0,6-5-4 16,-1-2-6-16,-5 7-2 0,8-6-3 0,-8-1-1 0,7 1-2 0,-7 1-2 0,0 0-1 16,0-2-3-16,0 2-4 0,0-1-6 0,-7 0-1 0,7 1-7 0,-8 4-3 15,8-5-6-15,-5 5-5 0,-1-5-3 0,-2 7-8 0,3-3 0 0,-2 6-4 16,-6-6-6-16,6 6-4 0,0-4-5 0,2 4 1 0,-3 0-3 15,-3 4-4-15,3-4-1 0,3 6-1 0,-2 0 0 0,-7-3 1 0,8 3-2 0,-1 3 4 0,2 1 2 16,-3-5 0-16,0 10 0 0,3-5 1 0,-1-1-1 0,6 0-1 0,-7 6-1 16,1-6 1-16,-2 7-1 0,8-7 1 0,-5 1-2 0,5 4 1 0,-7-4-3 0,7 1-1 15,0-2-1-15,0 1 1 0,-7-1-1 0,7-4 3 0,0 6 2 0,0-6 4 16,0-1 0-16,0 1 3 0,0-1 2 0,7 2 2 0,-7-6 3 0,0 0 6 16,0 5 3-16,7-5 4 0,-7 0 7 0,5 0 7 0,-5 0 5 0,8 0 8 15,-2 0 5-15,7 0 6 0,-8-5 4 16,3-1 4-16,0 2 5 0,4 4 1 0,-6-9 4 0,-1 4 0 0,11-2-3 15,-11 3 2-15,3-1-5 0,-3 1-4 0,-5-1-4 0,6-1-2 0,-6 2-5 0,8-5-3 16,-8 4-3-16,5-1-8 0,-5 2-7 0,0-5-12 0,0 3-16 0,0-3-17 0,0 3-25 16,0-3-27-16,0 3-32 0,-5-4-29 0,5 7-45 0,-8-3-50 0,8 6-80 0,-6-5-91 0,1 1-88 0,-3 4-77 15,-4 4-25-15,3-4 4 0,-2 5 25 0,-1 1 30 0,4-3 42 0,-5 4 44 0,0-4 47 16,-1 8 50-16,2-1 57 16,0-6 61-16,-3 7 75 0,3-2 80 0</inkml:trace>
  <inkml:trace contextRef="#ctx0" brushRef="#br0" timeOffset="113442.23">16854 1907 35 0,'-5'0'95'0,"-3"0"30"0,1 0 27 0,1-6 28 0,0 6 27 0,-6 0 26 0,4 0 25 0,2-6 24 0,-1 6 24 0,7 0 14 16,-6 0 11-16,1-3-39 0,-3 3-65 0,8 0-32 0,0 0-15 0,-8 0-12 0,8 0-2 16,0-6-14-16,0 6-9 0,0 0-10 0,0 0-6 0,0 0-7 0,0-5-7 15,0 5-5-15,0 0-1 0,0-4-6 0,0 4-3 0,0 0-10 0,0 0-12 0,0-6-9 16,0 1-12-16,0 1-6 0,8-2-9 0,-8 3-7 0,0-3-7 0,0-3-6 16,0 3-5-16,8-4-4 0,-8 5-3 0,5-4-5 0,-5 5 1 0,6-6 3 15,-6 5 4-15,7-4 3 0,-1 3 6 0,2-4 0 0,-1 5 4 0,-2-4-1 16,7-1 0-16,-5 1 1 0,6 3 0 0,-5-4 1 0,3 1 0 0,4-2 2 0,-3 7-1 15,0-5 1-15,4-3-4 0,-5 3 0 0,10 0-1 0,-9 0-2 0,8-1 2 16,-8-1-2-16,7 1 2 0,1 1-3 0,-1 0 2 0,2-1-3 0,-2-1 1 0,2 1-3 16,3 1 0-16,-4-6-3 0,6 6 0 0,-6 0 1 0,6-7-5 0,0 7 2 15,0-6-2-15,0 1-1 0,6 3-2 0,-6-3 2 0,6 4-1 0,2-4 2 32,-2-2-1-32,1 2 1 0,6 4 0 0,-6-5 2 0,6 2 3 0,-7 2-1 0,7-4 4 15,1 2-1-15,0 3 0 0,4-5-1 0,-6 0-1 0,1 0 0 0,8 0-2 16,-2 0 3-16,2 2-1 0,4-2 0 0,-7 0 0 0,11-5 0 0,-4 7-1 15,2-3 1-15,-2 1-2 0,8 1 2 0,-7-5 2 0,7 3 0 0,-6 2 1 0,4 1-1 16,1-2 1-16,0-6-1 0,2 8-1 0,-1-2 2 0,6-1 1 0,-7 2-1 16,8-1-3-16,-3 0-1 0,3 0 1 0,-1 2-3 0,2-2-4 0,-3-1 3 15,8 2 3-15,-6 0-3 0,5 0 1 0,1-2-1 0,-1 2-3 0,8-1-1 0,-8-1-2 16,0 2 2-16,1 4 1 0,6-3-1 0,-7-2-1 0,8 0 1 0,-8 4 0 16,8-2-2-16,-8-3 0 0,8 7-1 0,-8-2 2 0,0 2 3 0,3-4 1 15,2 1-2-15,-4 3-1 0,-1 3 0 0,7-3 1 0,-6 0 0 0,-1-1 1 0,8 4-1 16,-8-3 3-16,8 3 0 0,-8-3-1 0,0 5-2 0,9-5-3 15,-2 4 0-15,-6-2 0 0,6 4-1 0,-1-8 6 0,-6 7-1 0,7-2-5 0,-6 1 1 16,7 5-3-16,0-4 1 0,-1-1-2 0,-6 5 1 0,4-4 3 0,3 4-1 16,-8-6 0-16,9 6-2 0,-10 0-1 0,10 0-1 0,-2 0-3 0,-1 0 2 0,1 6 2 15,-7-6 2-15,9 4 2 0,-1 1-2 0,-3-1-3 0,3 1-1 0,0 1-2 16,-2-2 1-16,1 7 3 0,1-8 2 0,-8 9 0 0,8-8-1 0,-2 5-2 0,2 0-1 16,-3-3-1-16,4 3-1 0,-2 3 1 0,-1-3 0 0,1 0 4 0,-6 1 1 15,6-1-2-15,-6-3 1 0,7 4-1 0,-7-1 1 0,6 0-1 0,-7-3 3 16,1-1 4-16,0 4 1 0,-1-2 0 0,1 2 1 0,-1-4-1 0,2-1 0 0,-1 0 1 15,-1 1 1-15,0 1-1 0,1-2 2 0,-7 1 2 0,6 1-2 0,-5-6-3 16,-3 3-3-16,11-3-2 0,-9 7 1 0,-6-7 1 0,6 5-1 0,-7-1-3 16,1-4 2-16,-8 5-2 0,8-5 3 0,-6 4-2 0,-7 2-1 0,5-6 1 0,-12 4 0 15,6 1 2-15,-5-5 1 0,-1 5-1 0,-7-1 1 0,1 2-1 0,-1-6 2 16,-6 6 0-16,1-2 0 0,-1 1 1 0,-7-1-3 0,-1 2-2 0,3-3 1 16,-8 3-2-16,1-1 0 0,-9-1 0 0,10-4 2 0,-9 6 1 0,0 0 1 15,-1-6-2-15,2 4 1 0,-7 1 0 0,0-5 0 0,8 5 0 0,-8-1-1 0,6 0 2 16,-6-4 0-16,0 6 2 0,7-6-3 0,-7 5 1 0,6-1-3 0,-6 1 1 15,0-5-3-15,0 7-2 0,5-7 1 0,-5 3 0 0,0-3 0 0,0 6-2 16,8-6 2-16,-8 0 0 0,0 5-2 0,8-5-1 0,-8 4 3 0,0-4 0 0,0 6 1 16,5-6 1-16,-5 3 1 0,0 3 2 0,6-2-2 0,-6-4-1 0,7 5 1 15,-7 1 0-15,6-2 0 0,-6 2 1 0,8-6-1 0,-1 5 3 0,-7-1-1 16,5 1 0-16,1-1-2 0,2 2 2 0,-8-2 0 0,5 1 0 0,3 4 2 16,4-3 2-16,-5 0 2 0,-2-2 0 0,3 7-1 0,5-7 1 0,-6 5 1 0,4-4 2 15,5-1-2-15,-5 2 2 0,1 3 1 0,2-3-3 0,-1 0-1 0,1 3-1 16,6-5-1-16,-9 1-4 0,4-1-1 0,4 1 1 0,-6 5-1 0,0-4-2 0,6-1 0 15,-6-1-3-15,0 2-1 0,1-2-2 0,-2 1 3 0,1-1-3 0,-6 1 1 16,0 5 0-16,5-5 0 0,-6 1 2 0,-6-6 0 0,8 4 0 0,-2 2 1 16,-6-3-1-16,0-3 1 0,0 6 1 0,7-2 1 0,-7 1 1 0,0-5-1 0,0 0-1 15,0 6 1-15,0-3-1 0,0 3 1 0,0 0-1 0,0-6 2 0,5 3-1 16,-5 3 1-16,0 0 0 0,0-2 0 0,0 1 2 0,9-1 0 0,-9 1 0 16,0-1 1-16,0 2 1 0,5-1 0 0,-5 5 1 0,7-4-1 0,-7-3 0 0,6 3-2 15,-6-2 1-15,0 5-1 0,5-3-1 0,-5-1-2 0,0-5 2 0,8 4-2 16,-8 1 0-16,0 1-1 0,0-2 0 0,8 2 1 0,-8-2 2 0,0-4-1 15,0 0 1-15,0 5 1 0,0-5 1 0,0 0 0 0,0 4 1 0,0-4 2 0,0 0-3 16,0 5 0-16,0-5 0 16,0 0 2-16,0 6-1 0,0-6 0 0,0 0 2 0,0 0-2 0,0 0 1 0,0 0-2 0,0 4-3 0,0-4 1 0,0 0-2 0,0 0 1 15,0 0-2-15,0 0 1 0,0 0-2 0,0 0 1 0,0 0-2 0,0 0 0 16,0 0 0-16,0 0 0 0,0 0-2 0,0 0 3 0,5 5 0 0,-5-5-1 16,0 0 4-16,0 6-1 0,0-6-1 0,0 0 0 0,0 3 1 0,0-3-1 0,0 7 0 15,0-7 0-15,0 0 0 0,0 3 1 0,0-3-1 0,0 0 2 0,0 0-1 16,0 6 1-16,0-6 0 0,0 5 2 0,0-1 1 15,6-4 0-15,-6 6 1 0,0-6-1 0,7 0 2 0,-7 4-2 0,0-4 0 0,0 5 0 0,6-5-1 16,-6 0 0-16,0 6-2 0,0-6 1 0,0 0-2 0,0 0-1 16,0 3-1-16,0-3-1 0,0 0 1 0,0 0-3 0,0 0-3 0,0 0-9 0,0 0-12 0,0 6-13 15,0-6-15-15,0 0-24 0,0 0-26 0,0 0-45 0,0 4-49 0,-6-4-106 16,6 0-128-16,0 0-91 0,-7 0-68 0,1 0-22 0,-7-4 4 0,5-2 19 0,3-3 29 16,-8-6 34-16,-1-3 40 0,2-7 47 0,-2-5 49 0,1-4 66 0,-6 0 67 0,6-14 93 15,1-1 101-15</inkml:trace>
  <inkml:trace contextRef="#ctx0" brushRef="#br0" timeOffset="116614.97">18282 3396 16 0,'7'0'116'0,"-7"0"60"0,0 0 46 0,5-4 35 0,-5 4 31 0,0 0 32 0,0-6 31 0,0 0 32 0,0 6 31 0,0-3 27 0,0 3 27 0,0-6-30 0,0 1-57 16,0 1-71-16,0 4-81 0,0-6-38 0,0 3-16 0,0 3-12 0,0-6-6 16,0 0-9-16,0 3-14 0,-5 3-10 0,5-6-13 0,0 2-8 0,0-2-6 15,-7 6-6-15,7-5-6 0,0 1-3 0,-9 4-5 0,9-5-6 0,-5 5-6 16,5 0-3-16,-7-4-4 0,7 4-3 0,-6-6-7 0,1 6-3 0,5 0-6 0,0 0-5 16,-8 0-6-16,0 0-10 0,8 0-4 0,0 0-9 0,-5 0-7 0,5 0-7 15,-6 6-5-15,6-6-6 0,-8 4-4 16,3-4-3-16,5 5-5 0,-8 4 0 0,1-3-3 0,7-2 0 0,-5 5 1 0,-2-3 3 0,7 3 2 0,0-3 5 0,-5 3 2 15,5 0 4-15,0 3 0 0,-7-8 6 0,7 5-2 16,0 1 2-16,0-5 2 0,0 4 1 0,0 3 1 0,7-9 0 0,-7 3 2 0,0 4 0 0,0-5 0 16,5-1 2-16,-5 1 2 0,0-1-2 0,7 2 0 0,-7-6 2 15,5 5 2-15,2-1 2 0,-7-4 4 0,8 6 5 0,-3-6 4 0,3 0 6 0,-2 0 5 16,-1 0 3-16,3 0 6 0,5 0-1 0,-7 0 4 0,1 0 5 0,7-6 5 0,-7 2 7 16,-2 4 1-16,8-5 6 0,-7-1-1 0,2 2 2 0,-3-1-2 0,2 1 2 15,-1-1-1-15,0-1 3 0,-6 2 5 0,8-2 1 0,-8 3 3 0,0-9-1 16,7 8-2-16,-7-1-3 0,0 0-2 0,0 1-5 0,0-6-4 0,0 5-6 0,-7-5-5 15,7 1-5-15,-8 3-32 0,8-3-9 0,-6 0 0 16,0-3 0-16,-1 3 0 0,2-1 0 0,-3 1 0 0,2 4 0 0,-7-5 0 0,8 1 0 0,-2 3 0 16,-7 3 0-16,7-9 0 0,1 8 0 0,1 4 0 0,-3-5 0 0,0 5-2 15,3 0-23-15,-1 0-1 0,-2 0-4 0,3 5 2 0,5-5-1 0,-8 4 0 0,1 8-1 16,2-9 0-16,-2 3 0 0,7 3 0 0,-5 1 1 0,-2 4 2 0,-1-4 1 16,3-1 6-16,-3 6 2 0,8 0 2 0,-6-6 1 0,6 7 3 0,-5-1 0 15,5-1-2-15,-7-4 1 0,7 5-4 0,0-5 0 0,0-1 2 0,0 0-2 0,0 2 3 16,0-1-2-16,0-1 0 0,0-3 0 0,0-2-2 0,7 5-1 0,-7-4-2 15,0 1 2-15,5-2 1 0,1 1 4 16,2-1 4-16,-8-4 3 0,5 6 4 0,3-6 6 0,4 0 2 0,-5 0 5 16,-2 0 4-16,10-6 6 0,-2 6 7 0,-7-4 7 0,7-1 11 0,-5 1 5 15,3-7 5-15,-4 2 7 0,7 5 2 0,-7-8 3 0,-2 3 1 0,8 0 1 0,-7-1 1 0,-6 1-1 0,8-2-53 0,-8 1-16 16,5 7 0-16,-5-13 0 0,0 6 0 16,0 0 0-16,0 1 0 0,-5-1 0 0,5 1 0 0,-8-2 0 15,8 1 0-15,-6-5 0 0,-1 6 0 0,7-1 0 0,-6 5 0 0,1-4 0 0,-11 5 0 0,11-7 0 16,-2 11-38-16,-4-4-102 0,3-2-37 0,0 6-37 0,-3 0-40 0,-2 0-39 0,5 6-39 15,-4-2-78-15,5 1-92 0,-5 1-65 0,-1-2-45 0,5 1-7 0,-3 4 17 0,4-3 29 0,-2 4 34 0,4-1 47 32,-8 0 54-32,8-3 54 0,-4 3 54 0,9-3 58 0,-7 3 58 0,2 1 76 0,5-1 87 15</inkml:trace>
  <inkml:trace contextRef="#ctx0" brushRef="#br0" timeOffset="117741.01">29569 2702 1 0,'0'-4'87'0,"0"-2"59"0,0 6 46 0,0-5 36 0,0 1 31 0,0-2 31 0,0 1 33 0,0 5 30 16,0-4 34-16,0-1 30 0,0 1 27 0,0 4-14 0,-8-6-39 0,8 2-57 0,0 4-66 0,0 0-31 0,0 0-21 0,0-5-10 16,0 5-5-16,-7-6-7 0,7 6-8 0,0 0-13 0,0 0-14 0,0-3-10 15,0 3-8-15,-6 0-12 0,6 0-8 0,0 0-10 0,0 0-10 0,0 0-13 32,0 0-10-32,0 0-9 0,0 0-12 0,0 0-9 0,0 0-10 0,0 0-8 0,-8 0-7 15,8 0-7-15,0 0-4 0,-5 0-6 0,5 3-2 0,0-3-2 0,-5 6-3 16,5-1-1-16,0-1-2 0,0 2 0 0,-8-2-1 0,8 5 0 0,0-4 0 15,-6 5 0-15,6-5 1 0,0 5 1 0,0-4 2 0,-7 3 0 0,7 0-2 16,0-3 1-16,0 3 0 0,0 0 0 0,0-3-1 0,7 4 1 0,-7-6-2 0,0 6 2 16,0 0 0-16,6-4 2 0,-6 3 3 0,0-3 2 0,8-2 2 0,-8 1 5 15,5-1 7-15,0 1 4 0,-5-1 8 0,8-4 7 0,-2 6 6 0,1-6 8 16,-7 0 7-16,8 5 6 0,-3-5 4 0,1 0 5 0,2 0 5 0,-3-5-1 16,2 5 1-16,-1-6-1 0,2 6 0 0,-8-4-63 0,6 4-15 0,1-5 0 0,-7 1 0 15,5-1 0-15,-5 1 0 0,0-2 0 0,0 0 0 0,8 3 0 0,-8-3 0 16,0-4 0-16,0 0 0 0,0 6 0 0,0-6 0 0,0 1 0 0,0-2 0 15,-8-4 0-15,8 5 0 0,-5 1 0 0,5-1 0 0,-7 1 0 0,1-2 0 0,-2 2 0 16,2 5 0-16,-1-6 0 0,2 5 0 0,-3-1 0 0,2 6 0 16,1-3 0-16,-3 3 0 0,1 0 0 0,1 0 0 0,-2 0 0 0,8 3 0 0,-5-3 0 15,0 6 0-15,-3-1-41 0,8-1-16 0,-6 2-1 0,6-2 2 0,-7 1-1 16,7 4 0-16,-6-3 3 0,6-2 3 0,-7 7 1 0,1-7 3 16,6 5 2-16,0-3 0 0,-8 3 2 0,8-3-1 0,0-2 2 0,0 7 0 15,0-8-1-15,0 3-4 0,0 4-1 0,0-6-5 0,0 1-6 0,0 4-5 0,8-3-7 0,-2 0-5 16,-6 3-9-16,7-3-8 0,-1-2-15 0,7-4-17 0,-5 5-28 0,-3-5-31 0,8 4-39 15,-7-4-40-15,1 0-98 0,1 0-120 0,3-4-47 0,-3-1-10 16,-3 1 10-16,-5-2 19 0,7 0 27 0,-7-3 29 0,0-1 37 0,-7 0 41 0,2-4 45 16,-3-1 54-16,-3 0 56 0,-10 0 63 0</inkml:trace>
  <inkml:trace contextRef="#ctx0" brushRef="#br0" timeOffset="119809.97">18294 3454 24 0,'0'-4'101'0,"-5"4"44"0,5-6 36 0,0 6 30 16,0 0 31-16,0-3 26 0,-7-3 23 0,7 6 22 0,0 0 20 0,0-6 22 0,0 6 21 0,0-4-32 0,0 4-67 0,0-5-42 0,0 5-33 0,0-5-18 15,0 5-12-15,0-4-10 0,0 4-12 0,0-6-6 0,0 6-6 0,0 0-8 16,0 0-4-16,0 0-11 0,0 0-10 0,0 0-17 0,0 0-15 0,0 0-17 15,0 0-14-15,0 0-16 0,0 0-11 0,0 0-12 0,0 0-10 0,0 0-10 16,0 0-5-16,0 0-6 0,0 0-1 0,0 0 4 0,0 0 7 0,0 6 7 16,0-6 12-16,0 4 9 0,0 1 4 0,0 4 6 0,0-3 5 0,0 0 4 0,7 3 3 15,-7 1 6-15,0-1 6 0,5 0 4 0,-5 2 1 0,6-1-1 0,-6-1-6 16,7 1-7-16,-1 4-7 0,-6-4-3 0,8-1-5 0,-3 7-3 0,2-2-3 0,-7-4-1 16,6 4 1-16,0 2-3 0,2-7-2 0,-1 6 0 0,7 0-2 0,-9-5 0 15,0 4 3-15,8 0-1 0,-5 0-1 0,5-2 1 0,0 1 0 0,0 2 5 16,0-1 0-16,1 2 5 0,-1-7-1 0,-2 6 0 0,9 1 2 0,-6-2-2 15,4-1 2-15,3 2-1 0,-2 1 2 0,-1-2 2 0,3 0 0 0,6 0 3 0,-9-2 0 16,8 1 0-16,1 2-2 0,-1 0 0 0,1 0 0 0,-4-6 1 0,12 6-1 16,-10-6 0-16,2 7 2 0,4-7-2 0,-4 1-2 0,-1-1 2 15,8 2-2-15,-10-1 0 0,10-1-3 0,-7 0 1 0,-3-3-4 0,10 3 1 0,-2 0-3 0,-6-3 0 16,8 4 2-16,-2-5-2 0,7 5-1 0,-8-7 1 0,1 8 0 0,7-1-3 16,1-4-1-16,-8-3-1 0,7 9 0 0,1-9 1 0,0 7-2 0,-9-5 1 15,9 4-1-15,-1-3-1 0,-8 4-1 0,9-5 1 0,0 5-4 0,-1-1 1 16,0-5-1-16,-2 7-1 0,3-7 1 0,-1 7-1 0,0-7-1 0,2 7 2 0,-2-7-2 15,0 5 3-15,0-3 2 0,-1 3 3 0,-4-3 0 0,5-3-2 0,-7 9 1 16,7-8 1-16,-7 1-3 0,8-1 0 0,-8 1-1 0,7 5-1 0,0-5 1 0,1-1 0 16,-3 2 1-16,2 0-1 0,0-2-1 0,1 1-1 0,0-1-1 0,6 1 1 15,-8-1-1-15,1 2-1 0,0-1 2 0,0-5-2 0,2 4 3 0,3 1-2 16,-5 1 1-16,-1-2 0 0,9 2-2 0,-10-6-1 0,10 5-1 0,-7-1 1 16,-1 0-2-16,6 1 1 0,-6 1-2 0,0-6 3 0,1 4 3 0,-2 1 0 0,1 1-3 15,-5-3 0-15,6 4-2 0,-3-2 1 0,2-1 2 0,0-4 1 0,1 5 0 16,-1-1 1-16,6 2 0 0,-5-2 0 0,4-4-1 0,4 5 1 0,-4-5-1 15,-5 5 0-15,7-5 0 0,-1 4-1 0,2-4 3 0,-3 0 0 0,2 0-1 16,-2 0-2-16,4 0 0 0,5-4-1 0,-3 4-1 0,-5 0 0 0,9 0 2 0,-3-5 0 16,2 5-2-16,5 0 0 0,-6-5-1 0,0 5 1 0,1-4 0 0,-3 4-1 15,10-6 1-15,-9 2 1 0,9 4 0 0,-2-5 0 0,-6 1 3 0,6 4-3 16,1-5-3-16,-6-2 2 0,5 7 0 0,2-3 1 0,-7-3 0 0,4 6 1 0,1-5-1 16,0 5 1-16,1-4 0 0,-7 4 1 0,8 0-1 0,-1-6-1 15,-2 1-3-15,1 1 2 0,-5 4 1 0,5-4 0 0,2-1-1 0,-2-1 1 0,1 6 0 0,-8-4 0 16,8-2-1-16,1 6-1 0,-2-5 2 0,0 1-3 0,0 4 0 0,3-5-1 15,-3-1 3-15,0 6 0 0,-1-4 1 0,1-1 0 0,3 5 2 0,-3-4 0 16,2-1 0-16,-4 1-1 0,4-2-1 0,-1 6-1 0,-1-6 0 0,2 2 0 0,-8-1 1 16,6-1 0-16,-5 6 1 0,5-4-1 0,0-1 0 0,-6 1-1 0,6-1-2 15,-5 1-1-15,0-2 1 0,5 0-1 0,-6-3 1 0,1 3 2 0,5 3 1 16,-5-8-1-16,5 7-1 0,-6 0 1 0,6-7 2 0,-5 7-2 0,-3-7 0 0,2 7 0 16,9-7 1-16,-11 7-2 0,2-1 2 0,1-5 0 0,0 6 2 0,0-7-1 15,-9 7 0-15,7-2 0 0,3-3 2 0,-3 4-2 0,2 1 1 0,-9-5-2 16,9 3 1-16,-9 0 1 0,4 3 0 0,-4-3 0 0,2-4-1 0,-7 5 1 15,7-1-1-15,-7 3 1 0,5-7 3 0,-4 5 0 0,-1 1 0 0,-7-8 4 0,7 9 1 16,-5-3 3-16,-2-3 1 0,1 3 4 0,-1 2 1 0,1-5 5 0,-7 4 1 0,0-5 3 16,0 4 2-1,1-3-1-15,-1 4 2 0,-8-5-1 0,9 1 1 0,-6 3-1 0,-2-4 1 0,-1 1-2 0,3 4 3 0,-3-5 1 0,1 1-2 0,2 0-2 16,-3-3 1-16,-2 3-1 0,-5 0-2 0,10-1 0 0,-9 1 0 0,0-3-1 16,8 3-1-16,-6 0-1 0,-2-1-3 0,2 1-1 0,-1-3-5 0,-8 3-3 0,9 0-1 15,-1 0-5-15,-1-1 1 0,2-1-3 0,-7 1-2 0,4 1-1 0,5 0-2 16,-11-2 0-16,9 7 0 0,-1-5-2 0,-6-3 0 0,5 3 1 31,0 5-1-31,-4-7 1 0,5 2-1 0,-2-1-1 0,-3 4 2 0,5-3-4 0,0 0 1 16,-8-1-1-16,9 1-1 0,-1 4 2 0,0-5-1 0,-5-1-1 0,4 1 2 0,0 6-1 15,-4-5 2-15,4-2-1 0,2 1 1 0,-9 5 1 0,8-4 1 0,1-1-1 16,-7 5 4-16,6-4 2 0,-7-1-2 0,7 4 2 0,-6-3-1 0,7-1 1 16,-9 5 0-16,8-4-2 0,-7 5-1 0,7-8 1 0,-6 3 0 0,7 5 2 15,-8-7 0-15,1 7-1 0,6-5-1 0,-7 4 2 0,7-5 0 0,-8 4-1 16,3-3 3-16,5 3-1 0,-6-3 4 0,-1 4 2 0,0-5 4 0,1 6 1 15,6-5 0-15,-7 3 1 0,2-3-2 0,-3-2 0 0,3 1 0 0,-1 7-1 16,-2-9 3-16,2 3-3 0,-2-1 0 0,2 5 0 0,1-4-1 0,-2-1-5 16,1 5-1-16,-1-5-1 0,-6 7-1 0,5-9 1 0,2 8 1 0,2-1 1 15,-4-5-5-15,-5 5 2 0,6 1-1 0,1-1-1 0,-2-5-2 0,4 4 0 16,-9 2 0-16,7-1 0 0,-2 0 0 0,1 1 0 0,2-2 0 0,-8 2 0 0,5-1-1 16,3 1 0-16,-3-1 2 0,9-5 0 0,-9 4-1 0,3-3 0 0,-1 3 0 15,-2 2 0-15,3-5 0 0,-2 4 0 0,7-1 0 0,-5-4 0 0,-3 5 0 16,1 1 0-16,1-7 0 0,-2 7 0 0,4 0 0 0,-4-1 0 0,2-1 0 15,-1 3 0-15,-6-4 0 0,5 2 0 0,4 1 0 0,-2-1 0 0,-2-1 0 0,-5 2 0 16,8-1 0-16,-3 1 0 0,-5-1 0 0,6 1 0 0,2-2 0 0,-8 0 0 16,7 2 0-16,-7-1 0 0,5-1 0 0,-5 3 0 0,6-3 0 0,-6 2 0 15,8-5 0-15,-8 4 0 0,5-2 0 0,-5 4 0 0,8-3 0 0,-8 1 0 16,0 1 0-16,5-2 0 0,-5 1 0 0,0 1 0 0,0 0 0 0,0 4 0 16,0-5 0-16,0 5 0 0,8-6 0 0,-8 6 0 0,0 0 0 0,0 0 0 15,0 0 0-15,0-4 0 0,0 4 0 0,0 0 0 0,0 0 0 0,0 0 0 16,0 0 0-16,0 0 0 0,0 0 0 0,0 0 0 0,0 0 0 0,0 0 0 0,0 0 0 15,0 0 0-15,0 0 0 0,0 0 0 0,0 0 0 0,0 0 0 0,0 0 0 16,0 0 0-16,0 0 0 0,0 0 0 0,0 0 0 0,0 0 0 0,0 0 0 16,0 0-22-16,0 0-15 0,0 0-7 0,0 0-8 0,0 0-4 15,0 0-7-15,0 0-4 0,0 0-6 0,0 0-9 0,-8 0-11 0,8 0-11 0,0 0-14 0,0 4-18 16,-5 2-15-16,5-1-20 0,-8-1-16 0,8 0-22 0,-5 1-26 0,5 1-42 16,-8 3-49-16,2-3-90 0,1 4-101 0,-2-1-37 0,7 0 0 0,-8 0 17 15,-3-3 27-15,3-1 35 0,3-1 36 0,-2-4 41 0,-7 0 42 0,8-4 48 0,-1-1 50 16,-7-10 58-16,9 6 68 0</inkml:trace>
  <inkml:trace contextRef="#ctx0" brushRef="#br0" timeOffset="122882.32">28089 1144 18 0,'-5'-4'35'0,"5"4"2"0,0-6-4 0,0 1-1 0,0 1 0 0,-7-2 5 0,7 1 8 0,0 1 10 0,0-1 9 0,0 5-10 0,0 0-20 0,-9-4-11 0,9 4-1 0,0-6 7 0,0 6 11 15,0-4 18-15,0 4 20 0,0 0 13 0,0 0 10 0,0 0 2 0,0 0-1 0,0 0-6 16,0 0-4-16,0 0-2 0,0 0 5 0,0 0 2 0,0 0 4 16,0 0 0-16,0 0 0 0,0 0-1 0,0 0 1 0,0 0 1 0,0 0 4 0,0 0 2 15,0 0 6-15,0 0 5 0,0 0 8 0,0 0 4 0,0 0 7 0,0 0 3 0,0 0 0 16,0 0 3-16,0 0 1 0,0 0-1 0,0 0-1 0,-5 0-7 0,5 0-8 16,0-5-8-16,0 5-6 0,0 0-5 0,-6-6-1 0,6 6-4 0,0-4-4 0,-7-2-8 15,7 6-6-15,0 0-11 0,-5-5-14 0,5 1-7 0,0 4-10 0,-8-5 2 16,8 5 3-16,0-4 2 0,-8-2 3 0,8 6-2 0,0 0-1 0,-5-3-3 15,5 3-4-15,0 0-3 0,0 0-1 0,0 0 2 0,0-6 2 0,0 6 2 16,0 0 3-16,0 0 0 0,0 0 1 0,0 0 0 0,0 0 0 0,0 0 0 16,0 0 1-16,0 0-1 0,0 0 3 0,0 0-1 0,0 0-1 0,0 0 0 0,0 0-3 15,0 0 0-15,0 0 0 0,0-6-3 0,0 6-2 0,0 0-5 0,0 0-3 16,-6 0-5-16,6 0-4 0,0 0-2 0,0 0-5 0,0-3-2 0,0 3-2 0,0 0 0 16,0 0-1-16,0 0-3 0,0 0 0 0,0 0-1 0,0 0-2 0,0 0-3 15,0 0-1-15,0 0-2 0,0 0-2 16,0 0-1-16,0 0-3 0,0 0-1 0,0 0-2 0,0 0-2 0,0 0-2 0,0 0-2 0,0 0-2 0,0 0-2 0,0 0-2 15,0 0-2-15,0 0-3 0,0 0 0 0,0 0-2 0,0 0-1 0,0 0-2 16,0 0 1-16,0 0-2 0,0 0 1 0,0 0 3 0,0 0 2 0,0 0 3 0,0 3 1 16,0-3 4-16,6 6 2 0,-6 0 5 0,0-3 0 0,5 3 4 0,-5-2 3 15,8 1 3-15,-8-1 4 0,8 1 1 0,-8 5 0 0,5-4 0 0,2-1 0 16,-1 5 0-16,-1-6 3 0,4 5 1 0,-2-4 0 0,-2 5 3 16,3 1 1-16,-3-7-2 0,1 5 2 0,2 1 0 0,4 1-2 0,-5-2 0 0,0 0 2 0,6 3-2 15,-8-3 1-15,3-5-1 0,-2 5-3 0,-1 2-2 0,3-1-1 0,-1-1-1 16,-1 1-1-16,2-5 1 0,-3 5-1 0,0-5 1 0,-5 4 1 0,9-3 0 15,-9-2 2-15,5 6-1 0,-5-5 1 0,7-1 2 0,-7 1 1 0,0 1 2 0,0-2 1 32,6 1 4-32,-6 1 0 0,0-6 2 0,0 0 2 0,0 3 1 0,0-3 2 0,0 0 3 0,0 7 3 0,0-7 6 0,0 0 1 0,0 3 4 0,0-3 6 15,0 6 4-15,-6-6 2 0,6 5 2 0,-7-5 2 0,7 4 2 0,-5-4-1 0,-4 6-3 16,-1-2-2-16,2-4-3 0,-5 5-5 0,0 1-3 0,-1-3-6 0,2 3-5 31,-8-2-7-31,8-4-7 0,-2 6-3 0,-4-1-5 0,2-1-3 0,5-4-6 16,-1 5-2-16,-4-1-2 0,11-4-2 0,-8 6-1 0,7-6-3 0,-7 5-3 15,6-5-5-15,0 4-5 0,2-4-12 0,-10 5-10 0,10-1-19 0,-2-4-24 0,0 7-31 16,2-7-36-16,-3 5-47 0,1-1-51 0,1-4-75 0,6 5-89 0,-6-5-86 16,6 4-84-16,0-4-28 0,-7 6 3 0,7-6 20 0,7 5 27 0,-7-1 39 0,6 1 42 15,-6-5 53-15,6 0 54 0,1 0 61 0,1-5 67 0,4 1 74 0,-5-7 77 0</inkml:trace>
  <inkml:trace contextRef="#ctx0" brushRef="#br0" timeOffset="132594.41">16691 1907 9 0,'0'0'48'0,"0"0"25"0,0-6 20 0,0 6 24 0,0-6 22 0,0 6 23 0,0 0 26 0,0 0 24 0,0 0 25 0,0 0 7 0,0 0-4 16,0 0-6-16,0 0-7 0,0 0-11 0,0 0-11 0,0 0-12 0,0 0-13 0,0-3-14 15,0 3-18-15,0 0-17 0,0 0-17 0,0 0-16 0,0 0-15 0,0 0-9 16,0 0-7-16,0 0-7 0,0 0-5 0,0 0-6 0,0 0-4 0,0-6-3 15,0 6-3-15,0 0 0 0,0 0 0 0,0 0 4 0,0 0 2 0,0 0 0 16,0 0-3-16,0 0-2 0,0 0-2 0,0 0-3 0,0 0-2 0,0 0-3 0,0 0-1 16,0 0-3-16,0 0-2 0,0 0-2 0,0 0-4 0,0 0-3 0,0 0-6 15,0 0-1-15,0 0-3 0,0 0-3 0,0 0-2 0,0 0-1 0,0 0-2 16,0 0-2-16,0 0 0 0,0 0 2 0,0 0 0 0,0 0-3 0,0 0-2 0,0 0-1 16,-5 0-3-16,5 0 0 0,0 0-2 0,0 0 1 0,-7 6 0 0,7-6-1 15,0 0 0-15,0 0-2 0,-7 3 1 0,7-3-3 0,0 0-1 0,0 0-3 16,0 6 3-16,0-6-1 0,0 6 2 0,0-6-1 0,-5 0 0 0,5 0 0 0,0 0-1 15,0 4-1-15,0-4 1 0,0 0 1 0,0 5 0 0,0-5 2 0,0 4 1 16,0-4 3-16,0 5 0 0,0-5 1 0,0 0 1 0,0 0 0 0,5 4 0 0,-5 2 1 16,0-6 0-16,0 0 1 0,0 0 0 0,0 6 0 0,0-6-1 0,7 0 1 15,-7 0 0-15,0 3 0 0,0-3 2 0,0 0 0 0,0 0 4 0,0 0 3 16,0 0 3-16,7 0 7 0,-7 0 5 0,0 0 8 0,5-3 5 0,-5 3 5 0,8 0 5 16,-8-6 6-16,0 0 4 0,0 6 6 0,5-4 5 0,-5-1 3 0,0 1 6 15,8-1 2-15,-8 1 2 0,0 4-2 0,0-6-5 0,0 0-6 0,0 3-6 16,0-3-4-16,0 1-4 0,0 1-3 0,0-2-4 0,0-3-4 0,-8 3-4 0,8 3-5 15,0-3-4-15,0 2-6 0,-5-1-3 0,5-1-2 0,0 2-1 0,-8-2 0 16,8 6 1-16,-5-5-1 0,5 1-1 0,0 4-1 0,-7-5 0 0,7 5-2 16,0 0-1-16,-7 0-4 0,7 0-3 0,0 0-3 0,0 0-4 0,0 0-3 15,0 0-7-15,0 0-3 0,0 0-5 0,-5 0-2 0,5 5-3 0,0-1 2 0,0-4 0 16,-8 5-1-16,8 1 3 0,0 4 1 0,0-5 0 0,0-1 1 0,-7 5 0 16,7-3 0-16,0 3 1 0,0-3 7 0,0 3 7 0,0-3 3 0,0-3 3 15,0 3 0-15,0 0 2 0,0-6-2 0,0 4 0 0,0 1-1 16,0-5 0-16,0 4 2 0,0-4 1 0,0 0 3 0,0 0 0 0,0 0-1 0,0 5-3 0,0-5-2 15,0 0 2-15,0 0 4 0,0 0 5 0,0 0 7 0,0 0 7 0,7 0 8 16,-7 0 10-16,0-5 7 0,8 5 3 0,-8 0 4 16,5-4 3-16,-5 4 0 0,7-5 2 0,-7 1-2 0,0 4 1 0,7-6-6 0,-7 0-1 0,0 3-7 0,5 3-6 15,-5-6-8-15,0 6-7 0,8-5-8 0,-8 5-2 0,0 0-3 16,0 0-1-16,0-4-1 0,0 4-2 0,0 0-2 0,0-6-2 0,0 6-4 16,0 0-5-16,0 0-7 0,0 0-10 0,0 0-11 0,0 0-13 0,0 0-9 0,0 0-8 0,0 0-17 15,0 0-18-15,0 0-16 0,0 0-12 0,0 0-13 0,0 0-12 0,0 0-30 0,0 0-39 16,0 6-39-16,0-2-43 0,0-4-36 0,0 5-33 0,5 4-4 0,-5-3 9 0,0 0 20 15,0-6 30-15,0 9 24 0,0-5 28 0,-5 1 27 0,5 5 29 0,0-4 40 16,0-6 46-16,0 0 49 0,0 0 66 0</inkml:trace>
  <inkml:trace contextRef="#ctx0" brushRef="#br0" timeOffset="133658.97">27939 1286 0 0,'0'0'5'0,"0"0"24"0,0 0 9 0,0 0 6 0,0 0 3 0,0 0 6 0,0 0 5 0,0-5 9 0,0 5 12 16,0 0 4-16,0 0-1 0,7 0-1 0,-7 0-2 0,0 0 0 0,0 0 6 0,0 0 9 0,0 0 14 0,7-6 17 15,-7 6 19-15,0 0 16 0,0 0 15 0,0 0 9 0,0 0 3 0,0 0 4 16,5 0 0-16,-5 0 1 0,0 0 1 0,0 0-1 0,0 0-1 0,0 0-5 0,0 0-8 16,0 0-9-16,0 0-12 0,0 0-11 0,0 0-11 0,0 0-8 0,0 0-10 15,0 0-7-15,0 0-8 0,0 0-6 0,0 0-3 0,0 0-7 0,0 0-3 16,0 0-5-16,0 0-4 0,0-4-5 0,0 4-5 0,0 0 0 0,0 0-5 0,0 0-3 16,0 0-2-16,0 0-3 0,0 0-6 0,0 0-4 0,0 0-6 0,0 0-7 15,0 0-5-15,0 0-8 0,0 0-5 0,0 0-4 0,0 0-4 0,0 0-5 16,0 0-3-16,0 0-2 0,0 0-3 0,0 0-5 0,0 0-2 0,0 0-5 15,0 0-6-15,0 4-13 0,0-4-15 0,0 0-17 0,0 6-17 0,0-6-19 16,0 0-17-16,0 5-25 0,0-5-24 0,0 4-61 0,-5 1-80 0,5-5-62 0,0 6-53 16,0 4-15-16,0-6 8 0,0 1 21 0,-7 4 28 0,7-3 31 0,-7-2 32 0,2 1 32 15,5-5 35-15,-8 6 39 16,-5-6 42-16,7 3 63 0,-6-3 80 0</inkml:trace>
  <inkml:trace contextRef="#ctx0" brushRef="#br0" timeOffset="136428.41">29685 2635 0 0,'0'0'11'0,"-5"0"14"16,5 3 9-16,-9-3 9 0,9 0 10 0,-7 0 10 0,2 0 6 0,5 6 4 0,-6-6 5 0,-1 0 3 0,7 0 5 0,-6 5 4 0,6-5 5 0,-8 0 2 0,8 0 3 0,-5 4 5 16,5-4 6-16,-7 0 2 0,7 0 1 0,0 0 4 0,-6 6 4 0,6-6 5 15,0 0 2-15,0 0 2 0,-8 0 1 0,8 0 2 0,0 0 1 0,0 0 2 16,0 0 0-16,0 0-7 0,0 4-6 0,0-4-9 0,0 0-5 0,0 0-7 15,0 0-6-15,0 0-5 0,0 0-7 0,0 0-1 0,0 0-3 0,0 0-3 0,0 0-2 16,0 0-4-16,0 0-1 0,0 0 1 0,0 0-1 0,0 0-1 0,0 0 1 16,0 0-3-16,0 0 0 0,0 0-2 0,0 0-1 0,0 0-4 0,0 0 0 0,0 0-1 15,0 0-4-15,0 0-1 0,0 0 1 0,0 0-4 0,0 0-1 0,0 0-1 16,0 0-2-16,0 0-1 0,0 0 0 0,0 0-3 0,0 0 0 0,0 0-3 16,0 0-3-16,-6-4-4 0,6 4-5 0,0 0-4 15,0 0-6-15,0 0-5 0,0 0-5 0,0 0-7 0,0 0-4 0,0 0-6 0,0 0-6 0,0 0-3 0,-7 4-4 16,7-4-3-16,0 0-3 0,-5 0-3 0,5 5-2 0,0-5-1 0,0 4-1 15,0-4 0-15,-8 0 1 0,8 5 2 0,0-5 0 0,0 6 2 0,0-6 2 0,0 0 2 16,0 0 0-16,0 4-1 0,0-4 3 0,0 0 0 0,0 0-1 0,0 0 4 16,0 0 4-16,0 0 9 0,0 0 8 0,0 0 8 0,0 0 6 0,0 0 3 15,0 0 4-15,0 0 3 0,0 0 3 0,8 0 9 0,-8 0 12 0,0 0 10 16,0 0 11-16,0 0 7 0,5 0 3 0,-5 0-2 0,0 0-3 0,7-4-2 16,-7 4 1-16,6 0 0 0,-6-6 3 0,8 6 3 0,-8-5-2 0,0 5-3 0,6-4-4 15,-6 4-9-15,7-5-6 0,-7 5-3 0,0 0-4 0,0-4-2 0,0 4-4 16,0 0-1-16,5-6-4 0,-5 6-1 0,0 0-2 0,0-4-2 0,0 4-4 0,-5-5-3 15,5 5-2-15,0 0-4 0,0-6-5 0,-7 6-6 0,7 0-4 0,0 0-6 16,-6-3-5-16,6 3-6 0,-8 0-8 0,2 0-3 0,6 3-4 0,-7-3-5 16,2 0-2-16,5 6-2 15,-8-6-1-15,2 5-2 0,1-1 0 0,5 2 2 0,-8-2 2 0,1 1 3 0,1-1 4 0,6 7 2 0,-8-7 5 0,3 1 1 0,5 5 2 16,-5-4 2 0,5 3 2-16,-8 0-2 0,8-3 1 0,0 3-1 0,-6-3-1 0,6 3 0 0,0-3 0 0,0 2 1 0,0-3-2 0,0 4 0 0,0-3-1 0,0 0 0 15,0-3-2-15,0 3 2 0,0 0 0 0,6-2 1 0,-6 1 1 0,0-1 3 31,8 1 3-31,-8-1 4 0,0-4 5 0,5 0 2 0,0 6 5 0,-5-6 4 0,8 5 6 16,-8-5 7-16,6 0 5 0,1 0 9 0,-7 0 2 0,8-5 5 0,-3 5 2 16,-5-6 0-16,6 6 0 0,2-4 0 0,-8 4 2 0,5-5-2 0,2 1 0 15,-7-1-2-15,0 5-4 0,6-4-7 0,-6-2-14 0,0 6-20 0,0-6-17 0,0 6-27 16,8-3-27-16,-8 3-30 0,-8-6-36 0,8 0-47 0,0 6-55 0,-6-4-108 16,6-1-128-16,-7 5-55 0,7-5-18 0,-5 5 6 0,-3 0 18 0,-3 0 30 15,3 0 34-15,-5 0 39 0,0 0 46 0,0 0 45 0,-6 5 51 0,6-5 61 0,-8 5 65 16</inkml:trace>
  <inkml:trace contextRef="#ctx0" brushRef="#br0" timeOffset="137714.21">18163 3474 0 0,'0'0'24'15,"0"0"67"1,-5-5 40-16,5 5 39 0,0-4 36 0,0-1 32 0,0 5 27 0,0-6 27 0,0 6 23 0,0 0 24 0,0-4 23 0,0-2-7 0,0 6-22 0,-8-3-36 0,8 3-46 0,0 0-32 0,0 0-31 0,0 0-24 0,0-6-23 0,0 6-17 0,0 0-13 15,0 0-13-15,0 0-12 0,0 0-10 0,0 0-12 16,0 0-12-16,0 0-11 16,0 0-15-16,0 0-10 0,0 0-13 0,0 0-13 0,0 0-8 0,0 0-4 0,0 0-1 15,0 0-3-15,0 0 4 0,0 0 3 0,0 0 2 0,8 6 5 0,-8-3 5 16,0 3 5-16,0-2 4 0,5 7 8 0,-5-7 9 0,0 5 7 0,8 2 6 16,-8-1 4-16,0-1 2 0,0 6-1 0,7-6-1 0,-7 6-1 0,0 1-4 15,0-3-4-15,0 2-1 0,0-1-4 0,0 2 0 0,0-2 1 0,0 0-5 0,0 7-1 16,0-7-4-16,0 0-6 0,0 0-1 0,0 2 0 0,0-2-2 0,0 1-1 15,0-6-2-15,0 7 0 0,0-7-3 0,0 1-3 0,0-1-2 0,0-4-4 0,0 5 1 16,0-4-2-16,0-1-2 0,0-5 1 0,0 4-2 0,0-4-1 0,0 0 7 16,0 0 7-16,0 0 9 0,0 0 10 0,0 0 11 0,0 0 15 0,0 0 11 15,0 0 9-15,0 0 14 0,0 0 16 0,0 0 8 0,0 0 6 0,5-4 1 16,-5-1 0-16,0-1-6 0,0 3-5 0,0-9-8 0,0 3-7 0,0-1-7 0,0 1-9 16,7 0-12-16,-7-7-8 0,0 1-11 0,0 1-15 0,0-2-9 0,5 2-3 15,-5 0-1-15,0-7 1 0,0 7-1 0,7-5 2 0,-7 4-3 0,0-4-5 0,0-1-3 16,8 7-2-16,-8-8-2 0,5 2-4 0,-5 4-3 0,0-4 1 0,8 4-2 15,-8 1 1-15,0-2-1 0,6 7 3 0,-6-1-2 0,0 5 1 0,0 0-1 16,0 1 0-16,5-2-1 0,-5 6 1 0,0 0-5 0,0 0 0 0,0 0-3 16,0 0 2-16,0 0-2 0,0 0 4 0,0 0-3 0,0 0-1 0,8 6 0 0,-8-6 0 15,8 4 0-15,-8 6 3 0,5-6 1 0,1 2 5 0,1 3 3 0,-2-3 4 16,4 4 3-16,-2-1 2 0,-2 0 2 0,1 2 1 0,7-1-1 0,-5-1 2 16,4 1 1-16,-6-5 2 0,8 4 0 0,-2 1 4 0,2-1 2 0,4-3-4 0,3 0-9 15,-2 3-15-15,1-5-28 0,-1 1-30 0,8-5-49 16,-1 6-56-16,-8-2-123 0,14-4-145 0,-6 5-67 0,3-5-23 0,3 4-4 0,-8-4 8 0,4 0 15 0,-1 0 21 15,-9 0 33-15,8-4 40 0,-15-5 46 0,5 3 54 0,-11-8 64 0,2-2 74 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12:59.653"/>
    </inkml:context>
    <inkml:brush xml:id="br0">
      <inkml:brushProperty name="width" value="0.05292" units="cm"/>
      <inkml:brushProperty name="height" value="0.05292" units="cm"/>
      <inkml:brushProperty name="color" value="#FF0000"/>
    </inkml:brush>
  </inkml:definitions>
  <inkml:trace contextRef="#ctx0" brushRef="#br0">6812 6111 0 0,'5'0'12'0,"3"-4"47"0,0 4 25 0,-8-6 22 16,5 6 23-16,-5-4 29 0,6-1 30 0,-6 1 31 0,7-1 29 0,-1-1 24 0,-6 2 23 0,0-2-7 0,7 1-25 0,-7 1-21 0,6-2-20 0,-6 1-11 0,0 1-8 0,7-1-10 0,-7 1-11 0,0-2-23 0,0 6-24 0,0-3-20 16,0-4-17-16,0 2-12 0,-7 5-6 0,7-4-7 0,0-1-7 0,0 5-6 15,-6-6-4-15,6 2-9 0,-7 4-3 0,7-5-4 0,-6 5-3 0,6-4-4 16,-7 4-3-16,1 0-3 0,6-5-3 0,-5 5-5 0,5-4-4 0,-8 4-4 16,0 0 0-16,3 0-2 0,5-6-1 0,-8 6-2 0,3 0-3 0,0 0 1 0,-4 0-2 15,4 0-1-15,-2 0-1 0,1 0 0 0,-8 6-1 0,7-6-1 0,2 0 0 16,-9 4 1-16,7-4-1 0,-6 5 2 0,8-1-1 0,-9-4 0 15,1 5 1-15,8-1 1 0,-11 2 0 0,5-1-1 0,3-1 0 0,-5 1 0 0,1 2-1 0,0 2 0 16,-3 0-1-16,10-5 1 0,-9 7 1 0,2-2-1 0,-2 1 0 0,1 1 0 16,-1-2-1-16,2 1 0 0,1-1 0 0,-5 7 1 0,4-7 1 0,0 6 2 0,-3-6 3 15,4 6 1-15,-2-5-1 0,-2 4 2 0,3-4 1 0,0 4 0 16,-2-4 1-16,1 5-3 0,8-5 5 0,-11 4-1 0,5 2 1 0,-1-7 1 0,-4 6 1 16,5 0-4-16,-2 0 1 0,0-2-3 0,6 2 1 0,-5 0 0 0,-3 0-1 0,10-2 2 15,-9 2 0-15,9 0 1 0,-3 0-5 0,-5 4 2 0,7-4-2 0,-1 0-1 16,1 4-2-16,-2-5 0 0,3 2-1 0,-2-1 1 0,1 3-1 0,-1-3-2 15,0 1-3-15,0-2-1 0,2 1 2 0,5 1-1 0,-8 2 2 0,3-3-1 16,-1 0 0-16,-2 4 3 0,8-4-2 0,-5 3 1 0,-2-2-3 0,-2-1 1 0,9 3-1 16,-5-2 1-16,5-2 2 0,-6 1 0 0,6 1-1 0,-7-2 1 0,7-1-1 15,0 8 0-15,-5-11 0 0,5 4 0 0,0 0 1 0,-8 0 0 0,8 2 2 16,0-1-1-16,0-1 1 0,-6-4 0 16,6 5-2-16,0-2 0 0,0 2 0 0,0-3-2 0,0 2 2 0,0-6 0 15,0 7-1-15,0-4 1 0,0 4 0 0,0-5-1 0,6 3 1 0,-6 1 0 0,0-2 0 0,0 1 0 0,0 2 0 0,8 0 1 16,-8-6-2-16,5 6 4 0,-5 0 0 0,0 1 0 0,7-4 2 0,-7 4-1 15,6-2-1-15,-1 2 3 0,-5-1 1 0,9-2-1 0,-2 1 0 0,-7 2 1 16,5-7 1-16,3 6-1 0,-2 0 1 0,-6 0 0 0,5-5 0 16,3 4 0-16,-3-4 1 0,2 5 0 0,-7-6 0 0,7 6 1 0,0-6-2 0,-1 1 2 15,1 5 1-15,-2-5 0 0,3-1-1 0,-2 6 0 0,1-6 2 0,-1 2-2 16,1 4 1-16,-1-5-2 0,7 3-1 0,-8-2 0 0,4-1 0 0,3-1-1 0,-4 6 1 0,4-6-3 16,-5 0 1-16,6 7-1 0,-8-7-2 0,9 2 2 0,-9-2-2 0,11 1 1 15,-4 5-1-15,-6-6 1 0,7 1-1 0,0-1 2 0,0 3-2 0,-7-3 1 16,9 0-1-16,-4 0 0 0,2 1 1 0,0 1 0 0,1-1 2 0,-2-1 0 0,2 0-3 15,-1 1-1-15,0 0 0 0,0 0 1 0,0 0 0 0,6 1 1 0,-6-7 0 16,1 5 0-16,5 0 1 0,-7-3-2 0,8 3-1 0,-1 3 1 0,2-9-1 0,-10 7 1 16,10-5 2-16,-3 4-1 0,3-3-1 0,-2-2 2 0,1 2 0 0,0 3-2 31,1-3-1-31,2-2-1 0,-2 5 1 0,-2-4-1 0,1 1 1 0,-1-2 1 0,2 1-1 16,5 5 0-16,-7-4 0 0,2-3-2 0,-5 3 1 0,5 3-1 0,-2-3 1 0,7-3-1 15,-5 3 1-15,-2 0 0 0,1 3-2 0,-1-3 1 0,2-2 0 0,2 5-1 0,-2-4-1 0,-2-1 1 16,8 2 0-16,-7 3 0 0,4-3 1 0,-3 0 0 0,6-3 1 15,-9 7 0-15,8-5 1 0,-7-1 0 0,10 2 1 0,-11-1 0 0,8 5 2 0,-7-5 0 0,1-1 1 0,7 2 0 0,-8-2-1 0,1 5 1 16,4-4-1-16,-3 1-2 16,-3 3-1-16,2-3 0 0,1-3 1 0,-3 4-1 0,3-2 0 0,-2-1 0 0,6 0-2 0,-6 1 1 0,2 1 0 0,-3-3-1 15,3 3-2-15,-2 0 2 0,1-3 2 0,7 3 1 16,-8-6 0-16,-1 6 0 0,3-6-1 0,5 4 2 0,-6-4-1 0,0 0 1 0,4 0 0 0,-3 0 1 31,-3 0 0-31,9-4 1 0,-6 4 0 0,-3 0 1 0,8-6 0 0,-7 6-2 16,8-6 1-16,-7 3 0 0,4-3 0 0,-3 6-1 0,6-6-1 0,-4 3 0 0,-2-3 1 15,6 1-2-15,-8 1-1 0,9 0-1 0,-5-1 0 0,4-2-1 0,-6 4 0 0,3-3 0 16,2-3 0-16,0 3-2 0,-7 1 1 0,10-4-2 0,-5 5 3 0,-4-2-1 16,6-3-1-16,-6 3 1 0,6-3 1 0,-8 3 0 0,3-3-1 0,5 5 4 15,-7-5-2-15,2 3 1 0,-2-3-1 0,1 3 1 0,-1-4-1 0,7-2990 1 16,-8 5986 0-16,3-2990 1 0,-2-8-2 0,0 3 1 0,2 3-1 0,-2-3 1 16,1 0-1-16,-1 3-1 0,2-3 0 0,2-1 1 0,-2 1-2 0,-2 3 2 0,1-3 2 15,0 0-2-15,-1-1 1 0,1 5-1 0,1-5 1 0,-11-1 0 0,11 2 0 16,-2 5-1-16,-6-5 1 0,5-3 1 0,-4 3-1 0,7 3 1 0,-3-3 1 15,-4 0-1-15,6-1 1 0,-6 5 1 0,4-5 2 0,-5 0 0 0,0 5 1 0,1-4 5 16,6-1 4-16,-8 1 5 0,0 4 4 0,1-5 5 0,1-1 5 0,-2 1 4 16,2 7 4-16,-1-7 4 0,1-1 3 0,-2 1 2 0,1 1 1 0,-7 0 1 15,9-1 0-15,-4 0-1 0,2-6-3 0,-5 7 1 0,5 0-1 0,-2-1-1 16,4 1-2-16,-9-3-3 0,7-1-2 0,-8 2-4 0,11 2-2 0,-11-7-3 16,8 7 0-16,-8 0 3 0,4-6 1 0,3 6 3 0,-6-1 2 0,0-5-2 0,2 6-2 15,-1-6-3-15,-7 6-2 0,5-3-6 0,3-1-1 0,-8-2 1 0,6 0-2 16,-6 0-3-16,5 0-1 0,3 2-4 0,-8-8-4 0,5 6-4 0,2 1-4 15,-7-5-3-15,7 3-5 0,0-2 0 0,-7-1 2 0,6-2 1 0,1 3 0 0,-1 3 1 16,-6-6-1-16,7 2 2 0,-1 1-1 0,-6-3 0 0,5 2 1 0,3 5-2 16,-8-7 1-16,8 8 1 0,-8-8 3 0,5 6 2 0,-5-4 3 0,0 4-2 15,8 0 0-15,-8 0 1 0,0 2 0 0,0-2 1 0,0-6-2 0,0 8 1 16,0-1 1-16,-8-2-1 0,8-3-1 0,0 5-3 0,-5-7-2 0,5 6-1 0,-8-4-5 0,0 4-1 16,8-4 3-16,-5 1-1 0,-1-3-1 0,-1 6-1 0,-6-4 1 15,7 4-2-15,-1-5 1 0,-7 7 1 0,9-8 1 0,-8 6-1 0,7-4 2 16,-7 4 0-16,6 0-1 0,-7-3 0 0,8 2 1 0,-6 1-1 0,3-3 0 0,-3 3-1 15,1-4 1-15,3 4-1 0,-5-4 1 0,0-2-2 0,0 3 0 0,0-3 2 16,-1 2-1-16,1 1 1 0,0 3 0 0,2-6 1 0,-4 2 0 0,2-2-2 0,2 7 1 16,-10-5-1-16,3 0 1 0,2 4-2 0,-3-4 0 0,1 5 1 0,-1-2 0 15,-1-4 1-15,1 7-2 0,-2-3 0 0,-6 2-1 0,9-1 0 0,-8-1 1 16,7 2-1-16,-10 0 0 0,6 5-1 0,-4-6 1 0,1 4-1 0,0-4 1 16,-1 6 0-16,1-1 0 0,0 0 0 0,2 1 0 0,-3-2 0 0,-1 2 1 0,4 0 0 15,-3 5 0-15,7-8 2 0,-4 3-2 0,-3 3 0 0,-1-3 1 0,4 5-1 16,-8-5 0-16,5 3 0 0,2-3 1 0,-9 3-2 0,1-3 1 0,2-2 0 15,5 7-1-15,-14-5 3 0,6-1-1 0,3 4 1 0,-1-3 2 0,0-2 0 16,-2 7 0-16,-5-5 1 0,7 3-1 0,-1 2-1 0,1-7-3 0,-3 7-2 0,-2-1-1 16,3-1-1-16,-5 2-2 0,7-5-3 0,-7 9-1 0,1-5 1 0,-1 1-1 15,0-2-1-15,0 0 0 0,-1 3 0 0,0 3 0 16,1-6 1-16,-6 6 2 0,6-6 1 0,7 6 1 0,-7 0-1 0,-1 0 2 0,8 0 2 16,-7 0 2-16,0 0-2 0,7 6 0 0,-8-6 0 0,8 6-3 0,-7-3-3 0,0 3-5 0,7-6-6 15,-7 10-3-15,7-5-5 0,-8-1-1 0,1 5-2 0,7 2-4 0,-2-7-3 16,-5 7-5-16,6-1 1 0,0-1-3 0,1 0-1 0,-2 1-1 0,2 1-1 0,0-1-2 15,1-1 0-15,4 0-5 0,-6 1-7 0,6 1-3 0,4-2-13 16,-4 1-11-16,1-1-16 0,-1 0-17 0,6 3-19 0,-2-3-22 0,2 1-49 0,2-1-58 16,-1 6-72-16,1-6-78 0,6 6-24 0,-6-5 2 0,12 4 11 0,-7-4 19 0,1 1 29 15,8-1 29-15,-4-1 33 0,4-4 37 0,-2-1 38 0,1 2 41 0,1-2 56 16,5-4 65-16</inkml:trace>
  <inkml:trace contextRef="#ctx0" brushRef="#br0" timeOffset="22272.24">12973 5824 36 0,'5'-6'60'0,"-5"6"12"0,0 0 9 0,9-4 6 0,-9 4 5 0,0 0 5 0,7-5 4 0,-7 5 3 0,0 0 3 0,0-6-24 0,0 6-34 0,0 0-51 0,0 0-55 0,0 0-27 0,5-4-14 0,-5 4-1 0,0 0-1 0,0-5 4 0,0 5 4 16,0 0 5-16,0 0 7 0,0 0 8 0,0 0 12 0,0 0 19 0,0 0 40 0</inkml:trace>
  <inkml:trace contextRef="#ctx0" brushRef="#br0" timeOffset="33177.64">10588 4069 0 0,'8'-4'56'0,"-1"-1"45"0,-7-5 38 0,0 6 34 0,0-1 36 0,0-1 30 0,5-4 31 0,-5 5 25 0,0 1 25 0,0-1 23 0,-5-1 24 0,5 2-21 0,0 0-44 0,0 4-35 0,0-5-27 0,0-1-22 0,-7 3-25 0,7-3-20 16,0 6-18-16,-8-6-16 0,8 2-12 0,-5-1-8 0,5-1-6 0,-7 3-6 0,7-3-5 0,-7 2-7 0,2-1-5 0,-3 1-8 0,8-1-6 16,-5-2-6-16,-3 7-7 0,2-4-8 0,-6-1-6 0,3 5-9 0,4 0-5 15,-8 0-8-15,0 0-8 0,5 0-6 0,-3 0-3 0,-2 5-6 0,0-5-2 16,0 4-4-16,-8 8 0 0,8-8-3 0,-5 5-1 0,4 0-1 0,1 2 0 16,-8-1 0-16,10 5-3 0,-1-6 2 0,-2 6-2 0,1-6 3 0,-1 7-2 0,7-7 0 15,-4 6 0-15,3-6 2 0,3 7-2 0,-3-7-1 0,1 0 1 0,2 1-1 16,5 1-1-16,-7-2 0 0,7 1 0 0,0 1-1 0,0-4-2 0,0-1 1 15,0 3-2-15,0-3 1 0,0 0 0 0,7 3 4 16,-2-3 4-16,-5-3 3 0,7 7 8 0,1-5 6 0,5-1 4 0,-7 7 9 0,6-7 5 0,2 7 7 0,-8-7 5 16,6 2 7-16,9 3 8 0,-10-5 4 0,10 7 6 0,-8-7 4 15,8 1 2-15,-2 1 1 0,1 4-4 0,-1-5-1 0,0-1-5 0,-6 0-4 16,8 1-3-16,-3 1-7 0,-4-3-2 0,-2 3-6 0,2 0-5 0,-1-3-7 16,-8 3-3-16,2 0-6 0,0-2-1 0,-2 1-5 0,-5-1 1 0,8 1 1 0,-8 5 0 0,0-5 4 15,0-1 1-15,-8 8 2 0,8-8 4 0,-5 5 1 0,5 0-1 16,-7 2 3-16,-5 4-1 0,4-5-1 0,-5-1-3 0,2 6 0 0,-5-6-3 0,6 0-1 15,-3 3-5-15,-8-3-2 0,8 1-2 0,-6-1-3 0,0 0-2 0,4 3-1 0,-4-8-2 16,-1 5 0-16,8-4-2 0,0-1 1 0,-9 2-1 0,10-1 1 0,-5-1-1 0,11 2-2 16,-8 0-1-16,8-6-7 0,-4 4-9 0,2-4-15 0,7 0-16 0,0 0-22 15,0 0-25-15,0 0-29 0,0 0-25 0,0 0-31 0,0-4-27 0,7-2-29 16,-7 0-25-16,9 2-49 0,2-1-58 0,-4-5-71 0,7 1-77 0,-2 0-16 16,-1-3 11-16,5-2 26 15,2-5 36-15,3 3 38 0,-2-2 40 0,1-6 43 0,-1-1 42 0,7 5 42 0,-7-9 42 0,7 5 56 0,-5-6 64 0</inkml:trace>
  <inkml:trace contextRef="#ctx0" brushRef="#br0" timeOffset="33382.71">10988 3929 0 0,'5'-7'14'0,"8"3"138"0,1-1 92 0,-7 5 68 0,-2-5 55 0,1 1 48 0,-6-2 42 0,8 2 40 0,-8 4 36 16,0 0 32-16,5 0 34 0,-5-5 30 0,0 5 31 0,0-4-95 0,0 4-166 0,0 0-105 0,0 0-72 0,0 0-46 0,0 0-31 0,0 0-26 0,0 0-22 0,0 0-16 0,0 0-10 0,0 0-10 0,8 4-6 15,-8 5-10-15,0-3-10 0,0 3-9 0,5 0-8 0,-5 7-7 0,0-1-1 16,0-1-1-16,0 5 2 0,7-4 0 0,-7 4 6 0,0 2-4 0,0-2-10 15,0 5-23-15,0-4-26 0,0-1-31 0,0 6-34 0,-7-7-38 0,7 9-41 0,0-9-45 16,0 6-45-16,0-3-103 0,0 2-124 0,0 3-74 0,0-3-46 16,0-3-8-1,0 5 14-15,0-7 30 0,7 3 40 0,-7-2 48 0,7-4 52 0,-2-1 56 0,3-4 56 16,5-4 61-16,-6-1 63 0,4-1 88 0,10-8 101 0</inkml:trace>
  <inkml:trace contextRef="#ctx0" brushRef="#br0" timeOffset="34283.14">21375 3460 83 0,'-13'0'151'0,"-8"-6"41"0,9 6 32 0,-8 0 27 0,8-4 26 0,-2 4 25 0,1-6 23 0,0 6 25 0,7-3 21 0,-6 3 17 0,3 0 17 0,4-6-70 0,5 6-117 0,-7-6-64 0,7 6-31 0,0 0-18 0,0 0-9 0,0 0-5 0,-6 0-7 0,6 0-6 16,0 0-10-16,0 0-9 0,0 0-5 0,-5 0-4 15,5 0-3-15,-9 0 2 0,9 6-2 0,-7-6 3 0,2 0 0 0,5 6-1 0,-8-6 0 0,2 3 1 0,1 3 0 16,-3-2 0-16,-4 2-2 0,5-1 3 0,-6 4 0 0,6-5 2 0,-6 7 4 16,2-1 1-16,3-1 0 0,-5 1-2 0,0-1 1 0,-1 2-2 0,9-2-3 15,-8 1-6-15,6 0-5 0,-7-1-5 0,9 2-2 0,-3-2-2 0,3 0-4 16,5 1-5-16,-8 1-2 0,2-2-4 0,6 1 1 0,0-1-1 0,0 0 0 15,0 3 4-15,0-3 7 0,6 5 6 0,-6-3 9 0,8 4 4 0,-3-2 8 16,3-2 6-16,-3 2 4 0,2 3 3 0,7-7 3 0,-8 6-3 0,6-1-3 0,2 2-2 16,-1-1-3-16,0-2-4 0,0 1-5 0,1-2-6 0,-2 1-2 0,1 2-4 15,6 1-4-15,-6-2-2 0,1-1-2 0,-2 2-2 0,2 0 0 0,4-4 3 16,-4 3 1-16,-1 0 1 0,0 2 1 0,7-1-1 0,-8-6-2 0,3 6-1 0,-3 0-3 16,0-6-4-16,-4 5 0 0,5-3-2 0,-7-2-1 0,6 1-1 0,-4 1-2 15,-8-4-4-15,6-1-1 0,1 3 0 0,-7-3-1 0,0 3 2 0,0-3 1 16,0 0 2-16,-7-3 2 0,1 3 1 0,-2-2 0 15,3 1 0-15,-2 4 0 0,1-3-2 0,-7-2 2 0,0 7-3 0,-6-7-2 16,4 2-2-16,3-2-6 0,-8 1-10 0,1-1-11 0,-2 1-16 0,3 1-14 0,-3-2-13 16,2 1-12-16,1-5-17 0,-3 6-17 0,3-6-17 0,-1 0-19 0,-2 4-19 15,8-4-24-15,-1 0-32 0,2 0-33 0,-1 6-40 0,-1-6-34 0,9 0-81 0,-3 0-97 16,3 0-46-16,5 0-20 0,0 0 9 0,0 0 24 0,-8-6 29 0,8 6 34 0,8-4 38 16,-8-7 44-16,5 1 51 0,3-4 52 0,-3 0 57 0,9-1 59 0,-7-5 82 0,6 1 84 0</inkml:trace>
  <inkml:trace contextRef="#ctx0" brushRef="#br0" timeOffset="34773.75">21778 3654 0 0,'19'6'30'16,"1"-3"150"-16,-6 4 90 0,7-2 61 0,-10-5 46 0,1 4 35 0,-3-4 28 15,3 0 24-15,-6 0 26 0,-1 0 20 0,3 0 21 0,0-4 22 0,-3 4 20 16,1 0-119-16,-6 0-195 0,7 0-111 0,-1 0-64 0,-6 0-32 0,0 0-13 0,8 0-1 16,-8 0 3-16,0 0 1 15,0 4 4-15,0-4 2 0,0 5 3 0,-8-1 1 0,2 2-1 0,6-2-2 0,-7 7 1 0,1-2-1 0,-7-3 1 0,5 3 0 16,-3 0 0-16,-1 1-3 15,-2-1-4-15,-4 3-6 0,2-3-6 0,-3-5-7 0,-1 7-4 0,1-2-7 0,1 0-4 16,-9-2-4-16,6 2-1 0,-3-4-3 0,-2-1-1 0,6 2-3 0,-7-6 1 0,8 3-1 16,1-3-2-16,-3 0 1 0,2 6-1 0,-1-6 2 0,6 0 0 0,1 0 1 15,0 0 2-15,7 0 0 0,1-6 1 0,-2 6-1 0,7 0 0 0,0 0-3 0,0 0 1 16,0 0-1-16,0-3 0 0,7-3 0 0,-7 2 2 0,5-1 1 0,1-1 0 0,2-4 1 0,-3 5 3 0,8-4 0 16,-6-1 2-16,5-4 1 0,3 3 5 0,-2-3 2 15,-2 4 2-15,10-4 2 0,-8 4-1 0,6-5 3 0,2 6-2 0,-3-1 5 0,1 1 1 16,1-3 1-16,-1 3 0 0,2 4 1 0,-2 1 0 0,2-2 2 0,-9 2 1 15,7 4 2-15,1-5 1 0,-8 5-1 0,9 5 0 0,-8-5 0 0,1 4-3 0,-2 2-4 16,-6-2-4-16,7 1 1 0,-5 1-3 0,-3-3 1 0,1 9-1 0,-6-3 0 16,7-5-4-16,-7 6-1 0,-7 4 0 0,7-2-2 0,-6 1 1 0,1 2 1 0,-11-1 1 0,5 2 0 15,-1 3-1-15,-2 5 1 0,-4-3-2 0,-3 3-1 0,2-5-1 16,-1 5-3-16,1 1-2 0,-8-1-2 0,6 0-1 0,3-5 0 0,-1 8-2 0,-7-9-2 16,6 1 0-16,0 2-4 0,8-3 1 0,-9-3-2 0,10 6-4 0,-5-6 1 0,5-2-4 15,-2 2 0 1,6 0 1-16,-1-6-4 0,3 1 0 0,5-1 1 0,-7 2-2 0,7-1 2 0,0-5 0 0,7 5 2 0,-7-6 2 0,5 5 3 0,3 2 3 15,-1-7 3 1,6 1 4-16,-2 1 3 0,5-2 3 0,2 2 2 0,1-1 1 0,2-1 1 0,5-4 0 16,5 0-14-16,1 4-16 0,8-4-34 0,-1 0-45 0,0 0-60 0,7 5-68 0,6-5-143 15,1 0-170-15,-1 0-78 0,-2 0-28 0,3-5-1 16,0 1 11-16,0 0 18 0,-1-7 28 0,-1 1 37 0,-5-5 46 0,7 1 60 16,-16-5 65-16,9-6 77 0,-7 1 83 0</inkml:trace>
  <inkml:trace contextRef="#ctx0" brushRef="#br0" timeOffset="70087.47">7534 4241 3 0,'0'-11'80'0,"-6"7"49"0,6 4 37 0,0-5 31 0,0 1 29 0,0-2 24 0,-6 3 24 0,6 3 23 0,-7-6 22 0,7 0 22 0,0 3 21 0,0-3-24 0,0 0-47 0,-5-3-47 0,5 3-47 0,0 3-26 0,0-1-19 0,0-2-7 0,0 1-8 0,0 1-4 0,0-2-4 0,0 0-5 0,0 3-2 16,0 3-7-16,0-6-2 0,0 6-7 0,0 0-5 0,0 0-10 0,0 0-6 15,0 0-11 1,0 0-12-16,0 0-12 0,0 0-15 0,0 0-7 0,0 0-9 0,0 0-1 15,0 0-1-15,0 0-2 0,0 6-2 0,0-3-3 0,0 9-2 0,0-8 0 16,0 7-1-16,5 2 0 0,-5-4 3 0,0 6 3 0,0 0 6 0,7 0 2 0,-7 0-2 16,0 4-1-16,6 0-7 0,-6 1-5 0,0 1-4 0,6-2-2 0,-6-1 0 15,0 3-1-15,7-2 0 0,-7 6 0 0,0-11-2 0,8 5-4 0,-8 2-5 16,5-3-6-16,-5-3-8 0,0 1-10 0,6-2-10 0,-6-4-14 0,8 4-13 0,-8-4-14 16,0 0-15-16,5-1-14 0,-5-4-12 0,0 5-12 0,0-5-12 0,7-1-9 15,-7 2-11-15,0 0-13 0,0-6-19 0,0 0-16 0,0 0-17 0,0 0-26 16,0 0-27-16,0 0-29 0,0 0-27 0,0 0 0 0,0-6 13 0,0 0 17 0,0-3 23 15,0 3 24-15,0-3 26 0,0 0 31 0,0-1 32 0,0 0 35 0,0 0 35 16,0 0 43-16,0 1 59 0</inkml:trace>
  <inkml:trace contextRef="#ctx0" brushRef="#br0" timeOffset="70375.87">7568 4387 0 0,'0'-14'53'0,"0"-2"41"0,-8-2 32 0,8 3 33 0,-6 6 35 0,6-7 31 0,0 1 31 16,-5 1 28-16,5 0 27 0,-8 3 29 0,8-4 25 0,-7 6-15 0,7-1-45 0,0 1-28 16,-6 0-15-16,6 3-19 0,0-4-23 0,0-1-21 0,0 8-23 0,0-1-18 15,0-7-15-15,0 7-12 0,0-2-11 0,0-3-10 0,0 3-12 0,6 1-5 16,-6 1-8-16,0-6-5 0,7 5-4 0,1 1-3 0,-8-1-3 0,5-5-1 15,1 4 0-15,2 1-1 0,-3-4-3 0,2 5-2 0,1-2-2 0,-2 2-8 0,0-1-2 16,6-1-4-16,-4 3-7 0,-2-4-4 0,7 2-6 0,-8 1-4 16,11 4-4-16,-11 0-6 0,8 0-6 0,-8 0-4 0,11 0-2 0,-11 4-6 0,1 1 0 0,2 2-2 15,5-4-2-15,-13 8 1 0,5-1-1 0,2-6 1 0,-7 5 3 0,7 2 2 16,-7 4 2-16,0-6 3 0,0 5 2 0,0 0 0 0,-7 2-1 0,7-5 0 16,-7 2-3-16,2 8 1 0,5-12-1 0,-8 6-5 0,-5-2-3 0,7-2-6 0,1 4-6 15,-2-5-5-15,-7 3-9 0,7-2-8 0,1-2-11 0,-8 1-11 16,7 1-11-16,2-3-12 0,-8-3-16 0,7 4-10 0,-2-3-15 0,3 0-14 15,-2-3-10-15,1 3-12 0,6 0-12 0,-6-2-23 0,-2 1-24 0,8-5-35 0,-7 4-43 16,7-4-51-16,0 0-58 0,0 0-13 0,0 0 8 0,0 0 19 0,0 0 24 0,0 0 28 16,0 0 27-16,0 0 32 0,0 0 31 0,7-9 38 0,-7 5 43 0,8-8 49 15,-8 9 60-15</inkml:trace>
  <inkml:trace contextRef="#ctx0" brushRef="#br0" timeOffset="70563.6">7750 4123 0 0,'5'-5'5'0,"2"1"113"0,1-2 66 16,-8 6 48-16,5-4 35 0,-5-1 35 0,8 5 33 0,-8-4 33 0,0 4 35 15,0 0 33-15,6 0 33 0,-6-5 32 0,0-1 28 0,5 2-73 0,-5 4-138 16,0-6-67-16,0 6-34 0,0 0-17 0,0-5-12 0,8 1-11 0,-8 4-15 0,0 0-15 16,0 0-18-16,0 0-14 0,0 0-16 0,8 0-16 0,-3 0-15 0,-5 4-12 15,0 1-11-15,6 1-6 0,-6-2-7 0,7 2-3 0,-7 3-4 16,5 0-5-16,-5 6 0 0,9-6-5 0,-9 7-2 0,0 2-8 0,0-3-8 0,7 6-17 16,-7-2-21-16,0 1-29 0,0-1-29 0,5 0-35 0,-5 1-37 0,0 5-34 0,0-7-32 15,6 9-51-15,-6-9-62 0,7 1-85 0,-7 6-89 0,6-5-31 0,2-1 0 0,-3 0 22 16,2 1 35-16,0 1 39 0,-2-2 45 0,3-5 45 0,-1-4 50 0,-2 5 47 15,4-6 47-15,-4 1 58 0,0-1 65 0</inkml:trace>
  <inkml:trace contextRef="#ctx0" brushRef="#br0" timeOffset="71351.2">12002 4065 0 0,'0'-5'10'0,"0"5"125"0,7-4 72 0,-7-2 51 0,0 2 38 0,0-1 30 0,6 5 22 0,-6-6 17 0,0 3 15 16,7-4 13-16,-7 7 13 0,0 0 12 0,0 0 15 0,0-5-93 0,0 5-152 0,0 0-80 0,0 0-42 0,7 0-22 0,-7 5-10 0,7-5-5 0,-7 7 2 0,0-4 4 0,5 3 4 0,-5-1 6 0,0-1 5 0,0 6 5 16,8-1-1-16,-8 2-1 15,0 4-9-15,0-6-3 0,0 5-6 0,0 0-3 0,0 2-5 0,0 2-2 0,0-3-4 16,0 6-7-16,0-6-14 0,0 3-18 0,-8 3-20 0,8-7-24 0,0 6-21 0,0-1-26 0,0-4-30 0,-5 0-56 15,5 0-72-15,0 0-73 0,0-2-73 0,0-4-26 0,-7 2-6 0,7-7 12 0,0 8 21 16,0-8 29-16,0 1 31 0,-7-1 34 0,7-4 34 0,0 0 40 0,0 0 44 0,0 0 60 16,-7-4 69-16</inkml:trace>
  <inkml:trace contextRef="#ctx0" brushRef="#br0" timeOffset="71888.61">12133 3971 0 0,'6'-15'1'0,"1"2"103"0,-7 4 66 0,6-3 43 0,2 3 32 16,-8 0 27-16,5-1 22 0,-5 5 26 0,7-4 26 0,-7 2 26 0,6 4 26 0,-6-3 22 16,0 1 24-16,6 1-71 0,-6-2-123 0,7 3-63 0,-7-3-28 0,0 2-10 15,8 4-3-15,-8 0-2 0,0-5 1 0,0 5-7 0,0 0-9 0,0 0-7 16,0 0-8-16,0 0-9 0,0 0-7 0,0 0-7 0,0 0-9 0,0 0-11 16,0 0-8-16,0 0-10 0,0 0-9 0,-8 0-8 0,8 0-8 0,0 5-9 0,0-5-8 15,0 0-8-15,0 0-11 0,-7 4-6 0,7-4-10 0,-6 6-2 0,6-6-6 16,0 0-4-16,0 3 0 0,-6-3-3 0,6 6-4 0,0-2-2 0,-7-4-4 0,7 5-2 15,0-5-2-15,0 0 1 0,0 6 4 0,-5-3-1 0,5-3 1 0,0 0 3 16,0 0-2-16,0 0 2 0,0 0-2 0,0 0 2 0,0 0 0 0,0 0 4 16,0 0 2-16,0 0 3 0,0 0 0 0,0 7 1 0,0-7-1 0,0 0-4 0,0 0-5 15,-8 0-3-15,8 5-5 0,0-5 0 0,-6 4 0 0,6-4 2 16,-7 5 3-16,7-5 2 0,-6 4 3 0,6-4 4 0,-5 0 4 0,5 6 4 0,-8-6 5 16,8 4 8-16,-8-4 5 0,8 0 7 0,-5 5 7 0,5-5 3 0,-7 0 3 15,7 0 2-15,-6 0 2 0,6 0 2 0,0 0 1 0,0 0 5 0,-5 0 3 16,-4 0 5-16,9 0 6 0,0 0 4 0,0-5 5 0,0 5 2 0,0-4 1 0,0 4 0 15,0 0-1-15,0 0 0 0,0-6 0 0,0 2 0 0,0-1-1 16,0 1-4-16,0-1 0 0,0 5-4 0,0-7-3 0,0 4-4 0,9-3-1 0,-9 1 2 16,5 1 3-16,-5-2 2 0,6 6 4 0,1-3 2 0,-2-3 3 0,3 2 4 0,0-1 4 15,-3 5 1-15,1-6 2 0,1 3 0 0,7-4 3 0,-9 7-3 0,8-5 0 16,0 5-4-16,-5 0-4 0,5-4-2 0,-2 4-7 0,4 0-2 0,-3 0-7 0,-5 4-5 16,6-4-9-16,0 5-1 0,-7 2-5 0,-1-4-3 0,2 3-1 0,2-1-3 15,-4 5 1-15,2-7 1 0,-7 7 1 0,0 1 2 0,0-1 0 0,0 4 1 16,-7-4 3-16,7 4-3 0,-5-3-1 0,-4 3-4 0,2-4-7 0,2 4-8 15,-1-4-6-15,1 5-9 0,-11-2-11 0,11-2-13 0,-8-2-11 0,-1 7-18 0,7-7-18 16,-4 1-21-16,-2-1-18 0,5 2-17 0,-5-1-14 0,7-5-8 16,-6 4-9-16,4-5-15 0,2 6-23 0,-1-5-30 0,1-5-36 0,1 6-46 0,5-3-46 0,-8 3-14 15,0 0-2-15,8-2 15 0,0-4 25 0,-5 0 25 16,5 0 27-16,0 0 28 0,0 0 29 0,0 0 35 0,0 0 38 0,0 0 45 0,0 0 47 0</inkml:trace>
  <inkml:trace contextRef="#ctx0" brushRef="#br0" timeOffset="72376.92">12368 3885 0 0,'13'-5'18'0,"-6"5"132"0,5-7 73 0,-5 4 46 0,-2-3 36 0,3 1 26 0,-3 1 29 0,3-2 28 0,-2 3 27 16,-1-3 28-16,3 2 26 0,0-1 23 0,-3-1 24 0,-5 6-101 0,13-3-170 0,-13 3-87 0,5-7-38 0,4 7-18 0,-4 0-2 0,2 0-1 0,-1 0-5 0,-6 0-7 0,7 0-11 0,-1 0-10 0,-6 0-6 0,8 0-12 16,-8 7-4-16,0-7-5 0,5 3-2 0,-5-3-4 0,0 6-1 0,0-6-3 15,0 5-2-15,0 5-2 0,0-7-5 0,-5 3-1 0,5 3 1 0,-8-3-5 0,8 4 3 16,-6-1-6-16,-1 0-2 0,1 1-7 0,-1-5-7 0,2 4-8 0,-4 3-7 15,-1-3-8-15,2 1-10 0,-5-1-6 0,5 0-3 0,-3-3-4 0,-2 3 0 16,5-3-1-16,-4-1-1 0,0-1 3 0,5 0 3 0,-1 2 6 0,3-6 8 0,-3 5 5 16,2-5 5-16,1 0 5 0,5 0 6 0,-7-5 3 0,7 5 3 0,0 0 0 15,-9-6 0-15,9 2 0 0,0 0 1 0,0-1 2 0,0-1 6 0,0-3 6 16,0 3 4-16,0-3 8 0,0 0 3 0,0-1 4 0,9 1 6 0,-9-7 3 16,7 6 5-16,-7-4 1 0,5 5 2 0,-5-6 1 0,6 0 0 0,2 6-2 0,-3-1-3 15,3-4-7-15,-1 2-3 0,5 3-4 0,-5 5 0 0,6-7-3 0,-8 7-2 16,9-1 0-16,-9 1-3 0,11-3 2 0,-3 2-2 0,-8 1 1 15,9 4 2-15,-2 0-3 0,1 0-1 0,-7 0-3 0,7 0 1 0,-6 0-1 16,-1 4-2-16,0 1 2 0,2 2-2 0,-1-3 2 0,-7 5 0 0,5 2 0 0,-5-2 1 0,0 0-2 16,0 7-1-16,-5-1 0 0,5-2-1 0,-7 8 1 0,-1-7 0 0,2 10-3 15,0-4 0-15,-6 4-1 0,-2 0-1 0,7 1-4 16,-6-1 0-16,-1 1-2 0,4-5-3 0,-3 4-2 0,-3-5-1 0,5 2-2 0,3-2-2 0,-5-1-1 0,8-3-4 16,-2 0-1-16,0 0-1 0,2-6-2 0,5 7 0 0,-7-7-3 15,7 1-2-15,0-1-2 0,0 2 3 0,0-2-1 0,7 1 4 0,-7 1 0 16,0-7 2-16,5 5 1 0,-5-3 3 0,7-3 4 0,0 3 2 0,-2 0 1 0,3-3 1 15,-3-3 3-15,9 6 4 0,-1-6-1 0,0 0-2 0,0 0-16 0,6 0-22 0,1-6-35 16,-1 3-42-16,8-3-69 0,-6 0-80 0,2-3-107 0,11 0-117 0,-1 0-47 16,-2-7-16-16,3 1 3 0,-2 1 13 0,2-5 19 0,5-6 25 0,-7 1 38 0,-1-6 44 15,1-4 56-15,2-5 61 0,-2 0 74 0,1-5 79 0</inkml:trace>
  <inkml:trace contextRef="#ctx0" brushRef="#br0" timeOffset="149782.2">3445 8876 1 0,'0'-3'20'0,"0"-3"8"0,0 0 4 0,0 3 1 0,-6-3 0 0,6 0 1 0,0 6 0 0,6-4 0 0,-6-1-4 0,0-1-19 0,7 3-27 0,-7-1-15 0,5-2-9 16,-5 1-2-16,7 1 2 0,0-2 4 0,-7 0 4 0,5 6 5 0,3-4 7 0</inkml:trace>
  <inkml:trace contextRef="#ctx0" brushRef="#br0" timeOffset="150489.51">4037 7845 0 0,'0'-10'1'0,"0"5"40"0,-6 1 21 0,6-5 18 16,0 3 16-16,0 2 16 0,0-6 19 0,0 6 17 0,-7-2 21 0,7 0 21 16,0 2 23-16,0-1-2 0,0 1-16 0,0-1-6 0,0-1-8 0,0 2-3 0,0-1-1 15,-6 1-2-15,6-2-3 0,0 0-3 0,0 6-6 0,-8-4-7 0,8-1-8 16,-5 1-8-16,5-1-9 0,-5-1-8 0,5 2-12 0,-8 4-7 0,2-5-5 16,-1 1-7-16,-1-1-8 0,3-2-6 0,-1 7-5 0,6-3-3 0,-13-3-3 15,5 6-5-15,3-5-6 0,-3 5-6 0,2-4-4 0,1 4-6 0,-2-6-3 0,-7 6-6 16,7 0-7-16,1 0 1 0,-6 0-4 0,3 0-1 0,4 0 0 0,-8 0-6 15,-1 0-3-15,7 0-1 0,-4 0-5 0,3 0-1 0,-5 6-4 0,1-6-1 16,0 4 0-16,-3-4-1 0,2 5 0 0,2 1 1 0,-5-3-1 0,5-3-2 16,-1 12 1-16,-2-8-1 0,1 1-1 0,-8 5 2 0,9-5 0 0,0 4 0 15,-3 1 0-15,4 0-1 0,-2-1 0 0,0 6-1 0,-1-6-1 0,1 7 0 0,0-2 1 16,0 1 0-16,8 1-1 0,-9-2 2 0,-1-1-2 0,10 2 0 0,-9 1 0 16,9-2 1-16,-2 0-1 0,1 6-1 15,-2-5 0-15,2-2-1 0,-1 8 1 0,2-6 2 0,-3 4-2 0,2-5 2 0,1 7-1 0,-3-2 0 0,8 0 0 0,-5 2 3 16,-2-3-1-16,7 3 1 15,-9 3 0-15,4-5 1 0,5 2 1 0,-6-3 1 0,6 1-1 0,-7 2 1 0,7-3-1 0,-5 3 0 0,5-2 1 0,-8-1 0 16,8 3 0-16,-8-6 0 0,8 4 0 0,0 2-1 16,-5-8 1-16,5 7-2 0,0-4 2 0,0 2 0 0,-6-3 0 0,6 3 0 15,0-2 0-15,0 3-1 0,0-5 0 0,0 2 0 0,0-1-1 0,0 3-1 0,0-2 1 0,0-2 0 16,0 1 0-16,0 1-1 0,0-2 0 0,0-1-1 0,0-3 0 0,0 5 0 16,6 0 1-16,-6 0-3 0,0-1-1 0,0 2-4 0,0 3-8 0,5-5-5 0,-5 2-4 15,0-1-6-15,8 3-6 0,-8-3-6 0,0 4-6 0,8-4-7 0,-3 4-4 16,-5-4-2-16,7 4-3 0,-1 1 0 0,-1-5 2 0,4 4 4 0,-2-4 6 0,-2 0 6 15,3 0 4-15,-3-2 5 0,1 2 4 0,7 0 5 0,-6-5 8 0,-1-1 1 16,8 2-2-16,-7-2-12 0,5 0-24 0,-5-2-40 0,6 2-49 0,-6-4-62 0,7 5-69 0,-4-7-27 16,4 3-7-16,-7-6 0 0,6 6 10 0,1-6 11 0,-9 3 14 0,8-6 17 15,1 3 24-15,-2-6 31 0,2 0 39 0,-8 3 47 0,6-7 61 0</inkml:trace>
  <inkml:trace contextRef="#ctx0" brushRef="#br0" timeOffset="151597.16">5230 7869 56 0,'-8'0'113'0,"2"6"24"0,0-6 16 0,-1 0 11 0,2 0 9 0,-3 0 11 0,0 0 8 0,3 0 8 0,-1 0 8 0,-1 0 5 0,7 0 6 0,-6 0-63 0,-2 0-98 16,8 0-42-16,-5 4-10 0,5-4 0 0,-7 0 2 0,7 0 7 0,-6 0 3 0,6 5 4 0,-6-5 1 0,6 0 5 0,-7 6 6 0,-1-6 5 0,8 4 3 0,-5 2 3 15,-2-6-2-15,0 5 2 0,7-1 0 0,-5 1-1 0,-3-1-3 0,1 6 2 16,2 0 4-16,-2 0 0 0,0 0 2 0,2 1-4 0,-3 2-3 0,2 2-1 0,-7 0-3 16,8 4 2-16,-2 1-1 0,-2-1 1 0,4 0-3 0,-8 7-1 0,8-3 0 15,-4 3-2-15,2-2-6 0,-4 1-4 0,3-1-5 0,3 0-1 0,-3 5-2 16,3-5 0-16,-2 2 3 0,0-7 0 0,0 5 1 0,1 0-1 0,6 1 1 0,-7-6-1 16,2 5 4-16,-3 2-1 0,8-3 1 0,0 3 0 0,-6-3 1 0,6 3-2 15,0-7 0-15,0 5-1 0,0 0-5 0,0 0-2 0,0 1-2 0,0-1-2 16,0 1 1-16,6-1-2 0,-6 1-4 0,8-1-3 0,-3 0 0 0,2 1 1 0,-7-1 1 15,6 1 0-15,1-1 1 0,7 2-1 0,-9-4 0 16,3 5 2-16,-3-5-1 0,9-1 4 0,-9-2 2 0,11 1 2 0,-5-1 3 0,1 0-1 16,4-4 2-16,-5 6-1 0,2-7-1 0,0-1 2 0,1 2-2 0,6 1 2 15,-8-2-3-15,8-4 1 0,-1 5-3 0,-7-5-2 0,9-1-3 0,-2 0-3 0,1-3-2 0,0-1 0 16,6-1 0-16,-8 1-1 0,9-5-1 0,-1 0 0 0,0 0 0 0,-8 0 1 16,9-5-1-16,6-4 1 0,-6 3 0 0,-3-3 1 0,3-4 0 0,7 1 5 15,-10-3 4-15,3 2 4 0,1-8 8 0,-5 3 5 0,4-1 4 0,-1-7 5 0,1 7 5 16,-1-11 4-16,-8 6 3 0,8-4 7 0,-5-6 6 0,-2 4 0 0,0-4 2 15,2-1-2-15,-9 0-4 0,2 2-7 0,4-3-5 0,-4 2-3 0,-1 1-3 16,-6-1-1-16,7 1-2 0,-4-2-1 0,-2 0-4 0,-2 1 0 0,1 0-4 16,-7-1-1-16,6 7 0 0,-6-8 0 0,0 2 2 0,-6-3-1 0,6 1 0 0,-7 2 1 15,1-5-3-15,-2 0-5 0,3-1-2 0,0 6-4 0,-9-5-1 0,7 0-1 16,-6 5-2-16,-1-3 1 16,1 6-3-16,0-2-3 0,2 3-3 0,-5 6-4 0,4-1-5 0,-7 1-5 0,6 3-7 0,-6 2-13 0,-1 5-12 0,1-2-20 15,-2 7-14-15,-5 0-19 0,2-1-15 0,-3 10-9 0,1-5-7 0,-1 5-3 0,-4 5-4 16,4-1-4-16,-6 2-4 0,1 3-16 15,5 6-20-15,-5 0-28 0,-1 0-30 0,6-2-48 0,-4 13-45 0,5-7-13 0,0 6 7 0,-1-1 12 0,8 6 14 0,-7-8 16 16,8 8 19-16,-3 0 23 0,2 0 21 0,6-2 35 0,0-3 37 0,-8 5 46 16,9 0 61-16</inkml:trace>
  <inkml:trace contextRef="#ctx0" brushRef="#br0" timeOffset="173167.33">14961 6429 22 0,'-7'-5'53'16,"7"-1"20"-16,0 2 21 0,-9 1 21 0,9-3 23 0,0 6 24 0,-5-5 25 0,5 1 23 0,0-2 18 0,-7 6 5 0,7-6-5 0,0 2-6 0,-6-1-6 0,6 5-8 0,0-5-7 0,-5 1-12 0,5-2-8 0,0 2-14 0,0 4-10 0,-9-5-13 0,9 1-12 16,0-1-13-16,0 5-10 0,0 0-8 0,0-7-1 0,-7 4-4 0,7 3-1 0,0-6 1 0,0 6 0 0,0-5 1 0,0 5-2 0,0 0-3 15,0 0-3-15,0 0-5 0,0 0-7 0,0 0-6 0,0 0-7 0,0 0-12 16,0 0-10-16,0 0-11 0,0 0-14 0,0 0-11 0,0 0-6 0,0 0-6 16,0 0-2-16,0 0 0 0,0 0 0 0,0 5 1 0,0 1 0 0,0-3 0 0,7 9 2 15,-7-3 6-15,0-5 5 0,0 11 6 0,0-6 5 0,0 3 4 0,0 3 4 16,9 3-2-16,-9-2 1 0,0-2-6 0,-9 5-1 0,9 0-3 0,0 2 0 0,0 3-1 15,0-5 1-15,-7 5-1 0,7-3-3 0,-5 3 0 0,5-5 0 0,-6 5-1 16,6-5-3-16,-8 7 1 0,8-7-2 0,-5 0-2 0,5 1-3 0,-8-1-8 16,8-4-10-16,0 0-15 0,-7 0-19 0,7-2-18 0,0-2-20 0,0-2-20 15,0 1-21-15,0-4-25 0,0 3-33 0,0-5-32 0,0 1-33 0,0-5-36 0,0 0-33 16,0 0-34-16,0 0-33 0,7 0 0 0,-7 0 15 0,8-5 27 0,-8 1 27 16,5 0 32-16,-5-7 29 0,8 1 37 0,-8-4 36 0,6 4 39 0,-6-4 38 0,5-6 40 15,-5 6 58-15</inkml:trace>
  <inkml:trace contextRef="#ctx0" brushRef="#br0" timeOffset="173846.23">15005 6165 79 0,'-7'0'150'0,"7"0"39"0,-5-6 29 0,5 6 22 16,-8-3 17-16,8 3 17 0,-6-6 17 0,6 6 16 0,0-4 17 0,-7 4 17 16,7 0 18-16,0-5-65 0,0 5-107 0,0 0-57 0,0-4-31 0,0 4-12 15,-6 0 1-15,6 0 5 0,0-5 6 0,0 5 4 0,-5 0 1 0,5 0-1 16,0 0-5-16,0 0-5 0,0 0-10 0,0 0-12 0,0 0-11 0,0 0-17 0,0 0-19 15,0 0-11-15,0 0-14 0,0 0-11 0,0 0-9 0,0 0 0 16,0 0 4-16,5 0 5 0,1 0 3 0,1-7 9 0,-1 7 9 0,2 0 7 0,4 0 10 0,0 0 9 16,3-3 7-16,-2 3 9 0,6-6 6 0,0 6 3 0,1-5 3 0,-1 1-5 15,7-2-8-15,-8 2-8 0,11-5-9 0,-5 4-8 0,10-1-7 0,-10 2-5 16,5-7-7-16,2 7-1 0,1-2-1 0,0 1-2 0,2 1-2 0,-2-1-1 16,1-5-3-16,7 7 1 0,-8-4-2 0,2 2 3 0,-2 1-2 0,0-1 1 15,-1-5 1-15,3 5 1 0,-2 1 2 0,-6-1 2 0,6-5 0 0,-5 4 0 0,-1 3-1 16,-6-3 0-16,4 0 0 0,-3-3 0 0,-2 5 0 0,2-1 1 0,-2 1 1 15,-7-2 1-15,1 0 1 0,1 3 0 0,-2-3 0 0,-3 6 3 0,-4-5 5 0,1 1 4 16,1 4 10-16,-2 0 6 0,-5-6 8 0,0 6 8 0,9 0 5 0,-9 0 1 16,0 0 3-16,0 0-2 0,0 0 1 0,0 0-1 0,0 0-4 0,0 0-7 15,0 0-6-15,0 0-8 0,0 0-10 0,0 0-11 0,0 0-15 0,0 0-8 16,0 0-10-16,0 0-7 0,0 0-4 0,0 0-2 0,0 0-1 0,0 0 1 16,0 0 3-16,0 6 2 0,0-6 2 0,0 4 5 0,0 1 3 0,0 1 2 0,0-3 3 15,0 3 7-15,5 0 2 0,-5-2 4 0,0 1 3 0,0 5 1 0,7-7 2 16,-7 9-2-16,0-9-1 0,0 9-1 0,6-3 2 0,-6-5-2 0,0 5 1 15,0 2-1-15,5-2 0 0,-5 7 0 0,8-7 1 0,-8 6-2 0,8 0 1 0,-8 0-1 16,0-2-1-16,5 2 0 0,-5 6 0 0,7-8-1 0,-1 7 1 0,0 0-2 16,-6-2-2-16,8 2 0 0,-1 5 1 0,-2-6 2 0,1 2-1 0,2 3 1 0,-3-6 0 15,3 7 2-15,-1-5 0 0,-1 5 1 0,0-1 0 0,-1-5 2 16,2 2 1-16,1-3 0 0,-2 3 2 0,-6-2 2 0,7-4 3 0,-7 0 1 0,6 0 1 16,-6-2 2-16,0-4 2 0,0 3 1 0,0-3 1 0,0 1 2 0,0-5 2 0,-6 4 6 15,6-5 1-15,0 2 4 0,-7 3 5 0,7-3 4 0,-6-6 2 0,6 6 2 16,-8-3 0-16,1 3 2 0,2-2 3 0,-1-4-2 0,-7 5 0 0,5-1-2 15,-5-4-3-15,2 5-3 0,-4-5-6 0,-4 6-4 0,6-6-5 0,-6 0-5 16,-2 4-4-16,-2-4-5 0,-5 0-5 0,1 0-3 0,3 5-6 0,-10-5-2 16,2 0-1-16,-2 6 0 0,-3-6 0 0,-3 4 0 0,-5-4 1 0,5 6-1 15,-4-6 0-15,-4 5 2 0,4-1-2 0,-9 0 1 0,9 1 2 0,-4 1-1 0,9-2 1 16,-5 1-1-16,4 1-1 0,8-3 1 0,-7 3-3 0,7 0-1 0,-2 3 0 16,2-5-3-16,6 2-4 0,-1-3-8 15,3 3-6-15,-2-1-9 0,6-1-11 0,6 2-9 0,-4 0-12 0,4-2-10 0,1 1-14 0,8-1-17 0,-11 1-22 0,11-5-17 16,-2 4-25-16,7 2-13 0,-6-6-13 0,6 5-19 0,0-5-22 0,6 4-32 15,-6 1-30-15,7 2-54 0,-2-4-60 0,11-3-18 16,-11 6 8-16,8-6 22 0,1 5 29 0,-2-10 32 0,8 5 33 0,-8-6 31 0,2 3 32 0,6-4 37 0,-1-2 39 16,-6-2 48-16,6 2 52 0</inkml:trace>
  <inkml:trace contextRef="#ctx0" brushRef="#br0" timeOffset="-110114.39">3900 7504 19 0,'0'0'52'0,"0"-6"22"16,0 6 22-16,0 0 25 0,0-4 27 0,0 4 29 0,0 0 28 0,0-5 21 0,0 5 16 0,0 0 10 0,0 0 6 0,0-4-4 0,0 4-8 0,0 0-7 0,0-5-8 0,0 5-8 0,0-6-10 0,0 6-13 0,-6-4-19 0,6-2-13 0,0 6-17 15,0-3-11-15,0-3-9 0,0 6-6 0,0 0-3 0,0-6-4 0,0 2-4 0,0 4-3 0,0-5-6 0,0 5-3 0,-7-5-7 16,7 5-6-16,0 0-4 0,0 0-7 0,0 0-8 0,0 0-10 0,0 0-7 16,0 0-11-16,0 0-8 0,0 0-10 0,0 0-10 0,0 0-9 0,0 0-11 15,0 0-5-15,0 0-4 0,0 0-5 0,0 0 1 0,0 0-1 0,0 0 2 0,0 5-1 16,7 0 3-16,-7-1-1 0,0 8 4 0,0-9 3 0,0 7 3 0,0-4 5 0,6 3 3 16,-6 0 3-16,0 2 0 0,8-1 0 0,-8-1-2 0,0 1 0 0,0-1-2 15,7 2-2 1,-7 2 0-16,0-1 0 0,5-8-1 0,-5 5 0 0,0 2-1 0,6-2 2 0,-6 0 1 0,0 1-2 0,8-4 2 0,-8 3-1 0,5-3-1 15,-5 3 1-15,0-5 1 0,8 1 1 0,-8 1 2 0,0-3 5 0,5 4 7 16,-5-2 9-16,0-5 11 0,8 4 12 16,-8-4 10-16,0 0 9 0,6 0 9 0,-6-4 7 0,5 4 10 0,3-5 5 0,-1-2 2 0,-1 4 5 0,2-3 1 0,-3-3-1 15,8 0-4-15,-7-1-8 0,7-5-9 0,-1 0-11 0,2 0-13 0,5 1-8 16,-4-6-10-16,4 0-9 0,-6 7-6 0,6-8-7 0,-6 2-2 0,7-1-6 0,-1 1-1 16,-6-1-4-16,5 1-3 0,-4 0-2 0,7 4-1 0,-8-4-1 0,0 4-1 15,0 0-1-15,-2 0-1 0,5 0 0 0,-11 6-1 0,8-1-2 0,-8-1 0 0,3 7-5 16,5-5-5-16,-13 3-9 0,6 3-14 0,2 3-17 15,-3-6-17-15,3 6-17 0,-8 0-17 0,0 0-23 0,7 0-24 0,-7 0-24 0,5 6-24 0,-5-6-31 16,7 3-29-16,-7 3-60 0,0-2-69 0,5 1-54 0,-5-1-48 16,0 7-4-16,7-1 14 0,-7-4 27 0,0 3 29 0,0 0 37 0,0-3 38 0,0-2 40 15,-7 1 39-15,7-1 45 0,-5 1 47 0,-2-10 62 0,2 5 76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18:40.823"/>
    </inkml:context>
    <inkml:brush xml:id="br0">
      <inkml:brushProperty name="width" value="0.05292" units="cm"/>
      <inkml:brushProperty name="height" value="0.05292" units="cm"/>
      <inkml:brushProperty name="color" value="#FF0000"/>
    </inkml:brush>
  </inkml:definitions>
  <inkml:trace contextRef="#ctx0" brushRef="#br0">6917 6962 0 0,'0'0'38'0,"0"0"34"0,0 0 20 0,0-6 21 0,-8 6 21 0,8 0 28 16,0-4 31-16,0 4 29 0,0 0 27 0,-5 0 23 0,5-5 21 0,-8 5-19 0,8 0-45 0,-5 0-22 0,5 0-8 0,-7 0-4 0,7 0 0 0,-7 0-8 0,7 0-6 0,-7 0-18 0,1 0-19 0,-1 0-16 0,7 0-12 0,-6 0-6 15,6 0-3-15,-7 0 0 0,7 0-1 0,-6 0-2 0,6 0 0 0,0 5-2 0,0-5-2 0,0 0-4 0,-5 0-1 16,5 0-3-16,0 0-3 0,0 0-2 0,0 0-3 0,0 0-5 0,0 0 0 0,0 0-3 16,0 0-3-16,0 0-5 0,0 0-4 0,0 0-7 0,0 0-8 0,0 0-5 15,0 0-9-15,0 0-6 0,0 0-8 0,0 0-6 0,5-5-2 0,-5 5-5 16,0 0 1-16,0 0 2 0,0 0 0 0,6 0 2 0,1 5 3 0,-7-5 2 15,6 0 3-15,1 0 3 0,-1 4 4 0,1-4 7 0,0 0 6 0,5 6 7 16,-4-6 6-16,5 0-1 0,-7 0 1 0,6 4-4 0,2-4-3 0,-1 0-2 0,8 0 0 16,-10 0 1-16,10 0 0 0,-3-4 0 0,3 4-1 0,-2 0-2 15,1 0-5-15,-1-6-5 0,7 6-1 0,-8-4-6 0,9 4-1 0,-1 0 2 0,1-5 1 0,-1 5 2 16,0-4 0-16,1 4 3 0,-4-5-1 0,4 5 0 0,-1 0 1 16,1-6 0-16,-1 6 1 0,0 0 3 0,-7-4 0 0,7 4-1 0,-7 0 2 0,1 0-4 15,-1-6-2-15,2 6-2 0,-3 0-4 0,-4 0-3 0,4-5-3 0,-2 5-3 16,-5 0 0-16,1 0-4 0,-3 0-2 0,3 0-1 0,-6 0-3 0,2 0-2 15,-3 0-1-15,-5 0 2 0,8 0 5 0,-8 0 3 0,0 0 5 0,0 0 6 0,0 0 2 16,0 0 1-16,0 0 2 0,0 0 4 0,0 0-1 0,0 0 2 16,0 0 3-16,0 0-10 0,0 0-28 0,0 0 0 0,0 0 0 0,0 0 0 15,0 0 0-15,0 0 0 0,0 0 0 0,0 0 0 0,0 0 0 0,0 0 0 0,0 0 0 16,0 0 0-16,0 0 0 0,0 0 0 0,0 0 0 0,0 0 0 0,0 0 0 16,0 0 0-16,0 0 0 0,0 0 0 0,0 0 0 0,0 0 0 15,0 0 0-15,0 0 0 0,0 0 0 0,0 0 0 0,0 0 0 0,0 0 0 0,0 0 0 0,0 0 0 16,0 0 0-16,0 0 0 0,0 0 0 0,0 0 0 0,0 0 0 0,0 0-3 15,0 0-26-15,0 0-6 0,0 0-8 0,0 0-7 0,-8 0-7 0,8 0-9 16,0 0-7-16,0 5-8 0,0-5-9 0,-5 0-7 0,5 6-10 0,0-6-9 16,0 0-9-16,-8 4-6 0,8-4-7 0,0 0-7 0,0 6-7 15,0-6-6-15,0 5-8 0,-6-5-12 0,6 4-12 0,0-4-14 0,0 5-10 0,0-5-19 0,-5 4-18 16,5-4-36-16,0 6-46 0,0-6-54 0,-7 4-59 0,7-4-13 0,-9 5 9 16,9-5 21-16,-5 6 28 0,5-6 31 0,-7 0 36 0,7 0 33 0,-6-6 37 15,1 1 41-15,-4 5 42 0,9-10 53 0,-7 6 62 0</inkml:trace>
  <inkml:trace contextRef="#ctx0" brushRef="#br0" timeOffset="1597.12">9606 7059 31 0,'-6'0'100'0,"6"0"36"0,-8-5 26 0,3 5 25 0,5 0 23 0,0-4 23 0,0 4 22 0,-8 0 21 0,8-5 21 0,0 5 20 0,0 0 18 0,0 0-40 0,-5-4-79 16,5 4-38-16,0 0-20 0,0 0-10 0,0 0-3 0,0 0-3 0,0 0-3 0,0 0-3 0,0 0-2 0,0 0-7 0,0 0-2 0,-7-6-2 0,7 6-3 0,0 0-2 15,0 0-1-15,0 0-6 0,0 0-6 0,0 0-4 0,0 0-7 0,0 0-2 0,0 0-5 16,0 0-6-16,0 0-5 0,0 0-4 0,0 0-5 16,0 0-5-16,0 0-6 0,0 0-2 0,0 0-5 0,0 0-3 0,0 0-3 0,0 0-3 0,0 0-2 15,0 0-3-15,0 0 1 0,0 0-1 0,0 0 2 0,0 0 2 16,0 0 2-16,0 0 2 0,7-6 4 0,-7 6 2 0,5 0 1 0,3 0 0 0,-3-4 0 0,3 4 3 16,-2 0-3-16,-1-5 1 0,11 5-4 0,-11-6-2 0,8 6-2 0,1-3-2 15,-2 3-2-15,1 0 0 0,8-6-2 0,-10 6 0 0,2-4-2 0,8 4-1 16,-2 0-2-16,-6-5-2 0,5 5-1 0,3-4-1 0,-3 4-1 0,-4 0-3 0,5-5-1 15,1 5-4-15,-6 0-1 0,4-7-3 0,-4 7-2 0,-1 0 0 0,-6 0-2 16,6 0 1-16,-7 0 1 0,7 0-2 0,-5 0 1 0,-3 0 2 0,-5 0 0 0,8 0 0 16,-8 0 1-16,0 0 2 0,0 0-2 0,0 0 2 0,0 0-2 0,0 0 2 15,0 0-1-15,0 0-4 0,0 0 3 0,0 0-3 0,0 0 1 16,0 0 1-16,0 0-1 0,0 0-2 0,0 0 1 0,0 0 1 0,0 0 0 0,0 0 0 16,0 0-1-16,0 0-3 0,0 0 1 0,0 0 0 0,0 0-2 15,0 0 0-15,0 0-2 0,0 0 1 0,0 0-1 0,0 0 0 0,0 0-3 0,0 0-1 16,0 0-4-16,0 0 0 0,0 0-2 0,0 0-1 0,0 0-3 0,0 0-4 15,0 0-8-15,0 0-9 0,0 0-9 0,-8 7-11 0,3-7-10 0,5 0-11 16,-8 0-12-16,8 5-17 0,-8-5-20 0,3 0-21 0,5 4-22 0,-6-4-27 16,-1 5-27-16,1-5-24 0,-1 0-23 0,7 4-42 0,-6 2-51 0,-1-6-78 0,0 3-92 15,0-3-29-15,2 6 5 0,-3-6 20 0,8 0 33 0,-5 0 36 16,-9 0 38-16,9 0 44 0,-2-6 44 0,-7 3 47 0,8-3 47 0,-6-3 59 0,-2 0 65 16</inkml:trace>
  <inkml:trace contextRef="#ctx0" brushRef="#br0" timeOffset="25949.23">19316 4763 0 0,'0'0'7'0,"0"0"20"0,0 0 12 0,0 0 13 0,0 0 13 0,-5-4 12 0,5 4 16 0,0-6 10 0,-8 6 11 0,8 0 6 0,-5-4 2 0,5 4 6 0,-8 0 9 0,8 0 7 0,0 0 10 0,-6-5 3 16,6 5-2-16,0 0-3 0,0 0-9 0,-7 0-7 0,7 0-6 0,0 0-11 0,0 0-9 0,-5 0-10 0,5 0-11 15,0 0-13-15,-9-4-13 0,9 4-13 0,0 0-11 0,0 0-8 0,-5 0-4 16,5-5-3-16,0 5 1 0,0 0 0 0,-7-7 3 0,7 7 1 0,-6 0 4 16,6-3 3-16,0 3 1 0,-5 0 5 0,5-6 4 0,-9 6 3 0,9-5 5 15,-7 5 4-15,7 0 6 0,-5 0 5 0,5-4 3 0,-8 4 3 0,8 0 3 16,0 0 1-16,0 0-1 0,-5 0 2 0,5 0-2 0,0-6-2 0,0 6-4 0,0 0-4 16,0 0-8-16,0 0-8 0,0 0-8 0,0 0-9 0,0 0-9 0,0 0-7 15,0 0-9-15,0 0-8 0,0 0-3 0,0 0-6 0,0 0-1 0,0 0 0 16,0 0 3-16,0 0 1 0,0-3 5 0,5 3 3 0,-5-6 3 0,8 6 2 15,-8 0 1-15,5-4 1 0,2 4 4 0,2 0 0 0,-9-5 1 0,5 5 0 0,1 0 0 16,1-6 0-16,-2 6-4 0,4 0 2 0,-9-3 0 0,5 3 1 0,2 0 0 16,-1-7-1-16,7 7 4 0,-5 0-3 0,-3 0 0 0,2-5-2 0,5 5 3 15,-5 0 1-15,6 0-2 0,-6-4 1 0,5 4-2 0,4 0-1 0,-5 0-2 0,-4 0-3 16,7 0-1-16,-2 0-1 0,-1 0-3 0,5 0 1 0,-4 4-2 0,0-4 1 16,3 0 0-16,-3 0-1 0,0 0 0 0,-4 5 1 0,11-5-2 0,-14 0 0 15,10 0-1-15,-2 0 0 0,-2 7 1 0,5-7 0 0,-5 0 2 0,2 0-1 0,0 0 3 16,0 0-2-16,1 0 2 0,-2 0-3 0,-5 0 0 0,5 0 1 15,3 0 0-15,-1-7-2 0,-4 7 2 0,-2 0-1 0,5 0 0 0,-7-5-1 0,7 5-1 0,-5 0-1 16,5 0 0-16,-8 0 0 0,0 0 0 0,9 0 1 0,-7 0 1 0,1 0 1 16,4-4 2-16,-5 4 3 0,-2 0 1 0,11 0 2 0,-11 0 5 0,8-5 4 15,-8 5 1-15,9 0 2 0,-7-6 3 0,4 6-2 0,5 0 1 0,-11-4 0 16,9 4-2-16,-2-4 0 0,1 4-3 0,-6 0-1 0,5-5-5 0,1 5-1 16,1-5-4-16,-2 5-4 0,2 0-4 0,-1-4 0 0,-8 4-1 0,11-6-1 0,-5 6-2 15,-4-6 1-15,7 6-1 0,-2 0 2 0,-6-4-2 0,7 4 2 16,0 0-1-16,1-5-1 0,-9 5 3 0,10 0 0 0,-3 0 0 0,0-6 1 0,2 6 0 15,-1 0 1-15,1-4 0 0,-2 4 0 0,1 0 0 0,1 0 0 0,-2 0 1 0,7 0 0 16,-6 0 1-16,1-5 0 16,6 5-1-16,-7 0 1 0,6 0-2 0,2 0 1 0,-11-4-1 0,11 4 0 15,-1 0 1-15,0 0-2 0,-1-5 1 0,2 5 0 0,-3 0-1 0,3-4 1 0,-2 4-2 0,6-6 1 0,-6 6-1 0,2-6 1 16,6 6 0-16,-9-4 1 0,3 4-1 0,-5-5 0 16,12 5 1-16,-8-5 0 0,0 1 0 0,-1 4 1 0,7-6-1 15,-7 6 1-15,-1-4 2 0,3-1-1 0,-3 5 2 0,3 0 0 0,-2-4-2 0,-6-1 1 0,8 5-1 0,-3-7 1 0,1 7-1 0,2-3 1 16,-2 3-1-16,1-6 0 0,0 6-3 0,0-5-3 15,-1 1-4-15,2 4-4 0,-3 0-9 0,8-6-5 0,-7 1-6 0,8 5-5 16,-7-4-5-16,4 4-5 0,-3-4-3 0,5 4-4 0,-2-5-3 0,4 5-3 16,-8-6 2-16,6 6 1 0,-1-4 3 0,2 4 5 0,-3 0 5 0,-3 0 8 0,6-6 4 0,-1 6 6 15,0 0 5-15,0 0 3 0,-2 0 3 0,3 0 5 0,-1 0 2 0,6 0 2 16,-5 0 2-16,1 0 1 0,4 0 0 0,-1 0 0 0,-5 0 1 0,6 0 1 0,2 0 0 16,-2 0 1-16,2 0 2 0,-11 0-1 0,10 0-1 0,1 0 0 0,-2 0 1 0,1 0 2 15,-1 0-1-15,-5 0 3 0,4 0 1 0,3-5 3 0,-2 5 4 0,7 0 0 16,-5-4 5-16,3 4-1 0,-2 0-1 0,-4-5 1 0,9 5 2 0,-1 0 0 15,-7-6 2-15,7 6 0 0,1 0 1 0,-8-4 2 0,7 4-2 0,-8 0-3 16,1 0 1-16,2 0-2 0,-2 0-1 0,1 0-2 0,-1 0 2 0,0 0-3 0,2 0 1 16,-8 0-2-16,6 4-2 0,-6-4-2 0,1 6-6 0,-1-6-1 0,1 5-1 15,-9-5-1 1,8 4-1-16,-7-4-2 0,1 5 0 0,-6 1-2 0,5-6 1 0,-6 4-1 0,-1-4 1 0,9 6-1 0,-15-6 1 0,8 5 2 0,-2-1 2 16,2-4 2-16,-9 4-1 0,8 1 1 0,1 1-1 0,-9-6 0 0,10 4 2 0,-10-4 1 15,9 5 0-15,-9 1 1 0,10-3 0 0,-9-3 1 0,0 7 0 0,6-2 0 16,-3-5-1-16,-4 4-2 0,8-4 0 15,-6 5-1-15,0-5 2 0,0 4 0 0,-2-4 3 0,-5 6 1 0,8-6 3 0,-3 0 4 0,-5 4 0 0,6-4 5 16,-6 0 0-16,0 0 4 0,0 0 3 0,8 0 0 0,-8 0 3 0,0 0 0 16,0 5 1-16,0-5 1 0,0 0 0 0,5 0-3 0,-5 0-2 0,0 0-3 0,0 0 0 15,7 5-2-15,-7-5-4 0,9 0 0 0,-9 0-3 0,5 4-3 0,-5-4 2 16,5 0-3-16,3 6 1 0,-8-6-1 0,5 6-2 0,3-6-3 0,-2 4 2 0,-6-4-3 16,7 5 1-16,-1-5-1 0,1 4 1 0,-1 1 2 0,-6-5 2 15,8 4 1 1,-3-4-2-16,2 6 2 0,-1-6 0 0,0 5 2 0,1-5 7 0,1 4 2 0,-3-4 4 15,1 6 5-15,2-6 4 0,4 6-1 0,-4-6 1 0,-2 4-1 16,7-4 0-16,0 5-1 0,-7-5 2 0,7 5-4 0,-1-5 0 0,-3 4-5 0,2 0-5 16,1-4-5-16,4 6-5 0,-11-1-3 0,1-5-6 0,7 4-1 0,-5-4-4 15,-3 5-1-15,2-5-1 0,-7 0-1 0,7 7 2 0,-7-7 0 0,0 0 2 0,0 3 0 16,0-3-3-16,0 0 2 0,0 0 2 0,0 0-2 0,5 0 4 0,-5 0-2 16,0 6 2-16,0-1 0 0,0-1 1 0,0 2-1 0,0-3 1 0,0 7-3 15,0-5 0-15,0 4 0 0,7-2 2 0,-7 2 1 0,0-4-1 0,0 5 2 16,0-6-2-16,8 1 2 0,-8 4 1 0,5-3-2 0,-5 0 1 0,0-2 1 15,8-4 1-15,-8 5-1 0,6-1 1 0,-6-4 0 0,0 0-2 0,5 6-11 16,-5-6-15-16,0 0-22 0,8 0-30 0,-8 3-39 0,0-3-45 0,0 0-118 0,0 0-145 16,0 0-74-16,8-3-29 0,-8-3-7 0,0 2 7 0,0-1 16 0,0-11 21 0,-8 2 29 15,0-5 37-15,-3-6 45 0,-2 1 48 0,-7-6 60 0,1-3 66 0,-8-2 102 16,1-4 99-16</inkml:trace>
  <inkml:trace contextRef="#ctx0" brushRef="#br0" timeOffset="68768.75">11677 10909 0 0,'-5'0'19'0,"5"0"31"0,-7-6 17 0,7 6 17 0,-9 0 14 0,4-3 16 0,5 3 16 0,-7-7 16 0,7 7 20 0,-6-5 11 0,6 5 5 0,-5-4-6 0,5 4-9 0,-8-5-9 0,8 5-5 0,-8-6-4 0,8 6-2 0,-5 0-4 0,5-4-5 0,-7 4-6 0,7 0-6 15,-6-5-8-15,0 5-12 0,6 0-9 0,-8-4-9 0,8 4-7 0,-7 0-10 0,2-5-7 0,-1 5-6 16,-2 0-6-16,8 0-4 0,-5-4-2 0,-3 4-2 0,3 0 2 0,5 0 2 0,-8 0 5 16,2-6 2-16,6 6 5 0,-5 0 5 0,5 0 0 0,0 0 2 0,0 0-1 15,0 0 0-15,-8 0-5 0,8 0-1 0,0 0-3 0,0 0-4 0,0 0-5 16,0 0-5-16,0 0-6 0,0 0-8 0,0 0-2 0,0 0-1 15,0 0 3-15,0 0 5 0,8-6 9 0,-8 6 6 0,0 0 5 0,5-4 5 0,1 4 2 0,-6 0 1 16,8 0 0-16,-3 0 3 0,3 0-2 0,-3 0-1 0,3 0-1 0,-2 0-7 0,6 0-3 16,-4 0-8-16,4 0-5 0,-5 0-6 0,6 0-2 0,-5 0 0 0,3 0 1 15,1 4 3-15,4-4 2 0,-5 0-1 0,2 0 5 0,0 6 3 0,6-6 4 16,-4 0 3 0,4 0-2-16,0 6 3 0,-6-6 0 0,8 0-4 0,2 0 3 0,-2 0-3 0,-2 0 0 0,8 0-1 0,-7 0 1 0,4-6 2 0,5 6-2 15,-5 0-2-15,3-6-3 0,-2 6-4 0,1-4-3 0,6 4-3 0,-5 0-1 16,6-5-2-16,-1 5-4 0,2-6-1 0,-2 6-2 0,-1-3-4 0,1 3-4 15,8-6-2-15,-6 6-4 0,3-4-3 0,-3-1-1 0,5 5 2 0,-1 0 1 0,-4-4 2 16,5 4-1-16,-7-5-1 0,2 5-3 0,-3-7 1 0,1 7-1 0,0 0-1 16,2-3 1-16,-8 3-1 0,8 0 2 0,-2-6 2 0,-1 6 2 0,-4 0 1 0,5 0 2 15,1 0 0-15,-6 0 0 0,-3-5 4 16,10 5 2-16,-8 0 3 0,1 0 1 0,-3 0 1 0,5 0 1 0,-6-4-1 16,4 4 1-16,-6 0-3 0,-3 0-1 0,8-6-3 0,-7 6 1 0,2 0-2 0,-3-5-1 15,3 5-1-15,-3 0-3 0,2-4 1 0,1 4-2 0,-3-4-1 0,3 4 0 0,-9-5 1 16,7-1 0-16,2 6 1 0,-10-4 1 0,10 4-1 0,-8-6 2 0,8 1-2 15,-10 5 2-15,2-4 1 0,0 4-1 16,1-6 3-16,-1 6-1 0,-1-5 1 0,2 5 0 0,-9-4-1 0,8 4 1 0,-5-5-1 0,5 5-2 0,-7-4 0 0,1 4-3 0,-1-6 0 0,1 6-4 31,4 0 1-31,-2-3-3 0,-2 3-2 0,-2 0-1 0,-5 0-1 0,8-6-1 16,-3 6 0-16,1 0-2 0,-6 0 1 0,8 0-1 0,-8 0 2 0,0 0 1 16,0 0 2-16,5-6 2 0,-5 6 1 0,0 0 2 0,0 0 2 0,0 0-2 0,0 0 4 15,0 0 0-15,0 0 2 0,0 0 0 0,0 0 2 0,0 0-1 0,0 0 2 16,0 0-1-16,0 0-1 0,0 0 0 0,0 0 0 0,0 0-3 0,0 0 2 0,0 0-3 15,0 0 0-15,0 0-3 0,0 0-1 0,0 0-3 0,0 0-2 0,0 0-4 16,0 0-1-16,0 0-1 0,0 0-2 0,0 0-4 0,0 0-2 0,0 0-1 16,0 0-6-16,0 0-3 0,0 0-6 0,0 0-4 0,0 0-4 0,0 0-8 15,0 0-5-15,0 0-11 0,0 0-7 0,0 0-14 0,0 0-12 0,0 0-11 16,0 0-13-16,0 0-12 0,0 0-14 0,0 0-13 0,0 6-16 0,-5-6-16 0,5 0-22 16,0 6-14-16,0-3-15 0,0-3-23 0,-8 6-30 0,8-6-41 0,0 0-43 0,0 0-45 15,-6 4-37-15,6-4-2 0,-5 5 15 0,-3-5 25 0,8 0 30 0,-5 0 37 16,-2-5 38-16,-2 5 34 0,4-4 39 0,-1-2 43 0,6 6 47 0,-7-3 53 15,1-9 70-15</inkml:trace>
  <inkml:trace contextRef="#ctx0" brushRef="#br0" timeOffset="69174.34">13826 10523 0 0,'0'-6'17'16,"8"2"49"-16,-8 4 24 0,0 0 25 0,0 0 24 0,0 0 27 0,0 0 28 0,0 0 27 0,0 0 24 0,0-6 23 0,0 6 21 0,0-5-10 0,-8 5-26 0,8-4-22 0,0 4-19 0,0-5-8 0,0 5-6 0,-5 0-5 0,5 0-4 0,-7-4-10 0,7 4-12 15,-9-6-9-15,9 6-5 0,-5 0-4 0,5-4 2 0,0 4 0 0,-6 0-1 16,6 0-3-16,0-5-3 0,0 5-5 0,-7 0-7 0,7 0-9 0,0 0-11 0,0 0-12 16,0 0-10-16,0 0-12 0,0 0-8 0,0 0-12 0,0 0-8 0,0 0-10 15,0 0-7-15,0 0-8 0,0 0-4 0,0 0-6 0,0 0-2 0,0 0 0 0,0 0 4 16,0 0 4-16,0 0 6 0,7 0 5 0,-1 0 3 0,-6 0 6 16,5 5 2-16,4-5 3 0,-2 0-1 0,-2 4 5 0,3-4 2 0,-3 6 0 15,1-2 2-15,7-4-3 0,-6 5-5 0,-1-1-3 0,8 1-8 0,-7 1-4 0,5-2-8 16,-5 2-3-16,6-1-4 0,-6-1-2 0,-1 2-5 0,2-3-2 0,-3-3-2 15,-5 6-4-15,5-2 1 0,-5 1-1 0,8-5 1 0,-8 6 2 0,0-6 4 16,0 0 0-16,0 0 4 0,0 0 3 0,0 4-1 0,0 1 5 0,0 1 1 0,0-3 4 16,-8 3 1-16,8 0 3 0,0-6 1 0,0 4 0 0,-5 5 0 0,5-4 0 15,0-1-4-15,-5 2-2 0,5 0-1 0,-8 3-4 0,8-3 1 0,-6 3-3 16,-1 0-2-16,-1-5-1 0,3 7-3 0,5-1 0 16,-7-1-1-16,-5 6 0 0,5-6-1 0,1 1-2 0,-2 1 4 0,-5-1 1 0,8-1-1 0,-9 0-1 0,9 1-3 15,-8 1-11-15,-3-1-13 0,5-1-21 0,-2 0-26 16,-7 0-28-16,6 2-36 0,-4-7-44 0,-1 8-51 0,-1-3-84 0,1 0-98 0,-8 1-94 15,1-5-84-15,0 4-28 0,-1-2-3 0,-5-4 22 0,-1 3 28 0,1-1 40 16,-7-5 43-16,0 0 51 0,-1 0 52 0,-5-5 60 0,0-1 65 0,0 6 79 0,-1-3 82 16</inkml:trace>
  <inkml:trace contextRef="#ctx0" brushRef="#br0" timeOffset="69853.95">11788 10410 46 0,'6'0'131'0,"-6"-6"49"0,0 2 37 0,7-1 33 0,-7 0 30 0,0 5 30 0,0 0 30 0,0-4 29 0,0-2 28 0,0 6 25 0,0 0 27 0,0-4-45 0,0 4-84 0,0-5-62 0,0 5-49 0,0 0-23 0,0 0-12 0,0-4-9 16,0 4-9-16,0 0-11 0,0 0-16 0,0 0-11 0,0 0-13 0,0 0-10 0,0 0-10 0,0 0-9 0,0 0-9 0,0 0-9 16,0 0-10-16,0 0-9 0,0 0-9 0,0 0-9 0,-7 0-4 0,7 0-7 15,-6 0-4-15,6 4-2 16,-7-4-5-16,7 5-2 0,-6-5-2 0,-2 4 0 0,-4 2-2 0,5-2 1 0,2 1 0 15,-10 0 1-15,10 5 3 0,-9-4-1 0,1 3 1 0,0-3 2 0,2 3 0 0,-5 0 1 16,4-5-1-16,1 8 1 0,-5-3-1 0,4 0 0 0,0 1-1 0,-3-5 0 16,4 4-1-16,-2 1 1 0,5 1-1 0,-5-1 1 0,2-1-3 0,-4 0 1 15,9 1 0-15,-7 1-1 0,0-2 0 0,5-3 1 0,3 2-2 0,-1 2-1 0,-1-6 0 16,2 2-4-16,-4 0-2 0,4-3-2 0,-2 3-2 0,7 0-2 0,0-2-2 0,-6-4-5 0,6 0-4 0,0 0 1 16,0 0-2-16,0 5 1 0,0-5 1 0,0 4 4 0,6 1 6 15,-6-5 7-15,7 4 10 0,-7 2 10 0,5-1 12 0,4-1 9 0,-4 8 10 16,2-9 7-16,-1 3 9 0,-1 3 6 0,11 0 3 0,-11-3 3 0,8 3 3 0,0 1 2 15,0 1 0-15,1 2-6 0,-1-3-3 0,0 1-7 0,5-1-10 0,-4-1-5 0,4 6-6 16,3-6-2 0,-8 6-5-16,8-5-3 0,-4 4-2 0,3-4-2 0,7 4-3 0,-8 2-10 0,1-7-18 15,-1 6-26-15,2 0-35 0,-3 0-40 0,3-2-45 0,-2 2-57 0,-1 1-64 16,3 2-108-16,-3-3-126 0,-4 0-53 0,6 0-16 0,-1-2 1 0,-5 2 16 16,-2-3 26-16,1-3 34 0,1-4 44 0,-9-1 52 0,8 2 57 0,-5-12 59 0,-2 2 67 15,-1-7 72-15</inkml:trace>
  <inkml:trace contextRef="#ctx0" brushRef="#br0" timeOffset="103065.9">4427 14567 19 0,'0'0'78'0,"0"0"27"0,0 0 19 0,0-4 21 0,0 4 22 0,7-5 22 0,-7 5 24 0,0-6 22 16,0 2 22-16,0-2 19 0,0 1 19 0,8 5-37 0,-8 0-69 0,0-4-32 0,0-2-11 0,0 6-4 0,0 0-6 0,0-5-7 0,0 5-14 0,5-4-13 0,-5 4-14 0,0 0-13 0,0 0-10 0,0 0-9 16,0-5-6-16,0 5-6 0,0 0-2 0,0 0-3 0,0 0-1 0,0 0-2 0,0-4 0 0,0 4 0 0,0 0 0 0,0 0 0 0,0 0 0 0,0 0 0 0,0 0-3 0,0 0-3 0,0 0-2 15,0 0-4-15,0 0-1 0,0 0-5 0,0 0-3 0,0 0-4 0,0 0-1 16,0 0-3-16,8 0-3 0,-8 0 0 0,0 0-4 0,0 0-2 0,0 0 0 0,6 0 2 16,-6 0 1-16,0 0 4 0,5 0 4 0,-5 0 6 0,7 0 4 0,-7 0 6 15,9 0 3-15,-4 0 4 0,1 0 3 0,1 0 1 0,-2 0 2 0,4 0 2 0,-2 0 4 16,4 0 2-16,-4 0 1 0,7 0 1 0,-2 0 0 0,-6 0-3 0,8 0-2 15,-2 0-4-15,7 0-3 0,-4-6 1 0,-3 6 0 0,8 0 0 0,-1 0 3 16,-6 0 0-16,8 0 0 0,-2 0-2 0,7 0 0 0,-8 0-3 16,9 0 0-16,-6 0 0 0,2 0 2 0,4 0 2 0,-7 0-1 0,7 0-1 0,5 0-3 0,-6 0-1 15,1 0-3-15,-2 0-1 0,8 0-3 0,-8 6 2 0,9-6-3 0,-2 0 1 16,0 0-1-16,0 0 0 0,2 0-3 0,-2 0 1 0,1 0-2 0,-1 0-1 16,7 0 3-16,-7 0-1 0,7 0 2 0,1 0-1 15,-8 0 2-15,7 0 0 0,-7 0 1 0,2 0-3 0,3-6-1 0,-3 6-4 16,-2 0 0-16,2 0-4 0,-2 0-3 0,-6-3 1 0,5 3-1 0,4 0-3 0,-10-6 0 0,7 6-3 15,-5 0 0-15,-1 0-2 0,0-6-2 0,1 6 0 0,-3-4 3 0,-4 4 1 0,0 0-2 16,0-5 5-16,-7 5-1 0,0-6 2 0,1 6 1 0,-4 0 2 0,-1-4 8 0,-4 4 5 16,-5 0 12-16,7 0 8 0,-7 0 5 0,0 0 5 15,0 0 2-15,0 0-1 0,0 0 0 0,0 0-2 0,0 0-3 0,0 0-1 0,-7-5-3 0,7 5-5 16,-5 0-6-16,5 0-9 0,-9 0-12 0,4-4-13 0,0 4-7 0,-3 0-10 16,8 0-6-16,-6 0-11 0,-1 4-6 0,1-4-9 0,-1 0-10 0,1 0-12 0,-2 5-12 15,3-5-15-15,-2 4-13 0,7-4-15 16,-6 6-14-16,-1-6-16 0,0 5-17 0,7-1-13 0,-7 2-15 0,7-6-12 0,-5 6-12 0,5 3-27 0,0-5-30 0,-8 1-34 15,8-1-29-15,0 1-39 0,0 1-40 0,0 3-6 0,0-3 15 0,8 4 23 16,-8-5 28-16,0-1 31 0,5 0 30 0,2-4 34 0,0 5 35 0,0-5 44 0,-1 0 45 16,6-5 48-16,-4 1 61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21:50.385"/>
    </inkml:context>
    <inkml:brush xml:id="br0">
      <inkml:brushProperty name="width" value="0.05292" units="cm"/>
      <inkml:brushProperty name="height" value="0.05292" units="cm"/>
      <inkml:brushProperty name="color" value="#FF0000"/>
    </inkml:brush>
  </inkml:definitions>
  <inkml:trace contextRef="#ctx0" brushRef="#br0">1601 6067 27 0,'-12'0'95'15,"-2"6"36"-15,1-6 27 0,-1 0 26 0,4 0 27 0,-3 0 24 0,5 0 24 0,0 0 22 0,3-6 19 0,-1 6 17 0,-2-5 14 0,3 5-42 0,5-4-77 0,0-2-42 0,-7 6-22 0,7 0-11 0,0-5-7 0,0 5-7 0,0-4-12 0,0 4-12 16,0-5-8-16,7 1-7 0,-7-2-9 0,0 3 0 0,0 3-3 0,0-7-5 0,0 2-3 0,0 1-6 15,5-1-8-15,-5 5-5 0,0-6-8 0,8 2-5 0,-8-1-3 0,6 1-3 0,-1-1-2 0,3 1-1 16,0-2 3-16,-8 0-3 0,13-3 0 0,-8 3 0 0,0 3 0 0,9-3-1 16,-1 2 1-16,1-5-2 0,-2 3 1 0,1 0-2 0,1 3-2 0,-2-3 2 15,7-3-2-15,-6 3-1 0,8 1-1 0,-8 1 0 0,6 0 0 0,0-7-1 0,1 7 4 16,-1-2-2-16,2 1 2 0,-3-5-1 0,9 5-1 0,-6 1-2 0,-3-5 2 16,3 3-3-16,3 2 0 0,-4-1-2 0,-1-1-3 0,-6 2-3 15,6-1-1-15,2-1-4 0,-8 2-2 0,1 4-3 0,-2-5-2 0,1 5 1 0,-7-4-5 16,2 4-4-16,-3 0-4 0,2 0-4 0,-1 0-4 0,-6 0-3 0,0 0-4 0,0 0-6 15,0 0-7-15,0 0-10 0,0 0-12 0,0 4-15 0,-6 1-14 0,6-1-20 16,0-4-21-16,0 6-39 0,0-6-46 0,-7 5-57 0,7-1-62 0,-5 2-32 0,5-1-17 0,-8-1 1 16,8 2 14-16,-6-2 19 0,-1 5 27 0,-4-4 27 0,4 1 32 0,-2-2 33 0,-1-4 38 15,-3 5 48-15,-3-5 53 0</inkml:trace>
  <inkml:trace contextRef="#ctx0" brushRef="#br0" timeOffset="711.44">1804 5936 0 0,'0'4'12'0,"-6"5"124"0,6-3 70 0,-8-6 45 0,8 6 32 15,-7-6 25-15,7 0 19 0,-5-6 16 0,5 6 13 0,0-6 12 0,0 6 12 16,0-3 13-16,0-3 13 0,0 6-94 0,5-4-155 0,-5 4-74 0,0 0-34 16,7 0-15-16,1 0-3 0,-8 0 2 0,6-5 6 0,-6 5 5 0,6 0 10 0,1 0 2 15,-7 0 4-15,5 0 1 0,-5 5 1 0,8-5-3 0,-8 0-1 0,6 4-5 16,-6-4 2-16,7 6-4 0,-7-3 2 0,6 3-4 0,-6 3-2 0,5-3-3 16,2 4-2-16,-7-1-4 0,9 6 1 0,-9-1-1 0,0-4 0 15,5 9-1-15,-5-4 0 0,0 6-4 0,0-3-3 0,7 3-4 0,-7 3-1 0,0-5-4 16,0 6-2-16,0 4-4 0,0-4 1 0,0 3-2 0,0 2 1 0,0 0-2 0,0-2-2 15,0 8-2-15,0-3-1 0,0-3 0 0,6 4-1 0,-6 0 5 0,0 0 5 0,0-1 2 0,0 3 6 16,5-2 0-16,-5-6 1 0,0 8 4 0,0-3 1 0,9 1 2 16,-9 2 1-16,7-3 5 0,-7-3 2 0,0 4 2 0,0 0 1 0,5 0-2 0,-5-1-1 15,0 1-3-15,0 7-2 0,0-7-1 0,6 4 1 0,-6 1 1 0,0 0-3 0,0 1 1 16,0-1 0-16,0 4-3 0,8-3 0 0,-8-1 2 0,0 4-1 0,0-3 1 0,0-1 0 16,5 4-4-16,-5-4-3 0,0 6-2 0,8-5-1 0,-8-3-2 0,0 8 2 15,7-2-3-15,-7 2 0 0,5-1-3 0,-5 1-1 0,7-3-5 0,-7 7 0 16,7-5-1-16,-7 6 0 0,0-1 4 0,5-6 0 0,-5 5 2 0,8-2 0 0,-8 2 0 15,0-4-1-15,0-1-2 0,0 2-1 0,5 0-1 0,-5-2 0 0,0 0-3 16,0 2 1-16,0-2-1 0,0 8-2 0,0-8 0 0,0 0-1 0,0 6-1 16,0-4 0-16,0 3 0 0,0-4 0 0,-5 1 0 0,5 4 2 0,0-7-1 0,0-2 1 15,0 3 2-15,0 2-1 0,0-2-2 0,0-4 1 0,0 6-2 0,0-7-1 16,-8 7-1-16,8-2 4 0,0 2-1 0,0-6 2 0,0 5-2 0,0 1 2 0,0-2-1 16,0-4-2-16,0 4 0 0,0-3 1 15,0-1-3-15,0 0 0 0,0-1-1 0,0-2 4 0,0 2-1 0,8-3-2 0,-8-1 0 0,0-1 0 0,0-3-2 16,0 4-2-16,5 0-1 0,-5-4 0 0,8 3 0 15,-8-2 1-15,0 2 2 0,6-3 2 0,-6 4 0 0,5 0-2 0,-5-4 0 0,8 3 0 16,-8-3 1-16,8 4 0 0,-8-4-1 0,0 4 2 0,5-4 1 0,-5-2 1 0,0 2 1 16,0-6-1-16,8 7 0 0,-8-9 1 0,0 4-1 0,0-2-1 0,0 1 1 15,0-6-2-15,0 5 1 0,0-3 1 0,0-3 0 0,0 1 1 0,-8 2-1 0,8-2-3 16,0 1 1-16,0-5 1 0,0 4-2 0,0-4 2 0,0 4 0 0,0-4 0 0,0-1-2 16,0 2 1-16,-5-3-2 0,5-2 0 0,0 2-1 0,0-1-1 0,0 0 0 0,0 0 1 15,0-3-2-15,0 6 1 0,0-6 0 0,-8 1-3 0,8-1 0 0,0 1 0 0,0 1 1 16,0-2-1-16,0 0 0 0,0 1 0 0,0 1 0 0,0-2 0 0,0 1 2 15,0-1-2-15,8 0-1 0,-8-2 1 0,0 2-1 0,0 0 1 0,0-3 0 0,5 3 1 16,-5-3-1-16,0 3-1 0,0-3 1 0,8-2 0 0,-8 1 1 0,0-1 1 0,5 1-2 16,-5 1 2-16,5-2-1 0,-5 1 3 0,9-5-1 0,-9 4-2 0,7 1 2 15,-7 2-2-15,5-7 1 0,1 4-1 16,1 1 1-16,-1-5-2 0,2 4-2 0,-3 1-1 0,2 1-9 0,-1-6-11 0,0 4-19 0,9 1-21 0,-10-1-30 16,9 1-34-16,-1-5-41 15,-8 7-47-15,9-4-74 0,-1 3-86 0,0-1-91 0,0-5-92 0,1 4-31 0,-2 2-4 0,-4-6 17 16,3 0 26-16,2 0 37 0,-6-6 42 0,1 2 48 0,-2-7 54 0,-6-4 56 0,6-4 62 0,-6-6 75 0,0-4 76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22:57.734"/>
    </inkml:context>
    <inkml:brush xml:id="br0">
      <inkml:brushProperty name="width" value="0.05292" units="cm"/>
      <inkml:brushProperty name="height" value="0.05292" units="cm"/>
      <inkml:brushProperty name="color" value="#FF0000"/>
    </inkml:brush>
  </inkml:definitions>
  <inkml:trace contextRef="#ctx0" brushRef="#br0">15670 6238 18 0,'0'0'49'0,"0"0"18"0,0 0 16 0,-8 0 17 0,8 0 14 0,0 0 19 0,0-3 19 16,0 3 17-16,0 0 17 0,0 0 6 0,0 0 1 0,0 0-2 0,0 0-4 0,-6 0-5 0,6 0-8 0,0 0-6 0,0 0-3 0,-6-7-7 0,6 7-4 0,0 0-11 0,0 0-11 0,-7 0-13 0,7 0-13 0,0 0-10 0,0 0-7 15,-5-5-8-15,5 5-2 0,0 0-3 0,0 0 1 0,0 0 2 0,-9 0 2 16,9 0 4-16,0 0 3 0,0 0 5 0,0 0 2 0,0 0 3 0,0 0 4 0,0-4-1 16,0 4 1-16,0 0-4 0,0 0-5 0,0 0-2 0,0 0-8 15,0 0-3-15,0 0-7 0,0 0-6 0,0 0-6 0,0 0-8 0,0 0-8 0,0 0-7 16,0 0-8-16,0 0-8 0,0 0-3 0,0 0-4 0,0 0-6 0,0 0 1 16,0 0 2-16,0 0 1 0,0 0 2 0,0 4 1 0,0 1 0 15,0 2 0-15,9-4-1 0,-9 3 1 0,5-1 0 0,-5-1 2 0,0 6 0 0,7-5 1 16,-7-1 0-16,6 7-2 0,-6-7-5 0,0 7-4 0,6-7-5 0,-6 5-2 15,8-3-2-15,-8 3 1 0,7 0 0 0,-7-2 1 16,5 2 1-16,-5-4-1 0,6 5 1 0,-6-6-1 0,8 6 2 0,-8-6-1 16,0 2 1-16,5 0-1 0,3-2 2 0,-8 1-1 0,0 1 1 0,5-3 1 0,-5 1 0 0,7 2 2 0,-7-6 0 15,7 5 5-15,-7-5 4 0,7 0 7 0,-7 4 5 0,6-4 4 16,-6 0 6-16,7 6 2 0,-1-6 4 0,-6 0 3 0,7 0 5 0,-7-6 6 0,6 6 4 0,-1 0 5 16,-5-4 6-16,8 4 3 0,0-5-2 0,-3-1 0 0,-5 2-3 0,8 1-2 15,-3-3-1-15,0 1-2 0,4-5 2 0,-9 0-5 0,5 5-4 0,2-10-6 16,-1 6-2-16,2 0-5 0,-2-1-5 0,6-5-2 0,-4 0-5 0,-2 0-1 0,-1-4-2 15,10 4-2-15,-10-3-2 0,9-3-4 0,-9 6 0 0,8-4-3 16,-5-2 1-16,5 3-2 0,1-1 0 0,-9-2-2 0,8 3 1 0,-6-3-3 0,5 6 2 0,-5-4-1 16,6 4-2-16,-6 0-1 15,5 2 1-15,-5-2-3 0,2 0 3 0,-4 0-1 0,1 6-1 0,1-7 0 0,-2 7-2 0,4 0 0 0,-4-2-1 0,2 7 0 16,-7 0-2-16,6-1 0 0,-6-1 0 0,0 2-2 0,5-2 2 16,-5 6-2-16,0-5 0 0,0 5-2 0,8-4-1 0,-8 4-1 0,0 0-1 15,8-6-1-15,-8 6-1 0,0-5-1 0,5 5-2 0,-5 0-2 0,0-4 0 16,7 4 1-16,-7-5-1 0,6 5 0 0,-6-4 1 0,0 4-1 0,6 0 2 0,-6 0 1 15,0-6 0-15,0 6 0 0,8 0 2 16,-8 0-1-16,0 0 2 0,0 0 0 0,0 0 1 0,0 0-2 0,0 0 2 0,0 0 0 0,0 0 3 0,0 0 0 16,0 0 2-16,0 0 0 0,0 0 1 0,0 0 2 0,0 0 2 0,0 0 2 15,0 0-2-15,0 0 2 0,0 0 1 0,0 0 0 16,0 0 1-16,0 0 2 0,0 0-3 0,0 0 1 0,0 0 0 0,0 0-3 0,0 0 0 16,0 0-2-16,0 0-2 0,0 0-6 0,0 0-5 0,0 0-9 0,0 0-10 0,0 0-13 15,0 0-14-15,0 0-17 0,0 0-18 0,0 0-29 0,0 0-30 0,0 0-42 16,0 0-47-16,0 0-73 0,0 6-86 0,0-6-98 15,-8 4-107-15,8 1-33 0,-6-1 0 0,0-4 18 0,-1 5 27 0,2 1 36 0,-3-6 38 0,-5 0 49 0,0 0 53 0,-1 0 58 16,2-11 64-16,1 7 78 0,-5-11 79 0</inkml:trace>
  <inkml:trace contextRef="#ctx0" brushRef="#br0" timeOffset="1779.75">10205 5730 29 0,'0'0'94'0,"0"0"36"0,0 0 32 0,0-4 29 0,0 4 28 0,0 0 24 0,0 0 24 0,-7 0 20 0,7 0 21 0,0-5 18 0,0 5 18 0,-5 0-41 0,5 0-78 0,0-4-35 0,0 4-17 0,0 0-13 0,0 0-15 0,0-6-10 15,0 6-10-15,0-5-6 0,0 5-5 0,0 0-2 0,0-4-4 0,0 4-2 16,0 0-4-16,0 0-4 0,0 0-4 0,0 0-4 0,0 0-6 0,0 0-6 16,0 0-6-16,0 0-6 0,0 0-7 0,0 0-6 0,0 0-6 0,0 0-4 0,0 0-7 0,0 0-3 0,0 0-1 0,-8 4 1 15,8-4 3-15,0 5 0 0,8 1 0 0,-8-2 0 0,0 1 0 0,0 4 0 16,0-5-2-16,5 8-2 0,-5-9 0 0,7 9-3 15,-7-3 0-15,7 0-1 0,-7 1-5 0,5-1-5 0,-5 2-2 0,7-1-4 0,-7 3-3 0,8-2 0 0,-8-2-3 16,5 7-1-16,3-7 0 0,-2 0 0 0,-6 6 1 0,5-6 0 16,2 3 2-16,-7-3 2 0,9 1 0 0,-4-1 0 0,1 0 1 0,-6-3-1 0,7 4 3 0,-2-1-1 15,4-4 4-15,-9-1 1 0,7 7 4 0,-2-7-1 0,1 1 4 16,-6 2-1-16,5-4 3 0,3-3 4 0,0 6 7 0,-8-6 8 0,5 0 8 0,2 0 9 16,-7 0 8-16,6-6 6 0,0 3 4 0,2-4 3 0,-1 2 7 0,-2-4 2 15,1-1 3-15,2 1 2 0,-3-6 1 0,3 0-3 0,5 0-6 0,-7 2-8 0,6-8-8 16,2 1-10-16,-1 1-9 0,0 0-7 0,0-5-7 0,0-1-6 15,1 1-10-15,-2 0-2 0,2-1-5 0,-1 1-3 0,-1-1-4 0,0 1-5 16,3 3-3-16,-1 3-2 0,-9-3-4 0,8 2-1 0,-7 4-1 0,1 1 1 16,6 4-2-16,-7 0 1 15,-6 1 0-15,8 4 1 0,-8-1 1 0,5 2-2 0,-5-1 1 0,0 5 1 0,0 0 1 16,0 0 3-16,0 0 2 0,0 0-2 0,0 0-3 0,0 0-2 16,0 0-2-16,0 0 1 0,0 0-4 0,0 0-3 0,0 0-2 0,0 0-3 0,0 0-5 0,0 0-10 0,0 0-7 0,0 0-8 0,0 0-10 15,0 0-3-15,0 0-7 0,7 0-7 0,-7 5-12 0,0-1-13 0,0 2-20 16,0-1-19-16,0-1-13 0,6 5-19 0,-6-3-19 0,0 0-21 0,0 3-23 0,7 0-36 15,-7 1-46-15,0 1-85 0,7-1-106 0,-7-1-34 0,7 6-1 0,-7-1 20 16,0-4 31-16,0 5 31 0,0-5 36 0,0 4 39 16,0-4 40-16,-7-1 46 0,7 1 47 0,-7 1 57 0,0-7 64 0</inkml:trace>
  <inkml:trace contextRef="#ctx0" brushRef="#br0" timeOffset="8295.99">14256 8451 11 0,'0'0'30'0,"0"0"9"0,0 0 4 0,0-4 11 0,0 4 10 0,0-5 16 0,0 5 14 0,0-4 16 0,0 4 13 0,0-6 2 0,0 6-7 0,0-6 4 0,0 6 11 0,0-4 15 0,0 4 14 0,0-5 12 0,0 5 12 0,0 0 3 0,0 0-1 0,0 0-6 0,0 0-9 0,0 0-7 0,0-6-9 0,0 6-19 16,0 0-20-16,0 0-21 0,-6 0-15 0,6 0-16 0,0 0-15 0,0 0-11 16,0 0-9-16,-5 0-6 0,5 0-8 0,0 0-4 0,0 0-2 0,-8 0-1 15,8 0 4-15,0 0 2 0,0 0 6 0,0 0 7 0,0 0 7 0,0 0 5 0,0 0 9 16,0 0 7-16,0 0 8 0,0 0 7 0,0 0 9 0,0 0 3 0,0 0 9 0,0 0 2 16,0 0 4-16,0 0 2 0,0 0 2 0,0 0-1 15,0-4-1-15,0 4-2 0,0 0-7 0,0 0-3 0,0 0-9 0,0 0-6 0,0 0-8 0,0 0-9 0,0 0-10 16,0 0-8-16,0 0-7 0,0 0-8 0,0 0-5 0,0 0-8 15,0 0-5 1,0 0-3-16,0 0-6 0,0-5-3 0,0 5 1 0,0 0-1 0,0 0 3 0,0 0 3 0,0 0 4 0,0 0 2 0,0 0 4 0,8 0 5 0,-8 0 0 16,0 0 7-16,0 0 0 0,5 0 6 0,-5 0 4 0,6 0 3 0,-6 0 2 15,0 0 1-15,5 0 1 16,-5 0-3-16,0 0-1 0,7 0-3 0,-7 0 1 0,9-4-3 16,-9 4-2-16,0 0-1 0,5 0-4 0,2 0-3 0,-7 0-1 0,6 0-2 0,-1 0-4 0,-5 0-2 15,9 0-2-15,-2 0-2 0,-2 0-3 0,-5 0-2 0,6 0 0 0,1 0 1 0,-1 0-2 0,2 0 3 0,-1 0-1 0,4 4 2 16,-3-4 1-16,-3 0 3 0,8 0 3 0,-5 0 2 15,3 0 1-15,-3 0 4 0,5 0-2 0,0 0 1 0,0 0 2 0,-7 0-2 0,7 0-1 0,1-4 1 0,-7 4-1 16,5 0-2-16,2 0-1 0,-8-5-3 0,6 5-3 0,2 0-1 0,-9-4-3 16,8 4 1-16,3 0-2 0,-11 0 1 15,8-6-1-15,0 6 0 0,0 0 1 0,-7-6 0 16,7 6-1-16,0 0 1 0,-8 0-1 0,9 0-2 0,1 0 0 0,-3-3 0 16,-5 3 0-16,6 0 1 0,0 0-1 0,-2 0-1 0,5 0 1 0,-4 0 0 15,-1 0 1-15,5 0 0 0,-5 3-1 0,2-3 2 0,2 0-1 0,-3 0 1 16,0 0-1-16,9 0 3 0,-10 6 0 0,5-6 1 0,-5 0 2 0,1 0 2 0,4 0 2 15,-5 0 4-15,2 0 1 0,0 0 4 0,0 0 2 0,1 0 3 0,-2 0-2 16,2 0 1-16,-1 0 3 0,0 0-3 0,0 0-2 0,0-6 3 0,6 6-2 0,-6 0-1 16,0 0-3-16,0-3-4 0,1 3-5 0,-2 0-1 0,2 0-1 0,4-6-2 15,-4 6 0-15,-1 0 1 0,-1-6 1 0,7 6 1 0,-6 0-2 0,3-3 2 16,-5 3-3-16,9 0 2 0,-7 0-2 0,6-6 0 0,-6 6 0 0,1 0 1 16,7 0-1-16,-10-5 1 0,10 5 1 0,-9 0-1 0,7-4 3 0,1 4-3 15,-8 0 2-15,8 0-1 0,-1-4 0 0,2 4 2 0,-3 0-1 0,3 0 3 0,-3-5-2 16,3 5 2-16,-1 0-2 0,-2-7 2 0,-5 7-3 0,7 0 0 0,0 0 0 0,0 0 3 15,-9-3 0-15,10 3-2 0,-3 0 3 0,-4 0 0 0,7 0-2 0,-8 0 2 16,6 0 2-16,-6-6-1 0,8 6 0 0,-11 0-1 0,11 0-1 0,-8-5-3 16,6 5 0-16,-6 0-4 0,6 0 2 0,-4-4-2 0,4 4 1 0,-7 0-2 15,2 0-1-15,4 0-1 0,-4-6-1 0,4 6 0 0,-2 0 1 0,2 0 1 16,-4 0-1-16,-2-5 3 0,7 5 0 0,-4 0 0 0,2 0 1 0,4-4-1 16,-8 4 2-16,8 0-1 0,-3 0 0 0,-4-5 0 0,4 5-2 0,3 0 2 0,-9 0-2 15,8 0-1-15,-8 0 0 0,7 0-2 0,-5 0 1 0,-1 0-2 0,0 0 0 16,7 0-1-16,-7 0 0 0,1 0 0 0,4 0 0 0,-4 0 0 15,-2 0 0-15,8 0 0 0,-8 0 0 0,2 0 2 0,6 0-1 0,-6 0 1 0,-4 0 2 0,11 0 0 16,-1 0 0-16,-8-4 2 0,9 4 2 0,-3 0 0 0,-4 0 2 0,4 0-3 16,3-6 4-16,6 6 1 0,-9 0 4 0,3 0 2 0,3-4 0 0,-3 4 0 0,5 0 0 15,-7-5-3-15,7 5 3 0,-8-6-4 0,10 6 0 0,-8-4 0 16,6 4-3-16,-8 0 0 0,9-5-2 0,-6 5 0 0,-2 0-4 0,1 0-1 16,-1-6-4-16,-1 6 0 0,3 0-1 0,-7 0-2 0,4 0 0 0,-5 0-1 0,6 0 0 0,-6 0 1 15,7 0 1-15,-6 0-2 0,4 0 1 0,-4 0-1 0,-2 0 1 0,2 0-1 16,-1 0 1-16,8 0-1 0,-10 0 3 0,1 0 0 0,2 0-1 0,-1 6 1 15,0-6 0-15,0 0 1 0,1 0-1 0,-1 0 1 0,-1 0 0 0,-5 0 0 16,5 0 1-16,-4 0 1 0,-2 0 2 0,1 0 1 0,-1 0 3 0,-1 0 4 16,2 0 3-16,2 0 1 0,-9 0 4 0,5 0 1 0,-5 0 2 0,0 0 2 15,7 0-1-15,-7 0 2 0,0 0 0 0,0 0-2 0,6 0 4 0,-6 0-6 16,0 0-2-16,5 0-4 0,-5 0-3 0,0 0-3 0,9-6-2 0,-9 6-3 16,0 0-1-16,7 0 0 0,-7 0-3 0,0 0-1 0,0 0 0 0,0 0 0 0,0 0 0 15,0 0 0-15,0 0 0 0,0 0 0 0,0 0 0 0,0 0 0 0,0 0 0 16,0 0 0-16,0 0 0 0,0 0 0 0,0 0 0 0,0 0 0 0,0 0 0 15,0 0 0-15,0 0 0 0,0 0 0 0,0 0 0 0,0 0 0 0,0 0 0 16,0 0 0-16,0 0 0 0,0 0 0 0,0 0 0 16,0 0 0-16,0 0 0 0,0 0 0 0,0 0 0 0,0 0 0 0,0 0 0 15,0 0 0-15,0 0 0 0,0 0 0 0,0 0 0 0,0 0 0 0,0 0 0 0,0 0 0 0,0 0 0 0,0 0 0 16,0 0 0-16,0 0 0 0,0 0 0 0,0 0 0 16,0 0 0-16,0 0 0 0,0 0 0 0,0 0 0 0,0 0 0 0,0 0 0 0,0 0 0 0,0 0 0 15,0 6 0-15,0-6 0 0,0 0 0 0,0 0 0 0,0 0 0 0,0 0 0 0,0 0 0 16,-7 0 0-16,7 0-31 0,0 0-14 0,-9 0-7 15,9 0-7-15,-5 5-10 0,5-5-7 0,0 0-10 0,-6 0-12 0,6 0-10 0,-7 0-16 0,7 0-14 16,-5 4-18-16,5-4-16 0,-9 0-20 0,2 0-24 0,2 0-26 0,-1 0-31 16,-1 0-64-16,1 0-81 0,-7 0-64 0,-1 0-57 0,2-4-11 0,-1 4 13 0,-1-5 25 15,1-1 32-15,-6 2 37 0,-2-5 39 0,-2 0 43 0,2-3 47 0,2-3 50 0,-7 2 52 16,0-8 71-16,-1 3 81 0</inkml:trace>
  <inkml:trace contextRef="#ctx0" brushRef="#br0" timeOffset="22984.37">21870 6609 14 0,'0'0'48'16,"-7"0"21"-16,7 0 19 0,-6-3 16 0,1 3 18 0,5 0 20 0,-9 0 19 0,9-6 20 0,0 6 22 0,-7 0 2 0,7 0-7 0,0 0-7 0,0 0-9 0,0 0-7 0,0 0-4 0,0 0-9 0,0-6-5 16,0 6-7-16,0 0-4 0,0 0-11 0,0 0-11 0,0 0-7 0,0-4-10 0,0 4-6 0,0 0-6 0,0 0-4 0,0 0-3 0,-5-5 0 0,5 5-3 0,0 0 2 0,0 0-1 15,0-5 1-15,0 5 0 0,0 0 1 0,0 0-1 0,0-4 0 0,0 4-4 0,0 0-2 16,0 0-3-16,0 0-6 0,0 0-4 0,0 0-5 0,0-4-4 0,0 4-4 15,0 0-6-15,0 0-6 0,0 0-2 0,0 0-4 0,0 0-2 0,0 0 1 0,0 0-2 16,0 0 2-16,0 0 1 0,0 0 1 0,0 0 1 0,0 0 2 0,0 0 1 16,0 0 2-16,0 0 1 0,0 0 3 0,0 0 2 15,0 0 2-15,0 0 1 0,0 0-1 0,0 0-3 0,0 0 0 0,0 0-3 0,0 0-3 0,0 0-5 16,0 0-4-16,0 0-5 0,5-6-2 0,-5 6-1 0,0 0-5 0,0 0-1 0,0-5-4 16,0 5-1-16,7 0-5 0,-7 0 0 0,9 0-3 15,-9-4-1-15,5 4 2 0,-5 0 0 0,6 0 3 0,1 0 1 0,-7-6 1 0,5 6 1 0,4 0 1 16,-4 0-2-16,2 0 3 0,-1-6 0 0,-1 6 0 0,3 0 5 0,5 0 0 15,-7 0 1-15,7 0 2 0,2-3 1 0,-4 3 1 0,2 0 3 0,0 0-1 16,6 0 1-16,-4 0-1 0,4 0 0 0,2-6-1 0,-3 6 2 0,8 0 2 0,-7 0-1 16,8 0 1-16,-2 0 1 0,2-5-1 0,-1 5-1 0,0 0-2 0,1 0-5 0,5-4 0 15,0 4-4-15,-6 0 2 0,8 0 0 0,-3 0-1 0,9-6-4 0,-9 6 1 16,1 0-5-16,8-3 2 0,-8 3-3 0,7 0 1 0,-5 0-5 0,3 0 2 16,-3 0 3-16,-1-6-1 0,6 6 3 0,-6 0 0 0,-1 0-1 0,0 0-1 0,2 0 0 15,-2 0-1-15,-1 6-1 0,3-6 2 0,-2 0-1 0,2 0 1 0,-3 0-1 16,1 3 2-16,0-3-1 0,2 0-1 0,-2 0-1 0,1 6 1 15,0-6-1-15,1 0 2 0,-2 4-1 0,-1-4 1 0,-4 5-1 0,6-5 0 0,-1 6-1 0,0-6 0 16,-5 0-1-16,4 3 1 0,-2-3 0 0,2 0-1 0,1 6-2 0,-6-6-1 16,6 0 1-16,-4 0-2 0,4 0-2 0,-1 0 1 0,-4 6-2 0,-1-6-1 15,6 0 0-15,-6 0 2 0,1 4-2 0,-6-4 0 0,2 0-1 0,-2 0 0 16,-2 0 0-16,1 5 0 0,0-5 3 0,-1 6-1 0,-7-6 1 0,1 0 0 16,8 4-1-16,-15-4 2 0,7 0-3 0,-6 4 2 15,4-4-2-15,-2 0 3 0,-9 0 0 0,7 5 3 0,-2-5 1 0,-5 0 4 0,0 0 0 0,0 0 3 16,0 0 3-16,0 0 1 0,0 0 3 0,0 0 1 0,0 0 4 0,0 0 0 15,0 0 1-15,0 0 3 0,0 0-1 0,0 0 0 0,0 0-2 0,0 0-1 0,0 0-2 16,0 0-3-16,0 0 0 0,0 0-4 0,0 0-2 0,0 0-2 0,0 0-5 16,0 0-2-16,0 0-5 0,0 0-3 0,0 0-4 0,0 0-6 0,0 0-8 15,0 0-8-15,0 0-8 0,0 0-11 0,0 0-12 0,0 0-12 0,0 0-15 16,0 0-16-16,0 0-18 0,0 0-23 0,0 0-20 0,0 0-28 0,0 0-27 16,0 0-30-16,-5 0-30 0,5 0-48 0,0 5-56 0,0-5-77 0,0 0-87 0,0 0-26 15,-7 0 7-15,7-5 22 0,-9 5 30 0,4-5 39 16,5 1 40-16,-6-6 45 0,-1 1 46 0,1-3 50 0,-1-2 51 0,1 1 62 0,-7-8 66 0</inkml:trace>
  <inkml:trace contextRef="#ctx0" brushRef="#br0" timeOffset="31791.88">9560 12555 0 0,'-5'-6'8'0,"5"6"24"15,0 0 14-15,-8 0 14 0,8-5 11 0,0 1 14 0,0 4 14 0,-7-6 14 0,7 6 16 0,0-3 10 0,0 3 7 0,0-6 5 0,0 2 5 0,-5 4 10 0,5-5 7 0,0 5 6 0,0-6 0 0,-8 6-1 0,8-3-2 0,0 3-2 0,-6-7-6 0,6 7-6 0,-5-5-9 0,5 1-12 0,0 4-16 16,-8 0-17-16,8-5-18 0,-8 5-11 0,8 0-11 0,0 0-4 0,0-6-6 0,-5 6-4 0,5 0-2 0,0 0-4 16,-6 0-3-16,6 0-2 0,0 0-5 0,0 0-3 0,-7 0-4 0,7 0-3 15,0 0-5-15,0 0-4 0,-5 0-7 0,5 6-4 0,0-6-5 0,-9 5-4 16,9-5-5-16,0 4-2 0,0 1 0 0,0 2-2 0,-5-4-1 0,5 3 0 15,0-1 1-15,0 5 1 0,0-7 0 0,0 3 2 0,-7 3 2 0,7-3-1 16,0 4 3-16,0-5 1 0,0 4 1 0,-6 1 2 0,6-6 3 0,0 6 2 16,0 0 0-16,0 0 3 0,-7-1 0 0,7 6 1 0,0-6 0 0,-7 3 1 0,7 3 0 15,0-8-2-15,0 8-1 0,-7-3-2 0,7 2-2 0,0-4-6 0,0 3-2 16,0-2-3-16,7-1 0 0,-7-1-3 0,0 0-1 0,7 1 0 0,-7 1-3 16,0-2 0-16,7 0 0 0,-7-3-1 0,6 4 3 0,1-1-1 0,-7-4 0 0,5-1 2 15,4 2 0-15,-9 3 1 0,5-3 0 0,2 0 1 0,-1-3 0 0,-6-3 1 16,5 6 0-16,3-6 4 0,0 4 0 0,-3-4 4 0,1 0 3 0,2 0 2 0,-8 0 6 15,5 0 5-15,10 0 2 0,-10-4 5 0,2 4 6 0,0-6 7 16,-2 3 8-16,3-3 9 0,5 0 10 0,-7-3 6 0,-1 3 7 0,2-3 7 0,2 0 7 16,-4-1 3-16,1 1 3 0,1 3 3 0,-7-3 1 0,5-6-1 0,4 5-2 15,-9 1-4-15,7-2-8 0,-7-4-8 0,0 6-6 0,0-5-6 16,0 3-9-16,0 1-4 0,0 1-7 0,-7-2-2 0,7 4-4 0,0-8-5 16,-9 9-4-16,4-4-3 0,5 5-5 0,-7-4-1 0,1 3-3 0,1 2-1 0,-4-5-6 0,2 9-3 15,2-6-3-15,-1 0-6 0,-7 2-5 0,5 4-8 0,3 0-7 0,-2 0-8 0,-5 0-8 16,4 0-10-16,1 0-9 0,2 0-12 0,-9 4-12 0,9-4-15 0,-3 6-14 15,-5 0-12-15,7-2-15 0,-1 1-12 0,-7-1-14 0,9 5-28 0,-2-3-30 0,1-1-40 16,-1 5-41-16,-7-4-46 0,9 3-43 0,-2 0-9 0,1 1 10 0,0-5 19 16,6 4 27-16,-8 1 25 0,1-4 29 0,7-1 28 0,-5 5 30 0,5-6 42 15,0 1 44-15,0-5 47 0,0 0 65 0</inkml:trace>
  <inkml:trace contextRef="#ctx0" brushRef="#br0" timeOffset="36834.65">9477 12683 35 0,'0'-6'60'0,"0"6"17"0,0-6 18 0,0 6 17 0,0 0 20 0,0 0 21 0,0 0 20 0,0-3 23 0,0 3 21 0,0 0 1 0,0 0-16 0,0 0-10 0,0 0-7 0,0 0-6 0,0 0-10 0,0-6-6 0,0 6-7 16,0 0-9-16,-9-6-10 0,9 6-14 0,0 0-12 0,0-4-14 0,0 4-15 0,0 0-9 0,0 0-7 15,0-5-5-15,0 5-3 0,0-6 0 0,0 6-1 0,0-3 0 0,0 3 0 0,0-6 0 0,-5 6-2 0,5-4 1 16,0 4 1-16,0 0-3 0,-7 0 0 0,7-5-6 0,0 5-2 0,0 0-6 0,-6-4-4 16,6 4-6-16,0 0-5 0,0 0-5 0,-7 0-6 0,7 0-5 0,0 0-4 15,0 0-7-15,0 0-5 0,-7 0-5 0,7 4 0 0,-7-4-4 0,7 0-1 16,0 5-2-16,-5-5 1 0,5 4-2 0,0 2 2 0,-7-3-1 0,7 3 3 0,0-1-1 15,-6-1 4-15,6 2-1 0,-6 0 3 0,6 3 2 16,0 0 1-16,0-5 0 0,-8 7 3 0,8-2 0 0,0-2 1 0,-7 2 2 0,7 0-2 0,0 1 1 16,0-5 1-16,-5 4-2 0,5 1 2 0,0 1-1 0,0-2-2 0,0-5 1 0,0 6 0 15,0 1 0-15,-9-8 0 0,9 9-2 0,0-3 2 16,0-3-2-16,9 1 2 0,-9 4-2 0,0-7 1 0,0 8-2 0,0-9 0 0,0 9 1 0,5-9-1 16,-5 7 1-16,0-5 1 0,7 4-1 0,-7-3 2 0,8-2-1 0,-8 2 1 0,6 3-1 15,0-3 2-15,1-2 1 0,-7 1 1 0,5-1 1 0,2-4 1 0,0 5 1 16,0 1 0-16,-1-6 3 15,1 4 0-15,7-4 2 0,-9 5 1 0,2-5 1 16,-1 0 2-16,-1 0 2 0,11 0-1 0,-11 0 3 0,1 0-1 0,7-5 2 0,-6 5 0 16,6-4-1-16,-6-2 3 0,0 1-1 0,-2 1 2 0,8-1 0 0,-5 1 2 15,-2-2 4-15,-1-3 2 0,2 3 2 0,2 2 5 0,-4-7 5 0,1 7 4 16,1-5 3-16,-7 3 6 0,5-3 4 0,-5 3 6 0,9-3 1 0,-9-1 3 0,7 5 1 16,-7-4-1-16,0-1-1 0,5 1-5 0,-5-3-4 0,0 3-3 0,0 0-5 15,6-1-7-15,-6 1-5 0,0-6-3 0,0 4-7 0,0 2-4 0,0-5-2 16,0 3-6-16,0-4 0 0,0 6 1 0,-6-1-2 0,6 1 3 0,0 0 1 15,-5-3-1-15,5 8 0 0,0-1-2 0,-7-1-1 0,-2 3-3 0,4-3-3 0,5 6-1 16,-7 0-4-16,1 0-2 0,1 0-3 0,-11 0-6 0,11 6-2 16,-1-3-6-16,-7 3-5 0,5-1-8 0,3-1-7 0,-9 8-12 0,9-3-10 0,-10 0-12 15,10 1-13-15,-3-1-18 0,-3 6-16 0,3-4-16 0,0 3-23 0,3 0-26 16,-8-4-40-16,8 5-43 0,-4 0-58 0,4 0-62 0,5-6-17 0,-7 6-3 0,1-2 15 16,-1-2 22-16,7 5 26 0,-7-7 30 0,0 0 29 0,7 1 32 0,0-5 36 15,-5 4 42-15,-2-3 44 0,7-6 54 0</inkml:trace>
  <inkml:trace contextRef="#ctx0" brushRef="#br0" timeOffset="45117.56">11651 8426 0 0,'0'0'12'0,"0"0"28"0,-7-4 19 0,7 4 15 0,-6 0 17 0,6 0 15 0,-5-5 13 0,5 5 17 0,-8 0 16 0,8-6 11 0,-8 6 7 0,8 0 4 0,0 0 1 0,0 0-1 0,-5-4-3 0,5 4-5 0,-7 0-5 0,7 0-6 16,0 0-5-16,0 0-6 15,0 0-2-15,-6-5-11 0,6 5-9 0,0 0-10 0,0 0-10 0,-6 0-8 0,6 0-5 0,0-4-5 16,0 4-4-16,0 0-4 0,0 0 1 0,-8-5-1 0,8 1 1 0,0 4 2 0,0 0 4 0,0-6 1 0,0 6 3 16,0 0-1-16,-7-6-1 0,7 3-2 0,0 3-4 0,0 0-4 15,0-6-2-15,-5 6-5 0,5 0-1 0,0-6-5 0,0 6-4 0,0 0-9 0,-6-3-7 16,6 3-6-16,0 0-6 0,0 0-4 0,0 0-6 0,0 0-3 0,-8 0-5 16,8 0-1-16,0 0-6 0,-5 0-2 0,5 0-4 0,0 3-3 0,-8-3-1 15,8 6-2-15,0-6 0 0,-5 6-1 0,5-3-1 0,-8 3 0 0,8 0 0 0,-6-2 1 16,6 1 0-16,-5-1 0 0,5 5 1 0,-8-3 1 0,1 3-1 0,7-3-1 15,-6 4 0-15,6-1 0 0,-7-4 2 0,7 5-2 0,0-5-2 0,0 4 0 0,-6 1 1 16,6-4-2 0,0 3 0-16,0-5 1 0,0 7-1 0,0-2 0 0,0-3 2 0,0 4 1 0,0-1 0 0,0-4-1 0,6 5 1 0,-6-6 1 0,0 6 0 0,0 0 1 15,7-4 1-15,-7-2 1 0,0 5 0 0,6-3 2 0,-6 3-1 0,7-4 1 16,-7-1 1 0,8 2 0-16,-8 4 1 0,5-5 1 0,-5 0 2 0,6-1 0 0,2 0 2 0,-8 2 0 0,5-6 2 0,3 5 3 0,-3-1-2 0,-5-4 3 15,8 5 1-15,-2-5 0 0,-1 0 5 0,2 0-1 0,1 0 2 0,-8 0 2 0,6-5 3 16,0 5 1-16,1-4 1 15,-2-1 6-15,3-1 1 0,-8 2 6 0,8 0 4 0,-3-1 4 0,1-4 4 0,-6 3 3 0,7-4 3 0,-2-1 2 0,-5 8 5 16,9-7 0-16,-9 1 5 0,0-3-1 16,7 3-1-16,-7 0-4 0,0-1-6 0,0 1-3 15,0-3-6-15,0 3-6 0,0 0-1 0,-7-6-6 0,7 6-2 0,-9 0-8 16,9-3-5-16,-5 3-5 0,5-1-5 0,-7 1-2 0,1 0-1 0,1 3-2 16,-3-4 1-16,0 5-1 0,3-1-2 0,-2 2-2 0,1-1 0 0,0 1-1 0,-2-1 1 15,8 5 0-15,-7 0 0 0,2-4-3 0,-1 4 0 0,6 0-2 0,-8 0-1 16,3 0-3-16,5 0-1 0,-8 0-3 0,8 0-1 0,-5 0-3 0,5 4-1 15,0-4-3-15,-8 0 1 0,2 5-3 0,6-1 2 0,-5 1 2 0,5-1-2 0,-8 2 3 16,8-1 0-16,-7-1 1 0,7 8 2 0,-6-8 2 0,6 5 3 16,0 0 1-16,-7 2 1 0,7-7 2 0,0 8 0 0,0-3 1 0,-6 0 2 0,6 0-1 15,0 1 2-15,0 1-2 0,0-1 2 0,0-1-1 0,0 0 1 0,0 6-1 16,6-6 1-16,-6 3-2 0,0-3 1 0,0 1 0 0,0 4 0 0,7-4 0 0,-7 0-1 16,0 0-1-16,0-2 0 0,6 3 0 0,-6-2 0 0,7 1-1 0,-7 1-1 15,0-7 1-15,8 2-1 0,-8 3-2 0,0-5 1 0,5 1 1 0,-5 1-3 16,6-2 1-16,-6-4-1 0,8 6 0 0,-8-6 1 0,5 0-1 0,-5 0 1 15,8 0 1-15,-3 0 2 0,-5 0 2 0,8 0 1 0,-2-6 4 0,-1 6 2 16,2-4 2-16,1-2 2 0,-2-3 6 0,-6 3 6 0,6-3 3 0,1 0 7 0,-2 0 3 16,3-3 5-16,0 3 3 0,-8-1 2 0,5-4 2 0,1 4 0 0,-6 0-1 15,7-4 0-15,-7-1-3 0,0 5 0 0,0-5-2 0,0 6-4 0,0-6-3 16,0-1-9-16,-7 2-5 0,7 4-6 0,-6-3-2 0,6-1-5 0,-5-2-6 16,-3 5-5-16,0-2-6 0,3 4-8 0,-2-3-11 0,7 3-15 0,-6 3-19 0,0-3-24 15,-2 5-27-15,1-1-33 0,2 5-40 0,-9 0-48 0,9 0-82 0,-3 0-101 0,-5 5-53 16,7-1-27-16,-7 5-3 0,0-3 15 0,0 3 22 0,0-3 29 0,0 4 36 15,0-1 39-15,-6 0 45 0,-2 2 49 0,3-2 53 0,-1-2 58 0,-1-4 76 0,1 3 81 16</inkml:trace>
  <inkml:trace contextRef="#ctx0" brushRef="#br0" timeOffset="60307.78">9123 7683 5 0,'0'0'37'0,"-7"0"13"0,7 0 9 0,0 0 8 0,0 0 7 0,-5 0 8 0,5 0 7 0,0 0 5 0,0 0 5 0,0 0-7 0,-6 0-13 0,6 0-18 16,0 0-24-16,0 0-8 0,0 0-2 0,0 0 1 0,0 0 2 0,0 0 3 0,0-3 3 0,0 3 5 0,0 0 3 0,0 0 10 0,0 0 10 0,0 0 14 0,0 0 14 0,0 0 11 0,0 0 13 0,0 0 9 0,0 0 11 15,0 0 5-15,0 0 7 0,0 0-1 0,0 0 0 0,0 0-4 0,0 0-4 0,0 0-11 0,0 0-12 0,0 0-16 0,0 0-16 16,0 0-19-16,0 0-17 0,0 0-17 0,0 0-11 0,0 0-13 0,0 0-6 16,0 0-5-16,0 0-3 0,0 0-1 0,0 0-1 0,0 0 3 0,0 0 3 0,6 0 4 15,-6-6 5-15,0 6 6 0,5 0 5 0,2 0 6 0,-7 0 5 0,0 0 5 16,9 0 3-16,-9 0 1 0,0 0 2 0,5 0 1 0,-5 0 0 0,7-5 1 16,-7 5-1-16,6 0 0 0,-1 0 0 0,-5 0-1 0,9 0-1 0,-2 0-2 15,-2 0-2-15,1 0-2 0,1-4-1 0,-1 4-4 0,2 0 1 0,-3 0-3 0,8 0-4 16,-5 0 0-16,5-6-3 15,-8 6 0-15,9 0-2 0,-1 0 3 0,-6 0-2 0,7 0 2 0,-9 0 3 0,8 0 0 0,0-3 3 0,0 3-1 0,-7 0 1 0,7 0 0 16,0 0 3-16,1 0 0 0,-9 0 1 0,10 0-1 0,-3 0-1 0,0-6 2 16,2 6-3-16,-1 0-1 15,-1 0-1-15,2-4-2 0,-1 4-3 0,0 0 1 0,0 0-5 0,1-5 0 16,6 5-2-16,-8-6-1 0,0 6-2 0,1 0-1 0,6-4-3 0,-3 4-1 0,-5 0-1 0,10-6 1 0,-9 6 0 0,1-5-2 16,8 5-1-16,-10 0 1 0,2-4-1 0,0 4-1 0,6 0 1 0,-4 0 0 0,-3-5 0 15,0 5 1-15,4 0 1 0,-5-4-1 16,1 4 1-16,2 0-1 0,-1-6 1 0,1 6 0 0,-7 0 2 0,6-5 0 15,-2 5 2-15,-3 0 0 0,4 0 1 0,-5-4 0 0,0 4-2 0,6 0 2 0,-7-5-3 16,1 5 1-16,4 0-1 0,-3 0-1 0,0-4 1 0,-3 4-3 0,8 0 1 0,-8 0-2 0,4 0-1 0,-4 0 0 16,2 0-1-16,7-6-1 0,-8 6 0 0,1 0-1 15,-2 0 0-15,3 0 0 0,-2 0 0 0,7 0-2 0,-8 0 1 0,2 0-1 0,2 0 1 0,-4 0-2 0,0 0 1 16,3 0-1-16,-8 0 0 0,5 0 1 0,3 0-1 0,0 0 2 0,-3 0 0 16,1 6 0-16,2-6 2 0,-3 0-2 0,3 0 2 0,-3 0 0 15,2 0 1-15,0 0 1 0,5 0 0 0,-4 0 3 0,-3 0-1 0,3 0 1 0,-2 0 0 0,-1 0 2 16,11 0 1-16,-11 0 0 0,1 0 1 0,6 0-1 0,-3 0 2 15,-2 0 1-15,4 0-1 16,-6 0 0-16,3-6 1 0,5 6-1 0,-6 0 1 0,-1 0-3 0,8-6 1 0,-7 6 1 0,-2 0-2 0,9 0-2 0,-9 0-1 0,10-4 1 16,-9 4-2-16,0 0-1 15,1 0 0-15,6-5-1 0,-7 5-2 0,1 0-1 0,-1 0 0 0,7 0 0 16,-5 0-1-16,-3-4 0 0,3 4 1 0,-3 0-1 0,0 0 0 0,4 0 0 16,3 0 0-16,-12 0 1 0,6 0-1 0,2 0 1 0,-3 0 0 0,3 0 0 15,-3 0 1-15,2 0 0 0,0 0 2 0,-2 0 2 0,10 4-2 0,-10-4 1 0,4 0 0 16,-4 0 1-16,0 0-1 0,3 0 2 0,-2 0-2 0,1 5 1 0,1-5 0 0,-3 0 0 15,1 0 1-15,2 0-2 0,4 0-1 0,-6 0 2 0,-6 0-2 0,14 4 1 16,-7-4-1-16,-7 0 2 0,5 0-1 0,3 0 0 0,-3 0 2 0,1 0-1 0,-6 0 1 16,8 0 3-16,-3 6 3 0,2-6 2 15,-7 0 1-15,9 0 2 0,-9 0-1 0,5 0 3 0,1 0 1 0,-6 0 0 0,7 0 2 16,-7 0-3-16,5 0 2 0,-5 0-3 0,9 6 2 0,-4-6-4 0,-5 0-1 16,7 0-2-16,-1 0-4 0,1 0-1 0,-7 0 0 0,6 0-3 0,2 0 1 15,-3 0-2-15,9 0 1 0,-9 4-2 0,2-4-1 0,1 0 0 0,-3 0 0 0,9 0-1 16,-9 5 1-16,3-5-2 0,5 0 1 0,-7 0 0 0,-1 4-1 0,2-4 0 15,2 0 0-15,-4 0 0 0,8 5-1 0,-8-5 1 0,3 0 0 0,0 0-1 16,-3 6 0-16,-5-6 0 0,6 0 1 0,1 0 1 0,-1 0-2 0,2 0 1 0,-8 4 0 16,7-4-1-16,-2 0 1 0,1 0 1 0,-6 0-1 0,8 5 0 0,-3-5 1 0,3 0 1 15,-3 0 0-15,2 0 0 0,0 4 0 0,-2-4 0 0,10 0 1 0,-9 0 1 16,1 0-1-16,-1 5 1 0,-1-5 0 0,11 0 1 0,-11 0-1 0,8 0 0 16,-8 0 1-16,4 6-2 0,3-6 0 0,-6 0 2 0,2 0-1 0,5 0 0 15,-8 0-1-15,2 4 1 0,0-4 0 0,6 0 0 0,-6 0 1 0,-2 0 0 16,9 0 3-16,-9 0 0 0,3 0 0 0,5 0 1 0,-7 6 0 0,7-6 3 0,-5 0-1 15,5 0 1-15,-8 0 1 0,9 0 2 0,-9 0-1 0,10 5 0 0,-3-5 0 16,-5 0-4-16,5 0 1 0,2 0-2 0,-1 0-1 0,-8 0 0 0,9 0 0 16,-1 4-3-16,0-4 2 0,-5 0-3 0,3 0-1 0,2 0 1 0,2 0-2 0,-10 0 0 15,9 0-2-15,-1 0 2 0,0 0 0 0,-2 0-1 0,-4 6 1 0,7-6-1 16,-1 0-1-16,-8 0-2 0,11 0 2 0,-5 0-1 0,1 0 1 0,-3 0 1 16,3 0 0-16,0 0-1 0,-5 0 1 0,6 0 1 0,1 0 1 0,-1 0 1 15,-1 0-1-15,2 0 1 0,-1 0 1 0,0 0-2 0,0 0 2 0,1 0 0 0,-9 0 0 16,8 0 0-16,1 0-1 0,-2 0 2 0,2 0-2 0,-1 0 1 0,-8 0 2 15,9 0 0-15,-7 0 0 0,6 0 3 0,0 0 3 0,-7 0 2 0,7 0 1 16,-6 0 4-16,7 0 1 0,-9-6 2 0,9 6 0 0,-9 0 1 16,2 0 0-16,-1 0 1 0,1 0 2 0,0 0-1 0,0-4 2 0,-2 4 0 0,3 0-2 0,-8 0 0 15,5 0 1-15,3 0-4 0,-8-5-1 0,6 5-2 0,-6 0-2 0,0 0-2 16,5 0 1-16,-5 0-3 0,7 0-4 0,-7-6 0 0,0 6-4 0,9 0-1 16,-9 0-3-16,5 0-3 0,-5 0-1 0,6 0-1 0,-6 0-1 15,0 0 1-15,7 0 1 0,-7 0-1 0,0 0 2 0,0 0-1 0,0 0 2 0,0 0-1 0,0 0 1 16,0 0 1-16,0 0-2 0,0 0 1 0,0 0-2 0,0 0-2 15,0 0-5-15,0 0-8 0,0 0-7 0,0 0-10 0,0 0-13 0,0 0-12 0,0 0-12 0,0 0-17 16,0 0-16-16,0 0-17 0,0 0-18 0,0 0-12 0,0 0-14 0,0 0-16 16,0 0-15-16,0 0-24 0,0 0-29 0,-7 0-43 0,7 6-49 0,-6-6-30 15,6 0-20-15,-5 5 7 0,-4-5 18 0,2 0 25 0,2 0 26 0,-1-5 27 0,-7 5 27 16,5-6 32-16,-4 2 34 0,-2-7 39 0,1 7 44 0</inkml:trace>
  <inkml:trace contextRef="#ctx0" brushRef="#br0" timeOffset="77550.19">4376 9272 77 0,'0'5'158'0,"0"-1"46"0,0 2 29 0,0-6 20 0,0 0 14 0,0 0 9 0,0 0 9 0,0 0 8 16,0 0 7-16,0 0 8 0,0-6 9 0,6 6-70 0,2-4-114 0,-3 4-73 0,-5-5-50 0,15 5-18 0,-10-6-1 0,2 2 6 0,-2 4 10 0,10-5 9 0,-10 1 9 0,9-1 6 0,-9 5 8 0,11-4 2 15,-11-2 6-15,8 0 1 0,1 3 4 0,-2-3 0 0,-6 0 2 0,15 6-4 0,-9-3-2 16,0-3-4-16,3 2-2 0,-2-1-2 0,-2 1-1 0,10-1-5 0,-3-2-2 0,-4 4-5 16,4-3-1-16,3 1-5 0,-3 1-1 0,3-2-2 0,-2 1-5 0,1 5 1 15,7-9-4-15,-8 5-2 0,-1-2-4 0,3 2 0 0,5-2-2 0,-6 1 0 16,0 1 0-16,-1-1 1 0,-7-1-2 0,8 2 1 0,1-1-1 0,-9 1 0 0,7-5 0 16,-6 3 2-16,1 0 0 0,6 3 0 0,-15-3 1 0,9 0-2 15,-1 6 1-15,0-4 0 0,-7-1 0 0,6 1 0 0,-4 4 0 0,-2-5-1 16,1 5 0-16,-1 0-1 0,-6-4-2 0,5 4-2 0,-5 0-5 0,0 0-5 0,0 0-7 0,0 0-8 15,0 0-10-15,0 0-9 0,0 0-6 0,-5 4-16 16,5 1-16-16,-6-5-26 0,-1 4-31 0,1 1-29 0,6-1-26 0,-13 2-29 0,6 0-26 0,1-3-27 16,-7 3-26-16,5 0-7 0,-4-3 7 0,5 3 11 0,-6-2 17 0,1 5 23 15,-2-9 28-15,1 11 32 0,0-7 35 0,2-4 34 0,-5 5 31 0,4 1 34 0,1-6 51 0</inkml:trace>
  <inkml:trace contextRef="#ctx0" brushRef="#br0" timeOffset="77937.69">4866 8955 0 0,'0'9'31'0,"0"-3"144"0,0-2 75 0,0 2 48 0,-8-1 34 15,8-5 25-15,-8 0 20 0,8-5 17 0,0-1 11 0,-5 2 5 0,5-7-1 0,0 11 3 16,0 0 1-16,0 0-127 0,0-4-194 0,0-2-95 0,0 1-40 0,5 5-16 0,-5-4-4 16,0 4 1-16,8 0 5 0,-8-5 6 15,0 5 11-15,0 0 10 0,8-4 15 0,-8 4 11 0,0 0 6 0,0 0 3 0,0 0 1 0,0 0 0 0,0 0 2 0,5 0 1 16,-5 0 0-16,6 0-1 0,-6 0 5 0,8 0 0 15,-8 0 0-15,5 0 1 0,2 0 1 0,-7 0 0 0,6 0 3 0,1 0 2 0,0 0 0 0,0 4 2 16,-2-4 0-16,3 0 2 0,-3 0-4 0,3 0-2 16,3 0-2-16,-4 5-4 0,2-5-4 0,-4 0 0 0,1 4 1 0,6-4 2 0,-3 0-1 0,-2 0 5 15,4 5-1-15,-4-5 5 0,-1 6-1 0,7-6 5 0,-6 4 0 0,5-4 2 0,-5 5 5 16,1-5-1-16,4 6 5 0,-5-6 0 0,6 4 1 0,-6-4-3 0,5 6-1 16,-5-1-3-16,-2-1-2 0,9-4-3 0,-7 4-3 0,4 1-2 0,-3-5-1 15,0 6-2-15,-3-6-2 0,8 3-4 0,-7 3-1 0,2-6-1 0,-1 6-1 0,-2-6 0 16,1 3 0-16,-6-3 1 15,8 6 1-15,-8 0 3 0,5-6 1 0,-5 4 7 0,0-4 5 0,0 5 7 0,0-1 3 0,0 1 1 0,-5-1 1 0,5 2-1 16,-8 3 1-16,2 3-9 0,1-9-12 0,-10 7-16 0,9 5-19 0,-7-6-31 16,0 6-30-16,0 0-54 0,0 0-56 0,-1 0-100 0,-4 0-114 0,-3-2-48 15,2 8-17-15,-1-2 2 0,1-1 9 0,0 3 23 0,1-6 28 0,-3 4 32 0,3-5 37 0,-9 2 44 16,6-3 47-16,2-2 56 0,6-7 61 0</inkml:trace>
  <inkml:trace contextRef="#ctx0" brushRef="#br0" timeOffset="150445.87">9666 10933 0 0,'0'0'11'0,"0"-5"46"0,0 5 25 31,0-6 23-31,0 2 25 0,0 4 26 0,0-4 29 0,0 4 29 0,0-5 29 0,0 5 24 0,0 0 24 0,0 0-9 0,0 0-25 0,-7 0-21 0,7 0-16 0,0 0-15 0,0 0-9 0,0 0-14 0,-9 0-15 0,9 0-19 0,0-6-17 0,-5 6-17 16,5 0-15-16,0 0-11 0,-7 0-8 0,7 0-7 0,0 0-2 0,0 0-4 0,-6 0-2 0,6 0 0 0,-5 0-4 0,5 0-2 0,0 0-3 0,0 0-3 15,-9 0-9-15,9 0-4 0,0 0-5 0,0 0-5 0,0 0-7 0,-7 0-5 16,7 0-4-16,0 0-3 0,0 0-7 0,-5 6-3 0,5-6-5 0,0 0-4 16,-6 5-4-16,6-5 0 0,0 4-5 0,0 0-1 0,-8 2-3 0,8-1-1 0,0-1-2 15,-5 7 0-15,5-7 0 0,0 7-2 0,-8-7 0 0,8 5 2 0,0 1 2 16,0 1-1-16,0-1 3 0,0-1 1 0,0 6 3 0,0-6-1 0,0 0 4 16,0 3-1-16,0-3 1 0,0 0 2 0,0 1 0 0,0-1 2 0,0-4 0 0,8 5 3 15,-8 1-1-15,0-7-1 0,0 6 0 0,5-5 1 0,-5-1-3 0,0 1 1 16,8 5 2-16,-8-4-2 0,0-1 2 0,6-5-2 0,-6 4 1 0,5 2-1 15,-5-3 2-15,7 3-2 0,-7-6-1 0,9 4 1 0,-9-4 2 0,5 5 1 0,-5-5 0 16,6 0 3-16,-6 0-1 0,7 6 7 0,-2-6 4 0,-5 0 11 0,9-6 13 16,-2 6 13-16,-7 0 12 0,5-5 11 0,1 1 11 0,1-2 8 0,-1 3 6 15,-6-3 3-15,8 2 8 0,-1-7 4 0,-2 1 6 0,-5 1 5 0,6 4-1 0,0-5-4 16,-6-5-4-16,7 5-5 0,-7 5-8 0,8-4-4 0,-8-1-9 0,0 1-1 16,0 0-3-16,0-3-4 0,0 8-2 0,0-7-5 0,0 8-4 0,-8-7-4 15,8 1-6-15,0 4-7 0,-7-5-6 0,1-1-5 0,6 7-10 0,-6-6-4 16,1 5-3-16,-2-4-5 0,-1 3-4 0,2-4-3 0,-1 5-2 0,1-4-4 15,1 3-2-15,-2 2-3 0,-7 0-3 0,7 4-1 0,1-5 1 0,1 5-3 16,-11 0-1-16,11 0-2 0,-1 0 1 0,-2 5-7 0,3-1-2 0,-3 0-9 16,3 2-11-16,-2-1-17 0,0 4-19 0,2 1-22 0,5 1-26 0,-8-2-26 0,1 5-28 15,7 0-36-15,-5 2-35 0,5-1-58 0,0 3-73 0,0-2-58 0,0 2-58 0,5-3-12 16,-5 6 12-16,7-6 25 0,-7-2 32 0,8 2 37 0,-8 0 40 0,5 0 43 16,-5-6 41-16,7 0 48 0,-7 3 50 0,7-8 59 0,-7 5 75 0</inkml:trace>
  <inkml:trace contextRef="#ctx0" brushRef="#br0" timeOffset="176889.11">3947 8314 72 0,'0'5'146'0,"0"1"43"0,0-3 32 0,0-3 22 0,-8 0 25 16,8 0 20-16,0 0 19 0,0 0 25 0,0 0 24 0,0 0 23 0,0 0 21 0,0 0-54 0,0 0-105 0,0-3-60 0,0-3-34 0,0 6-15 0,0-5-4 0,0 5-1 0,0 0-1 0,0 0-3 0,0 0-4 0,0 0-8 15,0-4-10-15,0 4-8 0,0 0-10 0,0 0-8 0,0 0-8 0,0 0-10 0,0 0-4 0,0 0-11 0,0 0-5 0,0 0-8 0,0 0-7 16,0 0-5-16,0 0-6 0,0 0-2 0,0 0 1 0,0 0 2 0,0 0 2 16,0 0 3-16,0 0 1 0,8 0 2 0,-8 0 0 0,5 0 2 0,3 0 4 15,-8 0 3-15,6 0 7 0,-1 0 6 0,3 0 6 0,-1 0 1 0,-1 0 0 16,2 0 1-16,-3 0-2 0,0 0-4 0,3-6 0 0,5 6 0 0,-7 0-2 0,1 0 0 15,7-5-1-15,-9 5-6 0,8 0-3 0,-7-4-4 0,9 4-5 0,-2-5-4 16,-7 5-3-16,7 0-5 0,-8-4-3 0,9 4-1 0,-7 0-2 0,6-6-3 16,-7 6-1-16,1-4-2 0,6 4 0 0,-7 0 0 15,2-5-1-15,-3 5 0 0,3-6 1 0,-3 6-2 0,0 0 2 0,4-4-2 0,-9 4 1 0,5 0-2 0,-5 0 1 16,0 0 0-16,0 0 1 0,0 0-2 0,0 0 1 0,7 0 1 0,-7 0-3 16,0 0-4-16,0 0-3 0,0 0-6 0,0 0-7 0,0 4-11 15,-7 2-13-15,7-1-13 0,0-5-16 0,0 0-22 0,0 4-22 0,-5-4-24 0,5 6-29 16,0-6-30-16,-9 4-35 0,9-4-53 0,0 0-63 0,0 0-60 0,-5 0-58 15,5 0-10-15,0 0 7 0,0 5 22 0,0-5 29 0,0 0 33 0,0 0 38 0,0 0 39 16,-5-5 40-16,-3 5 47 0,8 0 46 0,-5-4 58 0,-3-6 71 0</inkml:trace>
  <inkml:trace contextRef="#ctx0" brushRef="#br0" timeOffset="-206779.53">10145 11304 0 0,'0'0'65'0,"8"0"54"0,-8 0 38 0,0 0 29 0,0 0 27 0,0 0 25 0,0 0 23 0,8-5 20 0,-8 5 21 16,0 0 20-16,0 0 19 0,0 0-20 0,0 0-43 0,0 0-50 0,0 0-53 0,0-4-34 0,0 4-16 0,0 0-15 0,0 0-6 0,0 0-7 0,0 0-6 0,5-5-6 0,-5 5-4 0,0 0-5 0,0-6-5 15,6 6-3-15,-6-4-1 0,8 4-1 0,-8 0 1 0,0-6 2 0,5 6-1 16,-5 0 1-16,8-3-2 0,-8 3 2 0,5 0-2 0,-5-6-2 0,7 6 1 16,-7-6 0-16,7 6 0 0,-2-4-3 0,-5 4-1 0,7-5-1 0,1 0-4 0,-3 5-2 15,3-4-1-15,-2 4-3 0,-1-6-5 0,-5 2-1 0,16-1-4 0,-11 1-4 16,1-2-1-16,1 0-2 0,-2 3-2 0,11-3-2 0,-11 1-5 0,1 5-5 0,7-4-2 16,-5-2-4-16,4 3-3 0,-6-3-1 0,0 2-3 0,2-1-1 0,4-1-2 15,-6 6-2-15,2-4-1 0,-3 4-2 0,-5-6 0 0,8 6 0 0,-1 0 1 16,-7 0 2-16,0 0 3 0,6 0 4 0,-6 0 3 0,0 0 4 0,0 0 7 15,0 0 5-15,0 0 9 0,0 0 7 0,0 0 8 0,0 0 5 0,0 0 5 16,0 0 3-16,-6 0-2 0,6 0-1 0,-7 0-2 0,7 6-4 0,-8-6-1 0,8 4-5 16,-5-4-2-16,-3 6-7 0,2-6-3 0,1 5-6 0,-2-1-6 0,-1-4-7 15,2 6-4-15,0-6-3 0,-1 3 0 0,2-3-1 0,-3 6 0 0,8-2 0 16,-8-4-4-16,3 0 1 0,5 5-2 0,-6-5-3 0,1 6-3 0,5-6-2 16,-7 3-2-16,7-3 2 0,-9 0-1 0,9 6 0 15,-5-6-1-15,-2 6 0 0,7-6 0 0,-6 4-1 0,6-4 0 0,0 5 0 0,0-5-1 0,-5 0-1 0,5 0 0 16,0 0-3-16,0 0-2 0,0 0-1 0,0 0 0 0,0 0-3 0,0 0-1 0,0 0-3 15,0 0-3-15,0 0-3 0,0 0-3 0,0 0-1 16,0 0 0-16,0 0-1 0,0 0-1 0,0 0 4 0,5 0 0 0,-5 0 1 0,0 0 0 0,6 0 4 16,-6 0 0-16,7 0 2 0,-2 0 0 0,4-5-5 15,-9 5-10-15,7-4-13 0,-2 4-14 0,1 0-20 0,-1-6-19 0,3 6-27 0,0-6-25 0,-8 6-31 0,5 0-30 16,2 0-59-16,-7 0-69 0,0 0-75 0,6 6-76 0,-6-6-22 0,0 0 7 16,0 0 23-16,0 6 26 0,0-6 36 0,0 4 34 0,0 1 41 0,-6-1 44 0,-1 2 45 15,2-6 46-15,-3 0 62 0,0 0 67 0</inkml:trace>
  <inkml:trace contextRef="#ctx0" brushRef="#br0" timeOffset="-172837.76">28266 5057 0 0,'0'-6'18'0,"0"3"74"0,5-3 44 0,-5 0 34 0,0 2 32 0,0-1 29 0,0-1 27 0,0 3 26 16,0-1 25-16,0-2 23 0,0 0 27 0,0 3 2 0,0-3-9 0,0 0-37 0,0 3-57 0,0-3-34 0,0 1-22 0,0 1-15 0,0-2-11 0,0 2-9 0,0-1-6 15,0 1-7-15,-5-1-5 0,5-1-7 16,0 2-6-16,0-2-9 0,0 1-7 0,0 5-7 0,0 0-10 0,0 0-7 0,0 0-5 0,0-4-7 0,0 4-7 0,0 0-6 16,0-5-7-16,0 5-7 0,0 0-6 0,0 0-7 15,0 0-6-15,0 0-7 0,0 0-6 0,0 0-8 0,0 0-5 0,0 0-3 0,0 0-1 0,0 0-2 16,0 0 0-16,0 5-1 0,0-1-1 0,0 1-1 0,0 1 1 0,5 4 1 0,-5-1-1 15,0 0 3 1,0 1 1-16,0 4 3 0,0-2 1 0,8 3 2 0,-8 3-2 0,0-2-2 0,0 2 1 0,0-3 0 0,0 4-1 0,0 2-1 16,0-3 1-16,0 7-1 0,5-6-2 0,-5 1-1 0,0 5-2 0,0-7 1 0,8 3-2 0,-8 3-1 15,6-5-1-15,-6 2 2 0,5-3-2 0,-5 3 0 0,7-2-1 0,-7 0 0 16,9 1 2-16,-4-5-4 16,-5 4 2-16,6-4-1 0,-6 0 0 0,7 4 1 0,-2-10 0 0,-5 6 0 0,8 0-1 0,-8 0 1 0,8-6-2 0,-8 0-1 15,0 1-2-15,5 1-10 0,-5-1-15 0,0-6-16 16,0 6-20-16,6-6-15 0,-6 2-22 0,0-2-18 15,0-4-22-15,0 0-23 0,0 0-22 0,0 0-29 0,0 6-26 0,0-6-62 16,0 0-72-16,0 0-60 0,0 0-49 0,0 0-4 0,0-6 13 0,-6 2 25 0,6-2 30 16,0-3 32-16,0 0 38 0,-5-1 36 0,5-1 40 0,0-2 40 0,-8-2 46 0,8 0 62 0,0-6 77 0</inkml:trace>
  <inkml:trace contextRef="#ctx0" brushRef="#br0" timeOffset="-172234.88">28655 4999 73 0,'0'0'158'0,"0"3"53"0,8-3 36 0,-8 0 29 0,0 6 24 0,0-6 18 15,0 0 17-15,0 0 17 0,0 0 14 0,0 0 16 16,0 0 15-16,0 0-59 0,0 0-103 0,0 0-68 0,0 0-52 0,0 0-20 0,6 6-9 0,-6-6 1 16,0 4 0-1,0-1 6-15,0 3 2 0,0-1 3 0,0-1 0 0,0 2 4 0,0 0-4 16,0-3-7-16,0 9-7 0,0-9-11 0,5 7-10 0,-5-1-7 0,0 2-10 0,0-1-5 15,0 5-6-15,0-6-6 0,0 6-2 0,0 0-4 0,0 0-3 0,8-2-3 16,-8 8-4-16,0-6-2 0,0-2-3 0,8 7-3 0,-8-4 0 0,0 2-2 16,5-3 0-16,-5 4-4 0,8-4-2 0,-8 0-2 0,5 0 1 0,-5-1-5 15,5 0 0-15,-5-4-1 0,9 4 2 0,-9-4-1 0,5 1 1 0,2-2 1 16,-7 1-2-16,6-5 2 0,-6-1 1 0,0 5 0 0,0-9 2 0,7 7 4 0,-7-2 3 16,0-5 3-16,0 0 3 0,0 0 6 0,0 0 9 0,0 0 9 0,0 0 8 15,0 0 3-15,0 0 4 0,0 0 3 0,0-5 0 0,0-2 1 0,0 4-1 0,0-3-1 16,0 2 0-16,0-7-2 0,0 2-3 0,0 5-7 0,0-11-7 0,0 5-9 15,0-4-7-15,-7-1-6 0,7-1-2 0,0 2-2 0,0-1-1 0,-6-4-2 16,6 4-1-16,-7-4 1 0,7 1 0 0,-5 2 1 0,5-4 3 0,0 1 2 0,-9 4 5 16,4 0 3-16,5-3 1 0,-5 2 3 0,5 1 0 0,-8 1 3 15,8 0 0-15,-5-1 1 0,5 0 2 0,-8 0-1 0,8 6-1 0,0-6-2 0,-8 5-2 0,8-4-1 16,0 4-5-16,0 1 1 0,0-6 0 0,0 4 1 0,0 7 1 0,0-6 1 16,0 1 1-16,0 4-3 0,0-1-4 0,0-4 0 15,8 5-5-15,-8 1-1 0,8-5-3 0,-8 3-3 0,5-3-1 0,3 3-7 0,-3-4-3 0,0 5-3 16,4-4-1-16,3 5-4 0,-6-5 2 0,7 3-1 0,-5 0 3 0,4 3 3 15,-6-3 3-15,8 0 3 0,-7 2 2 0,7 4 3 0,-9-5 3 0,8 5 2 0,-8 0 0 16,9 0 1-16,-7 5 1 0,-1-5 0 0,1 4 2 0,-1 2-1 0,1 0 2 16,-1-3 1-16,-6 3 0 0,7 3 0 0,-7-3 3 0,0 3 0 0,7-5 1 0,-7 8 2 15,-7-3-1-15,7 0 2 0,0 1-1 0,-7-1-2 16,7 6 1-16,-6-4-3 0,-1-2 4 0,1 5-4 0,-1-3-1 0,-6 4-2 0,7-6-2 0,-7 1-7 16,5 4-8-16,-2-4-7 0,1-1-12 0,-3 3-13 0,4-3-12 15,-4 0-16-15,0 0-16 0,4 1-18 0,-5-4-18 0,7 3-21 0,-1 1-23 0,2-5-28 0,-4 4-24 16,-1-3-51-16,2-2-60 0,3 7-80 0,5-7-87 0,-8 2-27 0,0-1 3 15,8-1 20-15,-5 0 24 0,5 1 31 0,0-5 34 16,0 0 38-16,0 0 40 0,0 0 44 0,0-9 47 0,0 5 60 0,0-7 68 0</inkml:trace>
  <inkml:trace contextRef="#ctx0" brushRef="#br0" timeOffset="-171222.1">28637 6146 45 0,'0'-5'110'0,"5"1"31"0,-5 4 26 0,0-5 22 0,0-2 23 0,0 7 23 0,0-3 24 0,8 3 22 0,-8-6 20 0,0 1 24 0,0 1 21 0,0-2-46 0,0 6-84 0,0-4-38 0,0-1-12 0,0 1-4 0,5-1 0 16,-5-1-1-16,0 2-5 0,0 4-5 0,0-6-8 0,-5 1-7 0,5 1-6 15,0-2-8-15,0 1-8 0,0 1-9 0,0 4-10 0,-8-5-11 0,8 5-7 16,-5-4-12-16,5-2-11 0,-7 6-8 0,7-3-9 0,-7 3-7 0,2 0-9 0,5-7-4 16,-7 7-6-16,-1 0-6 0,3 0-5 0,-3 0-4 0,2 0-2 0,1 0-1 15,-2 0-4-15,-2 7 2 0,4-7-2 0,-8 3-1 0,8 3 0 0,-4-2 2 16,2 1-2-16,2-1 2 0,-8 1 2 0,7 5 0 0,-2-5 0 0,3 5 2 15,-8 1-1-15,7-7 1 0,-2 5 0 0,1 1 0 0,-6 1-1 0,7-1 0 16,1-5 0-16,-3 4 2 0,1 1-1 0,1-1-1 0,0-4 0 0,6 5-1 0,-7 0 0 16,2-5-2-16,5-1-2 0,-8 5-1 0,8-3 1 0,0 3-2 0,0-4 3 15,0 2-1-15,0-4-1 0,0 3 0 0,0 3 1 0,0-5-1 0,8 2 3 16,-3-1 3-16,-5 4 3 0,7-3 8 0,-1 4 4 0,0-5 7 0,1 5 5 0,1-1 6 16,3 0 3-16,-3-3 5 0,4 4 5 0,2-1 1 0,-1 0 3 0,0 1 2 15,-7 0 4-15,12-6 2 0,-2 8-1 0,-4-3-1 0,-1 0-2 0,5 1-1 16,-5-1-5-16,2 3-2 0,2-3-2 0,-3-4-4 0,-5 5-2 0,-2-1-5 15,8-5 1-15,-13 7-2 0,8-7-3 0,-2 7 0 0,-6-7-3 0,5 5-1 0,-5-3 2 16,0 3-2-16,0 0 2 0,-5-3-2 0,5 4 3 0,-6 1-1 16,6-7 2-16,-8 5-1 0,3 0 0 0,-3 3-2 0,3-3 0 0,-2 1-3 15,-5-5-2-15,5 4 0 0,-6 1-5 0,-1-5-1 0,9 5 0 0,-11-4-2 0,5-3-3 0,-1 3 0 16,-4-2-2-16,5 1-2 0,-2-1-2 0,0 1-3 0,-6 1-5 0,4-6-5 16,2 4-7-16,2 1-8 0,-4-5-10 0,-4 6-9 0,6-6-9 0,0 0-9 15,2 4-10-15,3-4-12 0,-5 0-14 0,0 0-16 0,8 0-15 0,-4 0-13 16,2 0-13-16,2 0-15 0,-1 0-13 0,-2-4-25 0,8 4-26 0,0-6-35 0,-5 1-36 15,5 1-44-15,0 4-48 0,0-6-6 0,0-3 10 0,0 4 21 0,5-5 27 0,-5 1 28 16,8-1 30-16,-2-5 31 0,-1 6 35 0,2-6 41 0,2 0 42 0,-4 0 46 16,8 2 62-16</inkml:trace>
  <inkml:trace contextRef="#ctx0" brushRef="#br0" timeOffset="-170791.68">28824 6277 12 0,'0'-5'111'0,"8"1"63"0,-3 4 45 0,3-5 37 0,-2-1 28 0,-6 6 30 0,0-4 28 0,7 0 29 0,-7-1 32 0,0 5 29 0,6-6 29 0,-6 6-19 0,0-3-51 0,0-4-66 0,0 7-76 0,0 0-38 0,0 0-17 0,0-5-7 0,0 5-6 0,0 0-5 0,0 0-14 0,0-4-14 0,0 4-14 0,0 0-18 16,0 0-17-16,0 0-15 0,0 0-16 0,0 0-16 0,0 0-18 0,0 0-14 0,0 0-14 0,0 0-9 16,0 0-7-16,0 0-6 0,0 0-4 0,0 4-1 0,0-4 0 0,0 5-1 15,-6 2 1-15,6 2 1 0,0-4 4 0,0 3 1 0,0-2 3 0,0 3 4 0,0 2 3 16,0-1 2-16,0 5 0 0,0-6 1 15,0 0-1-15,0 7 1 0,0-2-1 0,0 0 2 0,6 0-1 0,-6 2-2 0,0-2-1 0,7 1 1 0,-7 1 0 16,0-2-1-16,6 0-1 0,1 0-1 0,-7 2 2 0,6-7 1 0,1 6 0 0,-7-6 1 16,7 0 2-16,0 3-1 0,-2-3 1 15,3-3 1-15,-3 2 3 0,1-3 2 0,2 0 6 0,-3-1 6 0,2-4 7 0,7 6 5 0,-8-6 6 0,1 0 4 0,6-6 6 16,-7 6 2-16,7-4 3 16,-8-1 4-16,11-4 6 0,-4 5-2 0,-6-7 5 0,7 1-3 0,-5-5-1 0,3 6-7 0,-3-6-5 0,-3-4-6 0,10 4-5 0,-10-4-5 15,2-1-4-15,-2-5-3 0,2 7-8 0,1-8-3 0,-2 3-8 0,1-3-6 16,-7 3-7-16,6 2-3 0,-6-3-7 0,0-1-2 0,0 5-4 0,0 2-3 15,0-2-3-15,0 6-7 0,0-1-4 16,0-1-9-16,-6 7-11 0,6 0-7 0,0-1-12 0,-7 5-10 0,7 1-13 16,-6-1-11-16,6-1-12 0,0 2-12 0,-8-2-18 0,8 6-17 0,0 0-20 15,-7 0-19-15,7 0-22 0,0 0-37 0,0 0-47 0,0 0-44 0,0 0-41 0,-5 6-28 16,5-2-18-16,0 2 6 0,-7-1 19 0,7-5 27 0,0 4 30 0,-5 5 34 0,5-3 36 16,0-2 39-16,-7 1 40 0,7 1 51 0,0 4 54 0,-8-5 55 0,8-1 57 0</inkml:trace>
  <inkml:trace contextRef="#ctx0" brushRef="#br0" timeOffset="-170411.3">29353 6047 67 0,'0'-9'137'0,"0"5"42"0,0-2 36 0,-7 3 31 0,7-4 32 0,0-2 29 0,-6 4 31 0,6-1 28 0,-5 2 28 0,5-1 24 0,0 1 27 15,0-1-56-15,0 5-104 0,-8-4-52 0,8 4-31 0,0-6-19 0,0 6-16 0,0 0-15 16,0 0-13-16,0 0-16 0,0 0-15 0,0 0-15 0,0 0-14 0,0 0-14 16,0 0-11-16,0 0-12 0,0 0-10 0,0 0-9 0,0 0-5 0,0 0-3 15,0 0-2-15,0 0-2 0,0 0-1 0,8 6-1 0,-8-6 1 0,5 4 0 16,-5 1 2-16,6-1 1 0,-6 1 0 0,7 5 3 0,-7-5 1 0,0 4 1 0,5-2-1 15,-5 2-2-15,9 4 0 0,-9-2-2 0,0-2 2 0,5 7-3 0,-5-2-2 16,0-4-2-16,0 5-1 0,0 0-2 0,7 4 0 0,-7-5 0 0,0 2-1 16,0-3-2-16,0 7-2 0,6-4-4 0,-6-2-7 0,0 5-12 0,0-4-12 0,0 0-13 15,0-2-17-15,5 2-16 0,-5 1-18 0,0-2-19 0,0-4-19 0,0 4-19 16,0-4-18-16,0 5-32 0,9-6-37 0,-9 1-44 0,0-1-42 0,0 3-46 16,0-3-49-16,0-4-5 0,0 5 11 0,0-6 22 0,0-4 29 0,0 5 31 0,0-5 29 15,0 0 34-15,0 0 32 0,0 4 43 0,0-4 46 0,-9-4 47 0,9-1 65 16</inkml:trace>
  <inkml:trace contextRef="#ctx0" brushRef="#br0" timeOffset="-162524.58">29327 6025 0 0,'0'0'2'0,"-8"0"71"0,8 0 45 0,0 0 31 0,0 0 23 0,-5 0 25 0,5 0 24 0,0 0 20 0,0 0 22 0,0 0 19 0,0 0 18 0,0 0 3 0,0 0-3 0,0-7-42 16,0 2-67-16,0 5-37 0,5-4-22 0,-5-1-10 0,0 5-6 0,0-6-6 15,0 6-8-15,8-4-7 0,-8-1-5 0,0 5-3 0,0-4-3 0,8 4-4 0,-8-5-3 0,0 1-3 16,5 4-2-16,-5-6-3 0,6 6-3 0,-6-6-3 0,7 6-4 0,-2-3-2 0,-5 3-3 16,9-6-2-16,-4 6-4 0,2 0-4 0,-1 0-2 0,-1-6-4 0,4 6-3 15,-2 0-3-15,-2 0-3 0,3 0-5 0,-3 0-3 0,9 0-2 0,-7 0-5 0,-2 0-1 16,1 0-4-16,7 0-2 0,-5 0-2 0,-3 6-3 0,3-6-2 0,-2 0-1 15,1 6-2-15,-1-6 0 0,-6 3 1 16,7-3 0-16,-1 6 1 0,-6 0 2 0,0-2 1 0,0 1 2 0,0-1-2 0,0-4 1 0,0 9 1 0,0-3 1 16,0-1-2-16,0 4 2 0,-6-2-2 0,6-4 1 0,-7 7-3 15,1-1-3-15,6-4-5 0,-7 5-1 0,1-5-4 0,-2 5 1 16,3 1-2-16,-3-7-1 0,3 5 3 0,-3-3-4 0,8-2 1 0,-6 7-1 0,1-8 0 0,-2 4 2 16,7-2 0-16,-8-1 2 0,2 1 4 0,6-1 1 0,-5-4 1 0,5 6 2 0,0-6 0 15,0 0 1-15,0 3 0 0,0-3-1 0,0 0 2 0,0 0 0 16,0 0 0-16,0 0-3 0,0 0 1 0,0 0-4 0,0 0-2 15,0 0-4-15,0 0 0 0,0 0-1 0,0 0 1 0,0 0 3 0,0 0 3 0,5 0 3 16,-5 0 6-16,6 0 5 0,-6 0 5 0,8 0 6 0,-8 0 6 0,7 6 8 16,-2-6 4-16,-5 0 6 0,6 0 3 0,2 5 3 0,-3-5-2 0,3 4-1 0,-3-4-3 0,3 6-3 15,-2-6-6-15,1 6-4 0,-1-2-4 0,7 1-6 0,-5-1-5 0,-3 1-4 0,8 5-2 16,-7-5-3-16,9 4-2 0,-10-2-2 0,1 2-1 0,2 0 2 16,4 1-2-16,-6-1 1 0,2 2 1 0,-2-1 2 0,-6-1 2 0,7 0-2 0,-2 1 5 0,-5-5-1 15,0 4 2-15,8 3 0 0,-8-3 0 0,0-5 3 0,0 2 1 0,0 3-1 16,-8-4 3-16,8 5-2 0,0-4 2 0,-5-2-2 15,5 1-1-15,-7 4 1 0,1-5-2 0,6 2 0 0,-14-1 0 0,7-1-2 0,2 2-1 0,-3 0 0 16,2-6 0-16,1 3-3 0,-10-3-4 0,9 0-3 16,-7 6-6-16,0-6-6 0,7 0-4 0,-7 0-10 0,0-6-5 0,5 6-11 15,-5 0-11-15,0-3-13 0,7 3-15 0,-6-6-17 0,4 6-21 0,2-6-16 0,1 2-15 0,-3-1-24 16,3-1-25-16,-2 2-34 0,7 1-42 0,-9-3-37 0,9 1-30 16,-5-5-27-16,5 4-25 0,0 2 4 0,0-6 17 0,0 6 23 0,0-2 31 15,0-3 30-15,0 5 28 0,0-1 39 0,5-5 36 0,-5 4 45 0,9 6 44 0,-9-9 46 0,7 3 51 16</inkml:trace>
  <inkml:trace contextRef="#ctx0" brushRef="#br0" timeOffset="-161828.98">29790 6111 53 0,'0'-4'106'0,"5"-6"35"0,-5 1 33 0,7 4 32 0,-7-5 30 0,7-1 26 0,-7 1 26 0,0 1 25 0,5 0 23 0,-5 0 12 0,0-3 5 0,0 3-27 0,8-1-45 0,-8 5-28 0,0-4-24 0,8 5-11 0,-8-2-13 15,0-3-11-15,0 3-11 0,0 6-5 0,0-6-5 0,0 3-4 16,0-3-5-16,0 6-9 0,0-4-9 0,0 4-10 0,0 0-15 0,5-5-13 16,-5 5-14-16,0 0-16 0,0 0-15 0,0 0-13 0,0 0-16 0,0 0-12 0,0 0-11 0,0 0-8 15,0 0-6-15,0 0-7 0,0 5-2 0,0-1-1 0,0 2-1 0,0-3 0 16,0 9 5-16,0-9 3 0,0 9 5 0,0 1 6 0,0-4 2 0,0 2 7 16,0 5 1-16,0-3-2 0,0 1 2 0,0 1-3 0,0 1-2 0,0-2-1 15,0 0-3-15,0 0-3 0,0 2-3 0,0-1-2 0,0-1-3 0,0 2-2 0,0-3-3 0,0 2-4 16,0-6-3-16,0 6-3 0,0-4-2 0,0-3-6 15,0 3-2-15,6-2-6 0,-6 1-2 0,0-4-3 0,0-1-3 0,0 5 2 0,7-7 0 0,-7-3 6 0,0 0 7 0,0 6 9 0,0-6 6 0,0 0 9 32,0 0 8-32,0 0 5 0,0 0 7 0,0 0 3 0,0 0 5 0,0 0 6 15,-7-6 1-15,7 3 1 0,-6-3 0 0,6 2-3 0,-5-1-5 0,5-5-4 16,-8 4-7-16,8-3-5 0,-8-2-3 0,8 3-6 0,-5-6 0 0,5-2-2 16,0 1-2-16,-7 1-1 0,7-6 0 0,0 6-4 0,-7-5 0 0,7-2 0 0,0 2 2 15,7 5-2-15,-7-7-1 0,0 6 2 0,0 2 2 0,0-3 1 0,7 2 3 16,-7 4 4-16,0 5 2 0,0-4 2 0,0-1 2 0,5 4 1 0,-5 3 0 0,0-3 0 15,8 6-1-15,-8-6 1 0,0 6-1 0,8-3 0 0,-8 3 0 0,5-6-1 16,1 6-2-16,-6 0-3 0,7 0-3 0,-2 0 0 0,4 6-1 0,-9-6 2 16,5 3-1-16,2 3 2 0,-1-6 1 0,-1 9 0 0,3-3 0 0,0 0 1 15,-3 3-1-15,9 0 1 0,-9 1 2 0,3-1-1 0,-1 6 3 0,-2 0 0 16,2-6 0-16,0 12 0 0,-2-6 0 0,3-2-2 0,5 2 1 0,-7 1-3 0,1 2 2 16,-1-3-1-16,1 0-1 0,-1 0-1 0,1-2 0 0,-1 2-1 0,-6 0 0 15,5-4-2-15,4 3 1 0,-2-5 2 0,-2 2-3 0,3-1 3 0,-3-1-1 16,-5 0 2-16,6-3 2 0,2-2 2 0,-8 1 3 0,5 1 4 0,-5-3 4 0,7-3 10 15,-7 7 11-15,0-7 10 0,6 0 10 0,-6-7 6 0,8 7 8 0,-8-3 3 16,6 3 4-16,-6-6 2 0,7-3 2 0,-2 3-1 0,-5-3 0 0,9 5 0 16,-9-7 1-16,5-4-8 0,0 6-11 0,3-5-7 0,-8 0-11 0,7-2-10 0,-1-4-4 15,-6 1-5-15,8-5-7 0,-3 5-2 0,-5-7-5 0,5-2-1 0,3 3-2 16,-8 1-4-16,6-1-2 0,-6 1-3 0,0 0-2 0,7 3 0 16,-7 2 2-16,0-1-3 0,0 5 1 0,0 7-2 0,-7-7 0 0,7 4-1 0,0 7-3 15,0-7-1-15,-6 7-6 0,6-1-7 0,0 1-8 0,-8 4-10 0,8-6-9 0,0 6-17 16,0 0-16-16,0 0-14 0,0 0-16 0,-5 0-13 0,5 6-14 0,0-6-13 15,-5 0-16-15,5 4-18 0,0 1-19 0,0-1-11 0,0 7-10 0,0-7-11 16,0 1-10-16,0 5-19 0,0-4-22 0,0 3-17 0,0 0-12 0,0 1-7 16,0-5-3-16,5 4-3 0,-5-3-4 0,0 4-3 0,5-1-3 0,-5-3 12 15,8 3 22-15,-2-3 26 0,-6 3 30 0,7-3 37 0,-1-2 41 0,1 5 32 0,-1-9 32 16,2 5 24-16,-3-1 26 0</inkml:trace>
  <inkml:trace contextRef="#ctx0" brushRef="#br0" timeOffset="-161488.15">30343 6009 0 0,'5'0'26'0,"-5"-5"47"0,9-1 27 0,-4 2 30 0,-5-1 31 0,7 1 29 0,-1-1 32 0,-6-5 25 0,5 4 27 0,-5-3 24 15,8 0 23-15,0-1-9 0,-8 5-30 0,5-5-16 0,-5 1-9 0,6 3-9 0,2-3-7 0,-8-2-11 16,0 7-14-16,5 0-10 0,-5-1-15 0,0-1-5 0,8-4-8 0,-8 10-5 0,0-5-4 16,7 1-6-16,-7-2-8 0,0 1-11 0,0 5-12 0,5-4-13 0,-5 4-14 15,0 0-13-15,0 0-14 0,0 0-13 0,0-5-13 0,0 5-14 0,0 0-8 0,0 0-12 16,0 0-5-16,0 0-9 0,0 0-2 0,0 5-5 0,7-1-2 0,-7 1 0 16,0 1 2-16,0-2 0 0,7 1 2 0,-7 5 2 0,0-4 3 0,0 3 2 15,5 0 3-15,-5 6 0 0,0-6 0 0,0 7 0 0,0-7-3 0,8 6 0 0,-8 0 0 16,0 4-1-16,0-4 0 0,0-1-1 0,0 6-2 0,0-6-1 0,0 7-3 15,0-6-3-15,0 4-1 0,5-4 0 16,-5 0-3-16,0-2 0 0,8 2 2 0,-8 0-2 0,0-5 0 0,6-1-2 0,-6 0 0 0,5 2 1 0,2-2 1 0,2 1 2 16,-9 1 2-16,5-7 2 0,2 0 2 0,-1 7 2 0,-1-7 3 15,4 1 1-15,-2-5 0 0,4 6 1 0,-4-6 1 16,7 0 0-16,-7 0-3 0,4 0-2 0,2 0-8 0,-5-6-9 0,5 1-11 0,-2 1-12 16,4-1-12-16,-9-1-15 0,7 2-14 0,0-5-18 0,0 0-16 0,-7-3-21 15,8 3-20-15,-7-1-26 0,5 1-29 0,-6-6-46 0,0 0-58 0,2 0-57 0,-1 6-61 0,-7-7-20 0,5 2-5 16,-5 0 15-16,0 0 21 0,0-2 29 0,-5 1 30 15,-2 6 34-15,-1 0 35 0,2-7 42 0,0 7 43 0,-6-2 55 0,-2 7 60 0</inkml:trace>
  <inkml:trace contextRef="#ctx0" brushRef="#br0" timeOffset="-161320.12">30454 6018 0 0,'-14'7'18'0,"14"-4"53"16,-5 7 21-16,-2-5 19 0,7-1 17 0,0 1 20 0,0-5 21 0,0 0 26 0,0 0 27 16,0 0 26-16,0 0 31 0,0 0 1 0,0 0-12 0,0 0-20 0,0 6-24 0,0-6-2 15,7 0 7-15,-7 0 4 0,5-6 1 0,2 6-7 16,-7 0-9-16,7-5-13 0,-2 1-18 0,3-1-18 0,5 1-20 0,-7-2-21 0,6-4-21 0,-3 5-17 15,3 1-20-15,-1-7-18 16,5 7-21-16,-5-5-23 0,2 4-24 0,-5-5-29 0,4 1-26 0,2 3-34 16,-9-3-37-16,8 3-63 0,-5-3-74 0,3-1-70 0,-3 4-62 0,-1-3-25 0,-1 0-2 0,-6-2 11 0,8 3 18 0,-8-3 27 0,0-4 32 0,0 5 36 15,-8-4 37-15,2 4 43 0,-1 1 45 0,-1-6 62 0,3 5 73 0</inkml:trace>
  <inkml:trace contextRef="#ctx0" brushRef="#br0" timeOffset="-161138.65">30454 5696 0 0,'-7'6'1'0,"0"-6"101"0,-5 0 66 0,4 0 43 0,3 0 32 0,-3 0 28 15,8 0 23-15,-6 0 18 0,6-6 13 0,0 0 12 0,0 6 10 0,-5 0 9 0,5 0 13 0,0 0-76 0,5-3-123 0,-5 3-57 0,0 0-27 16,0 0-11 0,6 0-4-16,-6-6-3 0,8 6 0 0,-3 0 1 0,-5 0 7 0,8 0 3 15,-1 0 3-15,-2-4 2 0,9 4-1 0,-9 0-8 0,3-5-12 0,5 5-18 0,-7-6-17 0,6 6-25 0,-3-3-30 0,3 3-25 16,-1 0-26-16,-2-6-46 0,3 6-54 0,1 0-70 0,-7 0-77 16,9 0-48-16,-4 0-33 0,2 0-8 0,-5-4 2 15,5 4 16-15,-7 0 23 0,7-5 29 0,-6 5 33 0,7-6 35 0,-9 6 38 0,0-4 50 0,3-2 54 0,-2 2 65 16,1-1 68-16</inkml:trace>
  <inkml:trace contextRef="#ctx0" brushRef="#br0" timeOffset="-160880.15">30857 5632 0 0,'0'6'1'0,"7"-2"99"16,-7 2 69-16,6-1 42 0,-6-5 30 0,0 0 25 0,0 0 22 0,8 0 26 16,-8 0 24-16,0-5 27 0,0 5 30 0,0 0 31 0,0-6 30 0,5 6-62 0,-5 0-115 15,0-4-58-15,0 4-29 0,0-6-11 0,0 6 1 0,0-4-5 0,0 4-3 16,0 0-13-16,0 0-12 0,0 0-18 0,0 0-19 0,0 0-20 0,0 0-18 15,0 0-18-15,8 0-16 0,-8 0-13 0,5 4-10 0,-5 2-3 0,0-2-3 0,5 2 0 16,-5-1 2-16,9-1 3 0,-9 5 3 0,5 2 3 0,-5-1 3 0,0 5 2 16,7 0 0-16,-7-6-1 0,0 4-2 0,0 2 0 0,8 1-7 0,-8-2-3 15,0 5-6-15,0-4-3 0,5 4-2 0,-5-4-2 0,0 6-4 0,0-8 1 16,7 7-2-16,-7-5-1 0,0 4 0 0,7-4-1 0,-7 0 0 0,5 4-6 16,3-4-8-16,-8-1-13 0,6 2-15 0,1-3-17 0,-1 2-18 0,-1 0-21 0,2-4-22 15,2 2-20-15,-4 2-20 0,2-6-19 0,-1 3-22 0,-1-3-44 0,3 1-52 0,0-1-67 16,-3-4-66-16,1 5-26 0,2-4-3 0,-3-2 14 0,3-4 27 0,-1 0 30 15,-7 0 35-15,5 0 32 0,-5-4 35 0,7-8 38 0,-7 8 36 0,0-7 51 16,0-2 59-16</inkml:trace>
  <inkml:trace contextRef="#ctx0" brushRef="#br0" timeOffset="-160657.55">30811 5717 0 0,'-7'0'3'0,"7"0"107"0,0 0 62 0,0 0 41 16,-5 0 27-16,5 0 23 0,0 0 18 0,0 0 18 0,0 0 19 0,0 0 19 0,0 0 21 15,0-6 23-15,0 6 27 0,0 0-72 0,0 0-124 0,0 0-55 0,0 0-23 0,0 0-8 16,0 0 2-16,0 0 0 0,0 0 1 0,0 0-2 0,0 0-4 0,0 0-6 16,0 0-5-16,0 0-8 0,0 0-11 0,0-5-12 0,5 5-14 0,-5 0-12 15,7-4-12-15,0 4-9 0,6 0-5 0,-6 0-5 16,6-6-3-16,6 6-11 0,-6-6-20 0,5 3-24 0,3-3-34 0,-1 6-36 0,6-4-35 0,-8-1-69 0,3-1-85 16,5 3-79-16,-7-7-77 0,9 5-27 0,-11-1-4 0,3 2 6 0,-1-2 14 15,2 2 29-15,-3-6 33 0,-2 6 42 0,-5-6 44 0,2-4 46 0,0 4 49 0,0-5 67 16,-7-5 75-16</inkml:trace>
  <inkml:trace contextRef="#ctx0" brushRef="#br0" timeOffset="-147680.79">28084 7552 65 0,'0'-5'136'0,"5"5"41"0,-5-4 31 0,0-1 29 16,8 5 26-16,-8-4 25 0,0-2 21 0,0 0 26 0,0 6 23 0,0-3 25 0,0 3 24 0,0-6-52 0,0 6-98 0,0-4-52 0,0 4-25 0,0 0-16 0,0 0-5 0,0-5-5 0,0 5-3 0,0-6-4 16,0 6-2-16,0 0-6 0,0-4-8 15,0 4-7-15,0 0-10 0,0 0-10 0,0 0-10 0,0 0-10 0,0 0-10 0,0 0-9 0,0 0-10 0,0 0-11 0,0 0-11 16,0 0-12-16,0 0-8 0,0 0-7 0,0 0-5 0,0 0-3 0,0 0-2 0,0 0 0 16,0 4-2-16,5 2 0 15,-5-1 0-15,0 5 1 0,0-1 2 0,6 1 0 0,-6-1 6 0,0 6 0 0,0 0 5 0,0 0 0 16,8 0-1-16,-8-2 0 0,0 8-3 0,0-3 0 0,0 3 0 0,0-2-1 0,0 1 1 15,0 5-1-15,0-6-1 0,0-1-6 0,0 8-8 0,-8-7-11 0,8 0-10 0,0 2-13 16,0-3-13-16,0 3-15 0,0-8-15 0,0 2-20 0,-6 0-18 0,6 0-21 16,0-5-18-16,0-1-26 0,0 0-27 0,0 3-33 0,0-9-39 0,0 9-38 0,0-9-35 15,0-3-27-15,-5 6-24 0,5-2 4 0,0-4 17 0,0 0 25 0,0 0 30 0,0 0 31 16,0-4 33-16,-8 4 36 0,8-6 38 0,0 3 46 0,-5-9 46 0,5 3 48 16,0-1 59-16</inkml:trace>
  <inkml:trace contextRef="#ctx0" brushRef="#br0" timeOffset="-147353.15">28045 7738 0 0,'-8'-19'26'0,"8"-1"104"0,-8 4 59 0,3-2 47 15,5 3 37-15,-6 0 37 0,6 0 34 0,-7 2 31 0,1-2 29 0,-2 6 29 0,8-7 27 16,-5 7 12-16,5-2 0 0,-7 7-75 0,7-5-120 0,0 3-66 0,0 0-37 16,0-3-25-16,0 5-18 0,0 4-13 0,0-5-16 0,0-1-11 0,0 2-12 0,7 4-6 15,-7-5-9 1,5 1-6-16,-5-1-5 0,8-1 0 0,-2 6-1 0,-6-4 2 0,7-2-2 0,-1 3 2 16,-1-3 0-16,3 6 0 0,5-6-3 0,-6 2-4 0,-1-1 0 0,-1 5-3 15,11-5-3-15,-11 5-3 0,8-4-7 0,-7 4-4 0,7-6-6 0,-6 6-3 16,7 0-3-16,-1 0-3 0,-8 0-2 0,9 6-5 0,-9-2-1 0,10-4-2 0,-1 5-2 0,-9 0-1 0,9 5-3 0,-2-4 2 0,-6 3-1 15,8 1 1-15,-7 4-1 0,6-4 2 0,-8 5 0 0,3 0 0 0,-2-2-1 0,-1 2 1 32,2 6 0-32,-7-3-2 0,0-3 2 0,9 4-3 0,-9 5-1 0,0-3-5 0,-9-2-3 0,9 1-9 0,-7 5-1 0,7-6-5 15,-5-1-5-15,-1 3-2 0,-2-2-2 16,3 2-1-16,-3-7-5 0,-4-1 0 0,5 2-5 0,0 1-5 0,1-2-1 0,-6-4-5 0,3-1 1 0,4 0-6 0,-8 3-3 0,7-3-5 16,-1-3-10-16,-6 1-7 0,7-1-14 0,-7 3-12 0,6-3-15 0,1 0-11 0,-8-3-11 31,7 3-9-31,2-6-9 0,-3 6-25 0,-3-3-32 0,3-3-41 0,3 6-41 15,-2-6-48-15,-2 0-43 0,4 0-8 0,-1 0 9 0,6-6 20 0,-7 6 26 0,2-3 27 16,5-3 27-16,0-3 31 0,0 3 30 0,0-4 42 0,0-1 45 0,0 4 50 0,5-8 66 16</inkml:trace>
  <inkml:trace contextRef="#ctx0" brushRef="#br0" timeOffset="-146758.25">28468 7494 63 0,'6'-5'157'0,"0"5"58"0,1-4 42 0,-2 4 36 16,3-5 31-16,-8 5 29 0,6-6 27 0,-6 2 26 0,0 4 24 0,0 0 23 15,0-6 22-15,0 3-54 0,0 3-98 0,0-6-75 0,0 6-64 0,0-6-31 0,0 6-12 16,0 0-8-16,0-4-6 0,0 4-10 0,0 0-7 0,0 0-11 16,0 0-10-16,0 0-13 0,0 0-13 0,0 0-9 0,0 0-14 0,0 0-10 0,0 0-9 15,0 0-9-15,0 0-9 0,7 0-6 0,-7 4-4 0,0 2-1 0,6-6-2 16,-6 9 1-16,5-3 3 0,-5-2 4 0,0 7 5 0,7-2 5 0,-7 1 3 0,9-1-2 16,-9 0 4-16,0 7-1 0,5-7-2 0,-5 6-1 0,0-6 0 0,0 7-2 15,0-2-1-15,0 1-1 0,0 0-3 0,0 0-5 0,0-2-5 0,0-3-8 16,0 4-4-16,-5 2-7 0,5-1-4 0,0-6-7 0,-9 0-5 0,9 3-4 0,0-3-4 15,-7 1-6-15,7-1 0 0,-5-4-2 0,5-1 3 0,0 2 2 0,-6 0 5 16,6-2 3-16,-7 1 6 0,7-5 3 0,-6 0 6 0,6 0 4 16,0 5 4-16,0-5 4 0,-8 0 3 0,8 0 2 0,0-5-1 0,-5 5 2 15,5-5 4-15,0 5 1 0,0-4 3 0,-7-2 4 0,7 0 2 0,0-3 5 0,0 5 3 0,0-7 3 16,0 7 5-16,0-5 0 0,0-7 7 0,0 7 2 0,0-6 3 0,0 1 3 16,0-2 1-16,7 1 4 0,-7 2 3 0,5-2 2 0,-5 0 3 0,8 0-3 15,-8 1-2-15,6-2-1 0,-6 7-3 0,7-1-2 0,-7 5-3 0,6 1-3 0,-6-1-2 16,0 1-7-16,5-2-2 0,-5 6-6 0,0 0-4 0,0 0-3 0,7 0-1 15,-7 6 0-15,9-6-1 0,-9 4 2 0,5-4-2 0,-5 5 3 0,7 4-1 16,-1-3 4-16,-6-2 2 0,5 5 1 0,4 3 1 0,-2-3 2 0,-2 0-1 16,1 6-2-16,-6-6-1 0,8 7-2 0,-3-1 0 0,3-2-2 0,-1 1-1 15,-2 7-2-15,2-6 0 0,0-2-2 0,-2 8-1 0,3-6 0 0,-3-2-1 0,3 3-1 16,-2-2 1-16,-1-4-1 0,11 4-1 0,-11-4 1 16,3 1 1-16,-3-1-1 0,0-7 1 0,4 7 4 0,3-10 0 0,-6 5 6 0,1 1 3 0,-1-6 5 0,2 0 10 15,-3 0 7-15,2 0 11 0,-1 0 5 0,0-6 9 0,2 1 4 0,-1 1 1 0,-2-2 5 16,4-3 0-16,-4 0 0 0,0 0-1 0,-5-3-2 15,8-1-3-15,-8-2-6 0,5 0-6 0,-5 0-10 0,8-4-9 0,-8-2-7 16,0-3-7-16,0-1-6 0,0 7-3 0,0-6-4 0,0-6-2 0,0 6-3 0,0-1-4 0,0 1-2 16,0-1-4-16,-8 6-4 0,8-5-4 0,-5 3-7 15,5 7-3-15,-8-5-7 0,8 9-8 0,-5-5-7 0,5 6-9 0,-5 0-11 16,5-1-13-16,0 5-14 0,0-1-11 0,-9 2-16 0,9-2-21 0,0 6-21 0,0 0-27 16,0 0-27-16,0 0-27 0,0 0-38 0,0 0-46 0,0 0-44 0,0 0-42 0,9 0-31 15,-9 6-23-15,0-2 6 0,5 2 18 0,-5-6 28 0,0 5 35 0,5-1 38 16,-5 2 42-16,0-3 43 0,8 3 44 0,-8 3 50 0,0-3 50 0,5-3 52 0,-5 3 62 0</inkml:trace>
  <inkml:trace contextRef="#ctx0" brushRef="#br0" timeOffset="-146385.15">28987 7406 0 0,'8'0'2'0,"-2"-6"109"0,1 6 66 0,4-3 45 0,-11-3 39 0,8 6 35 0,0-9 33 0,-3 3 33 0,-5 3 30 0,7-7 29 0,-7 5 30 0,0-5 24 0,6-1 26 0,-6 7-72 0,6-5-131 0,-6-3-61 0,0 9-28 16,7-6-16-16,-7-3-8 0,0 8-12 0,0-1-12 0,8-1-14 0,-8 2-14 0,0 4-13 15,0-5-11-15,0 5-10 0,0 0-10 0,0 0-13 0,0 0-11 0,0 0-12 16,0 0-13-16,0 0-15 0,0 0-12 0,-8 0-13 0,8 0-9 0,-7 0-5 15,1 5-6-15,6-5-2 16,-6 4-4-16,-1 2-3 0,2-6-2 0,-3 5-1 0,0 5-2 0,-3-4 0 0,4 3-1 0,1 0 3 0,-2 1 4 0,-4-1 3 0,6 2 2 16,0-1-1-16,-2-1 2 15,1 0-4-15,7 1 0 0,-5 1-2 0,-3-2-2 0,8 1 0 0,-6-5-1 0,6 5-1 0,0-1 0 0,0-4 0 0,0 5 0 0,0-1 4 16,0 1 1-16,0-4 4 16,6 3 5-16,-6 0 3 0,8 2 7 0,-3-7 3 0,2 5 5 0,7 7 6 0,-8-11 6 0,6 4 10 0,2 6 7 0,-1-5 7 15,0 0 7-15,0-1 7 0,6 2 4 0,-4-2 3 0,-4 0 2 0,2 1 1 0,7 1 0 16,-8-7-1-16,3 5-1 0,-2 1-3 0,-7-5-5 0,-1 4-7 15,11-2-8-15,-11-2-5 16,-5-1-7-16,6 1-5 0,-6-1-3 0,0 2-4 0,7-1-1 0,-7-1-1 0,-7 1 1 0,7-1-1 0,0 2-1 0,0 4 2 0,-6-5 0 16,6-1 0-16,-5 2-1 0,-4 3 0 0,2-4-3 0,2 5-7 15,-1-4-10-15,-1 3-11 0,1 0-11 0,-9-3-19 0,10-2-15 0,-7 5-21 0,5-4-22 16,-6 2-24-16,-1-4-22 0,9 3-26 0,-10-1-26 0,3-1-32 0,5-4-34 0,-6 6-61 16,5-6-71-1,-3 0-50-15,4-6-41 0,1 6-2 0,-2-4 15 0,3-1 29 0,-2-1 33 0,1 3 35 0,6-9 40 0,-6 3 38 0,-2-1 41 0,8 1 46 0,0-12 50 16,-7 8 63-16,7-7 79 0</inkml:trace>
  <inkml:trace contextRef="#ctx0" brushRef="#br0" timeOffset="-146176.52">29503 7176 90 0,'6'5'209'0,"-6"1"79"0,7-3 55 0,-7-3 40 0,0 0 28 0,0 0 23 0,0 0 15 0,0 0 15 0,0 0 14 0,0 0 13 0,0 0 14 0,0 0-74 0,0 0-116 0,0 0-116 0,0 0-110 0,0 0-55 0,6 0-26 0,-6 0-8 0,0 0-1 0,0 0 2 0,0 0 5 0,0 0 1 0,0 0 5 0,0 0-1 0,0 0-3 16,0 7-15-16,0-7-21 0,0 0-30 0,0 0-33 0,0 9-32 0,0-4-30 16,0-1-54-16,0 2-67 0,0 3-76 0,0-4-78 0,-6 5-31 0,6-4-5 0,-7 3 6 31,1-5 18-31,6 5 28 0,-7-3 34 0,1 3 40 0,-2-3 43 0,-5 3 42 0,8-3 43 16,-9 3 60-16,2-3 65 0</inkml:trace>
  <inkml:trace contextRef="#ctx0" brushRef="#br0" timeOffset="-145987.72">29335 7583 0 0,'5'13'7'0,"-5"-2"118"0,6-2 68 0,-6 0 44 0,7-3 28 0,-7-2 30 16,0 2 29-16,5-1 30 0,-5-5 31 0,0 0 32 0,9 0 29 0,-9 0 28 15,5 0 26-15,-5 0-84 0,7 0-146 0,-7 0-74 0,6 0-36 0,-6 0-15 16,5 0-7-16,-5 0-8 0,0 0-13 0,9 0-16 0,-9 0-19 0,0-5-16 0,0 5-19 16,0 0-16-16,0 0-23 0,0 0-18 0,7 0-25 0,-7 0-23 0,0 0-21 15,0 0-21-15,0 0-20 0,0 0-22 0,0 0-20 0,0 0-54 0,0 0-67 16,0 0-77-16,0 0-82 0,5 0-27 0,-5 0-1 0,0 0 18 0,0 0 27 0,8-6 28 15,-8 6 34-15,0-4 34 0,0-2 35 0,0 6 38 0,0-9 41 0,0 4 59 16,0 1 66-16</inkml:trace>
  <inkml:trace contextRef="#ctx0" brushRef="#br0" timeOffset="-145529.28">29952 7132 0 0,'7'-9'1'0,"-7"-2"108"0,0 7 66 0,0-5 47 16,0 3 35-16,0 3 30 0,0-9 28 0,0 8 27 0,0 4 29 0,0 0 24 16,0-5 25-16,0-1 21 0,0 2 21 0,0-1-75 0,0-4-132 15,5 5-65-15,-5-2-33 0,0 0-16 0,8 2-5 0,-8-1-4 0,0-1-2 0,0 3-7 0,0 3-6 16,0 0-7-16,5-6-6 0,-5 6-3 0,0 0-5 0,0 0-5 16,0 0-8-16,0 0-9 0,0 0-9 0,0 0-11 0,0 0-10 0,0 0-11 0,0 0-8 15,-5-4-12-15,5 4-5 0,0 4-11 0,-8-4-5 0,8 0-10 0,-5 6-3 16,5-6-2-16,-7 3-3 0,0 3-1 0,2 3 0 0,-2-3 2 0,-1 0 0 15,3 3 0-15,-9 0 1 0,9 1 1 0,-3 4 4 0,-5-4-1 0,7 5 6 0,-1-5 0 16,-7 4 3-16,9 2-1 0,-2 2 0 0,-4-3-1 0,3 6-4 0,0 2-1 16,3-3-2-16,-2 4 0 0,0-5 0 0,7 5 0 0,-5 1-3 0,-3 1 1 0,8 2-2 15,-7-7 1-15,7 2-1 0,0 3-1 0,0-7 0 0,0 5 2 0,0-6 0 16,7 3 4-16,-7-6 1 0,8 4 2 0,-3-4 1 0,2 4 2 0,0-5 3 0,-2-4 3 16,3 5 1-16,0 0 2 0,3-6 3 0,-4 0 5 0,-2 3 2 0,9-8 5 15,-7 5 3-15,4-3 6 0,-3-1 5 0,5-5 9 0,1 0 10 0,-9 0 9 16,3 0 6-16,-1 0 5 0,-2 0 6 0,2-5 3 0,0-1 4 0,-2 2 0 15,-5-1-1-15,8 1-3 0,-8-1 0 0,5-5-4 0,-5 4-6 0,0-3-10 16,8 0-12-16,-8-1-10 0,0-5-8 0,-8 4-10 0,8-2-8 0,0-2-10 0,-5 6-7 16,5-7-7-16,-8 1-8 0,3 6-8 0,-2 0-7 0,0-3-9 0,2 3-12 0,-2 5-8 15,-1-1-13-15,3-5-11 0,-2 10-18 0,0-5-13 0,-6 5-13 0,5-4-13 16,3 4-14-16,-1 0-9 0,-6 0-10 0,3 4-12 16,4-4-14-16,-2 5-34 0,-4-5-46 0,11 4-58 0,-16 2-59 0,11-6-19 0,5 5 5 15,-7-5 18-15,0 4 24 0,2-4 26 0,5 6 30 0,-8-6 29 0,8 0 31 0,0 3 34 0,0-3 35 16,0 0 52-16,0 0 58 0</inkml:trace>
  <inkml:trace contextRef="#ctx0" brushRef="#br0" timeOffset="-145006.03">30259 7083 6 0,'6'-9'109'0,"6"-2"67"0,-4-2 51 0,-2 4 43 0,0-3 36 0,1 8 34 0,-2-7 32 0,-5 2 30 0,0 5 30 0,0-1 26 0,0 1 28 0,0 4-19 0,0-5-47 0,0 5-76 0,0-7-94 0,0 4-53 16,0 3-31-16,0 0-25 0,-5 0-20 0,5 0-19 15,0-6-19-15,-7 6-20 0,7 0-16 0,-6 0-17 0,0 0-14 0,-2 6-14 0,1-6-14 0,2 3-8 0,-1-3-11 16,-2 7-1 0,3-2-4-16,-3-1-2 0,3 1 0 0,-3-1 1 0,2 5 4 0,-1-3 2 0,1 3 5 15,-1-3-1-15,1 4 5 0,-2-1 0 0,3 0 0 0,5-3 0 0,-5 3 0 16,-3 3 1-16,8-3-1 0,0 0 2 0,-6 1 0 0,6-1-1 0,0 2 3 0,6-1-1 16,-6-1 2-16,0 0 2 0,8 1 2 0,-3 1 6 0,-5-1 4 0,5-1 7 15,3 6 6-15,5-6 9 0,-7 6 6 0,7 0 5 0,0-6 5 0,-5 6 6 16,11 1 4-16,-7-4 2 0,2 4 2 0,4-2 0 0,-2 2 0 0,-5-1-3 0,10-2-3 0,-9 1-5 15,-1 2-6-15,5-7-3 0,-5 6-7 0,-3-6-3 0,-3 6-5 0,10-5-5 0,-10 1-3 0,-5-2-2 0,7 1 0 16,0-5-4-16,-7 5-4 0,0-1-5 0,0-3-4 0,0 3-7 0,0-5-7 0,0 1-6 16,-7 5-4-16,7-5-4 0,-7-1-5 0,2 2-4 15,-2 0-4-15,-1-2-2 16,8 5-1-16,-5-4-1 0,-3-5 4 0,2 6 2 0,1-2 3 0,-3-4 6 0,0 0 3 0,3 5 6 0,-1-5 2 0,6 0 7 0,-7-5 2 0,2 5 11 16,-4-4 9-16,9-2 11 0,-5 1 8 0,-2 1 7 0,7-1 10 0,-6 1 8 15,6-8 9-15,0 3 6 0,-5-1 2 0,5 1 7 0,0-6 4 0,-9 0 6 16,9 0 7-16,0 2 2 0,0-8-2 0,0-3-3 0,0 5-4 0,0-5-6 0,0 0-6 15,9-1-3-15,-9-5-5 0,0 6 0 0,5-6-1 0,-5 5-1 0,6-3-1 16,-6 7-5-16,0-3-5 0,7 6-4 0,-7-3-3 0,0 2-5 0,5 4-4 0,-5 0-3 16,0 6-3-16,0-6-2 0,0 6-6 0,0-1-1 0,-5 4-4 0,5-3-5 15,0 3-4-15,0-3-6 0,-7 5-4 0,7 4-11 0,0-5-12 0,-6 1-14 32,6 4-17-32,0-5-17 0,-5 5-18 0,-4 0-19 0,9 5-22 0,-7-5-17 15,2 4-21-15,-2 1-15 0,1-5-18 0,0 10-38 0,-2-7-45 0,1 8-78 0,2-1-86 16,-1 5-24-16,-2-6 2 0,3 6 21 0,-3-6 27 0,-5 7 31 0,7-3 34 0,-1-2 34 15,1 4 37-15,-1-5 35 0,1 5 37 0,-2-6 52 0,3 0 61 0</inkml:trace>
  <inkml:trace contextRef="#ctx0" brushRef="#br0" timeOffset="-144784.79">30557 7376 0 0,'13'6'22'0,"-5"-6"142"0,-1 0 82 0,-2 0 60 0,1-6 49 0,2 6 41 0,-8 0 37 16,5-3 38-16,3 3 38 0,-8-6 34 0,0 2 34 0,0 4 26 0,5-5 29 0,-5-1-109 0,0 6-180 0,0-4-97 0,8-2-56 0,-8 6-29 0,0 0-19 0,0 0-15 0,0-5-13 16,0 5-18-16,0 0-17 0,0 0-13 0,0 0-15 0,0 0-7 0,0 0-7 0,0 0-8 15,0 0-9-15,0 0-13 0,0 0-16 0,0-4-15 0,0 4-17 16,0-5-17-16,0 5-21 0,0-4-19 0,0-2-26 0,0 0-24 0,0 3-29 0,0-3-29 16,0 3-35-16,0 3-49 0,0-6-61 0,0 6-84 0,-8-10-96 0,8 5-29 0,0-1 1 15,0 6 21-15,0-9 28 0,0 5 36 0,0-5 39 0,0 3 41 0,8-4 43 0,-8 0 48 16,6 0 49-16,-6 1 62 0,5-7 68 0</inkml:trace>
  <inkml:trace contextRef="#ctx0" brushRef="#br0" timeOffset="-144214.45">30942 6907 58 0,'7'-5'149'0,"-2"1"57"0,3 0 45 0,-8-1 42 16,6-1 37-16,-6-4 38 0,7 5 36 0,-7 1 36 0,6-7 34 0,-6 7 32 0,0-5 33 0,0 4-50 15,0 1-93-15,0-8-71 0,0 8-65 0,0-1-37 0,0-1-24 0,-6-3-24 16,6 5-21-16,0-1-23 0,-7-5-23 0,7 4-20 0,-6 6-22 0,6-3-17 15,-8-3-20-15,8 1-12 0,-5 5-15 0,-2-4-9 0,0 4-11 0,7-6-7 0,-5 6-7 16,-3 0-4-16,1 0-2 0,2 0-2 16,-4 6-1-16,4-6-4 0,0 4 0 0,-3 1-6 0,3 1 0 0,-3-3-4 0,2 9-1 15,-1-3-3-15,1 1 1 0,-1-1 0 0,1 0 2 0,-1 7 3 0,7-7 1 0,-6 6 3 0,-1-6 2 0,7 6 3 16,-7 0 3-16,7-6 3 0,0 6 6 0,0-5 4 16,0 5 5-16,0 0 4 0,0 0 5 0,0 0 5 0,0-2 5 0,7 2 5 0,0 0 6 15,-7 0 5-15,6-2 6 0,1 2 7 0,6 6 7 0,-7-8 8 16,7 2 8-16,-5 6 3 0,5-6 9 0,-3 3 4 0,11-2 4 0,-8 2 2 0,6 2 1 0,2-1-2 15,-10 0 1-15,10 2-5 0,-3-3-2 0,-2 3-6 0,3-6-7 0,-6 0-6 16,-1 4-4-16,0-4-7 0,3-6-6 0,-10 6-4 0,9-5-5 0,-9-1-6 0,2 0-4 16,-7-3-3-16,9 3-3 0,-9-3 0 0,0-2-2 0,0 7-3 0,0-7-1 0,0 1-2 15,0-1-4-15,-9 2-7 0,9-1-4 0,-7-5-9 0,2 4-8 0,-1 2-4 16,-2-3-10-16,3-3-3 0,-3 0-5 0,1 6-4 0,-5-6-5 0,7 0-2 16,-10 6 1-16,2-6 3 0,7 0 6 0,-7-6 5 0,5 6 8 0,-3 0 9 15,4-6 6-15,-7 6 8 0,7-3 7 0,2-3 6 16,-8 2 9-16,7-1 9 0,6-1 12 0,-8-3 13 0,3 5 14 0,5-1 10 0,-7-5 7 0,7 1 3 0,0-3 2 15,-7 3 0-15,7-6 5 0,7 6 5 0,-7-7 4 0,0-2 1 0,7 3 2 0,-2-4-2 16,-5-1-5-16,8-5-10 0,-2 1-11 16,1 5-9-16,-1-6-3 0,6 1-3 0,-3 3 1 0,-4-3-2 15,8 6-1-15,-8-3-1 0,3 2-1 0,5 1-6 0,-7-3-3 0,2 6-3 16,-3 2-1-16,3-3-2 0,-8 2-2 0,7 4-4 0,-7-4-2 0,5 4-1 0,-5-1-4 0,0-3-3 0,0 5-3 0,0-2-6 16,0 1-3-16,-5 5-8 0,5-5-10 0,0 5-11 0,-7-3-12 0,7 3-11 0,-8-1-11 15,8 3-15-15,-5-4-15 0,5 2-15 0,-8 1-13 0,8 4-20 0,-6-5-18 16,6 5-19-16,-5 0-24 0,-3 0-14 0,8 5-12 0,-8-5-24 15,3 4-27-15,5 1-39 0,-6 5-53 0,-1-4-40 0,2 3-39 0,-4 0-1 0,2 1 16 0,2 1 24 16,5 4 31-16,-6-6 36 0,-1 5 36 0,1-3 36 0,6 4 36 0,-8-6 43 16,8 1 46-16,-5 4 55 0,5-4 71 0</inkml:trace>
  <inkml:trace contextRef="#ctx0" brushRef="#br0" timeOffset="-143770.95">31497 7045 0 0,'5'-10'24'0,"-5"4"104"0,0 2 57 0,0-1 45 0,0-1 38 15,-5 3 37-15,5-3 35 0,0 2 31 0,0-5 34 0,-9 4 28 0,9-2 28 0,-5 4 10 0,5-8 3 0,-7 11-72 0,7-10-113 0,0 6-62 0,-6-1-29 0,6 1-18 16,0-1-14-16,0 5-13 0,-7-6-13 0,7 6-16 0,0-4-11 0,0 4-11 0,0 0-12 0,0-6-8 16,0 6-9-16,-7 0-8 0,7 0-8 0,0-5-9 15,0 5-9-15,0 0-11 0,-7 0-13 0,7 0-12 0,0 0-9 0,-5-4-9 0,5 4-6 0,-7 0-5 16,1 4-5-16,6-4-1 0,-8 0-2 0,2 0 0 0,-1 5-1 15,7-5-1-15,-5 6-1 0,-4-2 3 0,4 2 2 0,0-1 4 0,-3 4 3 0,3-5 1 16,5 2 3-16,-8 3 0 0,0 0 2 0,3-2-4 0,-1 2 1 0,6 0-4 0,-7 0-4 0,1 6-2 16,6-3 1-16,-8-3-2 0,8 4 1 0,-5-2-1 15,5 5-1-15,0-2-1 0,0-6 1 0,-7 7-2 0,7-4 0 0,0 4 2 16,7-5 2-16,-7 3 3 0,0-2 4 0,5-1 3 0,-5-1 4 0,8 0 1 16,-8 1 4-16,6 0 5 0,1 0 4 0,-7-4 6 0,6-3 8 0,-1 3 5 0,3-2 9 15,5 1 10-15,-5-1 7 0,-3-4 13 0,9 0 10 0,-9 0 9 0,2 0 10 16,7-4 8-16,-1-1 2 0,-8 1 5 0,2-2-1 0,7 3 3 0,-8-3-1 0,1-4-2 15,-2 0-3-15,9 0-6 0,-9 6-7 0,-5-10-8 0,8 4-13 0,-3-1-9 16,-5-2-10-16,8 3-10 0,-8-5-7 0,8 0-8 0,-8 0-11 0,0 0-10 16,0 0-8-16,0 0-11 0,0 2-13 0,-8-2-16 0,8 0-16 0,-8 0-16 0,8 6-17 15,-5 0-17-15,-3-1-17 0,3-1-14 0,-9 7-16 0,9-6-11 0,-2 5-8 16,-6 1-9-16,6 4-12 0,0-5-7 0,-5 5-11 0,6 0-24 0,-2 0-30 0,2 0-39 16,-6 5-40-16,3-5-33 0,4 4-24 0,0 1 3 0,-3-1 16 0,3 2 23 15,-3-2 23-15,0 1 29 0,3 1 30 0,-1-3 31 0,-1 4 36 0,1-2 44 16,-2-1 49-16,3 1 52 0,-2-1 68 0</inkml:trace>
  <inkml:trace contextRef="#ctx0" brushRef="#br0" timeOffset="-143420.96">31939 7074 0 0,'0'4'2'0,"0"-4"114"16,0 0 75-16,5 5 57 0,-5-5 47 0,0 0 41 0,0 0 37 0,0 0 33 0,0 0 33 0,7 0 28 0,-7 0 29 0,0 0 26 0,0 0 28 0,0 0-78 0,0 0-136 0,0 0-79 0,7-5-47 0,-7 5-33 0,0 0-21 0,0 0-17 15,0 0-17-15,0 0-13 0,0-4-9 0,0 4-11 0,0 0-13 0,0 0-6 0,0 0-13 0,0 0-7 16,0 0-10-16,0 0-12 0,0 0-15 0,0 0-15 0,0 0-19 0,0 0-18 16,0 0-15-16,0 0-19 0,0 0-23 0,0 0-21 0,0 0-27 0,0 0-30 15,0 0-33-15,0 0-54 0,0 0-64 0,0 0-88 0,0 0-89 0,-7 0-30 0,0-5 2 16,7 5 16-16,0 0 28 0,-5 0 31 0,5-6 34 0,-8 2 39 16,8 4 43-16,0-5 46 0,-5 1 48 0,5-5 62 0,0 3 69 0</inkml:trace>
  <inkml:trace contextRef="#ctx0" brushRef="#br0" timeOffset="-143115.25">32160 6746 62 0,'5'-5'147'16,"-5"5"52"-16,0-4 42 0,8 0 40 0,-8-1 39 0,0-1 38 15,0 2 36-15,0-2 35 0,0 1 30 0,0 5 30 0,0 0 28 0,-8-10-50 0,8 10-96 16,0 0-63-16,0-5-51 0,0 5-26 0,0 0-17 0,0 0-17 0,0-4-18 0,0 4-21 0,0 0-21 15,0 0-17-15,0 0-13 0,0 0-15 0,0 0-12 0,0 0-14 0,0 0-12 0,0 0-14 16,0 0-14-16,0 0-10 0,0 0-11 0,0 0-9 0,0 0-6 0,0 0-2 16,0 0 1-16,0 0-3 0,0 4 0 0,0 1 3 0,0 5-2 0,0-5 2 15,0 5 2-15,0 1 3 0,0-3 2 0,0 3 4 0,0 4 5 0,0-6 0 0,0 6-1 16,0-2-1-16,0 8-1 0,-5-2 1 0,5 1-3 0,0-1-8 0,0 0-8 16,-8 7-13-16,8-7-16 0,0 5-16 0,0 1-12 0,0-7-19 0,0 9-18 0,0-5-22 15,0-2-21-15,8 1-23 16,-8-2-28-16,0 0-28 0,0 2-29 0,5-3-53 0,-5-2-59 0,8 2-56 0,-8-3-47 0,6 0-9 0,-6 0 10 0,7-2 25 0,-7 2 29 0,0-3 34 15,6-3 37-15,-6-6 38 0,0 9 40 0,0-12 43 0,0 0 46 0,0 0 59 16,0 0 72-16</inkml:trace>
  <inkml:trace contextRef="#ctx0" brushRef="#br0" timeOffset="-142900.22">32402 7029 0 0,'5'0'19'0,"1"0"140"16,-6-4 82-16,8 4 59 0,-8-5 46 0,0-1 39 0,0 6 32 0,5-3 31 0,-5-3 28 0,0 2 30 15,8 4 29-15,-8 0 28 0,0-5 27 0,0 5-99 0,0 0-170 0,0 0-92 0,0-4-53 16,0 4-28-16,0 0-15 0,0-5-11 0,0 5-7 0,0 0-8 0,0 0-9 16,0 0-9-16,0 0-13 0,0 0-10 0,0 0-9 0,0 0-15 0,0 0-12 0,0 0-18 15,0 0-18-15,0 0-18 0,0 0-19 0,0 0-23 0,0 0-22 0,0 0-25 16,0-7-24-16,0 7-35 0,0-3-36 0,0 3-75 0,0-6-88 0,0 6-89 16,0-9-87-16,0 9-28 0,0-6 5 0,0-3 20 0,0 5 28 0,7-7 37 0,-7 7 37 15,0-7 42-15,0 1 44 0,0 1 51 0,0 0 57 0,6-7 72 0,-6 7 79 0</inkml:trace>
  <inkml:trace contextRef="#ctx0" brushRef="#br0" timeOffset="-142393.08">32713 6609 0 0,'5'0'1'0,"4"0"110"0,-2 6 91 16,-2-6 62-16,-5 0 50 0,8-6 38 0,-8 6 34 0,0 0 30 0,0 0 27 0,5-3 28 0,-5 3 25 0,0 0 28 0,0-6 24 16,0 6-76-16,0 0-136 0,0 0-94 0,0 0-73 0,0 0-40 0,0 0-24 0,0 0-13 31,0 0-11-31,-5 0-8 0,5 0-9 0,0 0-10 0,0 0-10 0,-8 0-10 15,8 0-11-15,-5 0-9 0,-2 0-3 0,7 6-10 0,-9-6-11 0,4 0-12 0,-8 0-14 16,8 0-9-16,-9 0-12 0,7 3-6 0,-7-3-10 0,1 0-8 0,3 0-3 0,-11 6-8 16,8-6-6-16,-1 0-3 0,1 0-3 0,0 0 4 0,2 0 4 0,-5 0 10 15,4 0 10-15,1-6 9 0,3 6 8 0,0 0 10 0,3-3 6 0,-1 3 6 0,-1-6 5 16,1 0 6-16,6 6 8 0,-8-4 7 0,8-1 9 0,0 0 6 0,0 1 3 0,0 4 5 16,0-4 2-16,0-2 7 0,0 1 3 0,8 1 10 0,-8-8 7 0,0 9 5 15,6-3 1-15,-6 1 3 0,7 1 3 0,-7-5-3 0,6 3 2 0,-6 2-1 16,5-1 2-16,3-5-1 0,0 4 2 0,-3 1-2 0,1 1-1 0,1-1-3 0,-2 5-3 15,11-4-1-15,-11 4 4 0,9-6 4 0,-9 6 0 0,8 0 0 0,1 0 2 0,-1 0-1 16,-6 0 0-16,7 0-3 0,-4 6-6 0,3-2-1 0,1 1-4 0,-7-1-2 16,7 1-2-16,-2 1-3 0,-6 4-7 0,8-5-3 0,-7 5-2 0,-2-1-7 15,3 0-3-15,-3 0-2 0,-5 7-3 0,6-5 0 0,-6 2 0 0,0 2-1 0,0 0 3 0,-6 0-2 16,6 4-5-16,-5-4-7 0,-3 4-2 0,3-5-7 0,-2 7-4 0,-7-2-5 16,8 0-3-16,-6-5-3 0,4 7-3 0,-5-2-3 0,-1-4-3 0,1 4 0 0,8-4 1 15,-9 6 0-15,2-7 0 0,4-1 4 0,-4 2 3 0,5 1 3 0,-6-7 5 0,8 6 3 16,-3-6 3-16,2 7 2 0,1-7 2 0,-2 0 0 0,-2 0 2 0,4 2 1 15,-2-7-2-15,1 8 0 0,6-8 1 0,-5 1 0 0,5-1 0 0,0 1 2 0,-8-1 2 16,8-4-2-16,0 0 1 0,0 0 3 0,0 0-1 0,0 0 1 0,0 0 0 0,0 0 0 16,0 0-1-16,8 6 5 0,-8-6 3 0,0 0 5 0,5-6 9 0,-5 6 5 15,6 0 6-15,1-4 2 0,-2 4 3 0,4-5 1 0,-2 1-1 0,4-1 2 0,2 1-2 16,0-8 1-16,1 8-2 0,-1-7-7 0,8 8-8 0,-3-7-19 16,-5 5-19-16,6-4-25 0,1-1-25 0,0-1-26 0,-8 7-29 0,7-6-26 0,1 5-27 0,0-4-54 15,1 3-67-15,-3 2-78 0,3-7-83 0,-11 7-28 0,11-2 0 0,-8-3 16 0,1 5 26 16,-1-7 33-16,0 8 35 0,-7-9 39 0,-1 3 40 0,2-1 42 0,1 1 44 0,-8 4 59 15,0-11 66-15</inkml:trace>
  <inkml:trace contextRef="#ctx0" brushRef="#br0" timeOffset="-142028.35">32948 6654 0 0,'0'-11'12'0,"0"7"127"0,0-5 74 0,0 4 54 0,0-5 44 0,0 1 41 0,0 3 33 0,0-4 35 0,0-4 30 0,0 4 32 0,0 1 29 0,0-3 30 0,0 9 28 0,0-3-92 0,0 6-155 15,0-5-79-15,0 5-44 0,0-4-23 0,0 4-23 0,0 0-15 0,0 0-14 0,0 0-15 0,0 0-15 0,0 0-16 16,0 0-14-16,0 0-16 0,0 0-13 0,0 0-13 0,0 0-12 0,0 0-9 0,0 0-7 0,0 4-2 15,-6 1-2-15,6-5 4 0,0 6 1 0,-8 3 0 16,8-3 2-16,0 3 5 0,-5 1 3 0,-3-1 2 0,8 0 2 0,-5 6 2 0,-2 1 0 16,0-2-1-16,2 1 3 0,-3 1-3 0,-4-3-1 0,3 1-4 0,4 7-5 15,0-6-3-15,-3 4-3 0,-5-1-5 0,7 3-6 0,-1-2-3 0,2 2-1 0,-4-3-4 0,-3 1 1 16,6 7-4-16,6-7-10 0,-7 0-2 0,7-4 1 0,-7 4-4 0,7-5 1 0,0 2 0 0,0-7 0 0,0 6 5 16,0-6 5-16,0 3 3 0,7-3 4 0,-7-5 5 0,7 5 6 0,-7-3 9 15,0-1 12-15,6-1 14 0,1-4 15 0,-2 5 12 16,4-5 12-16,-4 0 8 0,2 0 10 0,-1-5 8 0,7 5 4 0,-5-4 7 0,-3-1 4 0,9-1 5 15,-9 2 1-15,10-1-1 0,-10-4-3 0,2-1-6 0,5 4-11 0,-4-9-10 16,-3 6-8-16,3 0-9 0,-2-7-9 0,-1 2-6 0,2-5-7 0,-7 4-10 0,8-4-10 0,-8 0-12 0,0-7-13 16,0 7-10-16,0-5-9 0,-8 3-13 0,8 3-12 0,-7-1-10 0,-4-2-7 15,3 3-15-15,-5 2-11 0,1 1-18 0,0 6-19 0,-3 0-18 0,1 0-18 0,-4-3-21 16,5 8-28-16,-5-7-21 0,4 11-26 0,-6-4-41 16,1 4-47-16,5 0-79 0,-4 0-92 0,-3 0-28 0,8 0 6 0,-6 4 21 15,-2-4 30-15,8 6 36 0,-6-6 38 0,-1 5 44 0,8-5 46 0,-8 4 46 0,1-4 48 0,-2 6 57 16,9-6 63-16</inkml:trace>
  <inkml:trace contextRef="#ctx0" brushRef="#br0" timeOffset="-128942.52">6727 6572 0 0,'0'-11'21'15,"0"7"34"-15,0-8 24 0,0 3 25 0,0 0 26 0,-7 0 29 0,7-1 29 0,0 5 26 0,0-5 27 0,-6 4 10 0,6-3 5 0,0 4-2 0,0 1-6 0,0-2-8 0,-7 2-13 0,7-1-12 0,0-1-14 16,0 3-15-16,0-3-17 0,0 0-15 0,0 2-14 0,0 4-11 0,-5-5-8 0,5-1-7 16,0 2-3-16,0 4-5 0,0 0-4 0,0 0-6 0,0-3-7 0,0 3-8 0,0 0-9 15,0-6-12-15,0 6-14 0,0 0-11 0,0 0-11 16,0 0-8-16,0 0-8 0,0 0-2 0,0 0-2 0,5 6-4 0,-5-3-2 0,0 1 1 0,7 7 0 15,-7-1 2-15,6-1 2 0,-6 6 2 0,7 0 7 0,-7 0 1 0,6 0 1 0,2 4-2 16,-8-4-4-16,5 4-2 0,-5 0-3 0,7 7-3 0,-1-7-3 0,-6-1 1 16,8 9 0-16,-2-9-1 0,-6 6 1 0,7-3 1 0,-2 2 0 0,-5-3-2 15,9-1 3-15,-4-4-3 0,-5 6-1 0,5-8 1 0,3 2-3 16,-8-6 1-16,5 6 0 0,-5-9-1 0,8 3 1 0,-8-5 1 0,8 1-1 0,-8 1 4 16,0-6 3-16,0 0 5 0,0 0 3 0,0 0 7 0,0 0 4 15,0 0 4-15,0 0 2 0,0 0 3 0,0 0 4 0,0-6 2 0,0 1 4 16,0 1 0-16,0-5 2 0,0 0-2 0,-8-3-1 0,8 8-5 0,-8-11-3 0,8 6-4 0,-5-6-4 15,5 5-2-15,-8-4-4 0,8-1-3 0,-5-4-2 0,0 4-5 16,-4-4-1-16,9-2-3 0,-5 1-1 0,-2 1-2 0,1-5-2 0,-2 0 0 0,2-1-2 0,-1 1 1 16,7-1 1-16,-5 1-3 0,-3-6 1 0,2 6-1 0,6-1 1 0,0 6-1 0,-7 1 0 15,7-3 0-15,0 1 1 0,-6 6-1 16,6 5-2-16,0-6-3 0,0 9 0 0,0-3-1 0,0 0-6 0,0 3 1 0,6 2-5 0,-6-1-2 0,0-1-2 16,0 6-1-16,7-4 1 0,-7 4-1 0,6 0 0 0,2-6 1 0,-3 6 3 0,2 6 1 15,-1-6 2-15,2 0 3 0,5 4 4 0,-8 2 5 0,9-6 4 0,-9 9 0 16,8-3 4-16,-5-3 3 0,5 7-1 0,-7 1 1 0,1-1 1 15,-1-1-2-15,1 0 2 0,-1 6-2 0,1-6 2 0,-7 3 1 0,7 3-2 0,-7-2 0 16,0 2 1-16,7-6 0 0,-7 6 1 0,0 0 0 0,0 0 0 0,0-5 0 0,0-1 0 16,0 6 1-16,0-6 0 15,-7 0 0-15,7 3 0 0,0-8-2 0,0 7-1 0,0-7 0 0,0 0-1 0,0 1-1 0,-7 0-4 0,7-5 1 0,0 4-2 0,0-4-2 16,0 0 0-16,0 0-2 0,0 0-1 16,0 0 0-16,0 0 1 0,0 0 0 0,0 0-1 0,0 0-1 0,0 0 1 0,0 0 0 0,0 0-1 0,0 0-3 15,0 0-1-15,0 0 1 0,0 0 1 0,0 0 0 0,7 0 2 0,-7 0-2 16,7 0 0-16,-7 0 1 0,5-4-1 0,3 4 0 0,-3 0 2 0,3-5 1 15,-2 0 2-15,-1 5 4 0,10-4 2 0,-3 4 1 0,-5-4 0 0,6-2 0 0,0 6-1 16,-2-5 0-16,5 5 0 0,-4 0 0 0,0 0 1 0,3 0 1 16,-4 0 0-16,-3 0 1 0,5 5 2 0,-6 1 1 0,5-2 2 15,-5 0 4-15,-2 1 0 0,-5 0 6 0,8 5 2 0,-8-1 3 0,6-3 2 0,-6 9 0 0,0-6 2 16,0 1-1-16,0 5 1 0,-6-6-1 16,6 6 0-16,-8 0-1 0,3 0-2 0,-2 0-2 0,0-2-2 0,2 2 0 15,-2 0-3-15,-1 0 0 0,3-2-3 0,-3 2 1 0,2-3 1 16,1-3-4-16,-3 4 1 0,1-2 0 0,1-7-1 0,0 8 1 0,-1-9 1 0,2 8-1 15,-3-7 1-15,8 0-2 0,-8-4-1 0,3 5-3 0,5-5 2 0,0 6-3 0,0-6-1 0,0 0-4 0,0 0-5 0,0 0-3 0,0 0-5 16,0 0-2-16,0-6-6 0,-6 1-2 0,6 1-3 0,0 0-3 0,6-1-2 0,-6-4-4 16,0-3-3-16,0 3-4 0,5-1-4 0,3-4-3 15,-8-2-5-15,8 1-1 0,-3-3-3 0,2-1-4 0,-1-2-4 0,7 3-4 0,0-3-5 0,-7 2-7 16,7-5-5-16,2-1-5 16,-3 7-4-16,0-9-2 0,9 5-2 0,-10-5 3 0,5 9 1 0,2-6 2 0,-4-1 2 0,-2 6 6 0,7-7 7 0,-6 7 8 15,8 1 6-15,-8-3 8 0,0 2 10 16,-2 5 8-16,5-2 10 0,-3 1 9 0,-8 2 12 0,9 2 12 0,-9-4 14 15,2 11 20-15,-1-7 19 0,-6 7 16 0,7 0 15 0,-7-1 9 0,0-1 7 0,0 6 8 16,0 0 4-16,0 0 4 0,0 0 6 0,0 0 0 0,0 0 0 0,-7-3-5 0,7 3-8 0,0 0-14 0,0 0-19 16,-6 0-16-16,6 3-16 0,0-3-11 0,-7 6-9 0,7-6-9 0,0 5-6 15,-5-1-8-15,5 0-5 0,-9 7-4 0,9-7-6 0,-5 7-1 0,5-1-2 16,0-1 2-16,-5 6-5 0,5-6 3 0,0 0 0 0,-8 7 0 0,8-1 2 0,0-6 3 16,0 6 0-16,0 0 1 0,0-6 0 0,0 6 1 0,0 1 1 0,0-2-1 15,0-4 0-15,0 3 1 0,0-2-1 0,0 4 0 16,0-2 2-16,8-3-1 0,-8 1 1 0,0-2-1 0,5 1 1 0,-5 1-1 15,5-3-3-15,-5 2 0 0,9-6 0 0,-9 2 0 0,5 0 1 0,-5-3 2 0,7-3 0 0,-7 6 2 0,6-6 3 0,-6 0 1 16,7 0 3 0,0-6 1-16,-7 6 3 0,7-3 4 0,-2-3 2 0,3-4 6 0,-3 5 4 0,-5-4 3 0,6-6 6 0,2 5 2 0,-8-5 4 0,7 0 2 15,-7 2 2-15,5-2 2 0,-5-5 2 0,0 6 1 0,9 0 1 0,-9-7-2 0,0 8 1 32,0-2-4-32,-9-1-3 0,9-4-5 0,-5 7-3 0,5-2-4 0,-7 0-6 15,-1 0-1-15,2 0-6 0,1 0-4 0,-3 0-4 0,3 7-7 0,-2-3-4 16,0 1-6-16,0 5-4 0,1-4-4 0,-1 9-12 0,2-6-8 0,-4 6-10 0,4 0-13 15,0 0-11-15,-3 6-15 0,3-6-16 0,5 5-14 0,-8-1-13 0,0-4-12 16,8 12-11-16,0-9-15 0,-5 3-17 0,5 3-26 0,0-5-29 0,0 7-24 16,0-2-20-16,0 1-27 0,0-4-32 0,5 3-12 0,-5 0-7 0,8 6 13 0,-8-9 17 15,8 4 24-15,-8-1 25 0,5 0 29 0,3-3 31 0,-3-2 37 0,0 1 40 0,-5-5 37 16,14 0 36-16</inkml:trace>
  <inkml:trace contextRef="#ctx0" brushRef="#br0" timeOffset="-128525.61">7528 6101 0 0,'6'-13'9'0,"-6"2"119"0,0-4 65 0,0 5 42 0,0 1 31 0,0 0 28 0,-6 0 26 0,6-3 26 0,-6 3 29 0,6 3 23 0,-7-3 25 0,7 5 20 0,0-5 21 0,-5 3-89 0,5 0-150 0,0 3-74 0,0 3-36 16,0-6-14-16,0 6-8 0,0 0-11 0,0 0-11 0,0 0-16 15,0 0-18-15,0 0-12 0,0 0-13 0,0 0-5 0,0 0-4 0,0 0-1 0,0 0-4 0,5 6 1 16,-5-3 0-16,7 3 0 0,-7 0 2 0,6-2 4 0,-6 5 3 16,6 0 4-16,-6 2 5 0,7-2 2 0,-7 1 3 0,8 5-2 0,-8-6-2 15,5 6-4-15,-5 1-2 0,0-7-2 0,6 10-3 0,-6-5-3 0,8 2 1 0,-8-1-3 16,5 3 0-16,-5 3-5 0,7-8 1 0,-7 7-5 0,8-4-1 0,-8-3-4 0,6 7-4 15,0-10 1-15,-6 5-1 0,7-6 1 0,-7 1 1 0,5 1 1 16,-5-8 3-16,8 9-2 0,-8-8 1 0,6 1 3 0,-6-1 0 0,0-4 2 0,7 6 5 16,-7-6 3-16,0 4 5 0,0-4 3 0,0 0 5 0,0 0 3 0,0 0 2 0,0 0 0 15,0 0 3-15,0 0-4 0,0 0-1 0,0 0-5 0,0 0-1 0,0-4-3 16,0-2-2-16,0 6-3 0,6-4-3 0,-6-5-5 0,0 4-3 0,0-5-3 16,5-1-5-16,-5 1-2 0,7 1-1 0,2 0 0 0,-4-7 5 0,1 7 3 15,1-6 2-15,-2 0 0 0,11 5 4 0,-11-4 0 0,1 4 5 0,7-4 4 0,-5 4 7 16,4 0 3-16,-5-1 6 0,5 2 4 0,-4 5 4 0,-3-1 2 0,3 1 5 0,3-1 2 15,-3-2 2-15,0 7 2 0,-3-3 2 0,-5 3 1 0,6 0 2 16,1 3-3-16,-2-3-2 0,-5 7-2 0,9-2-5 0,-9 4-1 0,0 1-3 16,0-7 1-16,0 12-5 0,0-3 0 0,0 1 0 15,-9 2-3-15,4 6-2 0,-2-7-1 0,1 5-7 0,1 0-6 0,-11 2-8 0,11 3-16 0,-9-5-18 16,1 5-23-16,1 1-27 0,-2-1-31 0,9-3-34 0,-8 3-65 0,-1 0-78 0,2-5-86 0,-2 5-90 16,1-3-33-16,-1-2-6 0,2-1 9 0,-1 3 20 0,-1-6 29 15,2 4 34-15,0-4 38 0,-3 0 42 0,2-6 49 0,-6 0 50 0,6-3 66 0,0-2 73 0</inkml:trace>
  <inkml:trace contextRef="#ctx0" brushRef="#br0" timeOffset="-114538.97">29736 5164 5 0,'-6'-4'72'0,"0"4"42"0,6 0 31 0,-5 0 30 0,5 0 29 0,-7 0 28 0,-2 0 26 0,9 0 22 0,-5 0 24 0,5 0 18 0,0 0 22 0,0 0-25 0,-7-6-54 0,7 6-35 0,0 0-31 16,0 0-18-16,0 0-13 0,0 0-10 0,0 0-11 0,0 0-7 0,0 0-7 0,0 0-3 15,0 0-2-15,0 0-6 0,0 0-6 0,0 0-7 0,0 0-9 0,0 0-9 16,0 0-7-16,0 0-6 0,0 0-2 0,7 0-5 0,-7 0-6 0,0-5-5 16,5 5-10-16,-5 0-5 0,9 0-3 0,-2 0 0 0,-2 0 0 0,1-4 2 0,7 4 3 15,0 0 2-15,-6 0 3 0,5 0 0 0,3 0-3 0,4-6 0 0,-6 6-3 16,6 0 3-16,2 0 0 0,-3-5 1 0,3 5 2 0,-2-4-3 0,6-1-1 0,-6 1-5 16,8-2-2-16,-7 2-3 0,4-1-3 0,-3-1 0 0,6 2-4 0,-9-7-4 15,8 7-4-15,-7-5-3 0,2 3-5 0,-3 3-4 0,3-3-4 0,-8 0-2 16,6-3-2-16,-6 9-1 0,-5-6 1 0,3 2-1 0,-4 4 2 0,1-5 0 15,-2 5 3-15,-6-6 2 0,0 6 0 0,0 0 0 0,0 0-2 0,0 0 2 0,0 0-2 16,0 0 1-16,0 0-2 0,0 0-2 0,0 0-3 0,0 0-6 16,0 0-11-16,0 0-13 0,0 0-13 0,0 0-16 0,0 0-15 0,0 0-14 0,0 0-14 15,0 0-18-15,0 0-17 0,0 6-21 0,0-6-24 0,-6 5-20 0,6-5-18 0,-8 4-35 16,1 2-41-16,7 0-63 0,-5-3-68 0,-1 3-32 0,-2 0-16 0,3 3 9 16,-3-5 19-16,3 1 29 0,-3-1 31 0,2 1 36 0,-1 1 38 15,1-2 36-15,-1 2 40 0,1-6 49 0,-2 5 56 0</inkml:trace>
  <inkml:trace contextRef="#ctx0" brushRef="#br0" timeOffset="-114073.4">31483 5760 0 0,'0'0'3'0,"0"-6"109"0,-7 6 63 0,7-3 43 0,0 3 30 0,-6-6 26 0,6 0 22 0,-7 2 24 0,7 4 21 0,-7-5 24 0,7 1 27 0,-7 4 24 0,2-5 27 0,5 1-71 0,-7 4-129 16,7-6-58-16,-6 6-24 0,6 0-6 0,-8-5 4 0,8 5 2 0,0 0 2 0,0 0-2 15,0 0-6-15,0 0-11 0,0 0-15 0,0 0-16 0,0 0-16 0,0 0-16 16,0 0-14-16,0 0-12 0,0 0-10 0,0 0-3 0,0 0-1 0,0 0 2 16,0 0 1-16,8 0 6 0,-8 0 6 0,6 0 3 0,1 0 5 15,-2 0 8-15,2 0 3 0,0-4 5 0,6 4 2 0,-1-6 1 0,-3 6-3 16,1-6-8-16,3 6-10 0,3-3-11 0,-5-3-14 0,2 2-10 0,0 4-6 0,1-5-6 15,-2-1-4-15,1 3-6 0,1 3-6 0,-2-6-13 0,-3 2-15 0,2 4-22 0,-4-5-26 0,-2 5-26 16,11-6-29-16,-11 6-31 0,1 0-30 0,-1-4-31 16,-5 4-31-16,8 0-56 0,0 0-64 0,-8 0-81 0,5 0-86 0,-5 0-25 0,0 0 9 0,0 0 27 0,0 0 34 15,0 0 41-15,0 0 42 0,0 0 45 0,0 0 48 0,0-6 46 0,-5 2 47 0,-11-1 61 0,11-4 66 0</inkml:trace>
  <inkml:trace contextRef="#ctx0" brushRef="#br0" timeOffset="-113605.86">31631 7768 0 0,'7'0'3'0,"-7"0"114"0,0 0 74 0,9-5 50 0,-9 5 38 0,0 0 28 0,0 0 20 0,0-6 17 0,0 2 13 0,0 4 9 0,0-5 10 0,0 1 7 0,0 4 8 0,0-6-92 0,0 6-145 0,0 0-85 0,0-6-52 0,0 6-30 15,0-4-13-15,5 4-8 0,-5 0-1 0,0 0-3 0,6 0-3 0,-6 0-5 16,7 0-9-16,-7 0-29 0,5 0-40 0,4 4-63 0,-2-4-72 0,-7 0-44 0,5 6-24 15,1 0-7-15,-6-6 2 0,5 4 11 0,-5-4 11 0,0 0 19 0,0 0 21 0,0 0 27 16,0 0 30-16,0 5 44 0,-5-5 50 0</inkml:trace>
  <inkml:trace contextRef="#ctx0" brushRef="#br0" timeOffset="-112695.7">27985 8730 0 0,'0'-6'9'0,"0"3"102"0,0-3 60 0,0 6 42 0,0-4 32 0,0-7 31 0,0 8 27 0,0 3 27 0,-7-12 29 0,7 8 27 0,0-1 26 0,-5 5 18 0,5-6 14 0,0 2-66 16,-7 4-110-16,7-4-57 0,0-1-29 0,0 5-10 0,0-5-4 0,0 5-1 0,-8 0 0 0,8 0-5 15,0-4-2-15,0 4-4 0,0-6-4 16,0 6-5-16,0 0-4 0,0-6-5 0,0 6-8 0,0 0-6 0,0 0-11 0,0 0-11 0,0 0-10 0,0 0-13 0,0 0-13 16,0 0-13-16,0 0-14 0,0 0-14 15,0 0-12-15,0 0-11 0,0 0-8 0,0 0-5 0,0 0-3 0,0 6 0 0,8 0-1 0,-8-2 1 0,7 6 0 0,-7-2 0 16,0 3 5-16,5 5 2 0,-5-7 3 0,7 6 5 0,-7-2 4 0,7 8 2 16,-7-3 1-16,0 2 0 15,5 0 0-15,-5-2-1 0,0 9-2 0,8-3 0 0,-8 0 0 0,0 1 2 16,6 3-1-16,-6-2 0 0,0-4 1 0,7 9-2 0,-7-7-3 0,0 0-3 15,6 1-11-15,-6-1-12 0,0 0-11 0,5-3-15 0,-5-2-20 0,8-1-14 16,-8 3-22-16,8-6-22 0,-8-2-25 0,0 2-26 0,5-3-25 0,-5-3-26 0,7 0-23 0,-7 1-29 16,6-1-33-16,-6-4-41 0,0 2-45 0,0-7-38 0,0 3-39 0,0-3 0 15,0 0 17-15,0 0 30 0,0-3 33 0,0-9 37 0,0 8 39 0,0-7 38 0,0-2 37 16,0-2 46-16,0 0 48 0,-6-4 54 0,6-2 66 0</inkml:trace>
  <inkml:trace contextRef="#ctx0" brushRef="#br0" timeOffset="-112347.78">27934 8681 19 0,'0'0'125'0,"-8"4"63"16,1-4 44-16,1 0 34 0,6 0 25 0,-6 0 24 0,6 0 22 0,0-4 22 15,0 4 18-15,-7 0 23 0,7 0 25 0,0 0-29 0,0 0-57 0,0 0-72 0,0 0-80 16,0 0-34-16,0 0-14 0,0 0-1 0,0-5-1 0,0 5 2 0,7-6 1 16,-7 6-3-16,0-4-2 0,0 4-4 0,6 0-10 0,-6-4-6 0,6 4-10 15,-6 0-6-15,7-5-11 0,1 5-8 0,-8-5-5 0,5 5-5 0,2-4-5 16,5 4-3-16,-4 0-4 0,-1-6-4 0,5 6-1 0,0 0-3 0,2-6-3 15,-1 6-6-15,0 0-2 0,7-4-6 0,-9 4-5 0,10 0-8 0,-2 0-5 0,-6 0-3 16,8 4-6-16,-3-4-4 0,1 6 1 0,2 0-2 0,-8-6-2 0,6 9-2 16,-6-4 1-16,8-1-2 0,-8 0-1 0,0 7 0 0,-7-2 1 0,-1-2 3 15,11 2 0-15,-11 6 2 0,-5-6 0 0,6 0 2 0,-6 7-2 0,0-7 2 0,0 6-1 16,0-1 1-16,-6 2 0 0,6-1 2 0,-5-2-2 0,-4 8 2 0,2-6 0 16,2-2 0-16,-1 1 0 0,-2 7-1 0,-5-7-2 0,8 0 0 0,-9 1-4 15,1 1-3-15,6-3-6 0,-7 1-8 0,9-2-11 0,-8 3-10 0,0-6-13 0,0 0-16 16,7-5-14-16,-7 8-19 0,6-9-16 0,-6 9-14 0,-1-9-16 0,9 3-16 15,-9-2-18-15,9 1-17 0,-8-1-15 0,6 2-22 0,-2-1-20 0,-2-1-42 16,4-4-45-16,2 5-53 0,-3-5-53 0,-5 0-8 0,7 6 10 0,-1-6 21 0,1 0 27 16,-2 0 30-16,8 0 33 0,-5-6 34 0,-2 6 36 0,7-5 42 0,-7 5 44 0,7-4 55 15,0-1 64-15</inkml:trace>
  <inkml:trace contextRef="#ctx0" brushRef="#br0" timeOffset="-111701.41">28540 8734 9 0,'0'0'84'0,"0"0"44"0,0 0 36 0,0 0 32 0,0 0 30 0,0 0 26 0,0-4 23 0,0-2 23 0,-9 6 22 0,9-3 19 0,0 3 21 0,-7 0-29 0,7-6-56 0,0 6-43 16,-5 0-37-16,5-4-24 0,0 4-15 0,-6 0-14 16,6 0-13-16,0 0-7 0,-7-5-9 0,7 5-5 0,0 0-6 0,0 0-6 0,0 0-7 15,0 0-5-15,0 0-11 0,0 0-9 0,0 0-9 0,0 0-12 0,0 0-7 16,0 0-7-16,0 0-11 0,0 0-5 0,0 0-6 0,0 0-4 0,0 0-3 0,0 0-3 15,0 0 0-15,0 5-3 0,0-5-1 0,0 0 2 0,0 4 3 0,0-4 3 0,0 6 1 16,0-3 2-16,0 3 3 0,0-2 0 0,0-4 0 0,7 5 4 16,-7 1 1-16,0-2-1 0,6 2 5 0,-6-1-1 0,5-1-2 0,-5 1 1 0,7-1-1 0,-7 2-2 15,9-2 1-15,-4 1 0 0,2 0-1 0,-1-1 2 0,-1 2 2 0,4 0-2 16,-2-6 1-16,4 4 0 0,-3 1 3 0,-3-5 2 0,10 6 4 0,-10-6 3 0,9 4 2 16,-9-4 5-16,8 0 1 0,-5-4 4 15,-2 4-1-15,7 0 7 0,-5-6 6 0,-3 1 3 0,3 5 2 0,2-4 5 0,-1-2-3 16,-4 0 0-16,2 2-1 0,-1-1-1 0,-6-4-3 0,7 3-2 0,-1 2 0 0,-6-5-2 0,8 4-2 15,-8-5-4-15,0-1-5 0,0 7-5 0,0-5-3 0,0-1-3 16,0-4-5-16,0 2-2 0,0 3-4 0,0-1-3 0,-8-4-1 0,8 4-3 0,-6 0-3 16,6-1-3-16,-7 2-1 0,1 0-3 0,6-1-2 0,-7 4-2 0,2-3-5 0,-4 4-4 15,4 1 1-15,0-2-4 0,-3 2-1 0,3 4-5 0,-3 0 0 0,0-5-4 0,8 5-3 16,-5 5-1-16,-1-5 1 0,-2 4-1 16,3 2-1-16,-3 3 2 0,3-4 0 0,-2 5 3 0,0 0 2 0,2-1 2 15,5 6 3-15,-7-6 1 0,-1 7 7 0,3-2 1 0,-3 1 2 0,8 1 4 0,-6-2 0 16,1-1 0-16,5 2 1 0,-7 1 0 0,-2-2 0 0,9 5-1 0,0-4 2 15,-5 0-2-15,5-2 1 0,0 2-1 0,0-3-1 0,0 3-4 0,0-2-5 0,0 1-10 16,5-4-9-16,-5 5-13 0,0 0-15 0,9-6-17 0,-9 6-21 0,7-5-20 16,-2 1-23-16,-5 2-23 0,6-4-23 0,2 3-46 0,-3-3-57 0,3 1-70 0,-1-5-75 0,-2-1-24 15,2 5-1-15,5-9 17 0,-4 6 24 0,-3-6 30 0,9-6 34 0,-9 6 35 16,11-9 37-16,-3 5 38 0,-8-5 39 0,9-6 55 0,-9 0 60 0</inkml:trace>
  <inkml:trace contextRef="#ctx0" brushRef="#br0" timeOffset="-111227.78">28975 8456 0 0,'0'0'43'0,"-6"4"105"0,6-4 58 15,-6 0 40-15,6 0 31 0,0 0 27 0,-8 0 24 0,8 0 21 0,0 0 20 16,0 0 14-16,0 0 15 0,0 0-4 0,0 0-13 0,0 6-84 0,-7-6-123 0,7 5-64 0,0-1-30 0,0 1-14 0,0 2-6 0,0-4-7 0,0 8-2 0,0-3-4 0,0 3 1 0,0-2 1 0,0 7 2 0,0-2 2 0,0 0-3 0,-5 0-2 0,5 7-7 0,0-2-6 15,0-4-7-15,0 9-4 0,0-5-1 0,0 2-5 0,0-3 0 0,0 7-6 16,0-5-3-16,0-1-3 0,0 6-4 0,5-7-2 0,-5 3-1 0,0 0-2 16,0-3-1-16,0 1 2 0,7-4-1 0,-7 4 1 0,0-4 1 0,8 0 1 0,-8 0 1 0,0 0 0 15,6-6 3-15,-6 0 0 0,0 3 3 0,0-8 4 0,0 1 2 0,0-1 7 16,0-4 3-16,0 0 7 0,0 0 8 0,0 0 2 0,0 0 3 0,0 0-1 0,0 0 2 0,0 0-1 16,-6-4-2-16,6-1 1 0,-8 1-3 0,1-2-2 15,7-3-2-15,-5-3-5 0,-3 3-5 0,2 0-5 0,-7-6-5 0,8 0-4 0,-2 0-1 0,-7 2-1 0,8-2 2 16,-7-6 0-16,6 2-1 0,-6 1 1 15,7-3 1-15,-7-3-2 0,0 4 0 0,-1-4 1 0,2 0-1 0,-2-6-2 0,1 5 2 0,0 1 0 0,0-6 1 16,0 6 5-16,-1-5 2 0,4 5 2 0,-3 0 5 0,-3-2 4 0,5 7 3 0,-2 0 3 0,0-1 3 16,-1 1 2-16,2 4 5 0,4 0-3 0,3 6 0 15,-3-1-1-15,2 1-4 0,1-3-4 0,-2 9-4 0,7-3-11 0,-9 1-5 0,9 1-11 0,0 0-9 16,0 4-9 0,0 0-12-16,0 0-4 0,0 0-6 0,0 0-4 0,0 0-5 0,0 0-5 15,0 0-12-15,0 0-7 0,9 0-11 0,-2 0-9 0,-2 4-12 0,1-4-12 0,-6 4-15 0,8 1-12 16,-3 4-13-16,3-3-17 0,4 3-20 0,-5 3-41 15,0-3-53-15,-2 0-65 0,3 6-70 0,-3 1-22 0,-5-3-3 0,8 2 16 0,-8-1 22 0,6 2 29 0,-6 2 31 16,0-3 34-16,-6 1 32 0,6-2 37 0,-8 0 39 0,3 0 53 0,-3 2 59 0</inkml:trace>
  <inkml:trace contextRef="#ctx0" brushRef="#br0" timeOffset="-111037.18">28540 8788 0 0,'-9'5'4'0,"9"-1"111"0,-7 2 68 0,2 0 43 0,-1-6 38 0,-1 0 29 0,7 0 26 0,-6 0 30 0,-2-6 28 0,8 6 25 0,-5-6 28 0,5 6 19 15,0 0 20-15,0-4-83 0,0 4-141 0,0-5-71 16,0 0-36-16,0 5-19 15,0-4-10-15,5-2-7 0,-5 6-12 0,0-4-9 0,8-1-12 0,-8 5-12 16,6-4-12-16,-6-1-7 0,7-1-6 0,-7 6-6 0,6-4-2 0,-1 4-7 0,2-6-3 16,2 1-4-16,-4 5-3 0,2-4-3 0,-1 4-1 0,-1 0-2 0,4-6-2 15,3 6-7-15,-6-3-14 0,7 3-15 0,-5-6-19 0,4 6-27 0,2-4-28 16,-1-1-39-16,0 5-44 0,-2-6-70 0,5 6-83 0,2-3-60 0,-4-4-42 0,-2 7-12 16,7-5 2-16,-6 1 20 0,0-1 25 0,1-5 33 0,-2 6 35 0,2-6 41 15,-1 6 45-15,-8-12 49 0,9 11 51 0,-7-10 67 0,-1 6 80 0</inkml:trace>
  <inkml:trace contextRef="#ctx0" brushRef="#br0" timeOffset="-110406.45">29040 8563 0 0,'0'0'42'0,"0"0"48"0,0 0 31 0,7 0 31 0,-7 0 33 0,0-4 29 0,0 4 32 0,0 0 26 15,0-5 27-15,0 1 23 0,0 4 25 0,0 0-11 0,0-5-32 16,0 5-29-16,6-7-28 0,-6 7-18 0,0 0-9 0,0-3-16 0,0 3-20 0,0-6-17 15,6 6-16-15,-6 0-11 0,0-5-13 0,0 5-8 0,0-4-9 0,0 4-12 16,0 0-10-16,0-6-12 0,0 6-9 0,0 0-10 0,0 0-7 0,0 0-7 0,0 0-6 16,0-5-5-16,0 5-3 0,0 0-4 0,0 0-3 0,0 0-2 15,0-4-2-15,0 4-4 0,-6-4-1 0,6 4-2 0,0 0-1 0,0 0-3 0,-6-5 0 0,6 5-2 16,-7 0-2-16,7-6-1 0,-5 6-6 0,5 0-1 16,-8-3-3-16,0 3-1 0,3 0-4 0,-1-7 0 0,-1 7 0 0,1 0-3 15,-2 0 1-15,3 0 0 0,-2 0-1 0,-5 0 0 0,4 7-2 0,1-7 1 0,-6 0-2 16,7 3 1-16,1 3-1 0,-3-6 0 0,-4 5-2 0,5-1 1 0,0 0-3 0,1 7 2 15,-1-7-1-15,1 1-1 0,6 4 0 0,-7 3 1 0,1-8-1 0,-1 5 2 0,7 1 0 16,-6 0 2-16,6 6-1 0,-8-7 4 0,8 4-3 0,-5-2 2 0,5 5 1 0,0-2 2 16,0-6 0-16,-8 7 2 0,8 0 3 0,0 0-1 0,0 0 5 0,8-6-1 15,-8 7 1-15,0-7 2 0,0 6 0 0,5-6 4 0,-5 0 3 0,8 7 2 16,-8-5 2-16,6-7 1 0,1 5-1 0,-7 0 4 0,6 3 0 0,1-9 0 16,-1 9 2-16,1-9 1 0,-1 7 1 0,1-5 4 0,0-1 1 0,0 1 3 0,-2-5 5 15,3 6 2-15,-3-6 3 0,1 0 3 0,7 0 6 0,-6 0 3 0,1 0 5 16,-2-6 4-16,0 6 1 0,1-5 3 15,-2 1 1-15,3-1-2 0,-2-5 0 0,1 7-4 0,-1-9-2 0,-1 9-3 0,3-9-5 0,-8 3-4 0,8 0-4 0,-3-1-3 16,2-5-7-16,-7 5-4 0,6-4-2 0,-6-1-4 0,0 6-3 0,6-7-1 16,-6 1-4-16,0 2-1 0,7-1-2 0,-7-2 0 15,0 5 0-15,0 3-3 0,0-6-1 0,0 8-2 0,8-4 0 0,-8 5-1 0,0-1-1 0,0 6-1 0,0 0 2 16,0 0-2-16,0 0-1 0,0 0-1 16,0 0-2-16,0 0-6 0,0 0-2 0,0 0-5 0,0 0-2 0,0 0-3 15,0 0 1-15,0 6-1 0,-8-6 1 0,8 5 1 0,0-1 1 0,0 8-1 0,0-8 2 0,0 6 1 0,0-6 3 0,0 6 4 16,0-1 5-16,-7 3 3 0,7-3 4 0,0 0 2 15,0 0 1-15,7 1 0 0,-7 1 2 0,0-1-2 0,0-1 1 0,0 6-2 16,0-6 0-16,0 0-3 0,8 3-10 0,-8-3-6 0,0 1-8 0,0-1-10 0,5 0-11 0,-5-3-11 0,0 3-12 16,6-3-16-16,-6 3-15 0,8-3-16 0,-8 3-18 0,0-5-15 0,5 1-16 15,-5 1-16-15,8-2-21 16,-8 2-25-16,7-1-23 0,-7-5-24 0,5 4-23 0,-5-4-35 0,7 0-43 0,-7 0-5 0,5 0 10 0,2-4 21 0,1-1 26 0,-2-1 26 16,-6 2 29-16,7-7 33 0,-1 7 34 15,-1-11 40-15,-5 6 37 0,7-6 39 0,2 0 56 0</inkml:trace>
  <inkml:trace contextRef="#ctx0" brushRef="#br0" timeOffset="-110038.06">29275 8466 0 0,'0'0'9'0,"0"0"121"0,0 0 69 0,0-6 45 0,-7 6 34 0,7 0 29 0,-7 0 23 0,7-4 21 0,0 4 21 0,-5-5 16 0,5 5 16 0,0 0 14 0,0 0 14 0,0 0-93 0,0 0-154 0,0 0-76 0,0 0-37 0,0 0-18 0,0 0-10 0,0 0-5 0,0 0-5 0,0 0-1 0,-8 5-5 0,8-1 2 0,0-4 0 0,0 6 1 0,0-1 2 0,0-1-2 0,0 1 0 0,0 2-3 16,0 2-1-16,0-4-5 0,-5 3-1 0,5-3-3 0,0 5-1 15,0 1-1-15,0 4-2 0,0-6-5 0,0 1 1 0,0 4-6 0,0 2-1 0,0-7-4 16,0 4-3-16,0-2 1 0,0 5-3 0,0-2 1 0,0 0 3 0,0-5-2 0,0 6 1 0,0 0-1 16,5-6 2-16,-5 1 0 0,8 1-1 0,-8-1 2 0,5-1 1 0,2 0 4 0,-7 1 0 15,7-5 7-15,-2 0 4 0,3-1 6 0,-1 2 8 0,-2 0 8 0,3-6 10 0,-8 0 13 0,6 0 12 0,-1 0 12 0,3 0 8 16,0-6 10-16,-3 0 7 16,1 6 3-16,1-4 3 0,-7-6-1 0,5 6-4 0,4-6-4 0,-4 5-1 15,2-4-10-15,-1-1-8 0,-6-5-13 0,5 0-13 0,4 0-11 16,-2 0-11-16,-7 0-11 0,5-3-5 0,3 2-8 0,-8-2-3 0,5-1-2 0,-5-2-3 0,6 2-4 15,-6 5 0-15,8-7-2 0,-8 6-2 0,0 2-2 0,0 4 2 16,0-3-4-16,0 3-4 0,0-1-6 0,0 5-6 0,0 1-13 0,0-1-12 0,0 1-10 0,-8-2-12 0,8 6-11 0,0 0-8 0,0-6-18 16,0 6-13-16,-6 0-19 0,6 0-22 0,0 0-21 0,-5 0-22 0,5 0-19 15,-8 0-25-15,3 6-39 0,5 0-48 0,-7-6-61 0,-2 4-61 0,4 1-15 0,5-1 7 32,-6 5 20-32,-1-3 26 0,2-1 32 0,-9-1 35 0,7 1 39 0,1 2 37 0,1 2 43 15,-3-4 43-15,-5-1 57 0,7 0 63 0</inkml:trace>
  <inkml:trace contextRef="#ctx0" brushRef="#br0" timeOffset="-107980.55">28108 8760 0 0,'-11'0'37'0,"-2"-5"27"0,-3-1 22 0,5 6 21 16,-1-4 25-16,-4-2 28 0,11 6 32 0,-8-5 30 0,-1 1 29 0,9-2 18 0,-2 3 12 0,-5 3-7 0,5-6-17 0,-1 2-7 0,3-1-3 0,-2-1-5 0,0 3-2 0,2-4-11 15,5 7-11-15,-8-5-20 0,8 1-27 0,-7 4-25 0,7 0-22 0,0 0-22 16,0 0-17-16,0 0-17 0,0-5-18 0,0 5-15 0,0 0-15 0,0 0-14 16,0 0-11-16,-6 5-10 0,6-5-6 0,0 4-3 0,0 1-1 0,-6 2 4 0,6-4 1 15,-7 8 7-15,7-1 6 0,-5-1 2 0,5 0 6 0,-9 7 5 16,4-2 3-16,-2 5 2 0,1-4 3 0,6 6-2 0,-5-8-2 0,-3 8-2 0,8-3-1 0,-8 1-5 16,8-4 0-16,0 6-2 0,0-3-2 0,0 3 1 0,0-2-1 0,0-4-2 15,0 3 2-15,0-2 0 0,0-2 3 0,8 2 0 0,0-1 2 0,-8-6 2 16,5 0 2-16,1 1 2 0,1-1 3 0,7-4 3 0,-9 1 6 0,8-2 4 15,0 2 6-15,-5-6 6 0,11 0 6 0,-6 0 3 0,6 0 0 0,-7-6 6 0,9 2 2 16,6-7 3-16,-9 2 0 0,8-1 2 0,-7-5-4 0,8 0-1 0,-2 0-4 16,2 2-4-16,4-8-5 0,-4 3-4 0,-1-1-6 0,1-2-2 15,-1-3-3-15,0 5-3 0,-7-2-2 0,7 7 1 0,-7-5 0 0,-4 4 3 0,4-6 1 0,-7 8 1 16,-4-2 2-16,4 5 2 0,-5-4 5 0,-7-1 2 0,5 0 3 0,-5 5 0 16,0-5 3-16,-5 6 2 0,5-6 6 0,-7 5-2 0,1 1-1 0,-8-6-4 15,7 11-2-15,-6-6-3 0,2 0-2 0,-10 4-6 0,3 2-5 0,-3-1-3 16,2-1-2-16,-1 6-4 0,-7 0 0 0,3 6-7 0,-3-1-9 0,2-1-5 0,-8 8-5 15,7-3-2-15,0 0-2 0,0 6 0 0,-1 1-4 0,1-2 1 0,0 5-1 16,0-4-3-16,7 4 0 0,0 0-4 0,4 1 1 0,-4 1-2 0,6-3-3 0,6 1 1 16,1 6 2-16,0-5-1 0,-1-1 4 0,7 5-1 0,0-3 1 0,7-2 1 15,-1-1 2-15,0 3 3 0,1-2 4 0,6-4 5 0,1 0 4 0,6 0 4 16,-8-6 4-16,8 1 4 0,4-5 0 0,-3-1 2 0,6 1 2 0,4-5 1 16,-4 0 5-16,6-5-2 0,7 1 3 0,-9-7-4 15,9 2 0-15,0-1-4 0,4-5 0 0,-5 0-2 0,7-3-2 0,-2 2 0 0,4-2 1 0,-9-1 2 16,5-2 0-16,2 1 4 0,-7 1 4 0,0 0 6 0,-1-1 1 15,1 1 2-15,1-2 2 0,-7 6 3 0,-1-3 0 0,-6 2 2 0,1 2 2 0,-1 0 2 16,-7 0 2-16,1-2 2 0,-1 1-2 0,-6 2 1 0,-7 2-7 0,7-4-2 0,-13 6-7 16,8-1 0-16,-8 1-2 0,0 0 1 0,-8-3 2 0,3 3-1 0,-3 3 0 0,-3-3-7 15,-4 5-4-15,-4-1-5 0,-2 5-5 16,3 0-2-16,-1 0-3 0,-8 5 1 0,1-1 0 0,1 2-2 0,-2 3-3 0,-5 0-4 0,6 7-6 0,0-2-3 0,-1-4-2 16,1 11-2-16,8-7 1 0,-1-1-2 0,-2 8 0 0,2-2-1 0,6 0 0 15,0 1-1-15,-1 1-1 0,9-3 1 0,-2 1 0 0,7 6 0 0,-8-5 1 0,8-1 0 16,8 0 2-16,-8 1 4 0,7 1 2 0,-2-8 6 0,2 2 5 0,5-6 9 15,1 7 11-15,1-11 5 0,-1 4 11 0,8-5 7 0,-2-4 6 0,-1 0 8 16,3-4 5-16,3-5 2 0,5 4 2 0,-6-11 2 16,11 1-3-16,-8 1-1 0,6-5-3 0,2 4-3 0,-2-4-8 0,0 0-4 0,0-2-4 0,2 3-3 0,-2-3-2 15,1 2 1-15,-6 1-3 0,-4 3 0 0,4-6 3 0,-1 2 2 0,-7 5 1 16,1-7 2-16,-6 8 1 0,-1-8 0 0,0 6-1 0,-7-4-2 0,1 5-4 16,-2-6-6-16,4 6-10 0,-9-5-18 15,-9 3 0-15,9 2 0 0,-5-1 0 0,-8-1-20 0,0 7-26 0,0 4-16 16,-1-5-14-16,-6 5-19 0,-4 5-20 0,-3 0-26 0,1 5-26 0,-8 1-26 0,2-2-29 0,1 7-28 15,-9-1-29-15,9-1-42 0,-9 6-45 0,0-1-84 0,1 6-97 0,7-2-32 16,-7 3 1-16,8-1 21 0,-4-1 32 0,3 6 39 0,-2-7 42 0,3 7 44 16,4-1 47-16,-5 0 47 0,7 3 52 0,-10-5 58 0,12 5 65 0</inkml:trace>
  <inkml:trace contextRef="#ctx0" brushRef="#br0" timeOffset="-107273.99">27919 10200 98 0,'7'-15'178'0,"-7"6"54"0,8-6 45 0,-8 6 39 0,0-7 37 16,0 1 34-16,0 2 34 0,0-2 32 0,0 0 32 0,0-4 30 0,0 5 30 0,0-2-63 0,0 1-114 0,0-3-74 0,0 2-51 0,-8 2-23 0,8 4-14 0,0-4-12 0,0-2-9 0,0 7-10 0,-7-1-7 16,7 1-8-16,0 4-5 0,0-5-10 0,0 4-9 0,-6 1-13 0,6 1-15 0,0 4-17 15,0 0-12-15,0 0-11 0,0 0-15 16,0 0-9-16,0 0-9 0,-6 0-8 0,6 4-10 0,0 1-7 0,0 5-7 0,0-4-7 16,-7 3-4-16,7 0-1 0,0 6 1 0,0 1 2 0,0-2 2 0,0-1 4 15,0 8 4-15,0-2 1 0,0 1-1 0,0 5 2 0,0-6 0 0,0 5-3 16,0 0 0-16,0 0-3 0,-5 1-1 0,5-1-3 0,0 3-3 0,0-5-3 15,0 4-7-15,0-7-5 0,0 6-9 0,0-10-7 0,5 3-8 0,-5-3-6 16,0 0-9-16,0-1-3 0,0-4-6 0,7 0-4 0,-7-1-3 0,0-3 2 16,0 4 0-16,0-5 5 0,0-1 1 0,0 1 8 0,0-5 5 0,0 0 11 0,0 0 10 15,0 0 11-15,0 0 13 0,0 0 10 0,0 0 8 0,0 0 5 0,0 0 5 16,0 0 3-16,6-5 3 0,-6 1-1 0,-6-1 3 0,6 1-1 0,0-8 1 16,0 3-2-16,-7-1-6 0,7 0-4 0,0-4-5 0,-5-1-3 0,5 0-4 15,-9-3-1-15,9-3 0 0,-5 2-1 0,-2 0 0 0,7-7-1 0,-6 4 1 16,1-5-1-16,5-1 0 0,-8 3 0 0,8-4-1 0,-8-1 1 0,8 7 1 15,0-7-1-15,-5 6 1 0,5-1 5 0,0 1 3 0,0 3 4 0,0 3 1 0,0-1 3 16,0 4 2-16,0 0 3 0,5 0 1 0,-5 0 3 0,0 6-1 0,0-1 1 0,8-1-3 16,-8 7-2-16,0-1-5 0,8-4-5 0,-8 5-6 0,5 4-3 0,-5-6-2 15,6 6-1-15,1-6-2 0,-2 6-1 0,9 0-3 0,-7 0 1 0,5 6 2 16,3-6 1-16,-3 6 1 0,0-2 4 0,3 1 3 0,4 4 3 0,0 1 3 0,-1-1-2 16,3 6 1-16,-3 0-2 0,3 0 2 0,-2 0-2 0,8 0 2 15,-7 4-2-15,-1-4 1 0,-6 4-1 0,8-1 2 0,-11 3 1 0,4-6-2 0,-1 4 3 16,-6 2 1-16,0-7 1 0,0 5 0 0,-7 0 3 0,5 1 0 0,-5-1-2 15,-5 2 1-15,5-2-4 0,-7-5-4 0,0 11-3 0,-6-12-1 0,6 7-7 0,-7 1-4 16,9-2-5-16,-8 0-3 0,-8-4-2 0,10 4-4 0,-2-5-4 0,-7 2-7 16,6-1-6-16,1-1-4 0,-6 2-7 0,7-7-3 0,-8 1-10 0,8-1-15 0,-4 0-9 15,5 3-12-15,-2-9-12 0,0 3-14 0,-1-1-17 0,9-1-16 0,-10-4-12 16,10 6-14-16,-2-6-13 0,0 0-12 0,7 0-16 0,-5-6-14 0,5 2-42 16,-8 4-46-16,8-11-59 0,0 8-61 0,0-9-14 0,0 3 9 15,8 0 22-15,-8-7 27 0,5-3 29 0,2-1 33 0,0 1 33 0,-2-5 33 0,10 0 38 16,-3-1 41-16,0-5 56 0,2 6 63 0</inkml:trace>
  <inkml:trace contextRef="#ctx0" brushRef="#br0" timeOffset="-106805.42">28558 9911 0 0,'5'10'17'0,"-5"1"134"0,9-1 79 0,-18-1 53 0,9-4 41 0,0 5 35 0,-5-7 30 0,-1 3 32 0,6-1 32 0,-7-1 32 0,7-4 29 0,-5 0 29 0,-4 6 28 0,2-6-97 0,7 0-166 0,-5 0-87 0,-1 0-48 0,-1 0-22 15,7 6-11-15,-6-6-8 0,-2 0-9 0,3 0-13 0,5 4-16 0,-7-4-15 16,1 0-14-16,6 5-13 0,-6-5-12 0,6 0-11 0,-8 4-11 0,8-4-11 15,0 5-7-15,-7-5-4 0,7 4-6 0,0-4-3 0,-5 6-1 16,5-1-4-16,0-1 2 0,0-4 0 0,0 5 0 0,0 2 1 16,0-4-2-16,5 3 2 0,-5-1 4 0,0-1 0 0,7-4 2 0,-7 4 6 15,8 2 4-15,-2-6 8 0,0 5 7 0,1-5 5 0,-2 0 6 0,3 0 3 16,5 0 2-16,-7 0 0 0,6 0 1 0,2-5 0 0,-1-1 3 0,1 6-1 0,-2-4 1 0,7-5-4 0,-4 3-3 0,-3 3-7 16,0-9-3-16,9 3-4 15,-10 3-4-15,5-3 0 0,-11 0 0 0,8-1 1 0,1 0 4 0,-9-1 1 0,2 2-1 16,-1 0 3-16,-6 0-1 0,7-1 0 0,-7-1-2 0,0 1 2 0,0-3-3 0,0 2-1 15,0-4-1-15,0 0-3 0,-7 2-4 0,7 4-1 0,-6-7-3 16,-1 1-5-16,2 1-1 0,-4 4-1 0,4 1-2 0,0-3-1 0,-3 3-1 0,-5 5 0 0,5-1 1 16,-3 5-2-16,3-4 1 0,-5 4 1 0,1 4-1 15,0-4 0-15,-3 5-1 0,2 4 1 0,2 1-1 0,-10-1 1 0,8 7 0 0,-8-2-1 0,10 1 0 0,-2 4-1 0,0 0 0 16,0 1 0-16,-1 1-1 0,2-2 0 16,-2-1-1-16,9 3 0 0,-10 3 0 0,9-4 0 0,0-2 2 0,-1 2-1 15,2-4 1-15,-3 3-2 0,8 1 3 0,0-5-1 0,-6 4-1 0,6-5 2 16,0 2-1-16,6-3 0 0,-6 2 1 0,0 0 2 0,8 0 1 0,-3-6 0 0,2 1 0 15,-1 4 1-15,0-4 1 0,1 1-2 0,6-7-4 0,-7 6-9 0,7-1-11 0,2-4-14 16,-3 2-13-16,0-4-13 0,2 3-16 0,-1-6-22 0,8 0-28 16,-9 0-35-16,8 0-40 0,-8-6-69 0,7 3-85 0,1-4-81 0,-1-2-76 0,8 0-20 0,-6-1 6 0,-3-4 21 15,1 2 27-15,1-7 30 0,-1 5 34 0,0-6 42 16,1 0 45-16,-1 2 51 0,-6-3 55 0,8 2 70 0,-8-6 76 0</inkml:trace>
  <inkml:trace contextRef="#ctx0" brushRef="#br0" timeOffset="-106426.1">29137 9662 0 0,'0'6'32'0,"-7"-1"153"0,2-1 92 0,-2 2 64 0,2-3 47 0,5-3 35 0,-7 6 25 0,-1-6 21 0,8 0 18 0,-5 0 16 0,5 0 11 0,0 0 17 0,0 0 18 0,0 0-117 0,0 0-190 16,0 0-102-1,0 0-59-15,0 0-23 0,0 0-9 0,0 0-1 0,0 0 9 0,0 5 4 0,5-1 7 0,-5 2 9 16,0-2 5-16,8 7 3 0,-8-7-2 0,7 11-8 0,-7-6-13 0,5 0-9 0,-5 6-11 16,7 1-9-16,-2-2-7 0,-5 5-5 15,7-4-4-15,-7 4-3 0,8-4-6 0,-8 6-5 0,0-3-8 0,6 3-6 16,-6-6-7-16,0 4-5 0,0-1-2 0,0-2-3 0,0-2-7 0,0 1-3 15,0 1-4-15,0-7-3 0,0 0-5 0,0 1-2 0,0-1 0 0,0 2 0 16,0-7 4-16,0 2 4 0,0-6 6 0,0 5 6 0,0-5 5 0,0 4 9 16,0-4 9-16,0 0 9 0,0 0 6 0,0 0 7 0,0 0 4 0,0 0 3 0,0 0 3 15,0-4 2-15,-6-1 2 0,6 5 1 0,0-6-1 0,-8-4 2 0,8 5-1 16,-7 1 0-16,7-7-3 0,-5 3 4 0,5-3 2 0,-7-4 4 0,2 0 2 0,5-3 3 16,-7 2 5-16,-1-8 1 0,3-1 4 0,5 1 0 0,-8-4 2 0,8-2-1 15,-6 0-2-15,1 2-3 0,5-8-3 0,0 8-6 0,-8-6-6 0,8 5-5 16,0-1-5-16,0 2 0 0,0-3-5 0,0 7-3 0,0 5-1 0,0-1-3 0,0 1-2 15,0 4-3-15,0 0-1 0,0 0-1 0,8 5-2 0,-8 1-3 0,0 4-1 16,5-5-2-16,-5 6-6 0,6-1-4 0,2-1-3 0,-3 3-5 0,3-4-2 0,-1 7-8 16,-2-3-9-16,7 3-18 0,-5 0-22 0,7 0-26 0,-7 0-25 15,4 3-36-15,-4 4-36 0,7-4-51 0,-8 3-50 0,6 3-96 0,-3 1-107 16,3 4-48-16,-6-4-17 0,2 5 10 0,-8-6 20 0,5 6 35 0,-5 1 40 0,0-2 44 16,0 1 45-16,-5 1 52 0,-3-4 55 0,2 0 61 0,-6 1 65 0</inkml:trace>
  <inkml:trace contextRef="#ctx0" brushRef="#br0" timeOffset="-106250.13">28948 9917 0 0,'-5'4'39'0,"5"1"135"16,0 1 74-16,-8-3 49 0,8-3 39 0,0 0 29 0,0 0 23 0,0 0 24 15,0 0 27-15,0 0 25 0,0-3 26 0,8-3 21 0,-3 1 14 0,-5 1-100 0,7-2-171 16,1 2-83-16,-2-1-42 0,7-4-18 0,-8 3-7 16,9 2-3-16,-7-2-2 0,4-3-6 0,-3 3-8 0,5 1-11 0,0-4-11 15,0 5-12-15,0-2-12 0,1-3-18 0,6 3-17 0,-8 2-27 0,0-7-34 0,9 7-36 16,-10-1-42-16,5-4-44 0,-5 5-44 0,10-2-108 0,-9 0-132 0,7 3-57 15,-6-9-19-15,6 8 2 0,-4-1 11 0,-2-4 21 0,-2 5 28 0,10-7 41 0,-8 7 44 0,1-7 52 16,-9 1 54-16,8 1 59 0,1-6 63 0</inkml:trace>
  <inkml:trace contextRef="#ctx0" brushRef="#br0" timeOffset="-105421.66">29691 9643 0 0,'0'0'35'0,"0"0"150"0,-6 0 80 0,1 0 59 0,5 0 44 0,-9-5 40 16,2 1 36-16,2-6 34 0,-1 5 30 0,6-4 28 0,-7 3 25 0,1 2 23 0,6-2 23 15,-8-3-118-15,8 3-200 0,0 6-98 0,0-3-45 0,-5-3-24 0,5 0-12 16,0 3-14-16,0 3-12 0,-7-6-12 0,7 3-9 0,-6 3-7 16,6-7-6-16,0 7-9 0,-8 0-4 0,8 0-9 0,-6 0-8 0,6 0-4 0,-7 0-9 0,7 0-4 15,-5 0-7-15,-3 0-5 0,2 7-5 0,1-4-2 0,5 3-4 0,-15-3-1 16,9 3-3-16,-2 3 1 0,3 1-4 0,-8 1-2 0,7 2-1 0,-1-2-4 16,-6 3-4-16,7 0-4 0,-2 2 1 0,-5 2 0 15,8-3 1-15,-3 0 0 0,2 6-1 0,-6-3 2 0,12-2-1 0,-8 3 0 16,2-1 3-16,1-3 2 0,-3 6 0 0,8-8 6 0,-5 2 2 0,5 0 2 15,0 0 2-15,-7-6 1 0,7 1 0 0,0 1 1 0,0-1-1 0,0-5 4 0,7-1-1 0,-7 1 3 16,0-1 2-16,5 2 3 0,-5-3 3 0,8-3 5 0,-8 6 3 0,5-6 5 16,1 0 2-16,2 0 6 0,4 0 4 0,-6-6 3 0,2 6 2 0,5-3 4 15,0-3-1-15,-7-3 4 0,7 5 0 0,0-8-1 0,0 3-1 0,0 0-1 0,0-1 1 16,0-4-2-16,-7 4 1 0,7-5 2 0,0 0-2 0,-5 6 1 0,5-6 2 0,-8 0-2 16,3 0 0-16,-2 2-1 0,1-2 2 0,-1-6-5 15,-1 8 1-15,2-2-4 0,2-6-1 0,-9 6-3 0,5 2-2 16,-5-2-6-16,6 5 1 0,-6-4-3 0,0 4-2 0,7 5-3 0,-7-4-2 0,0 3-3 0,0 6-2 15,0 0-3-15,0 0-4 0,0 0-7 0,0 0-4 0,0 0-3 16,0 0-5-16,0 0 1 0,0 0 2 0,0 0 0 0,0 6 3 0,0-3 0 0,0 3 2 0,0-1 2 0,0 5 2 0,-7-6 4 0,7 6 5 16,0 0 4-1,0 5 4-15,0-5 5 0,0 4 3 0,0 0 0 0,0-3-3 0,0 4 2 0,7-2-4 16,-7 2-2-16,0 0-1 0,0 0-2 0,0-2 0 0,5 2-3 0,-5 0 0 0,9-5-3 0,-9 4-4 16,7-4-3-16,-2 1-2 0,1-1-2 0,0-1-2 0,1-4 0 0,1 5-3 0,-3-6 0 0,9 1-2 15,-9-5-3-15,10 6-5 0,-10-6-3 0,9 0-4 0,-9 0-1 0,11-6 0 0,-5 6 2 16,-4-5 2-16,7 1 1 15,-9-6 0-15,8 5 3 0,-8-4 2 0,3-1 2 0,5-1 5 0,-6-4 4 16,0 6 5-16,-2-4 5 0,3 1 7 0,-8-3 4 0,7 6 4 0,-7-4 5 16,5-2 3-16,2-1 5 0,-7 2 5 0,0-1 3 0,7 0 6 0,-7-4 7 0,0 4 7 0,0-4 11 15,0 4 8-15,0-4 13 0,0 5 10 0,0-7 10 16,0 8 6-16,0 1 7 0,0 0 5 0,0 0 3 0,0 3 2 0,0-1-3 0,0 5-1 16,0 1-8-16,0 4-11 0,0-5-12 0,0 5-16 0,0 0-14 15,0 0-18-15,0 0-10 0,0 0-10 0,0 0-8 0,0 0-4 0,0 5-6 0,0-1-4 0,0 1-1 0,0 5-2 16,0-1-1-16,0-4 2 0,0 5 5 0,0-1 1 0,5 6 7 0,-5-5 2 0,0 1 4 0,0 2 1 15,8-2 0-15,-8 3-1 0,0-4-4 0,5 4 2 0,-5 1-2 0,8-6 0 0,-8 6 1 16,6-5 1-16,-6 5-1 16,7-4 0-16,-1 2 2 0,1-4 0 0,-1 3 1 0,1-3-1 0,-7 1 1 0,6-1 2 0,-1 0 0 0,4-3-2 0,-2-1 4 0,-2 5 1 15,3-4 0-15,-3-3 4 0,1-3 1 0,2 6 1 0,-3-6 4 0,2 0 4 0,-1 0 1 16,-6 0 5-16,8 0 0 0,-2-6 4 0,-6 3-1 16,7-3 2-16,-2 0-2 15,4-3-3-15,-9 3-2 0,5-3-1 0,0 0-3 0,3-1-3 0,-8 1-4 16,7-3-1-16,-1 3-7 0,-6-4-6 0,8-2-7 0,-3 4 0 0,-5-3 0 15,5-6 0-15,3 5 0 0,-8 1 0 0,6-6 0 0,-6 5 0 0,0 2 0 16,7-8-10-16,-7 6-9 0,0 6-9 0,6-6-8 0,-6 6-12 0,0-6-9 16,0 11-10-16,0-8-12 0,7 9-13 0,-7-3-17 0,0 2-21 0,0 4-22 15,0 0-25-15,0 0-29 0,0 0-31 0,0 0-31 0,0 0-31 0,0 0-45 0,0 0-49 16,0 0-58-16,-7 4-58 0,7 2-24 0,0-3-10 0,-6 4 17 0,6-2 30 0,0-1 37 16,-7 1 40-16,7-1 48 0,0 2 48 0,-6-1 50 0,-2-1 50 0,8-4 56 15,-5 5 58-15</inkml:trace>
  <inkml:trace contextRef="#ctx0" brushRef="#br0" timeOffset="-105107.64">30459 9424 92 0,'8'-10'177'0,"-8"5"57"0,5-4 39 0,-5-1 40 0,0-5 37 0,8 0 33 0,-8 0 34 0,0 0 32 0,0 0 36 0,0-3 33 0,-8-2 33 0,8 5-58 16,0-3-108-16,0-3-71 0,0 2-54 0,0 5-22 0,-5-7-8 0,5 6-9 0,0 6-5 15,0-5-13-15,0 3-6 0,-8 2-16 0,8-1-17 0,0 5-19 16,0 1-19-16,0-2-21 0,0 6-20 0,0 0-19 0,0 0-17 0,0 0-16 15,0 0-11-15,0 0-9 0,0 0-5 0,0 0-2 0,0 6-2 0,0-2 0 0,0 5 0 16,8 2 4-16,-8-2 5 0,0 7 5 0,0-3 4 0,5 2 6 16,-5-1 7-16,0 7 2 0,0-2-21 0,0 2-16 0,8-3 0 0,-8 7 0 15,0-6 0-15,0 5 0 0,0 6 0 0,0-6 0 0,0 6 0 0,0-6 0 0,0 5 0 0,0 1 0 16,6-6 0-16,-6 7 0 0,0-7 0 0,5 4 0 0,-5-4 0 16,7-4 0-16,-7 5 0 0,9-1 0 0,-4-5-31 0,2 2-48 0,-7-3-14 0,6 1-19 15,-1-3-23-15,11-2-28 0,-16 1-27 0,11 1-30 0,-4-7-34 0,-1 0-35 0,-6 0-30 16,8-3-55-16,-1-2-63 0,-2 1-65 0,1-5-61 0,-6-5-12 0,8 5 11 15,-8-4 29-15,5-7 36 0,-5 7 41 0,0-5 44 0,0 0 50 0,0-7 48 16,0 1 52-16,0 1 52 0,0-2 63 0,0 1 70 0</inkml:trace>
  <inkml:trace contextRef="#ctx0" brushRef="#br0" timeOffset="-104906.68">30551 9531 0 0,'-5'0'23'0,"-2"0"139"0,-2 0 77 0,4 0 54 0,-1 0 41 16,-1-6 39-16,2 6 34 0,-4 0 31 0,2-4 30 15,7 4 25-15,-5-5 22 0,5 5 23 0,0 0 24 0,0 0-104 0,0 0-172 16,0-4-89-16,0 4-38 0,0 0-22 0,0 0-11 0,0 0-10 0,5-5-10 15,-5 5-7-15,0 0-11 0,0 0-1 0,0 0-1 0,0 0-5 0,0 0-3 0,0 0-10 16,0 0-11-16,0 0-8 0,0 0-5 0,0 0-7 0,0-7-4 0,7 7-4 16,-7 0-4-16,9 0-4 0,-4-3 0 0,2 3-7 0,-1-6-2 0,-1 2-3 0,4 4-2 15,3-5-10-15,1-1-10 0,-7-3-17 0,9 5-22 0,-4-1-30 0,10-5-33 0,-8 4-45 16,-2-3-50-16,4 0-81 0,-1-1-93 0,-4-1-94 0,11 8-83 0,-8-7-34 16,1-1-4-16,-2 1 16 0,0 5 24 0,3-4 37 15,-10-1 42-15,9 0 49 0,-9 1 53 0,3-2 61 0,-3 2 63 0,2 0 79 0,0-7 79 16</inkml:trace>
  <inkml:trace contextRef="#ctx0" brushRef="#br0" timeOffset="-104145.65">31346 9293 54 0,'0'-6'126'0,"0"0"41"0,0 2 34 0,0 4 25 0,0-5 25 0,0 5 21 0,0 0 22 0,0 0 20 0,0 0 22 0,0 0 22 0,0 0 23 0,0-6-45 16,0 6-88-16,0 0-46 0,0 0-25 0,6-4-14 0,-6 4-4 0,0 0-2 0,0 0 1 0,0 0-2 16,0 0 2-16,0 0-4 0,0 0 1 0,0 0-6 0,0 0-6 15,0-5-7-15,0 5-8 0,0 0-9 0,0 0-7 0,0 0-7 0,0 0-7 0,0-4-3 16,0 4-6-16,0 0-4 0,0 0-5 0,0-5-3 0,0 5-4 0,0 0-5 0,-6-4-4 0,6 4-8 0,0 0-4 0,0 0-4 16,0 0-7-16,0 0-4 15,0-6-6-15,0 6-7 0,0 0-6 0,-7 0-7 0,7 6-5 0,-6-6-5 0,6 4-3 0,-8 1-3 0,8-1-3 0,-5 1-2 0,-2-1 0 16,7 7 0-16,-6-1-2 15,0-4-1-15,6 7 2 0,-7-4-1 0,-1 2 4 0,8-2 0 0,-5 7 2 0,-2-7 2 16,7 0-1-16,-7 1 0 0,7 4 1 0,-5-4 0 16,5 1 1-16,-7-1 0 0,7-1 2 0,-8 0 0 0,8 1-1 0,0 1 2 0,-6-1-1 0,6-7-4 15,0 8-2-15,-6-1-7 0,6-7-5 0,-7 9-2 0,7-8-5 16,0 1-4-16,-5-1 0 0,5 2 0 0,0-1 0 0,-8-1-1 0,8 1-2 0,0-5 2 16,-6 0 3-16,6 7 2 0,-7-7 5 0,7 3 6 0,-6-3 3 0,6 0 3 0,-5 0 5 0,-2 0 3 15,7 0 2-15,-9 0 2 0,4 0 0 0,5 0 2 16,-7-3 1-16,1 3 1 0,1-7-1 0,5 2 2 0,-9 1 1 0,2-1 0 0,7-1 1 0,0 2 0 0,-5-1 1 0,5-4 4 15,-6 2 3-15,6-2 5 0,0 0-1 0,0 0 2 0,-8-6 1 0,8 5-1 0,0-5 0 16,0 0 4-16,0 0-1 0,0-4 3 0,8 4 3 0,-8-3 4 0,0 2 3 16,0-4 2-1,6 7-3-15,-6-2 0 0,5 0 0 0,-5 0-3 0,0 6 0 0,7-1-5 16,-7-5-1-16,9 9-4 0,-4-3-3 0,-5 0-5 0,6 5-5 0,1-8-5 0,-2 9-5 16,4-3-3-16,-2 1-3 0,-2 1 0 0,8-2-1 0,-7 1 1 0,7 5 3 15,0 0 3-15,1 0 2 0,-2 0 4 0,2 0 0 0,-1 5 3 0,6 1 2 0,-7-2 2 16,9 7 0-16,-10-1-2 0,10-1 0 0,-3 0-2 0,-4 0-1 0,-1 6-3 15,8 1 1-15,-9 2-2 0,2-3 0 0,4 6 0 0,-4 3 2 0,-1 1 2 0,-8-1 0 16,11 1 1-16,-5-1-1 0,-3 4 1 0,-3 2 0 0,2 0 0 0,-1 3-1 16,1-2 0-16,0 3-2 0,-7-6-3 0,0 7-2 0,7-7-8 0,-7 2-7 0,0-2-10 15,-7 3-6-15,7-7-9 0,0 6-10 0,0-6-14 0,0 1-12 0,-7-7-17 16,7 3-17-16,0-6-18 0,-7-2-16 0,7 2-19 0,0-6-14 16,-6 3-13-16,6-3-7 0,0-5-10 0,-7 1-6 0,7-1-14 0,0-4-13 0,0 0-32 0,0 0-38 15,0 0-58-15,-5 0-62 0,5 0-26 0,0-4-6 0,0-5 13 0,0 0 24 0,0-3 24 16,0-3 30-16,0 2 29 0,0-1 31 0,0-7 37 0,0-2 41 15,0 2 51-15,0-3 57 0</inkml:trace>
  <inkml:trace contextRef="#ctx0" brushRef="#br0" timeOffset="-103432.02">31670 9266 0 0,'9'-13'15'0,"-2"4"132"0,-7-3 74 0,0 3 55 0,0 0 42 0,0 3 36 0,0-3 35 0,0 5 29 0,5-8 31 0,-5 9 25 0,0-3 22 0,0 1 26 0,0 1 23 0,0-2-93 0,0 6-163 0,0-5-82 15,0 5-40-15,0-4-22 0,0 4-16 0,0-5-12 0,0 5-12 16,0 0-8-16,0 0-11 0,0 0-5 0,0 0-5 0,0 0-4 0,0 0-7 0,0 0-9 15,0 0-9-15,0 0-7 0,0 0-6 0,0 0-7 0,0 0-3 0,0 0-2 16,-5 0 3-16,5 0-2 0,0 5-2 0,-7-5-4 0,7 4-4 0,-9-4-1 0,9 5-2 16,-5 1-1-16,-2-2-4 0,1 1-3 0,6 1-1 0,-5 4-3 0,-4-5-3 0,-3 4-4 15,6 1-4-15,-2-7-5 0,3 9-1 0,-3-3-1 0,3 1-2 0,-9-1-1 16,7 0-1-16,1 2-2 0,-1-1-1 0,2 0 1 0,-3-1-1 0,2 0 0 0,1 2 1 16,5-2 1-16,-8 1 1 0,8-4 0 0,-8 3 2 0,8-5 2 0,0 1-1 15,-5 1 2-15,5-2 1 0,0 1 1 0,0-5 1 0,5 6 3 16,-5-3-1-16,0 4 4 0,0-7 5 0,8 0 8 0,-8 3 8 0,0-3 6 15,0 0 10-15,8 0 6 0,-3 0 4 0,1-3 2 0,-6 3 5 0,8-7 2 0,-3 7 0 0,8-3 4 16,-6-3 1-16,0 1 1 0,0 1-5 0,-2-2-3 0,8-3-6 0,-5 4-7 0,3-5-5 16,-4 0-7-16,2 1-3 0,2-2-2 0,-4 2-1 0,-2 0-2 0,4-1-1 15,3-5-2-15,-6 5-2 0,-1 1-1 0,-5 0 1 0,8-3-2 0,0 3 0 0,-3 0-2 16,-5-1 1-16,0 5-3 0,7 1-3 0,-7-1-4 0,0-2-5 0,0 7-1 16,0 0-5-16,0 0-2 0,0 0-7 0,0 0-2 15,0 0-6-15,0 0 0 0,0 0-1 0,0 7 3 0,0-7-4 0,0 5 6 16,-7-1 2-16,7 5 3 0,0-3 2 0,-5 3 4 0,5 0 1 0,0 3 6 0,-8-3 0 15,8 0 4-15,-8 1 4 0,8 5 0 0,0-5 0 0,0 4-2 0,-5-4-3 0,5-1-1 16,0 3 2-16,0 1-1 0,5-4-1 0,-5 2 1 0,0-7 1 0,0 7-1 0,8-1 1 16,-8-7 4-16,8 3 6 0,-3 3 6 0,-5-3 9 0,7-2 6 15,-1 1 6-15,0 0 3 0,1-5 4 0,6 4 3 0,-6-4 2 0,0 0 2 0,6 0 4 0,-6 0 2 16,5-4 1-16,-5-1 1 0,6 5-3 0,0-5-3 0,-7-5-5 16,6 6-2-16,2-1 1 0,-1-4 0 0,1-1 4 0,-2-1 0 15,-6 1 0-15,7 1 0 0,-5 0 0 0,4-7 2 0,-5 2-2 0,0 4-1 0,-1-4 2 0,1-2-2 0,-1 1 0 0,1 2-3 16,-1-8 0-16,-6 3-6 0,5-1-5 0,-5-7-3 0,0 7-5 0,8-6-1 15,-8-4-2-15,0 4-2 0,0-3-1 0,0 4-3 0,0-2 2 0,0-3 0 0,0 9-1 16,0-3-2-16,-8 2 4 0,8 7 2 0,0 1-1 16,0 1-12-16,0 3-2 0,-5-1 0 0,5 5 0 0,0-1 0 0,0 3 0 15,0 3 0-15,0 0 0 0,0 0 0 0,0 0 0 16,-6 3 0-16,6-3 0 0,-7 6 0 0,7-1-23 0,0-1-3 0,-6 8 0 0,6-9 2 16,-7 12-4-16,7-5 4 0,0 4 0 0,-6 2 4 0,6 3 6 0,0 1 6 15,-7-5 0-15,7 8 3 0,0-3 1 0,0 1 1 0,0-3 0 0,0 1-1 0,0 6-2 16,7-5 3-16,-7-1-1 0,0 0 2 0,6 1 4 0,1 5-6 0,-1-7-5 15,-6 3-10-15,7-6-9 0,-1 4-14 0,-1 2-17 0,3-8-22 0,0 7-21 0,-3-4-25 16,3-3-24-16,-3 1-33 0,0 1-33 0,4 1-36 0,-4-7-35 0,-5 0-53 16,7 6-60-16,-1-6-74 0,-6 1-83 0,0-4-18 0,8 3 8 0,-8-3 25 0,0-6 35 0,0 9 40 15,-8-9 43-15,2 5 46 0,6-5 47 0,-7 0 50 0,2-5 52 0,-4-1 61 16,4 6 67-16</inkml:trace>
  <inkml:trace contextRef="#ctx0" brushRef="#br0" timeOffset="-103273.81">31886 9384 0 0,'-13'-5'20'0,"-1"1"136"0,2-2 79 0,-1 1 58 0,7 1 46 0,-7-5 43 0,0 3 36 0,0 3 35 0,0-4 32 0,6-2 32 0,0 4 29 0,2-1 27 15,5-3 23-15,-8 9-102 0,8-4-176 0,0-1-100 0,8 1-59 0,-8-2-34 16,5 0-22-16,2 2-18 16,0-1-18-16,-2-5-15 0,3 5-14 0,-1 1-14 0,5-5-11 0,0-3-9 15,2 3-12-15,-1 3-1 0,-1-3-1 0,2 0-5 0,5 0-11 0,1 2-20 0,-6-2-22 0,4 0-29 0,3-2-36 0,-2 7-40 0,-1-5-43 0,-2 3-78 16,2 2-99 0,1-2-73-16,-6-3-55 0,8 4-17 0,-2-1 1 0,-6 2 21 0,8-1 28 0,-11 1 36 0,3-5 41 0,1 3 50 15,-1-3 48-15,0 3 57 0,-5-4 55 0,-3 1 75 0,9 4 87 0</inkml:trace>
  <inkml:trace contextRef="#ctx0" brushRef="#br0" timeOffset="-102260.59">32218 9083 87 0,'-5'3'201'0,"-8"7"75"15,5-5 53-15,-5-1 40 0,7-4 30 0,-2 6 26 0,3-6 22 0,-3 0 20 16,3 0 14-16,0 0 14 0,-4 0 11 0,9 0-71 0,0 0-119 0,0 0-107 0,0 5-104 16,0-5-46-16,0 0-22 0,0 0-6 0,0 4-1 0,0 1 1 0,0 1 1 15,0-6 6-15,0 10 7 0,0-10 8 0,0 9 7 0,0-5 6 0,0 1 0 16,0 1-3-16,0-2-5 0,9 1-7 0,-9 1-3 0,0-3-5 0,0 9-3 0,5-8-1 15,-5 1-2-15,5-1-2 0,-5 2-4 0,8-3-2 0,-8 3 0 0,5 0-1 0,3-3 1 16,-2 3 3-16,1-6 4 0,-1 6 2 0,2-6 0 0,-3 0 0 0,8 4 0 16,-6-4-2-16,0 0-1 0,5 0-1 0,-4 0 0 0,-3 0-4 0,9 0-3 15,-9 0-1-15,11-4-5 0,-11 4-2 0,8-6-7 0,-8 6 1 0,4-6-3 0,3 3 0 16,-6-3 0-16,-1 0 2 0,3 3 0 0,0-7 0 0,-3 5 0 0,-5 1 0 0,6-1 0 16,1-5-2-16,-7-1 2 0,6 7-1 0,-6-7-1 0,8 2 0 0,-8-5 2 15,0 3-3-15,0-4-3 0,0 2-2 0,0-2 0 0,0 0-3 0,0 0-1 16,-8 2-1-16,8-8 1 0,-6 6-2 0,6 2 0 0,-7-2-1 0,1 4 2 15,1 1-3-15,5 1 0 0,-8 0 3 0,0 3 0 0,3-3 1 0,5 3-1 0,-6 6-4 0,-1-4-3 16,7 4-5-16,-5 0-2 0,-4 0-4 0,4 0-1 0,-2 4-2 0,1 2 5 16,1-1-2-16,-4 5 0 0,2-1-3 0,2 0 2 0,-2 1-2 0,0 5 2 0,-6-4-1 15,6 2 8-15,2 2 1 0,-2 0 4 0,0 0 3 0,2-2 1 0,-3 2-3 16,3-3-1-16,-3 1-2 0,2 2 0 0,-1-6 1 0,7 6-1 0,-6-5-1 16,6 4 2-16,-8-4-1 0,8 4 1 0,0-2-1 0,0-3 0 0,0 1 0 15,0 5 0-15,0-6 0 0,0 1 1 0,8-1 4 0,-2 0 0 0,-6 2 2 0,7-1 1 0,-1 5 5 16,7-6-1-16,-5 1 1 0,-3-1-2 0,2 3-2 0,5-9-7 0,3 7-7 15,-10-1-6-15,9 2-10 0,-2-7-10 0,-3 7-15 0,2-8-15 0,1 4-16 16,2-4-21-16,-1 3-14 0,0-6-13 0,-5 0-11 0,3 0-16 0,2 0-11 0,2 0-10 16,-10 0-9-16,9-6-6 0,-9 3-4 0,10-4-1 0,-9 4-5 0,0-3-1 15,6 1 3-15,-4-5 3 0,-2 1 9 0,1 4 9 0,-7-5 14 0,6 0 22 0,-1 1 22 16,-5-6 29-16,8 6 24 0,-8-6 25 0,0 5 25 0,0-5 23 0,8 1 27 0,-8-2 28 16,0-2 26-16,0 3 28 0,0-4 21 0,0-2 18 15,-8 3 17-15,8-3 13 0,0 2 8 0,0 1 4 0,-8-3 6 0,8 2 5 0,-5-2 1 16,5 6 1-16,0-3 0 0,-6 3-6 0,6 0-5 0,0 0-11 0,0 6-10 0,-7-1-11 15,7 1-12-15,0 3-16 0,0-4-16 0,0 5-14 0,0 5-14 16,0 0-12-16,0 0-13 0,0 0-11 0,0 0-12 0,0 0-9 0,0 0-7 0,0 0-10 0,0 0-5 16,0 0-4-16,0 0 1 0,0 0 3 0,0 0 6 0,0 5 5 0,0 1 1 0,0-2 1 15,7 7 0-15,-7-7 3 0,0 6 1 0,0 4 2 0,6-4 1 16,-6 5 5-16,0-4 2 0,5 2 3 0,-5 2-2 0,0 0-9 0,8 0-3 0,-8-2-10 0,0 2-1 16,0 0-3-16,8 0-2 0,-8 0-1 0,0 4 1 0,5-4-2 15,-5 0 0-15,0-6 2 0,6 7-4 0,-6-2-3 0,0-1 2 0,7-1-2 0,-7-3 1 0,0 6 4 0,5-6-1 16,-5-5 1-16,9 7-1 0,-9-7-1 0,0 8-2 0,7-8 0 0,-7 1-1 15,0-1-2-15,5-4-1 0,-5 5 4 0,0-5-1 0,0 0 1 0,0 0 5 0,6 4 3 16,-6-4 1-16,0 0-2 0,8 0 3 0,-8-4 3 0,5 4 2 16,-5 0 2-16,8-5 0 0,-8 5 5 0,5-4 0 0,-5-1 0 0,7 1-2 15,0-8-1-15,-7 8-6 0,5-1-2 0,3-5-2 0,-8 1-3 0,7 0 1 16,-7-3-3-16,5 3-1 0,4-6-1 0,-9 6-1 0,5-7 1 0,0 2-3 0,-5-1-2 16,8 2-1-16,-3-8 4 0,-5 6-2 0,8 2 1 0,-2-8-1 0,-6 6-1 15,7 2-2-15,-7 4-1 0,6-3 0 0,-6 3-2 0,0 0-2 0,0 3-4 0,0 1 0 16,0 5-1-16,8-4-3 0,-8 4-11 0,0 0-4 0,0 0-5 0,0 0 1 0,0 0-2 15,0 0 1-15,-8 4 1 0,8 1-1 0,0 1 1 0,0-3 4 0,-6 9 6 16,6-3 2-16,0 1 6 0,0-1 1 0,0 0 6 0,-7 3 7 0,7 3 3 0,0-6 5 0,0 4 2 16,0-2-1-16,0 4-2 0,0-5 1 0,0 3 2 0,0-2-2 0,0-2-4 15,0 0-1-15,0 3-3 0,7-3 1 0,-7 1 1 0,6-7 2 0,-6 9 0 0,8-3-3 0,-3-3-6 0,-5 3 2 16,7-5 3-16,-1 1 3 0,-1 5 0 0,4-10 4 16,3 5 1-16,-4-1 4 0,-3 2 0 0,1 0 2 0,2-6 3 0,4 0 0 15,-5 0 2-15,0 0 3 0,-1 0 9 0,6 0 3 0,-3 0 2 0,-4-6-2 0,8 0 0 0,-6 2-4 0,-1-1-4 16,2-1 1-16,-3 2-3 0,9-5 4 0,-14 4-2 0,5-5 0 0,2 1-2 0,1-3-4 0,-3 3 0 15,-5 0-4-15,0 0-7 0,0-7 2 0,7 7-1 0,-7-6 1 16,0-4 0-16,0 4-3 0,0 0-4 0,0-3-5 0,0-3-3 0,0 2-7 0,0-2-6 0,-7 6-8 0,7-3-6 16,0 3-9-16,0 0-5 0,0 0-8 0,-5 6-8 0,5-1-11 0,-8 1-8 0,8-1-13 15,0 4-12-15,-7 1-11 16,7 1-15-16,-5 4-10 0,5-5-11 0,-9 5-14 0,9-4-18 0,-5 4-16 0,5 0-11 0,0 0-11 0,-5 4-10 0,5-4-15 0,0 5-16 16,-8-1-31-16,8 1-34 0,-6 1-37 15,6-2-39-15,0 7-13 0,-7-1 2 0,7-6 20 0,0 5 31 0,-6 2 29 0,6-7 32 0,0 7 29 0,0-7 32 0,0 2 36 16,0-1 40-16,6-1 45 0,-6 0 50 0</inkml:trace>
  <inkml:trace contextRef="#ctx0" brushRef="#br0" timeOffset="-93358.59">33176 8925 32 0,'0'-4'97'0,"0"4"30"0,0-5 22 0,-7 5 19 16,7-6 15-16,0 6 16 0,0 0 15 0,-6 0 16 0,6 0 13 0,0-4 13 0,0 4 10 0,0-6-52 0,0 6-86 0,0 0-44 0,0 0-21 0,0 0-13 0,0 0-9 0,0 0-7 0,0 0-1 0,0-5-3 0,0 5 0 0,0-4-1 0,0 4 1 0,0 0 4 15,0-5 4-15,0 5 9 0,0 0 9 0,0 0 6 0,0-4 2 0,0 4 5 16,0 0 6-16,0 0 3 0,0 0 2 0,0 0-2 0,0 0-3 0,0 0-8 15,0 0-9-15,0 0-10 0,0 0-8 0,0 0-13 0,0 0-11 0,0 0-10 0,0 0-5 0,0 0-4 16,0 0-4-16,0 0-5 0,0 0-4 0,0 0-4 0,0 4 1 0,0 1 2 0,0-1 3 0,6 1 2 16,-6 5 1-16,0-4 2 0,0-1 5 0,0 5 0 0,7-6 0 0,-7 5 2 15,0 2 1-15,5-2 1 0,-5 1 2 0,9 1 1 0,-9-3 1 0,5 6-3 0,-5-2-2 16,7 3-1-16,-7-6 3 0,6 4 1 0,-6 2 4 0,5 0 1 0,-5-5-3 0,9 5 0 16,-9-6-3-16,0 6-1 0,7-5 2 0,-7-1-2 0,0 6-2 0,5-4-2 0,-5-1 3 15,0-1 1-15,7-4 0 0,-7 5-1 0,7-7-3 0,-7 9-7 0,0-9-6 0,5 3-17 16,-5 4-17-16,0-5-28 0,8-5-31 0,-8 4-34 15,7 1-30-15,-7-1-52 0,5-4-59 0,-5 6-25 0,7-6-8 0,0 0 4 0,-7 0 11 16,0 0 17-16,5 0 21 0,3 0 27 0,-3-6 30 0,-5 2 37 0,8-1 37 0,-8-4 38 0,6-1 54 0</inkml:trace>
  <inkml:trace contextRef="#ctx0" brushRef="#br0" timeOffset="-91727.26">33181 9068 9 0,'0'0'44'0,"0"0"20"0,0 0 17 0,0 0 18 0,0-6 16 0,0 6 16 0,0 0 15 0,0-6 12 0,0 6 8 0,0-4 4 0,0 4-1 0,0 0-6 0,0-5-10 0,0 5-10 0,0-4-9 16,0-1-7-16,0 5-8 0,0-4-6 0,0 4-5 0,-5-6-2 0,5 0-6 0,0 3-5 0,0-3-6 0,0 0-3 16,0 6-6-16,0-3-2 0,0-3-4 0,0 1-4 0,-7 1-4 0,7 0-2 0,0-1-1 15,0-1-4-15,0 2-5 0,0-2-3 0,-6 1-6 0,6 5-2 0,0-4-2 16,0-2-2-16,0 1-3 0,0 5-3 0,0 0 2 0,-5-4-4 0,5-1-5 0,0 5-6 0,0 0-5 16,0-4-3-16,0 4-2 0,-8 0 1 0,8 0-1 0,0 0-6 0,-8-6-5 15,8 6-2-15,0 0-3 0,-5 0-1 0,5 0-6 0,0 0 1 16,-7 0-2-16,1 0 0 0,6 0-2 0,-6 6 0 0,6-6 1 0,-7 4-1 0,-1 1 0 0,8-5 1 0,-5 4 2 0,5 1 2 15,-7 5 1-15,7-5 3 0,-7 1-1 0,7 4-1 0,-5-5 3 0,5 3-1 0,-8 3 4 16,8-2-1-16,-7 0 1 0,1 3 0 16,6-3 1-16,-6 0 1 0,6 7 0 0,-5-7-1 0,5 0 0 0,-7 1 2 0,7-1 2 0,-8 2 3 15,8 4 4-15,-6-5 0 0,6-1-2 0,-7 0 0 0,7 1-1 0,0-5 1 0,-6 4-3 0,6 3 2 0,0-3 1 16,-5-5 1-16,5 5-1 0,0-3-1 16,0 3 0-16,0-3 0 0,0 0-4 0,0 3 1 0,0-5 4 0,0 1 0 0,0-1 4 0,5 2 0 0,-5-1 0 0,0-5 1 0,0 4 1 15,6 2 0-15,-6 0 4 16,7-6-2-16,-7 4 3 0,6-4-1 0,-6 5 5 0,8-5 2 0,-8 0 1 0,7 0 0 15,-2 0-3-15,-5 0 1 0,6 0 0 0,-6 0 0 0,6 0 5 0,1 0 1 16,1 0 1-16,-8-5 1 0,5 5-2 0,2-4-1 0,0-2 1 0,-7 6-2 0,5-6 0 0,3 2 0 16,-1-1 2-16,-7-5 2 0,6 5-2 0,-6 1-2 0,6-5-2 0,-6 3-4 15,7 0-4-15,-7-3-2 0,0 3-2 0,0-3-1 0,5 5-6 0,-5-5 1 0,0-3-1 0,0 3-4 0,8 0-4 16,-8-2-3-16,0 2 1 0,0-1-2 0,0 0-2 0,8 1 1 0,-8-2 3 0,0 7 0 16,0-5-1-16,0 0 2 0,0 3 5 0,0 0-2 0,0 6-4 0,0-3 2 0,0 3 1 15,0 0-3-15,0 0 0 0,0 0-5 0,0 0-6 0,0 0-2 0,0 0-5 16,0 0-1-16,0 0 3 0,0 0-4 0,0 0-1 15,0 0 4-15,0 3 2 0,0 3 3 0,0 0 1 0,0 3 2 0,0-5 4 0,0 5 2 16,0-3 6-16,-8 3 4 0,8 6 3 0,0-5 1 0,0-1 3 0,-8 2 1 16,8-2 2-16,0 7-3 0,-5-2-2 0,5-4-4 0,0 5-4 0,0-6 0 0,-7 6 1 15,7-6 0-15,0 1 0 0,0 5 1 0,-6-5-1 0,6-1-2 0,0 0-3 0,0 2 1 0,0-2 1 0,0 1-1 0,0-4 2 0,0 3 1 16,0 0 2-16,0-3 1 0,0-2-2 0,0 1-5 16,0 4-7-16,0-2-8 0,0-7-9 0,0 3-10 0,6 3-14 0,-6-6-17 0,0 0-23 0,0 5-30 15,7-5-34-15,-7 0-25 0,0 0-22 0,5 0-32 0,-5 0-35 0,8 0-30 0,-8-5-28 0,8 5-1 0,-3-6 9 16,-5 3 17-16,6-4 22 15,1-2 26-15,-2 4 31 0,-5-5 36 0,9 1 35 0,-9 0 32 0,5 0 30 16,2-3 39-16,-7 3 51 0</inkml:trace>
  <inkml:trace contextRef="#ctx0" brushRef="#br0" timeOffset="-91207.21">33248 9056 0 0,'0'-4'1'0,"0"-1"96"0,-7 1 63 0,7 4 39 0,0-5 27 0,-7 1 23 0,7-2 17 0,0 0 17 0,-5 6 14 0,5-3 14 0,0-3 11 0,0 0 13 0,0 6 10 0,0-3-81 0,0 3-128 0,0-6-60 0,0 6-25 0,0 0-12 16,0-5-1-16,0 5 2 0,0 0 5 0,0 0 0 0,0-4-1 0,0 0 3 0,0 4 1 15,0-5 2-15,0-1 4 0,5 2 6 0,-5 4 4 0,0-6-3 0,0 6-5 0,7-5-2 16,-7 5-5-16,0-4-1 16,7 4-5-16,-7 0-1 0,5-6-1 0,-5 6 0 0,8 0-2 0,-8-5-2 15,7 5-3-15,-7 0-4 0,5 0-3 0,-5 0-6 0,7 0-1 0,-7 0-2 0,7 0-4 0,-2 0-1 16,-5 5-4-16,8-5-3 0,-8 6-6 0,5-6-2 0,-5 4-1 0,8 1 0 0,-8 1-1 16,6 4 1-16,-6-5 1 0,0 3-1 0,5-3 1 0,-5 4 0 0,0 3 1 0,0-3 2 15,0 1 0-15,0-1 2 0,0 0 3 0,0 6 0 0,0-9 0 0,0 9-2 16,0-11 0-16,0 5-3 0,0 2 0 0,0-7-1 0,0 7 1 0,0-7-2 0,0 6-1 15,0-5-2-15,0-1 0 0,0 1-1 0,0 1-1 0,0-6-1 0,0 4 3 0,0-4-2 16,0 0-2-16,0 0 0 0,0 5 2 0,0-5 1 0,0 6 2 0,0-6 2 0,0 3 1 0,0-3 2 16,8 0 3-16,-8 0 0 0,0 0 5 0,0 0-1 0,8 0 0 0,-8 0 3 0,5-3 2 15,-5 3-3-15,8 0 2 0,-8-6-2 0,5 6-1 0,-5 0 1 0,0-5 1 0,5 5-3 16,-5-4-1-16,0-2 0 0,9 6-2 0,-9-5 0 0,0 1-2 0,5-1 1 16,-5 5 1-16,0-4 0 0,0-2 2 0,7 2 0 0,-7-2 1 0,0 1 2 0,0 1-1 0,0-1 1 15,8-1 2-15,-8 6 1 0,0-9 1 0,0 5 2 0,0-2 1 0,0 3 4 16,0-3 2-16,0 6 3 0,0-6 2 0,0 6 1 0,0 0 3 0,0 0 0 0,0 0-2 15,0 0-2-15,0 0-2 0,0 0-1 0,0 0-5 0,0 0-5 0,0 0-6 0,0 0-3 16,0 0-4-16,0 0 0 0,0 0-3 0,0 0-1 0,0 0-2 0,0 6 1 0,0 3 2 16,0-3 1-16,0-2 1 0,0 5 3 0,0-3 2 0,0-1 4 0,0 4 3 0,0 1 2 15,0-4-1-15,0 3 2 0,0 0-3 0,0 1-2 0,0-5-1 0,0 4-2 16,0 3-3-16,0-3 1 0,0 1 1 0,0-1-2 0,-8 0 1 0,8-3-1 0,0 9-3 0,0-6 3 16,0 1 0-16,-7-5-1 0,7 5 0 0,0 0 0 0,0-1-1 15,-5 0 0-15,5-3-2 0,0 3-2 0,0 3 3 0,-9-9-3 0,9 3 0 0,0 3-5 16,0-5-9-16,0 1-11 0,0 1-15 0,0-2-11 0,0 1-13 0,0 1-15 0,0-3-16 15,0 4-21-15,0-4-19 0,0 3-29 0,0-1-33 0,0-5-41 0,0 4-41 0,0 2-43 0,0-2-41 16,0-4-25-16,0 0-17 0,0 5 3 0,0-5 16 0,0 0 24 0,0 0 27 16,0 0 34-16,0 0 32 0,0 0 40 0,9-5 41 0,-9 5 44 0,0-4 45 0</inkml:trace>
  <inkml:trace contextRef="#ctx0" brushRef="#br0" timeOffset="-86546.1">28663 11134 74 0,'0'-6'148'0,"0"-3"45"0,6 3 31 0,-6-4 29 0,-6 5 24 0,6-4 24 0,0 3 19 0,0-1 20 0,-8 1 18 0,8 1 18 0,0-5 17 0,-5 4-64 0,5-3-110 0,0 3-64 0,-8 3-39 0,8-3-20 15,-5-3-11-15,5 5-6 0,-7-1-4 0,7-2-5 0,0 4-3 0,-7-3-1 16,7 1-4-16,-5 1-1 0,5-2 0 0,-7 2-1 0,7-1-2 0,0 5-3 0,-8-4-1 15,8-1-3-15,-5 5-7 0,5-6-3 0,-8 6-4 0,8 0-4 0,-6 0-4 0,6 0-5 16,-5 0-6-16,-2 0-6 0,-2 0-6 0,4 6-4 0,-1-1-6 0,-1-1-2 16,2 5-2-16,-4 1 1 0,-3 1-3 0,6-1 1 0,-1 4 0 0,-7-1 0 15,9 8 1-15,-8-6 1 0,7 4 1 0,-2-5 2 0,-4 7 0 0,4-2-1 16,2 0 3-16,1-4 0 0,-3 4-2 0,1 1 1 0,1-5-1 16,0-1 1-16,-1 6-2 0,7-5 0 0,-5 0 1 0,5-2-1 0,0 2 0 0,0 0-1 0,0-5 2 15,0 4-2-15,0 1 0 0,0-5 0 0,5 5 2 0,-5-6-2 16,7 6 2-16,-1-6 0 0,0 1 0 0,-6 1 1 0,7-2 0 0,1 1 1 15,-3-1 0-15,9 0 0 0,-9-2 2 0,2 2 3 0,1-4 0 0,4-1 5 16,-5 2 4-16,6-6 2 0,-7 5 7 0,7-5 2 0,-8 0 8 0,11 0 4 16,-11 0 5-16,2 0 6 0,4-5 4 0,-2 5 8 0,3-6 4 0,-6 2 7 0,2-1 5 0,-3 1 4 15,3-1 2-15,-1-2 2 0,-2-2 2 0,2 6-3 0,-7-3-5 16,7 0 0-16,-7 2-2 0,0-5-5 0,5 4-5 0,-5-1-6 0,0 2-5 16,0-5-6-16,0 3-5 0,-5-3-7 0,5 3-8 0,0 1-6 0,-7-5-9 0,7 1-2 0,-7-1-2 15,2 5-5-15,-2-5-1 0,7 1-4 0,-13 4-1 0,5-5-5 0,2 4 0 16,-6-3-4-16,3 6-3 0,-2-3-2 0,-1 0 0 0,-4 6-3 0,5-4 1 15,-2 4-4-15,0 0-2 0,0 4-8 0,-1-4-9 0,2 6-11 16,-2 0-12-16,1-3-14 0,0 6-10 0,0-3-17 0,8 4-13 0,-9-5-15 16,7 4-14-16,1 1-12 0,1-5-11 0,-3 5-8 0,0-1-4 0,8 1-3 0,-5-5 1 0,5 5-5 15,-7 1-5-15,7-2-10 0,0 1-13 0,0-5-13 16,0 4-10-16,0 1-15 0,7-4-15 0,-7 3-20 0,0-6-24 0,5 4 0 0,-5-2 9 0,8-1 16 0,0-4 21 16,-3 5 25-16,1-5 27 0,7 0 32 0,-5-5 32 0,4 5 33 15,-6-4 32-15,7-8 37 0,0 9 50 0</inkml:trace>
  <inkml:trace contextRef="#ctx0" brushRef="#br0" timeOffset="-85929.07">28943 11000 0 0,'5'0'13'0,"2"0"126"0,-7 0 71 0,8 0 46 0,-2 0 32 0,-6-3 24 0,6-3 18 0,-6 1 17 0,0 1 15 0,7-2 13 0,-7-3 15 0,5 5 18 0,3-1 24 0,-8-5-86 0,6 4-146 0,1-3-67 0,-7 4-29 0,6-1-8 16,-6-2 1-16,5 3 6 0,-5-1 5 0,0 3 4 0,0-9 6 15,0 8 5-15,-5-1 2 0,5-1 0 0,-6 2-4 0,6-1-13 0,-7 1-15 0,7-1-15 16,-6 1-17-16,-2-2-8 0,8 6-11 0,-5-6-5 0,-2 2-5 0,1 4-4 0,0 0-5 0,6-5-7 16,-8 5-5-16,1 0-8 0,2 0-10 15,-3 5-4-15,8-5-2 0,-6 0-3 0,1 4 0 0,-3 2-2 0,3 0 1 16,5-2 0-16,-7 1-1 0,0 4 1 0,7-5 0 0,-7 7 3 0,7-7-2 0,-6 8 2 0,6-3 0 16,0 0-1-16,0 1 3 0,0-1 0 0,0-4 1 15,0 5 1-15,0 1-1 0,0-2 2 0,0 1-1 0,0-1 2 0,6 0-5 0,-6 3 3 0,7-3 0 16,0-5 4-16,-7 5-1 0,7 2 2 0,-2-1 0 0,3-4 1 15,-3 3 2-15,1 0-1 0,7 1 2 0,-6-5 1 0,7 4 0 0,-8 1 3 0,6 1 1 0,2-1 1 0,-7-6 0 16,4 5-1-16,5 2-1 0,-4-1 1 0,0-1-2 0,-5 0 1 16,6 1-1-16,1 1 1 0,-9-8-2 0,10 9 0 0,-10-3-1 0,2-5-1 0,-2 6 1 0,2-5 0 0,1 4-1 15,-8-3 2-15,6 3-1 0,-6-3 1 0,7 4 2 0,-7-1-1 0,0-4 2 16,0 5-1-16,0-4 1 0,0 3 1 16,0 0 1-16,0-3-1 0,0 3 1 0,0-5 0 0,-7 7 0 0,7-7-1 15,-6 7 0-15,6-7-2 0,-8 2 1 0,1 3-3 0,7-5 3 0,-5 1-2 0,-2-5-1 16,7 6-1-16,-5-2 0 0,-2-4 0 0,-1 5 0 0,8-5 0 0,-5 0 1 0,-3 0-1 0,2 0 2 15,6 0-1-15,-5 0 0 0,-3 0 0 0,1 0 1 0,7-5-1 0,-6 1 0 0,0-2 0 16,6 1-2-16,-7 1-1 0,7-2-1 0,0-3-1 0,-5-1-2 0,5 1 0 0,0-2-1 16,0-2-3-16,0-2 1 0,5 0-1 0,-5 0 0 0,7 0 1 15,-7-4 1-15,0 4 4 0,6-4 2 16,0-2 6-16,-6 3 6 0,7-1 4 0,-7-7 7 0,8 13 7 0,-3-11 6 0,-5 8 5 0,0-2 4 0,6-3 4 0,-6 6 2 0,0 0 0 16,0 2 3-16,0-2 0 15,0 4-3-15,0 1-2 0,0 1-5 0,-6 0-5 0,6-1-6 0,0 4-4 16,-5-3-8-16,5 4-3 0,-8-1-6 0,8 2-2 0,-7 0-6 0,7-1-3 15,-6 5-5-15,6-6-4 0,-6 6-9 0,6 0-7 0,0 0-14 0,0 0-15 0,0 0-16 16,0 0-16-16,-7 0-15 0,7 0-15 0,0 0-12 0,-5 6-15 16,5-1-11-16,0-1-14 0,-8 0-9 0,8 2-8 0,0 3-8 0,0-4-6 0,0 5-7 15,0 1-21-15,0-2-25 0,0 1-30 0,0-1-29 0,0 7-33 0,0-7-32 16,0 6-3-16,8-6 13 0,-8 0 20 0,0 7 22 0,5-5 24 0,-5 2 26 0,0-4 30 16,7 3 34-16,-7-3 41 0,6-4 45 0,-6 5 46 0,6-6 64 0</inkml:trace>
  <inkml:trace contextRef="#ctx0" brushRef="#br0" timeOffset="-85675.52">29561 11177 9 0,'8'6'118'0,"-3"-3"71"0,-5 3 51 0,6-2 38 0,-6-4 28 0,0 0 26 0,0 0 23 0,0 0 21 0,0 0 22 0,0 0 24 0,0 0 22 0,0 0-22 0,0 0-48 0,0 0-79 0,0 0-93 0,0 0-46 16,0-4-25-16,0 4-7 0,0 0-1 0,0 0-1 0,0-6 0 0,0 3-3 15,-6 3-5-15,6 0-9 0,0-6-9 0,0 6-14 0,-5 0-13 0,5 0-13 0,0-4-16 16,-8 4-15-16,8 0-18 0,0 0-17 0,-7-5-15 0,7 5-22 0,0 0-20 16,0 0-23-16,-6 0-26 0,6 0-26 0,0 0-24 0,-8 5-40 0,8-5-43 0,0 0-69 15,-5 4-73-15,5-4-51 0,-5 0-33 0,5 0-1 0,0 6 12 0,-8-6 27 16,8 0 28-16,0 0 35 0,-6 0 37 0,-1-6 40 0,7 6 41 0,-6-4 51 16,6-1 52-16,-7-1 65 0,1 2 77 0</inkml:trace>
  <inkml:trace contextRef="#ctx0" brushRef="#br0" timeOffset="-84441.78">29893 10839 39 0,'0'-4'113'0,"0"-1"43"0,0 5 34 16,0-6 30-16,0 3 27 0,0 3 22 0,0-6 23 0,0 2 20 0,-8-1 16 0,8 1 20 0,0-1 15 0,0 5-46 0,-5-7-84 0,5 4-48 0,0-3-34 0,0 1-22 0,-6 1-14 0,6-2-14 15,0 6-12-15,-7-5-6 0,7 1-9 0,0 0-6 0,-5-1-5 0,5-1-7 0,0 6-6 0,-9-4-8 0,9-2-7 0,0 6-9 16,-5 0-7-16,5 0-10 16,0-5-7-16,0 5-6 0,0 0-4 0,-7 0-2 0,7 5-4 0,-6-5 2 15,6 6-4-15,-5 4 2 0,5-5-2 0,-8 3 0 0,0 3-1 0,8-2 1 16,-5 0 0-16,-2 3 2 0,7-3 5 0,-7 1 0 0,2-1 2 0,5 0 2 0,-8 7 0 0,1-7 0 0,7-4 0 0,-5 5-1 15,5-1 1 1,-7 3 0-16,7-9 1 0,0 8-2 0,0-7 2 0,-7 6-3 0,7-5-1 0,0-1 0 0,0 7-1 0,0-7 1 0,0 2-1 0,0 3 0 16,0-4 0-16,7-1 2 0,-7 2-2 0,0-2 1 0,7 7 2 0,-7-8-1 0,5 4 3 15,-5-2 1-15,7-1 1 0,1 5 2 16,-3-3 1-16,2-3 2 0,0 8 2 0,-2-7 3 0,3 2 1 0,0 4 3 0,-3-5 0 0,1 1 4 0,6 1 2 0,-3-1 5 31,-4-1 2-31,2-1 3 0,-1 8 3 0,7-9 1 0,-5 3-1 0,-3-1 2 0,2-1-1 16,0 2-2-16,-2-2-2 0,3 1-3 0,-1-1-1 0,-7 1-3 0,5 1-3 15,-5-2-4-15,7-4-1 0,-7 6-4 0,7-1-5 0,-7-1 0 0,0 2-2 0,0-3 0 16,0 3 0-16,0-2 0 0,0-4 1 0,0 5 0 0,0 1 0 0,-7-3 1 16,7 9-1-16,0-8 1 0,-7 1-1 0,2-1 0 0,5 2 2 0,-7-2-1 15,7 1-1-15,-8 0 0 0,3-1 1 0,-2-4-2 0,7 6 1 0,-7 0-1 16,2-6 0-16,-3 0 0 0,0 3-2 0,3-3 3 0,5 0 0 0,-6 0 1 16,-1 0-1-16,7 0 1 0,-5 0-1 0,5 0 1 0,-9 0 0 0,9 0 1 0,-5-3-2 15,5 3 2-15,0-6 0 0,-7 6-1 0,7-6 1 0,0 6 0 0,0-4-2 16,0-1 1-16,0 0-2 0,0 1 1 0,0-2 1 0,0 2 3 0,0-1 1 15,0-5 1-15,0 1 0 0,0 3 5 0,7-3 4 0,-7 0 5 0,5-6 9 0,-5 5 4 16,9-1 4-16,-4-2 2 0,2-2 4 0,-7 6 1 0,6-7 5 0,-1 1-2 16,3 1 5-16,0-2-2 0,-3 1-2 0,2-3 1 0,0 2-1 0,-2 2-4 15,3 0-8-15,-1 0-3 0,-2-2-4 0,-5 2-2 0,7-5-1 0,0 3-4 16,-7 2-2-16,0 4 0 0,0-4-2 0,0-2 0 0,0 1 1 0,0 6-1 0,0-4-5 16,0 1-2-16,0 3-2 0,-7 0 0 0,7 3-1 0,-7-3-2 0,7 5-4 15,-5-1-3-15,5-1-3 0,-7 2-4 0,7-2-5 0,-8 6-7 0,3 0-5 0,5 0-7 16,-7 0-9-16,7 0-8 0,-7 6-9 0,2-6-7 0,-3 4-12 15,8 7-10-15,-8-7-11 0,3 5-13 0,-1 1-12 0,6 1-12 0,-7-1-10 0,2-1-15 16,5 0-11-16,-9 6-20 0,9-6-22 0,-5 3-26 0,5 1-29 0,0-4-31 16,0 2-34-16,-7 5-22 0,7-7-21 0,0 0 5 0,0 1 17 0,0-1 21 15,7 6 25-15,-7-4 29 0,0-7 28 0,0 5 36 0,5 1 37 0,-5-5 40 0,9 1 40 16</inkml:trace>
  <inkml:trace contextRef="#ctx0" brushRef="#br0" timeOffset="-84013.97">30454 10776 0 0,'0'5'7'0,"0"-5"118"0,0 0 72 0,0 0 46 0,0 0 35 0,0 0 26 0,0-5 22 0,-7 1 20 0,7-2 20 0,0 1 18 0,0 1 18 0,0 0 21 0,0-1 19 0,-7-1-83 0,7 2-144 16,0-2-74-16,0 1-39 0,-5 1-18 0,5 4-6 15,-7-6-3-15,7 1-2 0,0 5-3 0,-8-4-5 0,8 4-7 0,-5-5-2 0,5 5-11 0,0 0-9 16,0 0-7-16,-8 0-13 0,2 0-6 0,1 5-8 0,5-5-6 15,-8 4-3-15,8-4-3 0,-8 5-1 0,3 1-1 0,5 3 1 0,-6-3 0 0,-1 4 0 16,2-1 1-16,5 0 2 0,-9-3-2 0,4 9 2 0,5-5 1 0,-7-1 0 0,7 6 2 16,-6-6 1-16,6 0-1 0,-5 7 0 0,5-2 3 0,-9-4-2 0,9 4 2 15,-7 2 0-15,7-7-1 0,0 6 2 0,0 0-1 0,0 0 1 0,-5-6 1 0,5 5-2 16,0 0 2-16,0 2-1 0,0-1 1 0,0-6-1 0,0 6 0 0,5-5 1 16,-5 4-1-16,0-4-2 0,7-1 2 0,-7-4 1 0,9 5 3 0,-9-4 1 15,5-1 11-15,-5-1 10 0,6-4 10 0,1 0 10 0,-2 0 10 0,-5 0 9 16,9-4 11-16,-4 4 9 0,2-5 10 0,-1-4 10 0,-1 2 9 15,11-2 7-15,-11-2 3 0,1 4-1 0,2-4-9 0,5-5-7 0,-6 7-10 16,-2-6-9-16,2 2-9 0,0 1-9 0,-2-2-9 0,3 0-13 0,-3 0-7 0,-5-2-10 0,0-4-10 16,8 7-6-16,-8-3-6 0,0 2-6 0,0-1-3 0,0-4-2 0,0 4-6 15,0 6-8-15,0-6-8 0,0-1-10 0,-8 7-11 0,8 0-14 16,0 3-13-16,-5-3-12 0,5 5-18 0,0 4-17 0,-8-5-17 0,8-1-23 16,0 6-18-16,-5 0-22 0,-2 6-17 0,7-6-15 0,-7 5-30 15,2-1-42-15,5 0-43 0,-7 1-43 0,-1 1-33 0,3-2-26 0,5 7 1 0,-8-8 21 0,2 4 27 0,1 2 32 0,5-4 35 0,-8 5 34 16,0-7 36-16,8 3 36 0,-5-1 47 0,5-1 52 0,0 8 51 0,0-8 68 0</inkml:trace>
  <inkml:trace contextRef="#ctx0" brushRef="#br0" timeOffset="-83792.81">30701 10948 0 0,'6'4'14'16,"8"7"132"-16,-7-7 76 0,-2 1 54 15,2-1 37-15,-1 2 30 0,-6-6 24 0,6 0 23 0,-6 0 23 0,8-6 25 0,-8 6 24 16,0-4 27-16,0-1 26 0,7 5-89 0,-7-4-156 0,0 4-79 0,0 0-44 0,0-5-16 0,0 5-8 0,5-6-1 15,-5 6-1-15,0 0-5 16,0 0-6-16,0 0-8 0,0 0-10 0,0 0-15 0,0-4-10 0,0 4-17 0,0 0-11 0,0 0-17 0,0-6-20 0,0 6-16 16,-5 0-14-16,5 0-14 15,0-5-14-15,0 5-18 0,0 0-20 0,-7 0-25 0,7-4-28 0,-8 4-34 0,8 0-39 0,-6 0-64 0,6-5-73 0,0 5-68 0,-6 0-64 16,6 0-16-16,-7-6 4 0,2 6 18 16,5 0 27-16,0 0 34 0,-7-4 34 0,7 4 42 0,0 0 44 15,-7-4 48-15,7-1 52 0,0-1 63 0,-7 3 71 0</inkml:trace>
  <inkml:trace contextRef="#ctx0" brushRef="#br0" timeOffset="-83250.46">31092 10732 0 0,'5'6'22'0,"-5"-6"137"0,7 0 80 16,-7 0 52-16,0 0 41 0,0 0 29 0,0-6 25 0,0 6 20 0,0-9 18 0,0 3 17 0,0 1 16 16,8 1 17-16,-8-1 21 0,0 1-102 0,0-2-170 0,0 3-88 0,5 3-39 15,-5-6-21-15,0 0-5 0,0 2-4 16,0 4-1-16,0 0 2 0,0-5 1 0,0 5 1 0,0 0 2 0,0 0-5 0,0-6-3 0,0 6-7 15,0 0-8-15,0 0-8 0,0 0-9 0,0 0-8 0,0 0-7 0,-5 0-4 0,5 0-3 16,-8 0-4-16,8 6-5 0,-7-6-7 0,2 5-6 0,5-5-7 16,-7 4-5-16,-5 2-9 0,4 0-8 0,3-3-6 0,-9-3-5 0,9 6-4 15,-11-2-6-15,11 1 0 0,-8-1 0 0,-1 1 1 0,7 1 3 0,-4-2 4 0,-2 1 5 16,5 1 5-16,-4-6 4 0,0 4 3 0,4 2 4 0,1-6 4 0,-7 0 7 16,9 5 3-16,5-5 8 0,-5 0 4 0,-3 0 3 0,3 0 4 0,5 0 1 0,-8 0 3 15,8 0 3-15,-6 0 2 0,6-5 6 0,0-1 4 16,-7 6 2-16,7-4 4 0,0-2 4 0,0 1-1 0,0 1 2 0,7-7 1 15,-7 2 5-15,0 5-2 0,6-5-1 0,2-7-2 0,-8 5-4 0,5 2-3 0,3 0-4 16,-3-1-3-16,0 1-3 0,9-3-3 0,-7 3 0 0,1 0-2 16,4 5 4-16,-5-2-1 0,6 0 0 0,-7 3 1 0,7-3 4 0,-8 6 2 0,11-5 4 15,-4 5 3-15,-1 0-1 0,-3 0 2 0,5 5-2 0,1 1 0 0,-9-3 1 16,10 3-6-16,-3 0-1 0,-7 2-5 0,10 2-2 0,-10 0-1 0,3 5-4 16,-2 0-2-16,-1-6-3 0,2 10 0 0,2-4-1 0,-9 4 0 0,0 1 0 15,0 1 1-15,0-2 1 0,0-1-4 0,0 3-1 0,-9 3-8 0,2-4-9 16,7 4-4-16,-11-3-5 0,3 1-3 0,3-2-3 0,-3 1-2 0,-4-2 0 0,5-1 0 15,2-2 0-15,-10-1-1 0,10-1 3 0,-3 2 1 0,2-7 3 0,1 0 7 16,-11 1 8-16,16-1 5 0,-5 3 5 0,-1-9 3 0,-1 3 2 0,7 3 0 16,0-3 1-16,-5-6-1 0,5 4 2 0,0-4 1 0,0 5 4 0,0-5 4 15,0 0 5-15,0 0 5 0,0 0 2 0,0 0 6 0,0 0 4 0,0-5 4 0,5 5 2 16,-5 0 2-16,7-4 0 0,-1-2-1 0,-1 6 0 0,-5-4-4 0,8-7-5 16,5 8-4-16,-7-4-9 0,2 2-13 0,-3 1-13 0,3-1-24 0,-1-1-25 15,5-1-29-15,-7 1-27 0,10 1-26 0,-10 5-25 0,9-4-40 0,-9-2-47 16,11 0-57-16,-11 2-63 0,8-1-51 0,1-1-43 0,-2 3-5 0,7 3 14 0,-11-6 26 15,10 2 33-15,-4-1 37 0,-2 5 37 0,2-4 40 0,-1-1 38 0,0-2 48 0,-7 7 53 16,6-3 55-16,2-3 72 0</inkml:trace>
  <inkml:trace contextRef="#ctx0" brushRef="#br0" timeOffset="-83072.36">31488 10967 105 0,'0'0'216'0,"9"5"75"0,-9-5 58 0,0 0 42 0,-9 4 35 0,9 2 30 0,0-6 29 0,0 0 30 0,-5-6 27 0,5 6 25 0,-7 0 25 0,7 0-69 0,0-4-123 0,0 4-107 0,0 0-100 0,0-5-50 0,0 5-27 0,0 0-14 0,0 0-5 0,0 0-4 16,0-4-9-16,0 4-10 0,-6-5-9 0,6 5-8 0,0 0-11 0,0 0-8 0,0 0-11 15,0-6-8-15,0 6-12 0,0-4-10 0,0 4-14 0,0 0-16 0,0 0-17 0,0 0-21 16,0 0-26-16,-7-6-28 0,7 6-37 0,0 0-44 0,0-5-46 16,0 5-93-16,0 0-113 0,0-4-70 0,7-1-44 0,-7-1-7 0,0 2 13 15,0 0 25-15,0-7 33 0,6 8 40 0,-6-9 43 0,0-3 50 0,7 6 54 0,-7-4 57 16,0-3 62-16,5-4 82 0,-5 7 96 0</inkml:trace>
  <inkml:trace contextRef="#ctx0" brushRef="#br0" timeOffset="-82780.33">31815 10547 0 0,'0'9'24'0,"0"-3"143"0,0-6 78 16,0 4 53-16,0-4 40 0,0 0 32 0,0 0 26 0,0-4 23 0,0-2 24 0,0-3 24 0,0 3 23 15,5-3 29-15,-5 5 27 0,0 4-97 0,0-5-172 0,8-1-84 0,-8 2-36 16,0-2-14-16,6 1-2 0,-6 1 4 0,0-1 5 0,0 5 3 16,7-4 1-16,-7-2 1 0,0 6-3 0,0 0-10 0,0 0-9 0,0 0-17 0,0 0-17 0,0 0-15 15,0 0-15-15,0 0-11 0,0 0-12 0,0 0-11 0,0 0-11 0,0 0-6 16,0 0-10-16,0 0-5 0,0 0-7 0,0 6-3 0,0-2-4 0,0 1-2 15,0-1 1-15,0 7 1 0,0 4-1 0,0-5 1 16,0 3 3-16,0 2 0 0,0-1 3 0,0 6 1 0,0 0 0 0,0 1 1 0,0-3-3 0,0 7 0 16,6-1-7-16,-6 0-5 0,0 5-6 0,5-3-11 0,-5-2-12 15,7 4-12-15,-7-3-13 0,9-1-16 0,-4 6-14 0,-5-6-22 0,7 1-20 0,-1-6-26 0,0 7-27 0,2-4-33 16,4-1-30-16,-6 0-56 0,2 1-70 0,5-7-72 0,-8 6-70 0,2-8-20 16,7 2 7-16,-8 0 23 0,1-6 28 0,-1 1 35 15,1 1 39-15,-1-11 43 0,-1 3 45 0,-5-3 50 0,0-3 51 0,0-3 67 0,0-3 69 16</inkml:trace>
  <inkml:trace contextRef="#ctx0" brushRef="#br0" timeOffset="-20062.8">11117 8231 0 0,'-13'10'22'0,"7"-5"23"0,-1-1 16 0,-1 7 18 0,-4-7 18 0,5 7 19 0,-6-7 19 0,8 6 20 0,-9-5 21 16,9 4 9-16,-2 1 2 0,-7 1 5 0,7-1 6 0,-4-1 3 0,3 6 1 0,0-6-1 0,3 0-6 0,-8 3-8 0,8-3-8 0,-4-5-7 0,2 5-6 0,2 2-6 0,-1-1-9 0,0-4-6 0,-1 3-11 0,7-5-6 15,-8 1-1-15,3-1-1 0,5-4-3 0,-7 6-1 0,7-6-2 0,0 0-3 16,0 0-5-16,0 0-9 0,0 0-9 0,0 0-8 0,0 0-12 0,0 0-9 0,0 0-12 16,0 0-9-16,0 0-12 0,0 0-6 0,0 0-10 0,0 0-3 0,0 0-3 15,0 0 2-15,7-6 3 0,-7 2 3 0,5-1 2 0,-5 5 2 0,8-9 2 16,-1 5 1-16,-1-8 0 0,0 8 3 0,-1-7 4 0,11 2 2 0,-11 0 0 0,8-1-2 16,-8 1-1-16,11-6-3 0,-5 4-1 0,10-2 0 0,-9-3-1 0,2-4-1 15,4 1 1-15,1 0-3 0,2-1-1 0,-3 1-4 0,9-6 1 0,-6 7-5 16,5-9 1-16,-8 3-3 0,9 0-2 0,-1 0 1 0,0-1-2 0,1-3-2 15,-4 4-1-15,6-3 0 0,-5-1 0 0,3-2-1 0,-1 6 1 0,0-4-2 16,0-3-2-16,0 7 2 0,1-6-2 0,4 2 2 0,-4-2-3 0,-1 2 2 16,1-2-1-16,-3 0 2 0,3 2 0 0,5-2 6 0,-5 0 1 0,-1 2 6 0,0-2 0 15,1-4 5-15,-3 4 2 0,3 2 2 0,-2-2 3 0,2 0 2 0,-6 2 0 16,3-2 4-16,-4 2 0 0,7-2 0 0,-8 6-2 0,2-7-1 0,2 7-4 0,-2 0-1 16,-2-1-2-16,1 1-2 0,-1 0-2 0,2-1-1 0,-3 6-5 0,-4-5 0 15,4 3-4-15,3 3-3 0,-3-3-4 0,-4 2-1 0,4 1-2 0,3 2 0 16,-7-4-2-16,6 7 1 0,-8-8-1 0,0 6-1 0,9 2 0 15,-10-2 1-15,5 4-2 0,-3-4 1 0,-8 2 2 0,9 3 0 0,-9-5 1 0,8 4 0 0,-6 2 3 16,-1-1-2-16,7 1 5 0,-6 3-1 0,-7-3 1 0,6 3 3 0,0-3 1 16,-6 5 4-16,8-1 3 0,-8 5 0 0,0-4 5 0,7-2 3 0,-7 6 1 15,0 0-1-15,0-6 3 0,0 6-3 0,0 0-1 0,0 0 2 16,0 0-4-16,0 0-1 0,0 0-1 0,0 0-3 0,0 0-2 0,0 0-2 0,0 0-6 0,0 0-3 16,0 0-1-16,0 0-3 0,0 0-3 0,0 0-2 0,0 0 0 0,0 0-4 15,0 0-5-15,0 0-4 0,0 0-2 0,0 0-6 0,0 0-7 0,0 0-5 16,0 0-6-16,0 6-7 0,0-6-7 0,0 0-8 0,0 0-5 0,0 0-11 0,0 0-6 15,0 0-8-15,0 0-9 0,0 0-8 0,0 0-8 0,-7 0-16 0,7 0-10 0,0 0-17 16,0 0-12-16,0 0-10 0,0 0-5 0,0 6-22 0,0-6-29 0,0-2996-34 16,7 5996-34-16,-7-3000-48 0,0 0-53 0,0 0-10 0,0 0 9 0,5 0 22 15,4-4 27-15,-9 4 29 0,0-6 35 0,5 0 28 0,-5-3 30 0,0 3 40 16,0 2 44-16,0-6 47 0,0 2 60 0</inkml:trace>
  <inkml:trace contextRef="#ctx0" brushRef="#br0" timeOffset="-19699.66">12628 6122 3 0,'0'-6'40'0,"0"1"22"0,0 1 19 0,0-2 18 0,0 6 16 0,0-4 14 0,0-1 12 0,0 5 10 0,0-4 9 0,0 4-5 0,0-5-15 0,0-1-15 0,0 6-17 0,0 0-17 0,0 0-13 0,0 0-14 0,0-4-16 0,0 4-13 0,0 0-13 0,0 0-9 0,0-6-9 16,0 6-6-16,0 0-6 0,0 0-6 0,0 0-8 0,0 0-8 0,0 0-12 0,0 0-12 0,0 0-14 0,0 0-16 0,0 0-18 16,0 0-20-16,0 0-25 0,0 0-6 0,0 0 0 0,0 0 4 0,0 0 9 0,0 0 10 15,0 0 13-15,0 0 14 0,0 0 14 16,0 6 19-16,0-6 19 0</inkml:trace>
  <inkml:trace contextRef="#ctx0" brushRef="#br0" timeOffset="-18512.75">12523 5462 42 0,'-6'0'64'0,"-1"0"12"0,7 0 9 0,-6 0 9 0,6-6 6 16,-7 6 8-16,7-4 12 0,0-1 6 0,-5 5 6 0,5-4-10 0,0 4-19 0,0-5-25 0,0 5-28 0,0-6-5 0,0 2 4 0,0 4 8 0,0 0 10 0,5-6 12 0,-5 2 11 0,0-1 7 0,0 5 6 0,7-5 7 0,-7 1 8 0,6-2 7 0,-6 2 7 0,7-1 2 0,-1 0 2 0,2 1-2 0,-8-3-4 0,5-2-5 0,2 4-8 0,-1 1-8 15,0-2-9-15,2-3-6 0,-1 4-13 0,-2 1-4 0,4-6-6 0,-4 4-4 0,8 1-4 0,-8 1-1 16,3-1-2-16,5-5-1 0,-7 5 1 0,7 1-2 0,-6-5 0 0,6 3 0 16,1-4-2-16,-1-1 0 0,-2 7 2 0,2-5 0 0,8-6 0 0,-8 6-5 0,6-3-2 15,-1-2-4-15,-2 1-4 0,2 3-1 0,3-5-3 0,3 0 0 0,-4 0 0 16,-1 6-3-16,2-7-2 0,-3 2-1 0,9 1-6 0,-6 1-1 0,-2-3-3 0,-1 0-2 16,1 8-1-16,1-5 0 0,-1 3-4 0,2 0-1 0,-8-2-2 0,6 1-6 15,-6 1-1-15,1 5-3 0,-2-1-1 0,-4-1-1 0,3 2-2 0,4-2-1 16,-10 1 0-16,4 5 0 0,-4-4 1 0,0 4-2 0,3 0 2 0,-3 0 1 15,3 0 0-15,-2 0 1 0,1 0 2 0,-1 4-1 0,-6-4 0 0,7 0 2 0,-1 5 0 16,-6-5 2-16,8 6 0 0,-3-2 0 0,-5-4-1 0,5 6 2 16,3-6 0-16,-8 5 0 0,6-1-1 0,-6 1-2 0,7-5 1 0,-7 4 1 15,8-4-2-15,-3 6 1 0,-5-2 0 0,0-4 1 0,6 0 0 0,-6 5 1 16,0-5 1-16,0 0 2 0,8 6 1 0,-8-6 1 0,0 0 2 0,0 0-1 0,0 3 2 0,0-3 0 16,0 0 2-16,0 0 0 0,5 6-1 0,-5-6 1 0,0 0-3 0,7 6 1 0,-7-3-1 15,0-3-2-15,6 6-1 0,-6 0 0 0,8-2-3 0,-8-1 1 16,6 8 1-16,-6-7-1 0,7 8-1 0,-2-3-1 0,3-3 0 0,-8 3 0 0,6 4-1 15,1-2 1-15,-1 4-3 0,-1-5 2 0,2 8-2 0,-7-3 0 0,14 1 1 16,-14-3-2-16,6 7 1 0,6-5-2 0,-12 4 1 0,16 1-2 0,-11 0 1 0,1-2-1 16,2 2 2-16,-3 5-2 0,3-6 0 0,-3 6 0 0,2-1 0 0,0 0-1 15,-2 0 2-15,2 0-4 0,1 7 2 0,-3-1-1 0,-5-6 0 0,8 4 1 16,-2 2-1-16,-6-5 0 0,5 4 0 0,-5 0-1 0,8-5 0 0,-8-3 0 16,8 3-1-16,-8-5 1 0,5 5-1 0,-5-9 2 0,6 4-1 0,-6 2 1 0,7-8-2 15,-7 2 1-15,5-1-1 0,4 2 1 0,-9-1 0 0,7-6 1 0,-7 6 1 16,5 0-2-16,1-6 2 0,-6 6-1 0,5-6 1 15,3 1 0-15,-8 0 0 0,8-1 1 0,-8 2 2 0,5-7 0 0,-5 7 2 0,0-1 1 0,7-5 0 16,-7-1 1-16,0 1 1 0,0-1 2 0,0 2 3 0,0-2 0 0,0 1 3 0,0 1-1 16,-7-3 3-16,7 4-1 0,-5-2-1 15,5-5-1-15,-16 4-2 0,11 1 2 0,-1-1-2 0,1 2-2 0,-11-3 0 0,4 3-2 16,1-1 0-16,-5-1-3 0,5 2 2 0,-10 0 1 0,9-2 0 0,-7 5 2 0,-2-2998 3 16,3 5987 2-16,-9-2987 1 0,6-7 2 0,-3 8 1 0,4-3 0 0,-7 0 0 0,3 1-1 15,-5-1-1-15,5 6 0 0,-10-4-2 0,11 2 1 0,-12 2-1 0,3-6-3 16,-2 12-1-16,3-7-2 0,-1 0 0 0,-2 7 1 0,-3-2 0 0,3 2 0 0,2-3 2 15,-8 1 1-15,7 7-3 0,1-7 1 0,6-1-1 0,-5 3-3 0,4-2 0 0,-7 2-2 16,10-2-1-16,-3-5-2 0,1 5 0 0,5-4-4 0,3 0-3 0,-1-6-1 16,-2 6-1-16,3-5-3 0,-3 5 3 0,8-6-5 0,-6 1-5 0,6-5-6 0,0 4-8 15,5-3-9-15,-3 4-12 0,3-5-12 0,-5-1-14 0,8 2-20 0,-2-3-21 0,0-3-28 16,7 6-30-16,-5-6-38 16,5 0-39-16,0 0-42 0,0 0-41 0,0 0-53 0,5 5-53 0,9-5-13 0,-9-5 8 0,3 5 20 0,5-6 28 0,-7 3 31 15,7-3 36-15,0 2 41 0,0-1 42 0,1-5 45 0,-9 1 47 0,8-2 47 16,0-4 61-16</inkml:trace>
  <inkml:trace contextRef="#ctx0" brushRef="#br0" timeOffset="-16097.29">12960 5618 28 0,'0'-4'72'0,"0"4"28"0,0-6 27 0,0 2 25 0,0 4 23 0,0-5 23 0,-5 5 22 0,5-6 21 0,0 6 18 0,0 0 2 0,0 0-10 0,-9-3-21 0,9 3-30 0,0-7-25 0,0 7-23 0,0 0-20 0,0-3-18 0,0 3-16 0,-7 0-17 16,7 0-11-16,0-6-13 0,0 6-9 0,0 0-9 0,0 0-5 0,0-5-5 0,0 5-2 16,0 0 0-16,0 0-2 0,-5 0 1 0,5 0-1 0,0 0-2 0,0 0 2 15,0-4 0-15,0 4 0 0,0 0 0 0,0 0 1 0,0 0 4 0,0 0-2 16,0 0 1-16,-6 0 0 0,6 0 2 0,0 0 0 0,-7 4 0 0,7-4-1 0,-6 0 1 15,6 5-4-15,0-5 1 0,-8 6-1 0,8-6-3 0,-7 3 1 0,7 4-4 16,0-4 0-16,-5 3 1 0,5 3-2 0,-7-3-1 0,7 3-2 0,0 0-1 0,0 1-2 16,-5 1-1-16,5-1 0 0,0 4-3 0,0-4 0 0,0 5 0 0,0-6-1 15,0 6-3-15,0-2-3 0,0-1-2 0,0 3-2 0,0-6-2 0,0 0 0 16,0 6 1-16,0-5 2 0,5-1 2 0,-5 1-2 0,0-1 1 0,7 2-2 16,-7-2-1-16,5-3 0 0,-5 4 1 0,7-5 1 0,-7-1 1 0,8 0 0 15,-8 1 0-15,6 1 1 0,-6-6-1 0,7 4 1 0,-1-4-1 0,-6 5 1 0,5-5 4 16,2 0 5-16,-7 0 5 0,9 0 8 0,-4-5 5 0,-5 5 8 0,6-4 7 0,1-2 6 15,-2 1 8-15,-5 1 6 0,9-5 3 0,-2-1 5 0,-2 4 3 0,1-9 2 16,2 6 1-16,-8 0 2 0,5-6-1 0,3 0-3 0,-3 0-3 0,-5 2-5 16,7-2-6-16,-7-1-5 0,0 2-6 0,7-1-5 0,-7-1-2 15,0-2-3-15,-7 3-3 0,7 0-2 0,0 1-2 0,-7 0-2 0,2 4-5 0,-3-4-2 16,8 4-7-16,-5-1-1 0,-3 1-3 0,2 1-3 0,-6 4 0 0,3 1-5 16,4-2-3-16,-2 0-6 0,1 6-3 0,1 0-5 0,-11 0-2 0,11 6-4 0,-1-6-1 15,-1 6-6-15,1-2-5 0,-2 7-10 0,8-8-12 0,-7 7-16 0,2 1-20 16,-2 2-19-16,7 2-18 0,-5 0-21 0,-2 4-21 0,7 2-38 0,0-3-49 0,-8 3-54 15,8-2-56-15,0-1-45 0,0 9-35 0,0-9-2 0,8 1 14 0,-8-4 24 16,0 4 32-16,0-4 32 0,7-4 37 0,-7 4 34 0,0-7 38 0,0 3 50 0,0-2 51 16,0-3 54-16,0-6 68 0</inkml:trace>
  <inkml:trace contextRef="#ctx0" brushRef="#br0" timeOffset="5292.04">11651 5775 1 0,'0'0'57'0,"0"0"32"0,0 0 23 0,-7 0 25 0,7 0 26 0,0 0 26 15,0 0 24-15,0 0 23 0,0 0 21 0,-6 0 18 0,6 0 13 0,0 0-23 0,0 4-47 0,0-4-26 0,0 0-19 0,0 0-10 0,0 5-9 0,0-5-14 0,-5 0-11 0,5 0-16 0,0 4-11 0,0-4-8 0,-8 0-5 16,8 0-6-16,0 0-1 0,0 6-2 0,0-6-2 0,0 0-3 0,0 0-1 0,0 0-3 0,0 0-4 0,0 0-5 0,0 0-4 0,0 0-9 16,0 0-6-16,0 0-6 0,0 0-9 0,0 0-4 0,0 0-1 0,0-6-3 15,0 2-1-15,8-1-1 0,-8 1 0 0,5-1-1 0,-5 1 1 0,6-8 0 16,1 9 3-16,-2-13 2 0,4 7 6 0,-2 0 3 0,-2-6 4 0,1 0 1 0,0 5-4 16,9-4-2-16,-10-1-4 0,9-1-4 0,-9 7-3 0,10-6-3 0,-10 0-1 15,2 5-5-15,5-4 1 0,-4 4-4 0,-2 1-4 0,7 0-2 0,-6-3-2 0,-7 3 0 16,6 0 1-16,2 3 1 0,-3-3-1 0,-5 5 0 0,0-1-1 0,7 5-5 15,-7-7-8-15,0 7-12 0,0 0-18 0,0 0-19 0,0 0-19 0,0 0-21 16,0 0-22-16,0 0-33 0,0 0-42 0,0 0-44 0,0 0-43 0,0 0-51 0,0 0-54 16,0 0-18-16,0 0 0 0,0 7 19 0,0-7 24 0,0 5 31 15,0-5 30-15,-7 4 34 0,7-4 33 0,0 0 42 0,0 0 45 0,-5 0 45 0,-3 0 52 0</inkml:trace>
  <inkml:trace contextRef="#ctx0" brushRef="#br0" timeOffset="5640.24">11683 5432 43 0,'-6'-4'117'0,"1"4"42"0,-2-6 34 0,-2 6 33 0,9-4 28 15,-5-1 25-15,-2 5 25 0,1-5 22 0,6 1 22 0,-5-2 19 0,5 6 18 16,-8-4-49-16,8-1-88 0,0 0-55 0,0 5-36 0,0-4-26 0,0 4-20 16,-8-7-17-16,8 4-13 0,0 3-12 0,0-6-10 0,8 1-8 0,-8 1-6 15,0-2-6-15,0 1-4 0,0 1-4 0,8-1-3 0,-8 5-2 0,5-10-1 16,-5 6 3-16,6-2-1 0,1 1 2 0,-7 1 1 0,5-1 0 0,4-1 1 0,-9 2 1 16,7-5 1-16,-2 4 1 0,1 1 1 0,0-2-1 0,1-4-2 0,6 5 0 15,-6-5-2-15,5 5-2 0,-4-4-1 0,4-1-2 0,2 4 0 0,-1-3-2 16,0 0-1-16,0-2-3 0,1 3-5 0,4-3-2 0,-4 1-2 0,-2 1-3 15,2-2-1-15,-1 2-2 0,6 5-1 0,-12-6 0 0,6 5 1 0,0-1 1 0,-2 2 2 16,-3-2 0-16,-1 6 2 0,-1-5 3 0,2 5 2 0,-3 0 6 0,-5 0 7 16,5 0 6-16,-5 5 8 0,9-5 8 0,-9 6 6 0,0-2 6 0,0 2-1 0,0 3 2 15,0 1-1-15,0-1-1 0,0 2-2 0,0-2-2 0,-9 7-2 0,9-3-4 16,-5 1-4-16,5 1-9 0,-5 1-7 0,-3-2-7 0,8 5-8 0,-6-3-5 16,-1-2-5-16,-1 5-13 0,3-4-10 0,5 4-19 0,-6-4-19 0,-2-1-24 0,3 2-24 15,-2-1-29-15,7-1-31 0,-6 0-43 0,-1 1-51 0,7 0-76 0,-7 0-87 16,7 0-51-16,0-2-31 0,-7-2 1 0,7 2 18 0,0 3 27 15,0-5 31-15,0-2 40 0,7 0 40 0,-7 0 42 0,0-2 44 16,7-4 54-16,-7-3 57 0,7 0 70 0,-7 0 77 0</inkml:trace>
  <inkml:trace contextRef="#ctx0" brushRef="#br0" timeOffset="16650.44">698 7367 25 0,'0'0'42'0,"-8"0"10"0,8-4 10 0,-8 4 12 0,8 0 13 0,0-5 13 0,0 5 10 0,-5-6 10 0,5 6 10 0,0-4-12 0,-6-2-28 0,6 6-10 0,0-5 1 0,0 5 11 0,-7-4 16 0,7-1 12 0,0 5 11 0,0 0 5 0,0-4-1 0,0 4 1 0,-6 0 4 0,6 0 2 0,0-6-1 0,0 6 4 0,0 0 2 0,-8-6-2 0,8 6-3 15,0 0-12-15,0-3-16 0,-7 3-16 0,7 0-13 16,0-6-9-16,0 6-10 0,-5 0-6 0,5 0-7 0,0-3-5 0,0 3 1 0,-6 0-4 0,6 0 0 0,0-6-2 16,0 6 0-16,0 0-5 0,0 0-6 0,0 0-4 0,0 0-5 0,0 0-6 0,0 0-8 15,0 0-7-15,0 0-5 0,0 0-5 0,0 0-8 0,0 0 0 0,0 0-3 0,0 6-1 16,0-3-5-1,0-3-1-15,6 0 1 0,-6 6 4 0,5-6 7 0,-5 0 7 0,7 0 10 16,1 0 11-16,-2 0 8 0,1-6 7 0,-1 6 8 0,-1-3 1 0,3-3 3 0,0-4 3 16,3 5 5-16,-4-1 3 0,7-3 2 0,-9-1 0 0,8 1-1 0,1-1-5 15,-2 0-5-15,2 0-3 0,6 1-7 0,-8 0-5 0,0-1-4 0,1-1-7 0,8 1-5 16,-7 1-3-16,-1 0-2 0,-3 3-4 0,4-4-2 0,1 5-3 0,-3-4-2 0,-5 3-4 16,5 2 0-16,2 0 0 0,-8-1-2 0,1-1 2 0,-2 6 3 0,4-3 0 15,-4 3 4-15,2-7 1 0,-1 7-2 0,-1-5 2 0,-5 5 1 0,8 0 1 0,-8 0 2 16,0 0-1-16,8 0-3 0,-8 0-9 0,0 0-10 0,5 0-14 0,1 0-14 0,-6 0-13 15,7 0-16-15,-7 0-22 0,6 0-32 0,-6 0-34 0,0 5-38 0,7-5-46 16,-7 0-45-16,0 0-36 0,8 0-32 0,-3 7 0 0,-5-7 14 0,0 0 18 0,0 0 22 16,7 0 27-16,-7 0 27 0,0 0 35 0,0 0 37 0,0 0 39 0,0-7 42 0</inkml:trace>
  <inkml:trace contextRef="#ctx0" brushRef="#br0" timeOffset="60631.74">27697 13018 0 0,'8'-5'4'0,"-8"1"117"0,8 0 75 0,-3-7 52 0,-5 7 40 0,6-2 34 0,-6-3 32 0,7 3 27 0,-7-3 29 0,0 4 26 0,0 1 23 0,0-6 23 0,6 5 21 0,-6-1-83 0,0 2-140 0,0-7-78 0,0 7-46 0,0-1-22 0,0 1-9 15,0-2-3-15,0 3-6 0,0-3-3 0,0 0-6 0,-6 3-3 16,6-3-2-16,0 0-4 0,-7 2-4 0,7 4-4 0,-6-5-5 0,6-1-5 0,-5 3-7 16,-3 3-5-16,0-4-9 0,3 4-6 0,-1-6-8 0,-1 6-6 0,-7-6-8 15,9 6-4-15,-2 0-6 0,-7 0-4 0,8 0-4 0,-6 6-3 0,-2-6-3 0,9 6-2 16,-10-2-3-16,1-1-5 0,4 3-2 0,2 3-1 0,-5 3-4 0,7-9 0 15,-7 12-3-15,0-5-1 0,5 4-1 16,-4 2-2-16,5-1-1 0,-5 3 1 0,-1 3-2 0,7-2 0 0,-7 5-1 0,6 1 3 0,-7-1-1 0,8 6 2 16,-6-2-2-16,3 2 3 0,4 0-1 0,-2-2 1 15,1 2 4-15,1-2-3 0,-3 8 2 0,0-8-1 0,3 2 1 0,5-6 1 0,0 6 0 16,-6-2-3-16,6-3 0 0,0-1 1 0,0 1-2 16,0-1 0-16,0 0 0 0,6-3-2 0,-6-2-1 0,5 1-1 0,-5-6-1 0,8 0-1 0,0 1 0 0,-3 1-1 15,1-7 0-15,1 0 3 0,-2 1 3 0,9-5 4 0,-7 1 4 0,-1-3 8 16,-1-3 4-16,11 6 10 0,-11-6 9 0,3-6 12 0,3 6 6 0,-3-3 13 0,-1-8 6 15,5 7 11-15,-5-6 5 0,-2 0 4 0,3 0 1 0,-3 0 2 0,3 1-1 0,-2 0-1 16,-6-6-5-16,7 5-6 0,-7-5-6 0,0 6-9 0,0-6-8 0,0 6-9 16,-7-6-8-16,7-1-11 0,-6 2-9 0,-2-1-7 15,3 5-11-15,-3-5-6 0,3 0-8 0,-2 2-5 0,-5 2-4 0,5-3-5 0,-6 4-6 0,7 0-5 0,-7 6-4 0,6-1-7 16,-7-1-8-16,8 3-8 0,-6 3-10 0,3-7-14 0,4 7-11 0,-2 7-12 16,-4-7-10-16,3 3-15 0,0-3-15 0,3 11-19 0,-1-7-16 0,-1 2-16 15,1 3-16-15,-1 0-18 0,-1 1-22 0,3 1-29 0,-2-1-34 0,7-1-41 16,-7 6-44-16,7-6-14 15,-5 6-2-15,5-5 16 0,0-1 27 0,0 6 29 0,0-9 35 0,0 3 31 16,0 1 35-16,0-5 38 0,5-1 40 0,-5 1 48 0,7-5 48 0</inkml:trace>
  <inkml:trace contextRef="#ctx0" brushRef="#br0" timeOffset="61187.27">27763 13189 0 0,'13'-15'46'0,"0"-4"105"0,1 4 62 0,-9 0 51 0,2 2 42 0,1-2 37 0,-8 5 38 0,6-5 33 0,-6 6 29 0,0 0 31 0,0-3 28 0,0 3 6 0,0 3-5 0,6-3-75 0,-6 4-117 0,0 1-64 0,0 0-37 0,0-1-26 0,0 5-18 0,0-6-17 16,0 6-17-16,0 0-15 0,0 0-16 0,0 0-13 0,0 0-14 0,0 0-15 0,0 0-16 15,0 0-13-15,0 0-15 0,0 0-12 0,0 0-12 0,0 0-6 0,0 0-4 16,0 0-4-16,0 6 0 0,0-6 0 0,0 5-1 0,0-1 1 0,0 0 2 0,0 1 4 16,0 1 1-16,0-3 2 0,0 3 2 0,0 3-1 0,0-3 5 0,0 0-3 15,7 3 1-15,-7-5 1 0,0 5 2 0,5 2-2 0,-5-7-1 0,0 8 3 16,8-3-1-16,0 0 3 0,-8 1 0 0,5-1 2 0,1 2-1 0,1-1 1 15,-2-1 1-15,4 0 0 0,-4 1 2 0,2 1 0 0,5-1 1 0,-5 4 1 16,6-4 2-16,-6 4 1 0,5-4 0 0,3 5 1 0,-3-2 0 0,-5-2 2 0,6 5 0 16,0-3 2-16,-2-4 0 0,-3 6 0 0,5 0 1 0,-6-5-1 0,-1 4-1 15,-1-4-1-15,4 4 2 0,-2 2 0 0,-7-7-4 0,5 6 3 0,-5 0 0 16,0-5-1-16,0 5 0 0,0-6-1 0,-5 6 1 0,5-6-2 16,-7 6-4-16,7-5-2 0,-9 4 0 0,4-4-2 0,-1-1 0 0,-1 3-3 0,2 1 1 0,-3-2-2 15,-5-2 1-15,7-5-2 0,-1 7-1 0,1-7-3 0,-7 6-1 0,6-5-1 16,0 1-1-16,2-3 0 0,-10 3-2 0,10-6 0 0,-2 4 1 0,0-4-1 0,2 5 0 15,-3-5-2-15,1 0 1 0,7-5-2 0,-6 5 1 0,6-4-1 0,-6 4 2 16,-1-6 2-16,7-3 3 0,-5 4 3 0,5-5 5 0,0 1 4 0,-9-1 4 16,9-5 5-16,0 1 2 0,0-5 2 0,0 3 3 0,0-8 4 0,0 6 1 0,0-9 4 15,9 3 4-15,-9-4 5 0,5-3 2 0,-5 4 3 0,7-4 5 0,-1-2 0 16,0 3 1-16,1 2 3 0,1-8 2 0,-8 8 0 0,5-2 2 0,2 5 1 16,0-4 0-16,-2 10 0 0,-5-6-2 0,8 7 0 0,-8-3-4 0,7 6-4 0,-7 2-5 15,5 2-4-15,-5-4-2 0,0 5-5 0,0 5-6 0,7-4-2 0,-7 5-5 16,0-2-3-16,0 2-1 0,0-1 0 0,0 5-1 15,0-6-4-15,0 6 0 0,0-4-1 0,0 4-4 0,0 0-4 0,0-6-5 0,0 6-6 0,0 0-11 0,0 0-12 16,0 0-14-16,-7 0-19 0,7 0-23 0,-5 6-20 16,-2-6-23-16,7 4-22 0,-8 2-20 0,3-1-26 0,-2-1-25 0,0 6-24 0,2-1-20 15,-3 2-49-15,1 4-52 0,1 0-65 0,6-2-66 0,-6 2-14 0,-1 0 13 0,2 4 27 16,-4-4 32-16,4 6 33 0,5-3 39 0,-7-3 39 0,1 0 40 0,6 4 43 0,-5-4 43 16,5 0 58-16,-8 0 65 0</inkml:trace>
  <inkml:trace contextRef="#ctx0" brushRef="#br0" timeOffset="61456.78">28292 13317 0 0,'11'0'1'0,"10"5"105"0,-15-5 83 0,6 4 56 0,-4-4 42 0,0 0 36 0,-3 0 30 0,1-4 31 0,-6 4 34 0,7-5 30 0,-7 1 33 0,6-2 32 0,-6 0 32 0,8 6-65 0,-8-4-121 0,5-1-76 0,-5-1-53 15,7 2-25-15,-7 4-12 0,0-5-6 0,0 1-4 0,6 4-11 0,-6 0-13 16,0-5-14-16,0 5-17 0,0-4-16 15,0 4-17-15,0 0-18 0,0-6-16 0,0 0-17 0,0 6-13 0,-6-4-16 0,6 4-16 16,0-5-20-16,-7 0-18 0,7 5-23 0,0 0-24 0,-5-4-24 0,5 4-24 16,-8-6-21-16,2 6-22 0,-1-4-24 0,7 4-27 0,-6 0-31 0,1 0-33 0,-3 0-68 15,8 0-79-15,-8 0-54 0,3 0-35 0,-2 4 2 0,1-4 23 0,1 6 29 0,-4-6 36 0,9 4 35 16,-7-4 38-16,2 0 42 0,-1 5 43 16,-2-5 48-16,3 0 50 0,5 0 69 0,-8 0 85 0</inkml:trace>
  <inkml:trace contextRef="#ctx0" brushRef="#br0" timeOffset="62358.75">29085 12926 51 0,'8'0'132'0,"-8"-6"46"0,0 6 32 0,5-5 30 16,-5 1 22-16,0-1 23 0,0 1 22 15,0 4 24-15,0-6 25 0,8 3 25 0,-8-3 24 0,0 6-43 0,0-6-86 0,7 6-55 0,-7-3-41 0,0 3-17 16,0-6-6-16,0 6-2 0,0-6-1 0,5 6 2 0,-5 0-3 0,0-4-6 16,0 4-6-16,0 0-11 0,0 0-7 0,7-5-11 0,-7 5-11 0,0 0-10 0,0 0-12 0,0 0-7 15,0 0-12-15,0 0-9 0,0 0-10 0,0 0-8 0,0 0-7 0,0 0-8 32,0 0-5-32,0 0-7 0,0 0-5 0,0 0-5 0,0 0-1 0,0 0 1 15,0 0-1-15,0 0 2 0,0 5-1 0,0-1 4 0,0 2 2 0,-7 0 1 16,7-3 4-16,0 3 2 0,-5 0 4 0,5-3 0 0,-7 7 3 0,7-5 0 0,-8 4 0 15,8-3 0-15,-5-2 0 0,-3 7 0 0,8-7 0 0,-6 2 1 0,1-2-1 16,-3 1-2-16,1-1 1 0,7 1-2 0,-12 1-2 0,12-2 2 0,-12 1-2 0,4 1-1 16,0-2 1-16,-3-4-1 0,4 6 0 0,-7-6-4 0,2 5 0 0,6-5-1 15,-8 4-1-15,2-4 0 0,-2 0-2 0,1 0 2 0,8 0-1 0,-9-4 0 16,7 4-1-16,-6-5-2 0,7 5 3 0,-7-6-1 0,6 2 2 0,1-7 2 16,-2 7 7-16,3-2 2 0,-3-3 6 0,3 4 1 0,5-5 7 0,-5 6 1 0,5-7 2 15,-9 7 2-15,9-7 2 0,0 7 0 0,0-5-1 0,0 3 2 0,0-3 0 16,0 3-1-16,0-3-4 0,9 3-4 0,-9 2-5 0,5-7-3 0,-5 8-5 15,5-7-2-15,3 4-2 0,-3 3-1 0,3-9-1 0,5 9 1 0,-7-3 3 0,7 1 0 16,0 1-1-16,1-2 2 0,-2 2 0 0,1 4 3 0,1-5-1 0,6 5-2 16,-8 0 0-16,8 0 0 0,-1 0-4 0,-6 5 0 0,7-5-1 0,-1 4-1 15,0 2-4-15,-6 3-2 0,7-3 0 0,-8 3-4 0,9 0-2 0,-8 7-2 16,-1-2 1-16,-3-4-1 0,2 11 1 0,-4-8-2 0,7 7 0 0,-7-1-2 16,-7 0-3-16,5 1-2 0,-5 1-1 0,0 1-4 0,0 5 0 0,0-9-3 15,0 7 3-15,-5-1-3 0,5 0 0 0,-7 1-2 0,-2-1 0 0,4 1 1 16,-2-6 1-16,1 7 0 0,-8-8 1 0,7 1 2 0,-4 2 0 0,4-8 4 0,-7 2 0 15,2 6 3-15,0-12 0 0,5 6 1 0,-6 0 1 0,-1-5 2 0,1-1 2 0,0 0 1 16,7 1 0-16,-6-5 3 0,4 4 3 0,-5-3 1 0,7-2 3 0,-1 2 2 16,1-1 1-16,-2-5 4 0,3 0-1 0,-2 4 2 0,7-4 2 0,0 0 0 0,-6 0 0 15,6 0-1-15,0 0-1 0,-6-4-3 0,6 4 1 0,0-5-1 0,0-1-2 16,0 6 5-16,0 0 0 0,0-10 1 0,0 6 2 0,0-1 2 0,0 0-1 16,0 5 4-16,0-4-3 0,0-2 4 0,6 2 2 0,-6 4 0 0,0-5 3 0,6-1-4 15,-6 3-1-15,7 3-2 0,-2-7-3 0,-5 4-3 0,8-3 0 0,-2 6-1 16,1-5-5-16,-1 5-1 0,-1-4 0 0,3 4-2 0,0 0-1 0,4-6 0 15,-6 6-2-15,0 0 2 0,1 0-2 0,1 0-2 0,-3 0 0 0,1 0 0 16,2 0-3-16,-3 6-1 0,3-6 0 0,-8 0-1 0,7 4-2 0,-7-4 1 16,5 0 0-16,-5 5-2 0,7-5-2 0,-7 0-4 0,0 0 0 0,0 0-5 15,0 6-2-15,0-6-3 0,5 0-4 0,-5 0-2 0,0 0-7 0,0 3-3 0,0-3-8 16,0 0-9-16,0 0-7 0,0 7-12 0,0-7-10 0,-5 3-11 0,5-3-14 0,0 0-12 16,0 6-15-16,0-6-15 0,-7 0-15 0,7 0-18 0,-5 5-21 0,5-5-35 15,-7 0-46-15,7 0-78 0,-8 0-93 0,3-5-35 0,5 5-5 0,-8-6 11 16,8 3 26-16,-6-4 28 0,6-2 31 0,-5 0 34 0,5-6 38 0,0 0 38 0,0 0 44 15,0-4 55-15,0-5 60 0</inkml:trace>
  <inkml:trace contextRef="#ctx0" brushRef="#br0" timeOffset="63034.06">28987 12878 76 0,'0'0'150'0,"-5"-6"44"0,-2 0 39 0,1 2 34 0,0 4 38 0,-2-5 35 0,8-1 36 0,-7 6 33 0,7-3 32 0,-5-1 28 0,5-2 29 0,-8 6-58 0,8-6-108 0,0 3-60 0,0-3-34 0,0 0-19 0,-6 3-11 0,6 3-13 0,0-6-16 0,0 1-13 0,0 1-17 0,0-2-11 0,0 2-14 16,0 4-9-16,0-5-6 0,0 5-9 0,-5-4-7 0,5-1-7 16,0 5-6-16,0-6-7 0,0 6-8 0,0 0-8 0,0-4-6 0,0 4-8 0,-8 0-5 15,8 0-8-15,0 0-6 0,0 0-7 0,-5-6-7 0,5 6-8 0,-7 0-5 0,7 6-6 16,-7-6-5-16,0 0-4 0,1 4-4 0,-1-4-2 15,1 11 0-15,-1-7-4 0,-6 5 1 0,7 1-1 0,-7 1 1 0,5 4 0 0,-2-6 4 0,-4 10 0 16,7-4 6-16,-7 0 0 0,8 4 3 0,-6 1-1 0,4-1 2 0,-5 0 1 16,7 1 0-16,-1 1-2 0,2-2 1 0,5-1 0 0,-9 3-2 0,9-2 1 15,-5 2-2-15,5-8 1 0,0 7-3 0,0-5 2 0,5 0 2 0,-5-2 0 0,9 2 2 16,-9-6 2-16,5 7 1 0,-5-7 3 0,7 1 2 0,-1 0 5 0,1-6 6 16,-1 8 4-16,2-8 4 0,-3 1 7 0,8-1 3 0,1 1 5 0,-2-5 4 15,2 4 4-15,-1-4 3 0,6 0 2 16,1-4 3-16,-1 4 2 0,2-5 0 0,3 1 0 0,-4-5-1 0,7 3-3 0,-1-4-1 0,1 0-3 0,-3 0-3 0,-4 1-4 15,7 0-3-15,-8-1 0 0,1-1-2 0,-7 1-1 16,-2 1 2-16,5 0 1 0,-5-1 2 0,-4-1-2 0,-2 7 1 0,4-7-2 16,-9-2-5-16,0 4-1 0,0-3-2 0,0-3-1 0,0 2-4 0,0-2-3 0,-9-6-8 0,4 7-8 15,-2-5-7-15,7 0-7 0,-11-1-10 0,2 1-4 0,2 3-3 0,-4-2-4 0,-2-3-2 16,-2 6-1-16,3 0-3 0,0 8-4 16,-9-8-1-16,10 3-1 0,-10 3-2 0,8 4-3 0,-8 1-1 0,10-2-6 0,-10 2-4 0,9 4-5 0,0 0-9 0,-3 0-7 15,2 0-7-15,2 4-12 0,3 2-8 0,-4-2-11 16,5 7-11-16,-6-2-12 0,6 0-15 0,1 7-15 0,-7-7-16 0,6 6-16 0,1 6-15 0,-2-3-35 15,3 1-43-15,-3 2-60 0,3 3-64 0,0-5-26 0,-4 5-6 16,4 6 13-16,5-6 21 0,-7 1 30 0,-1-1 32 0,8 0 35 0,-6 1 38 0,0-1 37 0,6-3 39 16,-7-2 52-16,7-5 55 15</inkml:trace>
  <inkml:trace contextRef="#ctx0" brushRef="#br0" timeOffset="63557.25">28935 13487 102 0,'13'-4'183'0,"-6"4"56"0,7-5 44 0,-8-1 38 0,1-4 33 0,-2 6 32 0,3-1 31 0,-2-4 31 0,-6-1 32 0,7 5 33 0,-1-4 32 0,-6-1-60 0,5 4-119 0,3-3-70 0,-8 0-46 0,8 3-26 0,-8 1-11 0,5-5-9 0,-5 7-5 0,7-4-8 15,-7 2-9-15,0 1-9 0,0-1-12 0,0-1-15 0,6 2-16 0,-6 4-16 0,0-5-18 0,-6 1-15 16,6-1-14-16,0-5-16 0,0 4-8 0,-7 6-11 15,7-4-9-15,-5-7-7 0,5 11-7 0,-8-4-7 0,0-1-5 0,8 1-5 0,-5-1-5 0,-1 5-3 16,-1-4 1-16,1 4-4 0,-2 0-1 0,3 0-3 0,-2 0 0 0,-5 0-2 0,4 4 1 16,1 1-1-16,-6-5 0 0,7 9 0 0,-7-5 2 0,8 7 0 15,-9-7 3-15,7 12-1 0,-6-7 4 0,0 6 0 0,7-6-1 0,-7 6 4 0,0 0 1 16,5 4 0-16,-2-5 3 0,1 7-2 0,-3-7 3 0,4 6 0 0,2-5 1 0,0 4-3 16,-1 2 2-16,2-8 0 0,-3 7 2 0,2-1-2 0,6-4 0 15,-7 4 1 1,7-4-1-16,0 0 3 0,0 0-3 0,0 0 0 0,0-2 2 0,0 2-1 15,7-5 0-15,-7 4 0 0,6-4 0 0,2 4 2 0,-3-2-1 0,2-3 5 16,-1 0-1-16,0 1 3 0,9-1 3 0,-10-3 2 0,9 4 9 0,-1-5 6 16,0-1 8-16,0-4 8 0,6 5 7 0,-6-5 7 0,8-5 3 0,-3 1 5 15,1-1 4-15,2 1 1 0,-3-8-2 0,3 9 1 0,-2-13-2 0,1 7-3 16,-1-6-6-16,0 6-5 0,2-6-9 0,-9 0-37 0,0 0 0 0,9 0 0 16,-14 2 0-16,4-2 0 0,-4 0 0 0,2 0 0 0,-4 0 0 0,1-4 0 0,1 4 0 15,-7-4 0-15,0-1 0 0,0 1 0 0,0-2 0 0,-7 3 0 0,7 2 0 16,-6-2 0-16,1 3 0 0,-4-1-38 0,2 2-34 0,2 1-5 0,-8 2-9 0,7 1-8 15,-9 7-7-15,3-9-9 0,7 8-10 0,-10-7-10 0,2 7-8 16,2-1-8-16,3 5-4 0,-5-4-8 0,0-1-5 0,0 5-11 0,5 0-13 0,-3 0-12 16,4 0-12-16,-7 0-12 0,9 5-11 0,-2-5-28 0,-5 4-36 0,4 1-56 0,1 5-59 15,-6-5-31-15,7 4-14 0,1 1 8 0,-3-4 21 0,3 3 26 0,-2 0 31 16,-7 1 35-16,8 1 34 0,-1-1 36 0,1-7 37 0,6 8 50 0,-7-1 55 0</inkml:trace>
  <inkml:trace contextRef="#ctx0" brushRef="#br0" timeOffset="64062.75">29569 13091 0 0,'5'-9'4'0,"-5"-1"116"0,6 5 75 0,-6-4 55 0,0-1 49 0,0 1 44 0,0-3 39 0,0 3 39 16,0 4 37-16,0-3 36 0,0 3 32 0,0-5 35 0,-6 4 30 0,6-3-78 0,0 3-138 0,-5 1-76 0,5 1-46 0,0-5-31 0,0 3-23 0,-8 6-22 0,8-4-20 0,0-1-19 0,0-1-18 0,0 6-20 0,-7 0-18 0,7 0-17 0,0 0-19 0,0 0-13 0,0 0-17 15,-6 0-9-15,6 0-11 0,0 0-8 0,-8 6-4 0,8-1-4 0,-5-1-2 0,0 6-2 16,-3-1 1-16,8 2 0 0,-13-2 0 0,7 7 5 0,-1 2 0 0,1-3 4 16,-2 6 4-16,3-3 1 0,-3 7 0 0,3-1 2 0,-3 0 0 0,2 1 1 15,-6 5-2-15,4-2 1 0,2-4-1 0,1 6-1 0,-3 1-1 16,8-9 0-16,-5 5 0 0,-2-3-1 0,7-6-3 0,-9 1-2 0,9 2 1 0,0-3-3 0,0-2-1 15,0-1-1-15,0-1 0 0,0-4-1 0,9 5 2 0,-9-6 0 0,7 1 3 16,-2-1 1-16,-5 3 0 0,8-9 5 0,-3 6 3 0,1-3 2 16,2 0 5-16,4-2 5 0,-6 1 8 0,7-5 6 0,-5 0 6 0,5 0 8 0,0 0 7 0,0-5 6 15,1 1 9-15,4-2 4 0,-5-3 7 0,0 3 2 0,1-4 3 0,-2 1 2 16,2-6-1-16,4 6 1 0,-4-6-4 0,-7 5-5 0,4-4-4 16,5-7-4-16,-11 7-6 0,1 0-8 0,1-1-6 0,-2-4-6 0,4-2-3 0,-2 3-6 15,-7-7-3-15,0 5-4 0,0-5-2 0,0 6-4 0,0 1-6 0,-7-3-3 16,7 2-5-16,-9-2-7 0,4 3-4 0,-2 3-8 0,1 0-5 0,-8 5-7 15,7 1-11-15,-4-2-6 0,4 2-11 0,-7 5-7 0,9-1-12 0,-8 1-10 0,5 4-17 16,-5 0-14-16,8 0-21 0,-9 0-17 0,9 4-20 0,-3 1-21 0,1 4-23 16,1-5-21-16,-7 7-21 0,8-2-46 0,-3 1-60 0,2 5-71 0,-1 0-69 0,1 0-18 15,-1-5 12-15,1 4 22 0,-2 0 35 0,-5 0 36 0,8 2 38 0,-3-2 42 16,2-4 43-16,1-1 44 0,-2 7 46 0,-1-7 59 0,-3 0 68 0</inkml:trace>
  <inkml:trace contextRef="#ctx0" brushRef="#br0" timeOffset="64457.39">30206 13346 0 0,'6'0'23'0,"1"0"126"0,-1 0 71 0,2 0 52 0,-3-5 47 0,-5-1 39 0,0 6 39 0,-5-4 37 0,5-1 39 0,0 1 35 0,0-1 35 0,0 5 28 0,-8-4 26 0,8-2-90 0,0 0-151 0,-6 6-79 0,6-4-41 15,0 4-28-15,-7-5-19 0,1-1-20 0,6 6-14 0,-7-4-17 0,7 4-18 0,-6-5-19 16,-2 5-17-16,8 0-17 0,-5 0-13 0,5 0-16 0,-5 0-11 0,-3 0-8 16,2 5-8-16,6-5-7 0,-7 4-1 0,-1 2-6 0,8-1-1 0,-5-1-5 0,0 2-3 15,5 4-1-15,-9-5 0 0,4-1-2 0,5 5 1 0,-7-3 1 0,7 3 1 16,-6-4 1-16,6 2 3 0,-8 2 1 0,8-5 0 0,0 1 2 0,0 1 1 16,-6-6-1-16,6 0 2 0,0 3-3 0,0-3 4 0,0 0-2 0,0 0 2 15,0 0 2-15,0 0 3 0,0 0 5 16,0 0 6-16,0 0 6 0,0 0 7 0,0 0 5 0,0 0 5 0,0 0 5 0,0 0 4 0,0 0 2 0,0 0 1 0,0 0-1 15,6 0 3-15,-6-3-5 0,0-3-3 0,0 6-8 16,0-5-10-16,0 1-10 0,0-2-17 0,0 3-16 0,0-4-14 0,0 2-19 0,0-4-17 0,0 3-18 16,0 2-21-16,0-5-20 0,0 4-25 15,0-5-24-15,0 4-25 0,0 2-27 0,0-1-27 0,0-1-36 0,0 6-38 0,0 0-79 16,0 0-93-16,0 0-42 0,0 0-21 0,0-4 12 0,0 4 24 0,0 0 33 0,0 0 39 16,0-9 41-16,0 4 42 0,8 1 45 0,-8-2 50 0,6 0 53 0,-6-3 60 0,7 4 78 0,-7-5 84 0</inkml:trace>
  <inkml:trace contextRef="#ctx0" brushRef="#br0" timeOffset="65041.4">30896 12990 0 0,'19'0'27'0,"-4"-6"149"0,4 1 93 0,-6 1 63 0,0-2 48 16,-2-3 35-16,-4 4 29 0,2-5 25 0,-4 1 28 0,8-1 29 0,-8-1 30 15,-5 2 27-15,8-1 32 0,0 7-107 0,-3-9-182 0,1 3-101 0,2 3-61 16,-3 2-28-16,3-7-8 0,-8 8-3 0,7 3 4 0,-7-4-2 0,0-2-3 15,0 6-9-15,0 0-8 0,0 0-10 0,0 0-11 0,0 0-16 0,0 0-13 0,0 0-16 16,0 0-15 0,-7 0-11-16,7 0-10 0,-8 0-5 0,3 6-6 0,-3-6-6 0,2 4-6 0,1-4-5 0,-11 3-9 0,11 3-8 0,-8-1-10 0,-1-1-6 15,2 2-2-15,-1 3-5 0,-1-3 1 0,2 0-4 0,0 3-3 0,-3-5-4 16,-4 1-4-16,6 4-4 0,0-3-2 0,0-2-2 16,0 2-1-16,0-1 2 0,0-1 5 0,-1 2 4 0,9-2 6 0,-8-4 8 15,-1 5 4-15,9-5 9 0,-10 0 9 0,9 4 7 0,-7-4 7 0,8 0 8 0,-2-4 8 0,0 4 6 0,0 0 6 16,1-5 4-16,6 5 6 0,-7-4 4 15,1 4 5-15,6-6-1 0,-8 2 1 0,8-1-1 0,0-1 1 0,0 2-1 16,0-2 3-16,0 1 1 0,0-4 1 0,0 5 3 0,8-5 4 0,-8-3-1 0,6 9 2 0,-6-9-2 0,7 3-2 0,-1 0-2 16,-6 5 4-16,7-8-2 0,0 9 0 0,0-3-2 0,-2-3-3 0,8 9-3 31,-7-6 3-31,2 1-2 0,4 1 0 0,-4 4 1 0,3 0 0 0,2 0 1 0,-6 0 0 16,7 0-1-16,-1 4 0 0,0-4-3 0,0 5-1 0,1 4 1 0,-1-3-2 15,-8 0-1-15,9 3-2 0,-9 4-5 0,2-2-1 0,6 5-4 0,-13-7-1 0,7 6-7 16,-7 3-8-16,0-2-8 0,0 3-8 0,-7 1-7 0,2-1-6 0,-3 0-7 15,1 1-2-15,-7 5-8 0,9-7-2 0,-8 9-1 0,0-5-1 0,0 4-1 16,0-7 1-16,-6 5 5 0,5-3 5 0,2 2 8 0,-1-3 8 0,-1-1 5 16,2-4 8-16,-2 6 4 0,1-8 5 0,8-4 5 0,-9 6 2 0,7 0 2 15,1-5 2-15,-1 1 1 0,1-2 2 0,-2-5 3 0,3 1 3 0,5 4 5 16,-5-2 4-16,5-7 6 0,-8 3 5 0,8-3 5 0,0 6 4 0,0-6 4 16,0 0 4-16,0 0-1 0,0 0 2 0,0 0 0 0,0 0 2 0,0 0 0 0,0 0 4 15,8-6 0-15,-8 6 1 0,5 0 1 0,-5 0 0 0,5 0 0 0,-5 0 1 16,8 0-5-16,-2-3 2 0,1 3-1 0,-1 0-2 0,1 0-3 0,0 0-4 0,0 0-5 15,-2 0-3-15,2 0-10 0,-1 0-10 0,8 0-18 0,-7 0-21 0,-2 0-24 16,9 0-25-16,-9 3-29 0,3-3-35 0,4 0-41 0,-5 0-44 0,0 6-63 16,-1-6-66-16,7 0-103 0,-6 0-111 0,-1 0-40 0,1 0-7 0,7 0 16 0,-9-6 32 15,3 6 35-15,-3-3 42 0,0-4 48 0,4-2 50 0,-4 0 56 0,2 0 60 0,6-6 69 16,-6-1 73-16</inkml:trace>
  <inkml:trace contextRef="#ctx0" brushRef="#br0" timeOffset="65403.65">31396 12994 36 0,'0'6'190'0,"9"-6"103"0,-4 0 78 0,2 0 56 0,-7-6 43 0,6 6 38 0,-6 0 37 0,0-4 34 0,0-2 33 0,0 6 35 0,0 0 32 0,0 0-30 0,0 0-66 0,0 0-132 16,0 0-168-16,0 0-89 0,0 0-47 0,0 0-23 0,0 0-10 0,0-5-11 0,0 5-11 0,0 0-16 0,0 0-58 0,0 0-18 0,0 0 0 0,0 0 0 0,0 0 0 0,-6 0 0 15,6 0 0-15,-7 5 0 0,7 1 0 0,-5-6 0 0,5 4 0 0,-9 2 0 0,9 3 0 0,-5-5-10 0,0 7-9 0,-3-8-2 0,8 9 3 0,-5 3-2 0,-3-6 6 0,8 0 0 16,-8 1-1-16,3 5 4 0,5-5-3 0,0-1 1 0,-6 0 0 0,6 2 0 0,0-2 1 0,0-3 2 0,-7 4-2 0,7-5-1 0,0-1 3 16,0-4 0-16,0 4-1 0,0-4 2 0,0 0 3 0,0 0 5 0,0 0 4 15,0 0 9-15,0 0 9 0,0 0 6 0,0 0 6 0,7 0 6 0,-7 0 4 16,6 0 0-16,-6-4 2 0,0 0-22 0,0 4-23 0,5-5 0 0,-5-1 0 0,0 2 0 16,8-7 0-16,-8 7 0 0,0-1 0 0,0-1 0 0,0-3 0 0,0 0 0 15,8 5 0-15,-8-8 0 0,0 3 0 0,0 3 0 0,0-3 0 0,0 0-31 0,0 5-65 16,0-8-11-16,0 9-17 0,0-3-17 0,0 0-23 0,0 3-17 0,0 3-18 15,0-6-22-15,0 6-20 0,0 0-22 0,0 0-20 0,0 0-50 0,0 0-62 0,0 0-70 16,0 0-73-16,0 0-17 0,0 0 7 0,0 0 27 0,0 6 34 0,0-6 37 16,0 0 40-16,5 3 44 0,-5-3 46 0,0 0 49 0,0 0 47 0,0 0 64 0,0-2994 69 15</inkml:trace>
  <inkml:trace contextRef="#ctx0" brushRef="#br0" timeOffset="66653.37">32142 12741 0 0,'5'-6'1'0,"-5"2"106"16,5 4 70-16,3-5 48 0,-8-1 38 0,0 3 38 0,0-4 34 0,5 2 33 15,-5 1 31-15,0-1 29 0,0-1 30 0,0 6 28 0,0-4 26 0,0 4-68 16,0 0-127-16,0-3-66 0,0 3-36 0,0 0-20 0,0 0-10 0,0 0-14 0,0 0-13 15,0 0-14-15,0 0-12 0,0 0-11 0,0 0-9 0,0 0-9 16,0 0-14-16,0 0-11 0,0 0-12 0,0 0-12 0,0 0-12 0,0 0-9 16,0 0-9-16,0 0-9 0,0 0-5 0,0 0-7 0,0 0-1 0,0 0-5 0,-5 3-3 0,5-3-3 15,-8 4-2-15,8 2 1 0,0-1-3 0,-5-1 1 0,0 1 2 0,5 5-3 0,-9-4 1 16,2 3-2-16,2-3-1 0,-3 3-1 0,8-5-2 0,-5 7 0 0,-1-7 0 0,-2 7-1 16,-4-7 2-16,6 1-3 0,-2-1 1 0,2 2-3 0,-1-2 0 0,-7 1-2 15,9 1-2-15,0-6 0 0,-8 0-2 0,-3 3-5 0,11-3 1 0,-8 0-1 0,7 6 0 16,-7-6-2-16,-1-6 2 0,2 6 0 0,4 0 2 0,-5 0 2 0,7-3 5 15,-6 3 2-15,4-6 4 0,-4 1 5 0,5 1 6 0,2-2 7 0,-4 2 5 0,2-1 6 16,2 1 6-16,-1-7 3 0,6 7 6 0,-7-2 6 0,7-3 2 0,0 4 6 16,-6 1 1-16,6-6 6 0,0 5 4 0,0-1 4 0,0-4 4 0,0 5-1 15,6-4 0-15,-6 3-3 0,0-1-2 0,0 1-3 0,7-3-5 0,-7 3-4 16,6-4-2-16,-6 5-4 0,5-4-3 0,2 3-3 0,-7 2-3 0,9-1-3 0,-4 1-4 16,2-2 0-16,-1 0 2 0,0 2 1 0,2-1-2 0,4 0 0 0,-6 5 0 15,2-4 2-15,5 4-2 0,-8 0 1 16,9 0-2-16,-7 0 0 0,6 0-3 0,-7 0 1 0,7 4-1 0,0-4-3 0,0 5-1 15,-5 0-3-15,2-1-3 0,4 8-4 0,-7-8 1 0,-1 5-2 0,8 0 2 0,-7 2-1 0,-2 5-3 0,-5-1 0 0,8-8 3 16,-8 8-2-16,0 6-1 0,0-6-1 0,0 3-4 0,-8 3 0 0,3-2-2 16,-2 5-1-16,1-3-1 0,-2-3-4 0,-5 7-6 0,-1-1-2 15,4-5-3-15,2 6-3 0,-13-5-5 0,16 5-3 0,-8-7 0 0,0 6-4 0,0-3 1 0,-1-8-1 0,1 8 1 16,0-2 0-16,2 1 0 0,4-5 1 0,-7 0 3 16,1-2 3-16,8 2 2 0,-4 1 5 0,-3-7 2 0,6 0 4 0,-1 1 6 0,-7 0 5 0,9 0 4 0,-2-4 3 15,1 3 5-15,0-5 3 0,-1-4 6 0,7 5 4 16,-8-1 6-16,8-4 3 0,0 0 7 0,0 0 2 0,-5 0 3 0,5 0 4 0,0-4-1 15,0 4 1-15,0-5-2 0,0 1-2 0,0-1 0 0,5-5 0 0,-5 0-2 0,8 0-1 16,-8 0-3-16,7 1-3 0,-1-7-4 0,0 2-2 0,6-1-4 0,-4 7 1 0,-2-7-3 16,7 0 0-16,-8 4 2 0,11 2-1 0,-4-4 2 0,-6 7 0 0,8-4-1 15,-2 5 0-15,2-5 2 0,-1 5-2 0,-8 5 0 0,9-4-2 0,-1 4-2 16,0 0-1-16,-6 0-1 0,4 0 0 0,-3 0-1 0,0 4-3 0,5 1-2 0,-8-1-3 16,0 2-5-16,4-1-8 15,-9 5-9-15,5-4-13 0,-5 3-13 0,7 0-16 0,-7 1-15 0,0-1-20 0,6 6-19 0,-6-4-19 0,0-3-21 0,0 7-17 0,0-4-12 16,0-1-14-16,0-1-12 15,8 0-8-15,-8 1-6 0,0 0-2 0,0-6 2 0,6 8 6 0,-6-3 14 0,7-5 13 16,-2 1 18-16,3-1 16 0,-2 2 16 0,7-1 8 0,-8-5 6 0,11 4 1 0,-6-4 6 16,-2-4-2-16,11 4-2 0,-6-5-4 0,0-1-7 0,0-3-11 0,6 5-11 0,-4-11-10 15,4 5-7-15,-7-4-5 0,8-1 0 0,-8-1 7 0,9 2 12 0,-2-5 14 0,-6 0 16 0,6-1 20 0,-4 1 22 0,4-2 34 16,-6-3 39-16,0 5 40 0,5-5 44 0,-4 5 34 0,-1-7 33 0,0 2 25 0,0-1 23 16,0 1 24-16,1-4 24 0,-2 1 20 15,2 5 20-15,-9-8 11 0,8 0 12 0,-6 6-2 0,5-4-7 0,-4 1-11 0,-1 5-12 16,-2-5-7-16,4 5-7 0,-9-4-2 0,5 7-5 0,-5 0-8 0,0-2-12 0,0 8-14 0,0-8-16 15,-5 7-11-15,5 0-11 0,0 4-11 0,-9 0-10 0,9-5-15 0,0 5-13 0,-5 5-19 0,5 1-22 0,-7-5-18 16,7 3-14-16,0 6-17 0,0 0-16 0,0 0-6 16,0 0-5-16,0 0-6 0,0 0-6 0,-8 6-6 0,8-2-9 0,-5 1-6 0,5-1-8 0,-7 1 1 15,7 5 6-15,-7-1 4 0,7-3 5 0,-5 9 3 0,-3-6 9 0,8 1 0 0,-5-1-1 16,5 6-2 0,-8-4-2-16,8 2 4 0,0-3 5 0,-6 1 4 0,6 4 3 0,0-6 1 15,0 1-3-15,0 4 3 0,0-4 2 0,0 0 1 0,0 5-1 0,0-6 0 0,6 6 2 16,-6-6 1-16,0 6 1 0,8-5 1 0,-8 4-2 0,5 2 5 0,3-1 4 0,-3-2-1 15,2 8-1-15,0-7 0 0,-2 5 0 0,3-4-4 0,4 6-7 0,-3-3 3 0,1 1 2 16,3 2 2-16,1-3 2 0,-7 3 0 0,7-2 0 0,-2-4-4 0,-1 4-5 16,5 0-1-16,-3 1-2 0,-8-5 1 0,9 4-2 0,-9-4 2 0,9 0 1 15,-7 0 1-15,-1-2 0 0,1 2-3 0,-7 0 0 0,5-4-1 0,-5-3 0 16,0 3 3-16,9 4 0 0,-9-12 0 0,-9 9 0 0,9-3-5 0,0 1-9 0,-5-6-2 16,-2 1-4-16,1 4-2 0,-1-3-1 0,0 0-5 0,-5-2-7 0,4 1-6 0,-3-1-8 15,-2 1-3-15,-3-5-4 0,5 4-3 0,-1-4 0 0,-2 0-2 0,1 0 4 0,0 0 2 16,-5 0 5-16,9 0 2 0,-3-4 2 0,-1-1 4 0,-1 5 8 0,1-4 6 15,0-1 7-15,7 1 3 0,1-8 4 0,-2 8 3 0,-2-6 2 0,4 6 6 0,-2-6 4 16,7 1 3-16,0-3-1 0,-6 3 3 0,6 0 3 0,0-6-1 0,6 0 4 16,-6 0 3-16,7 0 3 0,-7 2 4 0,5-8 5 0,4 2 0 0,3 1-2 0,-6-9 1 15,7 5 2-15,0-4 0 0,1 2-6 0,-1-1-1 0,-1-3-1 0,7 4 2 0,-6-6 3 16,8 5 6-16,-2 1 2 0,-6-6 0 0,1 11 4 0,6-5 0 0,-9 3 7 16,2 2 1-16,1 1 3 0,-1 2 2 0,-6 2 7 0,-2-1 0 0,9-1-15 0,-14 7-46 15,7 0 0-15,-7-1 0 0,0 1 0 0,0-3 0 0,0 9 0 0,0-8 0 16,-7 7 0-16,2-5 0 0,-4 3 0 0,9 2-1 0,-5-1-96 0,-8-1-29 15,6 6-30-15,-7-3-33 0,9 3-34 0,-9-7-35 0,1 14-38 0,1-7-57 0,-8 0-67 16,8 3-82-16,-9 3-84 0,2-1-25 0,6-1 8 0,-6 2 22 0,-1-3 28 0,6 3 41 16,-4-2 47-16,4 1 50 0,-7 1 52 0,9-6 54 0,1 3 57 0,-5 4 66 0,5-7 71 15</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11-26T04:33:43.398"/>
    </inkml:context>
    <inkml:brush xml:id="br0">
      <inkml:brushProperty name="width" value="0.05292" units="cm"/>
      <inkml:brushProperty name="height" value="0.05292" units="cm"/>
      <inkml:brushProperty name="color" value="#FF0000"/>
    </inkml:brush>
  </inkml:definitions>
  <inkml:trace contextRef="#ctx0" brushRef="#br0">677 8846 0 0,'0'0'22'0,"-6"0"63"0,-1 0 36 0,7 0 31 0,-6-4 30 0,6 4 25 0,-8 0 25 0,8 0 22 0,0 0 23 0,-7 0 17 0,7-5 16 0,0 5-12 0,-5 0-27 0,5 0-38 0,0 0-45 0,0 0-29 0,-6-6-18 0,6 6-14 0,0 0-11 0,0 0-8 0,0 0-9 16,0-3-5-16,0 3-4 0,-8 0 2 0,8 0 1 0,0 0 5 0,-5-4 1 0,5 4 3 16,0 0-1-1,0 0-4-15,-8 0-3 0,8 0-4 0,0-6-5 0,0 6-6 0,0 0-5 0,0 0-7 0,0 0-8 0,0 0-9 0,0 0-7 0,0 0-10 0,0 0-9 0,0 0-10 16,0 0-5-16,0 0-5 0,0 0-3 0,0 0-5 0,0 0-3 0,0 0 1 15,0 0 0 1,0 0 4-16,0 0 2 0,0 0 4 0,0 0 3 0,0 0 9 0,0 6 9 0,0-2 6 0,0-4 5 0,8 0 4 0,-8 3 4 0,5-3 4 0,-5 0 1 16,8 0 5-16,-8 0 0 0,6 6 3 0,-1-6-2 0,2 0 1 0,-7 0-2 0,8 0-5 15,-2 0-5-15,1 5-5 0,-1-5-4 16,-1 0-4-16,11 0-2 0,-11 0-5 0,1 0 0 0,6 4-1 0,2-4-5 0,-7 0 2 0,4 6-1 0,5-6 0 0,3 0 0 0,1 6 0 16,-1-6 1-16,-1 3 2 0,3-3 3 15,-2 6 1-15,8-6 4 0,-2 6-1 0,1-6 2 0,1 3-1 0,-1-3-1 0,1 0-2 16,4 6-2-16,-4-6-3 0,-1 4 3 0,6-4 0 0,-6 0 0 0,6 0-2 0,-6 5-3 0,7-5 1 0,-1 0-1 0,-5 0 2 31,4 0 0-31,-4 0-1 0,5 0-1 0,1 0 1 0,-6 0-2 0,5 0 0 16,-1 0 0-16,10 0 0 0,-8 0 0 0,-1 0 0 0,2 0-2 0,-2 0 0 0,-1-5-2 15,1 5-2-15,7 0-5 0,-7 0 0 0,2 0 0 0,-8 0-1 0,13 0 3 16,-12 0-1-16,13 0-1 0,-8 0-2 0,-1 0-3 0,1 0 0 0,2 5 2 0,-2-5-1 16,1 4 0-16,-1-4 2 0,0 5 5 0,2 1 1 0,-2-2 2 15,-6 2 3-15,8-1 0 0,-10-1 2 0,8 2 1 0,-4-2 1 0,4 1-2 0,-5-1 3 16,-1 1 0-16,-1 1 1 0,7-2 2 0,-5 1-1 0,-1-5 2 0,0 6 2 15,6-6 0-15,-5 4-2 0,-1-4-1 0,0 0-1 0,-7 0-3 0,7 0 0 16,-7-4 2-16,1 4-4 0,-1 0 1 0,2 0-5 0,-8-6-1 0,0 6-2 0,0 0-6 16,-7 0 0-16,6 0-4 0,-3 0-2 0,-4-5 0 0,-5 5-1 0,6 0-2 15,-6 0 1-15,0 0-2 0,0 0 1 0,0 0-1 0,0 0-1 0,0 0 0 16,0 0 1-16,7 0-1 0,-7 0 0 0,0 0-2 0,0 0 2 0,0 0-1 16,0 0-2-16,0 0-1 0,0 0 0 0,0 0 0 0,0 0-2 0,0 0-1 15,0 0-1-15,0 0 0 0,0 0 0 0,0 0 2 0,0 11 1 0,0-11-1 0,0 4-1 16,0-4-4-16,-7 6-4 0,7-1-5 0,0-1-5 0,0 0-9 0,0-4-5 15,-6 5-10-15,6 1-10 0,0-3-13 0,0 3-15 0,0 0-17 0,-5-3-19 16,5 3-17-16,0-6-27 0,0 6-25 0,0-2-27 0,-9 1-28 0,9-1-48 0,0 1-58 16,0-5-75-16,9 4-82 0,-9 2-23 0,0 0 7 0,5-3 19 0,-5-3 27 15,0 0 34-15,6 0 36 0,-6 0 43 0,7-3 46 0,-2-9 47 0,-5 3 50 0,8 0 61 16,-8-7 67-16</inkml:trace>
  <inkml:trace contextRef="#ctx0" brushRef="#br0" timeOffset="84378.15">2520 12227 6 0,'0'0'80'0,"0"0"43"0,0 0 34 0,0 0 29 0,-5 0 29 0,5 0 28 0,0 0 27 15,0 0 25-15,-9 0 25 0,9 0 22 0,0 0 23 0,0 0-24 0,0 0-51 0,0 0-43 0,0 0-37 0,0-6-20 0,0 6-10 0,0 0-12 0,0 0-10 0,0 0-10 0,-7 0-11 0,7 0-8 0,0 0-6 0,0 0-9 16,0 0-4-16,0 0-7 0,0 0-7 0,0 0-5 0,0 0-9 0,0 0-6 0,0 0-7 16,0 0-7-16,0 0-8 0,0 0-5 0,0 0-5 15,0 0-8-15,0 0-5 0,0 0-7 0,0 0-3 16,0 0-8-16,0 0-5 0,0 0-5 0,0 0-3 0,0 0-3 0,0 0-2 0,0 0-1 0,0 0 1 0,0-4 1 0,0 4 5 0,0 0 3 15,7 0 2-15,2 4 1 0,-9-4 5 0,5 0 3 0,-5 0-1 0,6 6 6 0,1-6-1 16,-2 5 3-16,4-5 1 16,-9 0-1-16,7 4 0 0,4-4-4 0,-3 6 1 0,-3-6-4 0,3 0-1 0,-3 0 1 15,2 6-3-15,5-6 2 0,-4 0 2 0,4 4 0 0,-4-4 1 0,3 0-1 0,-3 0 1 16,5 5-1-16,-7-5 2 0,6 0 0 0,2 0 2 0,-7 0 2 0,4 4 5 16,5-4-1-16,-4 5 1 0,0-5 0 0,8 4-2 0,-6-4 1 0,-1 0 0 0,6 6-1 15,1-6 2-15,-6 5 1 0,4-1 0 0,3-4-1 0,-2 5-2 0,-1 1-3 16,3-6-3-16,-2 4-1 0,-1-4-2 0,3 6 0 0,-3-1 2 0,3-5-1 0,6 4 3 15,-8-4 0-15,1 0 3 0,-1 4-1 0,7-4 3 0,-8 0 3 0,9 0-2 0,-6 0 1 16,-2 0 0 0,6 0 0-16,-6 0-1 0,8 0 2 0,-6 0-3 0,2-4 2 0,-2 4 2 0,6 0 3 15,-1-4-1-15,-8 4 2 0,9-5-2 0,-1-1-1 0,0 2 1 0,-7-2-2 16,7 1-2-16,0 1 1 0,1-1-2 0,-1-5-2 0,1 5-1 0,-4 1-5 16,4-5-3-16,-7 3-3 0,7-4-7 0,-1 5-4 0,-8-1 1 0,9 2-1 15,-6-5-1-15,-3 4 0 0,8 1-1 0,-7-2-1 0,2 0 1 0,5 3 0 0,-7-3-2 16,0 6 1-16,1-6-2 0,-1 3 2 0,0-3 1 0,-4 6 1 0,4-5 1 0,-1 5-1 15,-4 0 0-15,-1-4 2 0,7 4-1 0,-7 0 3 0,-7-4 0 16,7 4-2-16,0 0 2 0,1 0 0 0,-2 0-1 0,-4-5 0 0,4 5 0 16,-5 0 1-16,6 0-2 0,-7 0 2 0,1 0-1 0,4 0-1 0,-4 0 1 0,2 0-2 15,-4 0 2-15,0 0-2 0,3 0 2 0,-3 0 0 0,3 0 0 0,0 0 1 16,-3 0-2-16,-5 5 2 0,6-5-1 0,2 0-1 0,-3 0 2 0,-5 0 0 16,8 0 0-16,-1 0 0 0,-2 0 2 0,2 0 1 0,-7 4 0 0,5-4 2 15,2 0 2-15,1 0-1 0,-3 0 0 0,-5 0 1 0,8 0-4 0,-2 0 2 0,-1 0 0 16,-5 0-2-16,7 4-1 0,2-4-2 0,-4 0 0 0,-5 0-3 15,6 0 2-15,-6 0-2 0,7 0 0 0,-7 0-1 0,0 0 2 0,5 0 0 0,-5 5 1 16,0-5 1-16,9 0 0 0,-9 0 2 0,7 0 0 0,-7 0 2 0,0 0 1 16,5 0 0-16,-5 0 0 0,0 0-1 0,0 0-1 0,6 0-1 0,-6 6 0 15,7-6-2-15,-7 0 0 0,0 0-1 0,6 0-2 0,-6 0 0 0,8 3-2 16,-8-3 0-16,5 0-2 0,-5 0 1 0,7 0-4 0,-7 6 3 0,6-6-1 0,-6 0 1 16,6 0 1-16,2 6 0 0,-8-6 1 0,7 0 2 0,-7 3 2 15,5-3 1-15,3 0 1 0,-8 0 0 0,6 0 2 0,-6 6 0 0,5-6 1 0,-5 0-3 16,8 0 3-16,-8 0-3 0,7 0 0 0,-7 0 0 0,0 6-2 15,6-6-2-15,-6 0-2 0,0 0-2 0,0 0 1 0,0 0-2 0,0 0 1 0,6 4 0 16,-6-4-1-16,0 0 0 0,0 0 0 0,0 0 1 0,7 0 2 0,-7 0 0 16,0 0-2-16,0 0 2 0,0 0 0 0,0 0-1 0,0 0 2 0,0 0-1 15,5 5 0-15,-5-5-1 0,0 0 2 0,0 0-1 0,0 0 1 0,0 0-1 16,0 0 1-16,0 0 0 0,0 0 0 0,0 0 1 0,0 0 0 0,0 0 1 16,0 0-2-16,0 0 0 0,0 0 0 0,0 0 1 0,0 0-1 0,0 0 0 15,0 0 0-15,0 0-1 0,0 0-1 0,0 0 0 0,0 0-2 0,0 0 0 16,0 0-4-16,0 0-2 0,0 0-7 0,0 0-7 0,0 0-11 0,0 0-8 0,0 0-9 15,0 0-15-15,0 4-13 0,0-4-17 0,-5 5-24 0,5-5-25 0,-7 0-28 16,1 4-30-16,6-4-34 0,-13 6-38 0,5-6-37 0,3 5-66 0,-9-5-76 0,9 4-58 16,-10-4-46-16,9 0-5 0,-7 0 16 0,8 0 30 0,-9 0 37 0,1-4 40 15,8-1 46-15,-11-1 48 0,11-3 48 0,-8 0 55 0,8-1 55 16,-4-5 68-16,2 0 82 0</inkml:trace>
  <inkml:trace contextRef="#ctx0" brushRef="#br0" timeOffset="108974.53">9906 10860 46 0,'0'-5'108'0,"0"1"30"0,-6-2 20 0,-2-4 17 0,8 5 18 0,-5-1 15 0,5 3 17 0,-7-7 16 0,-1 5 16 0,8 1 13 0,0-1 14 0,-6-2-52 0,6 4-87 0,-6-3-43 0,6 1-16 0,0 1-8 0,0 4 4 0,-7-6 0 15,7 1 0-15,0 1 1 0,0 0-3 0,-5 4 1 0,5-5-2 0,-9-1 0 16,9 2 4-16,0-2 0 0,-5 6 2 0,5-5 0 0,-7 1 3 0,1 4-3 15,6-6 0-15,-5 6-4 0,5-5-4 0,-8 5-5 0,8-4-4 0,-8 4-5 16,8 0-4-16,-5 0-7 0,5 0-7 0,0 0-7 0,-7 0-9 16,7 0-7-16,-6 4-9 0,6-4-1 0,-6 5-5 0,6 1-3 0,-7-6-1 0,7 4-2 15,-8 1-4-15,8 5 1 0,-5-4-4 0,5 3 0 0,0-5-4 0,-6 7 1 0,6-2 0 16,0 0 1-16,-8 3 2 0,8-3 0 0,0 1 2 0,0 4-1 0,0-4 2 0,0 5-2 16,0-6 1-16,0 6 0 0,0 1 2 0,0-2 1 0,0 0 2 0,0 0 2 15,0 2 2-15,0-2 1 0,8 0-4 0,-8 0 0 0,6-2-1 0,-6 1 1 16,5-4-2-16,-5 6 1 0,8-3 0 0,-1-3-1 0,-7 0 1 0,6-5 0 15,0 7 0-15,1-7 0 0,-2 1 3 0,3 2-1 0,0-4 4 0,-3 3 4 0,1-1 1 16,1-5 9-16,-2 4 4 0,-5-4 9 0,9 0 10 0,-4 0 6 0,2-4 12 16,-1 4 7-16,0-5 5 0,-6-1 7 0,8 3 8 0,-1-4 1 0,-7-2 5 0,0 4 0 15,5-5 3-15,-5 1-2 0,8 0 1 0,-8-3-8 0,0-3-8 0,0 6-8 16,0 0-7-16,0 0-8 0,0-7-11 0,0 7-5 16,0-1-8-16,0 1-4 0,0-2-5 0,-8-4-4 0,8 6-7 0,-5 3-3 0,5-2-8 15,-7-3-9-15,7 8-9 0,-8-4-11 0,2 2-15 0,0 1-13 0,6 4-19 0,-7 0-20 0,2 0-27 16,-4 0-28-16,4 0-29 0,-2 4-46 15,-4 8-54-15,3-9-81 0,0 8-96 0,3-3-40 0,-2 3-12 0,1 4 10 0,0-5 20 16,-9 4 29-16,10 0 32 0,-1-3 38 0,-2-1 41 0,3-1 43 0,-10 0 46 0,9 0 56 16,-5 2 59-16</inkml:trace>
  <inkml:trace contextRef="#ctx0" brushRef="#br0" timeOffset="210286.71">22600 6853 5 0,'0'0'102'0,"0"-4"66"0,0 4 43 0,0-5 34 16,0 5 24-16,0-4 22 0,0-1 22 0,0 1 20 0,0-2 20 0,0 0 21 0,0 2 17 0,0-1-26 0,0 5-52 0,0-6-74 0,0 6-85 0,0-3-42 0,0-3-14 0,0 2-4 0,0 4 1 0,-8-5 2 0,8 1 1 0,0 4-3 15,0-6-1-15,0 0-3 0,0 6 0 0,0 0-1 0,0 0-2 0,0-3-2 0,0 3-7 0,0 0-6 0,0 0-6 0,-6 0-7 16,6 0-5-16,0 0-6 0,0 0-6 0,0 0-4 0,0 0-7 0,0 0-3 0,0 0-7 0,0 0-4 16,0 0-7-16,0 0-5 0,0 0-4 0,0 0-5 0,-7 3-5 0,7-3-1 15,0 6-6-15,0 0-2 0,-6-2-2 0,6 1-1 0,0-1-4 0,-5 2 0 0,5 3 0 16,0 0 1-16,-8-3 2 0,8 4 1 0,0-1 2 0,0 6 0 0,-8-6 3 15,8 3-1-15,0-3 0 0,0 4 0 0,0-2 1 0,0-2 1 0,0 1 3 0,0 1-1 16,8-2 1-16,-8 1-1 0,0-1 0 0,8 0 3 0,-8-2-2 0,5 2 3 16,-5-4 2-16,6-1 6 0,-6 2 6 0,7-3 9 15,-7 3 7-15,6-6 10 0,-6 5 12 0,8-5 12 0,-8 0 13 0,5 0 11 0,-5-5 13 0,7 5 7 16,-1-6 11-16,-6 6 4 0,6-3 5 0,1-3 3 0,1 2-2 0,-8-5-3 16,5 4-5-16,3-5-5 0,-2-1-9 0,-1 7-8 0,-5-6-7 0,8 1-9 15,-8-2-5-15,7 1-5 0,-1 1-9 0,-6-2-4 0,0 3-4 0,0-3-3 0,0 1-3 16,6 5-2-16,-6-4-3 0,-6-1-2 0,6 5-5 0,0-4-5 0,0 5-2 15,-6-2-8-15,6 6-12 0,-7-6-10 0,-1 6-10 0,3 0-13 16,-1 0-8-16,-2 0-14 0,-5 0-15 0,0 6-14 0,7 0-16 0,-6-2-19 0,-2 1-20 16,1 4-24-16,0 6-27 0,0-6-31 0,0 1-35 0,-1 5-47 0,7 0-49 0,-4 0-85 15,3 0-99-15,3-2-31 0,-3 2 1 0,3 1 18 0,5-2 26 0,-7-4 35 16,7 4 36-16,7-4 43 0,-7 0 45 0,5-5 51 0,3 4 54 0,-3-5 63 16,9-4 65-16</inkml:trace>
  <inkml:trace contextRef="#ctx0" brushRef="#br0" timeOffset="-158364.48">5769 9448 79 0,'0'0'146'15,"-5"4"40"-15,5 2 28 0,-8-1 25 0,3-1 22 0,5-4 18 0,-8 0 18 0,2 0 15 0,6 6 13 0,-5-6 13 0,-2 0 15 0,7 0-70 0,0 0-116 0,0 3-63 0,0-3-35 0,0 0-21 16,-8 0-13-16,8 0-6 0,0 0-5 0,0 0-5 0,0 0-1 0,0 0 1 0,0 6 1 0,0-6 4 0,0 5 0 0,-6-1 3 0,6 2 4 0,0-3 4 0,0 4 6 0,0-2 5 16,0-1 4-16,0 1 2 0,0 5 1 0,0-5 1 0,0-1 2 0,-7 1-2 15,7 2-1-15,0-4-4 0,0-3-1 0,0 6-3 0,0-3-2 0,0-3-3 16,0 6-2-16,0-6-1 0,0 0-3 0,0 6 1 0,0-6-3 0,0 0-1 0,0 0-2 16,0 0-2-16,0 0-1 0,0 0 2 0,7 0-2 0,-7 0 1 0,0 0 3 15,0 0 5-15,0 0 7 0,0 0 6 0,0 0 4 0,0 0 6 0,6-6 1 16,-6 6 2-16,8-6-2 0,-8 3 0 0,0-3-1 0,7 3-3 0,-7-4-3 15,5 2-2-15,-5 1-5 0,6-1-11 16,-6-1-14-16,0 2-22 0,8-1-27 0,-8 5-36 0,0 0-38 0,0 0-52 0,0 0-58 0,0 0-100 0,0 0-115 0,0 0-48 16,0 0-17-16,-8 0 2 0,8 5 9 0,-6-1 21 0,1 2 23 0,-2-1 33 0,-1-1 42 15,2 1 46-15,-7-5 52 0,8 0 61 0,-11 0 67 0</inkml:trace>
  <inkml:trace contextRef="#ctx0" brushRef="#br0" timeOffset="-107140.08">15988 8662 8 0,'7'-10'66'0,"-7"6"28"0,0-2 16 0,7-4 19 0,-7 5 21 0,0-4 20 16,0 3 23-16,0-3 21 0,0 5 22 0,5-2 20 0,-5-4 21 0,0 5-26 0,0 0-57 0,0 1-23 0,0-2-9 0,0 2 1 0,0-1 8 0,0 1 1 0,0 4-5 0,0-5-3 0,0-2-5 0,0 4-5 0,0-3-6 0,-5 6-7 0,5-5-5 0,0 1-7 15,0 4-6-15,0-6-7 0,-7 1-6 0,7 1-8 0,0 4-6 0,0-4-10 16,-7-1-7-16,7 5-8 0,0-6-9 0,-5 6-6 0,5-3-6 0,0 3-4 0,-8-7-3 15,8 7-2-15,0-5-2 0,0 5-1 0,0 0-2 0,-5-4 0 0,5 4-2 0,0 0-6 16,0 0-3-16,0 0-3 0,-8 0-7 0,8 0-4 0,0 0-6 0,0 0-6 16,0 0-6-16,-6 4-3 0,6 1-3 0,0 2-4 0,-7-4-2 0,7 8-2 15,-6-3-1 1,6 3 1-16,-8 4-1 0,8-5 2 0,0 4 1 0,-5 0 2 0,5 0 3 0,0-2 2 0,-8 1 3 0,8-4-1 0,0 6 1 0,0-3 0 16,0-3 2-16,0 0-3 15,8 1-1-15,-8-1 0 0,0-4 3 0,5 5-3 0,-5-4 2 0,0-1 1 0,8 5-1 0,-8-7 1 0,6 3 0 0,-6-6 1 16,7 4 2-16,-7 1 1 0,6 1 6 15,-6-2 2-15,8-4 8 0,-3 0 6 0,-5 6 3 0,8-6 6 0,-3 0 8 0,2 0 7 16,-7-6 12-16,7 6 7 0,-2-4 10 0,2-2 8 0,1 1 7 0,-3-5 4 0,-5 7 6 0,7-7 1 0,0-1 1 0,-2 1-2 16,2 1 1-16,2-6-4 0,-9 6-2 0,5 0-6 0,-5-3-7 0,6-3-8 15,-6 6-9-15,7-4-7 0,-7 1-6 0,0 3-8 16,0 0-5-16,-7-6-5 0,7 6-5 0,-6-7-2 0,6 7-5 0,-5-2-4 0,-4 3-4 0,2-6-1 0,7 7-4 16,-12-2-2-16,5-2-1 0,2 7-5 0,-3-1-1 0,-4 1-6 0,5-1-4 15,-5 5-10-15,4-4-7 0,-5 4-12 0,7 4-12 0,-1-4-17 16,-7 5-18-16,9-5-18 0,-3 4-22 0,3 1-27 0,0-1-32 0,-4 7-32 15,4-7-32-15,5 8-57 16,-7-3-64-16,7 0-71 0,0 0-67 0,0 6-17 0,0-6 7 0,0 7 23 16,0-1 31-16,0-6 35 0,0 0 35 0,0 3 46 0,0 1 46 0,0-7 49 0,0 3 48 15,0-4 61-15,0-5 68 0</inkml:trace>
  <inkml:trace contextRef="#ctx0" brushRef="#br0" timeOffset="-93724.74">9638 14455 0 0,'-6'5'5'0,"1"-5"115"0,5 4 65 0,-9-4 43 0,-3 5 33 0,6-5 32 0,-2 4 29 16,-5-4 29-16,8 0 27 0,-2 0 25 0,0 0 23 0,2-4 24 0,-3 4 22 0,1 0-81 0,2 0-139 0,-3-5-68 0,2 5-31 0,6 0-13 0,-5 0-6 0,5 0-10 0,0 0-11 0,0 0-10 0,-8 0-8 15,8 0-10-15,0 0-5 0,0 0-7 0,-8 0-7 0,8 0-9 0,0 0-8 0,0 0-6 16,-5 0-9-16,5 0-5 0,0 5-7 0,0-5-2 0,0 0-3 0,0 0-1 16,0 4-1-16,-6 2-2 0,6-6-1 0,0 5-2 0,0-1-4 0,0 2 2 15,0-6-2-15,0 0 0 0,0 6 0 16,0-3 1-16,0 3-2 0,0-6 3 0,0 4-1 0,0 1 0 0,0-1 3 0,0 1 0 0,0 1 2 0,0-2 1 0,6-4 2 15,-6 5 2-15,0 1 1 0,0-6 2 0,5 4 1 0,-5 2 5 0,0-6 2 16,8 5 3-16,-8-5 5 0,8 0 4 0,-8 4 0 0,0-4 1 0,0 0 1 0,0 0 3 16,0 0 0-16,5 4 4 0,-5-4 4 0,0 0 4 0,0 0 4 0,0 0 6 15,0 0 2-15,0 0 3 0,0 0 1 0,0-4-3 0,0 4-3 0,0 0-2 16,0-4-3-16,0-1-3 0,0-1-1 0,-5 2-3 0,5-2-6 16,-8 1-6-16,0-5-5 0,3 5-6 0,5-4-10 0,-13-1-5 15,8 1-8-15,-9-1-2 0,7-1-3 0,-6 2-2 0,-1 5-2 0,2-5-3 0,0-3-3 0,-3 3-2 16,10 3-3-16,-9 2 0 0,1-1-3 0,8 0-3 0,-9 1-5 0,7 0-5 0,-6 4-8 15,7 0-7-15,-2-6-9 0,3 6-10 0,0 6-10 0,-3-6-16 16,2 4-17-16,6-4-17 0,-7 4-16 0,-1 1-24 0,8 0-22 0,-5 5-28 0,5-4-28 0,-7 3-33 16,0 1-35-16,7 4-82 0,-5-4-106 0,5 5-43 0,0 0-11 15,-7-2 11-15,7 2 24 0,0 0 33 0,0 0 34 0,-6 0 40 0,6-6 43 0,0 6 44 16,-8-9 50-16,8-2 53 0,-6 1 58 0</inkml:trace>
  <inkml:trace contextRef="#ctx0" brushRef="#br0" timeOffset="-32979.21">10414 10712 14 0,'0'-4'55'16,"0"-1"24"-16,-8 1 23 0,8-2 28 0,0 3 27 0,0-3 30 0,0-4 28 0,0 5 24 0,0-1 25 0,-5 2 9 0,5 4 3 0,0-5-16 0,0 1-29 0,0-1-11 0,0 1-3 0,0-2-9 0,0 0-7 0,0 3-14 0,-8-3-18 0,8 0-14 0,0 2-15 0,0-1-10 16,0 5-7-16,-6-5-6 0,6 1-4 0,0 0-3 0,0 4-3 0,-5-6-4 0,5 0-3 31,-7 3-5-31,7 3-4 0,-8-6-7 0,8 6-11 0,-6-5-2 0,6 5-10 0,-6-4-4 15,-1 4-4-15,7 0-7 0,-5 0-4 0,5 0-9 0,0 0-9 0,0 0-8 16,-8 0-6-16,8 0-8 0,0 0-5 0,-8 4-6 0,8 1-1 0,0 1-5 16,0 3 0-16,-5-3-4 0,5 2 1 0,0 6-3 0,0-2 2 0,0 3-2 15,-6-2 5-15,6 7 0 0,0-4 3 0,0 2 5 0,0 1 0 0,0 2 1 0,0-3 0 16,0 3 0-16,0-2 2 0,0-4-2 0,0 3-4 0,0 3-1 0,0-8 2 16,0 2-3-16,6 0-1 0,-6 0 2 0,0 0-3 0,5-6 0 0,3 1 0 0,0 5 1 15,-8-6 1-15,12 1 0 0,-6 1 0 0,0-8 5 0,2 9 0 16,-1-8 1-16,4 5 2 0,-3-3 3 0,5-3 1 0,-6 3 2 0,5-6 1 0,-5 5 2 15,6-5 0-15,-7 0 5 0,1 0 1 0,4 0 3 0,-3-5 6 0,5-1 6 16,-5 6 6-16,-3-3 8 0,0-7 6 0,11 5 6 0,-11-4 7 0,-5-1 4 16,6-1 4-16,2 1 5 0,-3 1 3 0,3 0 2 0,-8-1 0 0,5-5-3 0,-5 4-1 15,7-2-7-15,-7-3-5 0,0 2-3 0,7-1-3 0,-7 2-4 0,0-3-2 16,0 2-5-16,-7-1-3 0,7-1-3 0,0 2-4 0,-7-1-2 0,7 2-1 0,-5-3-1 16,5 1 1-16,-8 6 0 0,3-6-1 0,5 6-3 0,-8-1-1 0,2 5-6 15,1-1 0-15,-2 2-5 0,-2-1 0 0,9 1-6 0,-5 4-1 0,0 0-5 16,-3 0-6-16,3 0-3 0,5 0-4 0,-8 4-4 0,0-4-4 0,3 5-4 15,5-5-4-15,-6 4 0 0,-1 7-4 0,7-7 0 0,-6 2-3 0,6 3 2 0,-8 1 2 16,8-1 1-16,-5 2 2 0,5-2-1 0,-7 7 3 0,7-7 1 0,-6 6 1 16,6 0 3-16,0-5-1 0,0 4 3 0,0-1-2 0,0 2 3 0,0 1-1 0,0-2 1 15,0 1-2-15,0 1 1 0,0-7-3 0,0 4 2 0,6 2-2 0,-6 0 1 16,7 0-2-16,-7 0 3 0,5-6 0 0,-5 0 0 0,8 7 2 0,-8-7 2 16,6 0-1-16,-6-3 1 0,7 3 3 0,-1-3 1 0,-6 0 4 15,0-2 3-15,5 1 2 0,-5-5 4 0,0 0 7 0,0 0 3 0,0 0 4 0,0 0 5 16,8 0 5-16,-8 0 1 0,8-5 3 0,-8 5 0 0,0-10 0 0,0 4-1 0,5 2 2 15,-5-7-5-15,0 2 1 0,0 0-5 0,8 0-4 0,-8-1-14 0,0-5-16 16,0 0-17-16,0 6-18 0,0-7-15 0,0 7-17 0,0-6-17 0,0 0-18 16,-8 5-20-16,8 1-21 0,0-2-25 0,-5 2-28 0,5 5-56 0,-8-1-69 0,8 5-64 15,-8-4-61-15,3 4-13 0,-1 0 9 0,-1 4 19 0,1-4 25 0,-2 5 31 16,-4-1 30-16,0 1 36 0,-3 5 37 0,2-5 40 0,2-1 45 0,-4 8 60 0,-4-9 70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F1BCE2-36E5-47A7-8F4E-1FA9B6AE3D63}" type="datetimeFigureOut">
              <a:rPr lang="en-IN" smtClean="0"/>
              <a:t>03-12-2025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2C1A84-9D9C-41C6-BB35-F6A842DCE3C2}" type="slidenum">
              <a:rPr lang="en-IN" smtClean="0"/>
              <a:t>‹#›</a:t>
            </a:fld>
            <a:endParaRPr lang="en-IN"/>
          </a:p>
        </p:txBody>
      </p:sp>
    </p:spTree>
    <p:extLst>
      <p:ext uri="{BB962C8B-B14F-4D97-AF65-F5344CB8AC3E}">
        <p14:creationId xmlns:p14="http://schemas.microsoft.com/office/powerpoint/2010/main" val="1474379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1EEAC-CFEF-9647-876F-EABC6B8338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3216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C2C1A84-9D9C-41C6-BB35-F6A842DCE3C2}" type="slidenum">
              <a:rPr lang="en-IN" smtClean="0"/>
              <a:t>22</a:t>
            </a:fld>
            <a:endParaRPr lang="en-IN"/>
          </a:p>
        </p:txBody>
      </p:sp>
    </p:spTree>
    <p:extLst>
      <p:ext uri="{BB962C8B-B14F-4D97-AF65-F5344CB8AC3E}">
        <p14:creationId xmlns:p14="http://schemas.microsoft.com/office/powerpoint/2010/main" val="3761715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B8CD3-C5EE-1AE2-CB78-3F69B8F8EB5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48C862-C7FF-5AAD-06DA-518E8AD671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58B104-1C61-C44D-9E69-EFBF91DB166F}"/>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FC116C36-C7D9-EAD1-9D2F-4DD509F873F5}"/>
              </a:ext>
            </a:extLst>
          </p:cNvPr>
          <p:cNvSpPr>
            <a:spLocks noGrp="1"/>
          </p:cNvSpPr>
          <p:nvPr>
            <p:ph type="sldNum" sz="quarter" idx="5"/>
          </p:nvPr>
        </p:nvSpPr>
        <p:spPr/>
        <p:txBody>
          <a:bodyPr/>
          <a:lstStyle/>
          <a:p>
            <a:fld id="{8C2C1A84-9D9C-41C6-BB35-F6A842DCE3C2}" type="slidenum">
              <a:rPr lang="en-IN" smtClean="0"/>
              <a:t>23</a:t>
            </a:fld>
            <a:endParaRPr lang="en-IN"/>
          </a:p>
        </p:txBody>
      </p:sp>
    </p:spTree>
    <p:extLst>
      <p:ext uri="{BB962C8B-B14F-4D97-AF65-F5344CB8AC3E}">
        <p14:creationId xmlns:p14="http://schemas.microsoft.com/office/powerpoint/2010/main" val="1968028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686D-C583-DC4F-7C23-D322E1BCFC8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A67CA681-7231-F114-817D-FBDDD0DB70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3D8CA7D-D6AE-61FB-F1F6-D1C670331263}"/>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D083896E-CEA4-9093-F438-2FDB351AA1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80B0FCE-D308-0D09-511A-EADBE1DFB52A}"/>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547852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37EF1-B463-52D0-07C1-B9631AD091BC}"/>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6C71638-CFD5-5F84-2210-6885101A77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E480C67-D6F2-DF92-A002-56C766EE746E}"/>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8E776A30-7D4F-B7C9-27CD-ECCA6F4127B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4080BE-B5C5-EFE6-50F4-F9C3C6555940}"/>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407839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E889BC-8A7D-2A83-FAE3-B5089717CC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A0387BC-29F4-8976-89F5-0371B78F03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4C9B1BE-09E3-EBBE-E471-5EF38960502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93C2DD57-9551-1AF4-273C-5DC39170C7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458232-5261-7A0B-733E-8A3205987784}"/>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21106302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0D165-C442-9E12-9B2C-5C6860D12D4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2881D3E-281B-4E2B-5515-884B36AF46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444ADA-65F7-BCAE-99DE-6E03A51ED3BF}"/>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69E3A036-2D80-31BF-C628-51E03D1C18A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8B4C19-AB10-63D9-29FF-13B72FE0E6D5}"/>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830630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D53F1-5007-2C07-ABA8-70382E0F49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56A7E3B-9C5D-A629-AE09-D2CC08018A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F7ACCB-4542-FC46-6FDE-53606A31C393}"/>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485836C8-F04A-2FFB-2422-61885A81771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90126B5-B99E-5809-CC1D-18B3BE4FB2B5}"/>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696135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0AFDB-6AC1-C48B-B264-F46F61F9A60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6808C043-A437-3D88-E072-DCA8773B44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D5A11FAC-7461-A22E-D4E7-FEE1042369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991E71A9-A9DF-95FF-C381-A49982E26D81}"/>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4425F74E-6FC6-9C80-5F6B-EACF33C4BB4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05AA1AA-344D-44CB-5157-6EAFB969A161}"/>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721159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18D88-B187-8A8C-C298-3E99C53A5690}"/>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F96A1C0-468F-D9E4-31B1-D11F2F5CAD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7894E60-E3B8-D420-9A63-5BB7BF8115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1D476D-3BEA-81CE-19DB-AA549A5013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28F29E-1B15-07DB-9128-95B358C712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8A1DFAB-DAB2-1A45-F8D3-2FADCCC0919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8" name="Footer Placeholder 7">
            <a:extLst>
              <a:ext uri="{FF2B5EF4-FFF2-40B4-BE49-F238E27FC236}">
                <a16:creationId xmlns:a16="http://schemas.microsoft.com/office/drawing/2014/main" id="{AA07FC76-337E-8D8B-F6DD-24F85C08EA0F}"/>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E42D106-96AB-D222-E02B-07AC36EC59A2}"/>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3445298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9A636-3B7C-E053-EBDE-7E90EF45AC60}"/>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6DD1334-562E-AF5A-FCAF-D4EE7852462F}"/>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4" name="Footer Placeholder 3">
            <a:extLst>
              <a:ext uri="{FF2B5EF4-FFF2-40B4-BE49-F238E27FC236}">
                <a16:creationId xmlns:a16="http://schemas.microsoft.com/office/drawing/2014/main" id="{FA65BAFE-2636-0F9E-5CD2-9437129DD84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8B229DFF-6E86-918C-B75C-AC7E061E1329}"/>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377361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78059C-2FD2-7087-BD5C-8555F627E2BE}"/>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3" name="Footer Placeholder 2">
            <a:extLst>
              <a:ext uri="{FF2B5EF4-FFF2-40B4-BE49-F238E27FC236}">
                <a16:creationId xmlns:a16="http://schemas.microsoft.com/office/drawing/2014/main" id="{C86A443F-DA61-C8F5-F3CB-668DBD8EEF83}"/>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AA0E713-4A18-DD0E-0B6B-59AE58779AD3}"/>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647124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54D-4C5A-0BD1-EDCE-8E590D8302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988A047-0822-22EE-FCDC-58ED6C6A2E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D06EFE2-669F-03EF-8F79-0E9862CF5D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080355-4457-505E-76D7-BA5A50661280}"/>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E85E923B-771D-F5F7-A9A1-A3A43BB498C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E17A50D-14A8-3419-4D0B-FA919FED9551}"/>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280951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35542-A45E-F590-9994-380A5DF11C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08FC8DDA-1C8A-628A-1EB5-0E7954758A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56F1D043-7180-4EF8-088D-D51ABD2B96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FEA4AA-2E5D-F812-879A-05577D25E781}"/>
              </a:ext>
            </a:extLst>
          </p:cNvPr>
          <p:cNvSpPr>
            <a:spLocks noGrp="1"/>
          </p:cNvSpPr>
          <p:nvPr>
            <p:ph type="dt" sz="half" idx="10"/>
          </p:nvPr>
        </p:nvSpPr>
        <p:spPr/>
        <p:txBody>
          <a:bodyPr/>
          <a:lstStyle/>
          <a:p>
            <a:fld id="{CB6906C2-8FEB-4399-AA2D-96C62845D8BB}" type="datetimeFigureOut">
              <a:rPr lang="en-IN" smtClean="0"/>
              <a:t>03-12-2025</a:t>
            </a:fld>
            <a:endParaRPr lang="en-IN"/>
          </a:p>
        </p:txBody>
      </p:sp>
      <p:sp>
        <p:nvSpPr>
          <p:cNvPr id="6" name="Footer Placeholder 5">
            <a:extLst>
              <a:ext uri="{FF2B5EF4-FFF2-40B4-BE49-F238E27FC236}">
                <a16:creationId xmlns:a16="http://schemas.microsoft.com/office/drawing/2014/main" id="{BF6E05EA-BFD1-E763-8254-9F5A1A2E35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CF80B93-6F7F-34FF-AD89-85BE8464CC80}"/>
              </a:ext>
            </a:extLst>
          </p:cNvPr>
          <p:cNvSpPr>
            <a:spLocks noGrp="1"/>
          </p:cNvSpPr>
          <p:nvPr>
            <p:ph type="sldNum" sz="quarter" idx="12"/>
          </p:nvPr>
        </p:nvSpPr>
        <p:spPr/>
        <p:txBody>
          <a:bodyPr/>
          <a:lstStyle/>
          <a:p>
            <a:fld id="{BBBF2B57-0CB3-46BA-8707-789D312DF5DB}" type="slidenum">
              <a:rPr lang="en-IN" smtClean="0"/>
              <a:t>‹#›</a:t>
            </a:fld>
            <a:endParaRPr lang="en-IN"/>
          </a:p>
        </p:txBody>
      </p:sp>
    </p:spTree>
    <p:extLst>
      <p:ext uri="{BB962C8B-B14F-4D97-AF65-F5344CB8AC3E}">
        <p14:creationId xmlns:p14="http://schemas.microsoft.com/office/powerpoint/2010/main" val="1165385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32D8D7-1C7A-DCC7-B0BF-0E3C705364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71B31B1-3AC2-1F44-1FC9-4D44AB3081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4B5CD04-BE56-EA7A-BBC7-233F3691F4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906C2-8FEB-4399-AA2D-96C62845D8BB}" type="datetimeFigureOut">
              <a:rPr lang="en-IN" smtClean="0"/>
              <a:t>03-12-2025</a:t>
            </a:fld>
            <a:endParaRPr lang="en-IN"/>
          </a:p>
        </p:txBody>
      </p:sp>
      <p:sp>
        <p:nvSpPr>
          <p:cNvPr id="5" name="Footer Placeholder 4">
            <a:extLst>
              <a:ext uri="{FF2B5EF4-FFF2-40B4-BE49-F238E27FC236}">
                <a16:creationId xmlns:a16="http://schemas.microsoft.com/office/drawing/2014/main" id="{2B78174F-353A-C8C1-D8AB-CF08D105A6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9D99AF0-87DC-3552-F6F6-664978C75C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F2B57-0CB3-46BA-8707-789D312DF5DB}" type="slidenum">
              <a:rPr lang="en-IN" smtClean="0"/>
              <a:t>‹#›</a:t>
            </a:fld>
            <a:endParaRPr lang="en-IN"/>
          </a:p>
        </p:txBody>
      </p:sp>
    </p:spTree>
    <p:extLst>
      <p:ext uri="{BB962C8B-B14F-4D97-AF65-F5344CB8AC3E}">
        <p14:creationId xmlns:p14="http://schemas.microsoft.com/office/powerpoint/2010/main" val="420002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customXml" Target="../ink/ink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customXml" Target="../ink/ink8.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customXml" Target="../ink/ink9.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google.com/"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customXml" Target="../ink/ink1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76814-EBBD-E1CC-608A-7A3BC2265A70}"/>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998C7785-FFB7-6B96-9871-8559F8EAA6BD}"/>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4036315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9D78E-8AD7-EB7B-C237-809477929B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004E5-0820-80CE-5280-6837E6A84700}"/>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509A4F45-BB88-53FC-8863-B5C836953DF6}"/>
              </a:ext>
            </a:extLst>
          </p:cNvPr>
          <p:cNvSpPr>
            <a:spLocks noGrp="1"/>
          </p:cNvSpPr>
          <p:nvPr>
            <p:ph idx="1"/>
          </p:nvPr>
        </p:nvSpPr>
        <p:spPr/>
        <p:txBody>
          <a:bodyPr/>
          <a:lstStyle/>
          <a:p>
            <a:r>
              <a:rPr lang="en-IN" dirty="0"/>
              <a:t>How can a student in ECE VLAN talk to a student in CSE VLAN, if the inter-VLANs traffic is blocked?</a:t>
            </a:r>
          </a:p>
          <a:p>
            <a:pPr lvl="1"/>
            <a:r>
              <a:rPr lang="en-IN" dirty="0"/>
              <a:t>Add a router between VLANs</a:t>
            </a:r>
          </a:p>
          <a:p>
            <a:pPr lvl="1"/>
            <a:r>
              <a:rPr lang="en-IN" dirty="0"/>
              <a:t>The VLAN switches already contain a router, so an external router is not needed</a:t>
            </a:r>
          </a:p>
        </p:txBody>
      </p:sp>
    </p:spTree>
    <p:extLst>
      <p:ext uri="{BB962C8B-B14F-4D97-AF65-F5344CB8AC3E}">
        <p14:creationId xmlns:p14="http://schemas.microsoft.com/office/powerpoint/2010/main" val="1304987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6BCD-A755-0FD1-BB9D-4E291C0025FC}"/>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A35EF7DD-1580-2607-174B-9FCA662774A3}"/>
              </a:ext>
            </a:extLst>
          </p:cNvPr>
          <p:cNvSpPr>
            <a:spLocks noGrp="1"/>
          </p:cNvSpPr>
          <p:nvPr>
            <p:ph idx="1"/>
          </p:nvPr>
        </p:nvSpPr>
        <p:spPr/>
        <p:txBody>
          <a:bodyPr/>
          <a:lstStyle/>
          <a:p>
            <a:endParaRPr lang="en-IN"/>
          </a:p>
        </p:txBody>
      </p:sp>
      <p:sp>
        <p:nvSpPr>
          <p:cNvPr id="47" name="Text Box 73">
            <a:extLst>
              <a:ext uri="{FF2B5EF4-FFF2-40B4-BE49-F238E27FC236}">
                <a16:creationId xmlns:a16="http://schemas.microsoft.com/office/drawing/2014/main" id="{18BD501E-7887-4242-45B4-508579881691}"/>
              </a:ext>
            </a:extLst>
          </p:cNvPr>
          <p:cNvSpPr txBox="1">
            <a:spLocks noChangeArrowheads="1"/>
          </p:cNvSpPr>
          <p:nvPr/>
        </p:nvSpPr>
        <p:spPr bwMode="auto">
          <a:xfrm>
            <a:off x="9619490" y="4929329"/>
            <a:ext cx="257251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CS (VLAN ports 9-15)</a:t>
            </a:r>
          </a:p>
        </p:txBody>
      </p:sp>
      <p:grpSp>
        <p:nvGrpSpPr>
          <p:cNvPr id="67" name="Group 66">
            <a:extLst>
              <a:ext uri="{FF2B5EF4-FFF2-40B4-BE49-F238E27FC236}">
                <a16:creationId xmlns:a16="http://schemas.microsoft.com/office/drawing/2014/main" id="{6EAD2DF8-7ED0-B75C-05F5-CC768C78DDAB}"/>
              </a:ext>
            </a:extLst>
          </p:cNvPr>
          <p:cNvGrpSpPr/>
          <p:nvPr/>
        </p:nvGrpSpPr>
        <p:grpSpPr>
          <a:xfrm>
            <a:off x="8767518" y="3871809"/>
            <a:ext cx="1243611" cy="519112"/>
            <a:chOff x="9287864" y="4082048"/>
            <a:chExt cx="1243611" cy="519112"/>
          </a:xfrm>
        </p:grpSpPr>
        <p:sp>
          <p:nvSpPr>
            <p:cNvPr id="68" name="Rectangle 75">
              <a:extLst>
                <a:ext uri="{FF2B5EF4-FFF2-40B4-BE49-F238E27FC236}">
                  <a16:creationId xmlns:a16="http://schemas.microsoft.com/office/drawing/2014/main" id="{8C2C7279-DE95-B1C5-0A42-194DBBBD6E49}"/>
                </a:ext>
              </a:extLst>
            </p:cNvPr>
            <p:cNvSpPr>
              <a:spLocks noChangeArrowheads="1"/>
            </p:cNvSpPr>
            <p:nvPr/>
          </p:nvSpPr>
          <p:spPr bwMode="auto">
            <a:xfrm>
              <a:off x="9340181" y="4127584"/>
              <a:ext cx="1188897" cy="471997"/>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69" name="Rectangle 2">
              <a:extLst>
                <a:ext uri="{FF2B5EF4-FFF2-40B4-BE49-F238E27FC236}">
                  <a16:creationId xmlns:a16="http://schemas.microsoft.com/office/drawing/2014/main" id="{1304D767-8999-6E56-1F0C-C691C15467A5}"/>
                </a:ext>
              </a:extLst>
            </p:cNvPr>
            <p:cNvSpPr>
              <a:spLocks noChangeArrowheads="1"/>
            </p:cNvSpPr>
            <p:nvPr/>
          </p:nvSpPr>
          <p:spPr bwMode="auto">
            <a:xfrm>
              <a:off x="9349866" y="4128085"/>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Line 3">
              <a:extLst>
                <a:ext uri="{FF2B5EF4-FFF2-40B4-BE49-F238E27FC236}">
                  <a16:creationId xmlns:a16="http://schemas.microsoft.com/office/drawing/2014/main" id="{60A10E9C-F34E-1B71-6612-F99922CB73E7}"/>
                </a:ext>
              </a:extLst>
            </p:cNvPr>
            <p:cNvSpPr>
              <a:spLocks noChangeShapeType="1"/>
            </p:cNvSpPr>
            <p:nvPr/>
          </p:nvSpPr>
          <p:spPr bwMode="auto">
            <a:xfrm flipV="1">
              <a:off x="9351453" y="4342570"/>
              <a:ext cx="1179110" cy="1416"/>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1" name="Text Box 6">
              <a:extLst>
                <a:ext uri="{FF2B5EF4-FFF2-40B4-BE49-F238E27FC236}">
                  <a16:creationId xmlns:a16="http://schemas.microsoft.com/office/drawing/2014/main" id="{5ADBF80A-6387-0A90-7091-9A82D5532E94}"/>
                </a:ext>
              </a:extLst>
            </p:cNvPr>
            <p:cNvSpPr txBox="1">
              <a:spLocks noChangeArrowheads="1"/>
            </p:cNvSpPr>
            <p:nvPr/>
          </p:nvSpPr>
          <p:spPr bwMode="auto">
            <a:xfrm>
              <a:off x="9287864" y="4107358"/>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a:t>
              </a:r>
            </a:p>
          </p:txBody>
        </p:sp>
        <p:sp>
          <p:nvSpPr>
            <p:cNvPr id="72" name="Line 18">
              <a:extLst>
                <a:ext uri="{FF2B5EF4-FFF2-40B4-BE49-F238E27FC236}">
                  <a16:creationId xmlns:a16="http://schemas.microsoft.com/office/drawing/2014/main" id="{C8303840-B3B5-158B-5F56-7F83F52E8D6F}"/>
                </a:ext>
              </a:extLst>
            </p:cNvPr>
            <p:cNvSpPr>
              <a:spLocks noChangeShapeType="1"/>
            </p:cNvSpPr>
            <p:nvPr/>
          </p:nvSpPr>
          <p:spPr bwMode="auto">
            <a:xfrm>
              <a:off x="9930891" y="413284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3" name="Line 21">
              <a:extLst>
                <a:ext uri="{FF2B5EF4-FFF2-40B4-BE49-F238E27FC236}">
                  <a16:creationId xmlns:a16="http://schemas.microsoft.com/office/drawing/2014/main" id="{DF6DA1D0-0A31-5C93-376B-3776F68E4369}"/>
                </a:ext>
              </a:extLst>
            </p:cNvPr>
            <p:cNvSpPr>
              <a:spLocks noChangeShapeType="1"/>
            </p:cNvSpPr>
            <p:nvPr/>
          </p:nvSpPr>
          <p:spPr bwMode="auto">
            <a:xfrm>
              <a:off x="9640378" y="412967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4" name="Line 23">
              <a:extLst>
                <a:ext uri="{FF2B5EF4-FFF2-40B4-BE49-F238E27FC236}">
                  <a16:creationId xmlns:a16="http://schemas.microsoft.com/office/drawing/2014/main" id="{0E0C5D8D-A83B-B68C-AE2D-F3D038DB3CCB}"/>
                </a:ext>
              </a:extLst>
            </p:cNvPr>
            <p:cNvSpPr>
              <a:spLocks noChangeShapeType="1"/>
            </p:cNvSpPr>
            <p:nvPr/>
          </p:nvSpPr>
          <p:spPr bwMode="auto">
            <a:xfrm>
              <a:off x="10211878" y="4137610"/>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5" name="Text Box 26">
              <a:extLst>
                <a:ext uri="{FF2B5EF4-FFF2-40B4-BE49-F238E27FC236}">
                  <a16:creationId xmlns:a16="http://schemas.microsoft.com/office/drawing/2014/main" id="{AD61A577-4333-E379-6DFC-A309DBD17E07}"/>
                </a:ext>
              </a:extLst>
            </p:cNvPr>
            <p:cNvSpPr txBox="1">
              <a:spLocks noChangeArrowheads="1"/>
            </p:cNvSpPr>
            <p:nvPr/>
          </p:nvSpPr>
          <p:spPr bwMode="auto">
            <a:xfrm>
              <a:off x="10148378" y="4296360"/>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8</a:t>
              </a:r>
            </a:p>
          </p:txBody>
        </p:sp>
        <p:sp>
          <p:nvSpPr>
            <p:cNvPr id="76" name="Text Box 30">
              <a:extLst>
                <a:ext uri="{FF2B5EF4-FFF2-40B4-BE49-F238E27FC236}">
                  <a16:creationId xmlns:a16="http://schemas.microsoft.com/office/drawing/2014/main" id="{86BA19AE-5E79-0907-0FD3-0DF6FC2CCD30}"/>
                </a:ext>
              </a:extLst>
            </p:cNvPr>
            <p:cNvSpPr txBox="1">
              <a:spLocks noChangeArrowheads="1"/>
            </p:cNvSpPr>
            <p:nvPr/>
          </p:nvSpPr>
          <p:spPr bwMode="auto">
            <a:xfrm>
              <a:off x="9290540" y="4300533"/>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2</a:t>
              </a:r>
            </a:p>
          </p:txBody>
        </p:sp>
        <p:sp>
          <p:nvSpPr>
            <p:cNvPr id="77" name="Text Box 57">
              <a:extLst>
                <a:ext uri="{FF2B5EF4-FFF2-40B4-BE49-F238E27FC236}">
                  <a16:creationId xmlns:a16="http://schemas.microsoft.com/office/drawing/2014/main" id="{6964F106-0252-D8C8-0AE0-C2F9707317AF}"/>
                </a:ext>
              </a:extLst>
            </p:cNvPr>
            <p:cNvSpPr txBox="1">
              <a:spLocks noChangeArrowheads="1"/>
            </p:cNvSpPr>
            <p:nvPr/>
          </p:nvSpPr>
          <p:spPr bwMode="auto">
            <a:xfrm>
              <a:off x="10143616" y="4082048"/>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7</a:t>
              </a:r>
            </a:p>
          </p:txBody>
        </p:sp>
        <p:sp>
          <p:nvSpPr>
            <p:cNvPr id="78" name="Oval 81">
              <a:extLst>
                <a:ext uri="{FF2B5EF4-FFF2-40B4-BE49-F238E27FC236}">
                  <a16:creationId xmlns:a16="http://schemas.microsoft.com/office/drawing/2014/main" id="{26B977D0-A54F-85B8-AD0F-2A86F569B4DA}"/>
                </a:ext>
              </a:extLst>
            </p:cNvPr>
            <p:cNvSpPr>
              <a:spLocks noChangeArrowheads="1"/>
            </p:cNvSpPr>
            <p:nvPr/>
          </p:nvSpPr>
          <p:spPr bwMode="auto">
            <a:xfrm>
              <a:off x="9465753" y="4442410"/>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9" name="Oval 82">
              <a:extLst>
                <a:ext uri="{FF2B5EF4-FFF2-40B4-BE49-F238E27FC236}">
                  <a16:creationId xmlns:a16="http://schemas.microsoft.com/office/drawing/2014/main" id="{73B1BEBB-93FC-9EA5-2B97-F2EDA9ECC14F}"/>
                </a:ext>
              </a:extLst>
            </p:cNvPr>
            <p:cNvSpPr>
              <a:spLocks noChangeArrowheads="1"/>
            </p:cNvSpPr>
            <p:nvPr/>
          </p:nvSpPr>
          <p:spPr bwMode="auto">
            <a:xfrm>
              <a:off x="9757853" y="4439235"/>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0" name="Oval 83">
              <a:extLst>
                <a:ext uri="{FF2B5EF4-FFF2-40B4-BE49-F238E27FC236}">
                  <a16:creationId xmlns:a16="http://schemas.microsoft.com/office/drawing/2014/main" id="{159A2BCA-2D4F-012F-3A78-E6F07009ACFB}"/>
                </a:ext>
              </a:extLst>
            </p:cNvPr>
            <p:cNvSpPr>
              <a:spLocks noChangeArrowheads="1"/>
            </p:cNvSpPr>
            <p:nvPr/>
          </p:nvSpPr>
          <p:spPr bwMode="auto">
            <a:xfrm>
              <a:off x="10345228" y="4443998"/>
              <a:ext cx="42863" cy="47625"/>
            </a:xfrm>
            <a:prstGeom prst="ellipse">
              <a:avLst/>
            </a:pr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81" name="Group 80">
            <a:extLst>
              <a:ext uri="{FF2B5EF4-FFF2-40B4-BE49-F238E27FC236}">
                <a16:creationId xmlns:a16="http://schemas.microsoft.com/office/drawing/2014/main" id="{5146EADF-BD1C-534D-B921-C8AF3D378600}"/>
              </a:ext>
            </a:extLst>
          </p:cNvPr>
          <p:cNvGrpSpPr/>
          <p:nvPr/>
        </p:nvGrpSpPr>
        <p:grpSpPr>
          <a:xfrm>
            <a:off x="9936386" y="3867054"/>
            <a:ext cx="1259780" cy="523875"/>
            <a:chOff x="10932220" y="4822113"/>
            <a:chExt cx="1259780" cy="523875"/>
          </a:xfrm>
        </p:grpSpPr>
        <p:sp>
          <p:nvSpPr>
            <p:cNvPr id="82" name="Rectangle 76">
              <a:extLst>
                <a:ext uri="{FF2B5EF4-FFF2-40B4-BE49-F238E27FC236}">
                  <a16:creationId xmlns:a16="http://schemas.microsoft.com/office/drawing/2014/main" id="{98B4D8CD-274D-BFD8-63DB-BBED7D310270}"/>
                </a:ext>
              </a:extLst>
            </p:cNvPr>
            <p:cNvSpPr>
              <a:spLocks noChangeArrowheads="1"/>
            </p:cNvSpPr>
            <p:nvPr/>
          </p:nvSpPr>
          <p:spPr bwMode="auto">
            <a:xfrm>
              <a:off x="11001071" y="4880851"/>
              <a:ext cx="1190929" cy="457200"/>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83" name="Rectangle 2">
              <a:extLst>
                <a:ext uri="{FF2B5EF4-FFF2-40B4-BE49-F238E27FC236}">
                  <a16:creationId xmlns:a16="http://schemas.microsoft.com/office/drawing/2014/main" id="{A1509237-95F8-8CFC-95EC-4D13FBE535BF}"/>
                </a:ext>
              </a:extLst>
            </p:cNvPr>
            <p:cNvSpPr>
              <a:spLocks noChangeArrowheads="1"/>
            </p:cNvSpPr>
            <p:nvPr/>
          </p:nvSpPr>
          <p:spPr bwMode="auto">
            <a:xfrm>
              <a:off x="11010391" y="4872913"/>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4" name="Line 3">
              <a:extLst>
                <a:ext uri="{FF2B5EF4-FFF2-40B4-BE49-F238E27FC236}">
                  <a16:creationId xmlns:a16="http://schemas.microsoft.com/office/drawing/2014/main" id="{EA467E1C-D34F-AC6A-C1BB-E133DD660B0B}"/>
                </a:ext>
              </a:extLst>
            </p:cNvPr>
            <p:cNvSpPr>
              <a:spLocks noChangeShapeType="1"/>
            </p:cNvSpPr>
            <p:nvPr/>
          </p:nvSpPr>
          <p:spPr bwMode="auto">
            <a:xfrm>
              <a:off x="11009376" y="5090714"/>
              <a:ext cx="1163270" cy="28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5" name="Line 17">
              <a:extLst>
                <a:ext uri="{FF2B5EF4-FFF2-40B4-BE49-F238E27FC236}">
                  <a16:creationId xmlns:a16="http://schemas.microsoft.com/office/drawing/2014/main" id="{9B6423C2-A167-98BD-812C-5DFC1BC53034}"/>
                </a:ext>
              </a:extLst>
            </p:cNvPr>
            <p:cNvSpPr>
              <a:spLocks noChangeShapeType="1"/>
            </p:cNvSpPr>
            <p:nvPr/>
          </p:nvSpPr>
          <p:spPr bwMode="auto">
            <a:xfrm>
              <a:off x="11601146" y="488243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86" name="Line 24">
              <a:extLst>
                <a:ext uri="{FF2B5EF4-FFF2-40B4-BE49-F238E27FC236}">
                  <a16:creationId xmlns:a16="http://schemas.microsoft.com/office/drawing/2014/main" id="{D95795C0-0672-D6CD-1033-13ACA2E95706}"/>
                </a:ext>
              </a:extLst>
            </p:cNvPr>
            <p:cNvSpPr>
              <a:spLocks noChangeShapeType="1"/>
            </p:cNvSpPr>
            <p:nvPr/>
          </p:nvSpPr>
          <p:spPr bwMode="auto">
            <a:xfrm>
              <a:off x="11305871" y="4877676"/>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87" name="Line 25">
              <a:extLst>
                <a:ext uri="{FF2B5EF4-FFF2-40B4-BE49-F238E27FC236}">
                  <a16:creationId xmlns:a16="http://schemas.microsoft.com/office/drawing/2014/main" id="{55100808-0AA1-1286-DEF1-F20206258888}"/>
                </a:ext>
              </a:extLst>
            </p:cNvPr>
            <p:cNvSpPr>
              <a:spLocks noChangeShapeType="1"/>
            </p:cNvSpPr>
            <p:nvPr/>
          </p:nvSpPr>
          <p:spPr bwMode="auto">
            <a:xfrm>
              <a:off x="11896421" y="487291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88" name="Text Box 27">
              <a:extLst>
                <a:ext uri="{FF2B5EF4-FFF2-40B4-BE49-F238E27FC236}">
                  <a16:creationId xmlns:a16="http://schemas.microsoft.com/office/drawing/2014/main" id="{5E6162C8-5D49-C68B-AB2B-527DE566995F}"/>
                </a:ext>
              </a:extLst>
            </p:cNvPr>
            <p:cNvSpPr txBox="1">
              <a:spLocks noChangeArrowheads="1"/>
            </p:cNvSpPr>
            <p:nvPr/>
          </p:nvSpPr>
          <p:spPr bwMode="auto">
            <a:xfrm>
              <a:off x="10947845" y="4840575"/>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9</a:t>
              </a:r>
            </a:p>
          </p:txBody>
        </p:sp>
        <p:sp>
          <p:nvSpPr>
            <p:cNvPr id="89" name="Text Box 28">
              <a:extLst>
                <a:ext uri="{FF2B5EF4-FFF2-40B4-BE49-F238E27FC236}">
                  <a16:creationId xmlns:a16="http://schemas.microsoft.com/office/drawing/2014/main" id="{98367174-B27D-1510-4513-54DA21256643}"/>
                </a:ext>
              </a:extLst>
            </p:cNvPr>
            <p:cNvSpPr txBox="1">
              <a:spLocks noChangeArrowheads="1"/>
            </p:cNvSpPr>
            <p:nvPr/>
          </p:nvSpPr>
          <p:spPr bwMode="auto">
            <a:xfrm>
              <a:off x="11813871" y="5045951"/>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16</a:t>
              </a:r>
            </a:p>
          </p:txBody>
        </p:sp>
        <p:sp>
          <p:nvSpPr>
            <p:cNvPr id="90" name="Text Box 29">
              <a:extLst>
                <a:ext uri="{FF2B5EF4-FFF2-40B4-BE49-F238E27FC236}">
                  <a16:creationId xmlns:a16="http://schemas.microsoft.com/office/drawing/2014/main" id="{B815CFCC-AB9C-1E89-20DD-C5A8800AE6A7}"/>
                </a:ext>
              </a:extLst>
            </p:cNvPr>
            <p:cNvSpPr txBox="1">
              <a:spLocks noChangeArrowheads="1"/>
            </p:cNvSpPr>
            <p:nvPr/>
          </p:nvSpPr>
          <p:spPr bwMode="auto">
            <a:xfrm>
              <a:off x="10932220" y="5049376"/>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10</a:t>
              </a:r>
            </a:p>
          </p:txBody>
        </p:sp>
        <p:sp>
          <p:nvSpPr>
            <p:cNvPr id="91" name="Text Box 74">
              <a:extLst>
                <a:ext uri="{FF2B5EF4-FFF2-40B4-BE49-F238E27FC236}">
                  <a16:creationId xmlns:a16="http://schemas.microsoft.com/office/drawing/2014/main" id="{B7B05F19-5F0E-38CC-C2CB-A6788FDDE788}"/>
                </a:ext>
              </a:extLst>
            </p:cNvPr>
            <p:cNvSpPr txBox="1">
              <a:spLocks noChangeArrowheads="1"/>
            </p:cNvSpPr>
            <p:nvPr/>
          </p:nvSpPr>
          <p:spPr bwMode="auto">
            <a:xfrm>
              <a:off x="11809108" y="4822113"/>
              <a:ext cx="29845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15</a:t>
              </a:r>
            </a:p>
          </p:txBody>
        </p:sp>
        <p:sp>
          <p:nvSpPr>
            <p:cNvPr id="92" name="Oval 84">
              <a:extLst>
                <a:ext uri="{FF2B5EF4-FFF2-40B4-BE49-F238E27FC236}">
                  <a16:creationId xmlns:a16="http://schemas.microsoft.com/office/drawing/2014/main" id="{7CF9CF95-5E96-8D50-30EA-0B318BB42888}"/>
                </a:ext>
              </a:extLst>
            </p:cNvPr>
            <p:cNvSpPr>
              <a:spLocks noChangeArrowheads="1"/>
            </p:cNvSpPr>
            <p:nvPr/>
          </p:nvSpPr>
          <p:spPr bwMode="auto">
            <a:xfrm>
              <a:off x="11147121" y="5185651"/>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93" name="Oval 85">
              <a:extLst>
                <a:ext uri="{FF2B5EF4-FFF2-40B4-BE49-F238E27FC236}">
                  <a16:creationId xmlns:a16="http://schemas.microsoft.com/office/drawing/2014/main" id="{A9105633-F43D-8183-2D74-59C588435BA2}"/>
                </a:ext>
              </a:extLst>
            </p:cNvPr>
            <p:cNvSpPr>
              <a:spLocks noChangeArrowheads="1"/>
            </p:cNvSpPr>
            <p:nvPr/>
          </p:nvSpPr>
          <p:spPr bwMode="auto">
            <a:xfrm>
              <a:off x="11134421" y="4971338"/>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94" name="Oval 86">
              <a:extLst>
                <a:ext uri="{FF2B5EF4-FFF2-40B4-BE49-F238E27FC236}">
                  <a16:creationId xmlns:a16="http://schemas.microsoft.com/office/drawing/2014/main" id="{C038197E-4035-C266-2D6F-135FF82806FA}"/>
                </a:ext>
              </a:extLst>
            </p:cNvPr>
            <p:cNvSpPr>
              <a:spLocks noChangeArrowheads="1"/>
            </p:cNvSpPr>
            <p:nvPr/>
          </p:nvSpPr>
          <p:spPr bwMode="auto">
            <a:xfrm>
              <a:off x="12009133" y="4968163"/>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grpSp>
      <p:grpSp>
        <p:nvGrpSpPr>
          <p:cNvPr id="95" name="Group 94">
            <a:extLst>
              <a:ext uri="{FF2B5EF4-FFF2-40B4-BE49-F238E27FC236}">
                <a16:creationId xmlns:a16="http://schemas.microsoft.com/office/drawing/2014/main" id="{E4F537C5-85F1-ADC5-25C8-48068D4DB300}"/>
              </a:ext>
            </a:extLst>
          </p:cNvPr>
          <p:cNvGrpSpPr/>
          <p:nvPr/>
        </p:nvGrpSpPr>
        <p:grpSpPr>
          <a:xfrm>
            <a:off x="8811490" y="3492261"/>
            <a:ext cx="2388836" cy="410624"/>
            <a:chOff x="7399107" y="1365161"/>
            <a:chExt cx="2388836" cy="732595"/>
          </a:xfrm>
        </p:grpSpPr>
        <p:sp>
          <p:nvSpPr>
            <p:cNvPr id="96" name="Freeform 540">
              <a:extLst>
                <a:ext uri="{FF2B5EF4-FFF2-40B4-BE49-F238E27FC236}">
                  <a16:creationId xmlns:a16="http://schemas.microsoft.com/office/drawing/2014/main" id="{AFB455EB-D4E3-E9B9-DA7B-C947DC33A697}"/>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7" name="Group 96">
              <a:extLst>
                <a:ext uri="{FF2B5EF4-FFF2-40B4-BE49-F238E27FC236}">
                  <a16:creationId xmlns:a16="http://schemas.microsoft.com/office/drawing/2014/main" id="{1A5ABA6F-53CA-0C4E-91AE-0EA7049E58D0}"/>
                </a:ext>
              </a:extLst>
            </p:cNvPr>
            <p:cNvGrpSpPr/>
            <p:nvPr/>
          </p:nvGrpSpPr>
          <p:grpSpPr>
            <a:xfrm>
              <a:off x="7564998" y="1450537"/>
              <a:ext cx="2021605" cy="589765"/>
              <a:chOff x="7939341" y="3037317"/>
              <a:chExt cx="897649" cy="353919"/>
            </a:xfrm>
          </p:grpSpPr>
          <p:sp>
            <p:nvSpPr>
              <p:cNvPr id="98" name="Freeform 542">
                <a:extLst>
                  <a:ext uri="{FF2B5EF4-FFF2-40B4-BE49-F238E27FC236}">
                    <a16:creationId xmlns:a16="http://schemas.microsoft.com/office/drawing/2014/main" id="{EB762F6C-7D33-5834-C94D-198EDE5D3FF4}"/>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9" name="Freeform 543">
                <a:extLst>
                  <a:ext uri="{FF2B5EF4-FFF2-40B4-BE49-F238E27FC236}">
                    <a16:creationId xmlns:a16="http://schemas.microsoft.com/office/drawing/2014/main" id="{9767ED6F-03A4-BE0D-466A-F04F8A789739}"/>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 name="Freeform 544">
                <a:extLst>
                  <a:ext uri="{FF2B5EF4-FFF2-40B4-BE49-F238E27FC236}">
                    <a16:creationId xmlns:a16="http://schemas.microsoft.com/office/drawing/2014/main" id="{8CCDD010-E8F2-EA05-FC71-57BE3707D84A}"/>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1" name="Freeform 545">
                <a:extLst>
                  <a:ext uri="{FF2B5EF4-FFF2-40B4-BE49-F238E27FC236}">
                    <a16:creationId xmlns:a16="http://schemas.microsoft.com/office/drawing/2014/main" id="{88D698D8-C066-8472-8803-F2D737FEBBB6}"/>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02" name="Line 61">
            <a:extLst>
              <a:ext uri="{FF2B5EF4-FFF2-40B4-BE49-F238E27FC236}">
                <a16:creationId xmlns:a16="http://schemas.microsoft.com/office/drawing/2014/main" id="{C35D1CFD-BB1A-5D87-4E24-B8DE4D54F93A}"/>
              </a:ext>
            </a:extLst>
          </p:cNvPr>
          <p:cNvSpPr>
            <a:spLocks noChangeShapeType="1"/>
          </p:cNvSpPr>
          <p:nvPr/>
        </p:nvSpPr>
        <p:spPr bwMode="auto">
          <a:xfrm flipH="1">
            <a:off x="8059268" y="4222579"/>
            <a:ext cx="901700" cy="2794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3" name="Line 62">
            <a:extLst>
              <a:ext uri="{FF2B5EF4-FFF2-40B4-BE49-F238E27FC236}">
                <a16:creationId xmlns:a16="http://schemas.microsoft.com/office/drawing/2014/main" id="{7A18B51B-5770-9027-BC5B-53A7BCE19F1F}"/>
              </a:ext>
            </a:extLst>
          </p:cNvPr>
          <p:cNvSpPr>
            <a:spLocks noChangeShapeType="1"/>
          </p:cNvSpPr>
          <p:nvPr/>
        </p:nvSpPr>
        <p:spPr bwMode="auto">
          <a:xfrm flipH="1">
            <a:off x="8445031" y="4222579"/>
            <a:ext cx="806450" cy="4191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4" name="Line 63">
            <a:extLst>
              <a:ext uri="{FF2B5EF4-FFF2-40B4-BE49-F238E27FC236}">
                <a16:creationId xmlns:a16="http://schemas.microsoft.com/office/drawing/2014/main" id="{372C57C9-75EA-B809-DD1B-6827DEDC7883}"/>
              </a:ext>
            </a:extLst>
          </p:cNvPr>
          <p:cNvSpPr>
            <a:spLocks noChangeShapeType="1"/>
          </p:cNvSpPr>
          <p:nvPr/>
        </p:nvSpPr>
        <p:spPr bwMode="auto">
          <a:xfrm flipH="1">
            <a:off x="9164167" y="4237505"/>
            <a:ext cx="672983" cy="36131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5" name="Text Box 64">
            <a:extLst>
              <a:ext uri="{FF2B5EF4-FFF2-40B4-BE49-F238E27FC236}">
                <a16:creationId xmlns:a16="http://schemas.microsoft.com/office/drawing/2014/main" id="{CA7FFBA3-70BE-80B1-74E9-A440001F0D2F}"/>
              </a:ext>
            </a:extLst>
          </p:cNvPr>
          <p:cNvSpPr txBox="1">
            <a:spLocks noChangeArrowheads="1"/>
          </p:cNvSpPr>
          <p:nvPr/>
        </p:nvSpPr>
        <p:spPr bwMode="auto">
          <a:xfrm>
            <a:off x="10953689" y="4437764"/>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sp>
        <p:nvSpPr>
          <p:cNvPr id="106" name="Line 69">
            <a:extLst>
              <a:ext uri="{FF2B5EF4-FFF2-40B4-BE49-F238E27FC236}">
                <a16:creationId xmlns:a16="http://schemas.microsoft.com/office/drawing/2014/main" id="{E47C7623-8B24-BF9E-4290-AE8DD16F22AB}"/>
              </a:ext>
            </a:extLst>
          </p:cNvPr>
          <p:cNvSpPr>
            <a:spLocks noChangeShapeType="1"/>
          </p:cNvSpPr>
          <p:nvPr/>
        </p:nvSpPr>
        <p:spPr bwMode="auto">
          <a:xfrm>
            <a:off x="10172231" y="4225754"/>
            <a:ext cx="101600" cy="3778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7" name="Line 70">
            <a:extLst>
              <a:ext uri="{FF2B5EF4-FFF2-40B4-BE49-F238E27FC236}">
                <a16:creationId xmlns:a16="http://schemas.microsoft.com/office/drawing/2014/main" id="{57472188-F3C3-88C1-43B6-9A7A25DF083A}"/>
              </a:ext>
            </a:extLst>
          </p:cNvPr>
          <p:cNvSpPr>
            <a:spLocks noChangeShapeType="1"/>
          </p:cNvSpPr>
          <p:nvPr/>
        </p:nvSpPr>
        <p:spPr bwMode="auto">
          <a:xfrm>
            <a:off x="10162706" y="4024141"/>
            <a:ext cx="479425" cy="603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8" name="Line 71">
            <a:extLst>
              <a:ext uri="{FF2B5EF4-FFF2-40B4-BE49-F238E27FC236}">
                <a16:creationId xmlns:a16="http://schemas.microsoft.com/office/drawing/2014/main" id="{62D6FCBA-F7AC-17D1-8C49-F16420EB9A31}"/>
              </a:ext>
            </a:extLst>
          </p:cNvPr>
          <p:cNvSpPr>
            <a:spLocks noChangeShapeType="1"/>
          </p:cNvSpPr>
          <p:nvPr/>
        </p:nvSpPr>
        <p:spPr bwMode="auto">
          <a:xfrm>
            <a:off x="11018368" y="3968579"/>
            <a:ext cx="514350" cy="48418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9" name="Text Box 72">
            <a:extLst>
              <a:ext uri="{FF2B5EF4-FFF2-40B4-BE49-F238E27FC236}">
                <a16:creationId xmlns:a16="http://schemas.microsoft.com/office/drawing/2014/main" id="{F09BBDE2-A701-690C-66B4-1EC579156952}"/>
              </a:ext>
            </a:extLst>
          </p:cNvPr>
          <p:cNvSpPr txBox="1">
            <a:spLocks noChangeArrowheads="1"/>
          </p:cNvSpPr>
          <p:nvPr/>
        </p:nvSpPr>
        <p:spPr bwMode="auto">
          <a:xfrm>
            <a:off x="7678595" y="4929329"/>
            <a:ext cx="173156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ECE (VLAN ports 1-8)</a:t>
            </a:r>
          </a:p>
        </p:txBody>
      </p:sp>
      <p:sp>
        <p:nvSpPr>
          <p:cNvPr id="110" name="Text Box 73">
            <a:extLst>
              <a:ext uri="{FF2B5EF4-FFF2-40B4-BE49-F238E27FC236}">
                <a16:creationId xmlns:a16="http://schemas.microsoft.com/office/drawing/2014/main" id="{8AE4AD2E-6B38-9F20-F121-3ACD2CE639AA}"/>
              </a:ext>
            </a:extLst>
          </p:cNvPr>
          <p:cNvSpPr txBox="1">
            <a:spLocks noChangeArrowheads="1"/>
          </p:cNvSpPr>
          <p:nvPr/>
        </p:nvSpPr>
        <p:spPr bwMode="auto">
          <a:xfrm>
            <a:off x="9619490" y="4929329"/>
            <a:ext cx="257251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CS (VLAN ports 9-15)</a:t>
            </a:r>
          </a:p>
        </p:txBody>
      </p:sp>
      <p:sp>
        <p:nvSpPr>
          <p:cNvPr id="111" name="Text Box 45">
            <a:extLst>
              <a:ext uri="{FF2B5EF4-FFF2-40B4-BE49-F238E27FC236}">
                <a16:creationId xmlns:a16="http://schemas.microsoft.com/office/drawing/2014/main" id="{DFCB2DA3-7B6D-56E2-61BA-2EA9C6890721}"/>
              </a:ext>
            </a:extLst>
          </p:cNvPr>
          <p:cNvSpPr txBox="1">
            <a:spLocks noChangeArrowheads="1"/>
          </p:cNvSpPr>
          <p:nvPr/>
        </p:nvSpPr>
        <p:spPr bwMode="auto">
          <a:xfrm>
            <a:off x="8707445" y="4400811"/>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grpSp>
        <p:nvGrpSpPr>
          <p:cNvPr id="112" name="Group 44">
            <a:extLst>
              <a:ext uri="{FF2B5EF4-FFF2-40B4-BE49-F238E27FC236}">
                <a16:creationId xmlns:a16="http://schemas.microsoft.com/office/drawing/2014/main" id="{02B175B8-A070-D99C-DFFE-6C9709767628}"/>
              </a:ext>
            </a:extLst>
          </p:cNvPr>
          <p:cNvGrpSpPr>
            <a:grpSpLocks/>
          </p:cNvGrpSpPr>
          <p:nvPr/>
        </p:nvGrpSpPr>
        <p:grpSpPr bwMode="auto">
          <a:xfrm>
            <a:off x="7522693" y="4408316"/>
            <a:ext cx="609600" cy="558800"/>
            <a:chOff x="-44" y="1473"/>
            <a:chExt cx="981" cy="1105"/>
          </a:xfrm>
        </p:grpSpPr>
        <p:pic>
          <p:nvPicPr>
            <p:cNvPr id="113" name="Picture 45" descr="desktop_computer_stylized_medium">
              <a:extLst>
                <a:ext uri="{FF2B5EF4-FFF2-40B4-BE49-F238E27FC236}">
                  <a16:creationId xmlns:a16="http://schemas.microsoft.com/office/drawing/2014/main" id="{50144E8C-F328-8449-31DD-814E0EEAE1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4" name="Freeform 46">
              <a:extLst>
                <a:ext uri="{FF2B5EF4-FFF2-40B4-BE49-F238E27FC236}">
                  <a16:creationId xmlns:a16="http://schemas.microsoft.com/office/drawing/2014/main" id="{581860E4-B710-6A7F-091E-6FC4A0B0E69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15" name="Group 44">
            <a:extLst>
              <a:ext uri="{FF2B5EF4-FFF2-40B4-BE49-F238E27FC236}">
                <a16:creationId xmlns:a16="http://schemas.microsoft.com/office/drawing/2014/main" id="{4A5EC2DD-39A7-34F6-9658-116FE9A84E28}"/>
              </a:ext>
            </a:extLst>
          </p:cNvPr>
          <p:cNvGrpSpPr>
            <a:grpSpLocks/>
          </p:cNvGrpSpPr>
          <p:nvPr/>
        </p:nvGrpSpPr>
        <p:grpSpPr bwMode="auto">
          <a:xfrm>
            <a:off x="8087474" y="4413650"/>
            <a:ext cx="609600" cy="558800"/>
            <a:chOff x="-44" y="1473"/>
            <a:chExt cx="981" cy="1105"/>
          </a:xfrm>
        </p:grpSpPr>
        <p:pic>
          <p:nvPicPr>
            <p:cNvPr id="116" name="Picture 45" descr="desktop_computer_stylized_medium">
              <a:extLst>
                <a:ext uri="{FF2B5EF4-FFF2-40B4-BE49-F238E27FC236}">
                  <a16:creationId xmlns:a16="http://schemas.microsoft.com/office/drawing/2014/main" id="{DE10A044-3EC5-EF2C-09F5-3A97BE86E5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7" name="Freeform 46">
              <a:extLst>
                <a:ext uri="{FF2B5EF4-FFF2-40B4-BE49-F238E27FC236}">
                  <a16:creationId xmlns:a16="http://schemas.microsoft.com/office/drawing/2014/main" id="{257E9519-28F6-5F61-F718-FE5B7ABBB70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18" name="Group 44">
            <a:extLst>
              <a:ext uri="{FF2B5EF4-FFF2-40B4-BE49-F238E27FC236}">
                <a16:creationId xmlns:a16="http://schemas.microsoft.com/office/drawing/2014/main" id="{DDF29823-7DEC-5D7D-5ACD-91A8F6FEE982}"/>
              </a:ext>
            </a:extLst>
          </p:cNvPr>
          <p:cNvGrpSpPr>
            <a:grpSpLocks/>
          </p:cNvGrpSpPr>
          <p:nvPr/>
        </p:nvGrpSpPr>
        <p:grpSpPr bwMode="auto">
          <a:xfrm>
            <a:off x="8844341" y="4408988"/>
            <a:ext cx="609600" cy="558800"/>
            <a:chOff x="-44" y="1473"/>
            <a:chExt cx="981" cy="1105"/>
          </a:xfrm>
        </p:grpSpPr>
        <p:pic>
          <p:nvPicPr>
            <p:cNvPr id="119" name="Picture 45" descr="desktop_computer_stylized_medium">
              <a:extLst>
                <a:ext uri="{FF2B5EF4-FFF2-40B4-BE49-F238E27FC236}">
                  <a16:creationId xmlns:a16="http://schemas.microsoft.com/office/drawing/2014/main" id="{BC212FCC-1906-A260-42D9-86259357F1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0" name="Freeform 46">
              <a:extLst>
                <a:ext uri="{FF2B5EF4-FFF2-40B4-BE49-F238E27FC236}">
                  <a16:creationId xmlns:a16="http://schemas.microsoft.com/office/drawing/2014/main" id="{66B5EB0C-478A-E0B1-C01F-31450DB5C7E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21" name="Group 44">
            <a:extLst>
              <a:ext uri="{FF2B5EF4-FFF2-40B4-BE49-F238E27FC236}">
                <a16:creationId xmlns:a16="http://schemas.microsoft.com/office/drawing/2014/main" id="{F8583ED7-D4F4-204E-A047-2A7EAE05441E}"/>
              </a:ext>
            </a:extLst>
          </p:cNvPr>
          <p:cNvGrpSpPr>
            <a:grpSpLocks/>
          </p:cNvGrpSpPr>
          <p:nvPr/>
        </p:nvGrpSpPr>
        <p:grpSpPr bwMode="auto">
          <a:xfrm>
            <a:off x="9809742" y="4404326"/>
            <a:ext cx="609600" cy="558800"/>
            <a:chOff x="-44" y="1473"/>
            <a:chExt cx="981" cy="1105"/>
          </a:xfrm>
        </p:grpSpPr>
        <p:pic>
          <p:nvPicPr>
            <p:cNvPr id="122" name="Picture 45" descr="desktop_computer_stylized_medium">
              <a:extLst>
                <a:ext uri="{FF2B5EF4-FFF2-40B4-BE49-F238E27FC236}">
                  <a16:creationId xmlns:a16="http://schemas.microsoft.com/office/drawing/2014/main" id="{E3C33806-DB83-FDE3-FC2B-8C3AD98D3B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3" name="Freeform 46">
              <a:extLst>
                <a:ext uri="{FF2B5EF4-FFF2-40B4-BE49-F238E27FC236}">
                  <a16:creationId xmlns:a16="http://schemas.microsoft.com/office/drawing/2014/main" id="{0538ADFC-99AE-92FD-350D-A277D0B3185D}"/>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24" name="Group 44">
            <a:extLst>
              <a:ext uri="{FF2B5EF4-FFF2-40B4-BE49-F238E27FC236}">
                <a16:creationId xmlns:a16="http://schemas.microsoft.com/office/drawing/2014/main" id="{81604CBC-31E6-E167-3124-9D9D4D3B0738}"/>
              </a:ext>
            </a:extLst>
          </p:cNvPr>
          <p:cNvGrpSpPr>
            <a:grpSpLocks/>
          </p:cNvGrpSpPr>
          <p:nvPr/>
        </p:nvGrpSpPr>
        <p:grpSpPr bwMode="auto">
          <a:xfrm>
            <a:off x="10324969" y="4410236"/>
            <a:ext cx="609600" cy="558800"/>
            <a:chOff x="-44" y="1473"/>
            <a:chExt cx="981" cy="1105"/>
          </a:xfrm>
        </p:grpSpPr>
        <p:pic>
          <p:nvPicPr>
            <p:cNvPr id="125" name="Picture 45" descr="desktop_computer_stylized_medium">
              <a:extLst>
                <a:ext uri="{FF2B5EF4-FFF2-40B4-BE49-F238E27FC236}">
                  <a16:creationId xmlns:a16="http://schemas.microsoft.com/office/drawing/2014/main" id="{E0C72DDF-5C15-97B7-432A-DE7C182F79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6" name="Freeform 46">
              <a:extLst>
                <a:ext uri="{FF2B5EF4-FFF2-40B4-BE49-F238E27FC236}">
                  <a16:creationId xmlns:a16="http://schemas.microsoft.com/office/drawing/2014/main" id="{9D1AD4E6-007A-3B2F-0A2B-C6CD903B2086}"/>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27" name="Group 44">
            <a:extLst>
              <a:ext uri="{FF2B5EF4-FFF2-40B4-BE49-F238E27FC236}">
                <a16:creationId xmlns:a16="http://schemas.microsoft.com/office/drawing/2014/main" id="{A5D2C404-A3DC-8A1D-349C-6FEC8F1953E5}"/>
              </a:ext>
            </a:extLst>
          </p:cNvPr>
          <p:cNvGrpSpPr>
            <a:grpSpLocks/>
          </p:cNvGrpSpPr>
          <p:nvPr/>
        </p:nvGrpSpPr>
        <p:grpSpPr bwMode="auto">
          <a:xfrm>
            <a:off x="11188570" y="4419228"/>
            <a:ext cx="609600" cy="558800"/>
            <a:chOff x="-44" y="1473"/>
            <a:chExt cx="981" cy="1105"/>
          </a:xfrm>
        </p:grpSpPr>
        <p:pic>
          <p:nvPicPr>
            <p:cNvPr id="128" name="Picture 45" descr="desktop_computer_stylized_medium">
              <a:extLst>
                <a:ext uri="{FF2B5EF4-FFF2-40B4-BE49-F238E27FC236}">
                  <a16:creationId xmlns:a16="http://schemas.microsoft.com/office/drawing/2014/main" id="{F2E3D3DF-EECE-E657-0925-F06EEAD7C0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9" name="Freeform 46">
              <a:extLst>
                <a:ext uri="{FF2B5EF4-FFF2-40B4-BE49-F238E27FC236}">
                  <a16:creationId xmlns:a16="http://schemas.microsoft.com/office/drawing/2014/main" id="{73B5DCF2-0198-9A8D-BB2B-C75C55615348}"/>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30" name="Group 129">
            <a:extLst>
              <a:ext uri="{FF2B5EF4-FFF2-40B4-BE49-F238E27FC236}">
                <a16:creationId xmlns:a16="http://schemas.microsoft.com/office/drawing/2014/main" id="{95241238-4532-40A8-0EB6-B9EEA960B6BD}"/>
              </a:ext>
            </a:extLst>
          </p:cNvPr>
          <p:cNvGrpSpPr/>
          <p:nvPr/>
        </p:nvGrpSpPr>
        <p:grpSpPr>
          <a:xfrm>
            <a:off x="9594532" y="1896035"/>
            <a:ext cx="1068986" cy="2135841"/>
            <a:chOff x="9594532" y="1896035"/>
            <a:chExt cx="1068986" cy="2135841"/>
          </a:xfrm>
        </p:grpSpPr>
        <p:cxnSp>
          <p:nvCxnSpPr>
            <p:cNvPr id="131" name="Straight Connector 130">
              <a:extLst>
                <a:ext uri="{FF2B5EF4-FFF2-40B4-BE49-F238E27FC236}">
                  <a16:creationId xmlns:a16="http://schemas.microsoft.com/office/drawing/2014/main" id="{ECD195ED-579B-F410-C3DF-A5890E28A179}"/>
                </a:ext>
              </a:extLst>
            </p:cNvPr>
            <p:cNvCxnSpPr/>
            <p:nvPr/>
          </p:nvCxnSpPr>
          <p:spPr>
            <a:xfrm>
              <a:off x="9829800" y="2216523"/>
              <a:ext cx="0" cy="181535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12C765DA-B74E-874B-A3A8-C7474D99B894}"/>
                </a:ext>
              </a:extLst>
            </p:cNvPr>
            <p:cNvCxnSpPr/>
            <p:nvPr/>
          </p:nvCxnSpPr>
          <p:spPr>
            <a:xfrm>
              <a:off x="10466294" y="2216523"/>
              <a:ext cx="0" cy="1815353"/>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3" name="Group 132">
              <a:extLst>
                <a:ext uri="{FF2B5EF4-FFF2-40B4-BE49-F238E27FC236}">
                  <a16:creationId xmlns:a16="http://schemas.microsoft.com/office/drawing/2014/main" id="{1D76717E-B0EE-2D25-2EA5-C59C04399987}"/>
                </a:ext>
              </a:extLst>
            </p:cNvPr>
            <p:cNvGrpSpPr/>
            <p:nvPr/>
          </p:nvGrpSpPr>
          <p:grpSpPr>
            <a:xfrm>
              <a:off x="9594532" y="1896035"/>
              <a:ext cx="1068986" cy="551329"/>
              <a:chOff x="7493876" y="2774731"/>
              <a:chExt cx="1481958" cy="894622"/>
            </a:xfrm>
          </p:grpSpPr>
          <p:sp>
            <p:nvSpPr>
              <p:cNvPr id="134" name="Freeform 243">
                <a:extLst>
                  <a:ext uri="{FF2B5EF4-FFF2-40B4-BE49-F238E27FC236}">
                    <a16:creationId xmlns:a16="http://schemas.microsoft.com/office/drawing/2014/main" id="{D8B0FC85-B2C0-2FA5-A3C6-3A7D0A30F870}"/>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35" name="Oval 134">
                <a:extLst>
                  <a:ext uri="{FF2B5EF4-FFF2-40B4-BE49-F238E27FC236}">
                    <a16:creationId xmlns:a16="http://schemas.microsoft.com/office/drawing/2014/main" id="{6AE018A8-8EBF-7907-6450-8C29070BFA42}"/>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36" name="Group 135">
                <a:extLst>
                  <a:ext uri="{FF2B5EF4-FFF2-40B4-BE49-F238E27FC236}">
                    <a16:creationId xmlns:a16="http://schemas.microsoft.com/office/drawing/2014/main" id="{57C57CE6-C364-6362-90D1-5B94C5BC75F0}"/>
                  </a:ext>
                </a:extLst>
              </p:cNvPr>
              <p:cNvGrpSpPr/>
              <p:nvPr/>
            </p:nvGrpSpPr>
            <p:grpSpPr>
              <a:xfrm>
                <a:off x="7713663" y="2848339"/>
                <a:ext cx="1042107" cy="425543"/>
                <a:chOff x="7786941" y="2884917"/>
                <a:chExt cx="897649" cy="353919"/>
              </a:xfrm>
            </p:grpSpPr>
            <p:sp>
              <p:nvSpPr>
                <p:cNvPr id="137" name="Freeform 246">
                  <a:extLst>
                    <a:ext uri="{FF2B5EF4-FFF2-40B4-BE49-F238E27FC236}">
                      <a16:creationId xmlns:a16="http://schemas.microsoft.com/office/drawing/2014/main" id="{0D756102-E816-39C1-05AF-186D5D869D4D}"/>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8" name="Freeform 247">
                  <a:extLst>
                    <a:ext uri="{FF2B5EF4-FFF2-40B4-BE49-F238E27FC236}">
                      <a16:creationId xmlns:a16="http://schemas.microsoft.com/office/drawing/2014/main" id="{3FBC1069-93D5-57C1-5BC9-8F868C876CE8}"/>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9" name="Freeform 248">
                  <a:extLst>
                    <a:ext uri="{FF2B5EF4-FFF2-40B4-BE49-F238E27FC236}">
                      <a16:creationId xmlns:a16="http://schemas.microsoft.com/office/drawing/2014/main" id="{05A907CE-C8AF-FBE1-64B1-C6DE8B512C96}"/>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 name="Freeform 249">
                  <a:extLst>
                    <a:ext uri="{FF2B5EF4-FFF2-40B4-BE49-F238E27FC236}">
                      <a16:creationId xmlns:a16="http://schemas.microsoft.com/office/drawing/2014/main" id="{C277ECF4-840E-2FE9-B59C-67E9098AF90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4B0FE567-2233-5507-E900-2328FE8C54EB}"/>
                  </a:ext>
                </a:extLst>
              </p14:cNvPr>
              <p14:cNvContentPartPr/>
              <p14:nvPr/>
            </p14:nvContentPartPr>
            <p14:xfrm>
              <a:off x="1516680" y="536760"/>
              <a:ext cx="8834760" cy="3606840"/>
            </p14:xfrm>
          </p:contentPart>
        </mc:Choice>
        <mc:Fallback xmlns="">
          <p:pic>
            <p:nvPicPr>
              <p:cNvPr id="4" name="Ink 3">
                <a:extLst>
                  <a:ext uri="{FF2B5EF4-FFF2-40B4-BE49-F238E27FC236}">
                    <a16:creationId xmlns:a16="http://schemas.microsoft.com/office/drawing/2014/main" id="{4B0FE567-2233-5507-E900-2328FE8C54EB}"/>
                  </a:ext>
                </a:extLst>
              </p:cNvPr>
              <p:cNvPicPr/>
              <p:nvPr/>
            </p:nvPicPr>
            <p:blipFill>
              <a:blip r:embed="rId4"/>
              <a:stretch>
                <a:fillRect/>
              </a:stretch>
            </p:blipFill>
            <p:spPr>
              <a:xfrm>
                <a:off x="1507320" y="527400"/>
                <a:ext cx="8853480" cy="3625560"/>
              </a:xfrm>
              <a:prstGeom prst="rect">
                <a:avLst/>
              </a:prstGeom>
            </p:spPr>
          </p:pic>
        </mc:Fallback>
      </mc:AlternateContent>
      <p:sp>
        <p:nvSpPr>
          <p:cNvPr id="5" name="TextBox 74">
            <a:extLst>
              <a:ext uri="{FF2B5EF4-FFF2-40B4-BE49-F238E27FC236}">
                <a16:creationId xmlns:a16="http://schemas.microsoft.com/office/drawing/2014/main" id="{EDE58180-AF44-73CE-86BF-393F7C09779F}"/>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544119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5B62F-337F-87D3-13A7-7AB6A785869D}"/>
              </a:ext>
            </a:extLst>
          </p:cNvPr>
          <p:cNvSpPr>
            <a:spLocks noGrp="1"/>
          </p:cNvSpPr>
          <p:nvPr>
            <p:ph type="title"/>
          </p:nvPr>
        </p:nvSpPr>
        <p:spPr/>
        <p:txBody>
          <a:bodyPr/>
          <a:lstStyle/>
          <a:p>
            <a:r>
              <a:rPr lang="en-IN" dirty="0"/>
              <a:t>Inter-VLAN communication</a:t>
            </a:r>
          </a:p>
        </p:txBody>
      </p:sp>
      <p:sp>
        <p:nvSpPr>
          <p:cNvPr id="3" name="Content Placeholder 2">
            <a:extLst>
              <a:ext uri="{FF2B5EF4-FFF2-40B4-BE49-F238E27FC236}">
                <a16:creationId xmlns:a16="http://schemas.microsoft.com/office/drawing/2014/main" id="{C0B21264-5597-4C8C-5E26-2575ADDC7FC5}"/>
              </a:ext>
            </a:extLst>
          </p:cNvPr>
          <p:cNvSpPr>
            <a:spLocks noGrp="1"/>
          </p:cNvSpPr>
          <p:nvPr>
            <p:ph idx="1"/>
          </p:nvPr>
        </p:nvSpPr>
        <p:spPr/>
        <p:txBody>
          <a:bodyPr/>
          <a:lstStyle/>
          <a:p>
            <a:r>
              <a:rPr lang="en-IN" dirty="0"/>
              <a:t>The hosts are unaware of the presence of a VLAN</a:t>
            </a:r>
          </a:p>
          <a:p>
            <a:endParaRPr lang="en-IN" dirty="0"/>
          </a:p>
          <a:p>
            <a:r>
              <a:rPr lang="en-IN" dirty="0"/>
              <a:t>If two VLANs are in the same subnet, then how can a host obtain the MAC address of another host present in a different VLAN</a:t>
            </a:r>
          </a:p>
          <a:p>
            <a:pPr lvl="1"/>
            <a:r>
              <a:rPr lang="en-IN" dirty="0"/>
              <a:t>Good practice to apply subnetting at the VLAN granularity</a:t>
            </a:r>
          </a:p>
          <a:p>
            <a:pPr lvl="1"/>
            <a:r>
              <a:rPr lang="en-IN" dirty="0"/>
              <a:t>Ideally, each VLAN should belong to a different subnet</a:t>
            </a:r>
          </a:p>
          <a:p>
            <a:pPr lvl="1"/>
            <a:r>
              <a:rPr lang="en-IN" dirty="0"/>
              <a:t>However, if multiple VLANs are in the same subnet, proxy ARP can be used </a:t>
            </a:r>
          </a:p>
        </p:txBody>
      </p:sp>
    </p:spTree>
    <p:extLst>
      <p:ext uri="{BB962C8B-B14F-4D97-AF65-F5344CB8AC3E}">
        <p14:creationId xmlns:p14="http://schemas.microsoft.com/office/powerpoint/2010/main" val="14572530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2AAFE-A21D-1AD3-A1EC-2E3E46119BAA}"/>
              </a:ext>
            </a:extLst>
          </p:cNvPr>
          <p:cNvSpPr>
            <a:spLocks noGrp="1"/>
          </p:cNvSpPr>
          <p:nvPr>
            <p:ph type="title"/>
          </p:nvPr>
        </p:nvSpPr>
        <p:spPr/>
        <p:txBody>
          <a:bodyPr/>
          <a:lstStyle/>
          <a:p>
            <a:r>
              <a:rPr lang="en-IN" dirty="0"/>
              <a:t>Proxy ARP</a:t>
            </a:r>
          </a:p>
        </p:txBody>
      </p:sp>
      <p:sp>
        <p:nvSpPr>
          <p:cNvPr id="3" name="Content Placeholder 2">
            <a:extLst>
              <a:ext uri="{FF2B5EF4-FFF2-40B4-BE49-F238E27FC236}">
                <a16:creationId xmlns:a16="http://schemas.microsoft.com/office/drawing/2014/main" id="{067A5F4B-47DA-F9AD-AA62-22C64CFB588D}"/>
              </a:ext>
            </a:extLst>
          </p:cNvPr>
          <p:cNvSpPr>
            <a:spLocks noGrp="1"/>
          </p:cNvSpPr>
          <p:nvPr>
            <p:ph idx="1"/>
          </p:nvPr>
        </p:nvSpPr>
        <p:spPr/>
        <p:txBody>
          <a:bodyPr>
            <a:normAutofit/>
          </a:bodyPr>
          <a:lstStyle/>
          <a:p>
            <a:r>
              <a:rPr lang="en-IN" dirty="0"/>
              <a:t>A router can be configured to implement proxy ARP</a:t>
            </a:r>
          </a:p>
          <a:p>
            <a:endParaRPr lang="en-IN" dirty="0"/>
          </a:p>
          <a:p>
            <a:r>
              <a:rPr lang="en-US" dirty="0"/>
              <a:t>If an ARP request is coming to one of its ports, the router replies with its own MAC address if</a:t>
            </a:r>
          </a:p>
          <a:p>
            <a:pPr marL="914400" lvl="1" indent="-457200">
              <a:buFont typeface="+mj-lt"/>
              <a:buAutoNum type="arabicPeriod"/>
            </a:pPr>
            <a:r>
              <a:rPr lang="en-US" dirty="0"/>
              <a:t>The target IP is in a different LAN/VLAN reachable via it</a:t>
            </a:r>
          </a:p>
          <a:p>
            <a:pPr marL="914400" lvl="1" indent="-457200">
              <a:buFont typeface="+mj-lt"/>
              <a:buAutoNum type="arabicPeriod"/>
            </a:pPr>
            <a:r>
              <a:rPr lang="en-US" dirty="0"/>
              <a:t>The target IP belongs to the same IP subnet as the interface on which the ARP request arrived</a:t>
            </a:r>
          </a:p>
          <a:p>
            <a:pPr marL="457200" lvl="1" indent="0">
              <a:buNone/>
            </a:pPr>
            <a:endParaRPr lang="en-IN" dirty="0"/>
          </a:p>
          <a:p>
            <a:r>
              <a:rPr lang="en-US" dirty="0"/>
              <a:t>When the requesting host sends the packet with the router’s MAC address, the router forwards it to the correct destination</a:t>
            </a:r>
            <a:endParaRPr lang="en-IN" dirty="0"/>
          </a:p>
        </p:txBody>
      </p:sp>
    </p:spTree>
    <p:extLst>
      <p:ext uri="{BB962C8B-B14F-4D97-AF65-F5344CB8AC3E}">
        <p14:creationId xmlns:p14="http://schemas.microsoft.com/office/powerpoint/2010/main" val="1263428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E5679-B2CD-4243-0E78-6C7DCDA2FA22}"/>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A1E1EBFC-F794-D91D-9B02-2440EEB2739B}"/>
              </a:ext>
            </a:extLst>
          </p:cNvPr>
          <p:cNvSpPr>
            <a:spLocks noGrp="1"/>
          </p:cNvSpPr>
          <p:nvPr>
            <p:ph idx="1"/>
          </p:nvPr>
        </p:nvSpPr>
        <p:spPr/>
        <p:txBody>
          <a:bodyPr>
            <a:normAutofit/>
          </a:bodyPr>
          <a:lstStyle/>
          <a:p>
            <a:r>
              <a:rPr lang="en-IN" dirty="0"/>
              <a:t>Let’s say some ports on switch A belong to CSE and some to ECE. Additionally, some ports on switch B belong to CSE and some to ECE. Both CSE and ECE frames will be forwarded from switch A to switch B. How does switch B distinguish between CSE and ECE frames?</a:t>
            </a:r>
          </a:p>
          <a:p>
            <a:endParaRPr lang="en-IN" dirty="0"/>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3288FA58-185E-1943-95DA-8537DC321341}"/>
                  </a:ext>
                </a:extLst>
              </p14:cNvPr>
              <p14:cNvContentPartPr/>
              <p14:nvPr/>
            </p14:nvContentPartPr>
            <p14:xfrm>
              <a:off x="5312160" y="162000"/>
              <a:ext cx="5492160" cy="1482480"/>
            </p14:xfrm>
          </p:contentPart>
        </mc:Choice>
        <mc:Fallback xmlns="">
          <p:pic>
            <p:nvPicPr>
              <p:cNvPr id="4" name="Ink 3">
                <a:extLst>
                  <a:ext uri="{FF2B5EF4-FFF2-40B4-BE49-F238E27FC236}">
                    <a16:creationId xmlns:a16="http://schemas.microsoft.com/office/drawing/2014/main" id="{3288FA58-185E-1943-95DA-8537DC321341}"/>
                  </a:ext>
                </a:extLst>
              </p:cNvPr>
              <p:cNvPicPr/>
              <p:nvPr/>
            </p:nvPicPr>
            <p:blipFill>
              <a:blip r:embed="rId3"/>
              <a:stretch>
                <a:fillRect/>
              </a:stretch>
            </p:blipFill>
            <p:spPr>
              <a:xfrm>
                <a:off x="5302800" y="152640"/>
                <a:ext cx="5510880" cy="1501200"/>
              </a:xfrm>
              <a:prstGeom prst="rect">
                <a:avLst/>
              </a:prstGeom>
            </p:spPr>
          </p:pic>
        </mc:Fallback>
      </mc:AlternateContent>
    </p:spTree>
    <p:extLst>
      <p:ext uri="{BB962C8B-B14F-4D97-AF65-F5344CB8AC3E}">
        <p14:creationId xmlns:p14="http://schemas.microsoft.com/office/powerpoint/2010/main" val="7686540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2FA07-DBF8-5D88-2AFB-41664D76B1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464FEF-108C-B9EA-1F0C-151054AA1E22}"/>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5474BC0C-607B-8EE8-DF8A-8792604519E6}"/>
              </a:ext>
            </a:extLst>
          </p:cNvPr>
          <p:cNvSpPr>
            <a:spLocks noGrp="1"/>
          </p:cNvSpPr>
          <p:nvPr>
            <p:ph idx="1"/>
          </p:nvPr>
        </p:nvSpPr>
        <p:spPr/>
        <p:txBody>
          <a:bodyPr>
            <a:normAutofit/>
          </a:bodyPr>
          <a:lstStyle/>
          <a:p>
            <a:r>
              <a:rPr lang="en-IN" dirty="0"/>
              <a:t>Let’s say some ports on switch A belong to CSE and some to ECE. Additionally, some ports on switch B belong to CSE and some to ECE. Both CSE and ECE frames will be forwarded from switch A to switch B. How does switch B distinguish between CSE and ECE frames?</a:t>
            </a:r>
          </a:p>
          <a:p>
            <a:pPr lvl="1"/>
            <a:r>
              <a:rPr lang="en-IN" dirty="0"/>
              <a:t>Separate ports for CSE and ECE for inter-switch communication</a:t>
            </a:r>
          </a:p>
          <a:p>
            <a:pPr lvl="1"/>
            <a:r>
              <a:rPr lang="en-IN" dirty="0"/>
              <a:t>If there are N VLANS, how many ports per-switch need to be reserved for inter-switch communication?</a:t>
            </a:r>
          </a:p>
          <a:p>
            <a:pPr lvl="2"/>
            <a:r>
              <a:rPr lang="en-IN" dirty="0"/>
              <a:t>N</a:t>
            </a:r>
          </a:p>
          <a:p>
            <a:endParaRPr lang="en-IN" dirty="0"/>
          </a:p>
          <a:p>
            <a:endParaRPr lang="en-IN" dirty="0"/>
          </a:p>
        </p:txBody>
      </p:sp>
    </p:spTree>
    <p:extLst>
      <p:ext uri="{BB962C8B-B14F-4D97-AF65-F5344CB8AC3E}">
        <p14:creationId xmlns:p14="http://schemas.microsoft.com/office/powerpoint/2010/main" val="4052977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46D61-54D3-DA9A-0935-911029548F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E9DBFB-0E7B-CF9E-7B8C-F770BF7CCA00}"/>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6D1ACAA7-6F75-F096-3FAF-133EB275DD65}"/>
              </a:ext>
            </a:extLst>
          </p:cNvPr>
          <p:cNvSpPr>
            <a:spLocks noGrp="1"/>
          </p:cNvSpPr>
          <p:nvPr>
            <p:ph idx="1"/>
          </p:nvPr>
        </p:nvSpPr>
        <p:spPr/>
        <p:txBody>
          <a:bodyPr>
            <a:normAutofit/>
          </a:bodyPr>
          <a:lstStyle/>
          <a:p>
            <a:r>
              <a:rPr lang="en-IN" dirty="0"/>
              <a:t>Let’s say some ports on switch A belong to CSE and some to ECE. Additionally, some ports on switch B belong to CSE and some to ECE. Both CSE and ECE frames will be forwarded from switch A to switch B. How does switch B distinguish between CSE and ECE frames?</a:t>
            </a:r>
          </a:p>
          <a:p>
            <a:pPr lvl="1"/>
            <a:r>
              <a:rPr lang="en-IN" dirty="0"/>
              <a:t>Separate ports for CSE and ECE for inter-switch communication</a:t>
            </a:r>
          </a:p>
          <a:p>
            <a:pPr lvl="1"/>
            <a:r>
              <a:rPr lang="en-IN" dirty="0"/>
              <a:t>If there are N VLANS, how many ports per-switch need to be reserved for inter-switch communication?</a:t>
            </a:r>
          </a:p>
          <a:p>
            <a:pPr lvl="2"/>
            <a:r>
              <a:rPr lang="en-IN" dirty="0"/>
              <a:t>N</a:t>
            </a:r>
          </a:p>
          <a:p>
            <a:endParaRPr lang="en-IN" dirty="0"/>
          </a:p>
          <a:p>
            <a:endParaRPr lang="en-IN" dirty="0"/>
          </a:p>
        </p:txBody>
      </p:sp>
    </p:spTree>
    <p:extLst>
      <p:ext uri="{BB962C8B-B14F-4D97-AF65-F5344CB8AC3E}">
        <p14:creationId xmlns:p14="http://schemas.microsoft.com/office/powerpoint/2010/main" val="638388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BABB0-0AAE-82A6-37DB-AD403DA47C26}"/>
              </a:ext>
            </a:extLst>
          </p:cNvPr>
          <p:cNvSpPr>
            <a:spLocks noGrp="1"/>
          </p:cNvSpPr>
          <p:nvPr>
            <p:ph type="title"/>
          </p:nvPr>
        </p:nvSpPr>
        <p:spPr/>
        <p:txBody>
          <a:bodyPr/>
          <a:lstStyle/>
          <a:p>
            <a:r>
              <a:rPr lang="en-IN" dirty="0"/>
              <a:t>VLAN trunking</a:t>
            </a:r>
          </a:p>
        </p:txBody>
      </p:sp>
      <p:sp>
        <p:nvSpPr>
          <p:cNvPr id="3" name="Content Placeholder 2">
            <a:extLst>
              <a:ext uri="{FF2B5EF4-FFF2-40B4-BE49-F238E27FC236}">
                <a16:creationId xmlns:a16="http://schemas.microsoft.com/office/drawing/2014/main" id="{1C3B7B73-73E7-6B12-41F6-2FAAEE14B97A}"/>
              </a:ext>
            </a:extLst>
          </p:cNvPr>
          <p:cNvSpPr>
            <a:spLocks noGrp="1"/>
          </p:cNvSpPr>
          <p:nvPr>
            <p:ph idx="1"/>
          </p:nvPr>
        </p:nvSpPr>
        <p:spPr/>
        <p:txBody>
          <a:bodyPr/>
          <a:lstStyle/>
          <a:p>
            <a:r>
              <a:rPr lang="en-IN" dirty="0"/>
              <a:t>A separate port on each switch is configured as a trunk port for inter-switch communication</a:t>
            </a:r>
          </a:p>
          <a:p>
            <a:r>
              <a:rPr lang="en-IN" dirty="0"/>
              <a:t>All the traffic that goes via the trunk port uses a VLAN-tagged Ethernet frame </a:t>
            </a:r>
          </a:p>
          <a:p>
            <a:r>
              <a:rPr lang="en-IN" dirty="0"/>
              <a:t>VLAN-tagged Ethernet frame contains the ID of the VLAN to which the frame belongs  </a:t>
            </a:r>
          </a:p>
          <a:p>
            <a:r>
              <a:rPr lang="en-IN" dirty="0"/>
              <a:t>VLAN tag is added by the sending side of the VLAN trunk, which is parsed and removed by the receiving side of the VLAN trunk</a:t>
            </a:r>
          </a:p>
          <a:p>
            <a:endParaRPr lang="en-IN" dirty="0"/>
          </a:p>
        </p:txBody>
      </p:sp>
    </p:spTree>
    <p:extLst>
      <p:ext uri="{BB962C8B-B14F-4D97-AF65-F5344CB8AC3E}">
        <p14:creationId xmlns:p14="http://schemas.microsoft.com/office/powerpoint/2010/main" val="470392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AE818-A737-4C45-B47A-CFB608ADA54E}"/>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A0A39515-7E45-6891-7EE6-65125CA5FC03}"/>
              </a:ext>
            </a:extLst>
          </p:cNvPr>
          <p:cNvSpPr>
            <a:spLocks noGrp="1"/>
          </p:cNvSpPr>
          <p:nvPr>
            <p:ph idx="1"/>
          </p:nvPr>
        </p:nvSpPr>
        <p:spPr/>
        <p:txBody>
          <a:bodyPr/>
          <a:lstStyle/>
          <a:p>
            <a:endParaRPr lang="en-IN"/>
          </a:p>
        </p:txBody>
      </p:sp>
      <p:sp>
        <p:nvSpPr>
          <p:cNvPr id="4" name="Rectangle 76">
            <a:extLst>
              <a:ext uri="{FF2B5EF4-FFF2-40B4-BE49-F238E27FC236}">
                <a16:creationId xmlns:a16="http://schemas.microsoft.com/office/drawing/2014/main" id="{E7E95FDD-7394-A310-3FB2-218E4F2438CB}"/>
              </a:ext>
            </a:extLst>
          </p:cNvPr>
          <p:cNvSpPr>
            <a:spLocks noChangeArrowheads="1"/>
          </p:cNvSpPr>
          <p:nvPr/>
        </p:nvSpPr>
        <p:spPr bwMode="auto">
          <a:xfrm>
            <a:off x="4402748" y="2279650"/>
            <a:ext cx="294061" cy="222307"/>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charset="0"/>
              <a:ea typeface="ＭＳ Ｐゴシック" charset="0"/>
              <a:cs typeface="+mn-cs"/>
            </a:endParaRPr>
          </a:p>
        </p:txBody>
      </p:sp>
      <p:sp>
        <p:nvSpPr>
          <p:cNvPr id="5" name="Rectangle 75">
            <a:extLst>
              <a:ext uri="{FF2B5EF4-FFF2-40B4-BE49-F238E27FC236}">
                <a16:creationId xmlns:a16="http://schemas.microsoft.com/office/drawing/2014/main" id="{8F3852D7-1F64-90CB-C9FE-B1BD246CC084}"/>
              </a:ext>
            </a:extLst>
          </p:cNvPr>
          <p:cNvSpPr>
            <a:spLocks noChangeArrowheads="1"/>
          </p:cNvSpPr>
          <p:nvPr/>
        </p:nvSpPr>
        <p:spPr bwMode="auto">
          <a:xfrm>
            <a:off x="6971200" y="2519374"/>
            <a:ext cx="302725" cy="252401"/>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6" name="Rectangle 76">
            <a:extLst>
              <a:ext uri="{FF2B5EF4-FFF2-40B4-BE49-F238E27FC236}">
                <a16:creationId xmlns:a16="http://schemas.microsoft.com/office/drawing/2014/main" id="{29C24073-2751-2EC1-2E51-BDEB79B9F3E6}"/>
              </a:ext>
            </a:extLst>
          </p:cNvPr>
          <p:cNvSpPr>
            <a:spLocks noChangeArrowheads="1"/>
          </p:cNvSpPr>
          <p:nvPr/>
        </p:nvSpPr>
        <p:spPr bwMode="auto">
          <a:xfrm>
            <a:off x="7860323" y="2308273"/>
            <a:ext cx="294061" cy="247659"/>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charset="0"/>
              <a:ea typeface="ＭＳ Ｐゴシック" charset="0"/>
              <a:cs typeface="+mn-cs"/>
            </a:endParaRPr>
          </a:p>
        </p:txBody>
      </p:sp>
      <p:sp>
        <p:nvSpPr>
          <p:cNvPr id="7" name="Rectangle 75">
            <a:extLst>
              <a:ext uri="{FF2B5EF4-FFF2-40B4-BE49-F238E27FC236}">
                <a16:creationId xmlns:a16="http://schemas.microsoft.com/office/drawing/2014/main" id="{EF1A3659-C7E2-AB1A-CE2D-531E25A2A3A3}"/>
              </a:ext>
            </a:extLst>
          </p:cNvPr>
          <p:cNvSpPr>
            <a:spLocks noChangeArrowheads="1"/>
          </p:cNvSpPr>
          <p:nvPr/>
        </p:nvSpPr>
        <p:spPr bwMode="auto">
          <a:xfrm>
            <a:off x="2324905" y="2276804"/>
            <a:ext cx="1188897" cy="471997"/>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8" name="Rectangle 2">
            <a:extLst>
              <a:ext uri="{FF2B5EF4-FFF2-40B4-BE49-F238E27FC236}">
                <a16:creationId xmlns:a16="http://schemas.microsoft.com/office/drawing/2014/main" id="{B2A6EF1C-C52F-F873-767C-D34A0FAC4551}"/>
              </a:ext>
            </a:extLst>
          </p:cNvPr>
          <p:cNvSpPr>
            <a:spLocks noChangeArrowheads="1"/>
          </p:cNvSpPr>
          <p:nvPr/>
        </p:nvSpPr>
        <p:spPr bwMode="auto">
          <a:xfrm>
            <a:off x="2334590" y="2277305"/>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9" name="Line 3">
            <a:extLst>
              <a:ext uri="{FF2B5EF4-FFF2-40B4-BE49-F238E27FC236}">
                <a16:creationId xmlns:a16="http://schemas.microsoft.com/office/drawing/2014/main" id="{5C296D45-EDBB-C056-9D8A-A5502D13E9B0}"/>
              </a:ext>
            </a:extLst>
          </p:cNvPr>
          <p:cNvSpPr>
            <a:spLocks noChangeShapeType="1"/>
          </p:cNvSpPr>
          <p:nvPr/>
        </p:nvSpPr>
        <p:spPr bwMode="auto">
          <a:xfrm flipV="1">
            <a:off x="2336177" y="2491790"/>
            <a:ext cx="1179110" cy="1416"/>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 name="Text Box 6">
            <a:extLst>
              <a:ext uri="{FF2B5EF4-FFF2-40B4-BE49-F238E27FC236}">
                <a16:creationId xmlns:a16="http://schemas.microsoft.com/office/drawing/2014/main" id="{AE984055-4877-544F-A849-98C4D25B8697}"/>
              </a:ext>
            </a:extLst>
          </p:cNvPr>
          <p:cNvSpPr txBox="1">
            <a:spLocks noChangeArrowheads="1"/>
          </p:cNvSpPr>
          <p:nvPr/>
        </p:nvSpPr>
        <p:spPr bwMode="auto">
          <a:xfrm>
            <a:off x="2272588" y="2256578"/>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a:t>
            </a:r>
          </a:p>
        </p:txBody>
      </p:sp>
      <p:sp>
        <p:nvSpPr>
          <p:cNvPr id="11" name="Line 18">
            <a:extLst>
              <a:ext uri="{FF2B5EF4-FFF2-40B4-BE49-F238E27FC236}">
                <a16:creationId xmlns:a16="http://schemas.microsoft.com/office/drawing/2014/main" id="{F21D8CBB-9DAF-B941-79DC-6AA366666D61}"/>
              </a:ext>
            </a:extLst>
          </p:cNvPr>
          <p:cNvSpPr>
            <a:spLocks noChangeShapeType="1"/>
          </p:cNvSpPr>
          <p:nvPr/>
        </p:nvSpPr>
        <p:spPr bwMode="auto">
          <a:xfrm>
            <a:off x="2915615" y="228206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2" name="Line 21">
            <a:extLst>
              <a:ext uri="{FF2B5EF4-FFF2-40B4-BE49-F238E27FC236}">
                <a16:creationId xmlns:a16="http://schemas.microsoft.com/office/drawing/2014/main" id="{451C8DEB-C37A-4394-FD04-75ECEE5F5959}"/>
              </a:ext>
            </a:extLst>
          </p:cNvPr>
          <p:cNvSpPr>
            <a:spLocks noChangeShapeType="1"/>
          </p:cNvSpPr>
          <p:nvPr/>
        </p:nvSpPr>
        <p:spPr bwMode="auto">
          <a:xfrm>
            <a:off x="2625102" y="227889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 name="Line 23">
            <a:extLst>
              <a:ext uri="{FF2B5EF4-FFF2-40B4-BE49-F238E27FC236}">
                <a16:creationId xmlns:a16="http://schemas.microsoft.com/office/drawing/2014/main" id="{76356CAB-E645-C408-41C2-314FB59BE11A}"/>
              </a:ext>
            </a:extLst>
          </p:cNvPr>
          <p:cNvSpPr>
            <a:spLocks noChangeShapeType="1"/>
          </p:cNvSpPr>
          <p:nvPr/>
        </p:nvSpPr>
        <p:spPr bwMode="auto">
          <a:xfrm>
            <a:off x="3196602" y="2286830"/>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 name="Text Box 26">
            <a:extLst>
              <a:ext uri="{FF2B5EF4-FFF2-40B4-BE49-F238E27FC236}">
                <a16:creationId xmlns:a16="http://schemas.microsoft.com/office/drawing/2014/main" id="{22ACC456-A70D-0888-50B0-FAE9D169B58A}"/>
              </a:ext>
            </a:extLst>
          </p:cNvPr>
          <p:cNvSpPr txBox="1">
            <a:spLocks noChangeArrowheads="1"/>
          </p:cNvSpPr>
          <p:nvPr/>
        </p:nvSpPr>
        <p:spPr bwMode="auto">
          <a:xfrm>
            <a:off x="3133102" y="2445580"/>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8</a:t>
            </a:r>
          </a:p>
        </p:txBody>
      </p:sp>
      <p:sp>
        <p:nvSpPr>
          <p:cNvPr id="15" name="Text Box 30">
            <a:extLst>
              <a:ext uri="{FF2B5EF4-FFF2-40B4-BE49-F238E27FC236}">
                <a16:creationId xmlns:a16="http://schemas.microsoft.com/office/drawing/2014/main" id="{A7799095-FF93-63B8-6DE4-DC0535A89ABA}"/>
              </a:ext>
            </a:extLst>
          </p:cNvPr>
          <p:cNvSpPr txBox="1">
            <a:spLocks noChangeArrowheads="1"/>
          </p:cNvSpPr>
          <p:nvPr/>
        </p:nvSpPr>
        <p:spPr bwMode="auto">
          <a:xfrm>
            <a:off x="2275264" y="2449753"/>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2</a:t>
            </a:r>
          </a:p>
        </p:txBody>
      </p:sp>
      <p:sp>
        <p:nvSpPr>
          <p:cNvPr id="16" name="Text Box 57">
            <a:extLst>
              <a:ext uri="{FF2B5EF4-FFF2-40B4-BE49-F238E27FC236}">
                <a16:creationId xmlns:a16="http://schemas.microsoft.com/office/drawing/2014/main" id="{03B66585-193C-3917-4025-0443991365BE}"/>
              </a:ext>
            </a:extLst>
          </p:cNvPr>
          <p:cNvSpPr txBox="1">
            <a:spLocks noChangeArrowheads="1"/>
          </p:cNvSpPr>
          <p:nvPr/>
        </p:nvSpPr>
        <p:spPr bwMode="auto">
          <a:xfrm>
            <a:off x="3128340" y="2231268"/>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7</a:t>
            </a:r>
          </a:p>
        </p:txBody>
      </p:sp>
      <p:sp>
        <p:nvSpPr>
          <p:cNvPr id="17" name="Oval 81">
            <a:extLst>
              <a:ext uri="{FF2B5EF4-FFF2-40B4-BE49-F238E27FC236}">
                <a16:creationId xmlns:a16="http://schemas.microsoft.com/office/drawing/2014/main" id="{A6DB1119-86D0-FBB4-777E-1E14A942A9D8}"/>
              </a:ext>
            </a:extLst>
          </p:cNvPr>
          <p:cNvSpPr>
            <a:spLocks noChangeArrowheads="1"/>
          </p:cNvSpPr>
          <p:nvPr/>
        </p:nvSpPr>
        <p:spPr bwMode="auto">
          <a:xfrm>
            <a:off x="2450477" y="2591630"/>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 name="Oval 82">
            <a:extLst>
              <a:ext uri="{FF2B5EF4-FFF2-40B4-BE49-F238E27FC236}">
                <a16:creationId xmlns:a16="http://schemas.microsoft.com/office/drawing/2014/main" id="{86F96D93-324F-DDDF-15FA-0F03E71E9AA6}"/>
              </a:ext>
            </a:extLst>
          </p:cNvPr>
          <p:cNvSpPr>
            <a:spLocks noChangeArrowheads="1"/>
          </p:cNvSpPr>
          <p:nvPr/>
        </p:nvSpPr>
        <p:spPr bwMode="auto">
          <a:xfrm>
            <a:off x="2742577" y="2588455"/>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Oval 83">
            <a:extLst>
              <a:ext uri="{FF2B5EF4-FFF2-40B4-BE49-F238E27FC236}">
                <a16:creationId xmlns:a16="http://schemas.microsoft.com/office/drawing/2014/main" id="{BC5908C6-98AA-7566-A699-3DA684DBD5C2}"/>
              </a:ext>
            </a:extLst>
          </p:cNvPr>
          <p:cNvSpPr>
            <a:spLocks noChangeArrowheads="1"/>
          </p:cNvSpPr>
          <p:nvPr/>
        </p:nvSpPr>
        <p:spPr bwMode="auto">
          <a:xfrm>
            <a:off x="3329952" y="2593218"/>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Rectangle 75">
            <a:extLst>
              <a:ext uri="{FF2B5EF4-FFF2-40B4-BE49-F238E27FC236}">
                <a16:creationId xmlns:a16="http://schemas.microsoft.com/office/drawing/2014/main" id="{12A816A7-0903-12CB-93DB-7C079816D74F}"/>
              </a:ext>
            </a:extLst>
          </p:cNvPr>
          <p:cNvSpPr>
            <a:spLocks noChangeArrowheads="1"/>
          </p:cNvSpPr>
          <p:nvPr/>
        </p:nvSpPr>
        <p:spPr bwMode="auto">
          <a:xfrm>
            <a:off x="7269650" y="2300299"/>
            <a:ext cx="582125" cy="471997"/>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21" name="Group 20">
            <a:extLst>
              <a:ext uri="{FF2B5EF4-FFF2-40B4-BE49-F238E27FC236}">
                <a16:creationId xmlns:a16="http://schemas.microsoft.com/office/drawing/2014/main" id="{7CA4C3CD-28C3-5977-4F7B-8BC84F808A3E}"/>
              </a:ext>
            </a:extLst>
          </p:cNvPr>
          <p:cNvGrpSpPr/>
          <p:nvPr/>
        </p:nvGrpSpPr>
        <p:grpSpPr>
          <a:xfrm>
            <a:off x="3441456" y="2226513"/>
            <a:ext cx="1259780" cy="523875"/>
            <a:chOff x="10932220" y="4822113"/>
            <a:chExt cx="1259780" cy="523875"/>
          </a:xfrm>
        </p:grpSpPr>
        <p:sp>
          <p:nvSpPr>
            <p:cNvPr id="22" name="Rectangle 76">
              <a:extLst>
                <a:ext uri="{FF2B5EF4-FFF2-40B4-BE49-F238E27FC236}">
                  <a16:creationId xmlns:a16="http://schemas.microsoft.com/office/drawing/2014/main" id="{C154948F-9728-CA44-DE0C-993949F11803}"/>
                </a:ext>
              </a:extLst>
            </p:cNvPr>
            <p:cNvSpPr>
              <a:spLocks noChangeArrowheads="1"/>
            </p:cNvSpPr>
            <p:nvPr/>
          </p:nvSpPr>
          <p:spPr bwMode="auto">
            <a:xfrm>
              <a:off x="11001071" y="4880851"/>
              <a:ext cx="896593" cy="457200"/>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23" name="Rectangle 2">
              <a:extLst>
                <a:ext uri="{FF2B5EF4-FFF2-40B4-BE49-F238E27FC236}">
                  <a16:creationId xmlns:a16="http://schemas.microsoft.com/office/drawing/2014/main" id="{8A0A43C4-274A-30E3-9728-F00947BC059C}"/>
                </a:ext>
              </a:extLst>
            </p:cNvPr>
            <p:cNvSpPr>
              <a:spLocks noChangeArrowheads="1"/>
            </p:cNvSpPr>
            <p:nvPr/>
          </p:nvSpPr>
          <p:spPr bwMode="auto">
            <a:xfrm>
              <a:off x="11010391" y="4872913"/>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4" name="Line 3">
              <a:extLst>
                <a:ext uri="{FF2B5EF4-FFF2-40B4-BE49-F238E27FC236}">
                  <a16:creationId xmlns:a16="http://schemas.microsoft.com/office/drawing/2014/main" id="{03D61A3F-3948-F73A-4423-D35B9F96EA8B}"/>
                </a:ext>
              </a:extLst>
            </p:cNvPr>
            <p:cNvSpPr>
              <a:spLocks noChangeShapeType="1"/>
            </p:cNvSpPr>
            <p:nvPr/>
          </p:nvSpPr>
          <p:spPr bwMode="auto">
            <a:xfrm>
              <a:off x="11009376" y="5090714"/>
              <a:ext cx="1163270" cy="28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 name="Line 17">
              <a:extLst>
                <a:ext uri="{FF2B5EF4-FFF2-40B4-BE49-F238E27FC236}">
                  <a16:creationId xmlns:a16="http://schemas.microsoft.com/office/drawing/2014/main" id="{BC91D9DD-7CA3-A838-381D-674AC6DA931C}"/>
                </a:ext>
              </a:extLst>
            </p:cNvPr>
            <p:cNvSpPr>
              <a:spLocks noChangeShapeType="1"/>
            </p:cNvSpPr>
            <p:nvPr/>
          </p:nvSpPr>
          <p:spPr bwMode="auto">
            <a:xfrm>
              <a:off x="11601146" y="488243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6" name="Line 24">
              <a:extLst>
                <a:ext uri="{FF2B5EF4-FFF2-40B4-BE49-F238E27FC236}">
                  <a16:creationId xmlns:a16="http://schemas.microsoft.com/office/drawing/2014/main" id="{3C4C10F6-145C-E956-D0BC-01FD5CBFD317}"/>
                </a:ext>
              </a:extLst>
            </p:cNvPr>
            <p:cNvSpPr>
              <a:spLocks noChangeShapeType="1"/>
            </p:cNvSpPr>
            <p:nvPr/>
          </p:nvSpPr>
          <p:spPr bwMode="auto">
            <a:xfrm>
              <a:off x="11305871" y="4877676"/>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7" name="Line 25">
              <a:extLst>
                <a:ext uri="{FF2B5EF4-FFF2-40B4-BE49-F238E27FC236}">
                  <a16:creationId xmlns:a16="http://schemas.microsoft.com/office/drawing/2014/main" id="{E2378DD1-242E-B3BF-8F31-66254ECB0456}"/>
                </a:ext>
              </a:extLst>
            </p:cNvPr>
            <p:cNvSpPr>
              <a:spLocks noChangeShapeType="1"/>
            </p:cNvSpPr>
            <p:nvPr/>
          </p:nvSpPr>
          <p:spPr bwMode="auto">
            <a:xfrm>
              <a:off x="11896421" y="487291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8" name="Text Box 27">
              <a:extLst>
                <a:ext uri="{FF2B5EF4-FFF2-40B4-BE49-F238E27FC236}">
                  <a16:creationId xmlns:a16="http://schemas.microsoft.com/office/drawing/2014/main" id="{330F8236-4E6E-B620-5D6E-AC60AD9E91F0}"/>
                </a:ext>
              </a:extLst>
            </p:cNvPr>
            <p:cNvSpPr txBox="1">
              <a:spLocks noChangeArrowheads="1"/>
            </p:cNvSpPr>
            <p:nvPr/>
          </p:nvSpPr>
          <p:spPr bwMode="auto">
            <a:xfrm>
              <a:off x="10947845" y="4840575"/>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9</a:t>
              </a:r>
            </a:p>
          </p:txBody>
        </p:sp>
        <p:sp>
          <p:nvSpPr>
            <p:cNvPr id="29" name="Text Box 28">
              <a:extLst>
                <a:ext uri="{FF2B5EF4-FFF2-40B4-BE49-F238E27FC236}">
                  <a16:creationId xmlns:a16="http://schemas.microsoft.com/office/drawing/2014/main" id="{D17E6BEF-5DEA-BA9B-17D6-F31CD789DFE8}"/>
                </a:ext>
              </a:extLst>
            </p:cNvPr>
            <p:cNvSpPr txBox="1">
              <a:spLocks noChangeArrowheads="1"/>
            </p:cNvSpPr>
            <p:nvPr/>
          </p:nvSpPr>
          <p:spPr bwMode="auto">
            <a:xfrm>
              <a:off x="11813871" y="5045951"/>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16</a:t>
              </a:r>
            </a:p>
          </p:txBody>
        </p:sp>
        <p:sp>
          <p:nvSpPr>
            <p:cNvPr id="30" name="Text Box 29">
              <a:extLst>
                <a:ext uri="{FF2B5EF4-FFF2-40B4-BE49-F238E27FC236}">
                  <a16:creationId xmlns:a16="http://schemas.microsoft.com/office/drawing/2014/main" id="{DD399FA4-64C8-94CD-FCF5-43F4BBED21E7}"/>
                </a:ext>
              </a:extLst>
            </p:cNvPr>
            <p:cNvSpPr txBox="1">
              <a:spLocks noChangeArrowheads="1"/>
            </p:cNvSpPr>
            <p:nvPr/>
          </p:nvSpPr>
          <p:spPr bwMode="auto">
            <a:xfrm>
              <a:off x="10932220" y="5049376"/>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10</a:t>
              </a:r>
            </a:p>
          </p:txBody>
        </p:sp>
        <p:sp>
          <p:nvSpPr>
            <p:cNvPr id="31" name="Text Box 74">
              <a:extLst>
                <a:ext uri="{FF2B5EF4-FFF2-40B4-BE49-F238E27FC236}">
                  <a16:creationId xmlns:a16="http://schemas.microsoft.com/office/drawing/2014/main" id="{230AA04D-2586-673B-7CA7-2DE26C08888D}"/>
                </a:ext>
              </a:extLst>
            </p:cNvPr>
            <p:cNvSpPr txBox="1">
              <a:spLocks noChangeArrowheads="1"/>
            </p:cNvSpPr>
            <p:nvPr/>
          </p:nvSpPr>
          <p:spPr bwMode="auto">
            <a:xfrm>
              <a:off x="11809108" y="4822113"/>
              <a:ext cx="29845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15</a:t>
              </a:r>
            </a:p>
          </p:txBody>
        </p:sp>
        <p:sp>
          <p:nvSpPr>
            <p:cNvPr id="32" name="Oval 84">
              <a:extLst>
                <a:ext uri="{FF2B5EF4-FFF2-40B4-BE49-F238E27FC236}">
                  <a16:creationId xmlns:a16="http://schemas.microsoft.com/office/drawing/2014/main" id="{89A85FB8-39C7-57A8-F846-C87E8797D1F9}"/>
                </a:ext>
              </a:extLst>
            </p:cNvPr>
            <p:cNvSpPr>
              <a:spLocks noChangeArrowheads="1"/>
            </p:cNvSpPr>
            <p:nvPr/>
          </p:nvSpPr>
          <p:spPr bwMode="auto">
            <a:xfrm>
              <a:off x="11147121" y="5185651"/>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33" name="Oval 85">
              <a:extLst>
                <a:ext uri="{FF2B5EF4-FFF2-40B4-BE49-F238E27FC236}">
                  <a16:creationId xmlns:a16="http://schemas.microsoft.com/office/drawing/2014/main" id="{1EC676EE-99EE-1B86-044B-6D906E799D21}"/>
                </a:ext>
              </a:extLst>
            </p:cNvPr>
            <p:cNvSpPr>
              <a:spLocks noChangeArrowheads="1"/>
            </p:cNvSpPr>
            <p:nvPr/>
          </p:nvSpPr>
          <p:spPr bwMode="auto">
            <a:xfrm>
              <a:off x="11134421" y="4971338"/>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34" name="Oval 86">
              <a:extLst>
                <a:ext uri="{FF2B5EF4-FFF2-40B4-BE49-F238E27FC236}">
                  <a16:creationId xmlns:a16="http://schemas.microsoft.com/office/drawing/2014/main" id="{BC699EDC-4CFC-C25D-A886-565C3E5B1689}"/>
                </a:ext>
              </a:extLst>
            </p:cNvPr>
            <p:cNvSpPr>
              <a:spLocks noChangeArrowheads="1"/>
            </p:cNvSpPr>
            <p:nvPr/>
          </p:nvSpPr>
          <p:spPr bwMode="auto">
            <a:xfrm>
              <a:off x="12009133" y="4968163"/>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grpSp>
      <p:grpSp>
        <p:nvGrpSpPr>
          <p:cNvPr id="35" name="Group 34">
            <a:extLst>
              <a:ext uri="{FF2B5EF4-FFF2-40B4-BE49-F238E27FC236}">
                <a16:creationId xmlns:a16="http://schemas.microsoft.com/office/drawing/2014/main" id="{72BEA8C4-580B-853A-8D9F-49A6FB28FAE4}"/>
              </a:ext>
            </a:extLst>
          </p:cNvPr>
          <p:cNvGrpSpPr/>
          <p:nvPr/>
        </p:nvGrpSpPr>
        <p:grpSpPr>
          <a:xfrm>
            <a:off x="2316560" y="1851720"/>
            <a:ext cx="2388836" cy="410624"/>
            <a:chOff x="7399107" y="1365161"/>
            <a:chExt cx="2388836" cy="732595"/>
          </a:xfrm>
        </p:grpSpPr>
        <p:sp>
          <p:nvSpPr>
            <p:cNvPr id="36" name="Freeform 540">
              <a:extLst>
                <a:ext uri="{FF2B5EF4-FFF2-40B4-BE49-F238E27FC236}">
                  <a16:creationId xmlns:a16="http://schemas.microsoft.com/office/drawing/2014/main" id="{D7A0061E-564D-223B-70D8-EFB05F927308}"/>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7" name="Group 36">
              <a:extLst>
                <a:ext uri="{FF2B5EF4-FFF2-40B4-BE49-F238E27FC236}">
                  <a16:creationId xmlns:a16="http://schemas.microsoft.com/office/drawing/2014/main" id="{834F267D-4B16-2164-8B5A-633155A40E06}"/>
                </a:ext>
              </a:extLst>
            </p:cNvPr>
            <p:cNvGrpSpPr/>
            <p:nvPr/>
          </p:nvGrpSpPr>
          <p:grpSpPr>
            <a:xfrm>
              <a:off x="7564998" y="1450537"/>
              <a:ext cx="2021605" cy="589765"/>
              <a:chOff x="7939341" y="3037317"/>
              <a:chExt cx="897649" cy="353919"/>
            </a:xfrm>
          </p:grpSpPr>
          <p:sp>
            <p:nvSpPr>
              <p:cNvPr id="38" name="Freeform 542">
                <a:extLst>
                  <a:ext uri="{FF2B5EF4-FFF2-40B4-BE49-F238E27FC236}">
                    <a16:creationId xmlns:a16="http://schemas.microsoft.com/office/drawing/2014/main" id="{D6FBEE75-F8C9-B09D-3F97-DC42AF62A2D4}"/>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Freeform 543">
                <a:extLst>
                  <a:ext uri="{FF2B5EF4-FFF2-40B4-BE49-F238E27FC236}">
                    <a16:creationId xmlns:a16="http://schemas.microsoft.com/office/drawing/2014/main" id="{F43D9EE7-F5CD-13E5-16B7-7E0B22D337FC}"/>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0" name="Freeform 544">
                <a:extLst>
                  <a:ext uri="{FF2B5EF4-FFF2-40B4-BE49-F238E27FC236}">
                    <a16:creationId xmlns:a16="http://schemas.microsoft.com/office/drawing/2014/main" id="{71201F83-4108-29EF-F2D5-F56F76BB701E}"/>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41" name="Freeform 545">
                <a:extLst>
                  <a:ext uri="{FF2B5EF4-FFF2-40B4-BE49-F238E27FC236}">
                    <a16:creationId xmlns:a16="http://schemas.microsoft.com/office/drawing/2014/main" id="{90171FDE-662C-3F06-4840-F875CD3B1F06}"/>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42" name="Line 61">
            <a:extLst>
              <a:ext uri="{FF2B5EF4-FFF2-40B4-BE49-F238E27FC236}">
                <a16:creationId xmlns:a16="http://schemas.microsoft.com/office/drawing/2014/main" id="{C61AF1C8-03D5-F9DC-6218-A668E21CEC51}"/>
              </a:ext>
            </a:extLst>
          </p:cNvPr>
          <p:cNvSpPr>
            <a:spLocks noChangeShapeType="1"/>
          </p:cNvSpPr>
          <p:nvPr/>
        </p:nvSpPr>
        <p:spPr bwMode="auto">
          <a:xfrm flipH="1">
            <a:off x="1564338" y="2582038"/>
            <a:ext cx="901700" cy="2794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3" name="Line 62">
            <a:extLst>
              <a:ext uri="{FF2B5EF4-FFF2-40B4-BE49-F238E27FC236}">
                <a16:creationId xmlns:a16="http://schemas.microsoft.com/office/drawing/2014/main" id="{8B66724B-75E6-815D-12A4-36DA5864246C}"/>
              </a:ext>
            </a:extLst>
          </p:cNvPr>
          <p:cNvSpPr>
            <a:spLocks noChangeShapeType="1"/>
          </p:cNvSpPr>
          <p:nvPr/>
        </p:nvSpPr>
        <p:spPr bwMode="auto">
          <a:xfrm flipH="1">
            <a:off x="1950101" y="2582038"/>
            <a:ext cx="806450" cy="4191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Line 63">
            <a:extLst>
              <a:ext uri="{FF2B5EF4-FFF2-40B4-BE49-F238E27FC236}">
                <a16:creationId xmlns:a16="http://schemas.microsoft.com/office/drawing/2014/main" id="{82775340-CA9A-F48B-07A4-24F195E143A1}"/>
              </a:ext>
            </a:extLst>
          </p:cNvPr>
          <p:cNvSpPr>
            <a:spLocks noChangeShapeType="1"/>
          </p:cNvSpPr>
          <p:nvPr/>
        </p:nvSpPr>
        <p:spPr bwMode="auto">
          <a:xfrm flipH="1">
            <a:off x="2669236" y="2619375"/>
            <a:ext cx="683563" cy="3389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Text Box 64">
            <a:extLst>
              <a:ext uri="{FF2B5EF4-FFF2-40B4-BE49-F238E27FC236}">
                <a16:creationId xmlns:a16="http://schemas.microsoft.com/office/drawing/2014/main" id="{FFF46575-BC43-F8BF-A602-F057E2B05B11}"/>
              </a:ext>
            </a:extLst>
          </p:cNvPr>
          <p:cNvSpPr txBox="1">
            <a:spLocks noChangeArrowheads="1"/>
          </p:cNvSpPr>
          <p:nvPr/>
        </p:nvSpPr>
        <p:spPr bwMode="auto">
          <a:xfrm>
            <a:off x="4458759" y="2797223"/>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sp>
        <p:nvSpPr>
          <p:cNvPr id="46" name="Line 69">
            <a:extLst>
              <a:ext uri="{FF2B5EF4-FFF2-40B4-BE49-F238E27FC236}">
                <a16:creationId xmlns:a16="http://schemas.microsoft.com/office/drawing/2014/main" id="{CBC2400B-4BE2-E2D6-8AF0-7A94D9C19168}"/>
              </a:ext>
            </a:extLst>
          </p:cNvPr>
          <p:cNvSpPr>
            <a:spLocks noChangeShapeType="1"/>
          </p:cNvSpPr>
          <p:nvPr/>
        </p:nvSpPr>
        <p:spPr bwMode="auto">
          <a:xfrm>
            <a:off x="3679825" y="2613025"/>
            <a:ext cx="99076" cy="350013"/>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7" name="Line 70">
            <a:extLst>
              <a:ext uri="{FF2B5EF4-FFF2-40B4-BE49-F238E27FC236}">
                <a16:creationId xmlns:a16="http://schemas.microsoft.com/office/drawing/2014/main" id="{A275DE4C-B7A4-771D-0284-5EF0ECBA8D8E}"/>
              </a:ext>
            </a:extLst>
          </p:cNvPr>
          <p:cNvSpPr>
            <a:spLocks noChangeShapeType="1"/>
          </p:cNvSpPr>
          <p:nvPr/>
        </p:nvSpPr>
        <p:spPr bwMode="auto">
          <a:xfrm>
            <a:off x="3667126" y="2406650"/>
            <a:ext cx="480076" cy="5802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8" name="Line 71">
            <a:extLst>
              <a:ext uri="{FF2B5EF4-FFF2-40B4-BE49-F238E27FC236}">
                <a16:creationId xmlns:a16="http://schemas.microsoft.com/office/drawing/2014/main" id="{9D971457-91EA-C92F-867D-C400C182A9FF}"/>
              </a:ext>
            </a:extLst>
          </p:cNvPr>
          <p:cNvSpPr>
            <a:spLocks noChangeShapeType="1"/>
          </p:cNvSpPr>
          <p:nvPr/>
        </p:nvSpPr>
        <p:spPr bwMode="auto">
          <a:xfrm>
            <a:off x="4537074" y="2397125"/>
            <a:ext cx="500713" cy="4151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9" name="Text Box 72">
            <a:extLst>
              <a:ext uri="{FF2B5EF4-FFF2-40B4-BE49-F238E27FC236}">
                <a16:creationId xmlns:a16="http://schemas.microsoft.com/office/drawing/2014/main" id="{B3D8DBB8-DE2A-DED0-4D11-ED41042BB148}"/>
              </a:ext>
            </a:extLst>
          </p:cNvPr>
          <p:cNvSpPr txBox="1">
            <a:spLocks noChangeArrowheads="1"/>
          </p:cNvSpPr>
          <p:nvPr/>
        </p:nvSpPr>
        <p:spPr bwMode="auto">
          <a:xfrm>
            <a:off x="1183665" y="3288788"/>
            <a:ext cx="173156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EE (VLAN ports 1-8)</a:t>
            </a:r>
          </a:p>
        </p:txBody>
      </p:sp>
      <p:sp>
        <p:nvSpPr>
          <p:cNvPr id="50" name="Text Box 73">
            <a:extLst>
              <a:ext uri="{FF2B5EF4-FFF2-40B4-BE49-F238E27FC236}">
                <a16:creationId xmlns:a16="http://schemas.microsoft.com/office/drawing/2014/main" id="{903DD9AF-4718-FEAD-3E37-5FCCBA16DEFA}"/>
              </a:ext>
            </a:extLst>
          </p:cNvPr>
          <p:cNvSpPr txBox="1">
            <a:spLocks noChangeArrowheads="1"/>
          </p:cNvSpPr>
          <p:nvPr/>
        </p:nvSpPr>
        <p:spPr bwMode="auto">
          <a:xfrm>
            <a:off x="3124560" y="3288788"/>
            <a:ext cx="257251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CS (VLAN ports 9-15)</a:t>
            </a:r>
          </a:p>
        </p:txBody>
      </p:sp>
      <p:sp>
        <p:nvSpPr>
          <p:cNvPr id="51" name="Text Box 45">
            <a:extLst>
              <a:ext uri="{FF2B5EF4-FFF2-40B4-BE49-F238E27FC236}">
                <a16:creationId xmlns:a16="http://schemas.microsoft.com/office/drawing/2014/main" id="{08AAE79E-15E0-2C10-C688-4EDBB8982FED}"/>
              </a:ext>
            </a:extLst>
          </p:cNvPr>
          <p:cNvSpPr txBox="1">
            <a:spLocks noChangeArrowheads="1"/>
          </p:cNvSpPr>
          <p:nvPr/>
        </p:nvSpPr>
        <p:spPr bwMode="auto">
          <a:xfrm>
            <a:off x="2212515" y="2760270"/>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grpSp>
        <p:nvGrpSpPr>
          <p:cNvPr id="52" name="Group 44">
            <a:extLst>
              <a:ext uri="{FF2B5EF4-FFF2-40B4-BE49-F238E27FC236}">
                <a16:creationId xmlns:a16="http://schemas.microsoft.com/office/drawing/2014/main" id="{E17446C7-2DCA-DF4A-F8F5-9D0DD9EE1519}"/>
              </a:ext>
            </a:extLst>
          </p:cNvPr>
          <p:cNvGrpSpPr>
            <a:grpSpLocks/>
          </p:cNvGrpSpPr>
          <p:nvPr/>
        </p:nvGrpSpPr>
        <p:grpSpPr bwMode="auto">
          <a:xfrm>
            <a:off x="1027763" y="2767775"/>
            <a:ext cx="609600" cy="558800"/>
            <a:chOff x="-44" y="1473"/>
            <a:chExt cx="981" cy="1105"/>
          </a:xfrm>
        </p:grpSpPr>
        <p:pic>
          <p:nvPicPr>
            <p:cNvPr id="53" name="Picture 45" descr="desktop_computer_stylized_medium">
              <a:extLst>
                <a:ext uri="{FF2B5EF4-FFF2-40B4-BE49-F238E27FC236}">
                  <a16:creationId xmlns:a16="http://schemas.microsoft.com/office/drawing/2014/main" id="{7D4ADF4C-0352-0F0D-130E-A328F06333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4" name="Freeform 46">
              <a:extLst>
                <a:ext uri="{FF2B5EF4-FFF2-40B4-BE49-F238E27FC236}">
                  <a16:creationId xmlns:a16="http://schemas.microsoft.com/office/drawing/2014/main" id="{89C1F304-633C-A931-7FC7-C3E4F36BCDB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5" name="Group 44">
            <a:extLst>
              <a:ext uri="{FF2B5EF4-FFF2-40B4-BE49-F238E27FC236}">
                <a16:creationId xmlns:a16="http://schemas.microsoft.com/office/drawing/2014/main" id="{52B4E49A-C9CF-EE52-E506-4A2346DA93D4}"/>
              </a:ext>
            </a:extLst>
          </p:cNvPr>
          <p:cNvGrpSpPr>
            <a:grpSpLocks/>
          </p:cNvGrpSpPr>
          <p:nvPr/>
        </p:nvGrpSpPr>
        <p:grpSpPr bwMode="auto">
          <a:xfrm>
            <a:off x="1592544" y="2773109"/>
            <a:ext cx="609600" cy="558800"/>
            <a:chOff x="-44" y="1473"/>
            <a:chExt cx="981" cy="1105"/>
          </a:xfrm>
        </p:grpSpPr>
        <p:pic>
          <p:nvPicPr>
            <p:cNvPr id="56" name="Picture 45" descr="desktop_computer_stylized_medium">
              <a:extLst>
                <a:ext uri="{FF2B5EF4-FFF2-40B4-BE49-F238E27FC236}">
                  <a16:creationId xmlns:a16="http://schemas.microsoft.com/office/drawing/2014/main" id="{811274EA-7B9F-9523-B6D1-546FBD79FB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7" name="Freeform 46">
              <a:extLst>
                <a:ext uri="{FF2B5EF4-FFF2-40B4-BE49-F238E27FC236}">
                  <a16:creationId xmlns:a16="http://schemas.microsoft.com/office/drawing/2014/main" id="{F7D18C7A-02B7-B03D-9787-8B03E1947237}"/>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8" name="Group 44">
            <a:extLst>
              <a:ext uri="{FF2B5EF4-FFF2-40B4-BE49-F238E27FC236}">
                <a16:creationId xmlns:a16="http://schemas.microsoft.com/office/drawing/2014/main" id="{FB3A4679-F7BD-4C92-ACC8-41BF8FE49752}"/>
              </a:ext>
            </a:extLst>
          </p:cNvPr>
          <p:cNvGrpSpPr>
            <a:grpSpLocks/>
          </p:cNvGrpSpPr>
          <p:nvPr/>
        </p:nvGrpSpPr>
        <p:grpSpPr bwMode="auto">
          <a:xfrm>
            <a:off x="2349411" y="2768447"/>
            <a:ext cx="609600" cy="558800"/>
            <a:chOff x="-44" y="1473"/>
            <a:chExt cx="981" cy="1105"/>
          </a:xfrm>
        </p:grpSpPr>
        <p:pic>
          <p:nvPicPr>
            <p:cNvPr id="59" name="Picture 45" descr="desktop_computer_stylized_medium">
              <a:extLst>
                <a:ext uri="{FF2B5EF4-FFF2-40B4-BE49-F238E27FC236}">
                  <a16:creationId xmlns:a16="http://schemas.microsoft.com/office/drawing/2014/main" id="{E4968352-2768-8F4F-DCD5-7FCBF23239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0" name="Freeform 46">
              <a:extLst>
                <a:ext uri="{FF2B5EF4-FFF2-40B4-BE49-F238E27FC236}">
                  <a16:creationId xmlns:a16="http://schemas.microsoft.com/office/drawing/2014/main" id="{60E21633-99F9-30B3-6405-057068E9953E}"/>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1" name="Group 44">
            <a:extLst>
              <a:ext uri="{FF2B5EF4-FFF2-40B4-BE49-F238E27FC236}">
                <a16:creationId xmlns:a16="http://schemas.microsoft.com/office/drawing/2014/main" id="{D80E5FD9-12F4-03D8-F2A8-6E315A4C57C0}"/>
              </a:ext>
            </a:extLst>
          </p:cNvPr>
          <p:cNvGrpSpPr>
            <a:grpSpLocks/>
          </p:cNvGrpSpPr>
          <p:nvPr/>
        </p:nvGrpSpPr>
        <p:grpSpPr bwMode="auto">
          <a:xfrm>
            <a:off x="3314812" y="2763785"/>
            <a:ext cx="609600" cy="558800"/>
            <a:chOff x="-44" y="1473"/>
            <a:chExt cx="981" cy="1105"/>
          </a:xfrm>
        </p:grpSpPr>
        <p:pic>
          <p:nvPicPr>
            <p:cNvPr id="62" name="Picture 45" descr="desktop_computer_stylized_medium">
              <a:extLst>
                <a:ext uri="{FF2B5EF4-FFF2-40B4-BE49-F238E27FC236}">
                  <a16:creationId xmlns:a16="http://schemas.microsoft.com/office/drawing/2014/main" id="{640F608D-36CF-501B-2307-F1B007E3C4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 name="Freeform 46">
              <a:extLst>
                <a:ext uri="{FF2B5EF4-FFF2-40B4-BE49-F238E27FC236}">
                  <a16:creationId xmlns:a16="http://schemas.microsoft.com/office/drawing/2014/main" id="{0784EF19-C52D-797E-35AD-CEFF5EB0B2A5}"/>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4" name="Group 44">
            <a:extLst>
              <a:ext uri="{FF2B5EF4-FFF2-40B4-BE49-F238E27FC236}">
                <a16:creationId xmlns:a16="http://schemas.microsoft.com/office/drawing/2014/main" id="{39C8838A-CEA6-C48A-2344-572EE498F94A}"/>
              </a:ext>
            </a:extLst>
          </p:cNvPr>
          <p:cNvGrpSpPr>
            <a:grpSpLocks/>
          </p:cNvGrpSpPr>
          <p:nvPr/>
        </p:nvGrpSpPr>
        <p:grpSpPr bwMode="auto">
          <a:xfrm>
            <a:off x="3830039" y="2769695"/>
            <a:ext cx="609600" cy="558800"/>
            <a:chOff x="-44" y="1473"/>
            <a:chExt cx="981" cy="1105"/>
          </a:xfrm>
        </p:grpSpPr>
        <p:pic>
          <p:nvPicPr>
            <p:cNvPr id="65" name="Picture 45" descr="desktop_computer_stylized_medium">
              <a:extLst>
                <a:ext uri="{FF2B5EF4-FFF2-40B4-BE49-F238E27FC236}">
                  <a16:creationId xmlns:a16="http://schemas.microsoft.com/office/drawing/2014/main" id="{C0027EE4-1084-8AC5-04EE-3F414727D8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6" name="Freeform 46">
              <a:extLst>
                <a:ext uri="{FF2B5EF4-FFF2-40B4-BE49-F238E27FC236}">
                  <a16:creationId xmlns:a16="http://schemas.microsoft.com/office/drawing/2014/main" id="{29413580-51EA-39FC-4089-95B6AAB14E2B}"/>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7" name="Group 44">
            <a:extLst>
              <a:ext uri="{FF2B5EF4-FFF2-40B4-BE49-F238E27FC236}">
                <a16:creationId xmlns:a16="http://schemas.microsoft.com/office/drawing/2014/main" id="{A23BBFA7-B8EC-E40D-1AB3-32B98E504234}"/>
              </a:ext>
            </a:extLst>
          </p:cNvPr>
          <p:cNvGrpSpPr>
            <a:grpSpLocks/>
          </p:cNvGrpSpPr>
          <p:nvPr/>
        </p:nvGrpSpPr>
        <p:grpSpPr bwMode="auto">
          <a:xfrm>
            <a:off x="4693640" y="2778687"/>
            <a:ext cx="609600" cy="558800"/>
            <a:chOff x="-44" y="1473"/>
            <a:chExt cx="981" cy="1105"/>
          </a:xfrm>
        </p:grpSpPr>
        <p:pic>
          <p:nvPicPr>
            <p:cNvPr id="68" name="Picture 45" descr="desktop_computer_stylized_medium">
              <a:extLst>
                <a:ext uri="{FF2B5EF4-FFF2-40B4-BE49-F238E27FC236}">
                  <a16:creationId xmlns:a16="http://schemas.microsoft.com/office/drawing/2014/main" id="{DE095AED-D79C-06BF-47F2-220DC5D4A2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9" name="Freeform 46">
              <a:extLst>
                <a:ext uri="{FF2B5EF4-FFF2-40B4-BE49-F238E27FC236}">
                  <a16:creationId xmlns:a16="http://schemas.microsoft.com/office/drawing/2014/main" id="{C356F232-D5AB-93BB-1626-F205EAC4818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70" name="Rectangle 76">
            <a:extLst>
              <a:ext uri="{FF2B5EF4-FFF2-40B4-BE49-F238E27FC236}">
                <a16:creationId xmlns:a16="http://schemas.microsoft.com/office/drawing/2014/main" id="{D80C29C1-E6BB-F460-22F8-6D7FE3A35EBC}"/>
              </a:ext>
            </a:extLst>
          </p:cNvPr>
          <p:cNvSpPr>
            <a:spLocks noChangeArrowheads="1"/>
          </p:cNvSpPr>
          <p:nvPr/>
        </p:nvSpPr>
        <p:spPr bwMode="auto">
          <a:xfrm>
            <a:off x="7262446" y="2518116"/>
            <a:ext cx="887249" cy="247659"/>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charset="0"/>
              <a:ea typeface="ＭＳ Ｐゴシック" charset="0"/>
              <a:cs typeface="+mn-cs"/>
            </a:endParaRPr>
          </a:p>
        </p:txBody>
      </p:sp>
      <p:sp>
        <p:nvSpPr>
          <p:cNvPr id="71" name="Rectangle 2">
            <a:extLst>
              <a:ext uri="{FF2B5EF4-FFF2-40B4-BE49-F238E27FC236}">
                <a16:creationId xmlns:a16="http://schemas.microsoft.com/office/drawing/2014/main" id="{35792D23-4C04-9439-0C4E-1C6580443F68}"/>
              </a:ext>
            </a:extLst>
          </p:cNvPr>
          <p:cNvSpPr>
            <a:spLocks noChangeArrowheads="1"/>
          </p:cNvSpPr>
          <p:nvPr/>
        </p:nvSpPr>
        <p:spPr bwMode="auto">
          <a:xfrm>
            <a:off x="6968086" y="2300638"/>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72" name="Line 3">
            <a:extLst>
              <a:ext uri="{FF2B5EF4-FFF2-40B4-BE49-F238E27FC236}">
                <a16:creationId xmlns:a16="http://schemas.microsoft.com/office/drawing/2014/main" id="{697CD530-5F38-F8A9-C2FA-8830673E8F73}"/>
              </a:ext>
            </a:extLst>
          </p:cNvPr>
          <p:cNvSpPr>
            <a:spLocks noChangeShapeType="1"/>
          </p:cNvSpPr>
          <p:nvPr/>
        </p:nvSpPr>
        <p:spPr bwMode="auto">
          <a:xfrm>
            <a:off x="6967071" y="2518439"/>
            <a:ext cx="1163270" cy="28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73" name="Line 17">
            <a:extLst>
              <a:ext uri="{FF2B5EF4-FFF2-40B4-BE49-F238E27FC236}">
                <a16:creationId xmlns:a16="http://schemas.microsoft.com/office/drawing/2014/main" id="{469716E5-BEAA-C32C-0DF2-FA6EB02AA5DF}"/>
              </a:ext>
            </a:extLst>
          </p:cNvPr>
          <p:cNvSpPr>
            <a:spLocks noChangeShapeType="1"/>
          </p:cNvSpPr>
          <p:nvPr/>
        </p:nvSpPr>
        <p:spPr bwMode="auto">
          <a:xfrm>
            <a:off x="7558841" y="231016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74" name="Line 24">
            <a:extLst>
              <a:ext uri="{FF2B5EF4-FFF2-40B4-BE49-F238E27FC236}">
                <a16:creationId xmlns:a16="http://schemas.microsoft.com/office/drawing/2014/main" id="{F2657F7E-D3FC-D704-62F6-3FE449D83ABE}"/>
              </a:ext>
            </a:extLst>
          </p:cNvPr>
          <p:cNvSpPr>
            <a:spLocks noChangeShapeType="1"/>
          </p:cNvSpPr>
          <p:nvPr/>
        </p:nvSpPr>
        <p:spPr bwMode="auto">
          <a:xfrm>
            <a:off x="7263566" y="2305401"/>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75" name="Line 25">
            <a:extLst>
              <a:ext uri="{FF2B5EF4-FFF2-40B4-BE49-F238E27FC236}">
                <a16:creationId xmlns:a16="http://schemas.microsoft.com/office/drawing/2014/main" id="{48A0A8FC-BF15-735E-CEED-9E77C9AECBA2}"/>
              </a:ext>
            </a:extLst>
          </p:cNvPr>
          <p:cNvSpPr>
            <a:spLocks noChangeShapeType="1"/>
          </p:cNvSpPr>
          <p:nvPr/>
        </p:nvSpPr>
        <p:spPr bwMode="auto">
          <a:xfrm>
            <a:off x="7854116" y="230063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76" name="Text Box 27">
            <a:extLst>
              <a:ext uri="{FF2B5EF4-FFF2-40B4-BE49-F238E27FC236}">
                <a16:creationId xmlns:a16="http://schemas.microsoft.com/office/drawing/2014/main" id="{B19D6A0B-EFB6-D996-5EBF-8CE3A2D5A68A}"/>
              </a:ext>
            </a:extLst>
          </p:cNvPr>
          <p:cNvSpPr txBox="1">
            <a:spLocks noChangeArrowheads="1"/>
          </p:cNvSpPr>
          <p:nvPr/>
        </p:nvSpPr>
        <p:spPr bwMode="auto">
          <a:xfrm>
            <a:off x="7499716" y="2254508"/>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5</a:t>
            </a:r>
          </a:p>
        </p:txBody>
      </p:sp>
      <p:sp>
        <p:nvSpPr>
          <p:cNvPr id="77" name="Text Box 28">
            <a:extLst>
              <a:ext uri="{FF2B5EF4-FFF2-40B4-BE49-F238E27FC236}">
                <a16:creationId xmlns:a16="http://schemas.microsoft.com/office/drawing/2014/main" id="{7EC54415-3BE6-BD9C-B748-315148631CB5}"/>
              </a:ext>
            </a:extLst>
          </p:cNvPr>
          <p:cNvSpPr txBox="1">
            <a:spLocks noChangeArrowheads="1"/>
          </p:cNvSpPr>
          <p:nvPr/>
        </p:nvSpPr>
        <p:spPr bwMode="auto">
          <a:xfrm>
            <a:off x="7785634" y="2478093"/>
            <a:ext cx="24237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8</a:t>
            </a:r>
          </a:p>
        </p:txBody>
      </p:sp>
      <p:sp>
        <p:nvSpPr>
          <p:cNvPr id="78" name="Text Box 29">
            <a:extLst>
              <a:ext uri="{FF2B5EF4-FFF2-40B4-BE49-F238E27FC236}">
                <a16:creationId xmlns:a16="http://schemas.microsoft.com/office/drawing/2014/main" id="{4B6946DA-A16A-E4B1-699A-9ADCAF054AE6}"/>
              </a:ext>
            </a:extLst>
          </p:cNvPr>
          <p:cNvSpPr txBox="1">
            <a:spLocks noChangeArrowheads="1"/>
          </p:cNvSpPr>
          <p:nvPr/>
        </p:nvSpPr>
        <p:spPr bwMode="auto">
          <a:xfrm>
            <a:off x="6893339" y="2473676"/>
            <a:ext cx="24237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2</a:t>
            </a:r>
          </a:p>
        </p:txBody>
      </p:sp>
      <p:sp>
        <p:nvSpPr>
          <p:cNvPr id="79" name="Text Box 74">
            <a:extLst>
              <a:ext uri="{FF2B5EF4-FFF2-40B4-BE49-F238E27FC236}">
                <a16:creationId xmlns:a16="http://schemas.microsoft.com/office/drawing/2014/main" id="{3F1DCA15-6C98-F556-9767-9ADE20EAF7AE}"/>
              </a:ext>
            </a:extLst>
          </p:cNvPr>
          <p:cNvSpPr txBox="1">
            <a:spLocks noChangeArrowheads="1"/>
          </p:cNvSpPr>
          <p:nvPr/>
        </p:nvSpPr>
        <p:spPr bwMode="auto">
          <a:xfrm>
            <a:off x="7789706" y="2258673"/>
            <a:ext cx="24237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7</a:t>
            </a:r>
          </a:p>
        </p:txBody>
      </p:sp>
      <p:sp>
        <p:nvSpPr>
          <p:cNvPr id="80" name="Oval 84">
            <a:extLst>
              <a:ext uri="{FF2B5EF4-FFF2-40B4-BE49-F238E27FC236}">
                <a16:creationId xmlns:a16="http://schemas.microsoft.com/office/drawing/2014/main" id="{90D46741-995F-4BD3-E8A8-2F2D4E74398B}"/>
              </a:ext>
            </a:extLst>
          </p:cNvPr>
          <p:cNvSpPr>
            <a:spLocks noChangeArrowheads="1"/>
          </p:cNvSpPr>
          <p:nvPr/>
        </p:nvSpPr>
        <p:spPr bwMode="auto">
          <a:xfrm>
            <a:off x="7104816" y="2613376"/>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81" name="Oval 85">
            <a:extLst>
              <a:ext uri="{FF2B5EF4-FFF2-40B4-BE49-F238E27FC236}">
                <a16:creationId xmlns:a16="http://schemas.microsoft.com/office/drawing/2014/main" id="{A0502F24-36C0-2F96-4D67-238E05F2E8F1}"/>
              </a:ext>
            </a:extLst>
          </p:cNvPr>
          <p:cNvSpPr>
            <a:spLocks noChangeArrowheads="1"/>
          </p:cNvSpPr>
          <p:nvPr/>
        </p:nvSpPr>
        <p:spPr bwMode="auto">
          <a:xfrm>
            <a:off x="7092116" y="2399063"/>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82" name="Oval 86">
            <a:extLst>
              <a:ext uri="{FF2B5EF4-FFF2-40B4-BE49-F238E27FC236}">
                <a16:creationId xmlns:a16="http://schemas.microsoft.com/office/drawing/2014/main" id="{AB9C0538-0B2B-B64F-D84C-BAAD45AF119B}"/>
              </a:ext>
            </a:extLst>
          </p:cNvPr>
          <p:cNvSpPr>
            <a:spLocks noChangeArrowheads="1"/>
          </p:cNvSpPr>
          <p:nvPr/>
        </p:nvSpPr>
        <p:spPr bwMode="auto">
          <a:xfrm>
            <a:off x="7971245" y="2607922"/>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p:sp>
        <p:nvSpPr>
          <p:cNvPr id="83" name="Text Box 64">
            <a:extLst>
              <a:ext uri="{FF2B5EF4-FFF2-40B4-BE49-F238E27FC236}">
                <a16:creationId xmlns:a16="http://schemas.microsoft.com/office/drawing/2014/main" id="{D86FD074-8CD5-343A-220E-D53CC6042383}"/>
              </a:ext>
            </a:extLst>
          </p:cNvPr>
          <p:cNvSpPr txBox="1">
            <a:spLocks noChangeArrowheads="1"/>
          </p:cNvSpPr>
          <p:nvPr/>
        </p:nvSpPr>
        <p:spPr bwMode="auto">
          <a:xfrm>
            <a:off x="7898454" y="2836289"/>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sp>
        <p:nvSpPr>
          <p:cNvPr id="84" name="Line 69">
            <a:extLst>
              <a:ext uri="{FF2B5EF4-FFF2-40B4-BE49-F238E27FC236}">
                <a16:creationId xmlns:a16="http://schemas.microsoft.com/office/drawing/2014/main" id="{FDE1691F-CE26-0F14-5F10-B233B9A08695}"/>
              </a:ext>
            </a:extLst>
          </p:cNvPr>
          <p:cNvSpPr>
            <a:spLocks noChangeShapeType="1"/>
          </p:cNvSpPr>
          <p:nvPr/>
        </p:nvSpPr>
        <p:spPr bwMode="auto">
          <a:xfrm>
            <a:off x="7116996" y="2624279"/>
            <a:ext cx="101600" cy="3778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5" name="Line 70">
            <a:extLst>
              <a:ext uri="{FF2B5EF4-FFF2-40B4-BE49-F238E27FC236}">
                <a16:creationId xmlns:a16="http://schemas.microsoft.com/office/drawing/2014/main" id="{3C7C66E4-7154-5E13-A5D2-92FED8984118}"/>
              </a:ext>
            </a:extLst>
          </p:cNvPr>
          <p:cNvSpPr>
            <a:spLocks noChangeShapeType="1"/>
          </p:cNvSpPr>
          <p:nvPr/>
        </p:nvSpPr>
        <p:spPr bwMode="auto">
          <a:xfrm flipH="1">
            <a:off x="7586896" y="2641600"/>
            <a:ext cx="117034" cy="38431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86" name="Group 44">
            <a:extLst>
              <a:ext uri="{FF2B5EF4-FFF2-40B4-BE49-F238E27FC236}">
                <a16:creationId xmlns:a16="http://schemas.microsoft.com/office/drawing/2014/main" id="{93C546AF-1F61-C7A5-F4AF-74F2D216C832}"/>
              </a:ext>
            </a:extLst>
          </p:cNvPr>
          <p:cNvGrpSpPr>
            <a:grpSpLocks/>
          </p:cNvGrpSpPr>
          <p:nvPr/>
        </p:nvGrpSpPr>
        <p:grpSpPr bwMode="auto">
          <a:xfrm>
            <a:off x="6754507" y="2802851"/>
            <a:ext cx="609600" cy="558800"/>
            <a:chOff x="-44" y="1473"/>
            <a:chExt cx="981" cy="1105"/>
          </a:xfrm>
        </p:grpSpPr>
        <p:pic>
          <p:nvPicPr>
            <p:cNvPr id="87" name="Picture 45" descr="desktop_computer_stylized_medium">
              <a:extLst>
                <a:ext uri="{FF2B5EF4-FFF2-40B4-BE49-F238E27FC236}">
                  <a16:creationId xmlns:a16="http://schemas.microsoft.com/office/drawing/2014/main" id="{221D4AE6-46B3-E789-D88C-2718469BD5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8" name="Freeform 46">
              <a:extLst>
                <a:ext uri="{FF2B5EF4-FFF2-40B4-BE49-F238E27FC236}">
                  <a16:creationId xmlns:a16="http://schemas.microsoft.com/office/drawing/2014/main" id="{B4921464-3D70-1604-6DD9-0D98F08200EB}"/>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89" name="Group 44">
            <a:extLst>
              <a:ext uri="{FF2B5EF4-FFF2-40B4-BE49-F238E27FC236}">
                <a16:creationId xmlns:a16="http://schemas.microsoft.com/office/drawing/2014/main" id="{5558BD11-4F23-2E2A-2E17-CB482D1E03EC}"/>
              </a:ext>
            </a:extLst>
          </p:cNvPr>
          <p:cNvGrpSpPr>
            <a:grpSpLocks/>
          </p:cNvGrpSpPr>
          <p:nvPr/>
        </p:nvGrpSpPr>
        <p:grpSpPr bwMode="auto">
          <a:xfrm>
            <a:off x="7269734" y="2808761"/>
            <a:ext cx="609600" cy="558800"/>
            <a:chOff x="-44" y="1473"/>
            <a:chExt cx="981" cy="1105"/>
          </a:xfrm>
        </p:grpSpPr>
        <p:pic>
          <p:nvPicPr>
            <p:cNvPr id="90" name="Picture 45" descr="desktop_computer_stylized_medium">
              <a:extLst>
                <a:ext uri="{FF2B5EF4-FFF2-40B4-BE49-F238E27FC236}">
                  <a16:creationId xmlns:a16="http://schemas.microsoft.com/office/drawing/2014/main" id="{0E7208E0-F0B8-7464-0931-A93BDF61E3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 name="Freeform 46">
              <a:extLst>
                <a:ext uri="{FF2B5EF4-FFF2-40B4-BE49-F238E27FC236}">
                  <a16:creationId xmlns:a16="http://schemas.microsoft.com/office/drawing/2014/main" id="{1DDD9B77-5F0B-7A5C-C57B-E9AA09CA4002}"/>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92" name="Group 91">
            <a:extLst>
              <a:ext uri="{FF2B5EF4-FFF2-40B4-BE49-F238E27FC236}">
                <a16:creationId xmlns:a16="http://schemas.microsoft.com/office/drawing/2014/main" id="{7E03CC04-EB29-18C5-09D5-9B6A2C38AC78}"/>
              </a:ext>
            </a:extLst>
          </p:cNvPr>
          <p:cNvGrpSpPr/>
          <p:nvPr/>
        </p:nvGrpSpPr>
        <p:grpSpPr>
          <a:xfrm>
            <a:off x="6951920" y="1887445"/>
            <a:ext cx="1206122" cy="410624"/>
            <a:chOff x="7399107" y="1365161"/>
            <a:chExt cx="2388836" cy="732595"/>
          </a:xfrm>
        </p:grpSpPr>
        <p:sp>
          <p:nvSpPr>
            <p:cNvPr id="93" name="Freeform 97">
              <a:extLst>
                <a:ext uri="{FF2B5EF4-FFF2-40B4-BE49-F238E27FC236}">
                  <a16:creationId xmlns:a16="http://schemas.microsoft.com/office/drawing/2014/main" id="{FF977E03-D705-3776-6965-7A49E6656E66}"/>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94" name="Group 93">
              <a:extLst>
                <a:ext uri="{FF2B5EF4-FFF2-40B4-BE49-F238E27FC236}">
                  <a16:creationId xmlns:a16="http://schemas.microsoft.com/office/drawing/2014/main" id="{68515668-95B6-3AB0-596C-ADBD2CC800DD}"/>
                </a:ext>
              </a:extLst>
            </p:cNvPr>
            <p:cNvGrpSpPr/>
            <p:nvPr/>
          </p:nvGrpSpPr>
          <p:grpSpPr>
            <a:xfrm>
              <a:off x="7564998" y="1450537"/>
              <a:ext cx="2021605" cy="589765"/>
              <a:chOff x="7939341" y="3037317"/>
              <a:chExt cx="897649" cy="353919"/>
            </a:xfrm>
          </p:grpSpPr>
          <p:sp>
            <p:nvSpPr>
              <p:cNvPr id="95" name="Freeform 99">
                <a:extLst>
                  <a:ext uri="{FF2B5EF4-FFF2-40B4-BE49-F238E27FC236}">
                    <a16:creationId xmlns:a16="http://schemas.microsoft.com/office/drawing/2014/main" id="{E1F72489-D963-BCE6-1556-F32EB4B0A41C}"/>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6" name="Freeform 100">
                <a:extLst>
                  <a:ext uri="{FF2B5EF4-FFF2-40B4-BE49-F238E27FC236}">
                    <a16:creationId xmlns:a16="http://schemas.microsoft.com/office/drawing/2014/main" id="{D9A576D1-7453-C5A4-335F-C449A8B6AA34}"/>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7" name="Freeform 101">
                <a:extLst>
                  <a:ext uri="{FF2B5EF4-FFF2-40B4-BE49-F238E27FC236}">
                    <a16:creationId xmlns:a16="http://schemas.microsoft.com/office/drawing/2014/main" id="{3E436799-F504-3010-C706-5C8FF133FCBD}"/>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8" name="Freeform 102">
                <a:extLst>
                  <a:ext uri="{FF2B5EF4-FFF2-40B4-BE49-F238E27FC236}">
                    <a16:creationId xmlns:a16="http://schemas.microsoft.com/office/drawing/2014/main" id="{329A1CAF-7414-123E-0365-2267E5884C09}"/>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99" name="Line 70">
            <a:extLst>
              <a:ext uri="{FF2B5EF4-FFF2-40B4-BE49-F238E27FC236}">
                <a16:creationId xmlns:a16="http://schemas.microsoft.com/office/drawing/2014/main" id="{3B70CD37-2D06-034F-621A-933AC7ACDE35}"/>
              </a:ext>
            </a:extLst>
          </p:cNvPr>
          <p:cNvSpPr>
            <a:spLocks noChangeShapeType="1"/>
          </p:cNvSpPr>
          <p:nvPr/>
        </p:nvSpPr>
        <p:spPr bwMode="auto">
          <a:xfrm>
            <a:off x="7991061" y="2628348"/>
            <a:ext cx="474942" cy="395964"/>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00" name="Group 44">
            <a:extLst>
              <a:ext uri="{FF2B5EF4-FFF2-40B4-BE49-F238E27FC236}">
                <a16:creationId xmlns:a16="http://schemas.microsoft.com/office/drawing/2014/main" id="{00D53E5C-80CB-B5E9-7461-A7B725998F10}"/>
              </a:ext>
            </a:extLst>
          </p:cNvPr>
          <p:cNvGrpSpPr>
            <a:grpSpLocks/>
          </p:cNvGrpSpPr>
          <p:nvPr/>
        </p:nvGrpSpPr>
        <p:grpSpPr bwMode="auto">
          <a:xfrm>
            <a:off x="8133335" y="2817753"/>
            <a:ext cx="609600" cy="558800"/>
            <a:chOff x="-44" y="1473"/>
            <a:chExt cx="981" cy="1105"/>
          </a:xfrm>
        </p:grpSpPr>
        <p:pic>
          <p:nvPicPr>
            <p:cNvPr id="101" name="Picture 45" descr="desktop_computer_stylized_medium">
              <a:extLst>
                <a:ext uri="{FF2B5EF4-FFF2-40B4-BE49-F238E27FC236}">
                  <a16:creationId xmlns:a16="http://schemas.microsoft.com/office/drawing/2014/main" id="{FBF89D82-1161-D307-E4AB-6A5FBBF922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 name="Freeform 46">
              <a:extLst>
                <a:ext uri="{FF2B5EF4-FFF2-40B4-BE49-F238E27FC236}">
                  <a16:creationId xmlns:a16="http://schemas.microsoft.com/office/drawing/2014/main" id="{8B63EA37-66E2-C2ED-3AF8-8C823AFA68D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03" name="Group 170">
            <a:extLst>
              <a:ext uri="{FF2B5EF4-FFF2-40B4-BE49-F238E27FC236}">
                <a16:creationId xmlns:a16="http://schemas.microsoft.com/office/drawing/2014/main" id="{56810E50-D238-8C4C-59AB-D474F824006A}"/>
              </a:ext>
            </a:extLst>
          </p:cNvPr>
          <p:cNvGrpSpPr>
            <a:grpSpLocks/>
          </p:cNvGrpSpPr>
          <p:nvPr/>
        </p:nvGrpSpPr>
        <p:grpSpPr bwMode="auto">
          <a:xfrm>
            <a:off x="4317661" y="2251388"/>
            <a:ext cx="2835275" cy="430213"/>
            <a:chOff x="2096" y="1154"/>
            <a:chExt cx="1786" cy="271"/>
          </a:xfrm>
        </p:grpSpPr>
        <p:sp>
          <p:nvSpPr>
            <p:cNvPr id="104" name="Oval 85">
              <a:extLst>
                <a:ext uri="{FF2B5EF4-FFF2-40B4-BE49-F238E27FC236}">
                  <a16:creationId xmlns:a16="http://schemas.microsoft.com/office/drawing/2014/main" id="{2C2C3195-3FD7-D468-7726-14C233627D07}"/>
                </a:ext>
              </a:extLst>
            </p:cNvPr>
            <p:cNvSpPr>
              <a:spLocks noChangeArrowheads="1"/>
            </p:cNvSpPr>
            <p:nvPr/>
          </p:nvSpPr>
          <p:spPr bwMode="auto">
            <a:xfrm>
              <a:off x="2215" y="1381"/>
              <a:ext cx="27" cy="30"/>
            </a:xfrm>
            <a:prstGeom prst="ellipse">
              <a:avLst/>
            </a:pr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mn-ea"/>
                <a:cs typeface="+mn-cs"/>
              </a:endParaRPr>
            </a:p>
          </p:txBody>
        </p:sp>
        <p:grpSp>
          <p:nvGrpSpPr>
            <p:cNvPr id="105" name="Group 104">
              <a:extLst>
                <a:ext uri="{FF2B5EF4-FFF2-40B4-BE49-F238E27FC236}">
                  <a16:creationId xmlns:a16="http://schemas.microsoft.com/office/drawing/2014/main" id="{5E633AC9-8DC9-763C-13B0-6F80037D2759}"/>
                </a:ext>
              </a:extLst>
            </p:cNvPr>
            <p:cNvGrpSpPr>
              <a:grpSpLocks/>
            </p:cNvGrpSpPr>
            <p:nvPr/>
          </p:nvGrpSpPr>
          <p:grpSpPr bwMode="auto">
            <a:xfrm>
              <a:off x="2096" y="1154"/>
              <a:ext cx="1786" cy="271"/>
              <a:chOff x="2096" y="1154"/>
              <a:chExt cx="1786" cy="271"/>
            </a:xfrm>
          </p:grpSpPr>
          <p:sp>
            <p:nvSpPr>
              <p:cNvPr id="106" name="Text Box 28">
                <a:extLst>
                  <a:ext uri="{FF2B5EF4-FFF2-40B4-BE49-F238E27FC236}">
                    <a16:creationId xmlns:a16="http://schemas.microsoft.com/office/drawing/2014/main" id="{75BC8D79-71C5-5A07-AE25-222A75C0D0A2}"/>
                  </a:ext>
                </a:extLst>
              </p:cNvPr>
              <p:cNvSpPr txBox="1">
                <a:spLocks noChangeArrowheads="1"/>
              </p:cNvSpPr>
              <p:nvPr/>
            </p:nvSpPr>
            <p:spPr bwMode="auto">
              <a:xfrm>
                <a:off x="2096" y="1290"/>
                <a:ext cx="188"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0000"/>
                    </a:solidFill>
                    <a:effectLst/>
                    <a:uLnTx/>
                    <a:uFillTx/>
                    <a:latin typeface="Arial" charset="0"/>
                    <a:ea typeface="ＭＳ Ｐゴシック" charset="0"/>
                  </a:rPr>
                  <a:t>16</a:t>
                </a:r>
              </a:p>
            </p:txBody>
          </p:sp>
          <p:sp>
            <p:nvSpPr>
              <p:cNvPr id="107" name="Text Box 27">
                <a:extLst>
                  <a:ext uri="{FF2B5EF4-FFF2-40B4-BE49-F238E27FC236}">
                    <a16:creationId xmlns:a16="http://schemas.microsoft.com/office/drawing/2014/main" id="{890B1A16-55A6-6EA9-F9CF-6BBB84594311}"/>
                  </a:ext>
                </a:extLst>
              </p:cNvPr>
              <p:cNvSpPr txBox="1">
                <a:spLocks noChangeArrowheads="1"/>
              </p:cNvSpPr>
              <p:nvPr/>
            </p:nvSpPr>
            <p:spPr bwMode="auto">
              <a:xfrm>
                <a:off x="3729" y="1154"/>
                <a:ext cx="152" cy="13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0000"/>
                    </a:solidFill>
                    <a:effectLst/>
                    <a:uLnTx/>
                    <a:uFillTx/>
                    <a:latin typeface="Arial" charset="0"/>
                    <a:ea typeface="ＭＳ Ｐゴシック" charset="0"/>
                  </a:rPr>
                  <a:t>1</a:t>
                </a:r>
              </a:p>
            </p:txBody>
          </p:sp>
          <p:sp>
            <p:nvSpPr>
              <p:cNvPr id="108" name="Oval 85">
                <a:extLst>
                  <a:ext uri="{FF2B5EF4-FFF2-40B4-BE49-F238E27FC236}">
                    <a16:creationId xmlns:a16="http://schemas.microsoft.com/office/drawing/2014/main" id="{987B5F02-63C6-4068-3000-437E5EF10BCE}"/>
                  </a:ext>
                </a:extLst>
              </p:cNvPr>
              <p:cNvSpPr>
                <a:spLocks noChangeArrowheads="1"/>
              </p:cNvSpPr>
              <p:nvPr/>
            </p:nvSpPr>
            <p:spPr bwMode="auto">
              <a:xfrm>
                <a:off x="3855" y="1247"/>
                <a:ext cx="27" cy="30"/>
              </a:xfrm>
              <a:prstGeom prst="ellipse">
                <a:avLst/>
              </a:prstGeom>
              <a:solidFill>
                <a:schemeClr val="tx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mn-ea"/>
                  <a:cs typeface="+mn-cs"/>
                </a:endParaRPr>
              </a:p>
            </p:txBody>
          </p:sp>
          <p:sp>
            <p:nvSpPr>
              <p:cNvPr id="109" name="Freeform 168">
                <a:extLst>
                  <a:ext uri="{FF2B5EF4-FFF2-40B4-BE49-F238E27FC236}">
                    <a16:creationId xmlns:a16="http://schemas.microsoft.com/office/drawing/2014/main" id="{6E49C03F-35AB-AF41-2806-CCA7D260F0F4}"/>
                  </a:ext>
                </a:extLst>
              </p:cNvPr>
              <p:cNvSpPr>
                <a:spLocks/>
              </p:cNvSpPr>
              <p:nvPr/>
            </p:nvSpPr>
            <p:spPr bwMode="auto">
              <a:xfrm>
                <a:off x="2226" y="1260"/>
                <a:ext cx="1644" cy="135"/>
              </a:xfrm>
              <a:custGeom>
                <a:avLst/>
                <a:gdLst>
                  <a:gd name="T0" fmla="*/ 0 w 1644"/>
                  <a:gd name="T1" fmla="*/ 135 h 135"/>
                  <a:gd name="T2" fmla="*/ 852 w 1644"/>
                  <a:gd name="T3" fmla="*/ 132 h 135"/>
                  <a:gd name="T4" fmla="*/ 1050 w 1644"/>
                  <a:gd name="T5" fmla="*/ 0 h 135"/>
                  <a:gd name="T6" fmla="*/ 1644 w 1644"/>
                  <a:gd name="T7" fmla="*/ 0 h 13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644" h="135">
                    <a:moveTo>
                      <a:pt x="0" y="135"/>
                    </a:moveTo>
                    <a:lnTo>
                      <a:pt x="852" y="132"/>
                    </a:lnTo>
                    <a:lnTo>
                      <a:pt x="1050" y="0"/>
                    </a:lnTo>
                    <a:lnTo>
                      <a:pt x="1644" y="0"/>
                    </a:lnTo>
                  </a:path>
                </a:pathLst>
              </a:custGeom>
              <a:noFill/>
              <a:ln w="28575" cap="flat" cmpd="sng">
                <a:solidFill>
                  <a:srgbClr val="FF0000"/>
                </a:solidFill>
                <a:prstDash val="solid"/>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110" name="Text Box 27">
            <a:extLst>
              <a:ext uri="{FF2B5EF4-FFF2-40B4-BE49-F238E27FC236}">
                <a16:creationId xmlns:a16="http://schemas.microsoft.com/office/drawing/2014/main" id="{492C2233-214E-25FA-0DE4-9827A69F0FE3}"/>
              </a:ext>
            </a:extLst>
          </p:cNvPr>
          <p:cNvSpPr txBox="1">
            <a:spLocks noChangeArrowheads="1"/>
          </p:cNvSpPr>
          <p:nvPr/>
        </p:nvSpPr>
        <p:spPr bwMode="auto">
          <a:xfrm>
            <a:off x="7500889" y="2475447"/>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6</a:t>
            </a:r>
          </a:p>
        </p:txBody>
      </p:sp>
      <p:sp>
        <p:nvSpPr>
          <p:cNvPr id="111" name="Text Box 29">
            <a:extLst>
              <a:ext uri="{FF2B5EF4-FFF2-40B4-BE49-F238E27FC236}">
                <a16:creationId xmlns:a16="http://schemas.microsoft.com/office/drawing/2014/main" id="{1AB0EBE0-0267-FC59-CE99-FE2B0D5A669F}"/>
              </a:ext>
            </a:extLst>
          </p:cNvPr>
          <p:cNvSpPr txBox="1">
            <a:spLocks noChangeArrowheads="1"/>
          </p:cNvSpPr>
          <p:nvPr/>
        </p:nvSpPr>
        <p:spPr bwMode="auto">
          <a:xfrm>
            <a:off x="7218068" y="2256799"/>
            <a:ext cx="24237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3</a:t>
            </a:r>
          </a:p>
        </p:txBody>
      </p:sp>
      <p:sp>
        <p:nvSpPr>
          <p:cNvPr id="112" name="Text Box 29">
            <a:extLst>
              <a:ext uri="{FF2B5EF4-FFF2-40B4-BE49-F238E27FC236}">
                <a16:creationId xmlns:a16="http://schemas.microsoft.com/office/drawing/2014/main" id="{14512505-32A9-78A0-16B1-AA282CCF2AAE}"/>
              </a:ext>
            </a:extLst>
          </p:cNvPr>
          <p:cNvSpPr txBox="1">
            <a:spLocks noChangeArrowheads="1"/>
          </p:cNvSpPr>
          <p:nvPr/>
        </p:nvSpPr>
        <p:spPr bwMode="auto">
          <a:xfrm>
            <a:off x="7199854" y="2474305"/>
            <a:ext cx="242374" cy="21544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black"/>
                </a:solidFill>
                <a:effectLst/>
                <a:uLnTx/>
                <a:uFillTx/>
                <a:latin typeface="Arial" charset="0"/>
                <a:ea typeface="ＭＳ Ｐゴシック" charset="0"/>
              </a:rPr>
              <a:t>4</a:t>
            </a:r>
          </a:p>
        </p:txBody>
      </p:sp>
      <p:sp>
        <p:nvSpPr>
          <p:cNvPr id="113" name="Oval 86">
            <a:extLst>
              <a:ext uri="{FF2B5EF4-FFF2-40B4-BE49-F238E27FC236}">
                <a16:creationId xmlns:a16="http://schemas.microsoft.com/office/drawing/2014/main" id="{0326E472-4D10-ABA9-1907-35DFE03B5434}"/>
              </a:ext>
            </a:extLst>
          </p:cNvPr>
          <p:cNvSpPr>
            <a:spLocks noChangeArrowheads="1"/>
          </p:cNvSpPr>
          <p:nvPr/>
        </p:nvSpPr>
        <p:spPr bwMode="auto">
          <a:xfrm>
            <a:off x="7682457" y="2619380"/>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black"/>
              </a:solidFill>
              <a:effectLst/>
              <a:uLnTx/>
              <a:uFillTx/>
              <a:latin typeface="Arial" charset="0"/>
              <a:ea typeface="ＭＳ Ｐゴシック" charset="0"/>
              <a:cs typeface="+mn-cs"/>
            </a:endParaRPr>
          </a:p>
        </p:txBody>
      </p:sp>
      <mc:AlternateContent xmlns:mc="http://schemas.openxmlformats.org/markup-compatibility/2006" xmlns:p14="http://schemas.microsoft.com/office/powerpoint/2010/main">
        <mc:Choice Requires="p14">
          <p:contentPart p14:bwMode="auto" r:id="rId3">
            <p14:nvContentPartPr>
              <p14:cNvPr id="114" name="Ink 113">
                <a:extLst>
                  <a:ext uri="{FF2B5EF4-FFF2-40B4-BE49-F238E27FC236}">
                    <a16:creationId xmlns:a16="http://schemas.microsoft.com/office/drawing/2014/main" id="{C5617792-F551-170F-50CF-FD56844B6D3A}"/>
                  </a:ext>
                </a:extLst>
              </p14:cNvPr>
              <p14:cNvContentPartPr/>
              <p14:nvPr/>
            </p14:nvContentPartPr>
            <p14:xfrm>
              <a:off x="1193400" y="1234440"/>
              <a:ext cx="6935400" cy="2126520"/>
            </p14:xfrm>
          </p:contentPart>
        </mc:Choice>
        <mc:Fallback xmlns="">
          <p:pic>
            <p:nvPicPr>
              <p:cNvPr id="114" name="Ink 113">
                <a:extLst>
                  <a:ext uri="{FF2B5EF4-FFF2-40B4-BE49-F238E27FC236}">
                    <a16:creationId xmlns:a16="http://schemas.microsoft.com/office/drawing/2014/main" id="{C5617792-F551-170F-50CF-FD56844B6D3A}"/>
                  </a:ext>
                </a:extLst>
              </p:cNvPr>
              <p:cNvPicPr/>
              <p:nvPr/>
            </p:nvPicPr>
            <p:blipFill>
              <a:blip r:embed="rId4"/>
              <a:stretch>
                <a:fillRect/>
              </a:stretch>
            </p:blipFill>
            <p:spPr>
              <a:xfrm>
                <a:off x="1184040" y="1225080"/>
                <a:ext cx="6954120" cy="2145240"/>
              </a:xfrm>
              <a:prstGeom prst="rect">
                <a:avLst/>
              </a:prstGeom>
            </p:spPr>
          </p:pic>
        </mc:Fallback>
      </mc:AlternateContent>
      <p:sp>
        <p:nvSpPr>
          <p:cNvPr id="115" name="TextBox 74">
            <a:extLst>
              <a:ext uri="{FF2B5EF4-FFF2-40B4-BE49-F238E27FC236}">
                <a16:creationId xmlns:a16="http://schemas.microsoft.com/office/drawing/2014/main" id="{BEA8FD94-7B6F-728D-E3DE-374898E08314}"/>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690428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CD900-19EC-824C-BF74-AADFBF5A172E}"/>
              </a:ext>
            </a:extLst>
          </p:cNvPr>
          <p:cNvSpPr>
            <a:spLocks noGrp="1"/>
          </p:cNvSpPr>
          <p:nvPr>
            <p:ph type="title"/>
          </p:nvPr>
        </p:nvSpPr>
        <p:spPr>
          <a:xfrm>
            <a:off x="800100" y="349426"/>
            <a:ext cx="10515600" cy="894622"/>
          </a:xfrm>
        </p:spPr>
        <p:txBody>
          <a:bodyPr>
            <a:normAutofit/>
          </a:bodyPr>
          <a:lstStyle/>
          <a:p>
            <a:r>
              <a:rPr lang="en-US" b="0" kern="0" dirty="0">
                <a:solidFill>
                  <a:srgbClr val="000099"/>
                </a:solidFill>
                <a:latin typeface="+mn-lt"/>
                <a:ea typeface="ＭＳ Ｐゴシック" charset="0"/>
              </a:rPr>
              <a:t>802.1Q VLAN frame format</a:t>
            </a:r>
          </a:p>
        </p:txBody>
      </p:sp>
      <p:sp>
        <p:nvSpPr>
          <p:cNvPr id="439" name="Slide Number Placeholder 4">
            <a:extLst>
              <a:ext uri="{FF2B5EF4-FFF2-40B4-BE49-F238E27FC236}">
                <a16:creationId xmlns:a16="http://schemas.microsoft.com/office/drawing/2014/main" id="{C87F3257-E91D-E144-BA13-B0DD96B23FDC}"/>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100" kern="1200">
                <a:solidFill>
                  <a:schemeClr val="bg1">
                    <a:lumMod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t>Link Layer: 6-</a:t>
            </a:r>
            <a:fld id="{C4204591-24BD-A542-B9D5-F8D8A88D2FEE}" type="slidenum">
              <a:rPr lang="en-US" smtClean="0"/>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100" b="0" i="0" u="none" strike="noStrike" kern="1200" cap="none" spc="0" normalizeH="0" baseline="0" noProof="0" dirty="0">
              <a:ln>
                <a:noFill/>
              </a:ln>
              <a:solidFill>
                <a:prstClr val="white">
                  <a:lumMod val="50000"/>
                </a:prstClr>
              </a:solidFill>
              <a:effectLst/>
              <a:uLnTx/>
              <a:uFillTx/>
              <a:latin typeface="Calibri" panose="020F0502020204030204"/>
              <a:ea typeface="+mn-ea"/>
              <a:cs typeface="+mn-cs"/>
            </a:endParaRPr>
          </a:p>
        </p:txBody>
      </p:sp>
      <p:sp>
        <p:nvSpPr>
          <p:cNvPr id="192" name="Text Box 28">
            <a:extLst>
              <a:ext uri="{FF2B5EF4-FFF2-40B4-BE49-F238E27FC236}">
                <a16:creationId xmlns:a16="http://schemas.microsoft.com/office/drawing/2014/main" id="{5863B091-D854-6543-B179-4AF1AB17C165}"/>
              </a:ext>
            </a:extLst>
          </p:cNvPr>
          <p:cNvSpPr txBox="1">
            <a:spLocks noChangeArrowheads="1"/>
          </p:cNvSpPr>
          <p:nvPr/>
        </p:nvSpPr>
        <p:spPr bwMode="auto">
          <a:xfrm>
            <a:off x="9037266" y="1963177"/>
            <a:ext cx="2853345"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Arial" charset="0"/>
              </a:rPr>
              <a:t>802.1 Ethernet frame</a:t>
            </a:r>
          </a:p>
        </p:txBody>
      </p:sp>
      <p:grpSp>
        <p:nvGrpSpPr>
          <p:cNvPr id="222" name="Group 51">
            <a:extLst>
              <a:ext uri="{FF2B5EF4-FFF2-40B4-BE49-F238E27FC236}">
                <a16:creationId xmlns:a16="http://schemas.microsoft.com/office/drawing/2014/main" id="{71FD1940-1110-264F-922B-7062D175FA16}"/>
              </a:ext>
            </a:extLst>
          </p:cNvPr>
          <p:cNvGrpSpPr>
            <a:grpSpLocks/>
          </p:cNvGrpSpPr>
          <p:nvPr/>
        </p:nvGrpSpPr>
        <p:grpSpPr bwMode="auto">
          <a:xfrm>
            <a:off x="970245" y="1413943"/>
            <a:ext cx="7867779" cy="1104405"/>
            <a:chOff x="940711" y="4902593"/>
            <a:chExt cx="6291001" cy="992895"/>
          </a:xfrm>
        </p:grpSpPr>
        <p:sp>
          <p:nvSpPr>
            <p:cNvPr id="223" name="Line 10">
              <a:extLst>
                <a:ext uri="{FF2B5EF4-FFF2-40B4-BE49-F238E27FC236}">
                  <a16:creationId xmlns:a16="http://schemas.microsoft.com/office/drawing/2014/main" id="{24204A1D-8F26-9C44-BFD5-CEAEA363DE66}"/>
                </a:ext>
              </a:extLst>
            </p:cNvPr>
            <p:cNvSpPr>
              <a:spLocks noChangeShapeType="1"/>
            </p:cNvSpPr>
            <p:nvPr/>
          </p:nvSpPr>
          <p:spPr bwMode="auto">
            <a:xfrm>
              <a:off x="3570934" y="5199463"/>
              <a:ext cx="0" cy="204647"/>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4" name="Rectangle 1">
              <a:extLst>
                <a:ext uri="{FF2B5EF4-FFF2-40B4-BE49-F238E27FC236}">
                  <a16:creationId xmlns:a16="http://schemas.microsoft.com/office/drawing/2014/main" id="{7F607B5C-7039-5E48-A472-4DDBFE013C57}"/>
                </a:ext>
              </a:extLst>
            </p:cNvPr>
            <p:cNvSpPr>
              <a:spLocks noChangeArrowheads="1"/>
            </p:cNvSpPr>
            <p:nvPr/>
          </p:nvSpPr>
          <p:spPr bwMode="auto">
            <a:xfrm>
              <a:off x="976959" y="5272489"/>
              <a:ext cx="6254753" cy="547846"/>
            </a:xfrm>
            <a:prstGeom prst="rect">
              <a:avLst/>
            </a:prstGeom>
            <a:solidFill>
              <a:srgbClr val="00B050"/>
            </a:solidFill>
            <a:ln w="9525">
              <a:solidFill>
                <a:schemeClr val="bg1"/>
              </a:solidFill>
              <a:round/>
              <a:headEnd/>
              <a:tailEnd/>
            </a:ln>
            <a:effectLst>
              <a:outerShdw blurRad="50800" dist="38100" dir="18900000" algn="bl" rotWithShape="0">
                <a:prstClr val="black">
                  <a:alpha val="40000"/>
                </a:prstClr>
              </a:outerShdw>
            </a:effec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25" name="Straight Connector 3">
              <a:extLst>
                <a:ext uri="{FF2B5EF4-FFF2-40B4-BE49-F238E27FC236}">
                  <a16:creationId xmlns:a16="http://schemas.microsoft.com/office/drawing/2014/main" id="{496EAB23-A12E-1B42-87E7-089C0E86212D}"/>
                </a:ext>
              </a:extLst>
            </p:cNvPr>
            <p:cNvCxnSpPr>
              <a:cxnSpLocks noChangeShapeType="1"/>
            </p:cNvCxnSpPr>
            <p:nvPr/>
          </p:nvCxnSpPr>
          <p:spPr bwMode="auto">
            <a:xfrm>
              <a:off x="1970955" y="5262636"/>
              <a:ext cx="0" cy="550375"/>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6" name="Straight Connector 32">
              <a:extLst>
                <a:ext uri="{FF2B5EF4-FFF2-40B4-BE49-F238E27FC236}">
                  <a16:creationId xmlns:a16="http://schemas.microsoft.com/office/drawing/2014/main" id="{F650668C-7461-3B46-82C5-99887F818455}"/>
                </a:ext>
              </a:extLst>
            </p:cNvPr>
            <p:cNvCxnSpPr>
              <a:cxnSpLocks noChangeShapeType="1"/>
            </p:cNvCxnSpPr>
            <p:nvPr/>
          </p:nvCxnSpPr>
          <p:spPr bwMode="auto">
            <a:xfrm>
              <a:off x="2701175" y="5265808"/>
              <a:ext cx="0" cy="583683"/>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7" name="Straight Connector 33">
              <a:extLst>
                <a:ext uri="{FF2B5EF4-FFF2-40B4-BE49-F238E27FC236}">
                  <a16:creationId xmlns:a16="http://schemas.microsoft.com/office/drawing/2014/main" id="{680A4570-82D8-AD4F-9986-E779522F5D21}"/>
                </a:ext>
              </a:extLst>
            </p:cNvPr>
            <p:cNvCxnSpPr>
              <a:cxnSpLocks noChangeShapeType="1"/>
            </p:cNvCxnSpPr>
            <p:nvPr/>
          </p:nvCxnSpPr>
          <p:spPr bwMode="auto">
            <a:xfrm>
              <a:off x="3429808" y="5270567"/>
              <a:ext cx="0" cy="548789"/>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8" name="Straight Connector 34">
              <a:extLst>
                <a:ext uri="{FF2B5EF4-FFF2-40B4-BE49-F238E27FC236}">
                  <a16:creationId xmlns:a16="http://schemas.microsoft.com/office/drawing/2014/main" id="{C862820D-E1AD-5544-A2BD-5164630AC18A}"/>
                </a:ext>
              </a:extLst>
            </p:cNvPr>
            <p:cNvCxnSpPr>
              <a:cxnSpLocks noChangeShapeType="1"/>
            </p:cNvCxnSpPr>
            <p:nvPr/>
          </p:nvCxnSpPr>
          <p:spPr bwMode="auto">
            <a:xfrm>
              <a:off x="3683797" y="5265808"/>
              <a:ext cx="0" cy="580510"/>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29" name="Straight Connector 35">
              <a:extLst>
                <a:ext uri="{FF2B5EF4-FFF2-40B4-BE49-F238E27FC236}">
                  <a16:creationId xmlns:a16="http://schemas.microsoft.com/office/drawing/2014/main" id="{9F5DC5A1-94AD-274E-B8C5-61F7122E1DCB}"/>
                </a:ext>
              </a:extLst>
            </p:cNvPr>
            <p:cNvCxnSpPr>
              <a:cxnSpLocks noChangeShapeType="1"/>
            </p:cNvCxnSpPr>
            <p:nvPr/>
          </p:nvCxnSpPr>
          <p:spPr bwMode="auto">
            <a:xfrm>
              <a:off x="5650628" y="5272152"/>
              <a:ext cx="0" cy="623336"/>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30" name="TextBox 5">
              <a:extLst>
                <a:ext uri="{FF2B5EF4-FFF2-40B4-BE49-F238E27FC236}">
                  <a16:creationId xmlns:a16="http://schemas.microsoft.com/office/drawing/2014/main" id="{92868CAA-8B64-6448-ABB8-AEE060516262}"/>
                </a:ext>
              </a:extLst>
            </p:cNvPr>
            <p:cNvSpPr txBox="1">
              <a:spLocks noChangeArrowheads="1"/>
            </p:cNvSpPr>
            <p:nvPr/>
          </p:nvSpPr>
          <p:spPr bwMode="auto">
            <a:xfrm>
              <a:off x="1927355" y="5375236"/>
              <a:ext cx="844810" cy="329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dest.</a:t>
              </a:r>
            </a:p>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address</a:t>
              </a:r>
            </a:p>
          </p:txBody>
        </p:sp>
        <p:sp>
          <p:nvSpPr>
            <p:cNvPr id="231" name="TextBox 37">
              <a:extLst>
                <a:ext uri="{FF2B5EF4-FFF2-40B4-BE49-F238E27FC236}">
                  <a16:creationId xmlns:a16="http://schemas.microsoft.com/office/drawing/2014/main" id="{9C53AC9A-436A-C048-AF41-591815DAA10B}"/>
                </a:ext>
              </a:extLst>
            </p:cNvPr>
            <p:cNvSpPr txBox="1">
              <a:spLocks noChangeArrowheads="1"/>
            </p:cNvSpPr>
            <p:nvPr/>
          </p:nvSpPr>
          <p:spPr bwMode="auto">
            <a:xfrm>
              <a:off x="2652391" y="5379038"/>
              <a:ext cx="844810" cy="32915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source</a:t>
              </a:r>
            </a:p>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address</a:t>
              </a:r>
            </a:p>
          </p:txBody>
        </p:sp>
        <p:sp>
          <p:nvSpPr>
            <p:cNvPr id="232" name="TextBox 38">
              <a:extLst>
                <a:ext uri="{FF2B5EF4-FFF2-40B4-BE49-F238E27FC236}">
                  <a16:creationId xmlns:a16="http://schemas.microsoft.com/office/drawing/2014/main" id="{11BA3E7E-54F5-7245-819A-3F612B971503}"/>
                </a:ext>
              </a:extLst>
            </p:cNvPr>
            <p:cNvSpPr txBox="1">
              <a:spLocks noChangeArrowheads="1"/>
            </p:cNvSpPr>
            <p:nvPr/>
          </p:nvSpPr>
          <p:spPr bwMode="auto">
            <a:xfrm>
              <a:off x="3969632" y="5447787"/>
              <a:ext cx="1377407" cy="2126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data (payload)</a:t>
              </a:r>
            </a:p>
          </p:txBody>
        </p:sp>
        <p:sp>
          <p:nvSpPr>
            <p:cNvPr id="233" name="TextBox 39">
              <a:extLst>
                <a:ext uri="{FF2B5EF4-FFF2-40B4-BE49-F238E27FC236}">
                  <a16:creationId xmlns:a16="http://schemas.microsoft.com/office/drawing/2014/main" id="{18D90B14-B841-4247-A2B9-8FC55526A937}"/>
                </a:ext>
              </a:extLst>
            </p:cNvPr>
            <p:cNvSpPr txBox="1">
              <a:spLocks noChangeArrowheads="1"/>
            </p:cNvSpPr>
            <p:nvPr/>
          </p:nvSpPr>
          <p:spPr bwMode="auto">
            <a:xfrm>
              <a:off x="5941065" y="5431291"/>
              <a:ext cx="855572" cy="2126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CRC</a:t>
              </a:r>
            </a:p>
          </p:txBody>
        </p:sp>
        <p:sp>
          <p:nvSpPr>
            <p:cNvPr id="234" name="TextBox 40">
              <a:extLst>
                <a:ext uri="{FF2B5EF4-FFF2-40B4-BE49-F238E27FC236}">
                  <a16:creationId xmlns:a16="http://schemas.microsoft.com/office/drawing/2014/main" id="{74F0F720-3C22-0540-A6DD-2C7FEBBA2C1A}"/>
                </a:ext>
              </a:extLst>
            </p:cNvPr>
            <p:cNvSpPr txBox="1">
              <a:spLocks noChangeArrowheads="1"/>
            </p:cNvSpPr>
            <p:nvPr/>
          </p:nvSpPr>
          <p:spPr bwMode="auto">
            <a:xfrm>
              <a:off x="940711" y="5468237"/>
              <a:ext cx="1070128" cy="2126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preamble</a:t>
              </a:r>
            </a:p>
          </p:txBody>
        </p:sp>
        <p:sp>
          <p:nvSpPr>
            <p:cNvPr id="235" name="Text Box 9">
              <a:extLst>
                <a:ext uri="{FF2B5EF4-FFF2-40B4-BE49-F238E27FC236}">
                  <a16:creationId xmlns:a16="http://schemas.microsoft.com/office/drawing/2014/main" id="{3006592F-6A37-1843-886D-1EFCB34DC894}"/>
                </a:ext>
              </a:extLst>
            </p:cNvPr>
            <p:cNvSpPr txBox="1">
              <a:spLocks noChangeArrowheads="1"/>
            </p:cNvSpPr>
            <p:nvPr/>
          </p:nvSpPr>
          <p:spPr bwMode="auto">
            <a:xfrm>
              <a:off x="3321504" y="4902593"/>
              <a:ext cx="770260" cy="29235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Calibri" panose="020F0502020204030204"/>
                  <a:ea typeface="ＭＳ Ｐゴシック" charset="0"/>
                </a:rPr>
                <a:t>type</a:t>
              </a:r>
            </a:p>
          </p:txBody>
        </p:sp>
      </p:grpSp>
      <p:sp>
        <p:nvSpPr>
          <p:cNvPr id="182" name="Line 40">
            <a:extLst>
              <a:ext uri="{FF2B5EF4-FFF2-40B4-BE49-F238E27FC236}">
                <a16:creationId xmlns:a16="http://schemas.microsoft.com/office/drawing/2014/main" id="{12F6564B-9905-C34C-8A5B-AAB2DCBFACD0}"/>
              </a:ext>
            </a:extLst>
          </p:cNvPr>
          <p:cNvSpPr>
            <a:spLocks noChangeShapeType="1"/>
          </p:cNvSpPr>
          <p:nvPr/>
        </p:nvSpPr>
        <p:spPr bwMode="auto">
          <a:xfrm>
            <a:off x="4366933" y="3946525"/>
            <a:ext cx="0" cy="857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86" name="Rectangle 41">
            <a:extLst>
              <a:ext uri="{FF2B5EF4-FFF2-40B4-BE49-F238E27FC236}">
                <a16:creationId xmlns:a16="http://schemas.microsoft.com/office/drawing/2014/main" id="{E294B2D1-E297-1747-8E2E-6D71E4162A4A}"/>
              </a:ext>
            </a:extLst>
          </p:cNvPr>
          <p:cNvSpPr>
            <a:spLocks noChangeArrowheads="1"/>
          </p:cNvSpPr>
          <p:nvPr/>
        </p:nvSpPr>
        <p:spPr bwMode="auto">
          <a:xfrm>
            <a:off x="1407459" y="4770209"/>
            <a:ext cx="3210879" cy="67710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ko-KR" sz="2000" b="0" i="0" u="none" strike="noStrike" kern="1200" cap="none" spc="0" normalizeH="0" baseline="0" noProof="0" dirty="0">
                <a:ln>
                  <a:noFill/>
                </a:ln>
                <a:solidFill>
                  <a:srgbClr val="000000"/>
                </a:solidFill>
                <a:effectLst/>
                <a:uLnTx/>
                <a:uFillTx/>
                <a:latin typeface="Calibri" panose="020F0502020204030204"/>
                <a:ea typeface="Gulim" charset="0"/>
                <a:cs typeface="Gulim" charset="0"/>
              </a:rPr>
              <a:t>2-byte Tag Protocol Identifier</a:t>
            </a:r>
          </a:p>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altLang="ko-KR" sz="1800" b="0" i="0" u="none" strike="noStrike" kern="1200" cap="none" spc="0" normalizeH="0" baseline="0" noProof="0" dirty="0">
                <a:ln>
                  <a:noFill/>
                </a:ln>
                <a:solidFill>
                  <a:srgbClr val="000000"/>
                </a:solidFill>
                <a:effectLst/>
                <a:uLnTx/>
                <a:uFillTx/>
                <a:latin typeface="Calibri" panose="020F0502020204030204"/>
                <a:ea typeface="Gulim" charset="0"/>
                <a:cs typeface="Gulim" charset="0"/>
              </a:rPr>
              <a:t>                        (value: 81-00) </a:t>
            </a:r>
          </a:p>
        </p:txBody>
      </p:sp>
      <p:sp>
        <p:nvSpPr>
          <p:cNvPr id="187" name="Rectangle 42">
            <a:extLst>
              <a:ext uri="{FF2B5EF4-FFF2-40B4-BE49-F238E27FC236}">
                <a16:creationId xmlns:a16="http://schemas.microsoft.com/office/drawing/2014/main" id="{4FDDD519-8245-B24C-A434-B129D749866C}"/>
              </a:ext>
            </a:extLst>
          </p:cNvPr>
          <p:cNvSpPr>
            <a:spLocks noChangeArrowheads="1"/>
          </p:cNvSpPr>
          <p:nvPr/>
        </p:nvSpPr>
        <p:spPr bwMode="auto">
          <a:xfrm>
            <a:off x="4702269" y="5148138"/>
            <a:ext cx="4818248" cy="7694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nchor="ct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ko-KR" sz="2000" b="0" i="0" u="none" strike="noStrike" kern="1200" cap="none" spc="0" normalizeH="0" baseline="0" noProof="0" dirty="0">
                <a:ln>
                  <a:noFill/>
                </a:ln>
                <a:solidFill>
                  <a:srgbClr val="000000"/>
                </a:solidFill>
                <a:effectLst/>
                <a:uLnTx/>
                <a:uFillTx/>
                <a:latin typeface="Calibri" panose="020F0502020204030204"/>
                <a:ea typeface="Gulim" charset="0"/>
                <a:cs typeface="Gulim" charset="0"/>
              </a:rPr>
              <a:t>Tag Control Information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ko-KR" sz="1800" b="0" i="0" u="none" strike="noStrike" kern="1200" cap="none" spc="0" normalizeH="0" baseline="0" noProof="0" dirty="0">
                <a:ln>
                  <a:noFill/>
                </a:ln>
                <a:solidFill>
                  <a:srgbClr val="000000"/>
                </a:solidFill>
                <a:effectLst/>
                <a:uLnTx/>
                <a:uFillTx/>
                <a:latin typeface="Calibri" panose="020F0502020204030204"/>
                <a:ea typeface="Gulim" charset="0"/>
                <a:cs typeface="Gulim" charset="0"/>
              </a:rPr>
              <a:t>(12 bit VLAN ID field, 3 bit priority field like IP TOS)</a:t>
            </a:r>
            <a:r>
              <a:rPr kumimoji="0" lang="en-US" altLang="ko-KR" sz="2400" b="0" i="0" u="none" strike="noStrike" kern="1200" cap="none" spc="0" normalizeH="0" baseline="0" noProof="0" dirty="0">
                <a:ln>
                  <a:noFill/>
                </a:ln>
                <a:solidFill>
                  <a:srgbClr val="000000"/>
                </a:solidFill>
                <a:effectLst/>
                <a:uLnTx/>
                <a:uFillTx/>
                <a:latin typeface="Calibri" panose="020F0502020204030204"/>
                <a:ea typeface="Gulim" charset="0"/>
                <a:cs typeface="Gulim" charset="0"/>
              </a:rPr>
              <a:t> </a:t>
            </a:r>
          </a:p>
        </p:txBody>
      </p:sp>
      <p:sp>
        <p:nvSpPr>
          <p:cNvPr id="189" name="Line 44">
            <a:extLst>
              <a:ext uri="{FF2B5EF4-FFF2-40B4-BE49-F238E27FC236}">
                <a16:creationId xmlns:a16="http://schemas.microsoft.com/office/drawing/2014/main" id="{CA2F6B01-A8AB-9E42-9EB2-7E134E2ACCF1}"/>
              </a:ext>
            </a:extLst>
          </p:cNvPr>
          <p:cNvSpPr>
            <a:spLocks noChangeShapeType="1"/>
          </p:cNvSpPr>
          <p:nvPr/>
        </p:nvSpPr>
        <p:spPr bwMode="auto">
          <a:xfrm>
            <a:off x="8942855" y="4032157"/>
            <a:ext cx="0" cy="857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1" name="Rectangle 48">
            <a:extLst>
              <a:ext uri="{FF2B5EF4-FFF2-40B4-BE49-F238E27FC236}">
                <a16:creationId xmlns:a16="http://schemas.microsoft.com/office/drawing/2014/main" id="{6994D61A-2E6F-3C4C-8024-C641BA659084}"/>
              </a:ext>
            </a:extLst>
          </p:cNvPr>
          <p:cNvSpPr>
            <a:spLocks noChangeArrowheads="1"/>
          </p:cNvSpPr>
          <p:nvPr/>
        </p:nvSpPr>
        <p:spPr bwMode="auto">
          <a:xfrm>
            <a:off x="8485655" y="4887819"/>
            <a:ext cx="1238250" cy="481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p>
            <a:pPr marL="0" marR="0" lvl="0" indent="0" algn="l" defTabSz="914400" rtl="0" eaLnBrk="1" fontAlgn="base" latinLnBrk="0" hangingPunct="1">
              <a:lnSpc>
                <a:spcPct val="80000"/>
              </a:lnSpc>
              <a:spcBef>
                <a:spcPct val="0"/>
              </a:spcBef>
              <a:spcAft>
                <a:spcPct val="0"/>
              </a:spcAft>
              <a:buClrTx/>
              <a:buSzTx/>
              <a:buFontTx/>
              <a:buNone/>
              <a:tabLst/>
              <a:defRPr/>
            </a:pPr>
            <a:r>
              <a:rPr kumimoji="0" lang="en-US" altLang="ko-KR" sz="1400" b="0" i="0" u="none" strike="noStrike" kern="1200" cap="none" spc="0" normalizeH="0" baseline="0" noProof="0" dirty="0">
                <a:ln>
                  <a:noFill/>
                </a:ln>
                <a:solidFill>
                  <a:srgbClr val="000000"/>
                </a:solidFill>
                <a:effectLst/>
                <a:uLnTx/>
                <a:uFillTx/>
                <a:latin typeface="Arial" charset="0"/>
                <a:ea typeface="Gulim" charset="0"/>
                <a:cs typeface="Gulim" charset="0"/>
              </a:rPr>
              <a:t>Recomputed </a:t>
            </a:r>
          </a:p>
          <a:p>
            <a:pPr marL="0" marR="0" lvl="0" indent="0" algn="l" defTabSz="914400" rtl="0" eaLnBrk="1" fontAlgn="base" latinLnBrk="0" hangingPunct="1">
              <a:lnSpc>
                <a:spcPct val="80000"/>
              </a:lnSpc>
              <a:spcBef>
                <a:spcPct val="0"/>
              </a:spcBef>
              <a:spcAft>
                <a:spcPct val="0"/>
              </a:spcAft>
              <a:buClrTx/>
              <a:buSzTx/>
              <a:buFontTx/>
              <a:buNone/>
              <a:tabLst/>
              <a:defRPr/>
            </a:pPr>
            <a:r>
              <a:rPr kumimoji="0" lang="en-US" altLang="ko-KR" sz="1400" b="0" i="0" u="none" strike="noStrike" kern="1200" cap="none" spc="0" normalizeH="0" baseline="0" noProof="0" dirty="0">
                <a:ln>
                  <a:noFill/>
                </a:ln>
                <a:solidFill>
                  <a:srgbClr val="000000"/>
                </a:solidFill>
                <a:effectLst/>
                <a:uLnTx/>
                <a:uFillTx/>
                <a:latin typeface="Arial" charset="0"/>
                <a:ea typeface="Gulim" charset="0"/>
                <a:cs typeface="Gulim" charset="0"/>
              </a:rPr>
              <a:t>CRC</a:t>
            </a:r>
            <a:r>
              <a:rPr kumimoji="0" lang="en-US" altLang="ko-KR" sz="1800" b="0" i="0" u="none" strike="noStrike" kern="1200" cap="none" spc="0" normalizeH="0" baseline="0" noProof="0" dirty="0">
                <a:ln>
                  <a:noFill/>
                </a:ln>
                <a:solidFill>
                  <a:srgbClr val="000000"/>
                </a:solidFill>
                <a:effectLst/>
                <a:uLnTx/>
                <a:uFillTx/>
                <a:latin typeface="Arial" charset="0"/>
                <a:ea typeface="Gulim" charset="0"/>
                <a:cs typeface="Gulim" charset="0"/>
              </a:rPr>
              <a:t> </a:t>
            </a:r>
          </a:p>
        </p:txBody>
      </p:sp>
      <p:grpSp>
        <p:nvGrpSpPr>
          <p:cNvPr id="9" name="Group 8">
            <a:extLst>
              <a:ext uri="{FF2B5EF4-FFF2-40B4-BE49-F238E27FC236}">
                <a16:creationId xmlns:a16="http://schemas.microsoft.com/office/drawing/2014/main" id="{7699AA00-69FB-8C4B-B9D8-1454D9BA6EAA}"/>
              </a:ext>
            </a:extLst>
          </p:cNvPr>
          <p:cNvGrpSpPr/>
          <p:nvPr/>
        </p:nvGrpSpPr>
        <p:grpSpPr>
          <a:xfrm>
            <a:off x="974727" y="2418509"/>
            <a:ext cx="10895172" cy="1664180"/>
            <a:chOff x="974727" y="2418509"/>
            <a:chExt cx="10895172" cy="1664180"/>
          </a:xfrm>
        </p:grpSpPr>
        <p:sp>
          <p:nvSpPr>
            <p:cNvPr id="166" name="Line 36">
              <a:extLst>
                <a:ext uri="{FF2B5EF4-FFF2-40B4-BE49-F238E27FC236}">
                  <a16:creationId xmlns:a16="http://schemas.microsoft.com/office/drawing/2014/main" id="{87594C58-F1ED-E148-BCCA-74CE2EEF3F36}"/>
                </a:ext>
              </a:extLst>
            </p:cNvPr>
            <p:cNvSpPr>
              <a:spLocks noChangeShapeType="1"/>
            </p:cNvSpPr>
            <p:nvPr/>
          </p:nvSpPr>
          <p:spPr bwMode="auto">
            <a:xfrm>
              <a:off x="4089588" y="2418509"/>
              <a:ext cx="979954" cy="956702"/>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7" name="Line 37">
              <a:extLst>
                <a:ext uri="{FF2B5EF4-FFF2-40B4-BE49-F238E27FC236}">
                  <a16:creationId xmlns:a16="http://schemas.microsoft.com/office/drawing/2014/main" id="{EFFFBEDE-4066-F34F-AA6E-E86BFDB68855}"/>
                </a:ext>
              </a:extLst>
            </p:cNvPr>
            <p:cNvSpPr>
              <a:spLocks noChangeShapeType="1"/>
            </p:cNvSpPr>
            <p:nvPr/>
          </p:nvSpPr>
          <p:spPr bwMode="auto">
            <a:xfrm>
              <a:off x="8803063" y="2441481"/>
              <a:ext cx="905714" cy="947177"/>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3" name="Text Box 29">
              <a:extLst>
                <a:ext uri="{FF2B5EF4-FFF2-40B4-BE49-F238E27FC236}">
                  <a16:creationId xmlns:a16="http://schemas.microsoft.com/office/drawing/2014/main" id="{4981A6AC-846C-C94C-8F75-3D52D146D321}"/>
                </a:ext>
              </a:extLst>
            </p:cNvPr>
            <p:cNvSpPr txBox="1">
              <a:spLocks noChangeArrowheads="1"/>
            </p:cNvSpPr>
            <p:nvPr/>
          </p:nvSpPr>
          <p:spPr bwMode="auto">
            <a:xfrm>
              <a:off x="9968288" y="3478025"/>
              <a:ext cx="1901611" cy="46166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Calibri" panose="020F0502020204030204"/>
                  <a:ea typeface="ＭＳ Ｐゴシック" charset="0"/>
                  <a:cs typeface="Arial" charset="0"/>
                </a:rPr>
                <a:t>802.1Q frame</a:t>
              </a:r>
            </a:p>
          </p:txBody>
        </p:sp>
        <p:sp>
          <p:nvSpPr>
            <p:cNvPr id="237" name="Line 10">
              <a:extLst>
                <a:ext uri="{FF2B5EF4-FFF2-40B4-BE49-F238E27FC236}">
                  <a16:creationId xmlns:a16="http://schemas.microsoft.com/office/drawing/2014/main" id="{30F90D85-C5B8-E846-A9E7-5BD55C252DCA}"/>
                </a:ext>
              </a:extLst>
            </p:cNvPr>
            <p:cNvSpPr>
              <a:spLocks noChangeShapeType="1"/>
            </p:cNvSpPr>
            <p:nvPr/>
          </p:nvSpPr>
          <p:spPr bwMode="auto">
            <a:xfrm>
              <a:off x="5272715" y="3308495"/>
              <a:ext cx="0" cy="227630"/>
            </a:xfrm>
            <a:prstGeom prst="line">
              <a:avLst/>
            </a:prstGeom>
            <a:noFill/>
            <a:ln w="9525">
              <a:solidFill>
                <a:schemeClr val="tx1"/>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38" name="Rectangle 1">
              <a:extLst>
                <a:ext uri="{FF2B5EF4-FFF2-40B4-BE49-F238E27FC236}">
                  <a16:creationId xmlns:a16="http://schemas.microsoft.com/office/drawing/2014/main" id="{CDC56025-C3C8-3144-8431-3ECCF270627B}"/>
                </a:ext>
              </a:extLst>
            </p:cNvPr>
            <p:cNvSpPr>
              <a:spLocks noChangeArrowheads="1"/>
            </p:cNvSpPr>
            <p:nvPr/>
          </p:nvSpPr>
          <p:spPr bwMode="auto">
            <a:xfrm>
              <a:off x="1020060" y="3389722"/>
              <a:ext cx="8796294" cy="609373"/>
            </a:xfrm>
            <a:prstGeom prst="rect">
              <a:avLst/>
            </a:prstGeom>
            <a:solidFill>
              <a:srgbClr val="00B050"/>
            </a:solidFill>
            <a:ln w="9525">
              <a:solidFill>
                <a:schemeClr val="bg1"/>
              </a:solidFill>
              <a:round/>
              <a:headEnd/>
              <a:tailEnd/>
            </a:ln>
            <a:effectLst>
              <a:outerShdw blurRad="50800" dist="38100" dir="18900000" algn="bl" rotWithShape="0">
                <a:prstClr val="black">
                  <a:alpha val="40000"/>
                </a:prstClr>
              </a:outerShdw>
            </a:effectLst>
          </p:spPr>
          <p:txBody>
            <a:bodyPr wrap="none"/>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239" name="Straight Connector 3">
              <a:extLst>
                <a:ext uri="{FF2B5EF4-FFF2-40B4-BE49-F238E27FC236}">
                  <a16:creationId xmlns:a16="http://schemas.microsoft.com/office/drawing/2014/main" id="{764958CB-85C4-4D40-8B70-78F74524FC03}"/>
                </a:ext>
              </a:extLst>
            </p:cNvPr>
            <p:cNvCxnSpPr>
              <a:cxnSpLocks noChangeShapeType="1"/>
            </p:cNvCxnSpPr>
            <p:nvPr/>
          </p:nvCxnSpPr>
          <p:spPr bwMode="auto">
            <a:xfrm>
              <a:off x="2263192" y="3378763"/>
              <a:ext cx="0" cy="612186"/>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40" name="Straight Connector 32">
              <a:extLst>
                <a:ext uri="{FF2B5EF4-FFF2-40B4-BE49-F238E27FC236}">
                  <a16:creationId xmlns:a16="http://schemas.microsoft.com/office/drawing/2014/main" id="{FF4AE762-9C5F-BC44-B002-47DCB50AED73}"/>
                </a:ext>
              </a:extLst>
            </p:cNvPr>
            <p:cNvCxnSpPr>
              <a:cxnSpLocks noChangeShapeType="1"/>
            </p:cNvCxnSpPr>
            <p:nvPr/>
          </p:nvCxnSpPr>
          <p:spPr bwMode="auto">
            <a:xfrm>
              <a:off x="3176434" y="3382291"/>
              <a:ext cx="0" cy="649235"/>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41" name="Straight Connector 33">
              <a:extLst>
                <a:ext uri="{FF2B5EF4-FFF2-40B4-BE49-F238E27FC236}">
                  <a16:creationId xmlns:a16="http://schemas.microsoft.com/office/drawing/2014/main" id="{6EDAE1EA-083B-CB47-99FA-23861C82B94D}"/>
                </a:ext>
              </a:extLst>
            </p:cNvPr>
            <p:cNvCxnSpPr>
              <a:cxnSpLocks noChangeShapeType="1"/>
            </p:cNvCxnSpPr>
            <p:nvPr/>
          </p:nvCxnSpPr>
          <p:spPr bwMode="auto">
            <a:xfrm>
              <a:off x="5096217" y="3387584"/>
              <a:ext cx="0" cy="610422"/>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42" name="Straight Connector 34">
              <a:extLst>
                <a:ext uri="{FF2B5EF4-FFF2-40B4-BE49-F238E27FC236}">
                  <a16:creationId xmlns:a16="http://schemas.microsoft.com/office/drawing/2014/main" id="{86963B64-AF82-944E-AB57-8BF7FAA160A0}"/>
                </a:ext>
              </a:extLst>
            </p:cNvPr>
            <p:cNvCxnSpPr>
              <a:cxnSpLocks noChangeShapeType="1"/>
            </p:cNvCxnSpPr>
            <p:nvPr/>
          </p:nvCxnSpPr>
          <p:spPr bwMode="auto">
            <a:xfrm>
              <a:off x="5413866" y="3382291"/>
              <a:ext cx="0" cy="645706"/>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43" name="Straight Connector 35">
              <a:extLst>
                <a:ext uri="{FF2B5EF4-FFF2-40B4-BE49-F238E27FC236}">
                  <a16:creationId xmlns:a16="http://schemas.microsoft.com/office/drawing/2014/main" id="{E9CD8FE5-0690-0143-924A-0537DE301C2F}"/>
                </a:ext>
              </a:extLst>
            </p:cNvPr>
            <p:cNvCxnSpPr>
              <a:cxnSpLocks noChangeShapeType="1"/>
            </p:cNvCxnSpPr>
            <p:nvPr/>
          </p:nvCxnSpPr>
          <p:spPr bwMode="auto">
            <a:xfrm>
              <a:off x="7873664" y="3389347"/>
              <a:ext cx="0" cy="693342"/>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44" name="TextBox 5">
              <a:extLst>
                <a:ext uri="{FF2B5EF4-FFF2-40B4-BE49-F238E27FC236}">
                  <a16:creationId xmlns:a16="http://schemas.microsoft.com/office/drawing/2014/main" id="{62721451-260B-5B42-B446-4A08A5449E8A}"/>
                </a:ext>
              </a:extLst>
            </p:cNvPr>
            <p:cNvSpPr txBox="1">
              <a:spLocks noChangeArrowheads="1"/>
            </p:cNvSpPr>
            <p:nvPr/>
          </p:nvSpPr>
          <p:spPr bwMode="auto">
            <a:xfrm>
              <a:off x="2208664" y="3504009"/>
              <a:ext cx="1056553" cy="366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dest.</a:t>
              </a:r>
            </a:p>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address</a:t>
              </a:r>
            </a:p>
          </p:txBody>
        </p:sp>
        <p:sp>
          <p:nvSpPr>
            <p:cNvPr id="245" name="TextBox 37">
              <a:extLst>
                <a:ext uri="{FF2B5EF4-FFF2-40B4-BE49-F238E27FC236}">
                  <a16:creationId xmlns:a16="http://schemas.microsoft.com/office/drawing/2014/main" id="{3D0AD47F-C570-7447-8C6E-17BFA75B362F}"/>
                </a:ext>
              </a:extLst>
            </p:cNvPr>
            <p:cNvSpPr txBox="1">
              <a:spLocks noChangeArrowheads="1"/>
            </p:cNvSpPr>
            <p:nvPr/>
          </p:nvSpPr>
          <p:spPr bwMode="auto">
            <a:xfrm>
              <a:off x="3115423" y="3508238"/>
              <a:ext cx="1056553" cy="3661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source</a:t>
              </a:r>
            </a:p>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address</a:t>
              </a:r>
            </a:p>
          </p:txBody>
        </p:sp>
        <p:sp>
          <p:nvSpPr>
            <p:cNvPr id="246" name="TextBox 38">
              <a:extLst>
                <a:ext uri="{FF2B5EF4-FFF2-40B4-BE49-F238E27FC236}">
                  <a16:creationId xmlns:a16="http://schemas.microsoft.com/office/drawing/2014/main" id="{7CDA1998-E9C5-B148-8045-9A713C300792}"/>
                </a:ext>
              </a:extLst>
            </p:cNvPr>
            <p:cNvSpPr txBox="1">
              <a:spLocks noChangeArrowheads="1"/>
            </p:cNvSpPr>
            <p:nvPr/>
          </p:nvSpPr>
          <p:spPr bwMode="auto">
            <a:xfrm>
              <a:off x="5771342" y="3584708"/>
              <a:ext cx="1722641" cy="236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data (payload)</a:t>
              </a:r>
            </a:p>
          </p:txBody>
        </p:sp>
        <p:sp>
          <p:nvSpPr>
            <p:cNvPr id="247" name="TextBox 39">
              <a:extLst>
                <a:ext uri="{FF2B5EF4-FFF2-40B4-BE49-F238E27FC236}">
                  <a16:creationId xmlns:a16="http://schemas.microsoft.com/office/drawing/2014/main" id="{B8ABE0A2-CE51-F940-9862-68F41351FF7B}"/>
                </a:ext>
              </a:extLst>
            </p:cNvPr>
            <p:cNvSpPr txBox="1">
              <a:spLocks noChangeArrowheads="1"/>
            </p:cNvSpPr>
            <p:nvPr/>
          </p:nvSpPr>
          <p:spPr bwMode="auto">
            <a:xfrm>
              <a:off x="8236896" y="3566359"/>
              <a:ext cx="1070013" cy="236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CRC</a:t>
              </a:r>
            </a:p>
          </p:txBody>
        </p:sp>
        <p:sp>
          <p:nvSpPr>
            <p:cNvPr id="248" name="TextBox 40">
              <a:extLst>
                <a:ext uri="{FF2B5EF4-FFF2-40B4-BE49-F238E27FC236}">
                  <a16:creationId xmlns:a16="http://schemas.microsoft.com/office/drawing/2014/main" id="{CDFE46FD-3720-754A-A23C-C253EC3204EE}"/>
                </a:ext>
              </a:extLst>
            </p:cNvPr>
            <p:cNvSpPr txBox="1">
              <a:spLocks noChangeArrowheads="1"/>
            </p:cNvSpPr>
            <p:nvPr/>
          </p:nvSpPr>
          <p:spPr bwMode="auto">
            <a:xfrm>
              <a:off x="974727" y="3607454"/>
              <a:ext cx="1338345" cy="23655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auto" latinLnBrk="0" hangingPunct="1">
                <a:lnSpc>
                  <a:spcPts val="1200"/>
                </a:lnSpc>
                <a:spcBef>
                  <a:spcPts val="0"/>
                </a:spcBef>
                <a:spcAft>
                  <a:spcPts val="0"/>
                </a:spcAft>
                <a:buClrTx/>
                <a:buSzTx/>
                <a:buFontTx/>
                <a:buNone/>
                <a:tabLst/>
                <a:defRPr/>
              </a:pPr>
              <a:r>
                <a:rPr kumimoji="0" lang="en-US" sz="1800" b="0" i="1" u="none" strike="noStrike" kern="1200" cap="none" spc="0" normalizeH="0" baseline="0" noProof="0" dirty="0">
                  <a:ln>
                    <a:noFill/>
                  </a:ln>
                  <a:solidFill>
                    <a:prstClr val="white"/>
                  </a:solidFill>
                  <a:effectLst/>
                  <a:uLnTx/>
                  <a:uFillTx/>
                  <a:latin typeface="Calibri" panose="020F0502020204030204"/>
                  <a:ea typeface="ＭＳ Ｐゴシック" charset="0"/>
                  <a:cs typeface="Arial" charset="0"/>
                </a:rPr>
                <a:t>preamble</a:t>
              </a:r>
            </a:p>
          </p:txBody>
        </p:sp>
        <p:sp>
          <p:nvSpPr>
            <p:cNvPr id="249" name="Text Box 9">
              <a:extLst>
                <a:ext uri="{FF2B5EF4-FFF2-40B4-BE49-F238E27FC236}">
                  <a16:creationId xmlns:a16="http://schemas.microsoft.com/office/drawing/2014/main" id="{DCF83EB4-2232-D345-A1F3-6C8A3CB5CE20}"/>
                </a:ext>
              </a:extLst>
            </p:cNvPr>
            <p:cNvSpPr txBox="1">
              <a:spLocks noChangeArrowheads="1"/>
            </p:cNvSpPr>
            <p:nvPr/>
          </p:nvSpPr>
          <p:spPr bwMode="auto">
            <a:xfrm>
              <a:off x="4960768" y="2978284"/>
              <a:ext cx="963318" cy="32519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000000"/>
                  </a:solidFill>
                  <a:effectLst/>
                  <a:uLnTx/>
                  <a:uFillTx/>
                  <a:latin typeface="Calibri" panose="020F0502020204030204"/>
                  <a:ea typeface="ＭＳ Ｐゴシック" charset="0"/>
                </a:rPr>
                <a:t>type</a:t>
              </a:r>
            </a:p>
          </p:txBody>
        </p:sp>
        <p:cxnSp>
          <p:nvCxnSpPr>
            <p:cNvPr id="250" name="Straight Connector 33">
              <a:extLst>
                <a:ext uri="{FF2B5EF4-FFF2-40B4-BE49-F238E27FC236}">
                  <a16:creationId xmlns:a16="http://schemas.microsoft.com/office/drawing/2014/main" id="{3EEE3482-CDF4-DE40-84C8-2E05C8BFC7E7}"/>
                </a:ext>
              </a:extLst>
            </p:cNvPr>
            <p:cNvCxnSpPr>
              <a:cxnSpLocks noChangeShapeType="1"/>
            </p:cNvCxnSpPr>
            <p:nvPr/>
          </p:nvCxnSpPr>
          <p:spPr bwMode="auto">
            <a:xfrm>
              <a:off x="4092170" y="3405513"/>
              <a:ext cx="0" cy="610422"/>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cxnSp>
          <p:nvCxnSpPr>
            <p:cNvPr id="251" name="Straight Connector 33">
              <a:extLst>
                <a:ext uri="{FF2B5EF4-FFF2-40B4-BE49-F238E27FC236}">
                  <a16:creationId xmlns:a16="http://schemas.microsoft.com/office/drawing/2014/main" id="{C3ABE881-0CBB-EB49-A630-BF0139917E4C}"/>
                </a:ext>
              </a:extLst>
            </p:cNvPr>
            <p:cNvCxnSpPr>
              <a:cxnSpLocks noChangeShapeType="1"/>
            </p:cNvCxnSpPr>
            <p:nvPr/>
          </p:nvCxnSpPr>
          <p:spPr bwMode="auto">
            <a:xfrm>
              <a:off x="4594194" y="3383101"/>
              <a:ext cx="0" cy="610422"/>
            </a:xfrm>
            <a:prstGeom prst="line">
              <a:avLst/>
            </a:prstGeom>
            <a:noFill/>
            <a:ln w="19050">
              <a:solidFill>
                <a:schemeClr val="bg1"/>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cxnSp>
        <p:sp>
          <p:nvSpPr>
            <p:cNvPr id="252" name="Line 36">
              <a:extLst>
                <a:ext uri="{FF2B5EF4-FFF2-40B4-BE49-F238E27FC236}">
                  <a16:creationId xmlns:a16="http://schemas.microsoft.com/office/drawing/2014/main" id="{B875FAF9-1532-C14B-8D2A-571C5529C2DD}"/>
                </a:ext>
              </a:extLst>
            </p:cNvPr>
            <p:cNvSpPr>
              <a:spLocks noChangeShapeType="1"/>
            </p:cNvSpPr>
            <p:nvPr/>
          </p:nvSpPr>
          <p:spPr bwMode="auto">
            <a:xfrm flipH="1">
              <a:off x="1035424" y="2436437"/>
              <a:ext cx="19611" cy="965667"/>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53" name="Line 36">
              <a:extLst>
                <a:ext uri="{FF2B5EF4-FFF2-40B4-BE49-F238E27FC236}">
                  <a16:creationId xmlns:a16="http://schemas.microsoft.com/office/drawing/2014/main" id="{8378302D-C70D-6949-ABC1-317AA474B9F6}"/>
                </a:ext>
              </a:extLst>
            </p:cNvPr>
            <p:cNvSpPr>
              <a:spLocks noChangeShapeType="1"/>
            </p:cNvSpPr>
            <p:nvPr/>
          </p:nvSpPr>
          <p:spPr bwMode="auto">
            <a:xfrm flipH="1">
              <a:off x="4065495" y="2440920"/>
              <a:ext cx="19611" cy="965667"/>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cxnSp>
        <p:nvCxnSpPr>
          <p:cNvPr id="6" name="Straight Connector 5">
            <a:extLst>
              <a:ext uri="{FF2B5EF4-FFF2-40B4-BE49-F238E27FC236}">
                <a16:creationId xmlns:a16="http://schemas.microsoft.com/office/drawing/2014/main" id="{10856316-3977-AE43-89A4-247038665FF9}"/>
              </a:ext>
            </a:extLst>
          </p:cNvPr>
          <p:cNvCxnSpPr>
            <a:cxnSpLocks/>
          </p:cNvCxnSpPr>
          <p:nvPr/>
        </p:nvCxnSpPr>
        <p:spPr>
          <a:xfrm>
            <a:off x="4827494" y="4034118"/>
            <a:ext cx="0" cy="115644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4A4005C6-D998-EF4E-BB11-9F85F385687A}"/>
              </a:ext>
            </a:extLst>
          </p:cNvPr>
          <p:cNvSpPr/>
          <p:nvPr/>
        </p:nvSpPr>
        <p:spPr>
          <a:xfrm>
            <a:off x="4101353" y="3334872"/>
            <a:ext cx="1008529"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2D4F55F1-4353-4366-F872-D5858295FF04}"/>
                  </a:ext>
                </a:extLst>
              </p14:cNvPr>
              <p14:cNvContentPartPr/>
              <p14:nvPr/>
            </p14:nvContentPartPr>
            <p14:xfrm>
              <a:off x="1593720" y="1596960"/>
              <a:ext cx="7061040" cy="3650760"/>
            </p14:xfrm>
          </p:contentPart>
        </mc:Choice>
        <mc:Fallback xmlns="">
          <p:pic>
            <p:nvPicPr>
              <p:cNvPr id="3" name="Ink 2">
                <a:extLst>
                  <a:ext uri="{FF2B5EF4-FFF2-40B4-BE49-F238E27FC236}">
                    <a16:creationId xmlns:a16="http://schemas.microsoft.com/office/drawing/2014/main" id="{2D4F55F1-4353-4366-F872-D5858295FF04}"/>
                  </a:ext>
                </a:extLst>
              </p:cNvPr>
              <p:cNvPicPr/>
              <p:nvPr/>
            </p:nvPicPr>
            <p:blipFill>
              <a:blip r:embed="rId4"/>
              <a:stretch>
                <a:fillRect/>
              </a:stretch>
            </p:blipFill>
            <p:spPr>
              <a:xfrm>
                <a:off x="1584360" y="1587600"/>
                <a:ext cx="7079760" cy="3669480"/>
              </a:xfrm>
              <a:prstGeom prst="rect">
                <a:avLst/>
              </a:prstGeom>
            </p:spPr>
          </p:pic>
        </mc:Fallback>
      </mc:AlternateContent>
      <p:sp>
        <p:nvSpPr>
          <p:cNvPr id="4" name="TextBox 74">
            <a:extLst>
              <a:ext uri="{FF2B5EF4-FFF2-40B4-BE49-F238E27FC236}">
                <a16:creationId xmlns:a16="http://schemas.microsoft.com/office/drawing/2014/main" id="{AFD24A57-F0C9-2269-3DBC-9CB13B2874CC}"/>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67327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7223D-FD81-9ABA-FAEA-125252D9A46D}"/>
              </a:ext>
            </a:extLst>
          </p:cNvPr>
          <p:cNvSpPr>
            <a:spLocks noGrp="1"/>
          </p:cNvSpPr>
          <p:nvPr>
            <p:ph type="title"/>
          </p:nvPr>
        </p:nvSpPr>
        <p:spPr/>
        <p:txBody>
          <a:bodyPr/>
          <a:lstStyle/>
          <a:p>
            <a:r>
              <a:rPr lang="en-IN" dirty="0"/>
              <a:t>Today’s lecture</a:t>
            </a:r>
          </a:p>
        </p:txBody>
      </p:sp>
      <p:sp>
        <p:nvSpPr>
          <p:cNvPr id="3" name="Content Placeholder 2">
            <a:extLst>
              <a:ext uri="{FF2B5EF4-FFF2-40B4-BE49-F238E27FC236}">
                <a16:creationId xmlns:a16="http://schemas.microsoft.com/office/drawing/2014/main" id="{D3839318-FCA1-6BFF-2289-87AC976594E4}"/>
              </a:ext>
            </a:extLst>
          </p:cNvPr>
          <p:cNvSpPr>
            <a:spLocks noGrp="1"/>
          </p:cNvSpPr>
          <p:nvPr>
            <p:ph idx="1"/>
          </p:nvPr>
        </p:nvSpPr>
        <p:spPr/>
        <p:txBody>
          <a:bodyPr/>
          <a:lstStyle/>
          <a:p>
            <a:r>
              <a:rPr lang="en-IN"/>
              <a:t>Virtual LAN</a:t>
            </a:r>
            <a:endParaRPr lang="en-IN" dirty="0"/>
          </a:p>
          <a:p>
            <a:r>
              <a:rPr lang="en-IN" dirty="0"/>
              <a:t>Ethernet header</a:t>
            </a:r>
          </a:p>
          <a:p>
            <a:r>
              <a:rPr lang="en-IN" dirty="0"/>
              <a:t>Network security</a:t>
            </a:r>
          </a:p>
        </p:txBody>
      </p:sp>
    </p:spTree>
    <p:extLst>
      <p:ext uri="{BB962C8B-B14F-4D97-AF65-F5344CB8AC3E}">
        <p14:creationId xmlns:p14="http://schemas.microsoft.com/office/powerpoint/2010/main" val="2061313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B45E0-702B-E5B4-21FC-FB99E7C756EA}"/>
              </a:ext>
            </a:extLst>
          </p:cNvPr>
          <p:cNvSpPr>
            <a:spLocks noGrp="1"/>
          </p:cNvSpPr>
          <p:nvPr>
            <p:ph type="title"/>
          </p:nvPr>
        </p:nvSpPr>
        <p:spPr/>
        <p:txBody>
          <a:bodyPr/>
          <a:lstStyle/>
          <a:p>
            <a:r>
              <a:rPr lang="en-IN" dirty="0"/>
              <a:t>MAC-based VLANs</a:t>
            </a:r>
          </a:p>
        </p:txBody>
      </p:sp>
      <p:sp>
        <p:nvSpPr>
          <p:cNvPr id="3" name="Content Placeholder 2">
            <a:extLst>
              <a:ext uri="{FF2B5EF4-FFF2-40B4-BE49-F238E27FC236}">
                <a16:creationId xmlns:a16="http://schemas.microsoft.com/office/drawing/2014/main" id="{2E682958-FCEB-AD7E-C78D-0FFB58B43B79}"/>
              </a:ext>
            </a:extLst>
          </p:cNvPr>
          <p:cNvSpPr>
            <a:spLocks noGrp="1"/>
          </p:cNvSpPr>
          <p:nvPr>
            <p:ph idx="1"/>
          </p:nvPr>
        </p:nvSpPr>
        <p:spPr/>
        <p:txBody>
          <a:bodyPr/>
          <a:lstStyle/>
          <a:p>
            <a:r>
              <a:rPr lang="en-IN" dirty="0"/>
              <a:t>In MAC-based VLANs, a network manager specifies the set of MAC addresses that belong to each VLAN</a:t>
            </a:r>
          </a:p>
          <a:p>
            <a:r>
              <a:rPr lang="en-IN" dirty="0"/>
              <a:t>Whenever a device is attached to a port, the port is connected to an appropriate VLAN based on the MAC address of the device </a:t>
            </a:r>
          </a:p>
        </p:txBody>
      </p:sp>
    </p:spTree>
    <p:extLst>
      <p:ext uri="{BB962C8B-B14F-4D97-AF65-F5344CB8AC3E}">
        <p14:creationId xmlns:p14="http://schemas.microsoft.com/office/powerpoint/2010/main" val="36900543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F30CB-0259-B810-9C1F-FD97437AA324}"/>
              </a:ext>
            </a:extLst>
          </p:cNvPr>
          <p:cNvSpPr>
            <a:spLocks noGrp="1"/>
          </p:cNvSpPr>
          <p:nvPr>
            <p:ph type="title"/>
          </p:nvPr>
        </p:nvSpPr>
        <p:spPr/>
        <p:txBody>
          <a:bodyPr/>
          <a:lstStyle/>
          <a:p>
            <a:r>
              <a:rPr lang="en-IN" dirty="0"/>
              <a:t>Ethernet header (Linux)</a:t>
            </a:r>
          </a:p>
        </p:txBody>
      </p:sp>
      <p:sp>
        <p:nvSpPr>
          <p:cNvPr id="3" name="Content Placeholder 2">
            <a:extLst>
              <a:ext uri="{FF2B5EF4-FFF2-40B4-BE49-F238E27FC236}">
                <a16:creationId xmlns:a16="http://schemas.microsoft.com/office/drawing/2014/main" id="{3B11DB3C-4CBA-4306-9831-E0CDDC93F113}"/>
              </a:ext>
            </a:extLst>
          </p:cNvPr>
          <p:cNvSpPr>
            <a:spLocks noGrp="1"/>
          </p:cNvSpPr>
          <p:nvPr>
            <p:ph idx="1"/>
          </p:nvPr>
        </p:nvSpPr>
        <p:spPr/>
        <p:txBody>
          <a:bodyPr/>
          <a:lstStyle/>
          <a:p>
            <a:pPr marL="0" indent="0">
              <a:buNone/>
            </a:pPr>
            <a:r>
              <a:rPr lang="en-IN" i="0" dirty="0">
                <a:latin typeface="+mj-lt"/>
              </a:rPr>
              <a:t>struct </a:t>
            </a:r>
            <a:r>
              <a:rPr lang="en-IN" i="0" dirty="0" err="1">
                <a:latin typeface="+mj-lt"/>
              </a:rPr>
              <a:t>ethhdr</a:t>
            </a:r>
            <a:r>
              <a:rPr lang="en-IN" i="0" dirty="0">
                <a:latin typeface="+mj-lt"/>
              </a:rPr>
              <a:t> {</a:t>
            </a:r>
            <a:endParaRPr lang="en-IN" dirty="0"/>
          </a:p>
          <a:p>
            <a:pPr marL="0" indent="0">
              <a:buNone/>
            </a:pPr>
            <a:r>
              <a:rPr lang="en-IN" i="0" dirty="0">
                <a:latin typeface="+mj-lt"/>
              </a:rPr>
              <a:t>    __u8 h_dest[6];       // destination MAC</a:t>
            </a:r>
            <a:endParaRPr lang="en-IN" dirty="0"/>
          </a:p>
          <a:p>
            <a:pPr marL="0" indent="0">
              <a:buNone/>
            </a:pPr>
            <a:r>
              <a:rPr lang="en-IN" i="0" dirty="0">
                <a:latin typeface="+mj-lt"/>
              </a:rPr>
              <a:t>    __u8 h_source[6];  // source MAC</a:t>
            </a:r>
            <a:endParaRPr lang="en-IN" dirty="0"/>
          </a:p>
          <a:p>
            <a:pPr marL="0" indent="0">
              <a:buNone/>
            </a:pPr>
            <a:r>
              <a:rPr lang="en-IN" i="0" dirty="0">
                <a:latin typeface="+mj-lt"/>
              </a:rPr>
              <a:t>    __be16 </a:t>
            </a:r>
            <a:r>
              <a:rPr lang="en-IN" i="0" dirty="0" err="1">
                <a:latin typeface="+mj-lt"/>
              </a:rPr>
              <a:t>h_proto</a:t>
            </a:r>
            <a:r>
              <a:rPr lang="en-IN" i="0" dirty="0">
                <a:latin typeface="+mj-lt"/>
              </a:rPr>
              <a:t>;    // Porotocol: IPv4, IPv6, ARP, VLAN tag, etc.</a:t>
            </a:r>
            <a:endParaRPr lang="en-IN" dirty="0"/>
          </a:p>
          <a:p>
            <a:pPr marL="0" indent="0">
              <a:buNone/>
            </a:pPr>
            <a:r>
              <a:rPr lang="en-IN" i="0" dirty="0">
                <a:latin typeface="+mj-lt"/>
              </a:rPr>
              <a:t>};</a:t>
            </a:r>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60C109BE-1F8B-EA88-6FC4-D29E8E79D732}"/>
                  </a:ext>
                </a:extLst>
              </p14:cNvPr>
              <p14:cNvContentPartPr/>
              <p14:nvPr/>
            </p14:nvContentPartPr>
            <p14:xfrm>
              <a:off x="532080" y="2079000"/>
              <a:ext cx="298080" cy="2124720"/>
            </p14:xfrm>
          </p:contentPart>
        </mc:Choice>
        <mc:Fallback xmlns="">
          <p:pic>
            <p:nvPicPr>
              <p:cNvPr id="4" name="Ink 3">
                <a:extLst>
                  <a:ext uri="{FF2B5EF4-FFF2-40B4-BE49-F238E27FC236}">
                    <a16:creationId xmlns:a16="http://schemas.microsoft.com/office/drawing/2014/main" id="{60C109BE-1F8B-EA88-6FC4-D29E8E79D732}"/>
                  </a:ext>
                </a:extLst>
              </p:cNvPr>
              <p:cNvPicPr/>
              <p:nvPr/>
            </p:nvPicPr>
            <p:blipFill>
              <a:blip r:embed="rId3"/>
              <a:stretch>
                <a:fillRect/>
              </a:stretch>
            </p:blipFill>
            <p:spPr>
              <a:xfrm>
                <a:off x="522720" y="2069640"/>
                <a:ext cx="316800" cy="2143440"/>
              </a:xfrm>
              <a:prstGeom prst="rect">
                <a:avLst/>
              </a:prstGeom>
            </p:spPr>
          </p:pic>
        </mc:Fallback>
      </mc:AlternateContent>
    </p:spTree>
    <p:extLst>
      <p:ext uri="{BB962C8B-B14F-4D97-AF65-F5344CB8AC3E}">
        <p14:creationId xmlns:p14="http://schemas.microsoft.com/office/powerpoint/2010/main" val="2320722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B9C58-CDAF-3919-E7D3-DB2F695E95D7}"/>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F6CAA844-A672-9C8D-60FF-2D61BBB83730}"/>
              </a:ext>
            </a:extLst>
          </p:cNvPr>
          <p:cNvSpPr>
            <a:spLocks noGrp="1"/>
          </p:cNvSpPr>
          <p:nvPr>
            <p:ph idx="1"/>
          </p:nvPr>
        </p:nvSpPr>
        <p:spPr/>
        <p:txBody>
          <a:bodyPr/>
          <a:lstStyle/>
          <a:p>
            <a:endParaRPr lang="en-IN" dirty="0"/>
          </a:p>
        </p:txBody>
      </p:sp>
      <p:sp>
        <p:nvSpPr>
          <p:cNvPr id="4" name="Freeform 406">
            <a:extLst>
              <a:ext uri="{FF2B5EF4-FFF2-40B4-BE49-F238E27FC236}">
                <a16:creationId xmlns:a16="http://schemas.microsoft.com/office/drawing/2014/main" id="{4D160938-D88B-9C4A-DC88-7651D4F8D8E3}"/>
              </a:ext>
            </a:extLst>
          </p:cNvPr>
          <p:cNvSpPr>
            <a:spLocks/>
          </p:cNvSpPr>
          <p:nvPr/>
        </p:nvSpPr>
        <p:spPr bwMode="auto">
          <a:xfrm>
            <a:off x="5037166" y="1832733"/>
            <a:ext cx="3494531" cy="2590938"/>
          </a:xfrm>
          <a:custGeom>
            <a:avLst/>
            <a:gdLst>
              <a:gd name="T0" fmla="*/ 2147483647 w 2453"/>
              <a:gd name="T1" fmla="*/ 2147483647 h 2011"/>
              <a:gd name="T2" fmla="*/ 2147483647 w 2453"/>
              <a:gd name="T3" fmla="*/ 2147483647 h 2011"/>
              <a:gd name="T4" fmla="*/ 2147483647 w 2453"/>
              <a:gd name="T5" fmla="*/ 2147483647 h 2011"/>
              <a:gd name="T6" fmla="*/ 2147483647 w 2453"/>
              <a:gd name="T7" fmla="*/ 2147483647 h 2011"/>
              <a:gd name="T8" fmla="*/ 2147483647 w 2453"/>
              <a:gd name="T9" fmla="*/ 2147483647 h 2011"/>
              <a:gd name="T10" fmla="*/ 2147483647 w 2453"/>
              <a:gd name="T11" fmla="*/ 2147483647 h 2011"/>
              <a:gd name="T12" fmla="*/ 2147483647 w 2453"/>
              <a:gd name="T13" fmla="*/ 2147483647 h 2011"/>
              <a:gd name="T14" fmla="*/ 2147483647 w 2453"/>
              <a:gd name="T15" fmla="*/ 2147483647 h 2011"/>
              <a:gd name="T16" fmla="*/ 2147483647 w 2453"/>
              <a:gd name="T17" fmla="*/ 2147483647 h 2011"/>
              <a:gd name="T18" fmla="*/ 2147483647 w 2453"/>
              <a:gd name="T19" fmla="*/ 2147483647 h 2011"/>
              <a:gd name="T20" fmla="*/ 2147483647 w 2453"/>
              <a:gd name="T21" fmla="*/ 2147483647 h 2011"/>
              <a:gd name="T22" fmla="*/ 2147483647 w 2453"/>
              <a:gd name="T23" fmla="*/ 2147483647 h 2011"/>
              <a:gd name="T24" fmla="*/ 2147483647 w 2453"/>
              <a:gd name="T25" fmla="*/ 2147483647 h 2011"/>
              <a:gd name="T26" fmla="*/ 2147483647 w 2453"/>
              <a:gd name="T27" fmla="*/ 2147483647 h 2011"/>
              <a:gd name="T28" fmla="*/ 2147483647 w 2453"/>
              <a:gd name="T29" fmla="*/ 2147483647 h 2011"/>
              <a:gd name="T30" fmla="*/ 2147483647 w 2453"/>
              <a:gd name="T31" fmla="*/ 2147483647 h 2011"/>
              <a:gd name="T32" fmla="*/ 2147483647 w 2453"/>
              <a:gd name="T33" fmla="*/ 2147483647 h 2011"/>
              <a:gd name="T34" fmla="*/ 2147483647 w 2453"/>
              <a:gd name="T35" fmla="*/ 2147483647 h 2011"/>
              <a:gd name="T36" fmla="*/ 2147483647 w 2453"/>
              <a:gd name="T37" fmla="*/ 2147483647 h 2011"/>
              <a:gd name="T38" fmla="*/ 2147483647 w 2453"/>
              <a:gd name="T39" fmla="*/ 2147483647 h 2011"/>
              <a:gd name="T40" fmla="*/ 2147483647 w 2453"/>
              <a:gd name="T41" fmla="*/ 2147483647 h 2011"/>
              <a:gd name="T42" fmla="*/ 2147483647 w 2453"/>
              <a:gd name="T43" fmla="*/ 2147483647 h 2011"/>
              <a:gd name="T44" fmla="*/ 2147483647 w 2453"/>
              <a:gd name="T45" fmla="*/ 2147483647 h 2011"/>
              <a:gd name="T46" fmla="*/ 2147483647 w 2453"/>
              <a:gd name="T47" fmla="*/ 2147483647 h 201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connsiteX0" fmla="*/ 326 w 9852"/>
              <a:gd name="connsiteY0" fmla="*/ 3101 h 9830"/>
              <a:gd name="connsiteX1" fmla="*/ 49 w 9852"/>
              <a:gd name="connsiteY1" fmla="*/ 3981 h 9830"/>
              <a:gd name="connsiteX2" fmla="*/ 21 w 9852"/>
              <a:gd name="connsiteY2" fmla="*/ 4956 h 9830"/>
              <a:gd name="connsiteX3" fmla="*/ 269 w 9852"/>
              <a:gd name="connsiteY3" fmla="*/ 5662 h 9830"/>
              <a:gd name="connsiteX4" fmla="*/ 657 w 9852"/>
              <a:gd name="connsiteY4" fmla="*/ 6741 h 9830"/>
              <a:gd name="connsiteX5" fmla="*/ 1125 w 9852"/>
              <a:gd name="connsiteY5" fmla="*/ 7148 h 9830"/>
              <a:gd name="connsiteX6" fmla="*/ 2222 w 9852"/>
              <a:gd name="connsiteY6" fmla="*/ 8049 h 9830"/>
              <a:gd name="connsiteX7" fmla="*/ 4680 w 9852"/>
              <a:gd name="connsiteY7" fmla="*/ 8347 h 9830"/>
              <a:gd name="connsiteX8" fmla="*/ 6812 w 9852"/>
              <a:gd name="connsiteY8" fmla="*/ 9729 h 9830"/>
              <a:gd name="connsiteX9" fmla="*/ 7864 w 9852"/>
              <a:gd name="connsiteY9" fmla="*/ 9630 h 9830"/>
              <a:gd name="connsiteX10" fmla="*/ 9670 w 9852"/>
              <a:gd name="connsiteY10" fmla="*/ 8874 h 9830"/>
              <a:gd name="connsiteX11" fmla="*/ 9752 w 9852"/>
              <a:gd name="connsiteY11" fmla="*/ 7457 h 9830"/>
              <a:gd name="connsiteX12" fmla="*/ 9332 w 9852"/>
              <a:gd name="connsiteY12" fmla="*/ 6408 h 9830"/>
              <a:gd name="connsiteX13" fmla="*/ 9552 w 9852"/>
              <a:gd name="connsiteY13" fmla="*/ 4150 h 9830"/>
              <a:gd name="connsiteX14" fmla="*/ 9523 w 9852"/>
              <a:gd name="connsiteY14" fmla="*/ 3205 h 9830"/>
              <a:gd name="connsiteX15" fmla="*/ 8859 w 9852"/>
              <a:gd name="connsiteY15" fmla="*/ 2226 h 9830"/>
              <a:gd name="connsiteX16" fmla="*/ 7811 w 9852"/>
              <a:gd name="connsiteY16" fmla="*/ 778 h 9830"/>
              <a:gd name="connsiteX17" fmla="*/ 6511 w 9852"/>
              <a:gd name="connsiteY17" fmla="*/ 137 h 9830"/>
              <a:gd name="connsiteX18" fmla="*/ 4994 w 9852"/>
              <a:gd name="connsiteY18" fmla="*/ 38 h 9830"/>
              <a:gd name="connsiteX19" fmla="*/ 3722 w 9852"/>
              <a:gd name="connsiteY19" fmla="*/ 609 h 9830"/>
              <a:gd name="connsiteX20" fmla="*/ 1929 w 9852"/>
              <a:gd name="connsiteY20" fmla="*/ 1251 h 9830"/>
              <a:gd name="connsiteX21" fmla="*/ 848 w 9852"/>
              <a:gd name="connsiteY21" fmla="*/ 1823 h 9830"/>
              <a:gd name="connsiteX22" fmla="*/ 326 w 9852"/>
              <a:gd name="connsiteY22" fmla="*/ 3101 h 9830"/>
              <a:gd name="connsiteX0" fmla="*/ 331 w 9999"/>
              <a:gd name="connsiteY0" fmla="*/ 3155 h 9906"/>
              <a:gd name="connsiteX1" fmla="*/ 50 w 9999"/>
              <a:gd name="connsiteY1" fmla="*/ 4050 h 9906"/>
              <a:gd name="connsiteX2" fmla="*/ 21 w 9999"/>
              <a:gd name="connsiteY2" fmla="*/ 5042 h 9906"/>
              <a:gd name="connsiteX3" fmla="*/ 273 w 9999"/>
              <a:gd name="connsiteY3" fmla="*/ 5760 h 9906"/>
              <a:gd name="connsiteX4" fmla="*/ 667 w 9999"/>
              <a:gd name="connsiteY4" fmla="*/ 6858 h 9906"/>
              <a:gd name="connsiteX5" fmla="*/ 1142 w 9999"/>
              <a:gd name="connsiteY5" fmla="*/ 7272 h 9906"/>
              <a:gd name="connsiteX6" fmla="*/ 2255 w 9999"/>
              <a:gd name="connsiteY6" fmla="*/ 8188 h 9906"/>
              <a:gd name="connsiteX7" fmla="*/ 4750 w 9999"/>
              <a:gd name="connsiteY7" fmla="*/ 8491 h 9906"/>
              <a:gd name="connsiteX8" fmla="*/ 6914 w 9999"/>
              <a:gd name="connsiteY8" fmla="*/ 9897 h 9906"/>
              <a:gd name="connsiteX9" fmla="*/ 9815 w 9999"/>
              <a:gd name="connsiteY9" fmla="*/ 9027 h 9906"/>
              <a:gd name="connsiteX10" fmla="*/ 9898 w 9999"/>
              <a:gd name="connsiteY10" fmla="*/ 7586 h 9906"/>
              <a:gd name="connsiteX11" fmla="*/ 9472 w 9999"/>
              <a:gd name="connsiteY11" fmla="*/ 6519 h 9906"/>
              <a:gd name="connsiteX12" fmla="*/ 9695 w 9999"/>
              <a:gd name="connsiteY12" fmla="*/ 4222 h 9906"/>
              <a:gd name="connsiteX13" fmla="*/ 9666 w 9999"/>
              <a:gd name="connsiteY13" fmla="*/ 3260 h 9906"/>
              <a:gd name="connsiteX14" fmla="*/ 8992 w 9999"/>
              <a:gd name="connsiteY14" fmla="*/ 2264 h 9906"/>
              <a:gd name="connsiteX15" fmla="*/ 7928 w 9999"/>
              <a:gd name="connsiteY15" fmla="*/ 791 h 9906"/>
              <a:gd name="connsiteX16" fmla="*/ 6609 w 9999"/>
              <a:gd name="connsiteY16" fmla="*/ 139 h 9906"/>
              <a:gd name="connsiteX17" fmla="*/ 5069 w 9999"/>
              <a:gd name="connsiteY17" fmla="*/ 39 h 9906"/>
              <a:gd name="connsiteX18" fmla="*/ 3778 w 9999"/>
              <a:gd name="connsiteY18" fmla="*/ 620 h 9906"/>
              <a:gd name="connsiteX19" fmla="*/ 1958 w 9999"/>
              <a:gd name="connsiteY19" fmla="*/ 1273 h 9906"/>
              <a:gd name="connsiteX20" fmla="*/ 861 w 9999"/>
              <a:gd name="connsiteY20" fmla="*/ 1855 h 9906"/>
              <a:gd name="connsiteX21" fmla="*/ 331 w 9999"/>
              <a:gd name="connsiteY21" fmla="*/ 3155 h 9906"/>
              <a:gd name="connsiteX0" fmla="*/ 331 w 9946"/>
              <a:gd name="connsiteY0" fmla="*/ 3185 h 10000"/>
              <a:gd name="connsiteX1" fmla="*/ 50 w 9946"/>
              <a:gd name="connsiteY1" fmla="*/ 4088 h 10000"/>
              <a:gd name="connsiteX2" fmla="*/ 21 w 9946"/>
              <a:gd name="connsiteY2" fmla="*/ 5090 h 10000"/>
              <a:gd name="connsiteX3" fmla="*/ 273 w 9946"/>
              <a:gd name="connsiteY3" fmla="*/ 5815 h 10000"/>
              <a:gd name="connsiteX4" fmla="*/ 667 w 9946"/>
              <a:gd name="connsiteY4" fmla="*/ 6923 h 10000"/>
              <a:gd name="connsiteX5" fmla="*/ 1142 w 9946"/>
              <a:gd name="connsiteY5" fmla="*/ 7341 h 10000"/>
              <a:gd name="connsiteX6" fmla="*/ 2255 w 9946"/>
              <a:gd name="connsiteY6" fmla="*/ 8266 h 10000"/>
              <a:gd name="connsiteX7" fmla="*/ 4750 w 9946"/>
              <a:gd name="connsiteY7" fmla="*/ 8572 h 10000"/>
              <a:gd name="connsiteX8" fmla="*/ 6915 w 9946"/>
              <a:gd name="connsiteY8" fmla="*/ 9991 h 10000"/>
              <a:gd name="connsiteX9" fmla="*/ 9816 w 9946"/>
              <a:gd name="connsiteY9" fmla="*/ 9113 h 10000"/>
              <a:gd name="connsiteX10" fmla="*/ 9473 w 9946"/>
              <a:gd name="connsiteY10" fmla="*/ 6581 h 10000"/>
              <a:gd name="connsiteX11" fmla="*/ 9696 w 9946"/>
              <a:gd name="connsiteY11" fmla="*/ 4262 h 10000"/>
              <a:gd name="connsiteX12" fmla="*/ 9667 w 9946"/>
              <a:gd name="connsiteY12" fmla="*/ 3291 h 10000"/>
              <a:gd name="connsiteX13" fmla="*/ 8993 w 9946"/>
              <a:gd name="connsiteY13" fmla="*/ 2285 h 10000"/>
              <a:gd name="connsiteX14" fmla="*/ 7929 w 9946"/>
              <a:gd name="connsiteY14" fmla="*/ 799 h 10000"/>
              <a:gd name="connsiteX15" fmla="*/ 6610 w 9946"/>
              <a:gd name="connsiteY15" fmla="*/ 140 h 10000"/>
              <a:gd name="connsiteX16" fmla="*/ 5070 w 9946"/>
              <a:gd name="connsiteY16" fmla="*/ 39 h 10000"/>
              <a:gd name="connsiteX17" fmla="*/ 3778 w 9946"/>
              <a:gd name="connsiteY17" fmla="*/ 626 h 10000"/>
              <a:gd name="connsiteX18" fmla="*/ 1958 w 9946"/>
              <a:gd name="connsiteY18" fmla="*/ 1285 h 10000"/>
              <a:gd name="connsiteX19" fmla="*/ 861 w 9946"/>
              <a:gd name="connsiteY19" fmla="*/ 1873 h 10000"/>
              <a:gd name="connsiteX20" fmla="*/ 331 w 9946"/>
              <a:gd name="connsiteY20" fmla="*/ 3185 h 10000"/>
              <a:gd name="connsiteX0" fmla="*/ 333 w 10000"/>
              <a:gd name="connsiteY0" fmla="*/ 3185 h 10000"/>
              <a:gd name="connsiteX1" fmla="*/ 50 w 10000"/>
              <a:gd name="connsiteY1" fmla="*/ 4088 h 10000"/>
              <a:gd name="connsiteX2" fmla="*/ 21 w 10000"/>
              <a:gd name="connsiteY2" fmla="*/ 5090 h 10000"/>
              <a:gd name="connsiteX3" fmla="*/ 274 w 10000"/>
              <a:gd name="connsiteY3" fmla="*/ 5815 h 10000"/>
              <a:gd name="connsiteX4" fmla="*/ 671 w 10000"/>
              <a:gd name="connsiteY4" fmla="*/ 6923 h 10000"/>
              <a:gd name="connsiteX5" fmla="*/ 1148 w 10000"/>
              <a:gd name="connsiteY5" fmla="*/ 7341 h 10000"/>
              <a:gd name="connsiteX6" fmla="*/ 2267 w 10000"/>
              <a:gd name="connsiteY6" fmla="*/ 8266 h 10000"/>
              <a:gd name="connsiteX7" fmla="*/ 4776 w 10000"/>
              <a:gd name="connsiteY7" fmla="*/ 8572 h 10000"/>
              <a:gd name="connsiteX8" fmla="*/ 6953 w 10000"/>
              <a:gd name="connsiteY8" fmla="*/ 9991 h 10000"/>
              <a:gd name="connsiteX9" fmla="*/ 9869 w 10000"/>
              <a:gd name="connsiteY9" fmla="*/ 9113 h 10000"/>
              <a:gd name="connsiteX10" fmla="*/ 9524 w 10000"/>
              <a:gd name="connsiteY10" fmla="*/ 6581 h 10000"/>
              <a:gd name="connsiteX11" fmla="*/ 9749 w 10000"/>
              <a:gd name="connsiteY11" fmla="*/ 4262 h 10000"/>
              <a:gd name="connsiteX12" fmla="*/ 9042 w 10000"/>
              <a:gd name="connsiteY12" fmla="*/ 2285 h 10000"/>
              <a:gd name="connsiteX13" fmla="*/ 7972 w 10000"/>
              <a:gd name="connsiteY13" fmla="*/ 799 h 10000"/>
              <a:gd name="connsiteX14" fmla="*/ 6646 w 10000"/>
              <a:gd name="connsiteY14" fmla="*/ 140 h 10000"/>
              <a:gd name="connsiteX15" fmla="*/ 5098 w 10000"/>
              <a:gd name="connsiteY15" fmla="*/ 39 h 10000"/>
              <a:gd name="connsiteX16" fmla="*/ 3799 w 10000"/>
              <a:gd name="connsiteY16" fmla="*/ 626 h 10000"/>
              <a:gd name="connsiteX17" fmla="*/ 1969 w 10000"/>
              <a:gd name="connsiteY17" fmla="*/ 1285 h 10000"/>
              <a:gd name="connsiteX18" fmla="*/ 866 w 10000"/>
              <a:gd name="connsiteY18" fmla="*/ 1873 h 10000"/>
              <a:gd name="connsiteX19" fmla="*/ 333 w 10000"/>
              <a:gd name="connsiteY19" fmla="*/ 3185 h 10000"/>
              <a:gd name="connsiteX0" fmla="*/ 333 w 10000"/>
              <a:gd name="connsiteY0" fmla="*/ 3268 h 10083"/>
              <a:gd name="connsiteX1" fmla="*/ 50 w 10000"/>
              <a:gd name="connsiteY1" fmla="*/ 4171 h 10083"/>
              <a:gd name="connsiteX2" fmla="*/ 21 w 10000"/>
              <a:gd name="connsiteY2" fmla="*/ 5173 h 10083"/>
              <a:gd name="connsiteX3" fmla="*/ 274 w 10000"/>
              <a:gd name="connsiteY3" fmla="*/ 5898 h 10083"/>
              <a:gd name="connsiteX4" fmla="*/ 671 w 10000"/>
              <a:gd name="connsiteY4" fmla="*/ 7006 h 10083"/>
              <a:gd name="connsiteX5" fmla="*/ 1148 w 10000"/>
              <a:gd name="connsiteY5" fmla="*/ 7424 h 10083"/>
              <a:gd name="connsiteX6" fmla="*/ 2267 w 10000"/>
              <a:gd name="connsiteY6" fmla="*/ 8349 h 10083"/>
              <a:gd name="connsiteX7" fmla="*/ 4776 w 10000"/>
              <a:gd name="connsiteY7" fmla="*/ 8655 h 10083"/>
              <a:gd name="connsiteX8" fmla="*/ 6953 w 10000"/>
              <a:gd name="connsiteY8" fmla="*/ 10074 h 10083"/>
              <a:gd name="connsiteX9" fmla="*/ 9869 w 10000"/>
              <a:gd name="connsiteY9" fmla="*/ 9196 h 10083"/>
              <a:gd name="connsiteX10" fmla="*/ 9524 w 10000"/>
              <a:gd name="connsiteY10" fmla="*/ 6664 h 10083"/>
              <a:gd name="connsiteX11" fmla="*/ 9749 w 10000"/>
              <a:gd name="connsiteY11" fmla="*/ 4345 h 10083"/>
              <a:gd name="connsiteX12" fmla="*/ 9042 w 10000"/>
              <a:gd name="connsiteY12" fmla="*/ 2368 h 10083"/>
              <a:gd name="connsiteX13" fmla="*/ 6646 w 10000"/>
              <a:gd name="connsiteY13" fmla="*/ 223 h 10083"/>
              <a:gd name="connsiteX14" fmla="*/ 5098 w 10000"/>
              <a:gd name="connsiteY14" fmla="*/ 122 h 10083"/>
              <a:gd name="connsiteX15" fmla="*/ 3799 w 10000"/>
              <a:gd name="connsiteY15" fmla="*/ 709 h 10083"/>
              <a:gd name="connsiteX16" fmla="*/ 1969 w 10000"/>
              <a:gd name="connsiteY16" fmla="*/ 1368 h 10083"/>
              <a:gd name="connsiteX17" fmla="*/ 866 w 10000"/>
              <a:gd name="connsiteY17" fmla="*/ 1956 h 10083"/>
              <a:gd name="connsiteX18" fmla="*/ 333 w 10000"/>
              <a:gd name="connsiteY18" fmla="*/ 3268 h 10083"/>
              <a:gd name="connsiteX0" fmla="*/ 333 w 10000"/>
              <a:gd name="connsiteY0" fmla="*/ 3214 h 10029"/>
              <a:gd name="connsiteX1" fmla="*/ 50 w 10000"/>
              <a:gd name="connsiteY1" fmla="*/ 4117 h 10029"/>
              <a:gd name="connsiteX2" fmla="*/ 21 w 10000"/>
              <a:gd name="connsiteY2" fmla="*/ 5119 h 10029"/>
              <a:gd name="connsiteX3" fmla="*/ 274 w 10000"/>
              <a:gd name="connsiteY3" fmla="*/ 5844 h 10029"/>
              <a:gd name="connsiteX4" fmla="*/ 671 w 10000"/>
              <a:gd name="connsiteY4" fmla="*/ 6952 h 10029"/>
              <a:gd name="connsiteX5" fmla="*/ 1148 w 10000"/>
              <a:gd name="connsiteY5" fmla="*/ 7370 h 10029"/>
              <a:gd name="connsiteX6" fmla="*/ 2267 w 10000"/>
              <a:gd name="connsiteY6" fmla="*/ 8295 h 10029"/>
              <a:gd name="connsiteX7" fmla="*/ 4776 w 10000"/>
              <a:gd name="connsiteY7" fmla="*/ 8601 h 10029"/>
              <a:gd name="connsiteX8" fmla="*/ 6953 w 10000"/>
              <a:gd name="connsiteY8" fmla="*/ 10020 h 10029"/>
              <a:gd name="connsiteX9" fmla="*/ 9869 w 10000"/>
              <a:gd name="connsiteY9" fmla="*/ 9142 h 10029"/>
              <a:gd name="connsiteX10" fmla="*/ 9524 w 10000"/>
              <a:gd name="connsiteY10" fmla="*/ 6610 h 10029"/>
              <a:gd name="connsiteX11" fmla="*/ 9749 w 10000"/>
              <a:gd name="connsiteY11" fmla="*/ 4291 h 10029"/>
              <a:gd name="connsiteX12" fmla="*/ 9042 w 10000"/>
              <a:gd name="connsiteY12" fmla="*/ 2314 h 10029"/>
              <a:gd name="connsiteX13" fmla="*/ 5098 w 10000"/>
              <a:gd name="connsiteY13" fmla="*/ 68 h 10029"/>
              <a:gd name="connsiteX14" fmla="*/ 3799 w 10000"/>
              <a:gd name="connsiteY14" fmla="*/ 655 h 10029"/>
              <a:gd name="connsiteX15" fmla="*/ 1969 w 10000"/>
              <a:gd name="connsiteY15" fmla="*/ 1314 h 10029"/>
              <a:gd name="connsiteX16" fmla="*/ 866 w 10000"/>
              <a:gd name="connsiteY16" fmla="*/ 1902 h 10029"/>
              <a:gd name="connsiteX17" fmla="*/ 333 w 10000"/>
              <a:gd name="connsiteY17" fmla="*/ 3214 h 10029"/>
              <a:gd name="connsiteX0" fmla="*/ 333 w 10000"/>
              <a:gd name="connsiteY0" fmla="*/ 2561 h 9376"/>
              <a:gd name="connsiteX1" fmla="*/ 50 w 10000"/>
              <a:gd name="connsiteY1" fmla="*/ 3464 h 9376"/>
              <a:gd name="connsiteX2" fmla="*/ 21 w 10000"/>
              <a:gd name="connsiteY2" fmla="*/ 4466 h 9376"/>
              <a:gd name="connsiteX3" fmla="*/ 274 w 10000"/>
              <a:gd name="connsiteY3" fmla="*/ 5191 h 9376"/>
              <a:gd name="connsiteX4" fmla="*/ 671 w 10000"/>
              <a:gd name="connsiteY4" fmla="*/ 6299 h 9376"/>
              <a:gd name="connsiteX5" fmla="*/ 1148 w 10000"/>
              <a:gd name="connsiteY5" fmla="*/ 6717 h 9376"/>
              <a:gd name="connsiteX6" fmla="*/ 2267 w 10000"/>
              <a:gd name="connsiteY6" fmla="*/ 7642 h 9376"/>
              <a:gd name="connsiteX7" fmla="*/ 4776 w 10000"/>
              <a:gd name="connsiteY7" fmla="*/ 7948 h 9376"/>
              <a:gd name="connsiteX8" fmla="*/ 6953 w 10000"/>
              <a:gd name="connsiteY8" fmla="*/ 9367 h 9376"/>
              <a:gd name="connsiteX9" fmla="*/ 9869 w 10000"/>
              <a:gd name="connsiteY9" fmla="*/ 8489 h 9376"/>
              <a:gd name="connsiteX10" fmla="*/ 9524 w 10000"/>
              <a:gd name="connsiteY10" fmla="*/ 5957 h 9376"/>
              <a:gd name="connsiteX11" fmla="*/ 9749 w 10000"/>
              <a:gd name="connsiteY11" fmla="*/ 3638 h 9376"/>
              <a:gd name="connsiteX12" fmla="*/ 9042 w 10000"/>
              <a:gd name="connsiteY12" fmla="*/ 1661 h 9376"/>
              <a:gd name="connsiteX13" fmla="*/ 6085 w 10000"/>
              <a:gd name="connsiteY13" fmla="*/ 540 h 9376"/>
              <a:gd name="connsiteX14" fmla="*/ 3799 w 10000"/>
              <a:gd name="connsiteY14" fmla="*/ 2 h 9376"/>
              <a:gd name="connsiteX15" fmla="*/ 1969 w 10000"/>
              <a:gd name="connsiteY15" fmla="*/ 661 h 9376"/>
              <a:gd name="connsiteX16" fmla="*/ 866 w 10000"/>
              <a:gd name="connsiteY16" fmla="*/ 1249 h 9376"/>
              <a:gd name="connsiteX17" fmla="*/ 333 w 10000"/>
              <a:gd name="connsiteY17" fmla="*/ 2561 h 9376"/>
              <a:gd name="connsiteX0" fmla="*/ 333 w 10000"/>
              <a:gd name="connsiteY0" fmla="*/ 2230 h 9498"/>
              <a:gd name="connsiteX1" fmla="*/ 50 w 10000"/>
              <a:gd name="connsiteY1" fmla="*/ 3194 h 9498"/>
              <a:gd name="connsiteX2" fmla="*/ 21 w 10000"/>
              <a:gd name="connsiteY2" fmla="*/ 4262 h 9498"/>
              <a:gd name="connsiteX3" fmla="*/ 274 w 10000"/>
              <a:gd name="connsiteY3" fmla="*/ 5035 h 9498"/>
              <a:gd name="connsiteX4" fmla="*/ 671 w 10000"/>
              <a:gd name="connsiteY4" fmla="*/ 6217 h 9498"/>
              <a:gd name="connsiteX5" fmla="*/ 1148 w 10000"/>
              <a:gd name="connsiteY5" fmla="*/ 6663 h 9498"/>
              <a:gd name="connsiteX6" fmla="*/ 2267 w 10000"/>
              <a:gd name="connsiteY6" fmla="*/ 7650 h 9498"/>
              <a:gd name="connsiteX7" fmla="*/ 4776 w 10000"/>
              <a:gd name="connsiteY7" fmla="*/ 7976 h 9498"/>
              <a:gd name="connsiteX8" fmla="*/ 6953 w 10000"/>
              <a:gd name="connsiteY8" fmla="*/ 9489 h 9498"/>
              <a:gd name="connsiteX9" fmla="*/ 9869 w 10000"/>
              <a:gd name="connsiteY9" fmla="*/ 8553 h 9498"/>
              <a:gd name="connsiteX10" fmla="*/ 9524 w 10000"/>
              <a:gd name="connsiteY10" fmla="*/ 5852 h 9498"/>
              <a:gd name="connsiteX11" fmla="*/ 9749 w 10000"/>
              <a:gd name="connsiteY11" fmla="*/ 3379 h 9498"/>
              <a:gd name="connsiteX12" fmla="*/ 9042 w 10000"/>
              <a:gd name="connsiteY12" fmla="*/ 1271 h 9498"/>
              <a:gd name="connsiteX13" fmla="*/ 6085 w 10000"/>
              <a:gd name="connsiteY13" fmla="*/ 75 h 9498"/>
              <a:gd name="connsiteX14" fmla="*/ 1969 w 10000"/>
              <a:gd name="connsiteY14" fmla="*/ 204 h 9498"/>
              <a:gd name="connsiteX15" fmla="*/ 866 w 10000"/>
              <a:gd name="connsiteY15" fmla="*/ 831 h 9498"/>
              <a:gd name="connsiteX16" fmla="*/ 333 w 10000"/>
              <a:gd name="connsiteY16" fmla="*/ 2230 h 9498"/>
              <a:gd name="connsiteX0" fmla="*/ 333 w 10000"/>
              <a:gd name="connsiteY0" fmla="*/ 2316 h 9969"/>
              <a:gd name="connsiteX1" fmla="*/ 50 w 10000"/>
              <a:gd name="connsiteY1" fmla="*/ 3331 h 9969"/>
              <a:gd name="connsiteX2" fmla="*/ 21 w 10000"/>
              <a:gd name="connsiteY2" fmla="*/ 4455 h 9969"/>
              <a:gd name="connsiteX3" fmla="*/ 274 w 10000"/>
              <a:gd name="connsiteY3" fmla="*/ 5269 h 9969"/>
              <a:gd name="connsiteX4" fmla="*/ 671 w 10000"/>
              <a:gd name="connsiteY4" fmla="*/ 6514 h 9969"/>
              <a:gd name="connsiteX5" fmla="*/ 1148 w 10000"/>
              <a:gd name="connsiteY5" fmla="*/ 6983 h 9969"/>
              <a:gd name="connsiteX6" fmla="*/ 2267 w 10000"/>
              <a:gd name="connsiteY6" fmla="*/ 8022 h 9969"/>
              <a:gd name="connsiteX7" fmla="*/ 4776 w 10000"/>
              <a:gd name="connsiteY7" fmla="*/ 8366 h 9969"/>
              <a:gd name="connsiteX8" fmla="*/ 6953 w 10000"/>
              <a:gd name="connsiteY8" fmla="*/ 9959 h 9969"/>
              <a:gd name="connsiteX9" fmla="*/ 9869 w 10000"/>
              <a:gd name="connsiteY9" fmla="*/ 8973 h 9969"/>
              <a:gd name="connsiteX10" fmla="*/ 9524 w 10000"/>
              <a:gd name="connsiteY10" fmla="*/ 6129 h 9969"/>
              <a:gd name="connsiteX11" fmla="*/ 9749 w 10000"/>
              <a:gd name="connsiteY11" fmla="*/ 3526 h 9969"/>
              <a:gd name="connsiteX12" fmla="*/ 9042 w 10000"/>
              <a:gd name="connsiteY12" fmla="*/ 1306 h 9969"/>
              <a:gd name="connsiteX13" fmla="*/ 6085 w 10000"/>
              <a:gd name="connsiteY13" fmla="*/ 47 h 9969"/>
              <a:gd name="connsiteX14" fmla="*/ 2392 w 10000"/>
              <a:gd name="connsiteY14" fmla="*/ 329 h 9969"/>
              <a:gd name="connsiteX15" fmla="*/ 866 w 10000"/>
              <a:gd name="connsiteY15" fmla="*/ 843 h 9969"/>
              <a:gd name="connsiteX16" fmla="*/ 333 w 10000"/>
              <a:gd name="connsiteY16" fmla="*/ 2316 h 9969"/>
              <a:gd name="connsiteX0" fmla="*/ 333 w 10000"/>
              <a:gd name="connsiteY0" fmla="*/ 2322 h 9999"/>
              <a:gd name="connsiteX1" fmla="*/ 50 w 10000"/>
              <a:gd name="connsiteY1" fmla="*/ 3340 h 9999"/>
              <a:gd name="connsiteX2" fmla="*/ 21 w 10000"/>
              <a:gd name="connsiteY2" fmla="*/ 4468 h 9999"/>
              <a:gd name="connsiteX3" fmla="*/ 274 w 10000"/>
              <a:gd name="connsiteY3" fmla="*/ 5284 h 9999"/>
              <a:gd name="connsiteX4" fmla="*/ 671 w 10000"/>
              <a:gd name="connsiteY4" fmla="*/ 6533 h 9999"/>
              <a:gd name="connsiteX5" fmla="*/ 1148 w 10000"/>
              <a:gd name="connsiteY5" fmla="*/ 7004 h 9999"/>
              <a:gd name="connsiteX6" fmla="*/ 2267 w 10000"/>
              <a:gd name="connsiteY6" fmla="*/ 8046 h 9999"/>
              <a:gd name="connsiteX7" fmla="*/ 4776 w 10000"/>
              <a:gd name="connsiteY7" fmla="*/ 8391 h 9999"/>
              <a:gd name="connsiteX8" fmla="*/ 6953 w 10000"/>
              <a:gd name="connsiteY8" fmla="*/ 9989 h 9999"/>
              <a:gd name="connsiteX9" fmla="*/ 9869 w 10000"/>
              <a:gd name="connsiteY9" fmla="*/ 9000 h 9999"/>
              <a:gd name="connsiteX10" fmla="*/ 9524 w 10000"/>
              <a:gd name="connsiteY10" fmla="*/ 6147 h 9999"/>
              <a:gd name="connsiteX11" fmla="*/ 9749 w 10000"/>
              <a:gd name="connsiteY11" fmla="*/ 3536 h 9999"/>
              <a:gd name="connsiteX12" fmla="*/ 9042 w 10000"/>
              <a:gd name="connsiteY12" fmla="*/ 1309 h 9999"/>
              <a:gd name="connsiteX13" fmla="*/ 6085 w 10000"/>
              <a:gd name="connsiteY13" fmla="*/ 46 h 9999"/>
              <a:gd name="connsiteX14" fmla="*/ 2392 w 10000"/>
              <a:gd name="connsiteY14" fmla="*/ 329 h 9999"/>
              <a:gd name="connsiteX15" fmla="*/ 333 w 10000"/>
              <a:gd name="connsiteY15" fmla="*/ 2322 h 9999"/>
              <a:gd name="connsiteX0" fmla="*/ 315 w 9982"/>
              <a:gd name="connsiteY0" fmla="*/ 2322 h 10000"/>
              <a:gd name="connsiteX1" fmla="*/ 3 w 9982"/>
              <a:gd name="connsiteY1" fmla="*/ 4468 h 10000"/>
              <a:gd name="connsiteX2" fmla="*/ 256 w 9982"/>
              <a:gd name="connsiteY2" fmla="*/ 5285 h 10000"/>
              <a:gd name="connsiteX3" fmla="*/ 653 w 9982"/>
              <a:gd name="connsiteY3" fmla="*/ 6534 h 10000"/>
              <a:gd name="connsiteX4" fmla="*/ 1130 w 9982"/>
              <a:gd name="connsiteY4" fmla="*/ 7005 h 10000"/>
              <a:gd name="connsiteX5" fmla="*/ 2249 w 9982"/>
              <a:gd name="connsiteY5" fmla="*/ 8047 h 10000"/>
              <a:gd name="connsiteX6" fmla="*/ 4758 w 9982"/>
              <a:gd name="connsiteY6" fmla="*/ 8392 h 10000"/>
              <a:gd name="connsiteX7" fmla="*/ 6935 w 9982"/>
              <a:gd name="connsiteY7" fmla="*/ 9990 h 10000"/>
              <a:gd name="connsiteX8" fmla="*/ 9851 w 9982"/>
              <a:gd name="connsiteY8" fmla="*/ 9001 h 10000"/>
              <a:gd name="connsiteX9" fmla="*/ 9506 w 9982"/>
              <a:gd name="connsiteY9" fmla="*/ 6148 h 10000"/>
              <a:gd name="connsiteX10" fmla="*/ 9731 w 9982"/>
              <a:gd name="connsiteY10" fmla="*/ 3536 h 10000"/>
              <a:gd name="connsiteX11" fmla="*/ 9024 w 9982"/>
              <a:gd name="connsiteY11" fmla="*/ 1309 h 10000"/>
              <a:gd name="connsiteX12" fmla="*/ 6067 w 9982"/>
              <a:gd name="connsiteY12" fmla="*/ 46 h 10000"/>
              <a:gd name="connsiteX13" fmla="*/ 2374 w 9982"/>
              <a:gd name="connsiteY13" fmla="*/ 329 h 10000"/>
              <a:gd name="connsiteX14" fmla="*/ 315 w 9982"/>
              <a:gd name="connsiteY14" fmla="*/ 2322 h 10000"/>
              <a:gd name="connsiteX0" fmla="*/ 191 w 9876"/>
              <a:gd name="connsiteY0" fmla="*/ 2322 h 10000"/>
              <a:gd name="connsiteX1" fmla="*/ 131 w 9876"/>
              <a:gd name="connsiteY1" fmla="*/ 5285 h 10000"/>
              <a:gd name="connsiteX2" fmla="*/ 529 w 9876"/>
              <a:gd name="connsiteY2" fmla="*/ 6534 h 10000"/>
              <a:gd name="connsiteX3" fmla="*/ 1007 w 9876"/>
              <a:gd name="connsiteY3" fmla="*/ 7005 h 10000"/>
              <a:gd name="connsiteX4" fmla="*/ 2128 w 9876"/>
              <a:gd name="connsiteY4" fmla="*/ 8047 h 10000"/>
              <a:gd name="connsiteX5" fmla="*/ 4642 w 9876"/>
              <a:gd name="connsiteY5" fmla="*/ 8392 h 10000"/>
              <a:gd name="connsiteX6" fmla="*/ 6823 w 9876"/>
              <a:gd name="connsiteY6" fmla="*/ 9990 h 10000"/>
              <a:gd name="connsiteX7" fmla="*/ 9744 w 9876"/>
              <a:gd name="connsiteY7" fmla="*/ 9001 h 10000"/>
              <a:gd name="connsiteX8" fmla="*/ 9398 w 9876"/>
              <a:gd name="connsiteY8" fmla="*/ 6148 h 10000"/>
              <a:gd name="connsiteX9" fmla="*/ 9624 w 9876"/>
              <a:gd name="connsiteY9" fmla="*/ 3536 h 10000"/>
              <a:gd name="connsiteX10" fmla="*/ 8915 w 9876"/>
              <a:gd name="connsiteY10" fmla="*/ 1309 h 10000"/>
              <a:gd name="connsiteX11" fmla="*/ 5953 w 9876"/>
              <a:gd name="connsiteY11" fmla="*/ 46 h 10000"/>
              <a:gd name="connsiteX12" fmla="*/ 2253 w 9876"/>
              <a:gd name="connsiteY12" fmla="*/ 329 h 10000"/>
              <a:gd name="connsiteX13" fmla="*/ 191 w 9876"/>
              <a:gd name="connsiteY13" fmla="*/ 2322 h 10000"/>
              <a:gd name="connsiteX0" fmla="*/ 193 w 10000"/>
              <a:gd name="connsiteY0" fmla="*/ 2322 h 10000"/>
              <a:gd name="connsiteX1" fmla="*/ 133 w 10000"/>
              <a:gd name="connsiteY1" fmla="*/ 5285 h 10000"/>
              <a:gd name="connsiteX2" fmla="*/ 1020 w 10000"/>
              <a:gd name="connsiteY2" fmla="*/ 7005 h 10000"/>
              <a:gd name="connsiteX3" fmla="*/ 2155 w 10000"/>
              <a:gd name="connsiteY3" fmla="*/ 8047 h 10000"/>
              <a:gd name="connsiteX4" fmla="*/ 4700 w 10000"/>
              <a:gd name="connsiteY4" fmla="*/ 8392 h 10000"/>
              <a:gd name="connsiteX5" fmla="*/ 6909 w 10000"/>
              <a:gd name="connsiteY5" fmla="*/ 9990 h 10000"/>
              <a:gd name="connsiteX6" fmla="*/ 9866 w 10000"/>
              <a:gd name="connsiteY6" fmla="*/ 9001 h 10000"/>
              <a:gd name="connsiteX7" fmla="*/ 9516 w 10000"/>
              <a:gd name="connsiteY7" fmla="*/ 6148 h 10000"/>
              <a:gd name="connsiteX8" fmla="*/ 9745 w 10000"/>
              <a:gd name="connsiteY8" fmla="*/ 3536 h 10000"/>
              <a:gd name="connsiteX9" fmla="*/ 9027 w 10000"/>
              <a:gd name="connsiteY9" fmla="*/ 1309 h 10000"/>
              <a:gd name="connsiteX10" fmla="*/ 6028 w 10000"/>
              <a:gd name="connsiteY10" fmla="*/ 46 h 10000"/>
              <a:gd name="connsiteX11" fmla="*/ 2281 w 10000"/>
              <a:gd name="connsiteY11" fmla="*/ 329 h 10000"/>
              <a:gd name="connsiteX12" fmla="*/ 193 w 10000"/>
              <a:gd name="connsiteY12" fmla="*/ 2322 h 10000"/>
              <a:gd name="connsiteX0" fmla="*/ 535 w 9877"/>
              <a:gd name="connsiteY0" fmla="*/ 2468 h 10000"/>
              <a:gd name="connsiteX1" fmla="*/ 10 w 9877"/>
              <a:gd name="connsiteY1" fmla="*/ 5285 h 10000"/>
              <a:gd name="connsiteX2" fmla="*/ 897 w 9877"/>
              <a:gd name="connsiteY2" fmla="*/ 7005 h 10000"/>
              <a:gd name="connsiteX3" fmla="*/ 2032 w 9877"/>
              <a:gd name="connsiteY3" fmla="*/ 8047 h 10000"/>
              <a:gd name="connsiteX4" fmla="*/ 4577 w 9877"/>
              <a:gd name="connsiteY4" fmla="*/ 8392 h 10000"/>
              <a:gd name="connsiteX5" fmla="*/ 6786 w 9877"/>
              <a:gd name="connsiteY5" fmla="*/ 9990 h 10000"/>
              <a:gd name="connsiteX6" fmla="*/ 9743 w 9877"/>
              <a:gd name="connsiteY6" fmla="*/ 9001 h 10000"/>
              <a:gd name="connsiteX7" fmla="*/ 9393 w 9877"/>
              <a:gd name="connsiteY7" fmla="*/ 6148 h 10000"/>
              <a:gd name="connsiteX8" fmla="*/ 9622 w 9877"/>
              <a:gd name="connsiteY8" fmla="*/ 3536 h 10000"/>
              <a:gd name="connsiteX9" fmla="*/ 8904 w 9877"/>
              <a:gd name="connsiteY9" fmla="*/ 1309 h 10000"/>
              <a:gd name="connsiteX10" fmla="*/ 5905 w 9877"/>
              <a:gd name="connsiteY10" fmla="*/ 46 h 10000"/>
              <a:gd name="connsiteX11" fmla="*/ 2158 w 9877"/>
              <a:gd name="connsiteY11" fmla="*/ 329 h 10000"/>
              <a:gd name="connsiteX12" fmla="*/ 535 w 9877"/>
              <a:gd name="connsiteY12" fmla="*/ 2468 h 10000"/>
              <a:gd name="connsiteX0" fmla="*/ 224 w 9682"/>
              <a:gd name="connsiteY0" fmla="*/ 2468 h 10000"/>
              <a:gd name="connsiteX1" fmla="*/ 54 w 9682"/>
              <a:gd name="connsiteY1" fmla="*/ 5334 h 10000"/>
              <a:gd name="connsiteX2" fmla="*/ 590 w 9682"/>
              <a:gd name="connsiteY2" fmla="*/ 7005 h 10000"/>
              <a:gd name="connsiteX3" fmla="*/ 1739 w 9682"/>
              <a:gd name="connsiteY3" fmla="*/ 8047 h 10000"/>
              <a:gd name="connsiteX4" fmla="*/ 4316 w 9682"/>
              <a:gd name="connsiteY4" fmla="*/ 8392 h 10000"/>
              <a:gd name="connsiteX5" fmla="*/ 6553 w 9682"/>
              <a:gd name="connsiteY5" fmla="*/ 9990 h 10000"/>
              <a:gd name="connsiteX6" fmla="*/ 9546 w 9682"/>
              <a:gd name="connsiteY6" fmla="*/ 9001 h 10000"/>
              <a:gd name="connsiteX7" fmla="*/ 9192 w 9682"/>
              <a:gd name="connsiteY7" fmla="*/ 6148 h 10000"/>
              <a:gd name="connsiteX8" fmla="*/ 9424 w 9682"/>
              <a:gd name="connsiteY8" fmla="*/ 3536 h 10000"/>
              <a:gd name="connsiteX9" fmla="*/ 8697 w 9682"/>
              <a:gd name="connsiteY9" fmla="*/ 1309 h 10000"/>
              <a:gd name="connsiteX10" fmla="*/ 5661 w 9682"/>
              <a:gd name="connsiteY10" fmla="*/ 46 h 10000"/>
              <a:gd name="connsiteX11" fmla="*/ 1867 w 9682"/>
              <a:gd name="connsiteY11" fmla="*/ 329 h 10000"/>
              <a:gd name="connsiteX12" fmla="*/ 224 w 9682"/>
              <a:gd name="connsiteY12" fmla="*/ 2468 h 10000"/>
              <a:gd name="connsiteX0" fmla="*/ 369 w 9951"/>
              <a:gd name="connsiteY0" fmla="*/ 2078 h 10000"/>
              <a:gd name="connsiteX1" fmla="*/ 7 w 9951"/>
              <a:gd name="connsiteY1" fmla="*/ 5334 h 10000"/>
              <a:gd name="connsiteX2" fmla="*/ 560 w 9951"/>
              <a:gd name="connsiteY2" fmla="*/ 7005 h 10000"/>
              <a:gd name="connsiteX3" fmla="*/ 1747 w 9951"/>
              <a:gd name="connsiteY3" fmla="*/ 8047 h 10000"/>
              <a:gd name="connsiteX4" fmla="*/ 4409 w 9951"/>
              <a:gd name="connsiteY4" fmla="*/ 8392 h 10000"/>
              <a:gd name="connsiteX5" fmla="*/ 6719 w 9951"/>
              <a:gd name="connsiteY5" fmla="*/ 9990 h 10000"/>
              <a:gd name="connsiteX6" fmla="*/ 9811 w 9951"/>
              <a:gd name="connsiteY6" fmla="*/ 9001 h 10000"/>
              <a:gd name="connsiteX7" fmla="*/ 9445 w 9951"/>
              <a:gd name="connsiteY7" fmla="*/ 6148 h 10000"/>
              <a:gd name="connsiteX8" fmla="*/ 9685 w 9951"/>
              <a:gd name="connsiteY8" fmla="*/ 3536 h 10000"/>
              <a:gd name="connsiteX9" fmla="*/ 8934 w 9951"/>
              <a:gd name="connsiteY9" fmla="*/ 1309 h 10000"/>
              <a:gd name="connsiteX10" fmla="*/ 5798 w 9951"/>
              <a:gd name="connsiteY10" fmla="*/ 46 h 10000"/>
              <a:gd name="connsiteX11" fmla="*/ 1879 w 9951"/>
              <a:gd name="connsiteY11" fmla="*/ 329 h 10000"/>
              <a:gd name="connsiteX12" fmla="*/ 369 w 9951"/>
              <a:gd name="connsiteY12" fmla="*/ 2078 h 10000"/>
              <a:gd name="connsiteX0" fmla="*/ 378 w 10007"/>
              <a:gd name="connsiteY0" fmla="*/ 2035 h 9957"/>
              <a:gd name="connsiteX1" fmla="*/ 14 w 10007"/>
              <a:gd name="connsiteY1" fmla="*/ 5291 h 9957"/>
              <a:gd name="connsiteX2" fmla="*/ 570 w 10007"/>
              <a:gd name="connsiteY2" fmla="*/ 6962 h 9957"/>
              <a:gd name="connsiteX3" fmla="*/ 1763 w 10007"/>
              <a:gd name="connsiteY3" fmla="*/ 8004 h 9957"/>
              <a:gd name="connsiteX4" fmla="*/ 4438 w 10007"/>
              <a:gd name="connsiteY4" fmla="*/ 8349 h 9957"/>
              <a:gd name="connsiteX5" fmla="*/ 6759 w 10007"/>
              <a:gd name="connsiteY5" fmla="*/ 9947 h 9957"/>
              <a:gd name="connsiteX6" fmla="*/ 9866 w 10007"/>
              <a:gd name="connsiteY6" fmla="*/ 8958 h 9957"/>
              <a:gd name="connsiteX7" fmla="*/ 9499 w 10007"/>
              <a:gd name="connsiteY7" fmla="*/ 6105 h 9957"/>
              <a:gd name="connsiteX8" fmla="*/ 9740 w 10007"/>
              <a:gd name="connsiteY8" fmla="*/ 3493 h 9957"/>
              <a:gd name="connsiteX9" fmla="*/ 8985 w 10007"/>
              <a:gd name="connsiteY9" fmla="*/ 1266 h 9957"/>
              <a:gd name="connsiteX10" fmla="*/ 5834 w 10007"/>
              <a:gd name="connsiteY10" fmla="*/ 3 h 9957"/>
              <a:gd name="connsiteX11" fmla="*/ 2496 w 10007"/>
              <a:gd name="connsiteY11" fmla="*/ 1553 h 9957"/>
              <a:gd name="connsiteX12" fmla="*/ 378 w 10007"/>
              <a:gd name="connsiteY12" fmla="*/ 2035 h 9957"/>
              <a:gd name="connsiteX0" fmla="*/ 378 w 10000"/>
              <a:gd name="connsiteY0" fmla="*/ 2044 h 10000"/>
              <a:gd name="connsiteX1" fmla="*/ 14 w 10000"/>
              <a:gd name="connsiteY1" fmla="*/ 5314 h 10000"/>
              <a:gd name="connsiteX2" fmla="*/ 570 w 10000"/>
              <a:gd name="connsiteY2" fmla="*/ 6992 h 10000"/>
              <a:gd name="connsiteX3" fmla="*/ 1762 w 10000"/>
              <a:gd name="connsiteY3" fmla="*/ 8039 h 10000"/>
              <a:gd name="connsiteX4" fmla="*/ 4435 w 10000"/>
              <a:gd name="connsiteY4" fmla="*/ 8385 h 10000"/>
              <a:gd name="connsiteX5" fmla="*/ 6754 w 10000"/>
              <a:gd name="connsiteY5" fmla="*/ 9990 h 10000"/>
              <a:gd name="connsiteX6" fmla="*/ 9859 w 10000"/>
              <a:gd name="connsiteY6" fmla="*/ 8997 h 10000"/>
              <a:gd name="connsiteX7" fmla="*/ 9492 w 10000"/>
              <a:gd name="connsiteY7" fmla="*/ 6131 h 10000"/>
              <a:gd name="connsiteX8" fmla="*/ 9733 w 10000"/>
              <a:gd name="connsiteY8" fmla="*/ 3508 h 10000"/>
              <a:gd name="connsiteX9" fmla="*/ 8979 w 10000"/>
              <a:gd name="connsiteY9" fmla="*/ 1271 h 10000"/>
              <a:gd name="connsiteX10" fmla="*/ 5830 w 10000"/>
              <a:gd name="connsiteY10" fmla="*/ 3 h 10000"/>
              <a:gd name="connsiteX11" fmla="*/ 2494 w 10000"/>
              <a:gd name="connsiteY11" fmla="*/ 1560 h 10000"/>
              <a:gd name="connsiteX12" fmla="*/ 378 w 10000"/>
              <a:gd name="connsiteY12" fmla="*/ 2044 h 10000"/>
              <a:gd name="connsiteX0" fmla="*/ 326 w 10023"/>
              <a:gd name="connsiteY0" fmla="*/ 2533 h 10000"/>
              <a:gd name="connsiteX1" fmla="*/ 37 w 10023"/>
              <a:gd name="connsiteY1" fmla="*/ 5314 h 10000"/>
              <a:gd name="connsiteX2" fmla="*/ 593 w 10023"/>
              <a:gd name="connsiteY2" fmla="*/ 6992 h 10000"/>
              <a:gd name="connsiteX3" fmla="*/ 1785 w 10023"/>
              <a:gd name="connsiteY3" fmla="*/ 8039 h 10000"/>
              <a:gd name="connsiteX4" fmla="*/ 4458 w 10023"/>
              <a:gd name="connsiteY4" fmla="*/ 8385 h 10000"/>
              <a:gd name="connsiteX5" fmla="*/ 6777 w 10023"/>
              <a:gd name="connsiteY5" fmla="*/ 9990 h 10000"/>
              <a:gd name="connsiteX6" fmla="*/ 9882 w 10023"/>
              <a:gd name="connsiteY6" fmla="*/ 8997 h 10000"/>
              <a:gd name="connsiteX7" fmla="*/ 9515 w 10023"/>
              <a:gd name="connsiteY7" fmla="*/ 6131 h 10000"/>
              <a:gd name="connsiteX8" fmla="*/ 9756 w 10023"/>
              <a:gd name="connsiteY8" fmla="*/ 3508 h 10000"/>
              <a:gd name="connsiteX9" fmla="*/ 9002 w 10023"/>
              <a:gd name="connsiteY9" fmla="*/ 1271 h 10000"/>
              <a:gd name="connsiteX10" fmla="*/ 5853 w 10023"/>
              <a:gd name="connsiteY10" fmla="*/ 3 h 10000"/>
              <a:gd name="connsiteX11" fmla="*/ 2517 w 10023"/>
              <a:gd name="connsiteY11" fmla="*/ 1560 h 10000"/>
              <a:gd name="connsiteX12" fmla="*/ 326 w 10023"/>
              <a:gd name="connsiteY12" fmla="*/ 2533 h 10000"/>
              <a:gd name="connsiteX0" fmla="*/ 326 w 10023"/>
              <a:gd name="connsiteY0" fmla="*/ 1901 h 9368"/>
              <a:gd name="connsiteX1" fmla="*/ 37 w 10023"/>
              <a:gd name="connsiteY1" fmla="*/ 4682 h 9368"/>
              <a:gd name="connsiteX2" fmla="*/ 593 w 10023"/>
              <a:gd name="connsiteY2" fmla="*/ 6360 h 9368"/>
              <a:gd name="connsiteX3" fmla="*/ 1785 w 10023"/>
              <a:gd name="connsiteY3" fmla="*/ 7407 h 9368"/>
              <a:gd name="connsiteX4" fmla="*/ 4458 w 10023"/>
              <a:gd name="connsiteY4" fmla="*/ 7753 h 9368"/>
              <a:gd name="connsiteX5" fmla="*/ 6777 w 10023"/>
              <a:gd name="connsiteY5" fmla="*/ 9358 h 9368"/>
              <a:gd name="connsiteX6" fmla="*/ 9882 w 10023"/>
              <a:gd name="connsiteY6" fmla="*/ 8365 h 9368"/>
              <a:gd name="connsiteX7" fmla="*/ 9515 w 10023"/>
              <a:gd name="connsiteY7" fmla="*/ 5499 h 9368"/>
              <a:gd name="connsiteX8" fmla="*/ 9756 w 10023"/>
              <a:gd name="connsiteY8" fmla="*/ 2876 h 9368"/>
              <a:gd name="connsiteX9" fmla="*/ 9002 w 10023"/>
              <a:gd name="connsiteY9" fmla="*/ 639 h 9368"/>
              <a:gd name="connsiteX10" fmla="*/ 5628 w 10023"/>
              <a:gd name="connsiteY10" fmla="*/ 7 h 9368"/>
              <a:gd name="connsiteX11" fmla="*/ 2517 w 10023"/>
              <a:gd name="connsiteY11" fmla="*/ 928 h 9368"/>
              <a:gd name="connsiteX12" fmla="*/ 326 w 10023"/>
              <a:gd name="connsiteY12" fmla="*/ 1901 h 9368"/>
              <a:gd name="connsiteX0" fmla="*/ 325 w 9734"/>
              <a:gd name="connsiteY0" fmla="*/ 2029 h 10093"/>
              <a:gd name="connsiteX1" fmla="*/ 37 w 9734"/>
              <a:gd name="connsiteY1" fmla="*/ 4998 h 10093"/>
              <a:gd name="connsiteX2" fmla="*/ 592 w 9734"/>
              <a:gd name="connsiteY2" fmla="*/ 6789 h 10093"/>
              <a:gd name="connsiteX3" fmla="*/ 1781 w 9734"/>
              <a:gd name="connsiteY3" fmla="*/ 7907 h 10093"/>
              <a:gd name="connsiteX4" fmla="*/ 4448 w 9734"/>
              <a:gd name="connsiteY4" fmla="*/ 8276 h 10093"/>
              <a:gd name="connsiteX5" fmla="*/ 6761 w 9734"/>
              <a:gd name="connsiteY5" fmla="*/ 9989 h 10093"/>
              <a:gd name="connsiteX6" fmla="*/ 9484 w 9734"/>
              <a:gd name="connsiteY6" fmla="*/ 9608 h 10093"/>
              <a:gd name="connsiteX7" fmla="*/ 9493 w 9734"/>
              <a:gd name="connsiteY7" fmla="*/ 5870 h 10093"/>
              <a:gd name="connsiteX8" fmla="*/ 9734 w 9734"/>
              <a:gd name="connsiteY8" fmla="*/ 3070 h 10093"/>
              <a:gd name="connsiteX9" fmla="*/ 8981 w 9734"/>
              <a:gd name="connsiteY9" fmla="*/ 682 h 10093"/>
              <a:gd name="connsiteX10" fmla="*/ 5615 w 9734"/>
              <a:gd name="connsiteY10" fmla="*/ 7 h 10093"/>
              <a:gd name="connsiteX11" fmla="*/ 2511 w 9734"/>
              <a:gd name="connsiteY11" fmla="*/ 991 h 10093"/>
              <a:gd name="connsiteX12" fmla="*/ 325 w 9734"/>
              <a:gd name="connsiteY12" fmla="*/ 2029 h 10093"/>
              <a:gd name="connsiteX0" fmla="*/ 334 w 10000"/>
              <a:gd name="connsiteY0" fmla="*/ 2010 h 9973"/>
              <a:gd name="connsiteX1" fmla="*/ 38 w 10000"/>
              <a:gd name="connsiteY1" fmla="*/ 4952 h 9973"/>
              <a:gd name="connsiteX2" fmla="*/ 608 w 10000"/>
              <a:gd name="connsiteY2" fmla="*/ 6726 h 9973"/>
              <a:gd name="connsiteX3" fmla="*/ 1830 w 10000"/>
              <a:gd name="connsiteY3" fmla="*/ 7834 h 9973"/>
              <a:gd name="connsiteX4" fmla="*/ 4532 w 10000"/>
              <a:gd name="connsiteY4" fmla="*/ 8562 h 9973"/>
              <a:gd name="connsiteX5" fmla="*/ 6946 w 10000"/>
              <a:gd name="connsiteY5" fmla="*/ 9897 h 9973"/>
              <a:gd name="connsiteX6" fmla="*/ 9743 w 10000"/>
              <a:gd name="connsiteY6" fmla="*/ 9519 h 9973"/>
              <a:gd name="connsiteX7" fmla="*/ 9752 w 10000"/>
              <a:gd name="connsiteY7" fmla="*/ 5816 h 9973"/>
              <a:gd name="connsiteX8" fmla="*/ 10000 w 10000"/>
              <a:gd name="connsiteY8" fmla="*/ 3042 h 9973"/>
              <a:gd name="connsiteX9" fmla="*/ 9226 w 10000"/>
              <a:gd name="connsiteY9" fmla="*/ 676 h 9973"/>
              <a:gd name="connsiteX10" fmla="*/ 5768 w 10000"/>
              <a:gd name="connsiteY10" fmla="*/ 7 h 9973"/>
              <a:gd name="connsiteX11" fmla="*/ 2580 w 10000"/>
              <a:gd name="connsiteY11" fmla="*/ 982 h 9973"/>
              <a:gd name="connsiteX12" fmla="*/ 334 w 10000"/>
              <a:gd name="connsiteY12" fmla="*/ 2010 h 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9973">
                <a:moveTo>
                  <a:pt x="334" y="2010"/>
                </a:moveTo>
                <a:cubicBezTo>
                  <a:pt x="-90" y="2671"/>
                  <a:pt x="-7" y="4166"/>
                  <a:pt x="38" y="4952"/>
                </a:cubicBezTo>
                <a:cubicBezTo>
                  <a:pt x="83" y="5738"/>
                  <a:pt x="308" y="6246"/>
                  <a:pt x="608" y="6726"/>
                </a:cubicBezTo>
                <a:cubicBezTo>
                  <a:pt x="906" y="7207"/>
                  <a:pt x="1176" y="7528"/>
                  <a:pt x="1830" y="7834"/>
                </a:cubicBezTo>
                <a:cubicBezTo>
                  <a:pt x="2484" y="8140"/>
                  <a:pt x="3678" y="8218"/>
                  <a:pt x="4532" y="8562"/>
                </a:cubicBezTo>
                <a:cubicBezTo>
                  <a:pt x="5384" y="8905"/>
                  <a:pt x="6078" y="9738"/>
                  <a:pt x="6946" y="9897"/>
                </a:cubicBezTo>
                <a:cubicBezTo>
                  <a:pt x="7814" y="10056"/>
                  <a:pt x="9200" y="9984"/>
                  <a:pt x="9743" y="9519"/>
                </a:cubicBezTo>
                <a:cubicBezTo>
                  <a:pt x="10214" y="8840"/>
                  <a:pt x="9709" y="6896"/>
                  <a:pt x="9752" y="5816"/>
                </a:cubicBezTo>
                <a:cubicBezTo>
                  <a:pt x="9796" y="4736"/>
                  <a:pt x="9959" y="3695"/>
                  <a:pt x="10000" y="3042"/>
                </a:cubicBezTo>
                <a:cubicBezTo>
                  <a:pt x="9911" y="2184"/>
                  <a:pt x="9932" y="1181"/>
                  <a:pt x="9226" y="676"/>
                </a:cubicBezTo>
                <a:cubicBezTo>
                  <a:pt x="8522" y="170"/>
                  <a:pt x="6876" y="-44"/>
                  <a:pt x="5768" y="7"/>
                </a:cubicBezTo>
                <a:cubicBezTo>
                  <a:pt x="4662" y="58"/>
                  <a:pt x="3493" y="270"/>
                  <a:pt x="2580" y="982"/>
                </a:cubicBezTo>
                <a:cubicBezTo>
                  <a:pt x="1535" y="1383"/>
                  <a:pt x="757" y="1348"/>
                  <a:pt x="334" y="2010"/>
                </a:cubicBezTo>
                <a:close/>
              </a:path>
            </a:pathLst>
          </a:custGeom>
          <a:solidFill>
            <a:srgbClr val="9CE0FA"/>
          </a:soli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 name="Freeform 3">
            <a:extLst>
              <a:ext uri="{FF2B5EF4-FFF2-40B4-BE49-F238E27FC236}">
                <a16:creationId xmlns:a16="http://schemas.microsoft.com/office/drawing/2014/main" id="{36DCC1C0-B7AE-7147-1D31-1FB07FA425E7}"/>
              </a:ext>
            </a:extLst>
          </p:cNvPr>
          <p:cNvSpPr>
            <a:spLocks/>
          </p:cNvSpPr>
          <p:nvPr/>
        </p:nvSpPr>
        <p:spPr bwMode="auto">
          <a:xfrm>
            <a:off x="691870" y="1878292"/>
            <a:ext cx="3554412" cy="2754313"/>
          </a:xfrm>
          <a:custGeom>
            <a:avLst/>
            <a:gdLst>
              <a:gd name="T0" fmla="*/ 2147483647 w 2406"/>
              <a:gd name="T1" fmla="*/ 2147483647 h 958"/>
              <a:gd name="T2" fmla="*/ 2147483647 w 2406"/>
              <a:gd name="T3" fmla="*/ 2147483647 h 958"/>
              <a:gd name="T4" fmla="*/ 2147483647 w 2406"/>
              <a:gd name="T5" fmla="*/ 2147483647 h 958"/>
              <a:gd name="T6" fmla="*/ 2147483647 w 2406"/>
              <a:gd name="T7" fmla="*/ 2147483647 h 958"/>
              <a:gd name="T8" fmla="*/ 2147483647 w 2406"/>
              <a:gd name="T9" fmla="*/ 2147483647 h 958"/>
              <a:gd name="T10" fmla="*/ 2147483647 w 2406"/>
              <a:gd name="T11" fmla="*/ 2147483647 h 958"/>
              <a:gd name="T12" fmla="*/ 2147483647 w 2406"/>
              <a:gd name="T13" fmla="*/ 2147483647 h 958"/>
              <a:gd name="T14" fmla="*/ 2147483647 w 2406"/>
              <a:gd name="T15" fmla="*/ 2147483647 h 958"/>
              <a:gd name="T16" fmla="*/ 2147483647 w 2406"/>
              <a:gd name="T17" fmla="*/ 2147483647 h 958"/>
              <a:gd name="T18" fmla="*/ 2147483647 w 2406"/>
              <a:gd name="T19" fmla="*/ 2147483647 h 958"/>
              <a:gd name="T20" fmla="*/ 2147483647 w 2406"/>
              <a:gd name="T21" fmla="*/ 2147483647 h 958"/>
              <a:gd name="T22" fmla="*/ 2147483647 w 2406"/>
              <a:gd name="T23" fmla="*/ 2147483647 h 958"/>
              <a:gd name="T24" fmla="*/ 2147483647 w 2406"/>
              <a:gd name="T25" fmla="*/ 2147483647 h 9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06"/>
              <a:gd name="T40" fmla="*/ 0 h 958"/>
              <a:gd name="T41" fmla="*/ 2406 w 2406"/>
              <a:gd name="T42" fmla="*/ 958 h 95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06" h="958">
                <a:moveTo>
                  <a:pt x="2192" y="274"/>
                </a:moveTo>
                <a:cubicBezTo>
                  <a:pt x="1978" y="94"/>
                  <a:pt x="1990" y="122"/>
                  <a:pt x="1857" y="77"/>
                </a:cubicBezTo>
                <a:cubicBezTo>
                  <a:pt x="1724" y="32"/>
                  <a:pt x="1584" y="0"/>
                  <a:pt x="1393" y="7"/>
                </a:cubicBezTo>
                <a:cubicBezTo>
                  <a:pt x="1202" y="14"/>
                  <a:pt x="898" y="84"/>
                  <a:pt x="713" y="122"/>
                </a:cubicBezTo>
                <a:cubicBezTo>
                  <a:pt x="528" y="160"/>
                  <a:pt x="395" y="168"/>
                  <a:pt x="280" y="234"/>
                </a:cubicBezTo>
                <a:cubicBezTo>
                  <a:pt x="166" y="301"/>
                  <a:pt x="52" y="432"/>
                  <a:pt x="26" y="522"/>
                </a:cubicBezTo>
                <a:cubicBezTo>
                  <a:pt x="0" y="612"/>
                  <a:pt x="81" y="711"/>
                  <a:pt x="122" y="773"/>
                </a:cubicBezTo>
                <a:cubicBezTo>
                  <a:pt x="163" y="835"/>
                  <a:pt x="99" y="877"/>
                  <a:pt x="273" y="894"/>
                </a:cubicBezTo>
                <a:cubicBezTo>
                  <a:pt x="447" y="911"/>
                  <a:pt x="938" y="866"/>
                  <a:pt x="1169" y="876"/>
                </a:cubicBezTo>
                <a:cubicBezTo>
                  <a:pt x="1400" y="886"/>
                  <a:pt x="1499" y="950"/>
                  <a:pt x="1659" y="954"/>
                </a:cubicBezTo>
                <a:cubicBezTo>
                  <a:pt x="1819" y="958"/>
                  <a:pt x="2014" y="958"/>
                  <a:pt x="2129" y="897"/>
                </a:cubicBezTo>
                <a:cubicBezTo>
                  <a:pt x="2244" y="836"/>
                  <a:pt x="2327" y="856"/>
                  <a:pt x="2350" y="591"/>
                </a:cubicBezTo>
                <a:cubicBezTo>
                  <a:pt x="2373" y="326"/>
                  <a:pt x="2406" y="454"/>
                  <a:pt x="2192" y="27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6" name="Text Box 34">
            <a:extLst>
              <a:ext uri="{FF2B5EF4-FFF2-40B4-BE49-F238E27FC236}">
                <a16:creationId xmlns:a16="http://schemas.microsoft.com/office/drawing/2014/main" id="{D2ED879E-F13F-46FE-0FCF-5FC8B8ACD841}"/>
              </a:ext>
            </a:extLst>
          </p:cNvPr>
          <p:cNvSpPr txBox="1">
            <a:spLocks noChangeArrowheads="1"/>
          </p:cNvSpPr>
          <p:nvPr/>
        </p:nvSpPr>
        <p:spPr bwMode="auto">
          <a:xfrm>
            <a:off x="5108669" y="2394135"/>
            <a:ext cx="1418978"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JIO network </a:t>
            </a:r>
          </a:p>
          <a:p>
            <a:pPr fontAlgn="base">
              <a:spcBef>
                <a:spcPct val="0"/>
              </a:spcBef>
              <a:spcAft>
                <a:spcPct val="0"/>
              </a:spcAft>
            </a:pPr>
            <a:r>
              <a:rPr lang="en-US" sz="1600" b="1" i="0" dirty="0">
                <a:solidFill>
                  <a:srgbClr val="000000"/>
                </a:solidFill>
                <a:latin typeface="Arial" charset="0"/>
              </a:rPr>
              <a:t>68.80.0.0/13</a:t>
            </a:r>
          </a:p>
        </p:txBody>
      </p:sp>
      <p:sp>
        <p:nvSpPr>
          <p:cNvPr id="7" name="Line 36">
            <a:extLst>
              <a:ext uri="{FF2B5EF4-FFF2-40B4-BE49-F238E27FC236}">
                <a16:creationId xmlns:a16="http://schemas.microsoft.com/office/drawing/2014/main" id="{55D3D658-8986-A2E2-A5BA-8B7481E737FA}"/>
              </a:ext>
            </a:extLst>
          </p:cNvPr>
          <p:cNvSpPr>
            <a:spLocks noChangeShapeType="1"/>
          </p:cNvSpPr>
          <p:nvPr/>
        </p:nvSpPr>
        <p:spPr bwMode="auto">
          <a:xfrm flipV="1">
            <a:off x="3693832" y="2949855"/>
            <a:ext cx="155575" cy="14287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8" name="Line 43">
            <a:extLst>
              <a:ext uri="{FF2B5EF4-FFF2-40B4-BE49-F238E27FC236}">
                <a16:creationId xmlns:a16="http://schemas.microsoft.com/office/drawing/2014/main" id="{4A24B2A9-F23B-2F97-0E2B-9A98018795AD}"/>
              </a:ext>
            </a:extLst>
          </p:cNvPr>
          <p:cNvSpPr>
            <a:spLocks noChangeShapeType="1"/>
          </p:cNvSpPr>
          <p:nvPr/>
        </p:nvSpPr>
        <p:spPr bwMode="auto">
          <a:xfrm flipV="1">
            <a:off x="2584170" y="3122892"/>
            <a:ext cx="695325"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9" name="Line 44">
            <a:extLst>
              <a:ext uri="{FF2B5EF4-FFF2-40B4-BE49-F238E27FC236}">
                <a16:creationId xmlns:a16="http://schemas.microsoft.com/office/drawing/2014/main" id="{AD42889E-E0C0-32C6-6A8D-7D3FF8E836BB}"/>
              </a:ext>
            </a:extLst>
          </p:cNvPr>
          <p:cNvSpPr>
            <a:spLocks noChangeShapeType="1"/>
          </p:cNvSpPr>
          <p:nvPr/>
        </p:nvSpPr>
        <p:spPr bwMode="auto">
          <a:xfrm flipV="1">
            <a:off x="3843057" y="2806980"/>
            <a:ext cx="138113" cy="142875"/>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0" name="Line 48">
            <a:extLst>
              <a:ext uri="{FF2B5EF4-FFF2-40B4-BE49-F238E27FC236}">
                <a16:creationId xmlns:a16="http://schemas.microsoft.com/office/drawing/2014/main" id="{F7182228-2174-AC5F-6050-8102F5D69912}"/>
              </a:ext>
            </a:extLst>
          </p:cNvPr>
          <p:cNvSpPr>
            <a:spLocks noChangeShapeType="1"/>
          </p:cNvSpPr>
          <p:nvPr/>
        </p:nvSpPr>
        <p:spPr bwMode="auto">
          <a:xfrm flipV="1">
            <a:off x="3198532" y="3341967"/>
            <a:ext cx="512763" cy="61277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1" name="Line 68">
            <a:extLst>
              <a:ext uri="{FF2B5EF4-FFF2-40B4-BE49-F238E27FC236}">
                <a16:creationId xmlns:a16="http://schemas.microsoft.com/office/drawing/2014/main" id="{356B7D7A-7848-3191-5EF7-AE5E6ABBC95A}"/>
              </a:ext>
            </a:extLst>
          </p:cNvPr>
          <p:cNvSpPr>
            <a:spLocks noChangeShapeType="1"/>
          </p:cNvSpPr>
          <p:nvPr/>
        </p:nvSpPr>
        <p:spPr bwMode="auto">
          <a:xfrm flipV="1">
            <a:off x="3670020" y="3535642"/>
            <a:ext cx="1819275" cy="7334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2" name="Line 93">
            <a:extLst>
              <a:ext uri="{FF2B5EF4-FFF2-40B4-BE49-F238E27FC236}">
                <a16:creationId xmlns:a16="http://schemas.microsoft.com/office/drawing/2014/main" id="{C6ECA755-BC1A-7CD7-5711-06F2FE6149AF}"/>
              </a:ext>
            </a:extLst>
          </p:cNvPr>
          <p:cNvSpPr>
            <a:spLocks noChangeShapeType="1"/>
          </p:cNvSpPr>
          <p:nvPr/>
        </p:nvSpPr>
        <p:spPr bwMode="auto">
          <a:xfrm flipH="1">
            <a:off x="7205382" y="2772055"/>
            <a:ext cx="260350" cy="2587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3" name="Freeform 94">
            <a:extLst>
              <a:ext uri="{FF2B5EF4-FFF2-40B4-BE49-F238E27FC236}">
                <a16:creationId xmlns:a16="http://schemas.microsoft.com/office/drawing/2014/main" id="{287CE746-62B5-3520-54C5-F621E701AFE8}"/>
              </a:ext>
            </a:extLst>
          </p:cNvPr>
          <p:cNvSpPr>
            <a:spLocks/>
          </p:cNvSpPr>
          <p:nvPr/>
        </p:nvSpPr>
        <p:spPr bwMode="auto">
          <a:xfrm>
            <a:off x="1169707" y="4751667"/>
            <a:ext cx="6419850" cy="1620838"/>
          </a:xfrm>
          <a:custGeom>
            <a:avLst/>
            <a:gdLst>
              <a:gd name="T0" fmla="*/ 2147483647 w 2406"/>
              <a:gd name="T1" fmla="*/ 2147483647 h 958"/>
              <a:gd name="T2" fmla="*/ 2147483647 w 2406"/>
              <a:gd name="T3" fmla="*/ 2147483647 h 958"/>
              <a:gd name="T4" fmla="*/ 2147483647 w 2406"/>
              <a:gd name="T5" fmla="*/ 2147483647 h 958"/>
              <a:gd name="T6" fmla="*/ 2147483647 w 2406"/>
              <a:gd name="T7" fmla="*/ 2147483647 h 958"/>
              <a:gd name="T8" fmla="*/ 2147483647 w 2406"/>
              <a:gd name="T9" fmla="*/ 2147483647 h 958"/>
              <a:gd name="T10" fmla="*/ 2147483647 w 2406"/>
              <a:gd name="T11" fmla="*/ 2147483647 h 958"/>
              <a:gd name="T12" fmla="*/ 2147483647 w 2406"/>
              <a:gd name="T13" fmla="*/ 2147483647 h 958"/>
              <a:gd name="T14" fmla="*/ 2147483647 w 2406"/>
              <a:gd name="T15" fmla="*/ 2147483647 h 958"/>
              <a:gd name="T16" fmla="*/ 2147483647 w 2406"/>
              <a:gd name="T17" fmla="*/ 2147483647 h 958"/>
              <a:gd name="T18" fmla="*/ 2147483647 w 2406"/>
              <a:gd name="T19" fmla="*/ 2147483647 h 958"/>
              <a:gd name="T20" fmla="*/ 2147483647 w 2406"/>
              <a:gd name="T21" fmla="*/ 2147483647 h 958"/>
              <a:gd name="T22" fmla="*/ 2147483647 w 2406"/>
              <a:gd name="T23" fmla="*/ 2147483647 h 958"/>
              <a:gd name="T24" fmla="*/ 2147483647 w 2406"/>
              <a:gd name="T25" fmla="*/ 2147483647 h 9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06"/>
              <a:gd name="T40" fmla="*/ 0 h 958"/>
              <a:gd name="T41" fmla="*/ 2406 w 2406"/>
              <a:gd name="T42" fmla="*/ 958 h 95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06" h="958">
                <a:moveTo>
                  <a:pt x="2192" y="274"/>
                </a:moveTo>
                <a:cubicBezTo>
                  <a:pt x="1978" y="94"/>
                  <a:pt x="1990" y="122"/>
                  <a:pt x="1857" y="77"/>
                </a:cubicBezTo>
                <a:cubicBezTo>
                  <a:pt x="1724" y="32"/>
                  <a:pt x="1584" y="0"/>
                  <a:pt x="1393" y="7"/>
                </a:cubicBezTo>
                <a:cubicBezTo>
                  <a:pt x="1202" y="14"/>
                  <a:pt x="898" y="84"/>
                  <a:pt x="713" y="122"/>
                </a:cubicBezTo>
                <a:cubicBezTo>
                  <a:pt x="528" y="160"/>
                  <a:pt x="395" y="168"/>
                  <a:pt x="280" y="234"/>
                </a:cubicBezTo>
                <a:cubicBezTo>
                  <a:pt x="166" y="301"/>
                  <a:pt x="52" y="432"/>
                  <a:pt x="26" y="522"/>
                </a:cubicBezTo>
                <a:cubicBezTo>
                  <a:pt x="0" y="612"/>
                  <a:pt x="81" y="711"/>
                  <a:pt x="122" y="773"/>
                </a:cubicBezTo>
                <a:cubicBezTo>
                  <a:pt x="163" y="835"/>
                  <a:pt x="99" y="877"/>
                  <a:pt x="273" y="894"/>
                </a:cubicBezTo>
                <a:cubicBezTo>
                  <a:pt x="447" y="911"/>
                  <a:pt x="938" y="866"/>
                  <a:pt x="1169" y="876"/>
                </a:cubicBezTo>
                <a:cubicBezTo>
                  <a:pt x="1400" y="886"/>
                  <a:pt x="1499" y="950"/>
                  <a:pt x="1659" y="954"/>
                </a:cubicBezTo>
                <a:cubicBezTo>
                  <a:pt x="1819" y="958"/>
                  <a:pt x="2014" y="958"/>
                  <a:pt x="2129" y="897"/>
                </a:cubicBezTo>
                <a:cubicBezTo>
                  <a:pt x="2244" y="836"/>
                  <a:pt x="2327" y="856"/>
                  <a:pt x="2350" y="591"/>
                </a:cubicBezTo>
                <a:cubicBezTo>
                  <a:pt x="2373" y="326"/>
                  <a:pt x="2406" y="454"/>
                  <a:pt x="2192" y="27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4" name="Line 134">
            <a:extLst>
              <a:ext uri="{FF2B5EF4-FFF2-40B4-BE49-F238E27FC236}">
                <a16:creationId xmlns:a16="http://schemas.microsoft.com/office/drawing/2014/main" id="{C2A90A24-3360-A284-8A45-7FD046D0B8B6}"/>
              </a:ext>
            </a:extLst>
          </p:cNvPr>
          <p:cNvSpPr>
            <a:spLocks noChangeShapeType="1"/>
          </p:cNvSpPr>
          <p:nvPr/>
        </p:nvSpPr>
        <p:spPr bwMode="auto">
          <a:xfrm flipV="1">
            <a:off x="4560607" y="3680105"/>
            <a:ext cx="1174750" cy="16510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5" name="Text Box 135">
            <a:extLst>
              <a:ext uri="{FF2B5EF4-FFF2-40B4-BE49-F238E27FC236}">
                <a16:creationId xmlns:a16="http://schemas.microsoft.com/office/drawing/2014/main" id="{D3074E17-0654-4C3A-B4CE-0F3FFDBF2F3A}"/>
              </a:ext>
            </a:extLst>
          </p:cNvPr>
          <p:cNvSpPr txBox="1">
            <a:spLocks noChangeArrowheads="1"/>
          </p:cNvSpPr>
          <p:nvPr/>
        </p:nvSpPr>
        <p:spPr bwMode="auto">
          <a:xfrm>
            <a:off x="5438495" y="5623205"/>
            <a:ext cx="2012089"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Google</a:t>
            </a:r>
            <a:r>
              <a:rPr lang="ja-JP" altLang="en-US" sz="1600" b="1" i="0" dirty="0">
                <a:solidFill>
                  <a:srgbClr val="000000"/>
                </a:solidFill>
                <a:latin typeface="Arial" charset="0"/>
              </a:rPr>
              <a:t>’</a:t>
            </a:r>
            <a:r>
              <a:rPr lang="en-US" altLang="ja-JP" sz="1600" b="1" i="0" dirty="0">
                <a:solidFill>
                  <a:srgbClr val="000000"/>
                </a:solidFill>
                <a:latin typeface="Arial" charset="0"/>
              </a:rPr>
              <a:t>s network </a:t>
            </a:r>
          </a:p>
          <a:p>
            <a:pPr fontAlgn="base">
              <a:spcBef>
                <a:spcPct val="0"/>
              </a:spcBef>
              <a:spcAft>
                <a:spcPct val="0"/>
              </a:spcAft>
            </a:pPr>
            <a:r>
              <a:rPr lang="en-US" sz="1600" b="1" i="0" dirty="0">
                <a:solidFill>
                  <a:srgbClr val="000000"/>
                </a:solidFill>
                <a:latin typeface="Arial" charset="0"/>
              </a:rPr>
              <a:t>64.10.20.0/19 </a:t>
            </a:r>
          </a:p>
        </p:txBody>
      </p:sp>
      <p:sp>
        <p:nvSpPr>
          <p:cNvPr id="16" name="Line 136">
            <a:extLst>
              <a:ext uri="{FF2B5EF4-FFF2-40B4-BE49-F238E27FC236}">
                <a16:creationId xmlns:a16="http://schemas.microsoft.com/office/drawing/2014/main" id="{FE904C73-4CC5-643C-0F13-A3CF83E09C21}"/>
              </a:ext>
            </a:extLst>
          </p:cNvPr>
          <p:cNvSpPr>
            <a:spLocks noChangeShapeType="1"/>
          </p:cNvSpPr>
          <p:nvPr/>
        </p:nvSpPr>
        <p:spPr bwMode="auto">
          <a:xfrm flipV="1">
            <a:off x="3139795" y="5499380"/>
            <a:ext cx="942975" cy="158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7" name="Text Box 137">
            <a:extLst>
              <a:ext uri="{FF2B5EF4-FFF2-40B4-BE49-F238E27FC236}">
                <a16:creationId xmlns:a16="http://schemas.microsoft.com/office/drawing/2014/main" id="{38BC6C4C-DC79-785C-909E-F781787D1E53}"/>
              </a:ext>
            </a:extLst>
          </p:cNvPr>
          <p:cNvSpPr txBox="1">
            <a:spLocks noChangeArrowheads="1"/>
          </p:cNvSpPr>
          <p:nvPr/>
        </p:nvSpPr>
        <p:spPr bwMode="auto">
          <a:xfrm>
            <a:off x="2052357" y="5891492"/>
            <a:ext cx="1268296"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64.10.20.24</a:t>
            </a:r>
          </a:p>
        </p:txBody>
      </p:sp>
      <p:sp>
        <p:nvSpPr>
          <p:cNvPr id="18" name="Text Box 138">
            <a:extLst>
              <a:ext uri="{FF2B5EF4-FFF2-40B4-BE49-F238E27FC236}">
                <a16:creationId xmlns:a16="http://schemas.microsoft.com/office/drawing/2014/main" id="{478E21D3-B157-E8B1-2873-B55821FD594B}"/>
              </a:ext>
            </a:extLst>
          </p:cNvPr>
          <p:cNvSpPr txBox="1">
            <a:spLocks noChangeArrowheads="1"/>
          </p:cNvSpPr>
          <p:nvPr/>
        </p:nvSpPr>
        <p:spPr bwMode="auto">
          <a:xfrm>
            <a:off x="2020607" y="5597805"/>
            <a:ext cx="1257075"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web server</a:t>
            </a:r>
          </a:p>
        </p:txBody>
      </p:sp>
      <p:sp>
        <p:nvSpPr>
          <p:cNvPr id="19" name="Text Box 139">
            <a:extLst>
              <a:ext uri="{FF2B5EF4-FFF2-40B4-BE49-F238E27FC236}">
                <a16:creationId xmlns:a16="http://schemas.microsoft.com/office/drawing/2014/main" id="{9F1F9906-F045-5232-FD8E-80ED06E272D6}"/>
              </a:ext>
            </a:extLst>
          </p:cNvPr>
          <p:cNvSpPr txBox="1">
            <a:spLocks noChangeArrowheads="1"/>
          </p:cNvSpPr>
          <p:nvPr/>
        </p:nvSpPr>
        <p:spPr bwMode="auto">
          <a:xfrm>
            <a:off x="6124855" y="1962523"/>
            <a:ext cx="1233487"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i="0" dirty="0">
                <a:solidFill>
                  <a:srgbClr val="000000"/>
                </a:solidFill>
                <a:latin typeface="Arial" charset="0"/>
              </a:rPr>
              <a:t>DNS server</a:t>
            </a:r>
          </a:p>
          <a:p>
            <a:pPr fontAlgn="base">
              <a:spcBef>
                <a:spcPct val="0"/>
              </a:spcBef>
              <a:spcAft>
                <a:spcPct val="0"/>
              </a:spcAft>
            </a:pPr>
            <a:endParaRPr lang="en-US" sz="1600" i="0" dirty="0">
              <a:solidFill>
                <a:srgbClr val="000000"/>
              </a:solidFill>
              <a:latin typeface="Arial" charset="0"/>
            </a:endParaRPr>
          </a:p>
        </p:txBody>
      </p:sp>
      <p:grpSp>
        <p:nvGrpSpPr>
          <p:cNvPr id="20" name="Group 167">
            <a:extLst>
              <a:ext uri="{FF2B5EF4-FFF2-40B4-BE49-F238E27FC236}">
                <a16:creationId xmlns:a16="http://schemas.microsoft.com/office/drawing/2014/main" id="{721FB8D6-810B-1FDE-BAB0-E2943B24F743}"/>
              </a:ext>
            </a:extLst>
          </p:cNvPr>
          <p:cNvGrpSpPr>
            <a:grpSpLocks/>
          </p:cNvGrpSpPr>
          <p:nvPr/>
        </p:nvGrpSpPr>
        <p:grpSpPr bwMode="auto">
          <a:xfrm flipH="1">
            <a:off x="5890932" y="3667405"/>
            <a:ext cx="400050" cy="152400"/>
            <a:chOff x="3228" y="1776"/>
            <a:chExt cx="252" cy="96"/>
          </a:xfrm>
        </p:grpSpPr>
        <p:sp>
          <p:nvSpPr>
            <p:cNvPr id="21" name="Line 168">
              <a:extLst>
                <a:ext uri="{FF2B5EF4-FFF2-40B4-BE49-F238E27FC236}">
                  <a16:creationId xmlns:a16="http://schemas.microsoft.com/office/drawing/2014/main" id="{2229BB53-A115-2E6F-8C03-2673D373674A}"/>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2" name="Line 169">
              <a:extLst>
                <a:ext uri="{FF2B5EF4-FFF2-40B4-BE49-F238E27FC236}">
                  <a16:creationId xmlns:a16="http://schemas.microsoft.com/office/drawing/2014/main" id="{D0A4BAB2-BE7D-36AB-76CC-23CB346C4082}"/>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3" name="Group 170">
            <a:extLst>
              <a:ext uri="{FF2B5EF4-FFF2-40B4-BE49-F238E27FC236}">
                <a16:creationId xmlns:a16="http://schemas.microsoft.com/office/drawing/2014/main" id="{CC3926A0-DB2B-1FB4-6E7B-3DD6FB02DBE3}"/>
              </a:ext>
            </a:extLst>
          </p:cNvPr>
          <p:cNvGrpSpPr>
            <a:grpSpLocks/>
          </p:cNvGrpSpPr>
          <p:nvPr/>
        </p:nvGrpSpPr>
        <p:grpSpPr bwMode="auto">
          <a:xfrm flipH="1" flipV="1">
            <a:off x="6043332" y="3143530"/>
            <a:ext cx="400050" cy="152400"/>
            <a:chOff x="3228" y="1776"/>
            <a:chExt cx="252" cy="96"/>
          </a:xfrm>
        </p:grpSpPr>
        <p:sp>
          <p:nvSpPr>
            <p:cNvPr id="24" name="Line 171">
              <a:extLst>
                <a:ext uri="{FF2B5EF4-FFF2-40B4-BE49-F238E27FC236}">
                  <a16:creationId xmlns:a16="http://schemas.microsoft.com/office/drawing/2014/main" id="{CE519D89-216B-E9DA-88C1-4170D3D70A09}"/>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5" name="Line 172">
              <a:extLst>
                <a:ext uri="{FF2B5EF4-FFF2-40B4-BE49-F238E27FC236}">
                  <a16:creationId xmlns:a16="http://schemas.microsoft.com/office/drawing/2014/main" id="{F69924EE-7C7A-22F0-1F7D-70BC6F1A3631}"/>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6" name="Group 173">
            <a:extLst>
              <a:ext uri="{FF2B5EF4-FFF2-40B4-BE49-F238E27FC236}">
                <a16:creationId xmlns:a16="http://schemas.microsoft.com/office/drawing/2014/main" id="{EB696AB8-3172-2B47-C75C-78F28F1E8467}"/>
              </a:ext>
            </a:extLst>
          </p:cNvPr>
          <p:cNvGrpSpPr>
            <a:grpSpLocks/>
          </p:cNvGrpSpPr>
          <p:nvPr/>
        </p:nvGrpSpPr>
        <p:grpSpPr bwMode="auto">
          <a:xfrm flipH="1" flipV="1">
            <a:off x="8143595" y="3834092"/>
            <a:ext cx="400050" cy="152400"/>
            <a:chOff x="3228" y="1776"/>
            <a:chExt cx="252" cy="96"/>
          </a:xfrm>
        </p:grpSpPr>
        <p:sp>
          <p:nvSpPr>
            <p:cNvPr id="27" name="Line 174">
              <a:extLst>
                <a:ext uri="{FF2B5EF4-FFF2-40B4-BE49-F238E27FC236}">
                  <a16:creationId xmlns:a16="http://schemas.microsoft.com/office/drawing/2014/main" id="{2151304F-7A98-91BB-7589-E6928A133B86}"/>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8" name="Line 175">
              <a:extLst>
                <a:ext uri="{FF2B5EF4-FFF2-40B4-BE49-F238E27FC236}">
                  <a16:creationId xmlns:a16="http://schemas.microsoft.com/office/drawing/2014/main" id="{31255278-2DD3-5D9A-F8A5-2A9E11D74673}"/>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9" name="Group 176">
            <a:extLst>
              <a:ext uri="{FF2B5EF4-FFF2-40B4-BE49-F238E27FC236}">
                <a16:creationId xmlns:a16="http://schemas.microsoft.com/office/drawing/2014/main" id="{5BAB77F4-E5AD-4803-FAA4-1F266850322E}"/>
              </a:ext>
            </a:extLst>
          </p:cNvPr>
          <p:cNvGrpSpPr>
            <a:grpSpLocks/>
          </p:cNvGrpSpPr>
          <p:nvPr/>
        </p:nvGrpSpPr>
        <p:grpSpPr bwMode="auto">
          <a:xfrm flipV="1">
            <a:off x="7319682" y="3853142"/>
            <a:ext cx="295275" cy="114300"/>
            <a:chOff x="3228" y="1776"/>
            <a:chExt cx="252" cy="96"/>
          </a:xfrm>
        </p:grpSpPr>
        <p:sp>
          <p:nvSpPr>
            <p:cNvPr id="30" name="Line 177">
              <a:extLst>
                <a:ext uri="{FF2B5EF4-FFF2-40B4-BE49-F238E27FC236}">
                  <a16:creationId xmlns:a16="http://schemas.microsoft.com/office/drawing/2014/main" id="{20B4C9D6-97A8-927C-8CAB-11E5BF301F51}"/>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1" name="Line 178">
              <a:extLst>
                <a:ext uri="{FF2B5EF4-FFF2-40B4-BE49-F238E27FC236}">
                  <a16:creationId xmlns:a16="http://schemas.microsoft.com/office/drawing/2014/main" id="{D6D385AC-3B9B-53E2-395B-3DA2B2D443CE}"/>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2" name="Group 179">
            <a:extLst>
              <a:ext uri="{FF2B5EF4-FFF2-40B4-BE49-F238E27FC236}">
                <a16:creationId xmlns:a16="http://schemas.microsoft.com/office/drawing/2014/main" id="{C9048CAE-74DE-B5E9-15EB-7289E4EB68AD}"/>
              </a:ext>
            </a:extLst>
          </p:cNvPr>
          <p:cNvGrpSpPr>
            <a:grpSpLocks/>
          </p:cNvGrpSpPr>
          <p:nvPr/>
        </p:nvGrpSpPr>
        <p:grpSpPr bwMode="auto">
          <a:xfrm rot="409689" flipH="1" flipV="1">
            <a:off x="7591145" y="3195917"/>
            <a:ext cx="452437" cy="57150"/>
            <a:chOff x="3228" y="1776"/>
            <a:chExt cx="252" cy="96"/>
          </a:xfrm>
        </p:grpSpPr>
        <p:sp>
          <p:nvSpPr>
            <p:cNvPr id="33" name="Line 180">
              <a:extLst>
                <a:ext uri="{FF2B5EF4-FFF2-40B4-BE49-F238E27FC236}">
                  <a16:creationId xmlns:a16="http://schemas.microsoft.com/office/drawing/2014/main" id="{4C59E1F9-B3E3-5436-7DDC-B36C12157145}"/>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4" name="Line 181">
              <a:extLst>
                <a:ext uri="{FF2B5EF4-FFF2-40B4-BE49-F238E27FC236}">
                  <a16:creationId xmlns:a16="http://schemas.microsoft.com/office/drawing/2014/main" id="{DB2CF153-0553-0A04-6406-E83AC7DB0249}"/>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5" name="Group 182">
            <a:extLst>
              <a:ext uri="{FF2B5EF4-FFF2-40B4-BE49-F238E27FC236}">
                <a16:creationId xmlns:a16="http://schemas.microsoft.com/office/drawing/2014/main" id="{E176D865-24CB-517A-4A03-685D501D9A45}"/>
              </a:ext>
            </a:extLst>
          </p:cNvPr>
          <p:cNvGrpSpPr>
            <a:grpSpLocks/>
          </p:cNvGrpSpPr>
          <p:nvPr/>
        </p:nvGrpSpPr>
        <p:grpSpPr bwMode="auto">
          <a:xfrm>
            <a:off x="6733895" y="3400705"/>
            <a:ext cx="295275" cy="114300"/>
            <a:chOff x="3228" y="1776"/>
            <a:chExt cx="252" cy="96"/>
          </a:xfrm>
        </p:grpSpPr>
        <p:sp>
          <p:nvSpPr>
            <p:cNvPr id="36" name="Line 183">
              <a:extLst>
                <a:ext uri="{FF2B5EF4-FFF2-40B4-BE49-F238E27FC236}">
                  <a16:creationId xmlns:a16="http://schemas.microsoft.com/office/drawing/2014/main" id="{5AF3E27B-A924-E291-55E8-AA83D6619BD8}"/>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7" name="Line 184">
              <a:extLst>
                <a:ext uri="{FF2B5EF4-FFF2-40B4-BE49-F238E27FC236}">
                  <a16:creationId xmlns:a16="http://schemas.microsoft.com/office/drawing/2014/main" id="{BF80E7B0-933B-D2AF-347B-BDB73CFBFEC8}"/>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8" name="Group 185">
            <a:extLst>
              <a:ext uri="{FF2B5EF4-FFF2-40B4-BE49-F238E27FC236}">
                <a16:creationId xmlns:a16="http://schemas.microsoft.com/office/drawing/2014/main" id="{7F64C339-4A49-088D-5199-402BB8E13BCF}"/>
              </a:ext>
            </a:extLst>
          </p:cNvPr>
          <p:cNvGrpSpPr>
            <a:grpSpLocks/>
          </p:cNvGrpSpPr>
          <p:nvPr/>
        </p:nvGrpSpPr>
        <p:grpSpPr bwMode="auto">
          <a:xfrm flipH="1">
            <a:off x="7372070" y="3400705"/>
            <a:ext cx="295275" cy="114300"/>
            <a:chOff x="3228" y="1776"/>
            <a:chExt cx="252" cy="96"/>
          </a:xfrm>
        </p:grpSpPr>
        <p:sp>
          <p:nvSpPr>
            <p:cNvPr id="39" name="Line 186">
              <a:extLst>
                <a:ext uri="{FF2B5EF4-FFF2-40B4-BE49-F238E27FC236}">
                  <a16:creationId xmlns:a16="http://schemas.microsoft.com/office/drawing/2014/main" id="{C1ABCA94-F02B-84D9-2297-7ABA01DE50E2}"/>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0" name="Line 187">
              <a:extLst>
                <a:ext uri="{FF2B5EF4-FFF2-40B4-BE49-F238E27FC236}">
                  <a16:creationId xmlns:a16="http://schemas.microsoft.com/office/drawing/2014/main" id="{91338236-88DE-09CE-C8FA-D3E78A78D39B}"/>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1" name="Group 188">
            <a:extLst>
              <a:ext uri="{FF2B5EF4-FFF2-40B4-BE49-F238E27FC236}">
                <a16:creationId xmlns:a16="http://schemas.microsoft.com/office/drawing/2014/main" id="{21DDCC2A-1D67-9078-17D7-BCBB01D6E3D3}"/>
              </a:ext>
            </a:extLst>
          </p:cNvPr>
          <p:cNvGrpSpPr>
            <a:grpSpLocks/>
          </p:cNvGrpSpPr>
          <p:nvPr/>
        </p:nvGrpSpPr>
        <p:grpSpPr bwMode="auto">
          <a:xfrm>
            <a:off x="5786157" y="5348567"/>
            <a:ext cx="295275" cy="114300"/>
            <a:chOff x="3228" y="1776"/>
            <a:chExt cx="252" cy="96"/>
          </a:xfrm>
        </p:grpSpPr>
        <p:sp>
          <p:nvSpPr>
            <p:cNvPr id="42" name="Line 189">
              <a:extLst>
                <a:ext uri="{FF2B5EF4-FFF2-40B4-BE49-F238E27FC236}">
                  <a16:creationId xmlns:a16="http://schemas.microsoft.com/office/drawing/2014/main" id="{DDE128F3-9EA1-A3FC-8DD7-1E10F6BF3291}"/>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3" name="Line 190">
              <a:extLst>
                <a:ext uri="{FF2B5EF4-FFF2-40B4-BE49-F238E27FC236}">
                  <a16:creationId xmlns:a16="http://schemas.microsoft.com/office/drawing/2014/main" id="{614C9DE5-485D-83FD-D5BE-3DBB1D7B8740}"/>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4" name="Group 191">
            <a:extLst>
              <a:ext uri="{FF2B5EF4-FFF2-40B4-BE49-F238E27FC236}">
                <a16:creationId xmlns:a16="http://schemas.microsoft.com/office/drawing/2014/main" id="{4260BC1A-E55F-FAA8-D991-65FB48A41C15}"/>
              </a:ext>
            </a:extLst>
          </p:cNvPr>
          <p:cNvGrpSpPr>
            <a:grpSpLocks/>
          </p:cNvGrpSpPr>
          <p:nvPr/>
        </p:nvGrpSpPr>
        <p:grpSpPr bwMode="auto">
          <a:xfrm flipH="1">
            <a:off x="6424332" y="5348567"/>
            <a:ext cx="295275" cy="114300"/>
            <a:chOff x="3228" y="1776"/>
            <a:chExt cx="252" cy="96"/>
          </a:xfrm>
        </p:grpSpPr>
        <p:sp>
          <p:nvSpPr>
            <p:cNvPr id="45" name="Line 192">
              <a:extLst>
                <a:ext uri="{FF2B5EF4-FFF2-40B4-BE49-F238E27FC236}">
                  <a16:creationId xmlns:a16="http://schemas.microsoft.com/office/drawing/2014/main" id="{A64CE64A-97B8-1487-3DA2-51E7A11648D8}"/>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6" name="Line 193">
              <a:extLst>
                <a:ext uri="{FF2B5EF4-FFF2-40B4-BE49-F238E27FC236}">
                  <a16:creationId xmlns:a16="http://schemas.microsoft.com/office/drawing/2014/main" id="{B7814F1B-CAED-A831-12DB-A2096525A4E7}"/>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7" name="Group 194">
            <a:extLst>
              <a:ext uri="{FF2B5EF4-FFF2-40B4-BE49-F238E27FC236}">
                <a16:creationId xmlns:a16="http://schemas.microsoft.com/office/drawing/2014/main" id="{1E9935B0-081A-79C5-EE73-BB8A86C55097}"/>
              </a:ext>
            </a:extLst>
          </p:cNvPr>
          <p:cNvGrpSpPr>
            <a:grpSpLocks/>
          </p:cNvGrpSpPr>
          <p:nvPr/>
        </p:nvGrpSpPr>
        <p:grpSpPr bwMode="auto">
          <a:xfrm>
            <a:off x="4019270" y="5705755"/>
            <a:ext cx="295275" cy="114300"/>
            <a:chOff x="3228" y="1776"/>
            <a:chExt cx="252" cy="96"/>
          </a:xfrm>
        </p:grpSpPr>
        <p:sp>
          <p:nvSpPr>
            <p:cNvPr id="48" name="Line 195">
              <a:extLst>
                <a:ext uri="{FF2B5EF4-FFF2-40B4-BE49-F238E27FC236}">
                  <a16:creationId xmlns:a16="http://schemas.microsoft.com/office/drawing/2014/main" id="{0A31C3C7-E125-A1BB-1325-72199D935344}"/>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9" name="Line 196">
              <a:extLst>
                <a:ext uri="{FF2B5EF4-FFF2-40B4-BE49-F238E27FC236}">
                  <a16:creationId xmlns:a16="http://schemas.microsoft.com/office/drawing/2014/main" id="{EC937E4D-143E-267C-852D-D6BFF40287BC}"/>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50" name="Group 197">
            <a:extLst>
              <a:ext uri="{FF2B5EF4-FFF2-40B4-BE49-F238E27FC236}">
                <a16:creationId xmlns:a16="http://schemas.microsoft.com/office/drawing/2014/main" id="{CA06CE78-F585-950B-F6C2-1474C6ECAD1C}"/>
              </a:ext>
            </a:extLst>
          </p:cNvPr>
          <p:cNvGrpSpPr>
            <a:grpSpLocks/>
          </p:cNvGrpSpPr>
          <p:nvPr/>
        </p:nvGrpSpPr>
        <p:grpSpPr bwMode="auto">
          <a:xfrm flipH="1">
            <a:off x="4657445" y="5705755"/>
            <a:ext cx="295275" cy="114300"/>
            <a:chOff x="3228" y="1776"/>
            <a:chExt cx="252" cy="96"/>
          </a:xfrm>
        </p:grpSpPr>
        <p:sp>
          <p:nvSpPr>
            <p:cNvPr id="51" name="Line 198">
              <a:extLst>
                <a:ext uri="{FF2B5EF4-FFF2-40B4-BE49-F238E27FC236}">
                  <a16:creationId xmlns:a16="http://schemas.microsoft.com/office/drawing/2014/main" id="{AB1A5E0D-D549-07ED-2090-4B9A2EC7B018}"/>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2" name="Line 199">
              <a:extLst>
                <a:ext uri="{FF2B5EF4-FFF2-40B4-BE49-F238E27FC236}">
                  <a16:creationId xmlns:a16="http://schemas.microsoft.com/office/drawing/2014/main" id="{EDC55B10-23D2-2D7F-C0EC-6B1A09ED7C9E}"/>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53" name="Group 200">
            <a:extLst>
              <a:ext uri="{FF2B5EF4-FFF2-40B4-BE49-F238E27FC236}">
                <a16:creationId xmlns:a16="http://schemas.microsoft.com/office/drawing/2014/main" id="{4C60210F-CDF5-9100-2D6E-F7D72DA25FB1}"/>
              </a:ext>
            </a:extLst>
          </p:cNvPr>
          <p:cNvGrpSpPr>
            <a:grpSpLocks/>
          </p:cNvGrpSpPr>
          <p:nvPr/>
        </p:nvGrpSpPr>
        <p:grpSpPr bwMode="auto">
          <a:xfrm flipH="1" flipV="1">
            <a:off x="4862232" y="5410480"/>
            <a:ext cx="295275" cy="114300"/>
            <a:chOff x="3228" y="1776"/>
            <a:chExt cx="252" cy="96"/>
          </a:xfrm>
        </p:grpSpPr>
        <p:sp>
          <p:nvSpPr>
            <p:cNvPr id="54" name="Line 201">
              <a:extLst>
                <a:ext uri="{FF2B5EF4-FFF2-40B4-BE49-F238E27FC236}">
                  <a16:creationId xmlns:a16="http://schemas.microsoft.com/office/drawing/2014/main" id="{B1690C41-4E04-C8AA-1803-F5B04C028957}"/>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5" name="Line 202">
              <a:extLst>
                <a:ext uri="{FF2B5EF4-FFF2-40B4-BE49-F238E27FC236}">
                  <a16:creationId xmlns:a16="http://schemas.microsoft.com/office/drawing/2014/main" id="{06E8F402-595E-7514-9A07-BB2F7D79FF05}"/>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sp>
        <p:nvSpPr>
          <p:cNvPr id="56" name="Text Box 34">
            <a:extLst>
              <a:ext uri="{FF2B5EF4-FFF2-40B4-BE49-F238E27FC236}">
                <a16:creationId xmlns:a16="http://schemas.microsoft.com/office/drawing/2014/main" id="{1AD097CF-E98B-E5B3-2B8F-B40406BACACB}"/>
              </a:ext>
            </a:extLst>
          </p:cNvPr>
          <p:cNvSpPr txBox="1">
            <a:spLocks noChangeArrowheads="1"/>
          </p:cNvSpPr>
          <p:nvPr/>
        </p:nvSpPr>
        <p:spPr bwMode="auto">
          <a:xfrm>
            <a:off x="3161404" y="2158677"/>
            <a:ext cx="1532792"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IIITD network </a:t>
            </a:r>
          </a:p>
          <a:p>
            <a:pPr fontAlgn="base">
              <a:spcBef>
                <a:spcPct val="0"/>
              </a:spcBef>
              <a:spcAft>
                <a:spcPct val="0"/>
              </a:spcAft>
            </a:pPr>
            <a:r>
              <a:rPr lang="en-US" sz="1600" b="1" i="0" dirty="0">
                <a:solidFill>
                  <a:srgbClr val="000000"/>
                </a:solidFill>
                <a:latin typeface="Arial" charset="0"/>
              </a:rPr>
              <a:t>68.80.2.0/24</a:t>
            </a:r>
          </a:p>
        </p:txBody>
      </p:sp>
      <p:grpSp>
        <p:nvGrpSpPr>
          <p:cNvPr id="57" name="Group 405">
            <a:extLst>
              <a:ext uri="{FF2B5EF4-FFF2-40B4-BE49-F238E27FC236}">
                <a16:creationId xmlns:a16="http://schemas.microsoft.com/office/drawing/2014/main" id="{20F6EB7B-811F-D68A-AA07-7C0AD8641BDA}"/>
              </a:ext>
            </a:extLst>
          </p:cNvPr>
          <p:cNvGrpSpPr>
            <a:grpSpLocks/>
          </p:cNvGrpSpPr>
          <p:nvPr/>
        </p:nvGrpSpPr>
        <p:grpSpPr bwMode="auto">
          <a:xfrm>
            <a:off x="849686" y="1873155"/>
            <a:ext cx="1473201" cy="1119188"/>
            <a:chOff x="135" y="833"/>
            <a:chExt cx="928" cy="705"/>
          </a:xfrm>
        </p:grpSpPr>
        <p:grpSp>
          <p:nvGrpSpPr>
            <p:cNvPr id="58" name="Group 400">
              <a:extLst>
                <a:ext uri="{FF2B5EF4-FFF2-40B4-BE49-F238E27FC236}">
                  <a16:creationId xmlns:a16="http://schemas.microsoft.com/office/drawing/2014/main" id="{61DCE3D5-484B-B423-352E-DFF557DC8275}"/>
                </a:ext>
              </a:extLst>
            </p:cNvPr>
            <p:cNvGrpSpPr>
              <a:grpSpLocks/>
            </p:cNvGrpSpPr>
            <p:nvPr/>
          </p:nvGrpSpPr>
          <p:grpSpPr bwMode="auto">
            <a:xfrm>
              <a:off x="135" y="833"/>
              <a:ext cx="928" cy="705"/>
              <a:chOff x="135" y="833"/>
              <a:chExt cx="928" cy="705"/>
            </a:xfrm>
          </p:grpSpPr>
          <p:sp>
            <p:nvSpPr>
              <p:cNvPr id="60" name="Freeform 398">
                <a:extLst>
                  <a:ext uri="{FF2B5EF4-FFF2-40B4-BE49-F238E27FC236}">
                    <a16:creationId xmlns:a16="http://schemas.microsoft.com/office/drawing/2014/main" id="{9470A572-9009-F42A-74F8-6E5E8B781717}"/>
                  </a:ext>
                </a:extLst>
              </p:cNvPr>
              <p:cNvSpPr>
                <a:spLocks/>
              </p:cNvSpPr>
              <p:nvPr/>
            </p:nvSpPr>
            <p:spPr bwMode="auto">
              <a:xfrm>
                <a:off x="135" y="836"/>
                <a:ext cx="928" cy="702"/>
              </a:xfrm>
              <a:custGeom>
                <a:avLst/>
                <a:gdLst>
                  <a:gd name="T0" fmla="*/ 861 w 861"/>
                  <a:gd name="T1" fmla="*/ 772 h 772"/>
                  <a:gd name="T2" fmla="*/ 0 w 861"/>
                  <a:gd name="T3" fmla="*/ 557 h 772"/>
                  <a:gd name="T4" fmla="*/ 532 w 861"/>
                  <a:gd name="T5" fmla="*/ 405 h 772"/>
                  <a:gd name="T6" fmla="*/ 652 w 861"/>
                  <a:gd name="T7" fmla="*/ 0 h 772"/>
                  <a:gd name="T8" fmla="*/ 861 w 861"/>
                  <a:gd name="T9" fmla="*/ 772 h 772"/>
                  <a:gd name="T10" fmla="*/ 0 60000 65536"/>
                  <a:gd name="T11" fmla="*/ 0 60000 65536"/>
                  <a:gd name="T12" fmla="*/ 0 60000 65536"/>
                  <a:gd name="T13" fmla="*/ 0 60000 65536"/>
                  <a:gd name="T14" fmla="*/ 0 60000 65536"/>
                  <a:gd name="connsiteX0" fmla="*/ 10000 w 10000"/>
                  <a:gd name="connsiteY0" fmla="*/ 10000 h 10000"/>
                  <a:gd name="connsiteX1" fmla="*/ 0 w 10000"/>
                  <a:gd name="connsiteY1" fmla="*/ 7215 h 10000"/>
                  <a:gd name="connsiteX2" fmla="*/ 6179 w 10000"/>
                  <a:gd name="connsiteY2" fmla="*/ 5246 h 10000"/>
                  <a:gd name="connsiteX3" fmla="*/ 7573 w 10000"/>
                  <a:gd name="connsiteY3" fmla="*/ 0 h 10000"/>
                  <a:gd name="connsiteX4" fmla="*/ 9561 w 10000"/>
                  <a:gd name="connsiteY4" fmla="*/ 7933 h 10000"/>
                  <a:gd name="connsiteX5" fmla="*/ 10000 w 10000"/>
                  <a:gd name="connsiteY5" fmla="*/ 10000 h 10000"/>
                  <a:gd name="connsiteX0" fmla="*/ 10000 w 10180"/>
                  <a:gd name="connsiteY0" fmla="*/ 10000 h 10000"/>
                  <a:gd name="connsiteX1" fmla="*/ 0 w 10180"/>
                  <a:gd name="connsiteY1" fmla="*/ 7215 h 10000"/>
                  <a:gd name="connsiteX2" fmla="*/ 6179 w 10180"/>
                  <a:gd name="connsiteY2" fmla="*/ 5246 h 10000"/>
                  <a:gd name="connsiteX3" fmla="*/ 7573 w 10180"/>
                  <a:gd name="connsiteY3" fmla="*/ 0 h 10000"/>
                  <a:gd name="connsiteX4" fmla="*/ 10151 w 10180"/>
                  <a:gd name="connsiteY4" fmla="*/ 8116 h 10000"/>
                  <a:gd name="connsiteX5" fmla="*/ 10000 w 10180"/>
                  <a:gd name="connsiteY5" fmla="*/ 10000 h 10000"/>
                  <a:gd name="connsiteX0" fmla="*/ 9573 w 10167"/>
                  <a:gd name="connsiteY0" fmla="*/ 10658 h 10658"/>
                  <a:gd name="connsiteX1" fmla="*/ 0 w 10167"/>
                  <a:gd name="connsiteY1" fmla="*/ 7215 h 10658"/>
                  <a:gd name="connsiteX2" fmla="*/ 6179 w 10167"/>
                  <a:gd name="connsiteY2" fmla="*/ 5246 h 10658"/>
                  <a:gd name="connsiteX3" fmla="*/ 7573 w 10167"/>
                  <a:gd name="connsiteY3" fmla="*/ 0 h 10658"/>
                  <a:gd name="connsiteX4" fmla="*/ 10151 w 10167"/>
                  <a:gd name="connsiteY4" fmla="*/ 8116 h 10658"/>
                  <a:gd name="connsiteX5" fmla="*/ 9573 w 10167"/>
                  <a:gd name="connsiteY5" fmla="*/ 10658 h 10658"/>
                  <a:gd name="connsiteX0" fmla="*/ 9573 w 10167"/>
                  <a:gd name="connsiteY0" fmla="*/ 10658 h 10658"/>
                  <a:gd name="connsiteX1" fmla="*/ 0 w 10167"/>
                  <a:gd name="connsiteY1" fmla="*/ 7215 h 10658"/>
                  <a:gd name="connsiteX2" fmla="*/ 7688 w 10167"/>
                  <a:gd name="connsiteY2" fmla="*/ 7111 h 10658"/>
                  <a:gd name="connsiteX3" fmla="*/ 7573 w 10167"/>
                  <a:gd name="connsiteY3" fmla="*/ 0 h 10658"/>
                  <a:gd name="connsiteX4" fmla="*/ 10151 w 10167"/>
                  <a:gd name="connsiteY4" fmla="*/ 8116 h 10658"/>
                  <a:gd name="connsiteX5" fmla="*/ 9573 w 10167"/>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9086 h 9086"/>
                  <a:gd name="connsiteX1" fmla="*/ 0 w 10788"/>
                  <a:gd name="connsiteY1" fmla="*/ 5606 h 9086"/>
                  <a:gd name="connsiteX2" fmla="*/ 8180 w 10788"/>
                  <a:gd name="connsiteY2" fmla="*/ 5539 h 9086"/>
                  <a:gd name="connsiteX3" fmla="*/ 8196 w 10788"/>
                  <a:gd name="connsiteY3" fmla="*/ 0 h 9086"/>
                  <a:gd name="connsiteX4" fmla="*/ 10774 w 10788"/>
                  <a:gd name="connsiteY4" fmla="*/ 6581 h 9086"/>
                  <a:gd name="connsiteX5" fmla="*/ 10065 w 10788"/>
                  <a:gd name="connsiteY5" fmla="*/ 9086 h 9086"/>
                  <a:gd name="connsiteX0" fmla="*/ 9330 w 10000"/>
                  <a:gd name="connsiteY0" fmla="*/ 10000 h 10000"/>
                  <a:gd name="connsiteX1" fmla="*/ 0 w 10000"/>
                  <a:gd name="connsiteY1" fmla="*/ 6170 h 10000"/>
                  <a:gd name="connsiteX2" fmla="*/ 7582 w 10000"/>
                  <a:gd name="connsiteY2" fmla="*/ 6096 h 10000"/>
                  <a:gd name="connsiteX3" fmla="*/ 7597 w 10000"/>
                  <a:gd name="connsiteY3" fmla="*/ 0 h 10000"/>
                  <a:gd name="connsiteX4" fmla="*/ 9987 w 10000"/>
                  <a:gd name="connsiteY4" fmla="*/ 7243 h 10000"/>
                  <a:gd name="connsiteX5" fmla="*/ 933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9330" y="10000"/>
                    </a:moveTo>
                    <a:cubicBezTo>
                      <a:pt x="6768" y="8563"/>
                      <a:pt x="6152" y="7769"/>
                      <a:pt x="0" y="6170"/>
                    </a:cubicBezTo>
                    <a:lnTo>
                      <a:pt x="7582" y="6096"/>
                    </a:lnTo>
                    <a:cubicBezTo>
                      <a:pt x="7547" y="3488"/>
                      <a:pt x="7633" y="2608"/>
                      <a:pt x="7597" y="0"/>
                    </a:cubicBezTo>
                    <a:cubicBezTo>
                      <a:pt x="8698" y="5472"/>
                      <a:pt x="8887" y="5795"/>
                      <a:pt x="9987" y="7243"/>
                    </a:cubicBezTo>
                    <a:cubicBezTo>
                      <a:pt x="10122" y="8001"/>
                      <a:pt x="9194" y="9242"/>
                      <a:pt x="9330" y="10000"/>
                    </a:cubicBezTo>
                    <a:close/>
                  </a:path>
                </a:pathLst>
              </a:custGeom>
              <a:gradFill rotWithShape="1">
                <a:gsLst>
                  <a:gs pos="0">
                    <a:srgbClr val="FFFFFF"/>
                  </a:gs>
                  <a:gs pos="100000">
                    <a:schemeClr val="bg1">
                      <a:lumMod val="75000"/>
                    </a:schemeClr>
                  </a:gs>
                </a:gsLst>
                <a:lin ang="12900000" scaled="0"/>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61" name="Group 392">
                <a:extLst>
                  <a:ext uri="{FF2B5EF4-FFF2-40B4-BE49-F238E27FC236}">
                    <a16:creationId xmlns:a16="http://schemas.microsoft.com/office/drawing/2014/main" id="{E9A995EE-9241-8E87-C80D-8EAB587BC489}"/>
                  </a:ext>
                </a:extLst>
              </p:cNvPr>
              <p:cNvGrpSpPr>
                <a:grpSpLocks/>
              </p:cNvGrpSpPr>
              <p:nvPr/>
            </p:nvGrpSpPr>
            <p:grpSpPr bwMode="auto">
              <a:xfrm>
                <a:off x="148" y="840"/>
                <a:ext cx="694" cy="432"/>
                <a:chOff x="2579" y="1533"/>
                <a:chExt cx="1078" cy="507"/>
              </a:xfrm>
            </p:grpSpPr>
            <p:pic>
              <p:nvPicPr>
                <p:cNvPr id="63" name="Picture 393">
                  <a:extLst>
                    <a:ext uri="{FF2B5EF4-FFF2-40B4-BE49-F238E27FC236}">
                      <a16:creationId xmlns:a16="http://schemas.microsoft.com/office/drawing/2014/main" id="{A4978031-78B5-C692-844D-58DD2F0B36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9" y="1533"/>
                  <a:ext cx="1078" cy="5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64" name="Rectangle 394">
                  <a:extLst>
                    <a:ext uri="{FF2B5EF4-FFF2-40B4-BE49-F238E27FC236}">
                      <a16:creationId xmlns:a16="http://schemas.microsoft.com/office/drawing/2014/main" id="{DEC21F83-8562-6102-74B9-4E8DDE8AC1C9}"/>
                    </a:ext>
                  </a:extLst>
                </p:cNvPr>
                <p:cNvSpPr>
                  <a:spLocks noChangeArrowheads="1"/>
                </p:cNvSpPr>
                <p:nvPr/>
              </p:nvSpPr>
              <p:spPr bwMode="auto">
                <a:xfrm>
                  <a:off x="2633" y="1580"/>
                  <a:ext cx="957" cy="416"/>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2" name="Rectangle 399">
                <a:extLst>
                  <a:ext uri="{FF2B5EF4-FFF2-40B4-BE49-F238E27FC236}">
                    <a16:creationId xmlns:a16="http://schemas.microsoft.com/office/drawing/2014/main" id="{E9D3C05B-0F3B-A6A1-D6AD-5E4E01B9D178}"/>
                  </a:ext>
                </a:extLst>
              </p:cNvPr>
              <p:cNvSpPr>
                <a:spLocks noChangeArrowheads="1"/>
              </p:cNvSpPr>
              <p:nvPr/>
            </p:nvSpPr>
            <p:spPr bwMode="auto">
              <a:xfrm>
                <a:off x="146" y="833"/>
                <a:ext cx="696" cy="439"/>
              </a:xfrm>
              <a:prstGeom prst="rect">
                <a:avLst/>
              </a:prstGeom>
              <a:noFill/>
              <a:ln w="19050">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59" name="Text Box 402">
              <a:extLst>
                <a:ext uri="{FF2B5EF4-FFF2-40B4-BE49-F238E27FC236}">
                  <a16:creationId xmlns:a16="http://schemas.microsoft.com/office/drawing/2014/main" id="{EE80A3D4-484C-03AD-CC8C-44CF7978D245}"/>
                </a:ext>
              </a:extLst>
            </p:cNvPr>
            <p:cNvSpPr txBox="1">
              <a:spLocks noChangeArrowheads="1"/>
            </p:cNvSpPr>
            <p:nvPr/>
          </p:nvSpPr>
          <p:spPr bwMode="auto">
            <a:xfrm>
              <a:off x="233" y="938"/>
              <a:ext cx="513"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C00000"/>
                  </a:solidFill>
                  <a:effectLst/>
                  <a:uLnTx/>
                  <a:uFillTx/>
                  <a:latin typeface="+mn-lt"/>
                  <a:ea typeface="ＭＳ Ｐゴシック" charset="0"/>
                </a:rPr>
                <a:t>browser</a:t>
              </a:r>
            </a:p>
          </p:txBody>
        </p:sp>
      </p:grpSp>
      <p:grpSp>
        <p:nvGrpSpPr>
          <p:cNvPr id="65" name="Group 248">
            <a:extLst>
              <a:ext uri="{FF2B5EF4-FFF2-40B4-BE49-F238E27FC236}">
                <a16:creationId xmlns:a16="http://schemas.microsoft.com/office/drawing/2014/main" id="{DD62DBD0-D1ED-0318-9DEF-8231DA21D5AE}"/>
              </a:ext>
            </a:extLst>
          </p:cNvPr>
          <p:cNvGrpSpPr>
            <a:grpSpLocks/>
          </p:cNvGrpSpPr>
          <p:nvPr/>
        </p:nvGrpSpPr>
        <p:grpSpPr bwMode="auto">
          <a:xfrm>
            <a:off x="7299045" y="2164042"/>
            <a:ext cx="358775" cy="623888"/>
            <a:chOff x="4140" y="429"/>
            <a:chExt cx="1425" cy="2396"/>
          </a:xfrm>
        </p:grpSpPr>
        <p:sp>
          <p:nvSpPr>
            <p:cNvPr id="66" name="Freeform 148">
              <a:extLst>
                <a:ext uri="{FF2B5EF4-FFF2-40B4-BE49-F238E27FC236}">
                  <a16:creationId xmlns:a16="http://schemas.microsoft.com/office/drawing/2014/main" id="{1E3E3C6D-89DF-ABC3-4555-14D300D48EBB}"/>
                </a:ext>
              </a:extLst>
            </p:cNvPr>
            <p:cNvSpPr>
              <a:spLocks/>
            </p:cNvSpPr>
            <p:nvPr/>
          </p:nvSpPr>
          <p:spPr bwMode="auto">
            <a:xfrm>
              <a:off x="5268" y="433"/>
              <a:ext cx="283" cy="2286"/>
            </a:xfrm>
            <a:custGeom>
              <a:avLst/>
              <a:gdLst>
                <a:gd name="T0" fmla="*/ 21 w 354"/>
                <a:gd name="T1" fmla="*/ 0 h 2742"/>
                <a:gd name="T2" fmla="*/ 116 w 354"/>
                <a:gd name="T3" fmla="*/ 137 h 2742"/>
                <a:gd name="T4" fmla="*/ 114 w 354"/>
                <a:gd name="T5" fmla="*/ 1057 h 2742"/>
                <a:gd name="T6" fmla="*/ 0 w 354"/>
                <a:gd name="T7" fmla="*/ 1105 h 2742"/>
                <a:gd name="T8" fmla="*/ 21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Rectangle 149">
              <a:extLst>
                <a:ext uri="{FF2B5EF4-FFF2-40B4-BE49-F238E27FC236}">
                  <a16:creationId xmlns:a16="http://schemas.microsoft.com/office/drawing/2014/main" id="{695621A0-131D-94EA-BEB5-EA8369597CEA}"/>
                </a:ext>
              </a:extLst>
            </p:cNvPr>
            <p:cNvSpPr>
              <a:spLocks noChangeArrowheads="1"/>
            </p:cNvSpPr>
            <p:nvPr/>
          </p:nvSpPr>
          <p:spPr bwMode="auto">
            <a:xfrm>
              <a:off x="4203" y="429"/>
              <a:ext cx="1053" cy="2286"/>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Freeform 150">
              <a:extLst>
                <a:ext uri="{FF2B5EF4-FFF2-40B4-BE49-F238E27FC236}">
                  <a16:creationId xmlns:a16="http://schemas.microsoft.com/office/drawing/2014/main" id="{2C5407C2-7F0C-900A-1830-73A5FFB1EAC8}"/>
                </a:ext>
              </a:extLst>
            </p:cNvPr>
            <p:cNvSpPr>
              <a:spLocks/>
            </p:cNvSpPr>
            <p:nvPr/>
          </p:nvSpPr>
          <p:spPr bwMode="auto">
            <a:xfrm>
              <a:off x="5321" y="570"/>
              <a:ext cx="169" cy="2115"/>
            </a:xfrm>
            <a:custGeom>
              <a:avLst/>
              <a:gdLst>
                <a:gd name="T0" fmla="*/ 2 w 211"/>
                <a:gd name="T1" fmla="*/ 0 h 2537"/>
                <a:gd name="T2" fmla="*/ 70 w 211"/>
                <a:gd name="T3" fmla="*/ 88 h 2537"/>
                <a:gd name="T4" fmla="*/ 2 w 211"/>
                <a:gd name="T5" fmla="*/ 1007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Freeform 151">
              <a:extLst>
                <a:ext uri="{FF2B5EF4-FFF2-40B4-BE49-F238E27FC236}">
                  <a16:creationId xmlns:a16="http://schemas.microsoft.com/office/drawing/2014/main" id="{E4A0CB6F-A319-17A9-7CCE-7C69AFE9FF6B}"/>
                </a:ext>
              </a:extLst>
            </p:cNvPr>
            <p:cNvSpPr>
              <a:spLocks/>
            </p:cNvSpPr>
            <p:nvPr/>
          </p:nvSpPr>
          <p:spPr bwMode="auto">
            <a:xfrm>
              <a:off x="5284" y="1640"/>
              <a:ext cx="263" cy="189"/>
            </a:xfrm>
            <a:custGeom>
              <a:avLst/>
              <a:gdLst>
                <a:gd name="T0" fmla="*/ 2 w 328"/>
                <a:gd name="T1" fmla="*/ 0 h 226"/>
                <a:gd name="T2" fmla="*/ 109 w 328"/>
                <a:gd name="T3" fmla="*/ 52 h 226"/>
                <a:gd name="T4" fmla="*/ 108 w 328"/>
                <a:gd name="T5" fmla="*/ 92 h 226"/>
                <a:gd name="T6" fmla="*/ 0 w 328"/>
                <a:gd name="T7" fmla="*/ 4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152">
              <a:extLst>
                <a:ext uri="{FF2B5EF4-FFF2-40B4-BE49-F238E27FC236}">
                  <a16:creationId xmlns:a16="http://schemas.microsoft.com/office/drawing/2014/main" id="{5A34FD71-B72B-4783-6DC6-22ED0334AA24}"/>
                </a:ext>
              </a:extLst>
            </p:cNvPr>
            <p:cNvSpPr>
              <a:spLocks noChangeArrowheads="1"/>
            </p:cNvSpPr>
            <p:nvPr/>
          </p:nvSpPr>
          <p:spPr bwMode="auto">
            <a:xfrm>
              <a:off x="4209" y="691"/>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1" name="Group 153">
              <a:extLst>
                <a:ext uri="{FF2B5EF4-FFF2-40B4-BE49-F238E27FC236}">
                  <a16:creationId xmlns:a16="http://schemas.microsoft.com/office/drawing/2014/main" id="{3536BFAF-F5DC-4D84-EE4D-9953877C5929}"/>
                </a:ext>
              </a:extLst>
            </p:cNvPr>
            <p:cNvGrpSpPr>
              <a:grpSpLocks/>
            </p:cNvGrpSpPr>
            <p:nvPr/>
          </p:nvGrpSpPr>
          <p:grpSpPr bwMode="auto">
            <a:xfrm>
              <a:off x="4749" y="668"/>
              <a:ext cx="581" cy="145"/>
              <a:chOff x="614" y="2568"/>
              <a:chExt cx="725" cy="139"/>
            </a:xfrm>
          </p:grpSpPr>
          <p:sp>
            <p:nvSpPr>
              <p:cNvPr id="96" name="AutoShape 154">
                <a:extLst>
                  <a:ext uri="{FF2B5EF4-FFF2-40B4-BE49-F238E27FC236}">
                    <a16:creationId xmlns:a16="http://schemas.microsoft.com/office/drawing/2014/main" id="{1C2B82C9-BD81-D8CE-3016-A87224111960}"/>
                  </a:ext>
                </a:extLst>
              </p:cNvPr>
              <p:cNvSpPr>
                <a:spLocks noChangeArrowheads="1"/>
              </p:cNvSpPr>
              <p:nvPr/>
            </p:nvSpPr>
            <p:spPr bwMode="auto">
              <a:xfrm>
                <a:off x="617" y="2567"/>
                <a:ext cx="724"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AutoShape 155">
                <a:extLst>
                  <a:ext uri="{FF2B5EF4-FFF2-40B4-BE49-F238E27FC236}">
                    <a16:creationId xmlns:a16="http://schemas.microsoft.com/office/drawing/2014/main" id="{F501F029-8190-F12B-33DA-DA7B5D23EEA7}"/>
                  </a:ext>
                </a:extLst>
              </p:cNvPr>
              <p:cNvSpPr>
                <a:spLocks noChangeArrowheads="1"/>
              </p:cNvSpPr>
              <p:nvPr/>
            </p:nvSpPr>
            <p:spPr bwMode="auto">
              <a:xfrm>
                <a:off x="633" y="2584"/>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2" name="Rectangle 156">
              <a:extLst>
                <a:ext uri="{FF2B5EF4-FFF2-40B4-BE49-F238E27FC236}">
                  <a16:creationId xmlns:a16="http://schemas.microsoft.com/office/drawing/2014/main" id="{2DF6B826-6695-51FC-DFA0-564792688077}"/>
                </a:ext>
              </a:extLst>
            </p:cNvPr>
            <p:cNvSpPr>
              <a:spLocks noChangeArrowheads="1"/>
            </p:cNvSpPr>
            <p:nvPr/>
          </p:nvSpPr>
          <p:spPr bwMode="auto">
            <a:xfrm>
              <a:off x="4222" y="1020"/>
              <a:ext cx="599" cy="43"/>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3" name="Group 157">
              <a:extLst>
                <a:ext uri="{FF2B5EF4-FFF2-40B4-BE49-F238E27FC236}">
                  <a16:creationId xmlns:a16="http://schemas.microsoft.com/office/drawing/2014/main" id="{A287A958-733F-DBE7-CF79-8157973F62EC}"/>
                </a:ext>
              </a:extLst>
            </p:cNvPr>
            <p:cNvGrpSpPr>
              <a:grpSpLocks/>
            </p:cNvGrpSpPr>
            <p:nvPr/>
          </p:nvGrpSpPr>
          <p:grpSpPr bwMode="auto">
            <a:xfrm>
              <a:off x="4747" y="994"/>
              <a:ext cx="581" cy="134"/>
              <a:chOff x="614" y="2568"/>
              <a:chExt cx="725" cy="139"/>
            </a:xfrm>
          </p:grpSpPr>
          <p:sp>
            <p:nvSpPr>
              <p:cNvPr id="94" name="AutoShape 158">
                <a:extLst>
                  <a:ext uri="{FF2B5EF4-FFF2-40B4-BE49-F238E27FC236}">
                    <a16:creationId xmlns:a16="http://schemas.microsoft.com/office/drawing/2014/main" id="{F8E9621F-F24B-5DB2-76A0-AAA59022F2D1}"/>
                  </a:ext>
                </a:extLst>
              </p:cNvPr>
              <p:cNvSpPr>
                <a:spLocks noChangeArrowheads="1"/>
              </p:cNvSpPr>
              <p:nvPr/>
            </p:nvSpPr>
            <p:spPr bwMode="auto">
              <a:xfrm>
                <a:off x="612" y="2570"/>
                <a:ext cx="724"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5" name="AutoShape 159">
                <a:extLst>
                  <a:ext uri="{FF2B5EF4-FFF2-40B4-BE49-F238E27FC236}">
                    <a16:creationId xmlns:a16="http://schemas.microsoft.com/office/drawing/2014/main" id="{B6E6052E-21C9-6801-2550-7190FDB51870}"/>
                  </a:ext>
                </a:extLst>
              </p:cNvPr>
              <p:cNvSpPr>
                <a:spLocks noChangeArrowheads="1"/>
              </p:cNvSpPr>
              <p:nvPr/>
            </p:nvSpPr>
            <p:spPr bwMode="auto">
              <a:xfrm>
                <a:off x="628" y="2589"/>
                <a:ext cx="692"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Rectangle 160">
              <a:extLst>
                <a:ext uri="{FF2B5EF4-FFF2-40B4-BE49-F238E27FC236}">
                  <a16:creationId xmlns:a16="http://schemas.microsoft.com/office/drawing/2014/main" id="{7FB5EB4D-B5A2-E047-3FFE-4C1C188FF653}"/>
                </a:ext>
              </a:extLst>
            </p:cNvPr>
            <p:cNvSpPr>
              <a:spLocks noChangeArrowheads="1"/>
            </p:cNvSpPr>
            <p:nvPr/>
          </p:nvSpPr>
          <p:spPr bwMode="auto">
            <a:xfrm>
              <a:off x="4216" y="1356"/>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Rectangle 161">
              <a:extLst>
                <a:ext uri="{FF2B5EF4-FFF2-40B4-BE49-F238E27FC236}">
                  <a16:creationId xmlns:a16="http://schemas.microsoft.com/office/drawing/2014/main" id="{C24B9B4F-2112-F47A-2691-2240A9763FE5}"/>
                </a:ext>
              </a:extLst>
            </p:cNvPr>
            <p:cNvSpPr>
              <a:spLocks noChangeArrowheads="1"/>
            </p:cNvSpPr>
            <p:nvPr/>
          </p:nvSpPr>
          <p:spPr bwMode="auto">
            <a:xfrm>
              <a:off x="4228" y="1654"/>
              <a:ext cx="593"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6" name="Group 162">
              <a:extLst>
                <a:ext uri="{FF2B5EF4-FFF2-40B4-BE49-F238E27FC236}">
                  <a16:creationId xmlns:a16="http://schemas.microsoft.com/office/drawing/2014/main" id="{2434A92A-3B48-7F5C-907E-00A1840A9062}"/>
                </a:ext>
              </a:extLst>
            </p:cNvPr>
            <p:cNvGrpSpPr>
              <a:grpSpLocks/>
            </p:cNvGrpSpPr>
            <p:nvPr/>
          </p:nvGrpSpPr>
          <p:grpSpPr bwMode="auto">
            <a:xfrm>
              <a:off x="4735" y="1627"/>
              <a:ext cx="582" cy="151"/>
              <a:chOff x="614" y="2568"/>
              <a:chExt cx="725" cy="139"/>
            </a:xfrm>
          </p:grpSpPr>
          <p:sp>
            <p:nvSpPr>
              <p:cNvPr id="92" name="AutoShape 163">
                <a:extLst>
                  <a:ext uri="{FF2B5EF4-FFF2-40B4-BE49-F238E27FC236}">
                    <a16:creationId xmlns:a16="http://schemas.microsoft.com/office/drawing/2014/main" id="{31141AD9-7AA1-7001-244C-544A6C136BFD}"/>
                  </a:ext>
                </a:extLst>
              </p:cNvPr>
              <p:cNvSpPr>
                <a:spLocks noChangeArrowheads="1"/>
              </p:cNvSpPr>
              <p:nvPr/>
            </p:nvSpPr>
            <p:spPr bwMode="auto">
              <a:xfrm>
                <a:off x="611" y="2576"/>
                <a:ext cx="730" cy="12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3" name="AutoShape 164">
                <a:extLst>
                  <a:ext uri="{FF2B5EF4-FFF2-40B4-BE49-F238E27FC236}">
                    <a16:creationId xmlns:a16="http://schemas.microsoft.com/office/drawing/2014/main" id="{C51D8AFB-45D2-42B8-973C-F8766936397A}"/>
                  </a:ext>
                </a:extLst>
              </p:cNvPr>
              <p:cNvSpPr>
                <a:spLocks noChangeArrowheads="1"/>
              </p:cNvSpPr>
              <p:nvPr/>
            </p:nvSpPr>
            <p:spPr bwMode="auto">
              <a:xfrm>
                <a:off x="627" y="2588"/>
                <a:ext cx="699"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7" name="Freeform 165">
              <a:extLst>
                <a:ext uri="{FF2B5EF4-FFF2-40B4-BE49-F238E27FC236}">
                  <a16:creationId xmlns:a16="http://schemas.microsoft.com/office/drawing/2014/main" id="{37E9CB92-CF85-B937-9D10-DFBF8D8B56E5}"/>
                </a:ext>
              </a:extLst>
            </p:cNvPr>
            <p:cNvSpPr>
              <a:spLocks/>
            </p:cNvSpPr>
            <p:nvPr/>
          </p:nvSpPr>
          <p:spPr bwMode="auto">
            <a:xfrm>
              <a:off x="5288" y="1354"/>
              <a:ext cx="263" cy="188"/>
            </a:xfrm>
            <a:custGeom>
              <a:avLst/>
              <a:gdLst>
                <a:gd name="T0" fmla="*/ 2 w 328"/>
                <a:gd name="T1" fmla="*/ 0 h 226"/>
                <a:gd name="T2" fmla="*/ 109 w 328"/>
                <a:gd name="T3" fmla="*/ 51 h 226"/>
                <a:gd name="T4" fmla="*/ 108 w 328"/>
                <a:gd name="T5" fmla="*/ 90 h 226"/>
                <a:gd name="T6" fmla="*/ 0 w 328"/>
                <a:gd name="T7" fmla="*/ 3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8" name="Group 166">
              <a:extLst>
                <a:ext uri="{FF2B5EF4-FFF2-40B4-BE49-F238E27FC236}">
                  <a16:creationId xmlns:a16="http://schemas.microsoft.com/office/drawing/2014/main" id="{5479BCEC-84E0-5B1B-42AE-5ED3FDC21543}"/>
                </a:ext>
              </a:extLst>
            </p:cNvPr>
            <p:cNvGrpSpPr>
              <a:grpSpLocks/>
            </p:cNvGrpSpPr>
            <p:nvPr/>
          </p:nvGrpSpPr>
          <p:grpSpPr bwMode="auto">
            <a:xfrm>
              <a:off x="4739" y="1327"/>
              <a:ext cx="582" cy="139"/>
              <a:chOff x="614" y="2568"/>
              <a:chExt cx="725" cy="139"/>
            </a:xfrm>
          </p:grpSpPr>
          <p:sp>
            <p:nvSpPr>
              <p:cNvPr id="90" name="AutoShape 167">
                <a:extLst>
                  <a:ext uri="{FF2B5EF4-FFF2-40B4-BE49-F238E27FC236}">
                    <a16:creationId xmlns:a16="http://schemas.microsoft.com/office/drawing/2014/main" id="{C59A52BC-702D-D0A3-0AE8-F17E2343006F}"/>
                  </a:ext>
                </a:extLst>
              </p:cNvPr>
              <p:cNvSpPr>
                <a:spLocks noChangeArrowheads="1"/>
              </p:cNvSpPr>
              <p:nvPr/>
            </p:nvSpPr>
            <p:spPr bwMode="auto">
              <a:xfrm>
                <a:off x="614" y="2566"/>
                <a:ext cx="723"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1" name="AutoShape 168">
                <a:extLst>
                  <a:ext uri="{FF2B5EF4-FFF2-40B4-BE49-F238E27FC236}">
                    <a16:creationId xmlns:a16="http://schemas.microsoft.com/office/drawing/2014/main" id="{02F6F259-D66A-230D-4051-CEFB061F6055}"/>
                  </a:ext>
                </a:extLst>
              </p:cNvPr>
              <p:cNvSpPr>
                <a:spLocks noChangeArrowheads="1"/>
              </p:cNvSpPr>
              <p:nvPr/>
            </p:nvSpPr>
            <p:spPr bwMode="auto">
              <a:xfrm>
                <a:off x="630" y="2585"/>
                <a:ext cx="691" cy="10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9" name="Rectangle 169">
              <a:extLst>
                <a:ext uri="{FF2B5EF4-FFF2-40B4-BE49-F238E27FC236}">
                  <a16:creationId xmlns:a16="http://schemas.microsoft.com/office/drawing/2014/main" id="{8BA7C66B-DE02-49F1-FA09-9407B434DE0C}"/>
                </a:ext>
              </a:extLst>
            </p:cNvPr>
            <p:cNvSpPr>
              <a:spLocks noChangeArrowheads="1"/>
            </p:cNvSpPr>
            <p:nvPr/>
          </p:nvSpPr>
          <p:spPr bwMode="auto">
            <a:xfrm>
              <a:off x="5250" y="429"/>
              <a:ext cx="69"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0" name="Freeform 170">
              <a:extLst>
                <a:ext uri="{FF2B5EF4-FFF2-40B4-BE49-F238E27FC236}">
                  <a16:creationId xmlns:a16="http://schemas.microsoft.com/office/drawing/2014/main" id="{0D9768FB-8FC1-EE26-0FFF-BC47AF16E7DD}"/>
                </a:ext>
              </a:extLst>
            </p:cNvPr>
            <p:cNvSpPr>
              <a:spLocks/>
            </p:cNvSpPr>
            <p:nvPr/>
          </p:nvSpPr>
          <p:spPr bwMode="auto">
            <a:xfrm>
              <a:off x="5312" y="1007"/>
              <a:ext cx="237" cy="213"/>
            </a:xfrm>
            <a:custGeom>
              <a:avLst/>
              <a:gdLst>
                <a:gd name="T0" fmla="*/ 2 w 296"/>
                <a:gd name="T1" fmla="*/ 0 h 256"/>
                <a:gd name="T2" fmla="*/ 96 w 296"/>
                <a:gd name="T3" fmla="*/ 57 h 256"/>
                <a:gd name="T4" fmla="*/ 98 w 296"/>
                <a:gd name="T5" fmla="*/ 102 h 256"/>
                <a:gd name="T6" fmla="*/ 0 w 296"/>
                <a:gd name="T7" fmla="*/ 39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Freeform 171">
              <a:extLst>
                <a:ext uri="{FF2B5EF4-FFF2-40B4-BE49-F238E27FC236}">
                  <a16:creationId xmlns:a16="http://schemas.microsoft.com/office/drawing/2014/main" id="{F1812C43-3349-B117-0181-DF0C2B134756}"/>
                </a:ext>
              </a:extLst>
            </p:cNvPr>
            <p:cNvSpPr>
              <a:spLocks/>
            </p:cNvSpPr>
            <p:nvPr/>
          </p:nvSpPr>
          <p:spPr bwMode="auto">
            <a:xfrm>
              <a:off x="5315" y="680"/>
              <a:ext cx="244" cy="240"/>
            </a:xfrm>
            <a:custGeom>
              <a:avLst/>
              <a:gdLst>
                <a:gd name="T0" fmla="*/ 0 w 304"/>
                <a:gd name="T1" fmla="*/ 0 h 288"/>
                <a:gd name="T2" fmla="*/ 101 w 304"/>
                <a:gd name="T3" fmla="*/ 66 h 288"/>
                <a:gd name="T4" fmla="*/ 95 w 304"/>
                <a:gd name="T5" fmla="*/ 116 h 288"/>
                <a:gd name="T6" fmla="*/ 2 w 304"/>
                <a:gd name="T7" fmla="*/ 5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Oval 172">
              <a:extLst>
                <a:ext uri="{FF2B5EF4-FFF2-40B4-BE49-F238E27FC236}">
                  <a16:creationId xmlns:a16="http://schemas.microsoft.com/office/drawing/2014/main" id="{6CA9E52F-DCAE-1780-DB46-EDAC7298AA51}"/>
                </a:ext>
              </a:extLst>
            </p:cNvPr>
            <p:cNvSpPr>
              <a:spLocks noChangeArrowheads="1"/>
            </p:cNvSpPr>
            <p:nvPr/>
          </p:nvSpPr>
          <p:spPr bwMode="auto">
            <a:xfrm>
              <a:off x="5515" y="2612"/>
              <a:ext cx="50"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3" name="Freeform 173">
              <a:extLst>
                <a:ext uri="{FF2B5EF4-FFF2-40B4-BE49-F238E27FC236}">
                  <a16:creationId xmlns:a16="http://schemas.microsoft.com/office/drawing/2014/main" id="{5FA5A943-422C-0C58-D9F3-CD5D14417C06}"/>
                </a:ext>
              </a:extLst>
            </p:cNvPr>
            <p:cNvSpPr>
              <a:spLocks/>
            </p:cNvSpPr>
            <p:nvPr/>
          </p:nvSpPr>
          <p:spPr bwMode="auto">
            <a:xfrm>
              <a:off x="5302" y="2614"/>
              <a:ext cx="245" cy="200"/>
            </a:xfrm>
            <a:custGeom>
              <a:avLst/>
              <a:gdLst>
                <a:gd name="T0" fmla="*/ 0 w 306"/>
                <a:gd name="T1" fmla="*/ 43 h 240"/>
                <a:gd name="T2" fmla="*/ 2 w 306"/>
                <a:gd name="T3" fmla="*/ 97 h 240"/>
                <a:gd name="T4" fmla="*/ 101 w 306"/>
                <a:gd name="T5" fmla="*/ 44 h 240"/>
                <a:gd name="T6" fmla="*/ 98 w 306"/>
                <a:gd name="T7" fmla="*/ 0 h 240"/>
                <a:gd name="T8" fmla="*/ 0 w 306"/>
                <a:gd name="T9" fmla="*/ 4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4" name="AutoShape 174">
              <a:extLst>
                <a:ext uri="{FF2B5EF4-FFF2-40B4-BE49-F238E27FC236}">
                  <a16:creationId xmlns:a16="http://schemas.microsoft.com/office/drawing/2014/main" id="{6E9B4EC1-A008-832E-0D76-B59AED3E7578}"/>
                </a:ext>
              </a:extLst>
            </p:cNvPr>
            <p:cNvSpPr>
              <a:spLocks noChangeArrowheads="1"/>
            </p:cNvSpPr>
            <p:nvPr/>
          </p:nvSpPr>
          <p:spPr bwMode="auto">
            <a:xfrm>
              <a:off x="4140" y="2679"/>
              <a:ext cx="1198" cy="146"/>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AutoShape 175">
              <a:extLst>
                <a:ext uri="{FF2B5EF4-FFF2-40B4-BE49-F238E27FC236}">
                  <a16:creationId xmlns:a16="http://schemas.microsoft.com/office/drawing/2014/main" id="{44DE685C-3B6C-F673-DA8C-FC9EFAF5AD21}"/>
                </a:ext>
              </a:extLst>
            </p:cNvPr>
            <p:cNvSpPr>
              <a:spLocks noChangeArrowheads="1"/>
            </p:cNvSpPr>
            <p:nvPr/>
          </p:nvSpPr>
          <p:spPr bwMode="auto">
            <a:xfrm>
              <a:off x="4203" y="2709"/>
              <a:ext cx="1072" cy="85"/>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Oval 176">
              <a:extLst>
                <a:ext uri="{FF2B5EF4-FFF2-40B4-BE49-F238E27FC236}">
                  <a16:creationId xmlns:a16="http://schemas.microsoft.com/office/drawing/2014/main" id="{FC6DF113-85B0-20A7-3380-156D43FE4711}"/>
                </a:ext>
              </a:extLst>
            </p:cNvPr>
            <p:cNvSpPr>
              <a:spLocks noChangeArrowheads="1"/>
            </p:cNvSpPr>
            <p:nvPr/>
          </p:nvSpPr>
          <p:spPr bwMode="auto">
            <a:xfrm>
              <a:off x="4310" y="2386"/>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7" name="Oval 177">
              <a:extLst>
                <a:ext uri="{FF2B5EF4-FFF2-40B4-BE49-F238E27FC236}">
                  <a16:creationId xmlns:a16="http://schemas.microsoft.com/office/drawing/2014/main" id="{28C254A4-5D30-12B0-7FC4-70756EC9F882}"/>
                </a:ext>
              </a:extLst>
            </p:cNvPr>
            <p:cNvSpPr>
              <a:spLocks noChangeArrowheads="1"/>
            </p:cNvSpPr>
            <p:nvPr/>
          </p:nvSpPr>
          <p:spPr bwMode="auto">
            <a:xfrm>
              <a:off x="4487" y="2386"/>
              <a:ext cx="158" cy="140"/>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88" name="Oval 178">
              <a:extLst>
                <a:ext uri="{FF2B5EF4-FFF2-40B4-BE49-F238E27FC236}">
                  <a16:creationId xmlns:a16="http://schemas.microsoft.com/office/drawing/2014/main" id="{7EDFC884-5AE0-AAA6-3F40-A4D26A08FF30}"/>
                </a:ext>
              </a:extLst>
            </p:cNvPr>
            <p:cNvSpPr>
              <a:spLocks noChangeArrowheads="1"/>
            </p:cNvSpPr>
            <p:nvPr/>
          </p:nvSpPr>
          <p:spPr bwMode="auto">
            <a:xfrm>
              <a:off x="4663" y="2380"/>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9" name="Rectangle 179">
              <a:extLst>
                <a:ext uri="{FF2B5EF4-FFF2-40B4-BE49-F238E27FC236}">
                  <a16:creationId xmlns:a16="http://schemas.microsoft.com/office/drawing/2014/main" id="{8581498E-B2CF-66DC-C954-C474CD455A38}"/>
                </a:ext>
              </a:extLst>
            </p:cNvPr>
            <p:cNvSpPr>
              <a:spLocks noChangeArrowheads="1"/>
            </p:cNvSpPr>
            <p:nvPr/>
          </p:nvSpPr>
          <p:spPr bwMode="auto">
            <a:xfrm>
              <a:off x="5061" y="1837"/>
              <a:ext cx="88" cy="756"/>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8" name="Group 97">
            <a:extLst>
              <a:ext uri="{FF2B5EF4-FFF2-40B4-BE49-F238E27FC236}">
                <a16:creationId xmlns:a16="http://schemas.microsoft.com/office/drawing/2014/main" id="{0D82C931-8B03-F237-F504-A783B32FA314}"/>
              </a:ext>
            </a:extLst>
          </p:cNvPr>
          <p:cNvGrpSpPr/>
          <p:nvPr/>
        </p:nvGrpSpPr>
        <p:grpSpPr>
          <a:xfrm>
            <a:off x="3087416" y="2965438"/>
            <a:ext cx="960147" cy="436668"/>
            <a:chOff x="3668110" y="2448910"/>
            <a:chExt cx="3794234" cy="2165130"/>
          </a:xfrm>
        </p:grpSpPr>
        <p:sp>
          <p:nvSpPr>
            <p:cNvPr id="99" name="Rectangle 98">
              <a:extLst>
                <a:ext uri="{FF2B5EF4-FFF2-40B4-BE49-F238E27FC236}">
                  <a16:creationId xmlns:a16="http://schemas.microsoft.com/office/drawing/2014/main" id="{D59FD3EA-0170-D034-4977-0EA4C8017B43}"/>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 name="Freeform 582">
              <a:extLst>
                <a:ext uri="{FF2B5EF4-FFF2-40B4-BE49-F238E27FC236}">
                  <a16:creationId xmlns:a16="http://schemas.microsoft.com/office/drawing/2014/main" id="{6E39561B-20AB-F589-BF4C-16CEE8DF129F}"/>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01" name="Group 100">
              <a:extLst>
                <a:ext uri="{FF2B5EF4-FFF2-40B4-BE49-F238E27FC236}">
                  <a16:creationId xmlns:a16="http://schemas.microsoft.com/office/drawing/2014/main" id="{189B08F3-33F7-2591-89C7-E663421D2B22}"/>
                </a:ext>
              </a:extLst>
            </p:cNvPr>
            <p:cNvGrpSpPr/>
            <p:nvPr/>
          </p:nvGrpSpPr>
          <p:grpSpPr>
            <a:xfrm>
              <a:off x="3941378" y="2603243"/>
              <a:ext cx="3202061" cy="1066110"/>
              <a:chOff x="7939341" y="3037317"/>
              <a:chExt cx="897649" cy="353919"/>
            </a:xfrm>
          </p:grpSpPr>
          <p:sp>
            <p:nvSpPr>
              <p:cNvPr id="102" name="Freeform 584">
                <a:extLst>
                  <a:ext uri="{FF2B5EF4-FFF2-40B4-BE49-F238E27FC236}">
                    <a16:creationId xmlns:a16="http://schemas.microsoft.com/office/drawing/2014/main" id="{8DF8D17B-4318-304D-548D-BB0403BFEF87}"/>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 name="Freeform 585">
                <a:extLst>
                  <a:ext uri="{FF2B5EF4-FFF2-40B4-BE49-F238E27FC236}">
                    <a16:creationId xmlns:a16="http://schemas.microsoft.com/office/drawing/2014/main" id="{1333560B-EB85-0E55-2198-7D9B7A5D2E92}"/>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 name="Freeform 586">
                <a:extLst>
                  <a:ext uri="{FF2B5EF4-FFF2-40B4-BE49-F238E27FC236}">
                    <a16:creationId xmlns:a16="http://schemas.microsoft.com/office/drawing/2014/main" id="{EA7332B7-6023-472D-9670-04ACA0F29877}"/>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5" name="Freeform 587">
                <a:extLst>
                  <a:ext uri="{FF2B5EF4-FFF2-40B4-BE49-F238E27FC236}">
                    <a16:creationId xmlns:a16="http://schemas.microsoft.com/office/drawing/2014/main" id="{31BF90E6-4A48-A5D6-E80B-7A70C2F236FB}"/>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06" name="Group 105">
            <a:extLst>
              <a:ext uri="{FF2B5EF4-FFF2-40B4-BE49-F238E27FC236}">
                <a16:creationId xmlns:a16="http://schemas.microsoft.com/office/drawing/2014/main" id="{8F2B10AF-4588-52A6-6D9F-53EABD1666A7}"/>
              </a:ext>
            </a:extLst>
          </p:cNvPr>
          <p:cNvGrpSpPr/>
          <p:nvPr/>
        </p:nvGrpSpPr>
        <p:grpSpPr>
          <a:xfrm>
            <a:off x="5430426" y="3270309"/>
            <a:ext cx="853832" cy="472456"/>
            <a:chOff x="7493876" y="2774731"/>
            <a:chExt cx="1481958" cy="894622"/>
          </a:xfrm>
        </p:grpSpPr>
        <p:sp>
          <p:nvSpPr>
            <p:cNvPr id="107" name="Freeform 597">
              <a:extLst>
                <a:ext uri="{FF2B5EF4-FFF2-40B4-BE49-F238E27FC236}">
                  <a16:creationId xmlns:a16="http://schemas.microsoft.com/office/drawing/2014/main" id="{DA5084E9-36B4-839A-D585-CBDD741E2E21}"/>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08" name="Oval 107">
              <a:extLst>
                <a:ext uri="{FF2B5EF4-FFF2-40B4-BE49-F238E27FC236}">
                  <a16:creationId xmlns:a16="http://schemas.microsoft.com/office/drawing/2014/main" id="{F94453C3-B039-F73A-2877-DA810804F75B}"/>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09" name="Group 108">
              <a:extLst>
                <a:ext uri="{FF2B5EF4-FFF2-40B4-BE49-F238E27FC236}">
                  <a16:creationId xmlns:a16="http://schemas.microsoft.com/office/drawing/2014/main" id="{8E00E78F-E2FA-0974-B9A5-EBA838107F5C}"/>
                </a:ext>
              </a:extLst>
            </p:cNvPr>
            <p:cNvGrpSpPr/>
            <p:nvPr/>
          </p:nvGrpSpPr>
          <p:grpSpPr>
            <a:xfrm>
              <a:off x="7713663" y="2848339"/>
              <a:ext cx="1042107" cy="425543"/>
              <a:chOff x="7786941" y="2884917"/>
              <a:chExt cx="897649" cy="353919"/>
            </a:xfrm>
          </p:grpSpPr>
          <p:sp>
            <p:nvSpPr>
              <p:cNvPr id="110" name="Freeform 600">
                <a:extLst>
                  <a:ext uri="{FF2B5EF4-FFF2-40B4-BE49-F238E27FC236}">
                    <a16:creationId xmlns:a16="http://schemas.microsoft.com/office/drawing/2014/main" id="{EDD72400-5B0B-3BF8-0FBF-548D807FBAD0}"/>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 name="Freeform 601">
                <a:extLst>
                  <a:ext uri="{FF2B5EF4-FFF2-40B4-BE49-F238E27FC236}">
                    <a16:creationId xmlns:a16="http://schemas.microsoft.com/office/drawing/2014/main" id="{C8130C95-B01D-60AD-8A86-906078E2F018}"/>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Freeform 602">
                <a:extLst>
                  <a:ext uri="{FF2B5EF4-FFF2-40B4-BE49-F238E27FC236}">
                    <a16:creationId xmlns:a16="http://schemas.microsoft.com/office/drawing/2014/main" id="{F9A6579A-C33C-FA01-681F-E6FA363F8E8E}"/>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 name="Freeform 603">
                <a:extLst>
                  <a:ext uri="{FF2B5EF4-FFF2-40B4-BE49-F238E27FC236}">
                    <a16:creationId xmlns:a16="http://schemas.microsoft.com/office/drawing/2014/main" id="{73B262CB-AF71-FD3C-8BE9-EF5FC931FC2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14" name="Group 113">
            <a:extLst>
              <a:ext uri="{FF2B5EF4-FFF2-40B4-BE49-F238E27FC236}">
                <a16:creationId xmlns:a16="http://schemas.microsoft.com/office/drawing/2014/main" id="{BD67661C-BB2B-756E-B916-18DE4CD1746D}"/>
              </a:ext>
            </a:extLst>
          </p:cNvPr>
          <p:cNvGrpSpPr/>
          <p:nvPr/>
        </p:nvGrpSpPr>
        <p:grpSpPr>
          <a:xfrm>
            <a:off x="6752719" y="3019298"/>
            <a:ext cx="853832" cy="472456"/>
            <a:chOff x="7493876" y="2774731"/>
            <a:chExt cx="1481958" cy="894622"/>
          </a:xfrm>
        </p:grpSpPr>
        <p:sp>
          <p:nvSpPr>
            <p:cNvPr id="115" name="Freeform 605">
              <a:extLst>
                <a:ext uri="{FF2B5EF4-FFF2-40B4-BE49-F238E27FC236}">
                  <a16:creationId xmlns:a16="http://schemas.microsoft.com/office/drawing/2014/main" id="{653C71AD-5220-DB87-1734-B2AA1243E28F}"/>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16" name="Oval 115">
              <a:extLst>
                <a:ext uri="{FF2B5EF4-FFF2-40B4-BE49-F238E27FC236}">
                  <a16:creationId xmlns:a16="http://schemas.microsoft.com/office/drawing/2014/main" id="{F59915D0-9077-88B7-C473-5D2484C8C8F8}"/>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17" name="Group 116">
              <a:extLst>
                <a:ext uri="{FF2B5EF4-FFF2-40B4-BE49-F238E27FC236}">
                  <a16:creationId xmlns:a16="http://schemas.microsoft.com/office/drawing/2014/main" id="{6EF32673-B5AD-F088-8D50-967021FDC5C0}"/>
                </a:ext>
              </a:extLst>
            </p:cNvPr>
            <p:cNvGrpSpPr/>
            <p:nvPr/>
          </p:nvGrpSpPr>
          <p:grpSpPr>
            <a:xfrm>
              <a:off x="7713663" y="2848339"/>
              <a:ext cx="1042107" cy="425543"/>
              <a:chOff x="7786941" y="2884917"/>
              <a:chExt cx="897649" cy="353919"/>
            </a:xfrm>
          </p:grpSpPr>
          <p:sp>
            <p:nvSpPr>
              <p:cNvPr id="118" name="Freeform 608">
                <a:extLst>
                  <a:ext uri="{FF2B5EF4-FFF2-40B4-BE49-F238E27FC236}">
                    <a16:creationId xmlns:a16="http://schemas.microsoft.com/office/drawing/2014/main" id="{0A130253-60A8-2493-2888-75BD3F0BF9F8}"/>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Freeform 609">
                <a:extLst>
                  <a:ext uri="{FF2B5EF4-FFF2-40B4-BE49-F238E27FC236}">
                    <a16:creationId xmlns:a16="http://schemas.microsoft.com/office/drawing/2014/main" id="{B3682BE9-A8AB-C00D-A94A-AF5A990C0714}"/>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 name="Freeform 610">
                <a:extLst>
                  <a:ext uri="{FF2B5EF4-FFF2-40B4-BE49-F238E27FC236}">
                    <a16:creationId xmlns:a16="http://schemas.microsoft.com/office/drawing/2014/main" id="{1AFB2491-E775-0F91-8466-3DCC228B5E09}"/>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 name="Freeform 611">
                <a:extLst>
                  <a:ext uri="{FF2B5EF4-FFF2-40B4-BE49-F238E27FC236}">
                    <a16:creationId xmlns:a16="http://schemas.microsoft.com/office/drawing/2014/main" id="{A2331636-8289-95E3-19F6-1F8187160F28}"/>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22" name="Group 121">
            <a:extLst>
              <a:ext uri="{FF2B5EF4-FFF2-40B4-BE49-F238E27FC236}">
                <a16:creationId xmlns:a16="http://schemas.microsoft.com/office/drawing/2014/main" id="{2BDC723E-0F47-826C-A154-704FF0371661}"/>
              </a:ext>
            </a:extLst>
          </p:cNvPr>
          <p:cNvGrpSpPr/>
          <p:nvPr/>
        </p:nvGrpSpPr>
        <p:grpSpPr>
          <a:xfrm>
            <a:off x="7496789" y="3749923"/>
            <a:ext cx="853832" cy="472456"/>
            <a:chOff x="7493876" y="2774731"/>
            <a:chExt cx="1481958" cy="894622"/>
          </a:xfrm>
        </p:grpSpPr>
        <p:sp>
          <p:nvSpPr>
            <p:cNvPr id="123" name="Freeform 613">
              <a:extLst>
                <a:ext uri="{FF2B5EF4-FFF2-40B4-BE49-F238E27FC236}">
                  <a16:creationId xmlns:a16="http://schemas.microsoft.com/office/drawing/2014/main" id="{A1E03A1E-4046-5154-3CA3-F66DBE276E6E}"/>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24" name="Oval 123">
              <a:extLst>
                <a:ext uri="{FF2B5EF4-FFF2-40B4-BE49-F238E27FC236}">
                  <a16:creationId xmlns:a16="http://schemas.microsoft.com/office/drawing/2014/main" id="{A237A1F8-21F9-5B94-6060-05FDDAB1601C}"/>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25" name="Group 124">
              <a:extLst>
                <a:ext uri="{FF2B5EF4-FFF2-40B4-BE49-F238E27FC236}">
                  <a16:creationId xmlns:a16="http://schemas.microsoft.com/office/drawing/2014/main" id="{4D9BD451-05AE-CB0F-7E3B-C7188EAF1DA4}"/>
                </a:ext>
              </a:extLst>
            </p:cNvPr>
            <p:cNvGrpSpPr/>
            <p:nvPr/>
          </p:nvGrpSpPr>
          <p:grpSpPr>
            <a:xfrm>
              <a:off x="7713663" y="2848339"/>
              <a:ext cx="1042107" cy="425543"/>
              <a:chOff x="7786941" y="2884917"/>
              <a:chExt cx="897649" cy="353919"/>
            </a:xfrm>
          </p:grpSpPr>
          <p:sp>
            <p:nvSpPr>
              <p:cNvPr id="126" name="Freeform 616">
                <a:extLst>
                  <a:ext uri="{FF2B5EF4-FFF2-40B4-BE49-F238E27FC236}">
                    <a16:creationId xmlns:a16="http://schemas.microsoft.com/office/drawing/2014/main" id="{BE53018E-F5D9-53A4-8FB0-A3C41369680F}"/>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 name="Freeform 617">
                <a:extLst>
                  <a:ext uri="{FF2B5EF4-FFF2-40B4-BE49-F238E27FC236}">
                    <a16:creationId xmlns:a16="http://schemas.microsoft.com/office/drawing/2014/main" id="{8019F93E-A5B6-A811-F071-233EAFD448D0}"/>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8" name="Freeform 618">
                <a:extLst>
                  <a:ext uri="{FF2B5EF4-FFF2-40B4-BE49-F238E27FC236}">
                    <a16:creationId xmlns:a16="http://schemas.microsoft.com/office/drawing/2014/main" id="{2459421D-EC5F-8F16-36B2-34B32CA41C71}"/>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 name="Freeform 619">
                <a:extLst>
                  <a:ext uri="{FF2B5EF4-FFF2-40B4-BE49-F238E27FC236}">
                    <a16:creationId xmlns:a16="http://schemas.microsoft.com/office/drawing/2014/main" id="{C855B702-A35B-06E3-BB58-6AB3A0C9C9C2}"/>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30" name="Group 129">
            <a:extLst>
              <a:ext uri="{FF2B5EF4-FFF2-40B4-BE49-F238E27FC236}">
                <a16:creationId xmlns:a16="http://schemas.microsoft.com/office/drawing/2014/main" id="{34CCDAAB-596D-FF33-65CC-77171718811D}"/>
              </a:ext>
            </a:extLst>
          </p:cNvPr>
          <p:cNvGrpSpPr/>
          <p:nvPr/>
        </p:nvGrpSpPr>
        <p:grpSpPr>
          <a:xfrm>
            <a:off x="4139507" y="5298141"/>
            <a:ext cx="809010" cy="502026"/>
            <a:chOff x="7493876" y="2774731"/>
            <a:chExt cx="1481958" cy="894622"/>
          </a:xfrm>
        </p:grpSpPr>
        <p:sp>
          <p:nvSpPr>
            <p:cNvPr id="131" name="Freeform 621">
              <a:extLst>
                <a:ext uri="{FF2B5EF4-FFF2-40B4-BE49-F238E27FC236}">
                  <a16:creationId xmlns:a16="http://schemas.microsoft.com/office/drawing/2014/main" id="{4B58D702-0305-93F1-1AE1-CD21EC8D8056}"/>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32" name="Oval 131">
              <a:extLst>
                <a:ext uri="{FF2B5EF4-FFF2-40B4-BE49-F238E27FC236}">
                  <a16:creationId xmlns:a16="http://schemas.microsoft.com/office/drawing/2014/main" id="{7FBF9E4C-F3F2-2F47-C87B-68B263B1C876}"/>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33" name="Group 132">
              <a:extLst>
                <a:ext uri="{FF2B5EF4-FFF2-40B4-BE49-F238E27FC236}">
                  <a16:creationId xmlns:a16="http://schemas.microsoft.com/office/drawing/2014/main" id="{8EB70BAB-AEC5-3E5C-9648-5ED5F15B8B18}"/>
                </a:ext>
              </a:extLst>
            </p:cNvPr>
            <p:cNvGrpSpPr/>
            <p:nvPr/>
          </p:nvGrpSpPr>
          <p:grpSpPr>
            <a:xfrm>
              <a:off x="7713663" y="2848339"/>
              <a:ext cx="1042107" cy="425543"/>
              <a:chOff x="7786941" y="2884917"/>
              <a:chExt cx="897649" cy="353919"/>
            </a:xfrm>
          </p:grpSpPr>
          <p:sp>
            <p:nvSpPr>
              <p:cNvPr id="134" name="Freeform 624">
                <a:extLst>
                  <a:ext uri="{FF2B5EF4-FFF2-40B4-BE49-F238E27FC236}">
                    <a16:creationId xmlns:a16="http://schemas.microsoft.com/office/drawing/2014/main" id="{7A872334-7963-BA8F-538F-4D2CB7A59F6F}"/>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 name="Freeform 625">
                <a:extLst>
                  <a:ext uri="{FF2B5EF4-FFF2-40B4-BE49-F238E27FC236}">
                    <a16:creationId xmlns:a16="http://schemas.microsoft.com/office/drawing/2014/main" id="{1CB4C995-D6A1-DECC-7954-64F95C708E9C}"/>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 name="Freeform 626">
                <a:extLst>
                  <a:ext uri="{FF2B5EF4-FFF2-40B4-BE49-F238E27FC236}">
                    <a16:creationId xmlns:a16="http://schemas.microsoft.com/office/drawing/2014/main" id="{FE1F9C9D-654A-214D-1EA3-C1BC616379A3}"/>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 name="Freeform 627">
                <a:extLst>
                  <a:ext uri="{FF2B5EF4-FFF2-40B4-BE49-F238E27FC236}">
                    <a16:creationId xmlns:a16="http://schemas.microsoft.com/office/drawing/2014/main" id="{FA773E9E-FC98-645C-A72D-CC57A541CFD2}"/>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38" name="Group 137">
            <a:extLst>
              <a:ext uri="{FF2B5EF4-FFF2-40B4-BE49-F238E27FC236}">
                <a16:creationId xmlns:a16="http://schemas.microsoft.com/office/drawing/2014/main" id="{2A381561-9ACA-4888-5E90-A6D2D6CA46C5}"/>
              </a:ext>
            </a:extLst>
          </p:cNvPr>
          <p:cNvGrpSpPr/>
          <p:nvPr/>
        </p:nvGrpSpPr>
        <p:grpSpPr>
          <a:xfrm>
            <a:off x="5872016" y="4978459"/>
            <a:ext cx="809010" cy="502026"/>
            <a:chOff x="7493876" y="2774731"/>
            <a:chExt cx="1481958" cy="894622"/>
          </a:xfrm>
        </p:grpSpPr>
        <p:sp>
          <p:nvSpPr>
            <p:cNvPr id="139" name="Freeform 629">
              <a:extLst>
                <a:ext uri="{FF2B5EF4-FFF2-40B4-BE49-F238E27FC236}">
                  <a16:creationId xmlns:a16="http://schemas.microsoft.com/office/drawing/2014/main" id="{4001346A-B577-F341-24A3-FA9E147A9C05}"/>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40" name="Oval 139">
              <a:extLst>
                <a:ext uri="{FF2B5EF4-FFF2-40B4-BE49-F238E27FC236}">
                  <a16:creationId xmlns:a16="http://schemas.microsoft.com/office/drawing/2014/main" id="{19B1443D-6848-1DA5-3618-54A7459648C9}"/>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41" name="Group 140">
              <a:extLst>
                <a:ext uri="{FF2B5EF4-FFF2-40B4-BE49-F238E27FC236}">
                  <a16:creationId xmlns:a16="http://schemas.microsoft.com/office/drawing/2014/main" id="{3CBC0545-A4C1-4F51-1BCC-32F5A58B2969}"/>
                </a:ext>
              </a:extLst>
            </p:cNvPr>
            <p:cNvGrpSpPr/>
            <p:nvPr/>
          </p:nvGrpSpPr>
          <p:grpSpPr>
            <a:xfrm>
              <a:off x="7713663" y="2848339"/>
              <a:ext cx="1042107" cy="425543"/>
              <a:chOff x="7786941" y="2884917"/>
              <a:chExt cx="897649" cy="353919"/>
            </a:xfrm>
          </p:grpSpPr>
          <p:sp>
            <p:nvSpPr>
              <p:cNvPr id="142" name="Freeform 632">
                <a:extLst>
                  <a:ext uri="{FF2B5EF4-FFF2-40B4-BE49-F238E27FC236}">
                    <a16:creationId xmlns:a16="http://schemas.microsoft.com/office/drawing/2014/main" id="{EB440F5A-EEDF-69D8-B64E-09C418536611}"/>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 name="Freeform 633">
                <a:extLst>
                  <a:ext uri="{FF2B5EF4-FFF2-40B4-BE49-F238E27FC236}">
                    <a16:creationId xmlns:a16="http://schemas.microsoft.com/office/drawing/2014/main" id="{F7383AB7-E33D-21C6-EF37-BB05E47F1A8F}"/>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 name="Freeform 634">
                <a:extLst>
                  <a:ext uri="{FF2B5EF4-FFF2-40B4-BE49-F238E27FC236}">
                    <a16:creationId xmlns:a16="http://schemas.microsoft.com/office/drawing/2014/main" id="{8B909C9A-FB94-816D-D166-02890D01390E}"/>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 name="Freeform 635">
                <a:extLst>
                  <a:ext uri="{FF2B5EF4-FFF2-40B4-BE49-F238E27FC236}">
                    <a16:creationId xmlns:a16="http://schemas.microsoft.com/office/drawing/2014/main" id="{46BCCAF5-E312-3F43-6A0F-19473B13E851}"/>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46" name="Rectangle 37">
            <a:extLst>
              <a:ext uri="{FF2B5EF4-FFF2-40B4-BE49-F238E27FC236}">
                <a16:creationId xmlns:a16="http://schemas.microsoft.com/office/drawing/2014/main" id="{FD8B280C-08BB-3BA8-9DD7-BED4A6545253}"/>
              </a:ext>
            </a:extLst>
          </p:cNvPr>
          <p:cNvSpPr>
            <a:spLocks noChangeArrowheads="1"/>
          </p:cNvSpPr>
          <p:nvPr/>
        </p:nvSpPr>
        <p:spPr bwMode="auto">
          <a:xfrm rot="5400000">
            <a:off x="2648281" y="3003260"/>
            <a:ext cx="13416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sp>
        <p:nvSpPr>
          <p:cNvPr id="147" name="Rectangle 37">
            <a:extLst>
              <a:ext uri="{FF2B5EF4-FFF2-40B4-BE49-F238E27FC236}">
                <a16:creationId xmlns:a16="http://schemas.microsoft.com/office/drawing/2014/main" id="{049BCFE9-6446-CDEF-E3DE-B436A4233888}"/>
              </a:ext>
            </a:extLst>
          </p:cNvPr>
          <p:cNvSpPr>
            <a:spLocks noChangeArrowheads="1"/>
          </p:cNvSpPr>
          <p:nvPr/>
        </p:nvSpPr>
        <p:spPr bwMode="auto">
          <a:xfrm rot="5400000">
            <a:off x="3522564" y="4176324"/>
            <a:ext cx="140795" cy="179874"/>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grpSp>
        <p:nvGrpSpPr>
          <p:cNvPr id="148" name="Group 147">
            <a:extLst>
              <a:ext uri="{FF2B5EF4-FFF2-40B4-BE49-F238E27FC236}">
                <a16:creationId xmlns:a16="http://schemas.microsoft.com/office/drawing/2014/main" id="{01806298-6B30-9DF3-BA63-E98B92B8E690}"/>
              </a:ext>
            </a:extLst>
          </p:cNvPr>
          <p:cNvGrpSpPr/>
          <p:nvPr/>
        </p:nvGrpSpPr>
        <p:grpSpPr>
          <a:xfrm>
            <a:off x="1950870" y="2678242"/>
            <a:ext cx="908821" cy="651136"/>
            <a:chOff x="7458407" y="2414528"/>
            <a:chExt cx="509280" cy="320753"/>
          </a:xfrm>
        </p:grpSpPr>
        <p:pic>
          <p:nvPicPr>
            <p:cNvPr id="149" name="Picture 1018" descr="laptop_keyboard">
              <a:extLst>
                <a:ext uri="{FF2B5EF4-FFF2-40B4-BE49-F238E27FC236}">
                  <a16:creationId xmlns:a16="http://schemas.microsoft.com/office/drawing/2014/main" id="{A5C1394C-7E7A-A9D3-F116-89CE798018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9064" flipH="1">
              <a:off x="7458407" y="2575770"/>
              <a:ext cx="437221" cy="15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 name="Freeform 1019">
              <a:extLst>
                <a:ext uri="{FF2B5EF4-FFF2-40B4-BE49-F238E27FC236}">
                  <a16:creationId xmlns:a16="http://schemas.microsoft.com/office/drawing/2014/main" id="{7B2CE693-54A1-1EB6-AC62-28E67022B851}"/>
                </a:ext>
              </a:extLst>
            </p:cNvPr>
            <p:cNvSpPr>
              <a:spLocks/>
            </p:cNvSpPr>
            <p:nvPr/>
          </p:nvSpPr>
          <p:spPr bwMode="auto">
            <a:xfrm>
              <a:off x="7603304" y="2420984"/>
              <a:ext cx="351919" cy="208167"/>
            </a:xfrm>
            <a:custGeom>
              <a:avLst/>
              <a:gdLst>
                <a:gd name="T0" fmla="*/ 775798119 w 2982"/>
                <a:gd name="T1" fmla="*/ 0 h 2442"/>
                <a:gd name="T2" fmla="*/ 0 w 2982"/>
                <a:gd name="T3" fmla="*/ 211226083 h 2442"/>
                <a:gd name="T4" fmla="*/ 2147483646 w 2982"/>
                <a:gd name="T5" fmla="*/ 263880059 h 2442"/>
                <a:gd name="T6" fmla="*/ 2147483646 w 2982"/>
                <a:gd name="T7" fmla="*/ 52653891 h 2442"/>
                <a:gd name="T8" fmla="*/ 775798119 w 2982"/>
                <a:gd name="T9" fmla="*/ 0 h 2442"/>
                <a:gd name="T10" fmla="*/ 0 60000 65536"/>
                <a:gd name="T11" fmla="*/ 0 60000 65536"/>
                <a:gd name="T12" fmla="*/ 0 60000 65536"/>
                <a:gd name="T13" fmla="*/ 0 60000 65536"/>
                <a:gd name="T14" fmla="*/ 0 60000 65536"/>
                <a:gd name="T15" fmla="*/ 0 w 2982"/>
                <a:gd name="T16" fmla="*/ 0 h 2442"/>
                <a:gd name="T17" fmla="*/ 2982 w 2982"/>
                <a:gd name="T18" fmla="*/ 2442 h 2442"/>
              </a:gdLst>
              <a:ahLst/>
              <a:cxnLst>
                <a:cxn ang="T10">
                  <a:pos x="T0" y="T1"/>
                </a:cxn>
                <a:cxn ang="T11">
                  <a:pos x="T2" y="T3"/>
                </a:cxn>
                <a:cxn ang="T12">
                  <a:pos x="T4" y="T5"/>
                </a:cxn>
                <a:cxn ang="T13">
                  <a:pos x="T6" y="T7"/>
                </a:cxn>
                <a:cxn ang="T14">
                  <a:pos x="T8" y="T9"/>
                </a:cxn>
              </a:cxnLst>
              <a:rect l="T15" t="T16" r="T17" b="T18"/>
              <a:pathLst>
                <a:path w="2982" h="2442">
                  <a:moveTo>
                    <a:pt x="540" y="0"/>
                  </a:moveTo>
                  <a:lnTo>
                    <a:pt x="0" y="1734"/>
                  </a:lnTo>
                  <a:lnTo>
                    <a:pt x="2394" y="2442"/>
                  </a:lnTo>
                  <a:lnTo>
                    <a:pt x="2982" y="318"/>
                  </a:lnTo>
                  <a:lnTo>
                    <a:pt x="540" y="0"/>
                  </a:lnTo>
                  <a:close/>
                </a:path>
              </a:pathLst>
            </a:custGeom>
            <a:solidFill>
              <a:schemeClr val="tx1"/>
            </a:solidFill>
            <a:ln w="9525">
              <a:solidFill>
                <a:schemeClr val="tx1"/>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1" name="Picture 1020" descr="screen">
              <a:extLst>
                <a:ext uri="{FF2B5EF4-FFF2-40B4-BE49-F238E27FC236}">
                  <a16:creationId xmlns:a16="http://schemas.microsoft.com/office/drawing/2014/main" id="{A0E0C52A-C18B-8CB7-F1F3-43BB396EE02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20637" y="2426338"/>
              <a:ext cx="319785" cy="18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 name="Freeform 1021">
              <a:extLst>
                <a:ext uri="{FF2B5EF4-FFF2-40B4-BE49-F238E27FC236}">
                  <a16:creationId xmlns:a16="http://schemas.microsoft.com/office/drawing/2014/main" id="{C86CCC23-DAC1-D7BC-22FD-4312E59A2424}"/>
                </a:ext>
              </a:extLst>
            </p:cNvPr>
            <p:cNvSpPr>
              <a:spLocks/>
            </p:cNvSpPr>
            <p:nvPr/>
          </p:nvSpPr>
          <p:spPr bwMode="auto">
            <a:xfrm>
              <a:off x="7667378" y="2414843"/>
              <a:ext cx="298167" cy="38736"/>
            </a:xfrm>
            <a:custGeom>
              <a:avLst/>
              <a:gdLst>
                <a:gd name="T0" fmla="*/ 193616298 w 2528"/>
                <a:gd name="T1" fmla="*/ 0 h 455"/>
                <a:gd name="T2" fmla="*/ 2147483646 w 2528"/>
                <a:gd name="T3" fmla="*/ 52445139 h 455"/>
                <a:gd name="T4" fmla="*/ 2147483646 w 2528"/>
                <a:gd name="T5" fmla="*/ 52445139 h 455"/>
                <a:gd name="T6" fmla="*/ 0 w 2528"/>
                <a:gd name="T7" fmla="*/ 52445139 h 455"/>
                <a:gd name="T8" fmla="*/ 193616298 w 2528"/>
                <a:gd name="T9" fmla="*/ 0 h 455"/>
                <a:gd name="T10" fmla="*/ 0 60000 65536"/>
                <a:gd name="T11" fmla="*/ 0 60000 65536"/>
                <a:gd name="T12" fmla="*/ 0 60000 65536"/>
                <a:gd name="T13" fmla="*/ 0 60000 65536"/>
                <a:gd name="T14" fmla="*/ 0 60000 65536"/>
                <a:gd name="T15" fmla="*/ 0 w 2528"/>
                <a:gd name="T16" fmla="*/ 0 h 455"/>
                <a:gd name="T17" fmla="*/ 2528 w 2528"/>
                <a:gd name="T18" fmla="*/ 455 h 455"/>
              </a:gdLst>
              <a:ahLst/>
              <a:cxnLst>
                <a:cxn ang="T10">
                  <a:pos x="T0" y="T1"/>
                </a:cxn>
                <a:cxn ang="T11">
                  <a:pos x="T2" y="T3"/>
                </a:cxn>
                <a:cxn ang="T12">
                  <a:pos x="T4" y="T5"/>
                </a:cxn>
                <a:cxn ang="T13">
                  <a:pos x="T6" y="T7"/>
                </a:cxn>
                <a:cxn ang="T14">
                  <a:pos x="T8" y="T9"/>
                </a:cxn>
              </a:cxnLst>
              <a:rect l="T15" t="T16" r="T17" b="T18"/>
              <a:pathLst>
                <a:path w="2528" h="455">
                  <a:moveTo>
                    <a:pt x="14" y="0"/>
                  </a:moveTo>
                  <a:lnTo>
                    <a:pt x="2528" y="341"/>
                  </a:lnTo>
                  <a:lnTo>
                    <a:pt x="2480" y="455"/>
                  </a:lnTo>
                  <a:lnTo>
                    <a:pt x="0" y="86"/>
                  </a:lnTo>
                  <a:lnTo>
                    <a:pt x="14" y="0"/>
                  </a:lnTo>
                  <a:close/>
                </a:path>
              </a:pathLst>
            </a:custGeom>
            <a:gradFill rotWithShape="1">
              <a:gsLst>
                <a:gs pos="0">
                  <a:srgbClr val="000099"/>
                </a:gs>
                <a:gs pos="100000">
                  <a:srgbClr val="EAEAEA"/>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3" name="Freeform 1022">
              <a:extLst>
                <a:ext uri="{FF2B5EF4-FFF2-40B4-BE49-F238E27FC236}">
                  <a16:creationId xmlns:a16="http://schemas.microsoft.com/office/drawing/2014/main" id="{7077EC7B-2AFB-B0F0-D383-1DB4E3CF2BD9}"/>
                </a:ext>
              </a:extLst>
            </p:cNvPr>
            <p:cNvSpPr>
              <a:spLocks/>
            </p:cNvSpPr>
            <p:nvPr/>
          </p:nvSpPr>
          <p:spPr bwMode="auto">
            <a:xfrm>
              <a:off x="7600188" y="2414528"/>
              <a:ext cx="82770" cy="161243"/>
            </a:xfrm>
            <a:custGeom>
              <a:avLst/>
              <a:gdLst>
                <a:gd name="T0" fmla="*/ 773664160 w 702"/>
                <a:gd name="T1" fmla="*/ 0 h 1893"/>
                <a:gd name="T2" fmla="*/ 0 w 702"/>
                <a:gd name="T3" fmla="*/ 210739916 h 1893"/>
                <a:gd name="T4" fmla="*/ 193416040 w 702"/>
                <a:gd name="T5" fmla="*/ 210739916 h 1893"/>
                <a:gd name="T6" fmla="*/ 967080200 w 702"/>
                <a:gd name="T7" fmla="*/ 52529017 h 1893"/>
                <a:gd name="T8" fmla="*/ 773664160 w 702"/>
                <a:gd name="T9" fmla="*/ 0 h 1893"/>
                <a:gd name="T10" fmla="*/ 0 60000 65536"/>
                <a:gd name="T11" fmla="*/ 0 60000 65536"/>
                <a:gd name="T12" fmla="*/ 0 60000 65536"/>
                <a:gd name="T13" fmla="*/ 0 60000 65536"/>
                <a:gd name="T14" fmla="*/ 0 60000 65536"/>
                <a:gd name="T15" fmla="*/ 0 w 702"/>
                <a:gd name="T16" fmla="*/ 0 h 1893"/>
                <a:gd name="T17" fmla="*/ 702 w 702"/>
                <a:gd name="T18" fmla="*/ 1893 h 1893"/>
              </a:gdLst>
              <a:ahLst/>
              <a:cxnLst>
                <a:cxn ang="T10">
                  <a:pos x="T0" y="T1"/>
                </a:cxn>
                <a:cxn ang="T11">
                  <a:pos x="T2" y="T3"/>
                </a:cxn>
                <a:cxn ang="T12">
                  <a:pos x="T4" y="T5"/>
                </a:cxn>
                <a:cxn ang="T13">
                  <a:pos x="T6" y="T7"/>
                </a:cxn>
                <a:cxn ang="T14">
                  <a:pos x="T8" y="T9"/>
                </a:cxn>
              </a:cxnLst>
              <a:rect l="T15" t="T16" r="T17" b="T18"/>
              <a:pathLst>
                <a:path w="702" h="1893">
                  <a:moveTo>
                    <a:pt x="579" y="0"/>
                  </a:moveTo>
                  <a:lnTo>
                    <a:pt x="0" y="1869"/>
                  </a:lnTo>
                  <a:lnTo>
                    <a:pt x="114" y="1893"/>
                  </a:lnTo>
                  <a:lnTo>
                    <a:pt x="702" y="51"/>
                  </a:lnTo>
                  <a:lnTo>
                    <a:pt x="579"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4" name="Freeform 1023">
              <a:extLst>
                <a:ext uri="{FF2B5EF4-FFF2-40B4-BE49-F238E27FC236}">
                  <a16:creationId xmlns:a16="http://schemas.microsoft.com/office/drawing/2014/main" id="{8D365BA9-77CE-BD2F-7AC3-47015D865189}"/>
                </a:ext>
              </a:extLst>
            </p:cNvPr>
            <p:cNvSpPr>
              <a:spLocks/>
            </p:cNvSpPr>
            <p:nvPr/>
          </p:nvSpPr>
          <p:spPr bwMode="auto">
            <a:xfrm>
              <a:off x="7874205" y="2443344"/>
              <a:ext cx="89197" cy="186122"/>
            </a:xfrm>
            <a:custGeom>
              <a:avLst/>
              <a:gdLst>
                <a:gd name="T0" fmla="*/ 969024527 w 756"/>
                <a:gd name="T1" fmla="*/ 0 h 2184"/>
                <a:gd name="T2" fmla="*/ 193802074 w 756"/>
                <a:gd name="T3" fmla="*/ 263660221 h 2184"/>
                <a:gd name="T4" fmla="*/ 0 w 756"/>
                <a:gd name="T5" fmla="*/ 263660221 h 2184"/>
                <a:gd name="T6" fmla="*/ 775222454 w 756"/>
                <a:gd name="T7" fmla="*/ 52610059 h 2184"/>
                <a:gd name="T8" fmla="*/ 969024527 w 756"/>
                <a:gd name="T9" fmla="*/ 0 h 2184"/>
                <a:gd name="T10" fmla="*/ 0 60000 65536"/>
                <a:gd name="T11" fmla="*/ 0 60000 65536"/>
                <a:gd name="T12" fmla="*/ 0 60000 65536"/>
                <a:gd name="T13" fmla="*/ 0 60000 65536"/>
                <a:gd name="T14" fmla="*/ 0 60000 65536"/>
                <a:gd name="T15" fmla="*/ 0 w 756"/>
                <a:gd name="T16" fmla="*/ 0 h 2184"/>
                <a:gd name="T17" fmla="*/ 756 w 756"/>
                <a:gd name="T18" fmla="*/ 2184 h 2184"/>
              </a:gdLst>
              <a:ahLst/>
              <a:cxnLst>
                <a:cxn ang="T10">
                  <a:pos x="T0" y="T1"/>
                </a:cxn>
                <a:cxn ang="T11">
                  <a:pos x="T2" y="T3"/>
                </a:cxn>
                <a:cxn ang="T12">
                  <a:pos x="T4" y="T5"/>
                </a:cxn>
                <a:cxn ang="T13">
                  <a:pos x="T6" y="T7"/>
                </a:cxn>
                <a:cxn ang="T14">
                  <a:pos x="T8" y="T9"/>
                </a:cxn>
              </a:cxnLst>
              <a:rect l="T15" t="T16" r="T17" b="T18"/>
              <a:pathLst>
                <a:path w="756" h="2184">
                  <a:moveTo>
                    <a:pt x="756" y="0"/>
                  </a:moveTo>
                  <a:lnTo>
                    <a:pt x="138" y="2184"/>
                  </a:lnTo>
                  <a:lnTo>
                    <a:pt x="0" y="2148"/>
                  </a:lnTo>
                  <a:lnTo>
                    <a:pt x="606" y="78"/>
                  </a:lnTo>
                  <a:lnTo>
                    <a:pt x="756" y="0"/>
                  </a:lnTo>
                  <a:close/>
                </a:path>
              </a:pathLst>
            </a:custGeom>
            <a:gradFill rotWithShape="1">
              <a:gsLst>
                <a:gs pos="0">
                  <a:srgbClr val="DDDDDD"/>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5" name="Freeform 1024">
              <a:extLst>
                <a:ext uri="{FF2B5EF4-FFF2-40B4-BE49-F238E27FC236}">
                  <a16:creationId xmlns:a16="http://schemas.microsoft.com/office/drawing/2014/main" id="{F8F93599-B925-7331-867D-0775B5DD54D8}"/>
                </a:ext>
              </a:extLst>
            </p:cNvPr>
            <p:cNvSpPr>
              <a:spLocks/>
            </p:cNvSpPr>
            <p:nvPr/>
          </p:nvSpPr>
          <p:spPr bwMode="auto">
            <a:xfrm>
              <a:off x="7599214" y="2567582"/>
              <a:ext cx="327185" cy="62828"/>
            </a:xfrm>
            <a:custGeom>
              <a:avLst/>
              <a:gdLst>
                <a:gd name="T0" fmla="*/ 193829444 w 2773"/>
                <a:gd name="T1" fmla="*/ 0 h 738"/>
                <a:gd name="T2" fmla="*/ 0 w 2773"/>
                <a:gd name="T3" fmla="*/ 52443587 h 738"/>
                <a:gd name="T4" fmla="*/ 2147483646 w 2773"/>
                <a:gd name="T5" fmla="*/ 104894411 h 738"/>
                <a:gd name="T6" fmla="*/ 2147483646 w 2773"/>
                <a:gd name="T7" fmla="*/ 52443587 h 738"/>
                <a:gd name="T8" fmla="*/ 193829444 w 2773"/>
                <a:gd name="T9" fmla="*/ 0 h 738"/>
                <a:gd name="T10" fmla="*/ 0 60000 65536"/>
                <a:gd name="T11" fmla="*/ 0 60000 65536"/>
                <a:gd name="T12" fmla="*/ 0 60000 65536"/>
                <a:gd name="T13" fmla="*/ 0 60000 65536"/>
                <a:gd name="T14" fmla="*/ 0 60000 65536"/>
                <a:gd name="T15" fmla="*/ 0 w 2773"/>
                <a:gd name="T16" fmla="*/ 0 h 738"/>
                <a:gd name="T17" fmla="*/ 2773 w 2773"/>
                <a:gd name="T18" fmla="*/ 738 h 738"/>
              </a:gdLst>
              <a:ahLst/>
              <a:cxnLst>
                <a:cxn ang="T10">
                  <a:pos x="T0" y="T1"/>
                </a:cxn>
                <a:cxn ang="T11">
                  <a:pos x="T2" y="T3"/>
                </a:cxn>
                <a:cxn ang="T12">
                  <a:pos x="T4" y="T5"/>
                </a:cxn>
                <a:cxn ang="T13">
                  <a:pos x="T6" y="T7"/>
                </a:cxn>
                <a:cxn ang="T14">
                  <a:pos x="T8" y="T9"/>
                </a:cxn>
              </a:cxnLst>
              <a:rect l="T15" t="T16" r="T17" b="T18"/>
              <a:pathLst>
                <a:path w="2773" h="738">
                  <a:moveTo>
                    <a:pt x="33" y="0"/>
                  </a:moveTo>
                  <a:lnTo>
                    <a:pt x="0" y="99"/>
                  </a:lnTo>
                  <a:lnTo>
                    <a:pt x="2436" y="738"/>
                  </a:lnTo>
                  <a:cubicBezTo>
                    <a:pt x="2499" y="501"/>
                    <a:pt x="2773" y="727"/>
                    <a:pt x="2373" y="603"/>
                  </a:cubicBezTo>
                  <a:lnTo>
                    <a:pt x="33" y="0"/>
                  </a:lnTo>
                  <a:close/>
                </a:path>
              </a:pathLst>
            </a:custGeom>
            <a:gradFill rotWithShape="1">
              <a:gsLst>
                <a:gs pos="0">
                  <a:srgbClr val="0000CC"/>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6" name="Freeform 1025">
              <a:extLst>
                <a:ext uri="{FF2B5EF4-FFF2-40B4-BE49-F238E27FC236}">
                  <a16:creationId xmlns:a16="http://schemas.microsoft.com/office/drawing/2014/main" id="{F7095720-DC44-CB1F-DDE3-08216EEAAB04}"/>
                </a:ext>
              </a:extLst>
            </p:cNvPr>
            <p:cNvSpPr>
              <a:spLocks/>
            </p:cNvSpPr>
            <p:nvPr/>
          </p:nvSpPr>
          <p:spPr bwMode="auto">
            <a:xfrm>
              <a:off x="7884138" y="2444918"/>
              <a:ext cx="83549" cy="186909"/>
            </a:xfrm>
            <a:custGeom>
              <a:avLst/>
              <a:gdLst>
                <a:gd name="T0" fmla="*/ 2147483646 w 637"/>
                <a:gd name="T1" fmla="*/ 0 h 1659"/>
                <a:gd name="T2" fmla="*/ 2147483646 w 637"/>
                <a:gd name="T3" fmla="*/ 0 h 1659"/>
                <a:gd name="T4" fmla="*/ 295581541 w 637"/>
                <a:gd name="T5" fmla="*/ 2147483646 h 1659"/>
                <a:gd name="T6" fmla="*/ 0 w 637"/>
                <a:gd name="T7" fmla="*/ 2147483646 h 1659"/>
                <a:gd name="T8" fmla="*/ 2147483646 w 637"/>
                <a:gd name="T9" fmla="*/ 0 h 1659"/>
                <a:gd name="T10" fmla="*/ 0 60000 65536"/>
                <a:gd name="T11" fmla="*/ 0 60000 65536"/>
                <a:gd name="T12" fmla="*/ 0 60000 65536"/>
                <a:gd name="T13" fmla="*/ 0 60000 65536"/>
                <a:gd name="T14" fmla="*/ 0 60000 65536"/>
                <a:gd name="T15" fmla="*/ 0 w 637"/>
                <a:gd name="T16" fmla="*/ 0 h 1659"/>
                <a:gd name="T17" fmla="*/ 637 w 637"/>
                <a:gd name="T18" fmla="*/ 1659 h 1659"/>
              </a:gdLst>
              <a:ahLst/>
              <a:cxnLst>
                <a:cxn ang="T10">
                  <a:pos x="T0" y="T1"/>
                </a:cxn>
                <a:cxn ang="T11">
                  <a:pos x="T2" y="T3"/>
                </a:cxn>
                <a:cxn ang="T12">
                  <a:pos x="T4" y="T5"/>
                </a:cxn>
                <a:cxn ang="T13">
                  <a:pos x="T6" y="T7"/>
                </a:cxn>
                <a:cxn ang="T14">
                  <a:pos x="T8" y="T9"/>
                </a:cxn>
              </a:cxnLst>
              <a:rect l="T15" t="T16" r="T17" b="T18"/>
              <a:pathLst>
                <a:path w="637" h="1659">
                  <a:moveTo>
                    <a:pt x="615" y="0"/>
                  </a:moveTo>
                  <a:lnTo>
                    <a:pt x="637" y="0"/>
                  </a:lnTo>
                  <a:lnTo>
                    <a:pt x="68" y="1659"/>
                  </a:lnTo>
                  <a:lnTo>
                    <a:pt x="0" y="1647"/>
                  </a:lnTo>
                  <a:lnTo>
                    <a:pt x="615"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7" name="Freeform 1026">
              <a:extLst>
                <a:ext uri="{FF2B5EF4-FFF2-40B4-BE49-F238E27FC236}">
                  <a16:creationId xmlns:a16="http://schemas.microsoft.com/office/drawing/2014/main" id="{8C21603C-136B-5DEF-F7E4-F73E2CA493B0}"/>
                </a:ext>
              </a:extLst>
            </p:cNvPr>
            <p:cNvSpPr>
              <a:spLocks/>
            </p:cNvSpPr>
            <p:nvPr/>
          </p:nvSpPr>
          <p:spPr bwMode="auto">
            <a:xfrm>
              <a:off x="7599603" y="2575928"/>
              <a:ext cx="290961" cy="62041"/>
            </a:xfrm>
            <a:custGeom>
              <a:avLst/>
              <a:gdLst>
                <a:gd name="T0" fmla="*/ 0 w 2216"/>
                <a:gd name="T1" fmla="*/ 0 h 550"/>
                <a:gd name="T2" fmla="*/ 296523134 w 2216"/>
                <a:gd name="T3" fmla="*/ 324379338 h 550"/>
                <a:gd name="T4" fmla="*/ 2147483646 w 2216"/>
                <a:gd name="T5" fmla="*/ 2147483646 h 550"/>
                <a:gd name="T6" fmla="*/ 2147483646 w 2216"/>
                <a:gd name="T7" fmla="*/ 2147483646 h 550"/>
                <a:gd name="T8" fmla="*/ 0 w 2216"/>
                <a:gd name="T9" fmla="*/ 0 h 550"/>
                <a:gd name="T10" fmla="*/ 0 60000 65536"/>
                <a:gd name="T11" fmla="*/ 0 60000 65536"/>
                <a:gd name="T12" fmla="*/ 0 60000 65536"/>
                <a:gd name="T13" fmla="*/ 0 60000 65536"/>
                <a:gd name="T14" fmla="*/ 0 60000 65536"/>
                <a:gd name="T15" fmla="*/ 0 w 2216"/>
                <a:gd name="T16" fmla="*/ 0 h 550"/>
                <a:gd name="T17" fmla="*/ 2216 w 2216"/>
                <a:gd name="T18" fmla="*/ 550 h 550"/>
              </a:gdLst>
              <a:ahLst/>
              <a:cxnLst>
                <a:cxn ang="T10">
                  <a:pos x="T0" y="T1"/>
                </a:cxn>
                <a:cxn ang="T11">
                  <a:pos x="T2" y="T3"/>
                </a:cxn>
                <a:cxn ang="T12">
                  <a:pos x="T4" y="T5"/>
                </a:cxn>
                <a:cxn ang="T13">
                  <a:pos x="T6" y="T7"/>
                </a:cxn>
                <a:cxn ang="T14">
                  <a:pos x="T8" y="T9"/>
                </a:cxn>
              </a:cxnLst>
              <a:rect l="T15" t="T16" r="T17" b="T18"/>
              <a:pathLst>
                <a:path w="2216" h="550">
                  <a:moveTo>
                    <a:pt x="0" y="0"/>
                  </a:moveTo>
                  <a:lnTo>
                    <a:pt x="9" y="57"/>
                  </a:lnTo>
                  <a:lnTo>
                    <a:pt x="2164" y="550"/>
                  </a:lnTo>
                  <a:lnTo>
                    <a:pt x="2216" y="496"/>
                  </a:lnTo>
                  <a:lnTo>
                    <a:pt x="0" y="0"/>
                  </a:lnTo>
                  <a:close/>
                </a:path>
              </a:pathLst>
            </a:custGeom>
            <a:gradFill rotWithShape="1">
              <a:gsLst>
                <a:gs pos="0">
                  <a:srgbClr val="00009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58" name="Group 1027">
              <a:extLst>
                <a:ext uri="{FF2B5EF4-FFF2-40B4-BE49-F238E27FC236}">
                  <a16:creationId xmlns:a16="http://schemas.microsoft.com/office/drawing/2014/main" id="{8D64DD6A-C0D3-1B45-D2D1-C65192C5F86D}"/>
                </a:ext>
              </a:extLst>
            </p:cNvPr>
            <p:cNvGrpSpPr>
              <a:grpSpLocks/>
            </p:cNvGrpSpPr>
            <p:nvPr/>
          </p:nvGrpSpPr>
          <p:grpSpPr bwMode="auto">
            <a:xfrm>
              <a:off x="7594735" y="2642220"/>
              <a:ext cx="98740" cy="36846"/>
              <a:chOff x="1740" y="2642"/>
              <a:chExt cx="752" cy="327"/>
            </a:xfrm>
          </p:grpSpPr>
          <p:sp>
            <p:nvSpPr>
              <p:cNvPr id="165" name="Freeform 1028">
                <a:extLst>
                  <a:ext uri="{FF2B5EF4-FFF2-40B4-BE49-F238E27FC236}">
                    <a16:creationId xmlns:a16="http://schemas.microsoft.com/office/drawing/2014/main" id="{977D7506-951D-C394-7673-7D0AF01BBF7A}"/>
                  </a:ext>
                </a:extLst>
              </p:cNvPr>
              <p:cNvSpPr>
                <a:spLocks/>
              </p:cNvSpPr>
              <p:nvPr/>
            </p:nvSpPr>
            <p:spPr bwMode="auto">
              <a:xfrm>
                <a:off x="1740" y="2642"/>
                <a:ext cx="752" cy="327"/>
              </a:xfrm>
              <a:custGeom>
                <a:avLst/>
                <a:gdLst>
                  <a:gd name="T0" fmla="*/ 293 w 752"/>
                  <a:gd name="T1" fmla="*/ 0 h 327"/>
                  <a:gd name="T2" fmla="*/ 752 w 752"/>
                  <a:gd name="T3" fmla="*/ 124 h 327"/>
                  <a:gd name="T4" fmla="*/ 470 w 752"/>
                  <a:gd name="T5" fmla="*/ 327 h 327"/>
                  <a:gd name="T6" fmla="*/ 0 w 752"/>
                  <a:gd name="T7" fmla="*/ 183 h 327"/>
                  <a:gd name="T8" fmla="*/ 293 w 752"/>
                  <a:gd name="T9" fmla="*/ 0 h 327"/>
                  <a:gd name="T10" fmla="*/ 0 60000 65536"/>
                  <a:gd name="T11" fmla="*/ 0 60000 65536"/>
                  <a:gd name="T12" fmla="*/ 0 60000 65536"/>
                  <a:gd name="T13" fmla="*/ 0 60000 65536"/>
                  <a:gd name="T14" fmla="*/ 0 60000 65536"/>
                  <a:gd name="T15" fmla="*/ 0 w 752"/>
                  <a:gd name="T16" fmla="*/ 0 h 327"/>
                  <a:gd name="T17" fmla="*/ 752 w 752"/>
                  <a:gd name="T18" fmla="*/ 327 h 327"/>
                </a:gdLst>
                <a:ahLst/>
                <a:cxnLst>
                  <a:cxn ang="T10">
                    <a:pos x="T0" y="T1"/>
                  </a:cxn>
                  <a:cxn ang="T11">
                    <a:pos x="T2" y="T3"/>
                  </a:cxn>
                  <a:cxn ang="T12">
                    <a:pos x="T4" y="T5"/>
                  </a:cxn>
                  <a:cxn ang="T13">
                    <a:pos x="T6" y="T7"/>
                  </a:cxn>
                  <a:cxn ang="T14">
                    <a:pos x="T8" y="T9"/>
                  </a:cxn>
                </a:cxnLst>
                <a:rect l="T15" t="T16" r="T17" b="T18"/>
                <a:pathLst>
                  <a:path w="752" h="327">
                    <a:moveTo>
                      <a:pt x="293" y="0"/>
                    </a:moveTo>
                    <a:lnTo>
                      <a:pt x="752" y="124"/>
                    </a:lnTo>
                    <a:lnTo>
                      <a:pt x="470" y="327"/>
                    </a:lnTo>
                    <a:lnTo>
                      <a:pt x="0" y="183"/>
                    </a:lnTo>
                    <a:lnTo>
                      <a:pt x="293"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6" name="Freeform 1029">
                <a:extLst>
                  <a:ext uri="{FF2B5EF4-FFF2-40B4-BE49-F238E27FC236}">
                    <a16:creationId xmlns:a16="http://schemas.microsoft.com/office/drawing/2014/main" id="{B800F058-529B-7A8B-DE68-18AB136B34EA}"/>
                  </a:ext>
                </a:extLst>
              </p:cNvPr>
              <p:cNvSpPr>
                <a:spLocks/>
              </p:cNvSpPr>
              <p:nvPr/>
            </p:nvSpPr>
            <p:spPr bwMode="auto">
              <a:xfrm>
                <a:off x="1754" y="2649"/>
                <a:ext cx="726" cy="311"/>
              </a:xfrm>
              <a:custGeom>
                <a:avLst/>
                <a:gdLst>
                  <a:gd name="T0" fmla="*/ 282 w 726"/>
                  <a:gd name="T1" fmla="*/ 0 h 311"/>
                  <a:gd name="T2" fmla="*/ 726 w 726"/>
                  <a:gd name="T3" fmla="*/ 119 h 311"/>
                  <a:gd name="T4" fmla="*/ 457 w 726"/>
                  <a:gd name="T5" fmla="*/ 311 h 311"/>
                  <a:gd name="T6" fmla="*/ 0 w 726"/>
                  <a:gd name="T7" fmla="*/ 173 h 311"/>
                  <a:gd name="T8" fmla="*/ 282 w 726"/>
                  <a:gd name="T9" fmla="*/ 0 h 311"/>
                  <a:gd name="T10" fmla="*/ 0 60000 65536"/>
                  <a:gd name="T11" fmla="*/ 0 60000 65536"/>
                  <a:gd name="T12" fmla="*/ 0 60000 65536"/>
                  <a:gd name="T13" fmla="*/ 0 60000 65536"/>
                  <a:gd name="T14" fmla="*/ 0 60000 65536"/>
                  <a:gd name="T15" fmla="*/ 0 w 726"/>
                  <a:gd name="T16" fmla="*/ 0 h 311"/>
                  <a:gd name="T17" fmla="*/ 726 w 726"/>
                  <a:gd name="T18" fmla="*/ 311 h 311"/>
                </a:gdLst>
                <a:ahLst/>
                <a:cxnLst>
                  <a:cxn ang="T10">
                    <a:pos x="T0" y="T1"/>
                  </a:cxn>
                  <a:cxn ang="T11">
                    <a:pos x="T2" y="T3"/>
                  </a:cxn>
                  <a:cxn ang="T12">
                    <a:pos x="T4" y="T5"/>
                  </a:cxn>
                  <a:cxn ang="T13">
                    <a:pos x="T6" y="T7"/>
                  </a:cxn>
                  <a:cxn ang="T14">
                    <a:pos x="T8" y="T9"/>
                  </a:cxn>
                </a:cxnLst>
                <a:rect l="T15" t="T16" r="T17" b="T18"/>
                <a:pathLst>
                  <a:path w="726" h="311">
                    <a:moveTo>
                      <a:pt x="282" y="0"/>
                    </a:moveTo>
                    <a:lnTo>
                      <a:pt x="726" y="119"/>
                    </a:lnTo>
                    <a:lnTo>
                      <a:pt x="457" y="311"/>
                    </a:lnTo>
                    <a:lnTo>
                      <a:pt x="0" y="173"/>
                    </a:lnTo>
                    <a:lnTo>
                      <a:pt x="282" y="0"/>
                    </a:lnTo>
                    <a:close/>
                  </a:path>
                </a:pathLst>
              </a:custGeom>
              <a:gradFill rotWithShape="1">
                <a:gsLst>
                  <a:gs pos="0">
                    <a:srgbClr val="4D4D4D"/>
                  </a:gs>
                  <a:gs pos="100000">
                    <a:srgbClr val="DDDDDD"/>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7" name="Freeform 1030">
                <a:extLst>
                  <a:ext uri="{FF2B5EF4-FFF2-40B4-BE49-F238E27FC236}">
                    <a16:creationId xmlns:a16="http://schemas.microsoft.com/office/drawing/2014/main" id="{20455A5E-F91F-1AB0-EEDC-571F8CF64A8F}"/>
                  </a:ext>
                </a:extLst>
              </p:cNvPr>
              <p:cNvSpPr>
                <a:spLocks/>
              </p:cNvSpPr>
              <p:nvPr/>
            </p:nvSpPr>
            <p:spPr bwMode="auto">
              <a:xfrm>
                <a:off x="1808" y="2770"/>
                <a:ext cx="258" cy="100"/>
              </a:xfrm>
              <a:custGeom>
                <a:avLst/>
                <a:gdLst>
                  <a:gd name="T0" fmla="*/ 0 w 258"/>
                  <a:gd name="T1" fmla="*/ 44 h 100"/>
                  <a:gd name="T2" fmla="*/ 75 w 258"/>
                  <a:gd name="T3" fmla="*/ 0 h 100"/>
                  <a:gd name="T4" fmla="*/ 258 w 258"/>
                  <a:gd name="T5" fmla="*/ 50 h 100"/>
                  <a:gd name="T6" fmla="*/ 183 w 258"/>
                  <a:gd name="T7" fmla="*/ 100 h 100"/>
                  <a:gd name="T8" fmla="*/ 0 w 258"/>
                  <a:gd name="T9" fmla="*/ 44 h 100"/>
                  <a:gd name="T10" fmla="*/ 0 60000 65536"/>
                  <a:gd name="T11" fmla="*/ 0 60000 65536"/>
                  <a:gd name="T12" fmla="*/ 0 60000 65536"/>
                  <a:gd name="T13" fmla="*/ 0 60000 65536"/>
                  <a:gd name="T14" fmla="*/ 0 60000 65536"/>
                  <a:gd name="T15" fmla="*/ 0 w 258"/>
                  <a:gd name="T16" fmla="*/ 0 h 100"/>
                  <a:gd name="T17" fmla="*/ 258 w 258"/>
                  <a:gd name="T18" fmla="*/ 100 h 100"/>
                </a:gdLst>
                <a:ahLst/>
                <a:cxnLst>
                  <a:cxn ang="T10">
                    <a:pos x="T0" y="T1"/>
                  </a:cxn>
                  <a:cxn ang="T11">
                    <a:pos x="T2" y="T3"/>
                  </a:cxn>
                  <a:cxn ang="T12">
                    <a:pos x="T4" y="T5"/>
                  </a:cxn>
                  <a:cxn ang="T13">
                    <a:pos x="T6" y="T7"/>
                  </a:cxn>
                  <a:cxn ang="T14">
                    <a:pos x="T8" y="T9"/>
                  </a:cxn>
                </a:cxnLst>
                <a:rect l="T15" t="T16" r="T17" b="T18"/>
                <a:pathLst>
                  <a:path w="258" h="100">
                    <a:moveTo>
                      <a:pt x="0" y="44"/>
                    </a:moveTo>
                    <a:lnTo>
                      <a:pt x="75" y="0"/>
                    </a:lnTo>
                    <a:lnTo>
                      <a:pt x="258" y="50"/>
                    </a:lnTo>
                    <a:lnTo>
                      <a:pt x="183" y="100"/>
                    </a:lnTo>
                    <a:lnTo>
                      <a:pt x="0" y="4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8" name="Freeform 1031">
                <a:extLst>
                  <a:ext uri="{FF2B5EF4-FFF2-40B4-BE49-F238E27FC236}">
                    <a16:creationId xmlns:a16="http://schemas.microsoft.com/office/drawing/2014/main" id="{31DAE4BC-C46D-1F8D-7998-596A5374075D}"/>
                  </a:ext>
                </a:extLst>
              </p:cNvPr>
              <p:cNvSpPr>
                <a:spLocks/>
              </p:cNvSpPr>
              <p:nvPr/>
            </p:nvSpPr>
            <p:spPr bwMode="auto">
              <a:xfrm>
                <a:off x="1799" y="2816"/>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9" name="Freeform 1032">
                <a:extLst>
                  <a:ext uri="{FF2B5EF4-FFF2-40B4-BE49-F238E27FC236}">
                    <a16:creationId xmlns:a16="http://schemas.microsoft.com/office/drawing/2014/main" id="{87FED1B4-B263-A3AD-28C6-8A5B4280E779}"/>
                  </a:ext>
                </a:extLst>
              </p:cNvPr>
              <p:cNvSpPr>
                <a:spLocks/>
              </p:cNvSpPr>
              <p:nvPr/>
            </p:nvSpPr>
            <p:spPr bwMode="auto">
              <a:xfrm>
                <a:off x="2020" y="2834"/>
                <a:ext cx="258" cy="102"/>
              </a:xfrm>
              <a:custGeom>
                <a:avLst/>
                <a:gdLst>
                  <a:gd name="T0" fmla="*/ 0 w 258"/>
                  <a:gd name="T1" fmla="*/ 46 h 102"/>
                  <a:gd name="T2" fmla="*/ 71 w 258"/>
                  <a:gd name="T3" fmla="*/ 0 h 102"/>
                  <a:gd name="T4" fmla="*/ 258 w 258"/>
                  <a:gd name="T5" fmla="*/ 52 h 102"/>
                  <a:gd name="T6" fmla="*/ 183 w 258"/>
                  <a:gd name="T7" fmla="*/ 102 h 102"/>
                  <a:gd name="T8" fmla="*/ 0 w 258"/>
                  <a:gd name="T9" fmla="*/ 46 h 102"/>
                  <a:gd name="T10" fmla="*/ 0 60000 65536"/>
                  <a:gd name="T11" fmla="*/ 0 60000 65536"/>
                  <a:gd name="T12" fmla="*/ 0 60000 65536"/>
                  <a:gd name="T13" fmla="*/ 0 60000 65536"/>
                  <a:gd name="T14" fmla="*/ 0 60000 65536"/>
                  <a:gd name="T15" fmla="*/ 0 w 258"/>
                  <a:gd name="T16" fmla="*/ 0 h 102"/>
                  <a:gd name="T17" fmla="*/ 258 w 258"/>
                  <a:gd name="T18" fmla="*/ 102 h 102"/>
                </a:gdLst>
                <a:ahLst/>
                <a:cxnLst>
                  <a:cxn ang="T10">
                    <a:pos x="T0" y="T1"/>
                  </a:cxn>
                  <a:cxn ang="T11">
                    <a:pos x="T2" y="T3"/>
                  </a:cxn>
                  <a:cxn ang="T12">
                    <a:pos x="T4" y="T5"/>
                  </a:cxn>
                  <a:cxn ang="T13">
                    <a:pos x="T6" y="T7"/>
                  </a:cxn>
                  <a:cxn ang="T14">
                    <a:pos x="T8" y="T9"/>
                  </a:cxn>
                </a:cxnLst>
                <a:rect l="T15" t="T16" r="T17" b="T18"/>
                <a:pathLst>
                  <a:path w="258" h="102">
                    <a:moveTo>
                      <a:pt x="0" y="46"/>
                    </a:moveTo>
                    <a:lnTo>
                      <a:pt x="71" y="0"/>
                    </a:lnTo>
                    <a:lnTo>
                      <a:pt x="258" y="52"/>
                    </a:lnTo>
                    <a:lnTo>
                      <a:pt x="183" y="102"/>
                    </a:lnTo>
                    <a:lnTo>
                      <a:pt x="0" y="4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0" name="Freeform 1033">
                <a:extLst>
                  <a:ext uri="{FF2B5EF4-FFF2-40B4-BE49-F238E27FC236}">
                    <a16:creationId xmlns:a16="http://schemas.microsoft.com/office/drawing/2014/main" id="{4FD5D671-A27F-6840-C973-6AF368426379}"/>
                  </a:ext>
                </a:extLst>
              </p:cNvPr>
              <p:cNvSpPr>
                <a:spLocks/>
              </p:cNvSpPr>
              <p:nvPr/>
            </p:nvSpPr>
            <p:spPr bwMode="auto">
              <a:xfrm>
                <a:off x="2011" y="2882"/>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59" name="Freeform 1034">
              <a:extLst>
                <a:ext uri="{FF2B5EF4-FFF2-40B4-BE49-F238E27FC236}">
                  <a16:creationId xmlns:a16="http://schemas.microsoft.com/office/drawing/2014/main" id="{8F88D22F-6B20-BBD3-44EE-4B711AF53B5F}"/>
                </a:ext>
              </a:extLst>
            </p:cNvPr>
            <p:cNvSpPr>
              <a:spLocks/>
            </p:cNvSpPr>
            <p:nvPr/>
          </p:nvSpPr>
          <p:spPr bwMode="auto">
            <a:xfrm>
              <a:off x="7763780" y="2647731"/>
              <a:ext cx="119578" cy="80936"/>
            </a:xfrm>
            <a:custGeom>
              <a:avLst/>
              <a:gdLst>
                <a:gd name="T0" fmla="*/ 213221464 w 990"/>
                <a:gd name="T1" fmla="*/ 1090686587 h 792"/>
                <a:gd name="T2" fmla="*/ 1915477586 w 990"/>
                <a:gd name="T3" fmla="*/ 0 h 792"/>
                <a:gd name="T4" fmla="*/ 1915477586 w 990"/>
                <a:gd name="T5" fmla="*/ 108859840 h 792"/>
                <a:gd name="T6" fmla="*/ 0 w 990"/>
                <a:gd name="T7" fmla="*/ 1090686587 h 792"/>
                <a:gd name="T8" fmla="*/ 213221464 w 990"/>
                <a:gd name="T9" fmla="*/ 1090686587 h 792"/>
                <a:gd name="T10" fmla="*/ 0 60000 65536"/>
                <a:gd name="T11" fmla="*/ 0 60000 65536"/>
                <a:gd name="T12" fmla="*/ 0 60000 65536"/>
                <a:gd name="T13" fmla="*/ 0 60000 65536"/>
                <a:gd name="T14" fmla="*/ 0 60000 65536"/>
                <a:gd name="T15" fmla="*/ 0 w 990"/>
                <a:gd name="T16" fmla="*/ 0 h 792"/>
                <a:gd name="T17" fmla="*/ 990 w 990"/>
                <a:gd name="T18" fmla="*/ 792 h 792"/>
              </a:gdLst>
              <a:ahLst/>
              <a:cxnLst>
                <a:cxn ang="T10">
                  <a:pos x="T0" y="T1"/>
                </a:cxn>
                <a:cxn ang="T11">
                  <a:pos x="T2" y="T3"/>
                </a:cxn>
                <a:cxn ang="T12">
                  <a:pos x="T4" y="T5"/>
                </a:cxn>
                <a:cxn ang="T13">
                  <a:pos x="T6" y="T7"/>
                </a:cxn>
                <a:cxn ang="T14">
                  <a:pos x="T8" y="T9"/>
                </a:cxn>
              </a:cxnLst>
              <a:rect l="T15" t="T16" r="T17" b="T18"/>
              <a:pathLst>
                <a:path w="990" h="792">
                  <a:moveTo>
                    <a:pt x="3" y="738"/>
                  </a:moveTo>
                  <a:lnTo>
                    <a:pt x="990" y="0"/>
                  </a:lnTo>
                  <a:lnTo>
                    <a:pt x="987" y="60"/>
                  </a:lnTo>
                  <a:lnTo>
                    <a:pt x="0" y="792"/>
                  </a:lnTo>
                  <a:lnTo>
                    <a:pt x="3" y="73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0" name="Freeform 1035">
              <a:extLst>
                <a:ext uri="{FF2B5EF4-FFF2-40B4-BE49-F238E27FC236}">
                  <a16:creationId xmlns:a16="http://schemas.microsoft.com/office/drawing/2014/main" id="{F788B8A8-15BF-1A24-9CAC-E2C2AFD74B70}"/>
                </a:ext>
              </a:extLst>
            </p:cNvPr>
            <p:cNvSpPr>
              <a:spLocks/>
            </p:cNvSpPr>
            <p:nvPr/>
          </p:nvSpPr>
          <p:spPr bwMode="auto">
            <a:xfrm>
              <a:off x="7458602" y="2654187"/>
              <a:ext cx="305957" cy="73850"/>
            </a:xfrm>
            <a:custGeom>
              <a:avLst/>
              <a:gdLst>
                <a:gd name="T0" fmla="*/ 213486572 w 2532"/>
                <a:gd name="T1" fmla="*/ 0 h 723"/>
                <a:gd name="T2" fmla="*/ 213486572 w 2532"/>
                <a:gd name="T3" fmla="*/ 0 h 723"/>
                <a:gd name="T4" fmla="*/ 2147483646 w 2532"/>
                <a:gd name="T5" fmla="*/ 979380008 h 723"/>
                <a:gd name="T6" fmla="*/ 2147483646 w 2532"/>
                <a:gd name="T7" fmla="*/ 1088085165 h 723"/>
                <a:gd name="T8" fmla="*/ 0 w 2532"/>
                <a:gd name="T9" fmla="*/ 108705259 h 723"/>
                <a:gd name="T10" fmla="*/ 21348657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1" name="Freeform 1036">
              <a:extLst>
                <a:ext uri="{FF2B5EF4-FFF2-40B4-BE49-F238E27FC236}">
                  <a16:creationId xmlns:a16="http://schemas.microsoft.com/office/drawing/2014/main" id="{2A030001-B597-E22E-E1E1-31C68836E369}"/>
                </a:ext>
              </a:extLst>
            </p:cNvPr>
            <p:cNvSpPr>
              <a:spLocks/>
            </p:cNvSpPr>
            <p:nvPr/>
          </p:nvSpPr>
          <p:spPr bwMode="auto">
            <a:xfrm>
              <a:off x="7458797" y="2640645"/>
              <a:ext cx="3311" cy="14959"/>
            </a:xfrm>
            <a:custGeom>
              <a:avLst/>
              <a:gdLst>
                <a:gd name="T0" fmla="*/ 262278191 w 26"/>
                <a:gd name="T1" fmla="*/ 107489981 h 147"/>
                <a:gd name="T2" fmla="*/ 262278191 w 26"/>
                <a:gd name="T3" fmla="*/ 214969480 h 147"/>
                <a:gd name="T4" fmla="*/ 0 w 26"/>
                <a:gd name="T5" fmla="*/ 214969480 h 147"/>
                <a:gd name="T6" fmla="*/ 262278191 w 26"/>
                <a:gd name="T7" fmla="*/ 0 h 147"/>
                <a:gd name="T8" fmla="*/ 262278191 w 26"/>
                <a:gd name="T9" fmla="*/ 107489981 h 147"/>
                <a:gd name="T10" fmla="*/ 0 60000 65536"/>
                <a:gd name="T11" fmla="*/ 0 60000 65536"/>
                <a:gd name="T12" fmla="*/ 0 60000 65536"/>
                <a:gd name="T13" fmla="*/ 0 60000 65536"/>
                <a:gd name="T14" fmla="*/ 0 60000 65536"/>
                <a:gd name="T15" fmla="*/ 0 w 26"/>
                <a:gd name="T16" fmla="*/ 0 h 147"/>
                <a:gd name="T17" fmla="*/ 26 w 26"/>
                <a:gd name="T18" fmla="*/ 147 h 147"/>
              </a:gdLst>
              <a:ahLst/>
              <a:cxnLst>
                <a:cxn ang="T10">
                  <a:pos x="T0" y="T1"/>
                </a:cxn>
                <a:cxn ang="T11">
                  <a:pos x="T2" y="T3"/>
                </a:cxn>
                <a:cxn ang="T12">
                  <a:pos x="T4" y="T5"/>
                </a:cxn>
                <a:cxn ang="T13">
                  <a:pos x="T6" y="T7"/>
                </a:cxn>
                <a:cxn ang="T14">
                  <a:pos x="T8" y="T9"/>
                </a:cxn>
              </a:cxnLst>
              <a:rect l="T15" t="T16" r="T17" b="T18"/>
              <a:pathLst>
                <a:path w="26" h="147">
                  <a:moveTo>
                    <a:pt x="26" y="10"/>
                  </a:moveTo>
                  <a:lnTo>
                    <a:pt x="23" y="147"/>
                  </a:lnTo>
                  <a:lnTo>
                    <a:pt x="0" y="144"/>
                  </a:lnTo>
                  <a:lnTo>
                    <a:pt x="3" y="0"/>
                  </a:lnTo>
                  <a:lnTo>
                    <a:pt x="26" y="1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2" name="Freeform 1037">
              <a:extLst>
                <a:ext uri="{FF2B5EF4-FFF2-40B4-BE49-F238E27FC236}">
                  <a16:creationId xmlns:a16="http://schemas.microsoft.com/office/drawing/2014/main" id="{7308F661-1AB3-AF34-E312-B6CAF21A68DE}"/>
                </a:ext>
              </a:extLst>
            </p:cNvPr>
            <p:cNvSpPr>
              <a:spLocks/>
            </p:cNvSpPr>
            <p:nvPr/>
          </p:nvSpPr>
          <p:spPr bwMode="auto">
            <a:xfrm>
              <a:off x="7458992" y="2579707"/>
              <a:ext cx="142170" cy="61883"/>
            </a:xfrm>
            <a:custGeom>
              <a:avLst/>
              <a:gdLst>
                <a:gd name="T0" fmla="*/ 2136125890 w 1176"/>
                <a:gd name="T1" fmla="*/ 0 h 606"/>
                <a:gd name="T2" fmla="*/ 0 w 1176"/>
                <a:gd name="T3" fmla="*/ 870000945 h 606"/>
                <a:gd name="T4" fmla="*/ 213789467 w 1176"/>
                <a:gd name="T5" fmla="*/ 870000945 h 606"/>
                <a:gd name="T6" fmla="*/ 2136125890 w 1176"/>
                <a:gd name="T7" fmla="*/ 108617123 h 606"/>
                <a:gd name="T8" fmla="*/ 2136125890 w 1176"/>
                <a:gd name="T9" fmla="*/ 0 h 606"/>
                <a:gd name="T10" fmla="*/ 0 60000 65536"/>
                <a:gd name="T11" fmla="*/ 0 60000 65536"/>
                <a:gd name="T12" fmla="*/ 0 60000 65536"/>
                <a:gd name="T13" fmla="*/ 0 60000 65536"/>
                <a:gd name="T14" fmla="*/ 0 60000 65536"/>
                <a:gd name="T15" fmla="*/ 0 w 1176"/>
                <a:gd name="T16" fmla="*/ 0 h 606"/>
                <a:gd name="T17" fmla="*/ 1176 w 1176"/>
                <a:gd name="T18" fmla="*/ 606 h 606"/>
              </a:gdLst>
              <a:ahLst/>
              <a:cxnLst>
                <a:cxn ang="T10">
                  <a:pos x="T0" y="T1"/>
                </a:cxn>
                <a:cxn ang="T11">
                  <a:pos x="T2" y="T3"/>
                </a:cxn>
                <a:cxn ang="T12">
                  <a:pos x="T4" y="T5"/>
                </a:cxn>
                <a:cxn ang="T13">
                  <a:pos x="T6" y="T7"/>
                </a:cxn>
                <a:cxn ang="T14">
                  <a:pos x="T8" y="T9"/>
                </a:cxn>
              </a:cxnLst>
              <a:rect l="T15" t="T16" r="T17" b="T18"/>
              <a:pathLst>
                <a:path w="1176" h="606">
                  <a:moveTo>
                    <a:pt x="1170" y="0"/>
                  </a:moveTo>
                  <a:lnTo>
                    <a:pt x="0" y="597"/>
                  </a:lnTo>
                  <a:lnTo>
                    <a:pt x="30" y="606"/>
                  </a:lnTo>
                  <a:lnTo>
                    <a:pt x="1176" y="18"/>
                  </a:lnTo>
                  <a:lnTo>
                    <a:pt x="1170"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3" name="Freeform 1038">
              <a:extLst>
                <a:ext uri="{FF2B5EF4-FFF2-40B4-BE49-F238E27FC236}">
                  <a16:creationId xmlns:a16="http://schemas.microsoft.com/office/drawing/2014/main" id="{B16BEF3E-EEDD-0137-D600-3CA648CD2B0D}"/>
                </a:ext>
              </a:extLst>
            </p:cNvPr>
            <p:cNvSpPr>
              <a:spLocks/>
            </p:cNvSpPr>
            <p:nvPr/>
          </p:nvSpPr>
          <p:spPr bwMode="auto">
            <a:xfrm>
              <a:off x="7468535" y="2643795"/>
              <a:ext cx="290182" cy="71016"/>
            </a:xfrm>
            <a:custGeom>
              <a:avLst/>
              <a:gdLst>
                <a:gd name="T0" fmla="*/ 173112702 w 2532"/>
                <a:gd name="T1" fmla="*/ 0 h 723"/>
                <a:gd name="T2" fmla="*/ 173112702 w 2532"/>
                <a:gd name="T3" fmla="*/ 0 h 723"/>
                <a:gd name="T4" fmla="*/ 2069773885 w 2532"/>
                <a:gd name="T5" fmla="*/ 558173482 h 723"/>
                <a:gd name="T6" fmla="*/ 2069773885 w 2532"/>
                <a:gd name="T7" fmla="*/ 558173482 h 723"/>
                <a:gd name="T8" fmla="*/ 0 w 2532"/>
                <a:gd name="T9" fmla="*/ 92871346 h 723"/>
                <a:gd name="T10" fmla="*/ 17311270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4" name="Freeform 1039">
              <a:extLst>
                <a:ext uri="{FF2B5EF4-FFF2-40B4-BE49-F238E27FC236}">
                  <a16:creationId xmlns:a16="http://schemas.microsoft.com/office/drawing/2014/main" id="{BACABC34-76B9-1A54-2D9F-345DCFAAA683}"/>
                </a:ext>
              </a:extLst>
            </p:cNvPr>
            <p:cNvSpPr>
              <a:spLocks/>
            </p:cNvSpPr>
            <p:nvPr/>
          </p:nvSpPr>
          <p:spPr bwMode="auto">
            <a:xfrm flipV="1">
              <a:off x="7758327" y="2638756"/>
              <a:ext cx="118410" cy="73535"/>
            </a:xfrm>
            <a:custGeom>
              <a:avLst/>
              <a:gdLst>
                <a:gd name="T0" fmla="*/ 0 w 2532"/>
                <a:gd name="T1" fmla="*/ 0 h 723"/>
                <a:gd name="T2" fmla="*/ 0 w 2532"/>
                <a:gd name="T3" fmla="*/ 0 h 723"/>
                <a:gd name="T4" fmla="*/ 0 w 2532"/>
                <a:gd name="T5" fmla="*/ 962694895 h 723"/>
                <a:gd name="T6" fmla="*/ 0 w 2532"/>
                <a:gd name="T7" fmla="*/ 962694895 h 723"/>
                <a:gd name="T8" fmla="*/ 0 w 2532"/>
                <a:gd name="T9" fmla="*/ 107314314 h 723"/>
                <a:gd name="T10" fmla="*/ 0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71" name="Rectangle 37">
            <a:extLst>
              <a:ext uri="{FF2B5EF4-FFF2-40B4-BE49-F238E27FC236}">
                <a16:creationId xmlns:a16="http://schemas.microsoft.com/office/drawing/2014/main" id="{967C5476-0986-5B02-727D-9F343F2601E2}"/>
              </a:ext>
            </a:extLst>
          </p:cNvPr>
          <p:cNvSpPr>
            <a:spLocks noChangeArrowheads="1"/>
          </p:cNvSpPr>
          <p:nvPr/>
        </p:nvSpPr>
        <p:spPr bwMode="auto">
          <a:xfrm rot="2603620">
            <a:off x="3123075" y="3881648"/>
            <a:ext cx="140795" cy="23552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grpSp>
        <p:nvGrpSpPr>
          <p:cNvPr id="172" name="Group 171">
            <a:extLst>
              <a:ext uri="{FF2B5EF4-FFF2-40B4-BE49-F238E27FC236}">
                <a16:creationId xmlns:a16="http://schemas.microsoft.com/office/drawing/2014/main" id="{D953A493-711D-89C2-F72E-22E1318D3085}"/>
              </a:ext>
            </a:extLst>
          </p:cNvPr>
          <p:cNvGrpSpPr/>
          <p:nvPr/>
        </p:nvGrpSpPr>
        <p:grpSpPr>
          <a:xfrm>
            <a:off x="2647027" y="4019872"/>
            <a:ext cx="853832" cy="472456"/>
            <a:chOff x="7493876" y="2774731"/>
            <a:chExt cx="1481958" cy="894622"/>
          </a:xfrm>
        </p:grpSpPr>
        <p:sp>
          <p:nvSpPr>
            <p:cNvPr id="173" name="Freeform 589">
              <a:extLst>
                <a:ext uri="{FF2B5EF4-FFF2-40B4-BE49-F238E27FC236}">
                  <a16:creationId xmlns:a16="http://schemas.microsoft.com/office/drawing/2014/main" id="{BE04B89B-B29A-6680-C27E-5CECF36DFAEB}"/>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74" name="Oval 173">
              <a:extLst>
                <a:ext uri="{FF2B5EF4-FFF2-40B4-BE49-F238E27FC236}">
                  <a16:creationId xmlns:a16="http://schemas.microsoft.com/office/drawing/2014/main" id="{2B31A929-FFCE-CBE8-AB74-2CE33E090AB7}"/>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75" name="Group 174">
              <a:extLst>
                <a:ext uri="{FF2B5EF4-FFF2-40B4-BE49-F238E27FC236}">
                  <a16:creationId xmlns:a16="http://schemas.microsoft.com/office/drawing/2014/main" id="{0DCF3993-01F9-F04F-8F8F-B51CE4297799}"/>
                </a:ext>
              </a:extLst>
            </p:cNvPr>
            <p:cNvGrpSpPr/>
            <p:nvPr/>
          </p:nvGrpSpPr>
          <p:grpSpPr>
            <a:xfrm>
              <a:off x="7713663" y="2848339"/>
              <a:ext cx="1042107" cy="425543"/>
              <a:chOff x="7786941" y="2884917"/>
              <a:chExt cx="897649" cy="353919"/>
            </a:xfrm>
          </p:grpSpPr>
          <p:sp>
            <p:nvSpPr>
              <p:cNvPr id="176" name="Freeform 592">
                <a:extLst>
                  <a:ext uri="{FF2B5EF4-FFF2-40B4-BE49-F238E27FC236}">
                    <a16:creationId xmlns:a16="http://schemas.microsoft.com/office/drawing/2014/main" id="{82863A25-3B2A-AC5E-63E2-7167A9EE6DB2}"/>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7" name="Freeform 593">
                <a:extLst>
                  <a:ext uri="{FF2B5EF4-FFF2-40B4-BE49-F238E27FC236}">
                    <a16:creationId xmlns:a16="http://schemas.microsoft.com/office/drawing/2014/main" id="{6BF4990E-D0C2-9DC6-6CBE-0667DA68E31A}"/>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8" name="Freeform 594">
                <a:extLst>
                  <a:ext uri="{FF2B5EF4-FFF2-40B4-BE49-F238E27FC236}">
                    <a16:creationId xmlns:a16="http://schemas.microsoft.com/office/drawing/2014/main" id="{F24DD419-42A0-C8DE-01A3-8323CF2D33DC}"/>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9" name="Freeform 595">
                <a:extLst>
                  <a:ext uri="{FF2B5EF4-FFF2-40B4-BE49-F238E27FC236}">
                    <a16:creationId xmlns:a16="http://schemas.microsoft.com/office/drawing/2014/main" id="{4E8B37EB-C51C-E5D2-10C0-5CB16216BB19}"/>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1" name="Group 180">
            <a:extLst>
              <a:ext uri="{FF2B5EF4-FFF2-40B4-BE49-F238E27FC236}">
                <a16:creationId xmlns:a16="http://schemas.microsoft.com/office/drawing/2014/main" id="{C88943D0-AB45-D914-A004-CD07A9483AFD}"/>
              </a:ext>
            </a:extLst>
          </p:cNvPr>
          <p:cNvGrpSpPr/>
          <p:nvPr/>
        </p:nvGrpSpPr>
        <p:grpSpPr>
          <a:xfrm>
            <a:off x="1373964" y="4541734"/>
            <a:ext cx="1607995" cy="1127080"/>
            <a:chOff x="1373964" y="4541734"/>
            <a:chExt cx="1607995" cy="1127080"/>
          </a:xfrm>
        </p:grpSpPr>
        <p:sp>
          <p:nvSpPr>
            <p:cNvPr id="182" name="Text Box 404">
              <a:extLst>
                <a:ext uri="{FF2B5EF4-FFF2-40B4-BE49-F238E27FC236}">
                  <a16:creationId xmlns:a16="http://schemas.microsoft.com/office/drawing/2014/main" id="{5258AB6F-6063-F7AF-40FD-5ABF6984B085}"/>
                </a:ext>
              </a:extLst>
            </p:cNvPr>
            <p:cNvSpPr txBox="1">
              <a:spLocks noChangeArrowheads="1"/>
            </p:cNvSpPr>
            <p:nvPr/>
          </p:nvSpPr>
          <p:spPr bwMode="auto">
            <a:xfrm>
              <a:off x="1373964" y="4541734"/>
              <a:ext cx="890115"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eaLnBrk="0" fontAlgn="base" hangingPunct="0">
                <a:spcBef>
                  <a:spcPct val="0"/>
                </a:spcBef>
                <a:spcAft>
                  <a:spcPct val="0"/>
                </a:spcAft>
                <a:defRPr/>
              </a:pPr>
              <a:r>
                <a:rPr lang="en-US" sz="1400" i="0" dirty="0">
                  <a:solidFill>
                    <a:srgbClr val="C00000"/>
                  </a:solidFill>
                  <a:latin typeface="+mn-lt"/>
                </a:rPr>
                <a:t>web page</a:t>
              </a:r>
            </a:p>
          </p:txBody>
        </p:sp>
        <p:sp>
          <p:nvSpPr>
            <p:cNvPr id="183" name="Freeform 398">
              <a:extLst>
                <a:ext uri="{FF2B5EF4-FFF2-40B4-BE49-F238E27FC236}">
                  <a16:creationId xmlns:a16="http://schemas.microsoft.com/office/drawing/2014/main" id="{9C2BBAED-3702-B963-5CD6-A22D3B85F9B5}"/>
                </a:ext>
              </a:extLst>
            </p:cNvPr>
            <p:cNvSpPr>
              <a:spLocks/>
            </p:cNvSpPr>
            <p:nvPr/>
          </p:nvSpPr>
          <p:spPr bwMode="auto">
            <a:xfrm>
              <a:off x="1450329" y="4799922"/>
              <a:ext cx="1531630" cy="868892"/>
            </a:xfrm>
            <a:custGeom>
              <a:avLst/>
              <a:gdLst>
                <a:gd name="T0" fmla="*/ 861 w 861"/>
                <a:gd name="T1" fmla="*/ 772 h 772"/>
                <a:gd name="T2" fmla="*/ 0 w 861"/>
                <a:gd name="T3" fmla="*/ 557 h 772"/>
                <a:gd name="T4" fmla="*/ 532 w 861"/>
                <a:gd name="T5" fmla="*/ 405 h 772"/>
                <a:gd name="T6" fmla="*/ 652 w 861"/>
                <a:gd name="T7" fmla="*/ 0 h 772"/>
                <a:gd name="T8" fmla="*/ 861 w 861"/>
                <a:gd name="T9" fmla="*/ 772 h 772"/>
                <a:gd name="T10" fmla="*/ 0 60000 65536"/>
                <a:gd name="T11" fmla="*/ 0 60000 65536"/>
                <a:gd name="T12" fmla="*/ 0 60000 65536"/>
                <a:gd name="T13" fmla="*/ 0 60000 65536"/>
                <a:gd name="T14" fmla="*/ 0 60000 65536"/>
                <a:gd name="connsiteX0" fmla="*/ 10000 w 10000"/>
                <a:gd name="connsiteY0" fmla="*/ 10000 h 10000"/>
                <a:gd name="connsiteX1" fmla="*/ 0 w 10000"/>
                <a:gd name="connsiteY1" fmla="*/ 7215 h 10000"/>
                <a:gd name="connsiteX2" fmla="*/ 6179 w 10000"/>
                <a:gd name="connsiteY2" fmla="*/ 5246 h 10000"/>
                <a:gd name="connsiteX3" fmla="*/ 7573 w 10000"/>
                <a:gd name="connsiteY3" fmla="*/ 0 h 10000"/>
                <a:gd name="connsiteX4" fmla="*/ 9561 w 10000"/>
                <a:gd name="connsiteY4" fmla="*/ 7933 h 10000"/>
                <a:gd name="connsiteX5" fmla="*/ 10000 w 10000"/>
                <a:gd name="connsiteY5" fmla="*/ 10000 h 10000"/>
                <a:gd name="connsiteX0" fmla="*/ 10000 w 10180"/>
                <a:gd name="connsiteY0" fmla="*/ 10000 h 10000"/>
                <a:gd name="connsiteX1" fmla="*/ 0 w 10180"/>
                <a:gd name="connsiteY1" fmla="*/ 7215 h 10000"/>
                <a:gd name="connsiteX2" fmla="*/ 6179 w 10180"/>
                <a:gd name="connsiteY2" fmla="*/ 5246 h 10000"/>
                <a:gd name="connsiteX3" fmla="*/ 7573 w 10180"/>
                <a:gd name="connsiteY3" fmla="*/ 0 h 10000"/>
                <a:gd name="connsiteX4" fmla="*/ 10151 w 10180"/>
                <a:gd name="connsiteY4" fmla="*/ 8116 h 10000"/>
                <a:gd name="connsiteX5" fmla="*/ 10000 w 10180"/>
                <a:gd name="connsiteY5" fmla="*/ 10000 h 10000"/>
                <a:gd name="connsiteX0" fmla="*/ 9573 w 10167"/>
                <a:gd name="connsiteY0" fmla="*/ 10658 h 10658"/>
                <a:gd name="connsiteX1" fmla="*/ 0 w 10167"/>
                <a:gd name="connsiteY1" fmla="*/ 7215 h 10658"/>
                <a:gd name="connsiteX2" fmla="*/ 6179 w 10167"/>
                <a:gd name="connsiteY2" fmla="*/ 5246 h 10658"/>
                <a:gd name="connsiteX3" fmla="*/ 7573 w 10167"/>
                <a:gd name="connsiteY3" fmla="*/ 0 h 10658"/>
                <a:gd name="connsiteX4" fmla="*/ 10151 w 10167"/>
                <a:gd name="connsiteY4" fmla="*/ 8116 h 10658"/>
                <a:gd name="connsiteX5" fmla="*/ 9573 w 10167"/>
                <a:gd name="connsiteY5" fmla="*/ 10658 h 10658"/>
                <a:gd name="connsiteX0" fmla="*/ 9573 w 10167"/>
                <a:gd name="connsiteY0" fmla="*/ 10658 h 10658"/>
                <a:gd name="connsiteX1" fmla="*/ 0 w 10167"/>
                <a:gd name="connsiteY1" fmla="*/ 7215 h 10658"/>
                <a:gd name="connsiteX2" fmla="*/ 7688 w 10167"/>
                <a:gd name="connsiteY2" fmla="*/ 7111 h 10658"/>
                <a:gd name="connsiteX3" fmla="*/ 7573 w 10167"/>
                <a:gd name="connsiteY3" fmla="*/ 0 h 10658"/>
                <a:gd name="connsiteX4" fmla="*/ 10151 w 10167"/>
                <a:gd name="connsiteY4" fmla="*/ 8116 h 10658"/>
                <a:gd name="connsiteX5" fmla="*/ 9573 w 10167"/>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9086 h 9086"/>
                <a:gd name="connsiteX1" fmla="*/ 0 w 10788"/>
                <a:gd name="connsiteY1" fmla="*/ 5606 h 9086"/>
                <a:gd name="connsiteX2" fmla="*/ 8180 w 10788"/>
                <a:gd name="connsiteY2" fmla="*/ 5539 h 9086"/>
                <a:gd name="connsiteX3" fmla="*/ 8196 w 10788"/>
                <a:gd name="connsiteY3" fmla="*/ 0 h 9086"/>
                <a:gd name="connsiteX4" fmla="*/ 10774 w 10788"/>
                <a:gd name="connsiteY4" fmla="*/ 6581 h 9086"/>
                <a:gd name="connsiteX5" fmla="*/ 10065 w 10788"/>
                <a:gd name="connsiteY5" fmla="*/ 9086 h 9086"/>
                <a:gd name="connsiteX0" fmla="*/ 9330 w 10000"/>
                <a:gd name="connsiteY0" fmla="*/ 10000 h 10000"/>
                <a:gd name="connsiteX1" fmla="*/ 0 w 10000"/>
                <a:gd name="connsiteY1" fmla="*/ 6170 h 10000"/>
                <a:gd name="connsiteX2" fmla="*/ 7582 w 10000"/>
                <a:gd name="connsiteY2" fmla="*/ 6096 h 10000"/>
                <a:gd name="connsiteX3" fmla="*/ 7597 w 10000"/>
                <a:gd name="connsiteY3" fmla="*/ 0 h 10000"/>
                <a:gd name="connsiteX4" fmla="*/ 9987 w 10000"/>
                <a:gd name="connsiteY4" fmla="*/ 7243 h 10000"/>
                <a:gd name="connsiteX5" fmla="*/ 9330 w 10000"/>
                <a:gd name="connsiteY5" fmla="*/ 10000 h 10000"/>
                <a:gd name="connsiteX0" fmla="*/ 8799 w 9995"/>
                <a:gd name="connsiteY0" fmla="*/ 9361 h 9361"/>
                <a:gd name="connsiteX1" fmla="*/ 0 w 9995"/>
                <a:gd name="connsiteY1" fmla="*/ 6170 h 9361"/>
                <a:gd name="connsiteX2" fmla="*/ 7582 w 9995"/>
                <a:gd name="connsiteY2" fmla="*/ 6096 h 9361"/>
                <a:gd name="connsiteX3" fmla="*/ 7597 w 9995"/>
                <a:gd name="connsiteY3" fmla="*/ 0 h 9361"/>
                <a:gd name="connsiteX4" fmla="*/ 9987 w 9995"/>
                <a:gd name="connsiteY4" fmla="*/ 7243 h 9361"/>
                <a:gd name="connsiteX5" fmla="*/ 8799 w 9995"/>
                <a:gd name="connsiteY5" fmla="*/ 9361 h 9361"/>
                <a:gd name="connsiteX0" fmla="*/ 8803 w 8911"/>
                <a:gd name="connsiteY0" fmla="*/ 10000 h 10000"/>
                <a:gd name="connsiteX1" fmla="*/ 0 w 8911"/>
                <a:gd name="connsiteY1" fmla="*/ 6591 h 10000"/>
                <a:gd name="connsiteX2" fmla="*/ 7586 w 8911"/>
                <a:gd name="connsiteY2" fmla="*/ 6512 h 10000"/>
                <a:gd name="connsiteX3" fmla="*/ 7601 w 8911"/>
                <a:gd name="connsiteY3" fmla="*/ 0 h 10000"/>
                <a:gd name="connsiteX4" fmla="*/ 8880 w 8911"/>
                <a:gd name="connsiteY4" fmla="*/ 6748 h 10000"/>
                <a:gd name="connsiteX5" fmla="*/ 8803 w 8911"/>
                <a:gd name="connsiteY5" fmla="*/ 10000 h 10000"/>
                <a:gd name="connsiteX0" fmla="*/ 9879 w 9965"/>
                <a:gd name="connsiteY0" fmla="*/ 10000 h 10000"/>
                <a:gd name="connsiteX1" fmla="*/ 0 w 9965"/>
                <a:gd name="connsiteY1" fmla="*/ 6591 h 10000"/>
                <a:gd name="connsiteX2" fmla="*/ 8513 w 9965"/>
                <a:gd name="connsiteY2" fmla="*/ 6512 h 10000"/>
                <a:gd name="connsiteX3" fmla="*/ 8530 w 9965"/>
                <a:gd name="connsiteY3" fmla="*/ 0 h 10000"/>
                <a:gd name="connsiteX4" fmla="*/ 9965 w 9965"/>
                <a:gd name="connsiteY4" fmla="*/ 6748 h 10000"/>
                <a:gd name="connsiteX5" fmla="*/ 9879 w 9965"/>
                <a:gd name="connsiteY5" fmla="*/ 10000 h 10000"/>
                <a:gd name="connsiteX0" fmla="*/ 9914 w 10000"/>
                <a:gd name="connsiteY0" fmla="*/ 10000 h 10000"/>
                <a:gd name="connsiteX1" fmla="*/ 0 w 10000"/>
                <a:gd name="connsiteY1" fmla="*/ 6591 h 10000"/>
                <a:gd name="connsiteX2" fmla="*/ 8543 w 10000"/>
                <a:gd name="connsiteY2" fmla="*/ 6512 h 10000"/>
                <a:gd name="connsiteX3" fmla="*/ 8560 w 10000"/>
                <a:gd name="connsiteY3" fmla="*/ 0 h 10000"/>
                <a:gd name="connsiteX4" fmla="*/ 10000 w 10000"/>
                <a:gd name="connsiteY4" fmla="*/ 6748 h 10000"/>
                <a:gd name="connsiteX5" fmla="*/ 9914 w 10000"/>
                <a:gd name="connsiteY5" fmla="*/ 10000 h 10000"/>
                <a:gd name="connsiteX0" fmla="*/ 11628 w 11714"/>
                <a:gd name="connsiteY0" fmla="*/ 10000 h 10000"/>
                <a:gd name="connsiteX1" fmla="*/ 0 w 11714"/>
                <a:gd name="connsiteY1" fmla="*/ 9319 h 10000"/>
                <a:gd name="connsiteX2" fmla="*/ 10257 w 11714"/>
                <a:gd name="connsiteY2" fmla="*/ 6512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000"/>
                <a:gd name="connsiteX1" fmla="*/ 0 w 11714"/>
                <a:gd name="connsiteY1" fmla="*/ 9319 h 10000"/>
                <a:gd name="connsiteX2" fmla="*/ 9631 w 11714"/>
                <a:gd name="connsiteY2" fmla="*/ 8797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261"/>
                <a:gd name="connsiteX1" fmla="*/ 0 w 11714"/>
                <a:gd name="connsiteY1" fmla="*/ 9319 h 10261"/>
                <a:gd name="connsiteX2" fmla="*/ 9631 w 11714"/>
                <a:gd name="connsiteY2" fmla="*/ 8797 h 10261"/>
                <a:gd name="connsiteX3" fmla="*/ 10274 w 11714"/>
                <a:gd name="connsiteY3" fmla="*/ 0 h 10261"/>
                <a:gd name="connsiteX4" fmla="*/ 11714 w 11714"/>
                <a:gd name="connsiteY4" fmla="*/ 6748 h 10261"/>
                <a:gd name="connsiteX5" fmla="*/ 11628 w 11714"/>
                <a:gd name="connsiteY5" fmla="*/ 10000 h 10261"/>
                <a:gd name="connsiteX0" fmla="*/ 11628 w 11714"/>
                <a:gd name="connsiteY0" fmla="*/ 10000 h 10000"/>
                <a:gd name="connsiteX1" fmla="*/ 0 w 11714"/>
                <a:gd name="connsiteY1" fmla="*/ 9319 h 10000"/>
                <a:gd name="connsiteX2" fmla="*/ 9631 w 11714"/>
                <a:gd name="connsiteY2" fmla="*/ 8797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000"/>
                <a:gd name="connsiteX1" fmla="*/ 0 w 11714"/>
                <a:gd name="connsiteY1" fmla="*/ 9319 h 10000"/>
                <a:gd name="connsiteX2" fmla="*/ 9658 w 11714"/>
                <a:gd name="connsiteY2" fmla="*/ 9070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8329 h 8329"/>
                <a:gd name="connsiteX1" fmla="*/ 0 w 11714"/>
                <a:gd name="connsiteY1" fmla="*/ 7648 h 8329"/>
                <a:gd name="connsiteX2" fmla="*/ 9658 w 11714"/>
                <a:gd name="connsiteY2" fmla="*/ 7399 h 8329"/>
                <a:gd name="connsiteX3" fmla="*/ 9784 w 11714"/>
                <a:gd name="connsiteY3" fmla="*/ 0 h 8329"/>
                <a:gd name="connsiteX4" fmla="*/ 11714 w 11714"/>
                <a:gd name="connsiteY4" fmla="*/ 5077 h 8329"/>
                <a:gd name="connsiteX5" fmla="*/ 11628 w 11714"/>
                <a:gd name="connsiteY5" fmla="*/ 8329 h 8329"/>
                <a:gd name="connsiteX0" fmla="*/ 9927 w 10000"/>
                <a:gd name="connsiteY0" fmla="*/ 10000 h 10000"/>
                <a:gd name="connsiteX1" fmla="*/ 0 w 10000"/>
                <a:gd name="connsiteY1" fmla="*/ 9182 h 10000"/>
                <a:gd name="connsiteX2" fmla="*/ 8245 w 10000"/>
                <a:gd name="connsiteY2" fmla="*/ 8883 h 10000"/>
                <a:gd name="connsiteX3" fmla="*/ 8352 w 10000"/>
                <a:gd name="connsiteY3" fmla="*/ 0 h 10000"/>
                <a:gd name="connsiteX4" fmla="*/ 10000 w 10000"/>
                <a:gd name="connsiteY4" fmla="*/ 6096 h 10000"/>
                <a:gd name="connsiteX5" fmla="*/ 9927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9927" y="10000"/>
                  </a:moveTo>
                  <a:cubicBezTo>
                    <a:pt x="7231" y="9836"/>
                    <a:pt x="6474" y="9595"/>
                    <a:pt x="0" y="9182"/>
                  </a:cubicBezTo>
                  <a:lnTo>
                    <a:pt x="8245" y="8883"/>
                  </a:lnTo>
                  <a:cubicBezTo>
                    <a:pt x="8212" y="5538"/>
                    <a:pt x="8387" y="3345"/>
                    <a:pt x="8352" y="0"/>
                  </a:cubicBezTo>
                  <a:cubicBezTo>
                    <a:pt x="8852" y="3416"/>
                    <a:pt x="8942" y="4239"/>
                    <a:pt x="10000" y="6096"/>
                  </a:cubicBezTo>
                  <a:cubicBezTo>
                    <a:pt x="9991" y="7928"/>
                    <a:pt x="9934" y="8700"/>
                    <a:pt x="9927" y="10000"/>
                  </a:cubicBezTo>
                  <a:close/>
                </a:path>
              </a:pathLst>
            </a:custGeom>
            <a:gradFill rotWithShape="1">
              <a:gsLst>
                <a:gs pos="0">
                  <a:srgbClr val="FFFFFF"/>
                </a:gs>
                <a:gs pos="100000">
                  <a:schemeClr val="bg1">
                    <a:lumMod val="75000"/>
                  </a:schemeClr>
                </a:gs>
              </a:gsLst>
              <a:lin ang="12900000" scaled="0"/>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pic>
          <p:nvPicPr>
            <p:cNvPr id="184" name="Picture 401">
              <a:extLst>
                <a:ext uri="{FF2B5EF4-FFF2-40B4-BE49-F238E27FC236}">
                  <a16:creationId xmlns:a16="http://schemas.microsoft.com/office/drawing/2014/main" id="{BE830A36-BF8D-E9DF-6E16-ADEE1BE0636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84743" y="4817138"/>
              <a:ext cx="1243012" cy="768350"/>
            </a:xfrm>
            <a:prstGeom prst="rect">
              <a:avLst/>
            </a:prstGeom>
            <a:noFill/>
            <a:ln w="15875">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grpSp>
      <p:grpSp>
        <p:nvGrpSpPr>
          <p:cNvPr id="185" name="Group 248">
            <a:extLst>
              <a:ext uri="{FF2B5EF4-FFF2-40B4-BE49-F238E27FC236}">
                <a16:creationId xmlns:a16="http://schemas.microsoft.com/office/drawing/2014/main" id="{D2013402-ED95-3430-1F4E-84F363C7662C}"/>
              </a:ext>
            </a:extLst>
          </p:cNvPr>
          <p:cNvGrpSpPr>
            <a:grpSpLocks/>
          </p:cNvGrpSpPr>
          <p:nvPr/>
        </p:nvGrpSpPr>
        <p:grpSpPr bwMode="auto">
          <a:xfrm>
            <a:off x="2957232" y="5059642"/>
            <a:ext cx="358775" cy="623888"/>
            <a:chOff x="4140" y="429"/>
            <a:chExt cx="1425" cy="2396"/>
          </a:xfrm>
        </p:grpSpPr>
        <p:sp>
          <p:nvSpPr>
            <p:cNvPr id="186" name="Freeform 148">
              <a:extLst>
                <a:ext uri="{FF2B5EF4-FFF2-40B4-BE49-F238E27FC236}">
                  <a16:creationId xmlns:a16="http://schemas.microsoft.com/office/drawing/2014/main" id="{A198A517-80B0-CD9E-423C-84AD940662B5}"/>
                </a:ext>
              </a:extLst>
            </p:cNvPr>
            <p:cNvSpPr>
              <a:spLocks/>
            </p:cNvSpPr>
            <p:nvPr/>
          </p:nvSpPr>
          <p:spPr bwMode="auto">
            <a:xfrm>
              <a:off x="5268" y="433"/>
              <a:ext cx="283" cy="2286"/>
            </a:xfrm>
            <a:custGeom>
              <a:avLst/>
              <a:gdLst>
                <a:gd name="T0" fmla="*/ 21 w 354"/>
                <a:gd name="T1" fmla="*/ 0 h 2742"/>
                <a:gd name="T2" fmla="*/ 116 w 354"/>
                <a:gd name="T3" fmla="*/ 137 h 2742"/>
                <a:gd name="T4" fmla="*/ 114 w 354"/>
                <a:gd name="T5" fmla="*/ 1057 h 2742"/>
                <a:gd name="T6" fmla="*/ 0 w 354"/>
                <a:gd name="T7" fmla="*/ 1105 h 2742"/>
                <a:gd name="T8" fmla="*/ 21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7" name="Rectangle 149">
              <a:extLst>
                <a:ext uri="{FF2B5EF4-FFF2-40B4-BE49-F238E27FC236}">
                  <a16:creationId xmlns:a16="http://schemas.microsoft.com/office/drawing/2014/main" id="{1BB7EF3B-9A3F-B064-EDAA-BCB371D791B0}"/>
                </a:ext>
              </a:extLst>
            </p:cNvPr>
            <p:cNvSpPr>
              <a:spLocks noChangeArrowheads="1"/>
            </p:cNvSpPr>
            <p:nvPr/>
          </p:nvSpPr>
          <p:spPr bwMode="auto">
            <a:xfrm>
              <a:off x="4203" y="429"/>
              <a:ext cx="1053" cy="2286"/>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8" name="Freeform 150">
              <a:extLst>
                <a:ext uri="{FF2B5EF4-FFF2-40B4-BE49-F238E27FC236}">
                  <a16:creationId xmlns:a16="http://schemas.microsoft.com/office/drawing/2014/main" id="{61E77420-4A8A-CD85-93B8-3B0406945C50}"/>
                </a:ext>
              </a:extLst>
            </p:cNvPr>
            <p:cNvSpPr>
              <a:spLocks/>
            </p:cNvSpPr>
            <p:nvPr/>
          </p:nvSpPr>
          <p:spPr bwMode="auto">
            <a:xfrm>
              <a:off x="5321" y="570"/>
              <a:ext cx="169" cy="2115"/>
            </a:xfrm>
            <a:custGeom>
              <a:avLst/>
              <a:gdLst>
                <a:gd name="T0" fmla="*/ 2 w 211"/>
                <a:gd name="T1" fmla="*/ 0 h 2537"/>
                <a:gd name="T2" fmla="*/ 70 w 211"/>
                <a:gd name="T3" fmla="*/ 88 h 2537"/>
                <a:gd name="T4" fmla="*/ 2 w 211"/>
                <a:gd name="T5" fmla="*/ 1007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9" name="Freeform 151">
              <a:extLst>
                <a:ext uri="{FF2B5EF4-FFF2-40B4-BE49-F238E27FC236}">
                  <a16:creationId xmlns:a16="http://schemas.microsoft.com/office/drawing/2014/main" id="{3289FBA2-B9C0-4B7C-B262-745BE3E26118}"/>
                </a:ext>
              </a:extLst>
            </p:cNvPr>
            <p:cNvSpPr>
              <a:spLocks/>
            </p:cNvSpPr>
            <p:nvPr/>
          </p:nvSpPr>
          <p:spPr bwMode="auto">
            <a:xfrm>
              <a:off x="5284" y="1640"/>
              <a:ext cx="263" cy="189"/>
            </a:xfrm>
            <a:custGeom>
              <a:avLst/>
              <a:gdLst>
                <a:gd name="T0" fmla="*/ 2 w 328"/>
                <a:gd name="T1" fmla="*/ 0 h 226"/>
                <a:gd name="T2" fmla="*/ 109 w 328"/>
                <a:gd name="T3" fmla="*/ 52 h 226"/>
                <a:gd name="T4" fmla="*/ 108 w 328"/>
                <a:gd name="T5" fmla="*/ 92 h 226"/>
                <a:gd name="T6" fmla="*/ 0 w 328"/>
                <a:gd name="T7" fmla="*/ 4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0" name="Rectangle 152">
              <a:extLst>
                <a:ext uri="{FF2B5EF4-FFF2-40B4-BE49-F238E27FC236}">
                  <a16:creationId xmlns:a16="http://schemas.microsoft.com/office/drawing/2014/main" id="{CDDF614F-79CB-32EB-D56F-7168024F895D}"/>
                </a:ext>
              </a:extLst>
            </p:cNvPr>
            <p:cNvSpPr>
              <a:spLocks noChangeArrowheads="1"/>
            </p:cNvSpPr>
            <p:nvPr/>
          </p:nvSpPr>
          <p:spPr bwMode="auto">
            <a:xfrm>
              <a:off x="4209" y="691"/>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1" name="Group 153">
              <a:extLst>
                <a:ext uri="{FF2B5EF4-FFF2-40B4-BE49-F238E27FC236}">
                  <a16:creationId xmlns:a16="http://schemas.microsoft.com/office/drawing/2014/main" id="{9949D7C7-51BC-DA10-6110-988C5969C350}"/>
                </a:ext>
              </a:extLst>
            </p:cNvPr>
            <p:cNvGrpSpPr>
              <a:grpSpLocks/>
            </p:cNvGrpSpPr>
            <p:nvPr/>
          </p:nvGrpSpPr>
          <p:grpSpPr bwMode="auto">
            <a:xfrm>
              <a:off x="4749" y="668"/>
              <a:ext cx="581" cy="145"/>
              <a:chOff x="614" y="2568"/>
              <a:chExt cx="725" cy="139"/>
            </a:xfrm>
          </p:grpSpPr>
          <p:sp>
            <p:nvSpPr>
              <p:cNvPr id="216" name="AutoShape 154">
                <a:extLst>
                  <a:ext uri="{FF2B5EF4-FFF2-40B4-BE49-F238E27FC236}">
                    <a16:creationId xmlns:a16="http://schemas.microsoft.com/office/drawing/2014/main" id="{7633BA97-DF58-49D3-B27F-FAA4B8384F67}"/>
                  </a:ext>
                </a:extLst>
              </p:cNvPr>
              <p:cNvSpPr>
                <a:spLocks noChangeArrowheads="1"/>
              </p:cNvSpPr>
              <p:nvPr/>
            </p:nvSpPr>
            <p:spPr bwMode="auto">
              <a:xfrm>
                <a:off x="617" y="2567"/>
                <a:ext cx="724"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7" name="AutoShape 155">
                <a:extLst>
                  <a:ext uri="{FF2B5EF4-FFF2-40B4-BE49-F238E27FC236}">
                    <a16:creationId xmlns:a16="http://schemas.microsoft.com/office/drawing/2014/main" id="{020BB4C4-008E-51C8-631C-83C208D028E5}"/>
                  </a:ext>
                </a:extLst>
              </p:cNvPr>
              <p:cNvSpPr>
                <a:spLocks noChangeArrowheads="1"/>
              </p:cNvSpPr>
              <p:nvPr/>
            </p:nvSpPr>
            <p:spPr bwMode="auto">
              <a:xfrm>
                <a:off x="633" y="2584"/>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2" name="Rectangle 156">
              <a:extLst>
                <a:ext uri="{FF2B5EF4-FFF2-40B4-BE49-F238E27FC236}">
                  <a16:creationId xmlns:a16="http://schemas.microsoft.com/office/drawing/2014/main" id="{0BD878C5-BD60-9D43-9C28-087195681498}"/>
                </a:ext>
              </a:extLst>
            </p:cNvPr>
            <p:cNvSpPr>
              <a:spLocks noChangeArrowheads="1"/>
            </p:cNvSpPr>
            <p:nvPr/>
          </p:nvSpPr>
          <p:spPr bwMode="auto">
            <a:xfrm>
              <a:off x="4222" y="1020"/>
              <a:ext cx="599" cy="43"/>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3" name="Group 157">
              <a:extLst>
                <a:ext uri="{FF2B5EF4-FFF2-40B4-BE49-F238E27FC236}">
                  <a16:creationId xmlns:a16="http://schemas.microsoft.com/office/drawing/2014/main" id="{39FDF7D2-C011-0F13-F761-23FBE0CA68F6}"/>
                </a:ext>
              </a:extLst>
            </p:cNvPr>
            <p:cNvGrpSpPr>
              <a:grpSpLocks/>
            </p:cNvGrpSpPr>
            <p:nvPr/>
          </p:nvGrpSpPr>
          <p:grpSpPr bwMode="auto">
            <a:xfrm>
              <a:off x="4747" y="994"/>
              <a:ext cx="581" cy="134"/>
              <a:chOff x="614" y="2568"/>
              <a:chExt cx="725" cy="139"/>
            </a:xfrm>
          </p:grpSpPr>
          <p:sp>
            <p:nvSpPr>
              <p:cNvPr id="214" name="AutoShape 158">
                <a:extLst>
                  <a:ext uri="{FF2B5EF4-FFF2-40B4-BE49-F238E27FC236}">
                    <a16:creationId xmlns:a16="http://schemas.microsoft.com/office/drawing/2014/main" id="{69EE5B20-64F5-8B1E-AAAD-18D602D8A2AF}"/>
                  </a:ext>
                </a:extLst>
              </p:cNvPr>
              <p:cNvSpPr>
                <a:spLocks noChangeArrowheads="1"/>
              </p:cNvSpPr>
              <p:nvPr/>
            </p:nvSpPr>
            <p:spPr bwMode="auto">
              <a:xfrm>
                <a:off x="612" y="2570"/>
                <a:ext cx="724"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5" name="AutoShape 159">
                <a:extLst>
                  <a:ext uri="{FF2B5EF4-FFF2-40B4-BE49-F238E27FC236}">
                    <a16:creationId xmlns:a16="http://schemas.microsoft.com/office/drawing/2014/main" id="{FFAE6A06-A92D-F252-F003-960826CA72E7}"/>
                  </a:ext>
                </a:extLst>
              </p:cNvPr>
              <p:cNvSpPr>
                <a:spLocks noChangeArrowheads="1"/>
              </p:cNvSpPr>
              <p:nvPr/>
            </p:nvSpPr>
            <p:spPr bwMode="auto">
              <a:xfrm>
                <a:off x="628" y="2589"/>
                <a:ext cx="692"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4" name="Rectangle 160">
              <a:extLst>
                <a:ext uri="{FF2B5EF4-FFF2-40B4-BE49-F238E27FC236}">
                  <a16:creationId xmlns:a16="http://schemas.microsoft.com/office/drawing/2014/main" id="{3B897697-A604-123C-812B-E5443E12FE46}"/>
                </a:ext>
              </a:extLst>
            </p:cNvPr>
            <p:cNvSpPr>
              <a:spLocks noChangeArrowheads="1"/>
            </p:cNvSpPr>
            <p:nvPr/>
          </p:nvSpPr>
          <p:spPr bwMode="auto">
            <a:xfrm>
              <a:off x="4216" y="1356"/>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5" name="Rectangle 161">
              <a:extLst>
                <a:ext uri="{FF2B5EF4-FFF2-40B4-BE49-F238E27FC236}">
                  <a16:creationId xmlns:a16="http://schemas.microsoft.com/office/drawing/2014/main" id="{66E4B25C-1A17-2397-42E3-1C82681B7631}"/>
                </a:ext>
              </a:extLst>
            </p:cNvPr>
            <p:cNvSpPr>
              <a:spLocks noChangeArrowheads="1"/>
            </p:cNvSpPr>
            <p:nvPr/>
          </p:nvSpPr>
          <p:spPr bwMode="auto">
            <a:xfrm>
              <a:off x="4228" y="1654"/>
              <a:ext cx="593"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6" name="Group 162">
              <a:extLst>
                <a:ext uri="{FF2B5EF4-FFF2-40B4-BE49-F238E27FC236}">
                  <a16:creationId xmlns:a16="http://schemas.microsoft.com/office/drawing/2014/main" id="{45BF5558-E216-907E-D901-9D2299161778}"/>
                </a:ext>
              </a:extLst>
            </p:cNvPr>
            <p:cNvGrpSpPr>
              <a:grpSpLocks/>
            </p:cNvGrpSpPr>
            <p:nvPr/>
          </p:nvGrpSpPr>
          <p:grpSpPr bwMode="auto">
            <a:xfrm>
              <a:off x="4735" y="1627"/>
              <a:ext cx="582" cy="151"/>
              <a:chOff x="614" y="2568"/>
              <a:chExt cx="725" cy="139"/>
            </a:xfrm>
          </p:grpSpPr>
          <p:sp>
            <p:nvSpPr>
              <p:cNvPr id="212" name="AutoShape 163">
                <a:extLst>
                  <a:ext uri="{FF2B5EF4-FFF2-40B4-BE49-F238E27FC236}">
                    <a16:creationId xmlns:a16="http://schemas.microsoft.com/office/drawing/2014/main" id="{0D968A17-624F-41C2-E169-6315A6FC9ED3}"/>
                  </a:ext>
                </a:extLst>
              </p:cNvPr>
              <p:cNvSpPr>
                <a:spLocks noChangeArrowheads="1"/>
              </p:cNvSpPr>
              <p:nvPr/>
            </p:nvSpPr>
            <p:spPr bwMode="auto">
              <a:xfrm>
                <a:off x="611" y="2576"/>
                <a:ext cx="730" cy="12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3" name="AutoShape 164">
                <a:extLst>
                  <a:ext uri="{FF2B5EF4-FFF2-40B4-BE49-F238E27FC236}">
                    <a16:creationId xmlns:a16="http://schemas.microsoft.com/office/drawing/2014/main" id="{7D8406B8-3B60-AAD5-FFE3-42A7EC7CB621}"/>
                  </a:ext>
                </a:extLst>
              </p:cNvPr>
              <p:cNvSpPr>
                <a:spLocks noChangeArrowheads="1"/>
              </p:cNvSpPr>
              <p:nvPr/>
            </p:nvSpPr>
            <p:spPr bwMode="auto">
              <a:xfrm>
                <a:off x="627" y="2588"/>
                <a:ext cx="699"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7" name="Freeform 165">
              <a:extLst>
                <a:ext uri="{FF2B5EF4-FFF2-40B4-BE49-F238E27FC236}">
                  <a16:creationId xmlns:a16="http://schemas.microsoft.com/office/drawing/2014/main" id="{DDBF43F1-455C-78C1-593B-2970589AD184}"/>
                </a:ext>
              </a:extLst>
            </p:cNvPr>
            <p:cNvSpPr>
              <a:spLocks/>
            </p:cNvSpPr>
            <p:nvPr/>
          </p:nvSpPr>
          <p:spPr bwMode="auto">
            <a:xfrm>
              <a:off x="5288" y="1354"/>
              <a:ext cx="263" cy="188"/>
            </a:xfrm>
            <a:custGeom>
              <a:avLst/>
              <a:gdLst>
                <a:gd name="T0" fmla="*/ 2 w 328"/>
                <a:gd name="T1" fmla="*/ 0 h 226"/>
                <a:gd name="T2" fmla="*/ 109 w 328"/>
                <a:gd name="T3" fmla="*/ 51 h 226"/>
                <a:gd name="T4" fmla="*/ 108 w 328"/>
                <a:gd name="T5" fmla="*/ 90 h 226"/>
                <a:gd name="T6" fmla="*/ 0 w 328"/>
                <a:gd name="T7" fmla="*/ 3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8" name="Group 166">
              <a:extLst>
                <a:ext uri="{FF2B5EF4-FFF2-40B4-BE49-F238E27FC236}">
                  <a16:creationId xmlns:a16="http://schemas.microsoft.com/office/drawing/2014/main" id="{50128501-2B99-6645-93C1-7224FDCF83FB}"/>
                </a:ext>
              </a:extLst>
            </p:cNvPr>
            <p:cNvGrpSpPr>
              <a:grpSpLocks/>
            </p:cNvGrpSpPr>
            <p:nvPr/>
          </p:nvGrpSpPr>
          <p:grpSpPr bwMode="auto">
            <a:xfrm>
              <a:off x="4739" y="1327"/>
              <a:ext cx="582" cy="139"/>
              <a:chOff x="614" y="2568"/>
              <a:chExt cx="725" cy="139"/>
            </a:xfrm>
          </p:grpSpPr>
          <p:sp>
            <p:nvSpPr>
              <p:cNvPr id="210" name="AutoShape 167">
                <a:extLst>
                  <a:ext uri="{FF2B5EF4-FFF2-40B4-BE49-F238E27FC236}">
                    <a16:creationId xmlns:a16="http://schemas.microsoft.com/office/drawing/2014/main" id="{044E6BCB-8F3D-333E-A336-91CDBF7208CE}"/>
                  </a:ext>
                </a:extLst>
              </p:cNvPr>
              <p:cNvSpPr>
                <a:spLocks noChangeArrowheads="1"/>
              </p:cNvSpPr>
              <p:nvPr/>
            </p:nvSpPr>
            <p:spPr bwMode="auto">
              <a:xfrm>
                <a:off x="614" y="2566"/>
                <a:ext cx="723"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1" name="AutoShape 168">
                <a:extLst>
                  <a:ext uri="{FF2B5EF4-FFF2-40B4-BE49-F238E27FC236}">
                    <a16:creationId xmlns:a16="http://schemas.microsoft.com/office/drawing/2014/main" id="{11348A2C-B458-FDF0-CBF3-65B7AF26384C}"/>
                  </a:ext>
                </a:extLst>
              </p:cNvPr>
              <p:cNvSpPr>
                <a:spLocks noChangeArrowheads="1"/>
              </p:cNvSpPr>
              <p:nvPr/>
            </p:nvSpPr>
            <p:spPr bwMode="auto">
              <a:xfrm>
                <a:off x="630" y="2585"/>
                <a:ext cx="691" cy="10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9" name="Rectangle 169">
              <a:extLst>
                <a:ext uri="{FF2B5EF4-FFF2-40B4-BE49-F238E27FC236}">
                  <a16:creationId xmlns:a16="http://schemas.microsoft.com/office/drawing/2014/main" id="{326BA43F-05D9-C07B-1166-16FEE4C5B8C2}"/>
                </a:ext>
              </a:extLst>
            </p:cNvPr>
            <p:cNvSpPr>
              <a:spLocks noChangeArrowheads="1"/>
            </p:cNvSpPr>
            <p:nvPr/>
          </p:nvSpPr>
          <p:spPr bwMode="auto">
            <a:xfrm>
              <a:off x="5250" y="429"/>
              <a:ext cx="69"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0" name="Freeform 170">
              <a:extLst>
                <a:ext uri="{FF2B5EF4-FFF2-40B4-BE49-F238E27FC236}">
                  <a16:creationId xmlns:a16="http://schemas.microsoft.com/office/drawing/2014/main" id="{2613198A-06F4-B844-BD21-18AE12981019}"/>
                </a:ext>
              </a:extLst>
            </p:cNvPr>
            <p:cNvSpPr>
              <a:spLocks/>
            </p:cNvSpPr>
            <p:nvPr/>
          </p:nvSpPr>
          <p:spPr bwMode="auto">
            <a:xfrm>
              <a:off x="5312" y="1007"/>
              <a:ext cx="237" cy="213"/>
            </a:xfrm>
            <a:custGeom>
              <a:avLst/>
              <a:gdLst>
                <a:gd name="T0" fmla="*/ 2 w 296"/>
                <a:gd name="T1" fmla="*/ 0 h 256"/>
                <a:gd name="T2" fmla="*/ 96 w 296"/>
                <a:gd name="T3" fmla="*/ 57 h 256"/>
                <a:gd name="T4" fmla="*/ 98 w 296"/>
                <a:gd name="T5" fmla="*/ 102 h 256"/>
                <a:gd name="T6" fmla="*/ 0 w 296"/>
                <a:gd name="T7" fmla="*/ 39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1" name="Freeform 171">
              <a:extLst>
                <a:ext uri="{FF2B5EF4-FFF2-40B4-BE49-F238E27FC236}">
                  <a16:creationId xmlns:a16="http://schemas.microsoft.com/office/drawing/2014/main" id="{83BDAEE1-982E-4CD8-827A-286DF39CEAA5}"/>
                </a:ext>
              </a:extLst>
            </p:cNvPr>
            <p:cNvSpPr>
              <a:spLocks/>
            </p:cNvSpPr>
            <p:nvPr/>
          </p:nvSpPr>
          <p:spPr bwMode="auto">
            <a:xfrm>
              <a:off x="5315" y="680"/>
              <a:ext cx="244" cy="240"/>
            </a:xfrm>
            <a:custGeom>
              <a:avLst/>
              <a:gdLst>
                <a:gd name="T0" fmla="*/ 0 w 304"/>
                <a:gd name="T1" fmla="*/ 0 h 288"/>
                <a:gd name="T2" fmla="*/ 101 w 304"/>
                <a:gd name="T3" fmla="*/ 66 h 288"/>
                <a:gd name="T4" fmla="*/ 95 w 304"/>
                <a:gd name="T5" fmla="*/ 116 h 288"/>
                <a:gd name="T6" fmla="*/ 2 w 304"/>
                <a:gd name="T7" fmla="*/ 5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2" name="Oval 172">
              <a:extLst>
                <a:ext uri="{FF2B5EF4-FFF2-40B4-BE49-F238E27FC236}">
                  <a16:creationId xmlns:a16="http://schemas.microsoft.com/office/drawing/2014/main" id="{918080BC-D79A-7167-CD70-B8465171834C}"/>
                </a:ext>
              </a:extLst>
            </p:cNvPr>
            <p:cNvSpPr>
              <a:spLocks noChangeArrowheads="1"/>
            </p:cNvSpPr>
            <p:nvPr/>
          </p:nvSpPr>
          <p:spPr bwMode="auto">
            <a:xfrm>
              <a:off x="5515" y="2612"/>
              <a:ext cx="50"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3" name="Freeform 173">
              <a:extLst>
                <a:ext uri="{FF2B5EF4-FFF2-40B4-BE49-F238E27FC236}">
                  <a16:creationId xmlns:a16="http://schemas.microsoft.com/office/drawing/2014/main" id="{84FCBC7F-90D5-DB25-3B90-ACCB42037E72}"/>
                </a:ext>
              </a:extLst>
            </p:cNvPr>
            <p:cNvSpPr>
              <a:spLocks/>
            </p:cNvSpPr>
            <p:nvPr/>
          </p:nvSpPr>
          <p:spPr bwMode="auto">
            <a:xfrm>
              <a:off x="5302" y="2614"/>
              <a:ext cx="245" cy="200"/>
            </a:xfrm>
            <a:custGeom>
              <a:avLst/>
              <a:gdLst>
                <a:gd name="T0" fmla="*/ 0 w 306"/>
                <a:gd name="T1" fmla="*/ 43 h 240"/>
                <a:gd name="T2" fmla="*/ 2 w 306"/>
                <a:gd name="T3" fmla="*/ 97 h 240"/>
                <a:gd name="T4" fmla="*/ 101 w 306"/>
                <a:gd name="T5" fmla="*/ 44 h 240"/>
                <a:gd name="T6" fmla="*/ 98 w 306"/>
                <a:gd name="T7" fmla="*/ 0 h 240"/>
                <a:gd name="T8" fmla="*/ 0 w 306"/>
                <a:gd name="T9" fmla="*/ 4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4" name="AutoShape 174">
              <a:extLst>
                <a:ext uri="{FF2B5EF4-FFF2-40B4-BE49-F238E27FC236}">
                  <a16:creationId xmlns:a16="http://schemas.microsoft.com/office/drawing/2014/main" id="{72F8630C-EE29-CCBE-EFA3-E6A9FA090DAE}"/>
                </a:ext>
              </a:extLst>
            </p:cNvPr>
            <p:cNvSpPr>
              <a:spLocks noChangeArrowheads="1"/>
            </p:cNvSpPr>
            <p:nvPr/>
          </p:nvSpPr>
          <p:spPr bwMode="auto">
            <a:xfrm>
              <a:off x="4140" y="2679"/>
              <a:ext cx="1198" cy="146"/>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5" name="AutoShape 175">
              <a:extLst>
                <a:ext uri="{FF2B5EF4-FFF2-40B4-BE49-F238E27FC236}">
                  <a16:creationId xmlns:a16="http://schemas.microsoft.com/office/drawing/2014/main" id="{A2EA4565-3066-858D-9296-91C5CC92F55D}"/>
                </a:ext>
              </a:extLst>
            </p:cNvPr>
            <p:cNvSpPr>
              <a:spLocks noChangeArrowheads="1"/>
            </p:cNvSpPr>
            <p:nvPr/>
          </p:nvSpPr>
          <p:spPr bwMode="auto">
            <a:xfrm>
              <a:off x="4203" y="2709"/>
              <a:ext cx="1072" cy="85"/>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6" name="Oval 176">
              <a:extLst>
                <a:ext uri="{FF2B5EF4-FFF2-40B4-BE49-F238E27FC236}">
                  <a16:creationId xmlns:a16="http://schemas.microsoft.com/office/drawing/2014/main" id="{3A61E435-6A90-65B5-DF95-5029974A72B5}"/>
                </a:ext>
              </a:extLst>
            </p:cNvPr>
            <p:cNvSpPr>
              <a:spLocks noChangeArrowheads="1"/>
            </p:cNvSpPr>
            <p:nvPr/>
          </p:nvSpPr>
          <p:spPr bwMode="auto">
            <a:xfrm>
              <a:off x="4310" y="2386"/>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7" name="Oval 177">
              <a:extLst>
                <a:ext uri="{FF2B5EF4-FFF2-40B4-BE49-F238E27FC236}">
                  <a16:creationId xmlns:a16="http://schemas.microsoft.com/office/drawing/2014/main" id="{21308441-2EAB-9E05-8C45-5292D8B89C37}"/>
                </a:ext>
              </a:extLst>
            </p:cNvPr>
            <p:cNvSpPr>
              <a:spLocks noChangeArrowheads="1"/>
            </p:cNvSpPr>
            <p:nvPr/>
          </p:nvSpPr>
          <p:spPr bwMode="auto">
            <a:xfrm>
              <a:off x="4487" y="2386"/>
              <a:ext cx="158" cy="140"/>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208" name="Oval 178">
              <a:extLst>
                <a:ext uri="{FF2B5EF4-FFF2-40B4-BE49-F238E27FC236}">
                  <a16:creationId xmlns:a16="http://schemas.microsoft.com/office/drawing/2014/main" id="{D53151FE-0C28-0E55-DC12-C4BFF686CD8E}"/>
                </a:ext>
              </a:extLst>
            </p:cNvPr>
            <p:cNvSpPr>
              <a:spLocks noChangeArrowheads="1"/>
            </p:cNvSpPr>
            <p:nvPr/>
          </p:nvSpPr>
          <p:spPr bwMode="auto">
            <a:xfrm>
              <a:off x="4663" y="2380"/>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9" name="Rectangle 179">
              <a:extLst>
                <a:ext uri="{FF2B5EF4-FFF2-40B4-BE49-F238E27FC236}">
                  <a16:creationId xmlns:a16="http://schemas.microsoft.com/office/drawing/2014/main" id="{F718DAC5-A43C-25ED-0A10-197E9AA97927}"/>
                </a:ext>
              </a:extLst>
            </p:cNvPr>
            <p:cNvSpPr>
              <a:spLocks noChangeArrowheads="1"/>
            </p:cNvSpPr>
            <p:nvPr/>
          </p:nvSpPr>
          <p:spPr bwMode="auto">
            <a:xfrm>
              <a:off x="5061" y="1837"/>
              <a:ext cx="88" cy="756"/>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18" name="Text Box 34">
            <a:extLst>
              <a:ext uri="{FF2B5EF4-FFF2-40B4-BE49-F238E27FC236}">
                <a16:creationId xmlns:a16="http://schemas.microsoft.com/office/drawing/2014/main" id="{2C8A9F6D-39F2-E224-8A39-525C55721374}"/>
              </a:ext>
            </a:extLst>
          </p:cNvPr>
          <p:cNvSpPr txBox="1">
            <a:spLocks noChangeArrowheads="1"/>
          </p:cNvSpPr>
          <p:nvPr/>
        </p:nvSpPr>
        <p:spPr bwMode="auto">
          <a:xfrm>
            <a:off x="808111" y="3831115"/>
            <a:ext cx="1973617"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00:22:6B:45:1F:1B</a:t>
            </a:r>
          </a:p>
          <a:p>
            <a:pPr fontAlgn="base">
              <a:spcBef>
                <a:spcPct val="0"/>
              </a:spcBef>
              <a:spcAft>
                <a:spcPct val="0"/>
              </a:spcAft>
            </a:pPr>
            <a:r>
              <a:rPr lang="en-US" sz="1600" b="1" i="0" dirty="0">
                <a:solidFill>
                  <a:srgbClr val="000000"/>
                </a:solidFill>
                <a:latin typeface="Arial" charset="0"/>
              </a:rPr>
              <a:t>68.80.2.1</a:t>
            </a:r>
          </a:p>
        </p:txBody>
      </p:sp>
      <p:sp>
        <p:nvSpPr>
          <p:cNvPr id="219" name="Text Box 34">
            <a:extLst>
              <a:ext uri="{FF2B5EF4-FFF2-40B4-BE49-F238E27FC236}">
                <a16:creationId xmlns:a16="http://schemas.microsoft.com/office/drawing/2014/main" id="{D27DE129-AED0-295A-630A-F2FC162495CE}"/>
              </a:ext>
            </a:extLst>
          </p:cNvPr>
          <p:cNvSpPr txBox="1">
            <a:spLocks noChangeArrowheads="1"/>
          </p:cNvSpPr>
          <p:nvPr/>
        </p:nvSpPr>
        <p:spPr bwMode="auto">
          <a:xfrm>
            <a:off x="119344" y="2607963"/>
            <a:ext cx="1962397"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00:16:D3:23:68:6A</a:t>
            </a:r>
          </a:p>
          <a:p>
            <a:pPr fontAlgn="base">
              <a:spcBef>
                <a:spcPct val="0"/>
              </a:spcBef>
              <a:spcAft>
                <a:spcPct val="0"/>
              </a:spcAft>
            </a:pPr>
            <a:r>
              <a:rPr lang="en-US" sz="1600" b="1" i="0" dirty="0">
                <a:solidFill>
                  <a:srgbClr val="000000"/>
                </a:solidFill>
                <a:latin typeface="Arial" charset="0"/>
              </a:rPr>
              <a:t>0.0.0.0</a:t>
            </a:r>
          </a:p>
        </p:txBody>
      </p:sp>
      <p:sp>
        <p:nvSpPr>
          <p:cNvPr id="220" name="Text Box 34">
            <a:extLst>
              <a:ext uri="{FF2B5EF4-FFF2-40B4-BE49-F238E27FC236}">
                <a16:creationId xmlns:a16="http://schemas.microsoft.com/office/drawing/2014/main" id="{EF4BE75B-8077-5678-77D0-873D0EF1BD2B}"/>
              </a:ext>
            </a:extLst>
          </p:cNvPr>
          <p:cNvSpPr txBox="1">
            <a:spLocks noChangeArrowheads="1"/>
          </p:cNvSpPr>
          <p:nvPr/>
        </p:nvSpPr>
        <p:spPr bwMode="auto">
          <a:xfrm>
            <a:off x="7705686" y="2012217"/>
            <a:ext cx="1154483"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68.80.1.20</a:t>
            </a:r>
          </a:p>
        </p:txBody>
      </p:sp>
      <mc:AlternateContent xmlns:mc="http://schemas.openxmlformats.org/markup-compatibility/2006" xmlns:p14="http://schemas.microsoft.com/office/powerpoint/2010/main">
        <mc:Choice Requires="p14">
          <p:contentPart p14:bwMode="auto" r:id="rId7">
            <p14:nvContentPartPr>
              <p14:cNvPr id="180" name="Ink 179">
                <a:extLst>
                  <a:ext uri="{FF2B5EF4-FFF2-40B4-BE49-F238E27FC236}">
                    <a16:creationId xmlns:a16="http://schemas.microsoft.com/office/drawing/2014/main" id="{DC4C51E1-1E4A-B207-FF2E-E6B57511001A}"/>
                  </a:ext>
                </a:extLst>
              </p14:cNvPr>
              <p14:cNvContentPartPr/>
              <p14:nvPr/>
            </p14:nvContentPartPr>
            <p14:xfrm>
              <a:off x="227520" y="1155600"/>
              <a:ext cx="11793960" cy="3821400"/>
            </p14:xfrm>
          </p:contentPart>
        </mc:Choice>
        <mc:Fallback xmlns="">
          <p:pic>
            <p:nvPicPr>
              <p:cNvPr id="180" name="Ink 179">
                <a:extLst>
                  <a:ext uri="{FF2B5EF4-FFF2-40B4-BE49-F238E27FC236}">
                    <a16:creationId xmlns:a16="http://schemas.microsoft.com/office/drawing/2014/main" id="{DC4C51E1-1E4A-B207-FF2E-E6B57511001A}"/>
                  </a:ext>
                </a:extLst>
              </p:cNvPr>
              <p:cNvPicPr/>
              <p:nvPr/>
            </p:nvPicPr>
            <p:blipFill>
              <a:blip r:embed="rId8"/>
              <a:stretch>
                <a:fillRect/>
              </a:stretch>
            </p:blipFill>
            <p:spPr>
              <a:xfrm>
                <a:off x="218160" y="1146240"/>
                <a:ext cx="11812680" cy="3840120"/>
              </a:xfrm>
              <a:prstGeom prst="rect">
                <a:avLst/>
              </a:prstGeom>
            </p:spPr>
          </p:pic>
        </mc:Fallback>
      </mc:AlternateContent>
      <p:sp>
        <p:nvSpPr>
          <p:cNvPr id="221" name="TextBox 74">
            <a:extLst>
              <a:ext uri="{FF2B5EF4-FFF2-40B4-BE49-F238E27FC236}">
                <a16:creationId xmlns:a16="http://schemas.microsoft.com/office/drawing/2014/main" id="{4D40A2BD-B0A2-0FD3-E684-1A97A59FBE8C}"/>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017423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B605F-059D-4FFD-024B-A5DF1060F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A124DF-4F80-AD3D-6EDD-2E18D799B8B8}"/>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A72D2EEA-B426-E73B-437F-B0766AF302E6}"/>
              </a:ext>
            </a:extLst>
          </p:cNvPr>
          <p:cNvSpPr>
            <a:spLocks noGrp="1"/>
          </p:cNvSpPr>
          <p:nvPr>
            <p:ph idx="1"/>
          </p:nvPr>
        </p:nvSpPr>
        <p:spPr/>
        <p:txBody>
          <a:bodyPr/>
          <a:lstStyle/>
          <a:p>
            <a:endParaRPr lang="en-IN" dirty="0"/>
          </a:p>
        </p:txBody>
      </p:sp>
      <p:sp>
        <p:nvSpPr>
          <p:cNvPr id="4" name="Freeform 406">
            <a:extLst>
              <a:ext uri="{FF2B5EF4-FFF2-40B4-BE49-F238E27FC236}">
                <a16:creationId xmlns:a16="http://schemas.microsoft.com/office/drawing/2014/main" id="{045A7A62-07E2-2410-46DE-5DA93C7BDBFF}"/>
              </a:ext>
            </a:extLst>
          </p:cNvPr>
          <p:cNvSpPr>
            <a:spLocks/>
          </p:cNvSpPr>
          <p:nvPr/>
        </p:nvSpPr>
        <p:spPr bwMode="auto">
          <a:xfrm>
            <a:off x="5037166" y="1832733"/>
            <a:ext cx="3494531" cy="2590938"/>
          </a:xfrm>
          <a:custGeom>
            <a:avLst/>
            <a:gdLst>
              <a:gd name="T0" fmla="*/ 2147483647 w 2453"/>
              <a:gd name="T1" fmla="*/ 2147483647 h 2011"/>
              <a:gd name="T2" fmla="*/ 2147483647 w 2453"/>
              <a:gd name="T3" fmla="*/ 2147483647 h 2011"/>
              <a:gd name="T4" fmla="*/ 2147483647 w 2453"/>
              <a:gd name="T5" fmla="*/ 2147483647 h 2011"/>
              <a:gd name="T6" fmla="*/ 2147483647 w 2453"/>
              <a:gd name="T7" fmla="*/ 2147483647 h 2011"/>
              <a:gd name="T8" fmla="*/ 2147483647 w 2453"/>
              <a:gd name="T9" fmla="*/ 2147483647 h 2011"/>
              <a:gd name="T10" fmla="*/ 2147483647 w 2453"/>
              <a:gd name="T11" fmla="*/ 2147483647 h 2011"/>
              <a:gd name="T12" fmla="*/ 2147483647 w 2453"/>
              <a:gd name="T13" fmla="*/ 2147483647 h 2011"/>
              <a:gd name="T14" fmla="*/ 2147483647 w 2453"/>
              <a:gd name="T15" fmla="*/ 2147483647 h 2011"/>
              <a:gd name="T16" fmla="*/ 2147483647 w 2453"/>
              <a:gd name="T17" fmla="*/ 2147483647 h 2011"/>
              <a:gd name="T18" fmla="*/ 2147483647 w 2453"/>
              <a:gd name="T19" fmla="*/ 2147483647 h 2011"/>
              <a:gd name="T20" fmla="*/ 2147483647 w 2453"/>
              <a:gd name="T21" fmla="*/ 2147483647 h 2011"/>
              <a:gd name="T22" fmla="*/ 2147483647 w 2453"/>
              <a:gd name="T23" fmla="*/ 2147483647 h 2011"/>
              <a:gd name="T24" fmla="*/ 2147483647 w 2453"/>
              <a:gd name="T25" fmla="*/ 2147483647 h 2011"/>
              <a:gd name="T26" fmla="*/ 2147483647 w 2453"/>
              <a:gd name="T27" fmla="*/ 2147483647 h 2011"/>
              <a:gd name="T28" fmla="*/ 2147483647 w 2453"/>
              <a:gd name="T29" fmla="*/ 2147483647 h 2011"/>
              <a:gd name="T30" fmla="*/ 2147483647 w 2453"/>
              <a:gd name="T31" fmla="*/ 2147483647 h 2011"/>
              <a:gd name="T32" fmla="*/ 2147483647 w 2453"/>
              <a:gd name="T33" fmla="*/ 2147483647 h 2011"/>
              <a:gd name="T34" fmla="*/ 2147483647 w 2453"/>
              <a:gd name="T35" fmla="*/ 2147483647 h 2011"/>
              <a:gd name="T36" fmla="*/ 2147483647 w 2453"/>
              <a:gd name="T37" fmla="*/ 2147483647 h 2011"/>
              <a:gd name="T38" fmla="*/ 2147483647 w 2453"/>
              <a:gd name="T39" fmla="*/ 2147483647 h 2011"/>
              <a:gd name="T40" fmla="*/ 2147483647 w 2453"/>
              <a:gd name="T41" fmla="*/ 2147483647 h 2011"/>
              <a:gd name="T42" fmla="*/ 2147483647 w 2453"/>
              <a:gd name="T43" fmla="*/ 2147483647 h 2011"/>
              <a:gd name="T44" fmla="*/ 2147483647 w 2453"/>
              <a:gd name="T45" fmla="*/ 2147483647 h 2011"/>
              <a:gd name="T46" fmla="*/ 2147483647 w 2453"/>
              <a:gd name="T47" fmla="*/ 2147483647 h 2011"/>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connsiteX0" fmla="*/ 326 w 9852"/>
              <a:gd name="connsiteY0" fmla="*/ 3101 h 9830"/>
              <a:gd name="connsiteX1" fmla="*/ 49 w 9852"/>
              <a:gd name="connsiteY1" fmla="*/ 3981 h 9830"/>
              <a:gd name="connsiteX2" fmla="*/ 21 w 9852"/>
              <a:gd name="connsiteY2" fmla="*/ 4956 h 9830"/>
              <a:gd name="connsiteX3" fmla="*/ 269 w 9852"/>
              <a:gd name="connsiteY3" fmla="*/ 5662 h 9830"/>
              <a:gd name="connsiteX4" fmla="*/ 657 w 9852"/>
              <a:gd name="connsiteY4" fmla="*/ 6741 h 9830"/>
              <a:gd name="connsiteX5" fmla="*/ 1125 w 9852"/>
              <a:gd name="connsiteY5" fmla="*/ 7148 h 9830"/>
              <a:gd name="connsiteX6" fmla="*/ 2222 w 9852"/>
              <a:gd name="connsiteY6" fmla="*/ 8049 h 9830"/>
              <a:gd name="connsiteX7" fmla="*/ 4680 w 9852"/>
              <a:gd name="connsiteY7" fmla="*/ 8347 h 9830"/>
              <a:gd name="connsiteX8" fmla="*/ 6812 w 9852"/>
              <a:gd name="connsiteY8" fmla="*/ 9729 h 9830"/>
              <a:gd name="connsiteX9" fmla="*/ 7864 w 9852"/>
              <a:gd name="connsiteY9" fmla="*/ 9630 h 9830"/>
              <a:gd name="connsiteX10" fmla="*/ 9670 w 9852"/>
              <a:gd name="connsiteY10" fmla="*/ 8874 h 9830"/>
              <a:gd name="connsiteX11" fmla="*/ 9752 w 9852"/>
              <a:gd name="connsiteY11" fmla="*/ 7457 h 9830"/>
              <a:gd name="connsiteX12" fmla="*/ 9332 w 9852"/>
              <a:gd name="connsiteY12" fmla="*/ 6408 h 9830"/>
              <a:gd name="connsiteX13" fmla="*/ 9552 w 9852"/>
              <a:gd name="connsiteY13" fmla="*/ 4150 h 9830"/>
              <a:gd name="connsiteX14" fmla="*/ 9523 w 9852"/>
              <a:gd name="connsiteY14" fmla="*/ 3205 h 9830"/>
              <a:gd name="connsiteX15" fmla="*/ 8859 w 9852"/>
              <a:gd name="connsiteY15" fmla="*/ 2226 h 9830"/>
              <a:gd name="connsiteX16" fmla="*/ 7811 w 9852"/>
              <a:gd name="connsiteY16" fmla="*/ 778 h 9830"/>
              <a:gd name="connsiteX17" fmla="*/ 6511 w 9852"/>
              <a:gd name="connsiteY17" fmla="*/ 137 h 9830"/>
              <a:gd name="connsiteX18" fmla="*/ 4994 w 9852"/>
              <a:gd name="connsiteY18" fmla="*/ 38 h 9830"/>
              <a:gd name="connsiteX19" fmla="*/ 3722 w 9852"/>
              <a:gd name="connsiteY19" fmla="*/ 609 h 9830"/>
              <a:gd name="connsiteX20" fmla="*/ 1929 w 9852"/>
              <a:gd name="connsiteY20" fmla="*/ 1251 h 9830"/>
              <a:gd name="connsiteX21" fmla="*/ 848 w 9852"/>
              <a:gd name="connsiteY21" fmla="*/ 1823 h 9830"/>
              <a:gd name="connsiteX22" fmla="*/ 326 w 9852"/>
              <a:gd name="connsiteY22" fmla="*/ 3101 h 9830"/>
              <a:gd name="connsiteX0" fmla="*/ 331 w 9999"/>
              <a:gd name="connsiteY0" fmla="*/ 3155 h 9906"/>
              <a:gd name="connsiteX1" fmla="*/ 50 w 9999"/>
              <a:gd name="connsiteY1" fmla="*/ 4050 h 9906"/>
              <a:gd name="connsiteX2" fmla="*/ 21 w 9999"/>
              <a:gd name="connsiteY2" fmla="*/ 5042 h 9906"/>
              <a:gd name="connsiteX3" fmla="*/ 273 w 9999"/>
              <a:gd name="connsiteY3" fmla="*/ 5760 h 9906"/>
              <a:gd name="connsiteX4" fmla="*/ 667 w 9999"/>
              <a:gd name="connsiteY4" fmla="*/ 6858 h 9906"/>
              <a:gd name="connsiteX5" fmla="*/ 1142 w 9999"/>
              <a:gd name="connsiteY5" fmla="*/ 7272 h 9906"/>
              <a:gd name="connsiteX6" fmla="*/ 2255 w 9999"/>
              <a:gd name="connsiteY6" fmla="*/ 8188 h 9906"/>
              <a:gd name="connsiteX7" fmla="*/ 4750 w 9999"/>
              <a:gd name="connsiteY7" fmla="*/ 8491 h 9906"/>
              <a:gd name="connsiteX8" fmla="*/ 6914 w 9999"/>
              <a:gd name="connsiteY8" fmla="*/ 9897 h 9906"/>
              <a:gd name="connsiteX9" fmla="*/ 9815 w 9999"/>
              <a:gd name="connsiteY9" fmla="*/ 9027 h 9906"/>
              <a:gd name="connsiteX10" fmla="*/ 9898 w 9999"/>
              <a:gd name="connsiteY10" fmla="*/ 7586 h 9906"/>
              <a:gd name="connsiteX11" fmla="*/ 9472 w 9999"/>
              <a:gd name="connsiteY11" fmla="*/ 6519 h 9906"/>
              <a:gd name="connsiteX12" fmla="*/ 9695 w 9999"/>
              <a:gd name="connsiteY12" fmla="*/ 4222 h 9906"/>
              <a:gd name="connsiteX13" fmla="*/ 9666 w 9999"/>
              <a:gd name="connsiteY13" fmla="*/ 3260 h 9906"/>
              <a:gd name="connsiteX14" fmla="*/ 8992 w 9999"/>
              <a:gd name="connsiteY14" fmla="*/ 2264 h 9906"/>
              <a:gd name="connsiteX15" fmla="*/ 7928 w 9999"/>
              <a:gd name="connsiteY15" fmla="*/ 791 h 9906"/>
              <a:gd name="connsiteX16" fmla="*/ 6609 w 9999"/>
              <a:gd name="connsiteY16" fmla="*/ 139 h 9906"/>
              <a:gd name="connsiteX17" fmla="*/ 5069 w 9999"/>
              <a:gd name="connsiteY17" fmla="*/ 39 h 9906"/>
              <a:gd name="connsiteX18" fmla="*/ 3778 w 9999"/>
              <a:gd name="connsiteY18" fmla="*/ 620 h 9906"/>
              <a:gd name="connsiteX19" fmla="*/ 1958 w 9999"/>
              <a:gd name="connsiteY19" fmla="*/ 1273 h 9906"/>
              <a:gd name="connsiteX20" fmla="*/ 861 w 9999"/>
              <a:gd name="connsiteY20" fmla="*/ 1855 h 9906"/>
              <a:gd name="connsiteX21" fmla="*/ 331 w 9999"/>
              <a:gd name="connsiteY21" fmla="*/ 3155 h 9906"/>
              <a:gd name="connsiteX0" fmla="*/ 331 w 9946"/>
              <a:gd name="connsiteY0" fmla="*/ 3185 h 10000"/>
              <a:gd name="connsiteX1" fmla="*/ 50 w 9946"/>
              <a:gd name="connsiteY1" fmla="*/ 4088 h 10000"/>
              <a:gd name="connsiteX2" fmla="*/ 21 w 9946"/>
              <a:gd name="connsiteY2" fmla="*/ 5090 h 10000"/>
              <a:gd name="connsiteX3" fmla="*/ 273 w 9946"/>
              <a:gd name="connsiteY3" fmla="*/ 5815 h 10000"/>
              <a:gd name="connsiteX4" fmla="*/ 667 w 9946"/>
              <a:gd name="connsiteY4" fmla="*/ 6923 h 10000"/>
              <a:gd name="connsiteX5" fmla="*/ 1142 w 9946"/>
              <a:gd name="connsiteY5" fmla="*/ 7341 h 10000"/>
              <a:gd name="connsiteX6" fmla="*/ 2255 w 9946"/>
              <a:gd name="connsiteY6" fmla="*/ 8266 h 10000"/>
              <a:gd name="connsiteX7" fmla="*/ 4750 w 9946"/>
              <a:gd name="connsiteY7" fmla="*/ 8572 h 10000"/>
              <a:gd name="connsiteX8" fmla="*/ 6915 w 9946"/>
              <a:gd name="connsiteY8" fmla="*/ 9991 h 10000"/>
              <a:gd name="connsiteX9" fmla="*/ 9816 w 9946"/>
              <a:gd name="connsiteY9" fmla="*/ 9113 h 10000"/>
              <a:gd name="connsiteX10" fmla="*/ 9473 w 9946"/>
              <a:gd name="connsiteY10" fmla="*/ 6581 h 10000"/>
              <a:gd name="connsiteX11" fmla="*/ 9696 w 9946"/>
              <a:gd name="connsiteY11" fmla="*/ 4262 h 10000"/>
              <a:gd name="connsiteX12" fmla="*/ 9667 w 9946"/>
              <a:gd name="connsiteY12" fmla="*/ 3291 h 10000"/>
              <a:gd name="connsiteX13" fmla="*/ 8993 w 9946"/>
              <a:gd name="connsiteY13" fmla="*/ 2285 h 10000"/>
              <a:gd name="connsiteX14" fmla="*/ 7929 w 9946"/>
              <a:gd name="connsiteY14" fmla="*/ 799 h 10000"/>
              <a:gd name="connsiteX15" fmla="*/ 6610 w 9946"/>
              <a:gd name="connsiteY15" fmla="*/ 140 h 10000"/>
              <a:gd name="connsiteX16" fmla="*/ 5070 w 9946"/>
              <a:gd name="connsiteY16" fmla="*/ 39 h 10000"/>
              <a:gd name="connsiteX17" fmla="*/ 3778 w 9946"/>
              <a:gd name="connsiteY17" fmla="*/ 626 h 10000"/>
              <a:gd name="connsiteX18" fmla="*/ 1958 w 9946"/>
              <a:gd name="connsiteY18" fmla="*/ 1285 h 10000"/>
              <a:gd name="connsiteX19" fmla="*/ 861 w 9946"/>
              <a:gd name="connsiteY19" fmla="*/ 1873 h 10000"/>
              <a:gd name="connsiteX20" fmla="*/ 331 w 9946"/>
              <a:gd name="connsiteY20" fmla="*/ 3185 h 10000"/>
              <a:gd name="connsiteX0" fmla="*/ 333 w 10000"/>
              <a:gd name="connsiteY0" fmla="*/ 3185 h 10000"/>
              <a:gd name="connsiteX1" fmla="*/ 50 w 10000"/>
              <a:gd name="connsiteY1" fmla="*/ 4088 h 10000"/>
              <a:gd name="connsiteX2" fmla="*/ 21 w 10000"/>
              <a:gd name="connsiteY2" fmla="*/ 5090 h 10000"/>
              <a:gd name="connsiteX3" fmla="*/ 274 w 10000"/>
              <a:gd name="connsiteY3" fmla="*/ 5815 h 10000"/>
              <a:gd name="connsiteX4" fmla="*/ 671 w 10000"/>
              <a:gd name="connsiteY4" fmla="*/ 6923 h 10000"/>
              <a:gd name="connsiteX5" fmla="*/ 1148 w 10000"/>
              <a:gd name="connsiteY5" fmla="*/ 7341 h 10000"/>
              <a:gd name="connsiteX6" fmla="*/ 2267 w 10000"/>
              <a:gd name="connsiteY6" fmla="*/ 8266 h 10000"/>
              <a:gd name="connsiteX7" fmla="*/ 4776 w 10000"/>
              <a:gd name="connsiteY7" fmla="*/ 8572 h 10000"/>
              <a:gd name="connsiteX8" fmla="*/ 6953 w 10000"/>
              <a:gd name="connsiteY8" fmla="*/ 9991 h 10000"/>
              <a:gd name="connsiteX9" fmla="*/ 9869 w 10000"/>
              <a:gd name="connsiteY9" fmla="*/ 9113 h 10000"/>
              <a:gd name="connsiteX10" fmla="*/ 9524 w 10000"/>
              <a:gd name="connsiteY10" fmla="*/ 6581 h 10000"/>
              <a:gd name="connsiteX11" fmla="*/ 9749 w 10000"/>
              <a:gd name="connsiteY11" fmla="*/ 4262 h 10000"/>
              <a:gd name="connsiteX12" fmla="*/ 9042 w 10000"/>
              <a:gd name="connsiteY12" fmla="*/ 2285 h 10000"/>
              <a:gd name="connsiteX13" fmla="*/ 7972 w 10000"/>
              <a:gd name="connsiteY13" fmla="*/ 799 h 10000"/>
              <a:gd name="connsiteX14" fmla="*/ 6646 w 10000"/>
              <a:gd name="connsiteY14" fmla="*/ 140 h 10000"/>
              <a:gd name="connsiteX15" fmla="*/ 5098 w 10000"/>
              <a:gd name="connsiteY15" fmla="*/ 39 h 10000"/>
              <a:gd name="connsiteX16" fmla="*/ 3799 w 10000"/>
              <a:gd name="connsiteY16" fmla="*/ 626 h 10000"/>
              <a:gd name="connsiteX17" fmla="*/ 1969 w 10000"/>
              <a:gd name="connsiteY17" fmla="*/ 1285 h 10000"/>
              <a:gd name="connsiteX18" fmla="*/ 866 w 10000"/>
              <a:gd name="connsiteY18" fmla="*/ 1873 h 10000"/>
              <a:gd name="connsiteX19" fmla="*/ 333 w 10000"/>
              <a:gd name="connsiteY19" fmla="*/ 3185 h 10000"/>
              <a:gd name="connsiteX0" fmla="*/ 333 w 10000"/>
              <a:gd name="connsiteY0" fmla="*/ 3268 h 10083"/>
              <a:gd name="connsiteX1" fmla="*/ 50 w 10000"/>
              <a:gd name="connsiteY1" fmla="*/ 4171 h 10083"/>
              <a:gd name="connsiteX2" fmla="*/ 21 w 10000"/>
              <a:gd name="connsiteY2" fmla="*/ 5173 h 10083"/>
              <a:gd name="connsiteX3" fmla="*/ 274 w 10000"/>
              <a:gd name="connsiteY3" fmla="*/ 5898 h 10083"/>
              <a:gd name="connsiteX4" fmla="*/ 671 w 10000"/>
              <a:gd name="connsiteY4" fmla="*/ 7006 h 10083"/>
              <a:gd name="connsiteX5" fmla="*/ 1148 w 10000"/>
              <a:gd name="connsiteY5" fmla="*/ 7424 h 10083"/>
              <a:gd name="connsiteX6" fmla="*/ 2267 w 10000"/>
              <a:gd name="connsiteY6" fmla="*/ 8349 h 10083"/>
              <a:gd name="connsiteX7" fmla="*/ 4776 w 10000"/>
              <a:gd name="connsiteY7" fmla="*/ 8655 h 10083"/>
              <a:gd name="connsiteX8" fmla="*/ 6953 w 10000"/>
              <a:gd name="connsiteY8" fmla="*/ 10074 h 10083"/>
              <a:gd name="connsiteX9" fmla="*/ 9869 w 10000"/>
              <a:gd name="connsiteY9" fmla="*/ 9196 h 10083"/>
              <a:gd name="connsiteX10" fmla="*/ 9524 w 10000"/>
              <a:gd name="connsiteY10" fmla="*/ 6664 h 10083"/>
              <a:gd name="connsiteX11" fmla="*/ 9749 w 10000"/>
              <a:gd name="connsiteY11" fmla="*/ 4345 h 10083"/>
              <a:gd name="connsiteX12" fmla="*/ 9042 w 10000"/>
              <a:gd name="connsiteY12" fmla="*/ 2368 h 10083"/>
              <a:gd name="connsiteX13" fmla="*/ 6646 w 10000"/>
              <a:gd name="connsiteY13" fmla="*/ 223 h 10083"/>
              <a:gd name="connsiteX14" fmla="*/ 5098 w 10000"/>
              <a:gd name="connsiteY14" fmla="*/ 122 h 10083"/>
              <a:gd name="connsiteX15" fmla="*/ 3799 w 10000"/>
              <a:gd name="connsiteY15" fmla="*/ 709 h 10083"/>
              <a:gd name="connsiteX16" fmla="*/ 1969 w 10000"/>
              <a:gd name="connsiteY16" fmla="*/ 1368 h 10083"/>
              <a:gd name="connsiteX17" fmla="*/ 866 w 10000"/>
              <a:gd name="connsiteY17" fmla="*/ 1956 h 10083"/>
              <a:gd name="connsiteX18" fmla="*/ 333 w 10000"/>
              <a:gd name="connsiteY18" fmla="*/ 3268 h 10083"/>
              <a:gd name="connsiteX0" fmla="*/ 333 w 10000"/>
              <a:gd name="connsiteY0" fmla="*/ 3214 h 10029"/>
              <a:gd name="connsiteX1" fmla="*/ 50 w 10000"/>
              <a:gd name="connsiteY1" fmla="*/ 4117 h 10029"/>
              <a:gd name="connsiteX2" fmla="*/ 21 w 10000"/>
              <a:gd name="connsiteY2" fmla="*/ 5119 h 10029"/>
              <a:gd name="connsiteX3" fmla="*/ 274 w 10000"/>
              <a:gd name="connsiteY3" fmla="*/ 5844 h 10029"/>
              <a:gd name="connsiteX4" fmla="*/ 671 w 10000"/>
              <a:gd name="connsiteY4" fmla="*/ 6952 h 10029"/>
              <a:gd name="connsiteX5" fmla="*/ 1148 w 10000"/>
              <a:gd name="connsiteY5" fmla="*/ 7370 h 10029"/>
              <a:gd name="connsiteX6" fmla="*/ 2267 w 10000"/>
              <a:gd name="connsiteY6" fmla="*/ 8295 h 10029"/>
              <a:gd name="connsiteX7" fmla="*/ 4776 w 10000"/>
              <a:gd name="connsiteY7" fmla="*/ 8601 h 10029"/>
              <a:gd name="connsiteX8" fmla="*/ 6953 w 10000"/>
              <a:gd name="connsiteY8" fmla="*/ 10020 h 10029"/>
              <a:gd name="connsiteX9" fmla="*/ 9869 w 10000"/>
              <a:gd name="connsiteY9" fmla="*/ 9142 h 10029"/>
              <a:gd name="connsiteX10" fmla="*/ 9524 w 10000"/>
              <a:gd name="connsiteY10" fmla="*/ 6610 h 10029"/>
              <a:gd name="connsiteX11" fmla="*/ 9749 w 10000"/>
              <a:gd name="connsiteY11" fmla="*/ 4291 h 10029"/>
              <a:gd name="connsiteX12" fmla="*/ 9042 w 10000"/>
              <a:gd name="connsiteY12" fmla="*/ 2314 h 10029"/>
              <a:gd name="connsiteX13" fmla="*/ 5098 w 10000"/>
              <a:gd name="connsiteY13" fmla="*/ 68 h 10029"/>
              <a:gd name="connsiteX14" fmla="*/ 3799 w 10000"/>
              <a:gd name="connsiteY14" fmla="*/ 655 h 10029"/>
              <a:gd name="connsiteX15" fmla="*/ 1969 w 10000"/>
              <a:gd name="connsiteY15" fmla="*/ 1314 h 10029"/>
              <a:gd name="connsiteX16" fmla="*/ 866 w 10000"/>
              <a:gd name="connsiteY16" fmla="*/ 1902 h 10029"/>
              <a:gd name="connsiteX17" fmla="*/ 333 w 10000"/>
              <a:gd name="connsiteY17" fmla="*/ 3214 h 10029"/>
              <a:gd name="connsiteX0" fmla="*/ 333 w 10000"/>
              <a:gd name="connsiteY0" fmla="*/ 2561 h 9376"/>
              <a:gd name="connsiteX1" fmla="*/ 50 w 10000"/>
              <a:gd name="connsiteY1" fmla="*/ 3464 h 9376"/>
              <a:gd name="connsiteX2" fmla="*/ 21 w 10000"/>
              <a:gd name="connsiteY2" fmla="*/ 4466 h 9376"/>
              <a:gd name="connsiteX3" fmla="*/ 274 w 10000"/>
              <a:gd name="connsiteY3" fmla="*/ 5191 h 9376"/>
              <a:gd name="connsiteX4" fmla="*/ 671 w 10000"/>
              <a:gd name="connsiteY4" fmla="*/ 6299 h 9376"/>
              <a:gd name="connsiteX5" fmla="*/ 1148 w 10000"/>
              <a:gd name="connsiteY5" fmla="*/ 6717 h 9376"/>
              <a:gd name="connsiteX6" fmla="*/ 2267 w 10000"/>
              <a:gd name="connsiteY6" fmla="*/ 7642 h 9376"/>
              <a:gd name="connsiteX7" fmla="*/ 4776 w 10000"/>
              <a:gd name="connsiteY7" fmla="*/ 7948 h 9376"/>
              <a:gd name="connsiteX8" fmla="*/ 6953 w 10000"/>
              <a:gd name="connsiteY8" fmla="*/ 9367 h 9376"/>
              <a:gd name="connsiteX9" fmla="*/ 9869 w 10000"/>
              <a:gd name="connsiteY9" fmla="*/ 8489 h 9376"/>
              <a:gd name="connsiteX10" fmla="*/ 9524 w 10000"/>
              <a:gd name="connsiteY10" fmla="*/ 5957 h 9376"/>
              <a:gd name="connsiteX11" fmla="*/ 9749 w 10000"/>
              <a:gd name="connsiteY11" fmla="*/ 3638 h 9376"/>
              <a:gd name="connsiteX12" fmla="*/ 9042 w 10000"/>
              <a:gd name="connsiteY12" fmla="*/ 1661 h 9376"/>
              <a:gd name="connsiteX13" fmla="*/ 6085 w 10000"/>
              <a:gd name="connsiteY13" fmla="*/ 540 h 9376"/>
              <a:gd name="connsiteX14" fmla="*/ 3799 w 10000"/>
              <a:gd name="connsiteY14" fmla="*/ 2 h 9376"/>
              <a:gd name="connsiteX15" fmla="*/ 1969 w 10000"/>
              <a:gd name="connsiteY15" fmla="*/ 661 h 9376"/>
              <a:gd name="connsiteX16" fmla="*/ 866 w 10000"/>
              <a:gd name="connsiteY16" fmla="*/ 1249 h 9376"/>
              <a:gd name="connsiteX17" fmla="*/ 333 w 10000"/>
              <a:gd name="connsiteY17" fmla="*/ 2561 h 9376"/>
              <a:gd name="connsiteX0" fmla="*/ 333 w 10000"/>
              <a:gd name="connsiteY0" fmla="*/ 2230 h 9498"/>
              <a:gd name="connsiteX1" fmla="*/ 50 w 10000"/>
              <a:gd name="connsiteY1" fmla="*/ 3194 h 9498"/>
              <a:gd name="connsiteX2" fmla="*/ 21 w 10000"/>
              <a:gd name="connsiteY2" fmla="*/ 4262 h 9498"/>
              <a:gd name="connsiteX3" fmla="*/ 274 w 10000"/>
              <a:gd name="connsiteY3" fmla="*/ 5035 h 9498"/>
              <a:gd name="connsiteX4" fmla="*/ 671 w 10000"/>
              <a:gd name="connsiteY4" fmla="*/ 6217 h 9498"/>
              <a:gd name="connsiteX5" fmla="*/ 1148 w 10000"/>
              <a:gd name="connsiteY5" fmla="*/ 6663 h 9498"/>
              <a:gd name="connsiteX6" fmla="*/ 2267 w 10000"/>
              <a:gd name="connsiteY6" fmla="*/ 7650 h 9498"/>
              <a:gd name="connsiteX7" fmla="*/ 4776 w 10000"/>
              <a:gd name="connsiteY7" fmla="*/ 7976 h 9498"/>
              <a:gd name="connsiteX8" fmla="*/ 6953 w 10000"/>
              <a:gd name="connsiteY8" fmla="*/ 9489 h 9498"/>
              <a:gd name="connsiteX9" fmla="*/ 9869 w 10000"/>
              <a:gd name="connsiteY9" fmla="*/ 8553 h 9498"/>
              <a:gd name="connsiteX10" fmla="*/ 9524 w 10000"/>
              <a:gd name="connsiteY10" fmla="*/ 5852 h 9498"/>
              <a:gd name="connsiteX11" fmla="*/ 9749 w 10000"/>
              <a:gd name="connsiteY11" fmla="*/ 3379 h 9498"/>
              <a:gd name="connsiteX12" fmla="*/ 9042 w 10000"/>
              <a:gd name="connsiteY12" fmla="*/ 1271 h 9498"/>
              <a:gd name="connsiteX13" fmla="*/ 6085 w 10000"/>
              <a:gd name="connsiteY13" fmla="*/ 75 h 9498"/>
              <a:gd name="connsiteX14" fmla="*/ 1969 w 10000"/>
              <a:gd name="connsiteY14" fmla="*/ 204 h 9498"/>
              <a:gd name="connsiteX15" fmla="*/ 866 w 10000"/>
              <a:gd name="connsiteY15" fmla="*/ 831 h 9498"/>
              <a:gd name="connsiteX16" fmla="*/ 333 w 10000"/>
              <a:gd name="connsiteY16" fmla="*/ 2230 h 9498"/>
              <a:gd name="connsiteX0" fmla="*/ 333 w 10000"/>
              <a:gd name="connsiteY0" fmla="*/ 2316 h 9969"/>
              <a:gd name="connsiteX1" fmla="*/ 50 w 10000"/>
              <a:gd name="connsiteY1" fmla="*/ 3331 h 9969"/>
              <a:gd name="connsiteX2" fmla="*/ 21 w 10000"/>
              <a:gd name="connsiteY2" fmla="*/ 4455 h 9969"/>
              <a:gd name="connsiteX3" fmla="*/ 274 w 10000"/>
              <a:gd name="connsiteY3" fmla="*/ 5269 h 9969"/>
              <a:gd name="connsiteX4" fmla="*/ 671 w 10000"/>
              <a:gd name="connsiteY4" fmla="*/ 6514 h 9969"/>
              <a:gd name="connsiteX5" fmla="*/ 1148 w 10000"/>
              <a:gd name="connsiteY5" fmla="*/ 6983 h 9969"/>
              <a:gd name="connsiteX6" fmla="*/ 2267 w 10000"/>
              <a:gd name="connsiteY6" fmla="*/ 8022 h 9969"/>
              <a:gd name="connsiteX7" fmla="*/ 4776 w 10000"/>
              <a:gd name="connsiteY7" fmla="*/ 8366 h 9969"/>
              <a:gd name="connsiteX8" fmla="*/ 6953 w 10000"/>
              <a:gd name="connsiteY8" fmla="*/ 9959 h 9969"/>
              <a:gd name="connsiteX9" fmla="*/ 9869 w 10000"/>
              <a:gd name="connsiteY9" fmla="*/ 8973 h 9969"/>
              <a:gd name="connsiteX10" fmla="*/ 9524 w 10000"/>
              <a:gd name="connsiteY10" fmla="*/ 6129 h 9969"/>
              <a:gd name="connsiteX11" fmla="*/ 9749 w 10000"/>
              <a:gd name="connsiteY11" fmla="*/ 3526 h 9969"/>
              <a:gd name="connsiteX12" fmla="*/ 9042 w 10000"/>
              <a:gd name="connsiteY12" fmla="*/ 1306 h 9969"/>
              <a:gd name="connsiteX13" fmla="*/ 6085 w 10000"/>
              <a:gd name="connsiteY13" fmla="*/ 47 h 9969"/>
              <a:gd name="connsiteX14" fmla="*/ 2392 w 10000"/>
              <a:gd name="connsiteY14" fmla="*/ 329 h 9969"/>
              <a:gd name="connsiteX15" fmla="*/ 866 w 10000"/>
              <a:gd name="connsiteY15" fmla="*/ 843 h 9969"/>
              <a:gd name="connsiteX16" fmla="*/ 333 w 10000"/>
              <a:gd name="connsiteY16" fmla="*/ 2316 h 9969"/>
              <a:gd name="connsiteX0" fmla="*/ 333 w 10000"/>
              <a:gd name="connsiteY0" fmla="*/ 2322 h 9999"/>
              <a:gd name="connsiteX1" fmla="*/ 50 w 10000"/>
              <a:gd name="connsiteY1" fmla="*/ 3340 h 9999"/>
              <a:gd name="connsiteX2" fmla="*/ 21 w 10000"/>
              <a:gd name="connsiteY2" fmla="*/ 4468 h 9999"/>
              <a:gd name="connsiteX3" fmla="*/ 274 w 10000"/>
              <a:gd name="connsiteY3" fmla="*/ 5284 h 9999"/>
              <a:gd name="connsiteX4" fmla="*/ 671 w 10000"/>
              <a:gd name="connsiteY4" fmla="*/ 6533 h 9999"/>
              <a:gd name="connsiteX5" fmla="*/ 1148 w 10000"/>
              <a:gd name="connsiteY5" fmla="*/ 7004 h 9999"/>
              <a:gd name="connsiteX6" fmla="*/ 2267 w 10000"/>
              <a:gd name="connsiteY6" fmla="*/ 8046 h 9999"/>
              <a:gd name="connsiteX7" fmla="*/ 4776 w 10000"/>
              <a:gd name="connsiteY7" fmla="*/ 8391 h 9999"/>
              <a:gd name="connsiteX8" fmla="*/ 6953 w 10000"/>
              <a:gd name="connsiteY8" fmla="*/ 9989 h 9999"/>
              <a:gd name="connsiteX9" fmla="*/ 9869 w 10000"/>
              <a:gd name="connsiteY9" fmla="*/ 9000 h 9999"/>
              <a:gd name="connsiteX10" fmla="*/ 9524 w 10000"/>
              <a:gd name="connsiteY10" fmla="*/ 6147 h 9999"/>
              <a:gd name="connsiteX11" fmla="*/ 9749 w 10000"/>
              <a:gd name="connsiteY11" fmla="*/ 3536 h 9999"/>
              <a:gd name="connsiteX12" fmla="*/ 9042 w 10000"/>
              <a:gd name="connsiteY12" fmla="*/ 1309 h 9999"/>
              <a:gd name="connsiteX13" fmla="*/ 6085 w 10000"/>
              <a:gd name="connsiteY13" fmla="*/ 46 h 9999"/>
              <a:gd name="connsiteX14" fmla="*/ 2392 w 10000"/>
              <a:gd name="connsiteY14" fmla="*/ 329 h 9999"/>
              <a:gd name="connsiteX15" fmla="*/ 333 w 10000"/>
              <a:gd name="connsiteY15" fmla="*/ 2322 h 9999"/>
              <a:gd name="connsiteX0" fmla="*/ 315 w 9982"/>
              <a:gd name="connsiteY0" fmla="*/ 2322 h 10000"/>
              <a:gd name="connsiteX1" fmla="*/ 3 w 9982"/>
              <a:gd name="connsiteY1" fmla="*/ 4468 h 10000"/>
              <a:gd name="connsiteX2" fmla="*/ 256 w 9982"/>
              <a:gd name="connsiteY2" fmla="*/ 5285 h 10000"/>
              <a:gd name="connsiteX3" fmla="*/ 653 w 9982"/>
              <a:gd name="connsiteY3" fmla="*/ 6534 h 10000"/>
              <a:gd name="connsiteX4" fmla="*/ 1130 w 9982"/>
              <a:gd name="connsiteY4" fmla="*/ 7005 h 10000"/>
              <a:gd name="connsiteX5" fmla="*/ 2249 w 9982"/>
              <a:gd name="connsiteY5" fmla="*/ 8047 h 10000"/>
              <a:gd name="connsiteX6" fmla="*/ 4758 w 9982"/>
              <a:gd name="connsiteY6" fmla="*/ 8392 h 10000"/>
              <a:gd name="connsiteX7" fmla="*/ 6935 w 9982"/>
              <a:gd name="connsiteY7" fmla="*/ 9990 h 10000"/>
              <a:gd name="connsiteX8" fmla="*/ 9851 w 9982"/>
              <a:gd name="connsiteY8" fmla="*/ 9001 h 10000"/>
              <a:gd name="connsiteX9" fmla="*/ 9506 w 9982"/>
              <a:gd name="connsiteY9" fmla="*/ 6148 h 10000"/>
              <a:gd name="connsiteX10" fmla="*/ 9731 w 9982"/>
              <a:gd name="connsiteY10" fmla="*/ 3536 h 10000"/>
              <a:gd name="connsiteX11" fmla="*/ 9024 w 9982"/>
              <a:gd name="connsiteY11" fmla="*/ 1309 h 10000"/>
              <a:gd name="connsiteX12" fmla="*/ 6067 w 9982"/>
              <a:gd name="connsiteY12" fmla="*/ 46 h 10000"/>
              <a:gd name="connsiteX13" fmla="*/ 2374 w 9982"/>
              <a:gd name="connsiteY13" fmla="*/ 329 h 10000"/>
              <a:gd name="connsiteX14" fmla="*/ 315 w 9982"/>
              <a:gd name="connsiteY14" fmla="*/ 2322 h 10000"/>
              <a:gd name="connsiteX0" fmla="*/ 191 w 9876"/>
              <a:gd name="connsiteY0" fmla="*/ 2322 h 10000"/>
              <a:gd name="connsiteX1" fmla="*/ 131 w 9876"/>
              <a:gd name="connsiteY1" fmla="*/ 5285 h 10000"/>
              <a:gd name="connsiteX2" fmla="*/ 529 w 9876"/>
              <a:gd name="connsiteY2" fmla="*/ 6534 h 10000"/>
              <a:gd name="connsiteX3" fmla="*/ 1007 w 9876"/>
              <a:gd name="connsiteY3" fmla="*/ 7005 h 10000"/>
              <a:gd name="connsiteX4" fmla="*/ 2128 w 9876"/>
              <a:gd name="connsiteY4" fmla="*/ 8047 h 10000"/>
              <a:gd name="connsiteX5" fmla="*/ 4642 w 9876"/>
              <a:gd name="connsiteY5" fmla="*/ 8392 h 10000"/>
              <a:gd name="connsiteX6" fmla="*/ 6823 w 9876"/>
              <a:gd name="connsiteY6" fmla="*/ 9990 h 10000"/>
              <a:gd name="connsiteX7" fmla="*/ 9744 w 9876"/>
              <a:gd name="connsiteY7" fmla="*/ 9001 h 10000"/>
              <a:gd name="connsiteX8" fmla="*/ 9398 w 9876"/>
              <a:gd name="connsiteY8" fmla="*/ 6148 h 10000"/>
              <a:gd name="connsiteX9" fmla="*/ 9624 w 9876"/>
              <a:gd name="connsiteY9" fmla="*/ 3536 h 10000"/>
              <a:gd name="connsiteX10" fmla="*/ 8915 w 9876"/>
              <a:gd name="connsiteY10" fmla="*/ 1309 h 10000"/>
              <a:gd name="connsiteX11" fmla="*/ 5953 w 9876"/>
              <a:gd name="connsiteY11" fmla="*/ 46 h 10000"/>
              <a:gd name="connsiteX12" fmla="*/ 2253 w 9876"/>
              <a:gd name="connsiteY12" fmla="*/ 329 h 10000"/>
              <a:gd name="connsiteX13" fmla="*/ 191 w 9876"/>
              <a:gd name="connsiteY13" fmla="*/ 2322 h 10000"/>
              <a:gd name="connsiteX0" fmla="*/ 193 w 10000"/>
              <a:gd name="connsiteY0" fmla="*/ 2322 h 10000"/>
              <a:gd name="connsiteX1" fmla="*/ 133 w 10000"/>
              <a:gd name="connsiteY1" fmla="*/ 5285 h 10000"/>
              <a:gd name="connsiteX2" fmla="*/ 1020 w 10000"/>
              <a:gd name="connsiteY2" fmla="*/ 7005 h 10000"/>
              <a:gd name="connsiteX3" fmla="*/ 2155 w 10000"/>
              <a:gd name="connsiteY3" fmla="*/ 8047 h 10000"/>
              <a:gd name="connsiteX4" fmla="*/ 4700 w 10000"/>
              <a:gd name="connsiteY4" fmla="*/ 8392 h 10000"/>
              <a:gd name="connsiteX5" fmla="*/ 6909 w 10000"/>
              <a:gd name="connsiteY5" fmla="*/ 9990 h 10000"/>
              <a:gd name="connsiteX6" fmla="*/ 9866 w 10000"/>
              <a:gd name="connsiteY6" fmla="*/ 9001 h 10000"/>
              <a:gd name="connsiteX7" fmla="*/ 9516 w 10000"/>
              <a:gd name="connsiteY7" fmla="*/ 6148 h 10000"/>
              <a:gd name="connsiteX8" fmla="*/ 9745 w 10000"/>
              <a:gd name="connsiteY8" fmla="*/ 3536 h 10000"/>
              <a:gd name="connsiteX9" fmla="*/ 9027 w 10000"/>
              <a:gd name="connsiteY9" fmla="*/ 1309 h 10000"/>
              <a:gd name="connsiteX10" fmla="*/ 6028 w 10000"/>
              <a:gd name="connsiteY10" fmla="*/ 46 h 10000"/>
              <a:gd name="connsiteX11" fmla="*/ 2281 w 10000"/>
              <a:gd name="connsiteY11" fmla="*/ 329 h 10000"/>
              <a:gd name="connsiteX12" fmla="*/ 193 w 10000"/>
              <a:gd name="connsiteY12" fmla="*/ 2322 h 10000"/>
              <a:gd name="connsiteX0" fmla="*/ 535 w 9877"/>
              <a:gd name="connsiteY0" fmla="*/ 2468 h 10000"/>
              <a:gd name="connsiteX1" fmla="*/ 10 w 9877"/>
              <a:gd name="connsiteY1" fmla="*/ 5285 h 10000"/>
              <a:gd name="connsiteX2" fmla="*/ 897 w 9877"/>
              <a:gd name="connsiteY2" fmla="*/ 7005 h 10000"/>
              <a:gd name="connsiteX3" fmla="*/ 2032 w 9877"/>
              <a:gd name="connsiteY3" fmla="*/ 8047 h 10000"/>
              <a:gd name="connsiteX4" fmla="*/ 4577 w 9877"/>
              <a:gd name="connsiteY4" fmla="*/ 8392 h 10000"/>
              <a:gd name="connsiteX5" fmla="*/ 6786 w 9877"/>
              <a:gd name="connsiteY5" fmla="*/ 9990 h 10000"/>
              <a:gd name="connsiteX6" fmla="*/ 9743 w 9877"/>
              <a:gd name="connsiteY6" fmla="*/ 9001 h 10000"/>
              <a:gd name="connsiteX7" fmla="*/ 9393 w 9877"/>
              <a:gd name="connsiteY7" fmla="*/ 6148 h 10000"/>
              <a:gd name="connsiteX8" fmla="*/ 9622 w 9877"/>
              <a:gd name="connsiteY8" fmla="*/ 3536 h 10000"/>
              <a:gd name="connsiteX9" fmla="*/ 8904 w 9877"/>
              <a:gd name="connsiteY9" fmla="*/ 1309 h 10000"/>
              <a:gd name="connsiteX10" fmla="*/ 5905 w 9877"/>
              <a:gd name="connsiteY10" fmla="*/ 46 h 10000"/>
              <a:gd name="connsiteX11" fmla="*/ 2158 w 9877"/>
              <a:gd name="connsiteY11" fmla="*/ 329 h 10000"/>
              <a:gd name="connsiteX12" fmla="*/ 535 w 9877"/>
              <a:gd name="connsiteY12" fmla="*/ 2468 h 10000"/>
              <a:gd name="connsiteX0" fmla="*/ 224 w 9682"/>
              <a:gd name="connsiteY0" fmla="*/ 2468 h 10000"/>
              <a:gd name="connsiteX1" fmla="*/ 54 w 9682"/>
              <a:gd name="connsiteY1" fmla="*/ 5334 h 10000"/>
              <a:gd name="connsiteX2" fmla="*/ 590 w 9682"/>
              <a:gd name="connsiteY2" fmla="*/ 7005 h 10000"/>
              <a:gd name="connsiteX3" fmla="*/ 1739 w 9682"/>
              <a:gd name="connsiteY3" fmla="*/ 8047 h 10000"/>
              <a:gd name="connsiteX4" fmla="*/ 4316 w 9682"/>
              <a:gd name="connsiteY4" fmla="*/ 8392 h 10000"/>
              <a:gd name="connsiteX5" fmla="*/ 6553 w 9682"/>
              <a:gd name="connsiteY5" fmla="*/ 9990 h 10000"/>
              <a:gd name="connsiteX6" fmla="*/ 9546 w 9682"/>
              <a:gd name="connsiteY6" fmla="*/ 9001 h 10000"/>
              <a:gd name="connsiteX7" fmla="*/ 9192 w 9682"/>
              <a:gd name="connsiteY7" fmla="*/ 6148 h 10000"/>
              <a:gd name="connsiteX8" fmla="*/ 9424 w 9682"/>
              <a:gd name="connsiteY8" fmla="*/ 3536 h 10000"/>
              <a:gd name="connsiteX9" fmla="*/ 8697 w 9682"/>
              <a:gd name="connsiteY9" fmla="*/ 1309 h 10000"/>
              <a:gd name="connsiteX10" fmla="*/ 5661 w 9682"/>
              <a:gd name="connsiteY10" fmla="*/ 46 h 10000"/>
              <a:gd name="connsiteX11" fmla="*/ 1867 w 9682"/>
              <a:gd name="connsiteY11" fmla="*/ 329 h 10000"/>
              <a:gd name="connsiteX12" fmla="*/ 224 w 9682"/>
              <a:gd name="connsiteY12" fmla="*/ 2468 h 10000"/>
              <a:gd name="connsiteX0" fmla="*/ 369 w 9951"/>
              <a:gd name="connsiteY0" fmla="*/ 2078 h 10000"/>
              <a:gd name="connsiteX1" fmla="*/ 7 w 9951"/>
              <a:gd name="connsiteY1" fmla="*/ 5334 h 10000"/>
              <a:gd name="connsiteX2" fmla="*/ 560 w 9951"/>
              <a:gd name="connsiteY2" fmla="*/ 7005 h 10000"/>
              <a:gd name="connsiteX3" fmla="*/ 1747 w 9951"/>
              <a:gd name="connsiteY3" fmla="*/ 8047 h 10000"/>
              <a:gd name="connsiteX4" fmla="*/ 4409 w 9951"/>
              <a:gd name="connsiteY4" fmla="*/ 8392 h 10000"/>
              <a:gd name="connsiteX5" fmla="*/ 6719 w 9951"/>
              <a:gd name="connsiteY5" fmla="*/ 9990 h 10000"/>
              <a:gd name="connsiteX6" fmla="*/ 9811 w 9951"/>
              <a:gd name="connsiteY6" fmla="*/ 9001 h 10000"/>
              <a:gd name="connsiteX7" fmla="*/ 9445 w 9951"/>
              <a:gd name="connsiteY7" fmla="*/ 6148 h 10000"/>
              <a:gd name="connsiteX8" fmla="*/ 9685 w 9951"/>
              <a:gd name="connsiteY8" fmla="*/ 3536 h 10000"/>
              <a:gd name="connsiteX9" fmla="*/ 8934 w 9951"/>
              <a:gd name="connsiteY9" fmla="*/ 1309 h 10000"/>
              <a:gd name="connsiteX10" fmla="*/ 5798 w 9951"/>
              <a:gd name="connsiteY10" fmla="*/ 46 h 10000"/>
              <a:gd name="connsiteX11" fmla="*/ 1879 w 9951"/>
              <a:gd name="connsiteY11" fmla="*/ 329 h 10000"/>
              <a:gd name="connsiteX12" fmla="*/ 369 w 9951"/>
              <a:gd name="connsiteY12" fmla="*/ 2078 h 10000"/>
              <a:gd name="connsiteX0" fmla="*/ 378 w 10007"/>
              <a:gd name="connsiteY0" fmla="*/ 2035 h 9957"/>
              <a:gd name="connsiteX1" fmla="*/ 14 w 10007"/>
              <a:gd name="connsiteY1" fmla="*/ 5291 h 9957"/>
              <a:gd name="connsiteX2" fmla="*/ 570 w 10007"/>
              <a:gd name="connsiteY2" fmla="*/ 6962 h 9957"/>
              <a:gd name="connsiteX3" fmla="*/ 1763 w 10007"/>
              <a:gd name="connsiteY3" fmla="*/ 8004 h 9957"/>
              <a:gd name="connsiteX4" fmla="*/ 4438 w 10007"/>
              <a:gd name="connsiteY4" fmla="*/ 8349 h 9957"/>
              <a:gd name="connsiteX5" fmla="*/ 6759 w 10007"/>
              <a:gd name="connsiteY5" fmla="*/ 9947 h 9957"/>
              <a:gd name="connsiteX6" fmla="*/ 9866 w 10007"/>
              <a:gd name="connsiteY6" fmla="*/ 8958 h 9957"/>
              <a:gd name="connsiteX7" fmla="*/ 9499 w 10007"/>
              <a:gd name="connsiteY7" fmla="*/ 6105 h 9957"/>
              <a:gd name="connsiteX8" fmla="*/ 9740 w 10007"/>
              <a:gd name="connsiteY8" fmla="*/ 3493 h 9957"/>
              <a:gd name="connsiteX9" fmla="*/ 8985 w 10007"/>
              <a:gd name="connsiteY9" fmla="*/ 1266 h 9957"/>
              <a:gd name="connsiteX10" fmla="*/ 5834 w 10007"/>
              <a:gd name="connsiteY10" fmla="*/ 3 h 9957"/>
              <a:gd name="connsiteX11" fmla="*/ 2496 w 10007"/>
              <a:gd name="connsiteY11" fmla="*/ 1553 h 9957"/>
              <a:gd name="connsiteX12" fmla="*/ 378 w 10007"/>
              <a:gd name="connsiteY12" fmla="*/ 2035 h 9957"/>
              <a:gd name="connsiteX0" fmla="*/ 378 w 10000"/>
              <a:gd name="connsiteY0" fmla="*/ 2044 h 10000"/>
              <a:gd name="connsiteX1" fmla="*/ 14 w 10000"/>
              <a:gd name="connsiteY1" fmla="*/ 5314 h 10000"/>
              <a:gd name="connsiteX2" fmla="*/ 570 w 10000"/>
              <a:gd name="connsiteY2" fmla="*/ 6992 h 10000"/>
              <a:gd name="connsiteX3" fmla="*/ 1762 w 10000"/>
              <a:gd name="connsiteY3" fmla="*/ 8039 h 10000"/>
              <a:gd name="connsiteX4" fmla="*/ 4435 w 10000"/>
              <a:gd name="connsiteY4" fmla="*/ 8385 h 10000"/>
              <a:gd name="connsiteX5" fmla="*/ 6754 w 10000"/>
              <a:gd name="connsiteY5" fmla="*/ 9990 h 10000"/>
              <a:gd name="connsiteX6" fmla="*/ 9859 w 10000"/>
              <a:gd name="connsiteY6" fmla="*/ 8997 h 10000"/>
              <a:gd name="connsiteX7" fmla="*/ 9492 w 10000"/>
              <a:gd name="connsiteY7" fmla="*/ 6131 h 10000"/>
              <a:gd name="connsiteX8" fmla="*/ 9733 w 10000"/>
              <a:gd name="connsiteY8" fmla="*/ 3508 h 10000"/>
              <a:gd name="connsiteX9" fmla="*/ 8979 w 10000"/>
              <a:gd name="connsiteY9" fmla="*/ 1271 h 10000"/>
              <a:gd name="connsiteX10" fmla="*/ 5830 w 10000"/>
              <a:gd name="connsiteY10" fmla="*/ 3 h 10000"/>
              <a:gd name="connsiteX11" fmla="*/ 2494 w 10000"/>
              <a:gd name="connsiteY11" fmla="*/ 1560 h 10000"/>
              <a:gd name="connsiteX12" fmla="*/ 378 w 10000"/>
              <a:gd name="connsiteY12" fmla="*/ 2044 h 10000"/>
              <a:gd name="connsiteX0" fmla="*/ 326 w 10023"/>
              <a:gd name="connsiteY0" fmla="*/ 2533 h 10000"/>
              <a:gd name="connsiteX1" fmla="*/ 37 w 10023"/>
              <a:gd name="connsiteY1" fmla="*/ 5314 h 10000"/>
              <a:gd name="connsiteX2" fmla="*/ 593 w 10023"/>
              <a:gd name="connsiteY2" fmla="*/ 6992 h 10000"/>
              <a:gd name="connsiteX3" fmla="*/ 1785 w 10023"/>
              <a:gd name="connsiteY3" fmla="*/ 8039 h 10000"/>
              <a:gd name="connsiteX4" fmla="*/ 4458 w 10023"/>
              <a:gd name="connsiteY4" fmla="*/ 8385 h 10000"/>
              <a:gd name="connsiteX5" fmla="*/ 6777 w 10023"/>
              <a:gd name="connsiteY5" fmla="*/ 9990 h 10000"/>
              <a:gd name="connsiteX6" fmla="*/ 9882 w 10023"/>
              <a:gd name="connsiteY6" fmla="*/ 8997 h 10000"/>
              <a:gd name="connsiteX7" fmla="*/ 9515 w 10023"/>
              <a:gd name="connsiteY7" fmla="*/ 6131 h 10000"/>
              <a:gd name="connsiteX8" fmla="*/ 9756 w 10023"/>
              <a:gd name="connsiteY8" fmla="*/ 3508 h 10000"/>
              <a:gd name="connsiteX9" fmla="*/ 9002 w 10023"/>
              <a:gd name="connsiteY9" fmla="*/ 1271 h 10000"/>
              <a:gd name="connsiteX10" fmla="*/ 5853 w 10023"/>
              <a:gd name="connsiteY10" fmla="*/ 3 h 10000"/>
              <a:gd name="connsiteX11" fmla="*/ 2517 w 10023"/>
              <a:gd name="connsiteY11" fmla="*/ 1560 h 10000"/>
              <a:gd name="connsiteX12" fmla="*/ 326 w 10023"/>
              <a:gd name="connsiteY12" fmla="*/ 2533 h 10000"/>
              <a:gd name="connsiteX0" fmla="*/ 326 w 10023"/>
              <a:gd name="connsiteY0" fmla="*/ 1901 h 9368"/>
              <a:gd name="connsiteX1" fmla="*/ 37 w 10023"/>
              <a:gd name="connsiteY1" fmla="*/ 4682 h 9368"/>
              <a:gd name="connsiteX2" fmla="*/ 593 w 10023"/>
              <a:gd name="connsiteY2" fmla="*/ 6360 h 9368"/>
              <a:gd name="connsiteX3" fmla="*/ 1785 w 10023"/>
              <a:gd name="connsiteY3" fmla="*/ 7407 h 9368"/>
              <a:gd name="connsiteX4" fmla="*/ 4458 w 10023"/>
              <a:gd name="connsiteY4" fmla="*/ 7753 h 9368"/>
              <a:gd name="connsiteX5" fmla="*/ 6777 w 10023"/>
              <a:gd name="connsiteY5" fmla="*/ 9358 h 9368"/>
              <a:gd name="connsiteX6" fmla="*/ 9882 w 10023"/>
              <a:gd name="connsiteY6" fmla="*/ 8365 h 9368"/>
              <a:gd name="connsiteX7" fmla="*/ 9515 w 10023"/>
              <a:gd name="connsiteY7" fmla="*/ 5499 h 9368"/>
              <a:gd name="connsiteX8" fmla="*/ 9756 w 10023"/>
              <a:gd name="connsiteY8" fmla="*/ 2876 h 9368"/>
              <a:gd name="connsiteX9" fmla="*/ 9002 w 10023"/>
              <a:gd name="connsiteY9" fmla="*/ 639 h 9368"/>
              <a:gd name="connsiteX10" fmla="*/ 5628 w 10023"/>
              <a:gd name="connsiteY10" fmla="*/ 7 h 9368"/>
              <a:gd name="connsiteX11" fmla="*/ 2517 w 10023"/>
              <a:gd name="connsiteY11" fmla="*/ 928 h 9368"/>
              <a:gd name="connsiteX12" fmla="*/ 326 w 10023"/>
              <a:gd name="connsiteY12" fmla="*/ 1901 h 9368"/>
              <a:gd name="connsiteX0" fmla="*/ 325 w 9734"/>
              <a:gd name="connsiteY0" fmla="*/ 2029 h 10093"/>
              <a:gd name="connsiteX1" fmla="*/ 37 w 9734"/>
              <a:gd name="connsiteY1" fmla="*/ 4998 h 10093"/>
              <a:gd name="connsiteX2" fmla="*/ 592 w 9734"/>
              <a:gd name="connsiteY2" fmla="*/ 6789 h 10093"/>
              <a:gd name="connsiteX3" fmla="*/ 1781 w 9734"/>
              <a:gd name="connsiteY3" fmla="*/ 7907 h 10093"/>
              <a:gd name="connsiteX4" fmla="*/ 4448 w 9734"/>
              <a:gd name="connsiteY4" fmla="*/ 8276 h 10093"/>
              <a:gd name="connsiteX5" fmla="*/ 6761 w 9734"/>
              <a:gd name="connsiteY5" fmla="*/ 9989 h 10093"/>
              <a:gd name="connsiteX6" fmla="*/ 9484 w 9734"/>
              <a:gd name="connsiteY6" fmla="*/ 9608 h 10093"/>
              <a:gd name="connsiteX7" fmla="*/ 9493 w 9734"/>
              <a:gd name="connsiteY7" fmla="*/ 5870 h 10093"/>
              <a:gd name="connsiteX8" fmla="*/ 9734 w 9734"/>
              <a:gd name="connsiteY8" fmla="*/ 3070 h 10093"/>
              <a:gd name="connsiteX9" fmla="*/ 8981 w 9734"/>
              <a:gd name="connsiteY9" fmla="*/ 682 h 10093"/>
              <a:gd name="connsiteX10" fmla="*/ 5615 w 9734"/>
              <a:gd name="connsiteY10" fmla="*/ 7 h 10093"/>
              <a:gd name="connsiteX11" fmla="*/ 2511 w 9734"/>
              <a:gd name="connsiteY11" fmla="*/ 991 h 10093"/>
              <a:gd name="connsiteX12" fmla="*/ 325 w 9734"/>
              <a:gd name="connsiteY12" fmla="*/ 2029 h 10093"/>
              <a:gd name="connsiteX0" fmla="*/ 334 w 10000"/>
              <a:gd name="connsiteY0" fmla="*/ 2010 h 9973"/>
              <a:gd name="connsiteX1" fmla="*/ 38 w 10000"/>
              <a:gd name="connsiteY1" fmla="*/ 4952 h 9973"/>
              <a:gd name="connsiteX2" fmla="*/ 608 w 10000"/>
              <a:gd name="connsiteY2" fmla="*/ 6726 h 9973"/>
              <a:gd name="connsiteX3" fmla="*/ 1830 w 10000"/>
              <a:gd name="connsiteY3" fmla="*/ 7834 h 9973"/>
              <a:gd name="connsiteX4" fmla="*/ 4532 w 10000"/>
              <a:gd name="connsiteY4" fmla="*/ 8562 h 9973"/>
              <a:gd name="connsiteX5" fmla="*/ 6946 w 10000"/>
              <a:gd name="connsiteY5" fmla="*/ 9897 h 9973"/>
              <a:gd name="connsiteX6" fmla="*/ 9743 w 10000"/>
              <a:gd name="connsiteY6" fmla="*/ 9519 h 9973"/>
              <a:gd name="connsiteX7" fmla="*/ 9752 w 10000"/>
              <a:gd name="connsiteY7" fmla="*/ 5816 h 9973"/>
              <a:gd name="connsiteX8" fmla="*/ 10000 w 10000"/>
              <a:gd name="connsiteY8" fmla="*/ 3042 h 9973"/>
              <a:gd name="connsiteX9" fmla="*/ 9226 w 10000"/>
              <a:gd name="connsiteY9" fmla="*/ 676 h 9973"/>
              <a:gd name="connsiteX10" fmla="*/ 5768 w 10000"/>
              <a:gd name="connsiteY10" fmla="*/ 7 h 9973"/>
              <a:gd name="connsiteX11" fmla="*/ 2580 w 10000"/>
              <a:gd name="connsiteY11" fmla="*/ 982 h 9973"/>
              <a:gd name="connsiteX12" fmla="*/ 334 w 10000"/>
              <a:gd name="connsiteY12" fmla="*/ 2010 h 9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00" h="9973">
                <a:moveTo>
                  <a:pt x="334" y="2010"/>
                </a:moveTo>
                <a:cubicBezTo>
                  <a:pt x="-90" y="2671"/>
                  <a:pt x="-7" y="4166"/>
                  <a:pt x="38" y="4952"/>
                </a:cubicBezTo>
                <a:cubicBezTo>
                  <a:pt x="83" y="5738"/>
                  <a:pt x="308" y="6246"/>
                  <a:pt x="608" y="6726"/>
                </a:cubicBezTo>
                <a:cubicBezTo>
                  <a:pt x="906" y="7207"/>
                  <a:pt x="1176" y="7528"/>
                  <a:pt x="1830" y="7834"/>
                </a:cubicBezTo>
                <a:cubicBezTo>
                  <a:pt x="2484" y="8140"/>
                  <a:pt x="3678" y="8218"/>
                  <a:pt x="4532" y="8562"/>
                </a:cubicBezTo>
                <a:cubicBezTo>
                  <a:pt x="5384" y="8905"/>
                  <a:pt x="6078" y="9738"/>
                  <a:pt x="6946" y="9897"/>
                </a:cubicBezTo>
                <a:cubicBezTo>
                  <a:pt x="7814" y="10056"/>
                  <a:pt x="9200" y="9984"/>
                  <a:pt x="9743" y="9519"/>
                </a:cubicBezTo>
                <a:cubicBezTo>
                  <a:pt x="10214" y="8840"/>
                  <a:pt x="9709" y="6896"/>
                  <a:pt x="9752" y="5816"/>
                </a:cubicBezTo>
                <a:cubicBezTo>
                  <a:pt x="9796" y="4736"/>
                  <a:pt x="9959" y="3695"/>
                  <a:pt x="10000" y="3042"/>
                </a:cubicBezTo>
                <a:cubicBezTo>
                  <a:pt x="9911" y="2184"/>
                  <a:pt x="9932" y="1181"/>
                  <a:pt x="9226" y="676"/>
                </a:cubicBezTo>
                <a:cubicBezTo>
                  <a:pt x="8522" y="170"/>
                  <a:pt x="6876" y="-44"/>
                  <a:pt x="5768" y="7"/>
                </a:cubicBezTo>
                <a:cubicBezTo>
                  <a:pt x="4662" y="58"/>
                  <a:pt x="3493" y="270"/>
                  <a:pt x="2580" y="982"/>
                </a:cubicBezTo>
                <a:cubicBezTo>
                  <a:pt x="1535" y="1383"/>
                  <a:pt x="757" y="1348"/>
                  <a:pt x="334" y="2010"/>
                </a:cubicBezTo>
                <a:close/>
              </a:path>
            </a:pathLst>
          </a:custGeom>
          <a:solidFill>
            <a:srgbClr val="9CE0FA"/>
          </a:soli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 name="Freeform 3">
            <a:extLst>
              <a:ext uri="{FF2B5EF4-FFF2-40B4-BE49-F238E27FC236}">
                <a16:creationId xmlns:a16="http://schemas.microsoft.com/office/drawing/2014/main" id="{A51505FA-D4DA-6F73-FDB6-A070E5890EE1}"/>
              </a:ext>
            </a:extLst>
          </p:cNvPr>
          <p:cNvSpPr>
            <a:spLocks/>
          </p:cNvSpPr>
          <p:nvPr/>
        </p:nvSpPr>
        <p:spPr bwMode="auto">
          <a:xfrm>
            <a:off x="691870" y="1878292"/>
            <a:ext cx="3554412" cy="2754313"/>
          </a:xfrm>
          <a:custGeom>
            <a:avLst/>
            <a:gdLst>
              <a:gd name="T0" fmla="*/ 2147483647 w 2406"/>
              <a:gd name="T1" fmla="*/ 2147483647 h 958"/>
              <a:gd name="T2" fmla="*/ 2147483647 w 2406"/>
              <a:gd name="T3" fmla="*/ 2147483647 h 958"/>
              <a:gd name="T4" fmla="*/ 2147483647 w 2406"/>
              <a:gd name="T5" fmla="*/ 2147483647 h 958"/>
              <a:gd name="T6" fmla="*/ 2147483647 w 2406"/>
              <a:gd name="T7" fmla="*/ 2147483647 h 958"/>
              <a:gd name="T8" fmla="*/ 2147483647 w 2406"/>
              <a:gd name="T9" fmla="*/ 2147483647 h 958"/>
              <a:gd name="T10" fmla="*/ 2147483647 w 2406"/>
              <a:gd name="T11" fmla="*/ 2147483647 h 958"/>
              <a:gd name="T12" fmla="*/ 2147483647 w 2406"/>
              <a:gd name="T13" fmla="*/ 2147483647 h 958"/>
              <a:gd name="T14" fmla="*/ 2147483647 w 2406"/>
              <a:gd name="T15" fmla="*/ 2147483647 h 958"/>
              <a:gd name="T16" fmla="*/ 2147483647 w 2406"/>
              <a:gd name="T17" fmla="*/ 2147483647 h 958"/>
              <a:gd name="T18" fmla="*/ 2147483647 w 2406"/>
              <a:gd name="T19" fmla="*/ 2147483647 h 958"/>
              <a:gd name="T20" fmla="*/ 2147483647 w 2406"/>
              <a:gd name="T21" fmla="*/ 2147483647 h 958"/>
              <a:gd name="T22" fmla="*/ 2147483647 w 2406"/>
              <a:gd name="T23" fmla="*/ 2147483647 h 958"/>
              <a:gd name="T24" fmla="*/ 2147483647 w 2406"/>
              <a:gd name="T25" fmla="*/ 2147483647 h 9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06"/>
              <a:gd name="T40" fmla="*/ 0 h 958"/>
              <a:gd name="T41" fmla="*/ 2406 w 2406"/>
              <a:gd name="T42" fmla="*/ 958 h 95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06" h="958">
                <a:moveTo>
                  <a:pt x="2192" y="274"/>
                </a:moveTo>
                <a:cubicBezTo>
                  <a:pt x="1978" y="94"/>
                  <a:pt x="1990" y="122"/>
                  <a:pt x="1857" y="77"/>
                </a:cubicBezTo>
                <a:cubicBezTo>
                  <a:pt x="1724" y="32"/>
                  <a:pt x="1584" y="0"/>
                  <a:pt x="1393" y="7"/>
                </a:cubicBezTo>
                <a:cubicBezTo>
                  <a:pt x="1202" y="14"/>
                  <a:pt x="898" y="84"/>
                  <a:pt x="713" y="122"/>
                </a:cubicBezTo>
                <a:cubicBezTo>
                  <a:pt x="528" y="160"/>
                  <a:pt x="395" y="168"/>
                  <a:pt x="280" y="234"/>
                </a:cubicBezTo>
                <a:cubicBezTo>
                  <a:pt x="166" y="301"/>
                  <a:pt x="52" y="432"/>
                  <a:pt x="26" y="522"/>
                </a:cubicBezTo>
                <a:cubicBezTo>
                  <a:pt x="0" y="612"/>
                  <a:pt x="81" y="711"/>
                  <a:pt x="122" y="773"/>
                </a:cubicBezTo>
                <a:cubicBezTo>
                  <a:pt x="163" y="835"/>
                  <a:pt x="99" y="877"/>
                  <a:pt x="273" y="894"/>
                </a:cubicBezTo>
                <a:cubicBezTo>
                  <a:pt x="447" y="911"/>
                  <a:pt x="938" y="866"/>
                  <a:pt x="1169" y="876"/>
                </a:cubicBezTo>
                <a:cubicBezTo>
                  <a:pt x="1400" y="886"/>
                  <a:pt x="1499" y="950"/>
                  <a:pt x="1659" y="954"/>
                </a:cubicBezTo>
                <a:cubicBezTo>
                  <a:pt x="1819" y="958"/>
                  <a:pt x="2014" y="958"/>
                  <a:pt x="2129" y="897"/>
                </a:cubicBezTo>
                <a:cubicBezTo>
                  <a:pt x="2244" y="836"/>
                  <a:pt x="2327" y="856"/>
                  <a:pt x="2350" y="591"/>
                </a:cubicBezTo>
                <a:cubicBezTo>
                  <a:pt x="2373" y="326"/>
                  <a:pt x="2406" y="454"/>
                  <a:pt x="2192" y="27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6" name="Text Box 34">
            <a:extLst>
              <a:ext uri="{FF2B5EF4-FFF2-40B4-BE49-F238E27FC236}">
                <a16:creationId xmlns:a16="http://schemas.microsoft.com/office/drawing/2014/main" id="{DCDD3B2B-00A4-E09E-633C-35BAC7C7F28F}"/>
              </a:ext>
            </a:extLst>
          </p:cNvPr>
          <p:cNvSpPr txBox="1">
            <a:spLocks noChangeArrowheads="1"/>
          </p:cNvSpPr>
          <p:nvPr/>
        </p:nvSpPr>
        <p:spPr bwMode="auto">
          <a:xfrm>
            <a:off x="5108669" y="2394135"/>
            <a:ext cx="1418978"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JIO network </a:t>
            </a:r>
          </a:p>
          <a:p>
            <a:pPr fontAlgn="base">
              <a:spcBef>
                <a:spcPct val="0"/>
              </a:spcBef>
              <a:spcAft>
                <a:spcPct val="0"/>
              </a:spcAft>
            </a:pPr>
            <a:r>
              <a:rPr lang="en-US" sz="1600" b="1" i="0" dirty="0">
                <a:solidFill>
                  <a:srgbClr val="000000"/>
                </a:solidFill>
                <a:latin typeface="Arial" charset="0"/>
              </a:rPr>
              <a:t>68.80.0.0/13</a:t>
            </a:r>
          </a:p>
        </p:txBody>
      </p:sp>
      <p:sp>
        <p:nvSpPr>
          <p:cNvPr id="7" name="Line 36">
            <a:extLst>
              <a:ext uri="{FF2B5EF4-FFF2-40B4-BE49-F238E27FC236}">
                <a16:creationId xmlns:a16="http://schemas.microsoft.com/office/drawing/2014/main" id="{FA056C95-ADB9-1B43-9F12-FCFBD70C71EC}"/>
              </a:ext>
            </a:extLst>
          </p:cNvPr>
          <p:cNvSpPr>
            <a:spLocks noChangeShapeType="1"/>
          </p:cNvSpPr>
          <p:nvPr/>
        </p:nvSpPr>
        <p:spPr bwMode="auto">
          <a:xfrm flipV="1">
            <a:off x="3693832" y="2949855"/>
            <a:ext cx="155575" cy="14287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8" name="Line 43">
            <a:extLst>
              <a:ext uri="{FF2B5EF4-FFF2-40B4-BE49-F238E27FC236}">
                <a16:creationId xmlns:a16="http://schemas.microsoft.com/office/drawing/2014/main" id="{FA018ABB-216C-E239-823C-842C8B610E23}"/>
              </a:ext>
            </a:extLst>
          </p:cNvPr>
          <p:cNvSpPr>
            <a:spLocks noChangeShapeType="1"/>
          </p:cNvSpPr>
          <p:nvPr/>
        </p:nvSpPr>
        <p:spPr bwMode="auto">
          <a:xfrm flipV="1">
            <a:off x="2584170" y="3122892"/>
            <a:ext cx="695325" cy="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9" name="Line 44">
            <a:extLst>
              <a:ext uri="{FF2B5EF4-FFF2-40B4-BE49-F238E27FC236}">
                <a16:creationId xmlns:a16="http://schemas.microsoft.com/office/drawing/2014/main" id="{919B8D9F-9F90-FB54-4534-FC9317F1F007}"/>
              </a:ext>
            </a:extLst>
          </p:cNvPr>
          <p:cNvSpPr>
            <a:spLocks noChangeShapeType="1"/>
          </p:cNvSpPr>
          <p:nvPr/>
        </p:nvSpPr>
        <p:spPr bwMode="auto">
          <a:xfrm flipV="1">
            <a:off x="3843057" y="2806980"/>
            <a:ext cx="138113" cy="142875"/>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0" name="Line 48">
            <a:extLst>
              <a:ext uri="{FF2B5EF4-FFF2-40B4-BE49-F238E27FC236}">
                <a16:creationId xmlns:a16="http://schemas.microsoft.com/office/drawing/2014/main" id="{6164C18B-BA78-6ACC-BCAF-DB47561ED61E}"/>
              </a:ext>
            </a:extLst>
          </p:cNvPr>
          <p:cNvSpPr>
            <a:spLocks noChangeShapeType="1"/>
          </p:cNvSpPr>
          <p:nvPr/>
        </p:nvSpPr>
        <p:spPr bwMode="auto">
          <a:xfrm flipV="1">
            <a:off x="3198532" y="3341967"/>
            <a:ext cx="512763" cy="61277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1" name="Line 68">
            <a:extLst>
              <a:ext uri="{FF2B5EF4-FFF2-40B4-BE49-F238E27FC236}">
                <a16:creationId xmlns:a16="http://schemas.microsoft.com/office/drawing/2014/main" id="{109554E6-C20B-5606-6E04-121F1F546737}"/>
              </a:ext>
            </a:extLst>
          </p:cNvPr>
          <p:cNvSpPr>
            <a:spLocks noChangeShapeType="1"/>
          </p:cNvSpPr>
          <p:nvPr/>
        </p:nvSpPr>
        <p:spPr bwMode="auto">
          <a:xfrm flipV="1">
            <a:off x="3670020" y="3535642"/>
            <a:ext cx="1819275" cy="7334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2" name="Line 93">
            <a:extLst>
              <a:ext uri="{FF2B5EF4-FFF2-40B4-BE49-F238E27FC236}">
                <a16:creationId xmlns:a16="http://schemas.microsoft.com/office/drawing/2014/main" id="{A7585E2A-10FD-897D-52CC-D21DF6D5A0FA}"/>
              </a:ext>
            </a:extLst>
          </p:cNvPr>
          <p:cNvSpPr>
            <a:spLocks noChangeShapeType="1"/>
          </p:cNvSpPr>
          <p:nvPr/>
        </p:nvSpPr>
        <p:spPr bwMode="auto">
          <a:xfrm flipH="1">
            <a:off x="7205382" y="2772055"/>
            <a:ext cx="260350" cy="2587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3" name="Freeform 94">
            <a:extLst>
              <a:ext uri="{FF2B5EF4-FFF2-40B4-BE49-F238E27FC236}">
                <a16:creationId xmlns:a16="http://schemas.microsoft.com/office/drawing/2014/main" id="{789EEBD2-94E3-08CD-B39D-115B5D488BDA}"/>
              </a:ext>
            </a:extLst>
          </p:cNvPr>
          <p:cNvSpPr>
            <a:spLocks/>
          </p:cNvSpPr>
          <p:nvPr/>
        </p:nvSpPr>
        <p:spPr bwMode="auto">
          <a:xfrm>
            <a:off x="1169707" y="4751667"/>
            <a:ext cx="6419850" cy="1620838"/>
          </a:xfrm>
          <a:custGeom>
            <a:avLst/>
            <a:gdLst>
              <a:gd name="T0" fmla="*/ 2147483647 w 2406"/>
              <a:gd name="T1" fmla="*/ 2147483647 h 958"/>
              <a:gd name="T2" fmla="*/ 2147483647 w 2406"/>
              <a:gd name="T3" fmla="*/ 2147483647 h 958"/>
              <a:gd name="T4" fmla="*/ 2147483647 w 2406"/>
              <a:gd name="T5" fmla="*/ 2147483647 h 958"/>
              <a:gd name="T6" fmla="*/ 2147483647 w 2406"/>
              <a:gd name="T7" fmla="*/ 2147483647 h 958"/>
              <a:gd name="T8" fmla="*/ 2147483647 w 2406"/>
              <a:gd name="T9" fmla="*/ 2147483647 h 958"/>
              <a:gd name="T10" fmla="*/ 2147483647 w 2406"/>
              <a:gd name="T11" fmla="*/ 2147483647 h 958"/>
              <a:gd name="T12" fmla="*/ 2147483647 w 2406"/>
              <a:gd name="T13" fmla="*/ 2147483647 h 958"/>
              <a:gd name="T14" fmla="*/ 2147483647 w 2406"/>
              <a:gd name="T15" fmla="*/ 2147483647 h 958"/>
              <a:gd name="T16" fmla="*/ 2147483647 w 2406"/>
              <a:gd name="T17" fmla="*/ 2147483647 h 958"/>
              <a:gd name="T18" fmla="*/ 2147483647 w 2406"/>
              <a:gd name="T19" fmla="*/ 2147483647 h 958"/>
              <a:gd name="T20" fmla="*/ 2147483647 w 2406"/>
              <a:gd name="T21" fmla="*/ 2147483647 h 958"/>
              <a:gd name="T22" fmla="*/ 2147483647 w 2406"/>
              <a:gd name="T23" fmla="*/ 2147483647 h 958"/>
              <a:gd name="T24" fmla="*/ 2147483647 w 2406"/>
              <a:gd name="T25" fmla="*/ 2147483647 h 95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06"/>
              <a:gd name="T40" fmla="*/ 0 h 958"/>
              <a:gd name="T41" fmla="*/ 2406 w 2406"/>
              <a:gd name="T42" fmla="*/ 958 h 95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06" h="958">
                <a:moveTo>
                  <a:pt x="2192" y="274"/>
                </a:moveTo>
                <a:cubicBezTo>
                  <a:pt x="1978" y="94"/>
                  <a:pt x="1990" y="122"/>
                  <a:pt x="1857" y="77"/>
                </a:cubicBezTo>
                <a:cubicBezTo>
                  <a:pt x="1724" y="32"/>
                  <a:pt x="1584" y="0"/>
                  <a:pt x="1393" y="7"/>
                </a:cubicBezTo>
                <a:cubicBezTo>
                  <a:pt x="1202" y="14"/>
                  <a:pt x="898" y="84"/>
                  <a:pt x="713" y="122"/>
                </a:cubicBezTo>
                <a:cubicBezTo>
                  <a:pt x="528" y="160"/>
                  <a:pt x="395" y="168"/>
                  <a:pt x="280" y="234"/>
                </a:cubicBezTo>
                <a:cubicBezTo>
                  <a:pt x="166" y="301"/>
                  <a:pt x="52" y="432"/>
                  <a:pt x="26" y="522"/>
                </a:cubicBezTo>
                <a:cubicBezTo>
                  <a:pt x="0" y="612"/>
                  <a:pt x="81" y="711"/>
                  <a:pt x="122" y="773"/>
                </a:cubicBezTo>
                <a:cubicBezTo>
                  <a:pt x="163" y="835"/>
                  <a:pt x="99" y="877"/>
                  <a:pt x="273" y="894"/>
                </a:cubicBezTo>
                <a:cubicBezTo>
                  <a:pt x="447" y="911"/>
                  <a:pt x="938" y="866"/>
                  <a:pt x="1169" y="876"/>
                </a:cubicBezTo>
                <a:cubicBezTo>
                  <a:pt x="1400" y="886"/>
                  <a:pt x="1499" y="950"/>
                  <a:pt x="1659" y="954"/>
                </a:cubicBezTo>
                <a:cubicBezTo>
                  <a:pt x="1819" y="958"/>
                  <a:pt x="2014" y="958"/>
                  <a:pt x="2129" y="897"/>
                </a:cubicBezTo>
                <a:cubicBezTo>
                  <a:pt x="2244" y="836"/>
                  <a:pt x="2327" y="856"/>
                  <a:pt x="2350" y="591"/>
                </a:cubicBezTo>
                <a:cubicBezTo>
                  <a:pt x="2373" y="326"/>
                  <a:pt x="2406" y="454"/>
                  <a:pt x="2192" y="274"/>
                </a:cubicBezTo>
                <a:close/>
              </a:path>
            </a:pathLst>
          </a:custGeom>
          <a:solidFill>
            <a:srgbClr val="9CE0FA"/>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4" name="Line 134">
            <a:extLst>
              <a:ext uri="{FF2B5EF4-FFF2-40B4-BE49-F238E27FC236}">
                <a16:creationId xmlns:a16="http://schemas.microsoft.com/office/drawing/2014/main" id="{A59C14AB-4471-7B30-8477-AFE3A5AA583F}"/>
              </a:ext>
            </a:extLst>
          </p:cNvPr>
          <p:cNvSpPr>
            <a:spLocks noChangeShapeType="1"/>
          </p:cNvSpPr>
          <p:nvPr/>
        </p:nvSpPr>
        <p:spPr bwMode="auto">
          <a:xfrm flipV="1">
            <a:off x="4560607" y="3680105"/>
            <a:ext cx="1174750" cy="16510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5" name="Text Box 135">
            <a:extLst>
              <a:ext uri="{FF2B5EF4-FFF2-40B4-BE49-F238E27FC236}">
                <a16:creationId xmlns:a16="http://schemas.microsoft.com/office/drawing/2014/main" id="{D493DA73-0C4E-59A0-9232-714872FD6C82}"/>
              </a:ext>
            </a:extLst>
          </p:cNvPr>
          <p:cNvSpPr txBox="1">
            <a:spLocks noChangeArrowheads="1"/>
          </p:cNvSpPr>
          <p:nvPr/>
        </p:nvSpPr>
        <p:spPr bwMode="auto">
          <a:xfrm>
            <a:off x="5438495" y="5623205"/>
            <a:ext cx="2012089"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Google</a:t>
            </a:r>
            <a:r>
              <a:rPr lang="ja-JP" altLang="en-US" sz="1600" b="1" i="0" dirty="0">
                <a:solidFill>
                  <a:srgbClr val="000000"/>
                </a:solidFill>
                <a:latin typeface="Arial" charset="0"/>
              </a:rPr>
              <a:t>’</a:t>
            </a:r>
            <a:r>
              <a:rPr lang="en-US" altLang="ja-JP" sz="1600" b="1" i="0" dirty="0">
                <a:solidFill>
                  <a:srgbClr val="000000"/>
                </a:solidFill>
                <a:latin typeface="Arial" charset="0"/>
              </a:rPr>
              <a:t>s network </a:t>
            </a:r>
          </a:p>
          <a:p>
            <a:pPr fontAlgn="base">
              <a:spcBef>
                <a:spcPct val="0"/>
              </a:spcBef>
              <a:spcAft>
                <a:spcPct val="0"/>
              </a:spcAft>
            </a:pPr>
            <a:r>
              <a:rPr lang="en-US" sz="1600" b="1" i="0" dirty="0">
                <a:solidFill>
                  <a:srgbClr val="000000"/>
                </a:solidFill>
                <a:latin typeface="Arial" charset="0"/>
              </a:rPr>
              <a:t>64.10.20.0/19 </a:t>
            </a:r>
          </a:p>
        </p:txBody>
      </p:sp>
      <p:sp>
        <p:nvSpPr>
          <p:cNvPr id="16" name="Line 136">
            <a:extLst>
              <a:ext uri="{FF2B5EF4-FFF2-40B4-BE49-F238E27FC236}">
                <a16:creationId xmlns:a16="http://schemas.microsoft.com/office/drawing/2014/main" id="{3210C42D-02AF-60A8-2DFB-2CFAB6C7B7FE}"/>
              </a:ext>
            </a:extLst>
          </p:cNvPr>
          <p:cNvSpPr>
            <a:spLocks noChangeShapeType="1"/>
          </p:cNvSpPr>
          <p:nvPr/>
        </p:nvSpPr>
        <p:spPr bwMode="auto">
          <a:xfrm flipV="1">
            <a:off x="3139795" y="5499380"/>
            <a:ext cx="942975" cy="158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17" name="Text Box 137">
            <a:extLst>
              <a:ext uri="{FF2B5EF4-FFF2-40B4-BE49-F238E27FC236}">
                <a16:creationId xmlns:a16="http://schemas.microsoft.com/office/drawing/2014/main" id="{29185FEC-CE17-EDF2-F879-FFC8539CF9DC}"/>
              </a:ext>
            </a:extLst>
          </p:cNvPr>
          <p:cNvSpPr txBox="1">
            <a:spLocks noChangeArrowheads="1"/>
          </p:cNvSpPr>
          <p:nvPr/>
        </p:nvSpPr>
        <p:spPr bwMode="auto">
          <a:xfrm>
            <a:off x="2052357" y="5891492"/>
            <a:ext cx="1268296"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64.10.20.24</a:t>
            </a:r>
          </a:p>
        </p:txBody>
      </p:sp>
      <p:sp>
        <p:nvSpPr>
          <p:cNvPr id="18" name="Text Box 138">
            <a:extLst>
              <a:ext uri="{FF2B5EF4-FFF2-40B4-BE49-F238E27FC236}">
                <a16:creationId xmlns:a16="http://schemas.microsoft.com/office/drawing/2014/main" id="{4283FF02-7C28-6A5F-F36E-7950685A071C}"/>
              </a:ext>
            </a:extLst>
          </p:cNvPr>
          <p:cNvSpPr txBox="1">
            <a:spLocks noChangeArrowheads="1"/>
          </p:cNvSpPr>
          <p:nvPr/>
        </p:nvSpPr>
        <p:spPr bwMode="auto">
          <a:xfrm>
            <a:off x="2020607" y="5597805"/>
            <a:ext cx="1257075"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web server</a:t>
            </a:r>
          </a:p>
        </p:txBody>
      </p:sp>
      <p:sp>
        <p:nvSpPr>
          <p:cNvPr id="19" name="Text Box 139">
            <a:extLst>
              <a:ext uri="{FF2B5EF4-FFF2-40B4-BE49-F238E27FC236}">
                <a16:creationId xmlns:a16="http://schemas.microsoft.com/office/drawing/2014/main" id="{CBBA2D49-D114-9BAF-B72C-3A46B16F4D08}"/>
              </a:ext>
            </a:extLst>
          </p:cNvPr>
          <p:cNvSpPr txBox="1">
            <a:spLocks noChangeArrowheads="1"/>
          </p:cNvSpPr>
          <p:nvPr/>
        </p:nvSpPr>
        <p:spPr bwMode="auto">
          <a:xfrm>
            <a:off x="6124855" y="1962523"/>
            <a:ext cx="1233487" cy="581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i="0" dirty="0">
                <a:solidFill>
                  <a:srgbClr val="000000"/>
                </a:solidFill>
                <a:latin typeface="Arial" charset="0"/>
              </a:rPr>
              <a:t>DNS server</a:t>
            </a:r>
          </a:p>
          <a:p>
            <a:pPr fontAlgn="base">
              <a:spcBef>
                <a:spcPct val="0"/>
              </a:spcBef>
              <a:spcAft>
                <a:spcPct val="0"/>
              </a:spcAft>
            </a:pPr>
            <a:endParaRPr lang="en-US" sz="1600" i="0" dirty="0">
              <a:solidFill>
                <a:srgbClr val="000000"/>
              </a:solidFill>
              <a:latin typeface="Arial" charset="0"/>
            </a:endParaRPr>
          </a:p>
        </p:txBody>
      </p:sp>
      <p:grpSp>
        <p:nvGrpSpPr>
          <p:cNvPr id="20" name="Group 167">
            <a:extLst>
              <a:ext uri="{FF2B5EF4-FFF2-40B4-BE49-F238E27FC236}">
                <a16:creationId xmlns:a16="http://schemas.microsoft.com/office/drawing/2014/main" id="{754F551B-5256-C43E-F013-74A9D6B97053}"/>
              </a:ext>
            </a:extLst>
          </p:cNvPr>
          <p:cNvGrpSpPr>
            <a:grpSpLocks/>
          </p:cNvGrpSpPr>
          <p:nvPr/>
        </p:nvGrpSpPr>
        <p:grpSpPr bwMode="auto">
          <a:xfrm flipH="1">
            <a:off x="5890932" y="3667405"/>
            <a:ext cx="400050" cy="152400"/>
            <a:chOff x="3228" y="1776"/>
            <a:chExt cx="252" cy="96"/>
          </a:xfrm>
        </p:grpSpPr>
        <p:sp>
          <p:nvSpPr>
            <p:cNvPr id="21" name="Line 168">
              <a:extLst>
                <a:ext uri="{FF2B5EF4-FFF2-40B4-BE49-F238E27FC236}">
                  <a16:creationId xmlns:a16="http://schemas.microsoft.com/office/drawing/2014/main" id="{2BEB03D1-F4BB-9044-CCE6-BDD85D071162}"/>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2" name="Line 169">
              <a:extLst>
                <a:ext uri="{FF2B5EF4-FFF2-40B4-BE49-F238E27FC236}">
                  <a16:creationId xmlns:a16="http://schemas.microsoft.com/office/drawing/2014/main" id="{FC89F035-D9CA-AB66-4918-6E4FEE40A8EB}"/>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3" name="Group 170">
            <a:extLst>
              <a:ext uri="{FF2B5EF4-FFF2-40B4-BE49-F238E27FC236}">
                <a16:creationId xmlns:a16="http://schemas.microsoft.com/office/drawing/2014/main" id="{0BD6C16D-45BB-A942-02C5-77052606DA7B}"/>
              </a:ext>
            </a:extLst>
          </p:cNvPr>
          <p:cNvGrpSpPr>
            <a:grpSpLocks/>
          </p:cNvGrpSpPr>
          <p:nvPr/>
        </p:nvGrpSpPr>
        <p:grpSpPr bwMode="auto">
          <a:xfrm flipH="1" flipV="1">
            <a:off x="6043332" y="3143530"/>
            <a:ext cx="400050" cy="152400"/>
            <a:chOff x="3228" y="1776"/>
            <a:chExt cx="252" cy="96"/>
          </a:xfrm>
        </p:grpSpPr>
        <p:sp>
          <p:nvSpPr>
            <p:cNvPr id="24" name="Line 171">
              <a:extLst>
                <a:ext uri="{FF2B5EF4-FFF2-40B4-BE49-F238E27FC236}">
                  <a16:creationId xmlns:a16="http://schemas.microsoft.com/office/drawing/2014/main" id="{CB93054C-FB17-2E2E-6C0F-8A44D888302E}"/>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5" name="Line 172">
              <a:extLst>
                <a:ext uri="{FF2B5EF4-FFF2-40B4-BE49-F238E27FC236}">
                  <a16:creationId xmlns:a16="http://schemas.microsoft.com/office/drawing/2014/main" id="{B611D065-DB4A-19C9-D26F-984AD7EB5E98}"/>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6" name="Group 173">
            <a:extLst>
              <a:ext uri="{FF2B5EF4-FFF2-40B4-BE49-F238E27FC236}">
                <a16:creationId xmlns:a16="http://schemas.microsoft.com/office/drawing/2014/main" id="{BD672083-7848-E0C7-A70A-8E47B2A423F1}"/>
              </a:ext>
            </a:extLst>
          </p:cNvPr>
          <p:cNvGrpSpPr>
            <a:grpSpLocks/>
          </p:cNvGrpSpPr>
          <p:nvPr/>
        </p:nvGrpSpPr>
        <p:grpSpPr bwMode="auto">
          <a:xfrm flipH="1" flipV="1">
            <a:off x="8143595" y="3834092"/>
            <a:ext cx="400050" cy="152400"/>
            <a:chOff x="3228" y="1776"/>
            <a:chExt cx="252" cy="96"/>
          </a:xfrm>
        </p:grpSpPr>
        <p:sp>
          <p:nvSpPr>
            <p:cNvPr id="27" name="Line 174">
              <a:extLst>
                <a:ext uri="{FF2B5EF4-FFF2-40B4-BE49-F238E27FC236}">
                  <a16:creationId xmlns:a16="http://schemas.microsoft.com/office/drawing/2014/main" id="{11F5EA29-6E04-E9C6-18C6-E26E3133DE28}"/>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28" name="Line 175">
              <a:extLst>
                <a:ext uri="{FF2B5EF4-FFF2-40B4-BE49-F238E27FC236}">
                  <a16:creationId xmlns:a16="http://schemas.microsoft.com/office/drawing/2014/main" id="{359E7E23-0B87-264F-0373-7C9EE96F5810}"/>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29" name="Group 176">
            <a:extLst>
              <a:ext uri="{FF2B5EF4-FFF2-40B4-BE49-F238E27FC236}">
                <a16:creationId xmlns:a16="http://schemas.microsoft.com/office/drawing/2014/main" id="{15A78FBF-B01B-9F84-A9EB-8A233BBF175D}"/>
              </a:ext>
            </a:extLst>
          </p:cNvPr>
          <p:cNvGrpSpPr>
            <a:grpSpLocks/>
          </p:cNvGrpSpPr>
          <p:nvPr/>
        </p:nvGrpSpPr>
        <p:grpSpPr bwMode="auto">
          <a:xfrm flipV="1">
            <a:off x="7319682" y="3853142"/>
            <a:ext cx="295275" cy="114300"/>
            <a:chOff x="3228" y="1776"/>
            <a:chExt cx="252" cy="96"/>
          </a:xfrm>
        </p:grpSpPr>
        <p:sp>
          <p:nvSpPr>
            <p:cNvPr id="30" name="Line 177">
              <a:extLst>
                <a:ext uri="{FF2B5EF4-FFF2-40B4-BE49-F238E27FC236}">
                  <a16:creationId xmlns:a16="http://schemas.microsoft.com/office/drawing/2014/main" id="{409D50D6-7ACE-EE1D-6023-E5B15ED396C5}"/>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1" name="Line 178">
              <a:extLst>
                <a:ext uri="{FF2B5EF4-FFF2-40B4-BE49-F238E27FC236}">
                  <a16:creationId xmlns:a16="http://schemas.microsoft.com/office/drawing/2014/main" id="{8A640BFF-C515-E209-EA40-B69E70806D06}"/>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2" name="Group 179">
            <a:extLst>
              <a:ext uri="{FF2B5EF4-FFF2-40B4-BE49-F238E27FC236}">
                <a16:creationId xmlns:a16="http://schemas.microsoft.com/office/drawing/2014/main" id="{D48F6831-A2FA-D559-4505-8A0DA3DACA7A}"/>
              </a:ext>
            </a:extLst>
          </p:cNvPr>
          <p:cNvGrpSpPr>
            <a:grpSpLocks/>
          </p:cNvGrpSpPr>
          <p:nvPr/>
        </p:nvGrpSpPr>
        <p:grpSpPr bwMode="auto">
          <a:xfrm rot="409689" flipH="1" flipV="1">
            <a:off x="7591145" y="3195917"/>
            <a:ext cx="452437" cy="57150"/>
            <a:chOff x="3228" y="1776"/>
            <a:chExt cx="252" cy="96"/>
          </a:xfrm>
        </p:grpSpPr>
        <p:sp>
          <p:nvSpPr>
            <p:cNvPr id="33" name="Line 180">
              <a:extLst>
                <a:ext uri="{FF2B5EF4-FFF2-40B4-BE49-F238E27FC236}">
                  <a16:creationId xmlns:a16="http://schemas.microsoft.com/office/drawing/2014/main" id="{8885F2C2-71D0-8455-9DFB-7706B015667F}"/>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4" name="Line 181">
              <a:extLst>
                <a:ext uri="{FF2B5EF4-FFF2-40B4-BE49-F238E27FC236}">
                  <a16:creationId xmlns:a16="http://schemas.microsoft.com/office/drawing/2014/main" id="{06CF1872-348D-BA7B-AB5F-3121F63F3EFC}"/>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5" name="Group 182">
            <a:extLst>
              <a:ext uri="{FF2B5EF4-FFF2-40B4-BE49-F238E27FC236}">
                <a16:creationId xmlns:a16="http://schemas.microsoft.com/office/drawing/2014/main" id="{F4FC35E9-EF1B-0228-B358-7CBEEDFB8097}"/>
              </a:ext>
            </a:extLst>
          </p:cNvPr>
          <p:cNvGrpSpPr>
            <a:grpSpLocks/>
          </p:cNvGrpSpPr>
          <p:nvPr/>
        </p:nvGrpSpPr>
        <p:grpSpPr bwMode="auto">
          <a:xfrm>
            <a:off x="6733895" y="3400705"/>
            <a:ext cx="295275" cy="114300"/>
            <a:chOff x="3228" y="1776"/>
            <a:chExt cx="252" cy="96"/>
          </a:xfrm>
        </p:grpSpPr>
        <p:sp>
          <p:nvSpPr>
            <p:cNvPr id="36" name="Line 183">
              <a:extLst>
                <a:ext uri="{FF2B5EF4-FFF2-40B4-BE49-F238E27FC236}">
                  <a16:creationId xmlns:a16="http://schemas.microsoft.com/office/drawing/2014/main" id="{872C7947-D737-DCCD-C7FD-DC63125B21E1}"/>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37" name="Line 184">
              <a:extLst>
                <a:ext uri="{FF2B5EF4-FFF2-40B4-BE49-F238E27FC236}">
                  <a16:creationId xmlns:a16="http://schemas.microsoft.com/office/drawing/2014/main" id="{3289ABE8-DA80-6DC9-C165-B50E7D93D407}"/>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38" name="Group 185">
            <a:extLst>
              <a:ext uri="{FF2B5EF4-FFF2-40B4-BE49-F238E27FC236}">
                <a16:creationId xmlns:a16="http://schemas.microsoft.com/office/drawing/2014/main" id="{4C8E0AE0-99C4-4F11-8110-5C1891A09643}"/>
              </a:ext>
            </a:extLst>
          </p:cNvPr>
          <p:cNvGrpSpPr>
            <a:grpSpLocks/>
          </p:cNvGrpSpPr>
          <p:nvPr/>
        </p:nvGrpSpPr>
        <p:grpSpPr bwMode="auto">
          <a:xfrm flipH="1">
            <a:off x="7372070" y="3400705"/>
            <a:ext cx="295275" cy="114300"/>
            <a:chOff x="3228" y="1776"/>
            <a:chExt cx="252" cy="96"/>
          </a:xfrm>
        </p:grpSpPr>
        <p:sp>
          <p:nvSpPr>
            <p:cNvPr id="39" name="Line 186">
              <a:extLst>
                <a:ext uri="{FF2B5EF4-FFF2-40B4-BE49-F238E27FC236}">
                  <a16:creationId xmlns:a16="http://schemas.microsoft.com/office/drawing/2014/main" id="{B4809766-0CCD-96C6-64B1-ABF5337A0D89}"/>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0" name="Line 187">
              <a:extLst>
                <a:ext uri="{FF2B5EF4-FFF2-40B4-BE49-F238E27FC236}">
                  <a16:creationId xmlns:a16="http://schemas.microsoft.com/office/drawing/2014/main" id="{1E21D6F9-DD73-D31D-B1ED-D81445505F87}"/>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1" name="Group 188">
            <a:extLst>
              <a:ext uri="{FF2B5EF4-FFF2-40B4-BE49-F238E27FC236}">
                <a16:creationId xmlns:a16="http://schemas.microsoft.com/office/drawing/2014/main" id="{3DC12DA9-4381-AC8D-EA17-4DE85219279A}"/>
              </a:ext>
            </a:extLst>
          </p:cNvPr>
          <p:cNvGrpSpPr>
            <a:grpSpLocks/>
          </p:cNvGrpSpPr>
          <p:nvPr/>
        </p:nvGrpSpPr>
        <p:grpSpPr bwMode="auto">
          <a:xfrm>
            <a:off x="5786157" y="5348567"/>
            <a:ext cx="295275" cy="114300"/>
            <a:chOff x="3228" y="1776"/>
            <a:chExt cx="252" cy="96"/>
          </a:xfrm>
        </p:grpSpPr>
        <p:sp>
          <p:nvSpPr>
            <p:cNvPr id="42" name="Line 189">
              <a:extLst>
                <a:ext uri="{FF2B5EF4-FFF2-40B4-BE49-F238E27FC236}">
                  <a16:creationId xmlns:a16="http://schemas.microsoft.com/office/drawing/2014/main" id="{75804FDB-47CD-7644-DBD1-5ADAA6EBAA97}"/>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3" name="Line 190">
              <a:extLst>
                <a:ext uri="{FF2B5EF4-FFF2-40B4-BE49-F238E27FC236}">
                  <a16:creationId xmlns:a16="http://schemas.microsoft.com/office/drawing/2014/main" id="{4BCF7855-2EC5-258E-DDA6-39EB6B758E1C}"/>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4" name="Group 191">
            <a:extLst>
              <a:ext uri="{FF2B5EF4-FFF2-40B4-BE49-F238E27FC236}">
                <a16:creationId xmlns:a16="http://schemas.microsoft.com/office/drawing/2014/main" id="{7474C01E-6500-7A60-82F3-5B5FF9C8B273}"/>
              </a:ext>
            </a:extLst>
          </p:cNvPr>
          <p:cNvGrpSpPr>
            <a:grpSpLocks/>
          </p:cNvGrpSpPr>
          <p:nvPr/>
        </p:nvGrpSpPr>
        <p:grpSpPr bwMode="auto">
          <a:xfrm flipH="1">
            <a:off x="6424332" y="5348567"/>
            <a:ext cx="295275" cy="114300"/>
            <a:chOff x="3228" y="1776"/>
            <a:chExt cx="252" cy="96"/>
          </a:xfrm>
        </p:grpSpPr>
        <p:sp>
          <p:nvSpPr>
            <p:cNvPr id="45" name="Line 192">
              <a:extLst>
                <a:ext uri="{FF2B5EF4-FFF2-40B4-BE49-F238E27FC236}">
                  <a16:creationId xmlns:a16="http://schemas.microsoft.com/office/drawing/2014/main" id="{57746D84-7155-78DF-1340-1865ED87679A}"/>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6" name="Line 193">
              <a:extLst>
                <a:ext uri="{FF2B5EF4-FFF2-40B4-BE49-F238E27FC236}">
                  <a16:creationId xmlns:a16="http://schemas.microsoft.com/office/drawing/2014/main" id="{3118122F-2332-ABA8-9834-CF84D4E56390}"/>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47" name="Group 194">
            <a:extLst>
              <a:ext uri="{FF2B5EF4-FFF2-40B4-BE49-F238E27FC236}">
                <a16:creationId xmlns:a16="http://schemas.microsoft.com/office/drawing/2014/main" id="{CA9F37EC-4E68-A36C-1D51-C01393CA737F}"/>
              </a:ext>
            </a:extLst>
          </p:cNvPr>
          <p:cNvGrpSpPr>
            <a:grpSpLocks/>
          </p:cNvGrpSpPr>
          <p:nvPr/>
        </p:nvGrpSpPr>
        <p:grpSpPr bwMode="auto">
          <a:xfrm>
            <a:off x="4019270" y="5705755"/>
            <a:ext cx="295275" cy="114300"/>
            <a:chOff x="3228" y="1776"/>
            <a:chExt cx="252" cy="96"/>
          </a:xfrm>
        </p:grpSpPr>
        <p:sp>
          <p:nvSpPr>
            <p:cNvPr id="48" name="Line 195">
              <a:extLst>
                <a:ext uri="{FF2B5EF4-FFF2-40B4-BE49-F238E27FC236}">
                  <a16:creationId xmlns:a16="http://schemas.microsoft.com/office/drawing/2014/main" id="{E6852F63-02F6-18D6-3B3C-96C71C59BB75}"/>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49" name="Line 196">
              <a:extLst>
                <a:ext uri="{FF2B5EF4-FFF2-40B4-BE49-F238E27FC236}">
                  <a16:creationId xmlns:a16="http://schemas.microsoft.com/office/drawing/2014/main" id="{76105040-E550-59D5-03EE-5FA71C54919F}"/>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50" name="Group 197">
            <a:extLst>
              <a:ext uri="{FF2B5EF4-FFF2-40B4-BE49-F238E27FC236}">
                <a16:creationId xmlns:a16="http://schemas.microsoft.com/office/drawing/2014/main" id="{BF3C1C52-6378-3EE4-90BC-B86444ABEDE5}"/>
              </a:ext>
            </a:extLst>
          </p:cNvPr>
          <p:cNvGrpSpPr>
            <a:grpSpLocks/>
          </p:cNvGrpSpPr>
          <p:nvPr/>
        </p:nvGrpSpPr>
        <p:grpSpPr bwMode="auto">
          <a:xfrm flipH="1">
            <a:off x="4657445" y="5705755"/>
            <a:ext cx="295275" cy="114300"/>
            <a:chOff x="3228" y="1776"/>
            <a:chExt cx="252" cy="96"/>
          </a:xfrm>
        </p:grpSpPr>
        <p:sp>
          <p:nvSpPr>
            <p:cNvPr id="51" name="Line 198">
              <a:extLst>
                <a:ext uri="{FF2B5EF4-FFF2-40B4-BE49-F238E27FC236}">
                  <a16:creationId xmlns:a16="http://schemas.microsoft.com/office/drawing/2014/main" id="{1BCAD4EC-7472-F38F-0459-4230B0309B24}"/>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2" name="Line 199">
              <a:extLst>
                <a:ext uri="{FF2B5EF4-FFF2-40B4-BE49-F238E27FC236}">
                  <a16:creationId xmlns:a16="http://schemas.microsoft.com/office/drawing/2014/main" id="{04A38B79-84E4-0766-6BBC-512112A66D09}"/>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grpSp>
        <p:nvGrpSpPr>
          <p:cNvPr id="53" name="Group 200">
            <a:extLst>
              <a:ext uri="{FF2B5EF4-FFF2-40B4-BE49-F238E27FC236}">
                <a16:creationId xmlns:a16="http://schemas.microsoft.com/office/drawing/2014/main" id="{3838B484-042A-CD47-4B5E-D740E5441277}"/>
              </a:ext>
            </a:extLst>
          </p:cNvPr>
          <p:cNvGrpSpPr>
            <a:grpSpLocks/>
          </p:cNvGrpSpPr>
          <p:nvPr/>
        </p:nvGrpSpPr>
        <p:grpSpPr bwMode="auto">
          <a:xfrm flipH="1" flipV="1">
            <a:off x="4862232" y="5410480"/>
            <a:ext cx="295275" cy="114300"/>
            <a:chOff x="3228" y="1776"/>
            <a:chExt cx="252" cy="96"/>
          </a:xfrm>
        </p:grpSpPr>
        <p:sp>
          <p:nvSpPr>
            <p:cNvPr id="54" name="Line 201">
              <a:extLst>
                <a:ext uri="{FF2B5EF4-FFF2-40B4-BE49-F238E27FC236}">
                  <a16:creationId xmlns:a16="http://schemas.microsoft.com/office/drawing/2014/main" id="{03630EE9-C42D-F03C-EA8D-57F573D30466}"/>
                </a:ext>
              </a:extLst>
            </p:cNvPr>
            <p:cNvSpPr>
              <a:spLocks noChangeShapeType="1"/>
            </p:cNvSpPr>
            <p:nvPr/>
          </p:nvSpPr>
          <p:spPr bwMode="auto">
            <a:xfrm flipV="1">
              <a:off x="3339" y="1776"/>
              <a:ext cx="141" cy="5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sp>
          <p:nvSpPr>
            <p:cNvPr id="55" name="Line 202">
              <a:extLst>
                <a:ext uri="{FF2B5EF4-FFF2-40B4-BE49-F238E27FC236}">
                  <a16:creationId xmlns:a16="http://schemas.microsoft.com/office/drawing/2014/main" id="{27710951-84B7-168E-6CC2-02E41081C4AF}"/>
                </a:ext>
              </a:extLst>
            </p:cNvPr>
            <p:cNvSpPr>
              <a:spLocks noChangeShapeType="1"/>
            </p:cNvSpPr>
            <p:nvPr/>
          </p:nvSpPr>
          <p:spPr bwMode="auto">
            <a:xfrm flipV="1">
              <a:off x="3228" y="1833"/>
              <a:ext cx="102" cy="39"/>
            </a:xfrm>
            <a:prstGeom prst="line">
              <a:avLst/>
            </a:prstGeom>
            <a:noFill/>
            <a:ln w="9525">
              <a:solidFill>
                <a:srgbClr val="000000"/>
              </a:solidFill>
              <a:prstDash val="dash"/>
              <a:round/>
              <a:headEnd/>
              <a:tailEnd/>
            </a:ln>
            <a:extLst>
              <a:ext uri="{909E8E84-426E-40dd-AFC4-6F175D3DCCD1}">
                <a14:hiddenFill xmlns:a14="http://schemas.microsoft.com/office/drawing/2010/main" xmlns="">
                  <a:noFill/>
                </a14:hiddenFill>
              </a:ext>
            </a:extLst>
          </p:spPr>
          <p:txBody>
            <a:bodyPr/>
            <a:lstStyle/>
            <a:p>
              <a:pPr eaLnBrk="0" fontAlgn="base" hangingPunct="0">
                <a:spcBef>
                  <a:spcPct val="0"/>
                </a:spcBef>
                <a:spcAft>
                  <a:spcPct val="0"/>
                </a:spcAft>
              </a:pPr>
              <a:endParaRPr lang="en-US" dirty="0">
                <a:solidFill>
                  <a:srgbClr val="000000"/>
                </a:solidFill>
                <a:latin typeface="Arial" charset="0"/>
                <a:ea typeface="ＭＳ Ｐゴシック" charset="0"/>
              </a:endParaRPr>
            </a:p>
          </p:txBody>
        </p:sp>
      </p:grpSp>
      <p:sp>
        <p:nvSpPr>
          <p:cNvPr id="56" name="Text Box 34">
            <a:extLst>
              <a:ext uri="{FF2B5EF4-FFF2-40B4-BE49-F238E27FC236}">
                <a16:creationId xmlns:a16="http://schemas.microsoft.com/office/drawing/2014/main" id="{F905EE3A-1DE0-46DC-02FE-D88116B11E5B}"/>
              </a:ext>
            </a:extLst>
          </p:cNvPr>
          <p:cNvSpPr txBox="1">
            <a:spLocks noChangeArrowheads="1"/>
          </p:cNvSpPr>
          <p:nvPr/>
        </p:nvSpPr>
        <p:spPr bwMode="auto">
          <a:xfrm>
            <a:off x="3161404" y="2158677"/>
            <a:ext cx="1532792"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IIITD network </a:t>
            </a:r>
          </a:p>
          <a:p>
            <a:pPr fontAlgn="base">
              <a:spcBef>
                <a:spcPct val="0"/>
              </a:spcBef>
              <a:spcAft>
                <a:spcPct val="0"/>
              </a:spcAft>
            </a:pPr>
            <a:r>
              <a:rPr lang="en-US" sz="1600" b="1" i="0" dirty="0">
                <a:solidFill>
                  <a:srgbClr val="000000"/>
                </a:solidFill>
                <a:latin typeface="Arial" charset="0"/>
              </a:rPr>
              <a:t>68.80.2.0/24</a:t>
            </a:r>
          </a:p>
        </p:txBody>
      </p:sp>
      <p:grpSp>
        <p:nvGrpSpPr>
          <p:cNvPr id="57" name="Group 405">
            <a:extLst>
              <a:ext uri="{FF2B5EF4-FFF2-40B4-BE49-F238E27FC236}">
                <a16:creationId xmlns:a16="http://schemas.microsoft.com/office/drawing/2014/main" id="{821E3ADF-96CD-9FBF-3FB0-C1AE3E4498E7}"/>
              </a:ext>
            </a:extLst>
          </p:cNvPr>
          <p:cNvGrpSpPr>
            <a:grpSpLocks/>
          </p:cNvGrpSpPr>
          <p:nvPr/>
        </p:nvGrpSpPr>
        <p:grpSpPr bwMode="auto">
          <a:xfrm>
            <a:off x="849686" y="1873155"/>
            <a:ext cx="1473201" cy="1119188"/>
            <a:chOff x="135" y="833"/>
            <a:chExt cx="928" cy="705"/>
          </a:xfrm>
        </p:grpSpPr>
        <p:grpSp>
          <p:nvGrpSpPr>
            <p:cNvPr id="58" name="Group 400">
              <a:extLst>
                <a:ext uri="{FF2B5EF4-FFF2-40B4-BE49-F238E27FC236}">
                  <a16:creationId xmlns:a16="http://schemas.microsoft.com/office/drawing/2014/main" id="{69506ABD-743F-0AF3-45D4-8467C4872394}"/>
                </a:ext>
              </a:extLst>
            </p:cNvPr>
            <p:cNvGrpSpPr>
              <a:grpSpLocks/>
            </p:cNvGrpSpPr>
            <p:nvPr/>
          </p:nvGrpSpPr>
          <p:grpSpPr bwMode="auto">
            <a:xfrm>
              <a:off x="135" y="833"/>
              <a:ext cx="928" cy="705"/>
              <a:chOff x="135" y="833"/>
              <a:chExt cx="928" cy="705"/>
            </a:xfrm>
          </p:grpSpPr>
          <p:sp>
            <p:nvSpPr>
              <p:cNvPr id="60" name="Freeform 398">
                <a:extLst>
                  <a:ext uri="{FF2B5EF4-FFF2-40B4-BE49-F238E27FC236}">
                    <a16:creationId xmlns:a16="http://schemas.microsoft.com/office/drawing/2014/main" id="{B560B8E2-2FAA-9C36-A482-68C3A8A2F7D5}"/>
                  </a:ext>
                </a:extLst>
              </p:cNvPr>
              <p:cNvSpPr>
                <a:spLocks/>
              </p:cNvSpPr>
              <p:nvPr/>
            </p:nvSpPr>
            <p:spPr bwMode="auto">
              <a:xfrm>
                <a:off x="135" y="836"/>
                <a:ext cx="928" cy="702"/>
              </a:xfrm>
              <a:custGeom>
                <a:avLst/>
                <a:gdLst>
                  <a:gd name="T0" fmla="*/ 861 w 861"/>
                  <a:gd name="T1" fmla="*/ 772 h 772"/>
                  <a:gd name="T2" fmla="*/ 0 w 861"/>
                  <a:gd name="T3" fmla="*/ 557 h 772"/>
                  <a:gd name="T4" fmla="*/ 532 w 861"/>
                  <a:gd name="T5" fmla="*/ 405 h 772"/>
                  <a:gd name="T6" fmla="*/ 652 w 861"/>
                  <a:gd name="T7" fmla="*/ 0 h 772"/>
                  <a:gd name="T8" fmla="*/ 861 w 861"/>
                  <a:gd name="T9" fmla="*/ 772 h 772"/>
                  <a:gd name="T10" fmla="*/ 0 60000 65536"/>
                  <a:gd name="T11" fmla="*/ 0 60000 65536"/>
                  <a:gd name="T12" fmla="*/ 0 60000 65536"/>
                  <a:gd name="T13" fmla="*/ 0 60000 65536"/>
                  <a:gd name="T14" fmla="*/ 0 60000 65536"/>
                  <a:gd name="connsiteX0" fmla="*/ 10000 w 10000"/>
                  <a:gd name="connsiteY0" fmla="*/ 10000 h 10000"/>
                  <a:gd name="connsiteX1" fmla="*/ 0 w 10000"/>
                  <a:gd name="connsiteY1" fmla="*/ 7215 h 10000"/>
                  <a:gd name="connsiteX2" fmla="*/ 6179 w 10000"/>
                  <a:gd name="connsiteY2" fmla="*/ 5246 h 10000"/>
                  <a:gd name="connsiteX3" fmla="*/ 7573 w 10000"/>
                  <a:gd name="connsiteY3" fmla="*/ 0 h 10000"/>
                  <a:gd name="connsiteX4" fmla="*/ 9561 w 10000"/>
                  <a:gd name="connsiteY4" fmla="*/ 7933 h 10000"/>
                  <a:gd name="connsiteX5" fmla="*/ 10000 w 10000"/>
                  <a:gd name="connsiteY5" fmla="*/ 10000 h 10000"/>
                  <a:gd name="connsiteX0" fmla="*/ 10000 w 10180"/>
                  <a:gd name="connsiteY0" fmla="*/ 10000 h 10000"/>
                  <a:gd name="connsiteX1" fmla="*/ 0 w 10180"/>
                  <a:gd name="connsiteY1" fmla="*/ 7215 h 10000"/>
                  <a:gd name="connsiteX2" fmla="*/ 6179 w 10180"/>
                  <a:gd name="connsiteY2" fmla="*/ 5246 h 10000"/>
                  <a:gd name="connsiteX3" fmla="*/ 7573 w 10180"/>
                  <a:gd name="connsiteY3" fmla="*/ 0 h 10000"/>
                  <a:gd name="connsiteX4" fmla="*/ 10151 w 10180"/>
                  <a:gd name="connsiteY4" fmla="*/ 8116 h 10000"/>
                  <a:gd name="connsiteX5" fmla="*/ 10000 w 10180"/>
                  <a:gd name="connsiteY5" fmla="*/ 10000 h 10000"/>
                  <a:gd name="connsiteX0" fmla="*/ 9573 w 10167"/>
                  <a:gd name="connsiteY0" fmla="*/ 10658 h 10658"/>
                  <a:gd name="connsiteX1" fmla="*/ 0 w 10167"/>
                  <a:gd name="connsiteY1" fmla="*/ 7215 h 10658"/>
                  <a:gd name="connsiteX2" fmla="*/ 6179 w 10167"/>
                  <a:gd name="connsiteY2" fmla="*/ 5246 h 10658"/>
                  <a:gd name="connsiteX3" fmla="*/ 7573 w 10167"/>
                  <a:gd name="connsiteY3" fmla="*/ 0 h 10658"/>
                  <a:gd name="connsiteX4" fmla="*/ 10151 w 10167"/>
                  <a:gd name="connsiteY4" fmla="*/ 8116 h 10658"/>
                  <a:gd name="connsiteX5" fmla="*/ 9573 w 10167"/>
                  <a:gd name="connsiteY5" fmla="*/ 10658 h 10658"/>
                  <a:gd name="connsiteX0" fmla="*/ 9573 w 10167"/>
                  <a:gd name="connsiteY0" fmla="*/ 10658 h 10658"/>
                  <a:gd name="connsiteX1" fmla="*/ 0 w 10167"/>
                  <a:gd name="connsiteY1" fmla="*/ 7215 h 10658"/>
                  <a:gd name="connsiteX2" fmla="*/ 7688 w 10167"/>
                  <a:gd name="connsiteY2" fmla="*/ 7111 h 10658"/>
                  <a:gd name="connsiteX3" fmla="*/ 7573 w 10167"/>
                  <a:gd name="connsiteY3" fmla="*/ 0 h 10658"/>
                  <a:gd name="connsiteX4" fmla="*/ 10151 w 10167"/>
                  <a:gd name="connsiteY4" fmla="*/ 8116 h 10658"/>
                  <a:gd name="connsiteX5" fmla="*/ 9573 w 10167"/>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9086 h 9086"/>
                  <a:gd name="connsiteX1" fmla="*/ 0 w 10788"/>
                  <a:gd name="connsiteY1" fmla="*/ 5606 h 9086"/>
                  <a:gd name="connsiteX2" fmla="*/ 8180 w 10788"/>
                  <a:gd name="connsiteY2" fmla="*/ 5539 h 9086"/>
                  <a:gd name="connsiteX3" fmla="*/ 8196 w 10788"/>
                  <a:gd name="connsiteY3" fmla="*/ 0 h 9086"/>
                  <a:gd name="connsiteX4" fmla="*/ 10774 w 10788"/>
                  <a:gd name="connsiteY4" fmla="*/ 6581 h 9086"/>
                  <a:gd name="connsiteX5" fmla="*/ 10065 w 10788"/>
                  <a:gd name="connsiteY5" fmla="*/ 9086 h 9086"/>
                  <a:gd name="connsiteX0" fmla="*/ 9330 w 10000"/>
                  <a:gd name="connsiteY0" fmla="*/ 10000 h 10000"/>
                  <a:gd name="connsiteX1" fmla="*/ 0 w 10000"/>
                  <a:gd name="connsiteY1" fmla="*/ 6170 h 10000"/>
                  <a:gd name="connsiteX2" fmla="*/ 7582 w 10000"/>
                  <a:gd name="connsiteY2" fmla="*/ 6096 h 10000"/>
                  <a:gd name="connsiteX3" fmla="*/ 7597 w 10000"/>
                  <a:gd name="connsiteY3" fmla="*/ 0 h 10000"/>
                  <a:gd name="connsiteX4" fmla="*/ 9987 w 10000"/>
                  <a:gd name="connsiteY4" fmla="*/ 7243 h 10000"/>
                  <a:gd name="connsiteX5" fmla="*/ 9330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9330" y="10000"/>
                    </a:moveTo>
                    <a:cubicBezTo>
                      <a:pt x="6768" y="8563"/>
                      <a:pt x="6152" y="7769"/>
                      <a:pt x="0" y="6170"/>
                    </a:cubicBezTo>
                    <a:lnTo>
                      <a:pt x="7582" y="6096"/>
                    </a:lnTo>
                    <a:cubicBezTo>
                      <a:pt x="7547" y="3488"/>
                      <a:pt x="7633" y="2608"/>
                      <a:pt x="7597" y="0"/>
                    </a:cubicBezTo>
                    <a:cubicBezTo>
                      <a:pt x="8698" y="5472"/>
                      <a:pt x="8887" y="5795"/>
                      <a:pt x="9987" y="7243"/>
                    </a:cubicBezTo>
                    <a:cubicBezTo>
                      <a:pt x="10122" y="8001"/>
                      <a:pt x="9194" y="9242"/>
                      <a:pt x="9330" y="10000"/>
                    </a:cubicBezTo>
                    <a:close/>
                  </a:path>
                </a:pathLst>
              </a:custGeom>
              <a:gradFill rotWithShape="1">
                <a:gsLst>
                  <a:gs pos="0">
                    <a:srgbClr val="FFFFFF"/>
                  </a:gs>
                  <a:gs pos="100000">
                    <a:schemeClr val="bg1">
                      <a:lumMod val="75000"/>
                    </a:schemeClr>
                  </a:gs>
                </a:gsLst>
                <a:lin ang="12900000" scaled="0"/>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61" name="Group 392">
                <a:extLst>
                  <a:ext uri="{FF2B5EF4-FFF2-40B4-BE49-F238E27FC236}">
                    <a16:creationId xmlns:a16="http://schemas.microsoft.com/office/drawing/2014/main" id="{AA14ACC6-A8A2-AF9E-71F8-3F83D9F9F228}"/>
                  </a:ext>
                </a:extLst>
              </p:cNvPr>
              <p:cNvGrpSpPr>
                <a:grpSpLocks/>
              </p:cNvGrpSpPr>
              <p:nvPr/>
            </p:nvGrpSpPr>
            <p:grpSpPr bwMode="auto">
              <a:xfrm>
                <a:off x="148" y="840"/>
                <a:ext cx="694" cy="432"/>
                <a:chOff x="2579" y="1533"/>
                <a:chExt cx="1078" cy="507"/>
              </a:xfrm>
            </p:grpSpPr>
            <p:pic>
              <p:nvPicPr>
                <p:cNvPr id="63" name="Picture 393">
                  <a:extLst>
                    <a:ext uri="{FF2B5EF4-FFF2-40B4-BE49-F238E27FC236}">
                      <a16:creationId xmlns:a16="http://schemas.microsoft.com/office/drawing/2014/main" id="{CBBAF07E-F1E1-E003-5E3B-D3C894EC1A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9" y="1533"/>
                  <a:ext cx="1078" cy="5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sp>
              <p:nvSpPr>
                <p:cNvPr id="64" name="Rectangle 394">
                  <a:extLst>
                    <a:ext uri="{FF2B5EF4-FFF2-40B4-BE49-F238E27FC236}">
                      <a16:creationId xmlns:a16="http://schemas.microsoft.com/office/drawing/2014/main" id="{E551C8EC-C689-68CA-19EA-F501D46D8824}"/>
                    </a:ext>
                  </a:extLst>
                </p:cNvPr>
                <p:cNvSpPr>
                  <a:spLocks noChangeArrowheads="1"/>
                </p:cNvSpPr>
                <p:nvPr/>
              </p:nvSpPr>
              <p:spPr bwMode="auto">
                <a:xfrm>
                  <a:off x="2633" y="1580"/>
                  <a:ext cx="957" cy="416"/>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62" name="Rectangle 399">
                <a:extLst>
                  <a:ext uri="{FF2B5EF4-FFF2-40B4-BE49-F238E27FC236}">
                    <a16:creationId xmlns:a16="http://schemas.microsoft.com/office/drawing/2014/main" id="{94A3B54C-64D9-1AB1-0BF2-D8FBB6180852}"/>
                  </a:ext>
                </a:extLst>
              </p:cNvPr>
              <p:cNvSpPr>
                <a:spLocks noChangeArrowheads="1"/>
              </p:cNvSpPr>
              <p:nvPr/>
            </p:nvSpPr>
            <p:spPr bwMode="auto">
              <a:xfrm>
                <a:off x="146" y="833"/>
                <a:ext cx="696" cy="439"/>
              </a:xfrm>
              <a:prstGeom prst="rect">
                <a:avLst/>
              </a:prstGeom>
              <a:noFill/>
              <a:ln w="19050">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59" name="Text Box 402">
              <a:extLst>
                <a:ext uri="{FF2B5EF4-FFF2-40B4-BE49-F238E27FC236}">
                  <a16:creationId xmlns:a16="http://schemas.microsoft.com/office/drawing/2014/main" id="{50A77BCE-D985-1149-0E13-88B566B0782D}"/>
                </a:ext>
              </a:extLst>
            </p:cNvPr>
            <p:cNvSpPr txBox="1">
              <a:spLocks noChangeArrowheads="1"/>
            </p:cNvSpPr>
            <p:nvPr/>
          </p:nvSpPr>
          <p:spPr bwMode="auto">
            <a:xfrm>
              <a:off x="233" y="938"/>
              <a:ext cx="513" cy="19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C00000"/>
                  </a:solidFill>
                  <a:effectLst/>
                  <a:uLnTx/>
                  <a:uFillTx/>
                  <a:latin typeface="+mn-lt"/>
                  <a:ea typeface="ＭＳ Ｐゴシック" charset="0"/>
                </a:rPr>
                <a:t>browser</a:t>
              </a:r>
            </a:p>
          </p:txBody>
        </p:sp>
      </p:grpSp>
      <p:grpSp>
        <p:nvGrpSpPr>
          <p:cNvPr id="65" name="Group 248">
            <a:extLst>
              <a:ext uri="{FF2B5EF4-FFF2-40B4-BE49-F238E27FC236}">
                <a16:creationId xmlns:a16="http://schemas.microsoft.com/office/drawing/2014/main" id="{1A432BD1-BE1F-1174-E9E7-174DD18164BE}"/>
              </a:ext>
            </a:extLst>
          </p:cNvPr>
          <p:cNvGrpSpPr>
            <a:grpSpLocks/>
          </p:cNvGrpSpPr>
          <p:nvPr/>
        </p:nvGrpSpPr>
        <p:grpSpPr bwMode="auto">
          <a:xfrm>
            <a:off x="7299045" y="2164042"/>
            <a:ext cx="358775" cy="623888"/>
            <a:chOff x="4140" y="429"/>
            <a:chExt cx="1425" cy="2396"/>
          </a:xfrm>
        </p:grpSpPr>
        <p:sp>
          <p:nvSpPr>
            <p:cNvPr id="66" name="Freeform 148">
              <a:extLst>
                <a:ext uri="{FF2B5EF4-FFF2-40B4-BE49-F238E27FC236}">
                  <a16:creationId xmlns:a16="http://schemas.microsoft.com/office/drawing/2014/main" id="{74381E1F-A764-181E-37C9-59DD80151071}"/>
                </a:ext>
              </a:extLst>
            </p:cNvPr>
            <p:cNvSpPr>
              <a:spLocks/>
            </p:cNvSpPr>
            <p:nvPr/>
          </p:nvSpPr>
          <p:spPr bwMode="auto">
            <a:xfrm>
              <a:off x="5268" y="433"/>
              <a:ext cx="283" cy="2286"/>
            </a:xfrm>
            <a:custGeom>
              <a:avLst/>
              <a:gdLst>
                <a:gd name="T0" fmla="*/ 21 w 354"/>
                <a:gd name="T1" fmla="*/ 0 h 2742"/>
                <a:gd name="T2" fmla="*/ 116 w 354"/>
                <a:gd name="T3" fmla="*/ 137 h 2742"/>
                <a:gd name="T4" fmla="*/ 114 w 354"/>
                <a:gd name="T5" fmla="*/ 1057 h 2742"/>
                <a:gd name="T6" fmla="*/ 0 w 354"/>
                <a:gd name="T7" fmla="*/ 1105 h 2742"/>
                <a:gd name="T8" fmla="*/ 21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7" name="Rectangle 149">
              <a:extLst>
                <a:ext uri="{FF2B5EF4-FFF2-40B4-BE49-F238E27FC236}">
                  <a16:creationId xmlns:a16="http://schemas.microsoft.com/office/drawing/2014/main" id="{F2F9062E-6105-BBC3-93A4-1A31EC149FA3}"/>
                </a:ext>
              </a:extLst>
            </p:cNvPr>
            <p:cNvSpPr>
              <a:spLocks noChangeArrowheads="1"/>
            </p:cNvSpPr>
            <p:nvPr/>
          </p:nvSpPr>
          <p:spPr bwMode="auto">
            <a:xfrm>
              <a:off x="4203" y="429"/>
              <a:ext cx="1053" cy="2286"/>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8" name="Freeform 150">
              <a:extLst>
                <a:ext uri="{FF2B5EF4-FFF2-40B4-BE49-F238E27FC236}">
                  <a16:creationId xmlns:a16="http://schemas.microsoft.com/office/drawing/2014/main" id="{789AC908-DB0D-8C79-38A9-BA7079C7AF5B}"/>
                </a:ext>
              </a:extLst>
            </p:cNvPr>
            <p:cNvSpPr>
              <a:spLocks/>
            </p:cNvSpPr>
            <p:nvPr/>
          </p:nvSpPr>
          <p:spPr bwMode="auto">
            <a:xfrm>
              <a:off x="5321" y="570"/>
              <a:ext cx="169" cy="2115"/>
            </a:xfrm>
            <a:custGeom>
              <a:avLst/>
              <a:gdLst>
                <a:gd name="T0" fmla="*/ 2 w 211"/>
                <a:gd name="T1" fmla="*/ 0 h 2537"/>
                <a:gd name="T2" fmla="*/ 70 w 211"/>
                <a:gd name="T3" fmla="*/ 88 h 2537"/>
                <a:gd name="T4" fmla="*/ 2 w 211"/>
                <a:gd name="T5" fmla="*/ 1007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69" name="Freeform 151">
              <a:extLst>
                <a:ext uri="{FF2B5EF4-FFF2-40B4-BE49-F238E27FC236}">
                  <a16:creationId xmlns:a16="http://schemas.microsoft.com/office/drawing/2014/main" id="{E1636B3C-50AE-D909-98C4-149782543BC0}"/>
                </a:ext>
              </a:extLst>
            </p:cNvPr>
            <p:cNvSpPr>
              <a:spLocks/>
            </p:cNvSpPr>
            <p:nvPr/>
          </p:nvSpPr>
          <p:spPr bwMode="auto">
            <a:xfrm>
              <a:off x="5284" y="1640"/>
              <a:ext cx="263" cy="189"/>
            </a:xfrm>
            <a:custGeom>
              <a:avLst/>
              <a:gdLst>
                <a:gd name="T0" fmla="*/ 2 w 328"/>
                <a:gd name="T1" fmla="*/ 0 h 226"/>
                <a:gd name="T2" fmla="*/ 109 w 328"/>
                <a:gd name="T3" fmla="*/ 52 h 226"/>
                <a:gd name="T4" fmla="*/ 108 w 328"/>
                <a:gd name="T5" fmla="*/ 92 h 226"/>
                <a:gd name="T6" fmla="*/ 0 w 328"/>
                <a:gd name="T7" fmla="*/ 4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0" name="Rectangle 152">
              <a:extLst>
                <a:ext uri="{FF2B5EF4-FFF2-40B4-BE49-F238E27FC236}">
                  <a16:creationId xmlns:a16="http://schemas.microsoft.com/office/drawing/2014/main" id="{273634FA-F50D-0868-0691-A14FF6FDA210}"/>
                </a:ext>
              </a:extLst>
            </p:cNvPr>
            <p:cNvSpPr>
              <a:spLocks noChangeArrowheads="1"/>
            </p:cNvSpPr>
            <p:nvPr/>
          </p:nvSpPr>
          <p:spPr bwMode="auto">
            <a:xfrm>
              <a:off x="4209" y="691"/>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1" name="Group 153">
              <a:extLst>
                <a:ext uri="{FF2B5EF4-FFF2-40B4-BE49-F238E27FC236}">
                  <a16:creationId xmlns:a16="http://schemas.microsoft.com/office/drawing/2014/main" id="{B249B989-4903-B2CC-C4A3-E57971DBAF1F}"/>
                </a:ext>
              </a:extLst>
            </p:cNvPr>
            <p:cNvGrpSpPr>
              <a:grpSpLocks/>
            </p:cNvGrpSpPr>
            <p:nvPr/>
          </p:nvGrpSpPr>
          <p:grpSpPr bwMode="auto">
            <a:xfrm>
              <a:off x="4749" y="668"/>
              <a:ext cx="581" cy="145"/>
              <a:chOff x="614" y="2568"/>
              <a:chExt cx="725" cy="139"/>
            </a:xfrm>
          </p:grpSpPr>
          <p:sp>
            <p:nvSpPr>
              <p:cNvPr id="96" name="AutoShape 154">
                <a:extLst>
                  <a:ext uri="{FF2B5EF4-FFF2-40B4-BE49-F238E27FC236}">
                    <a16:creationId xmlns:a16="http://schemas.microsoft.com/office/drawing/2014/main" id="{DBE3B90D-8E02-901D-44DE-6D264ADF7E11}"/>
                  </a:ext>
                </a:extLst>
              </p:cNvPr>
              <p:cNvSpPr>
                <a:spLocks noChangeArrowheads="1"/>
              </p:cNvSpPr>
              <p:nvPr/>
            </p:nvSpPr>
            <p:spPr bwMode="auto">
              <a:xfrm>
                <a:off x="617" y="2567"/>
                <a:ext cx="724"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7" name="AutoShape 155">
                <a:extLst>
                  <a:ext uri="{FF2B5EF4-FFF2-40B4-BE49-F238E27FC236}">
                    <a16:creationId xmlns:a16="http://schemas.microsoft.com/office/drawing/2014/main" id="{DAC9A001-185F-0B95-79D4-D4B662EF5EF9}"/>
                  </a:ext>
                </a:extLst>
              </p:cNvPr>
              <p:cNvSpPr>
                <a:spLocks noChangeArrowheads="1"/>
              </p:cNvSpPr>
              <p:nvPr/>
            </p:nvSpPr>
            <p:spPr bwMode="auto">
              <a:xfrm>
                <a:off x="633" y="2584"/>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2" name="Rectangle 156">
              <a:extLst>
                <a:ext uri="{FF2B5EF4-FFF2-40B4-BE49-F238E27FC236}">
                  <a16:creationId xmlns:a16="http://schemas.microsoft.com/office/drawing/2014/main" id="{F44DDC98-4E68-196A-BBAF-1CD60E371D1F}"/>
                </a:ext>
              </a:extLst>
            </p:cNvPr>
            <p:cNvSpPr>
              <a:spLocks noChangeArrowheads="1"/>
            </p:cNvSpPr>
            <p:nvPr/>
          </p:nvSpPr>
          <p:spPr bwMode="auto">
            <a:xfrm>
              <a:off x="4222" y="1020"/>
              <a:ext cx="599" cy="43"/>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3" name="Group 157">
              <a:extLst>
                <a:ext uri="{FF2B5EF4-FFF2-40B4-BE49-F238E27FC236}">
                  <a16:creationId xmlns:a16="http://schemas.microsoft.com/office/drawing/2014/main" id="{1ADBB3DC-8103-5A10-7711-A9F6D7A13264}"/>
                </a:ext>
              </a:extLst>
            </p:cNvPr>
            <p:cNvGrpSpPr>
              <a:grpSpLocks/>
            </p:cNvGrpSpPr>
            <p:nvPr/>
          </p:nvGrpSpPr>
          <p:grpSpPr bwMode="auto">
            <a:xfrm>
              <a:off x="4747" y="994"/>
              <a:ext cx="581" cy="134"/>
              <a:chOff x="614" y="2568"/>
              <a:chExt cx="725" cy="139"/>
            </a:xfrm>
          </p:grpSpPr>
          <p:sp>
            <p:nvSpPr>
              <p:cNvPr id="94" name="AutoShape 158">
                <a:extLst>
                  <a:ext uri="{FF2B5EF4-FFF2-40B4-BE49-F238E27FC236}">
                    <a16:creationId xmlns:a16="http://schemas.microsoft.com/office/drawing/2014/main" id="{F3FBB448-EA41-E483-4CFE-05C094B5C108}"/>
                  </a:ext>
                </a:extLst>
              </p:cNvPr>
              <p:cNvSpPr>
                <a:spLocks noChangeArrowheads="1"/>
              </p:cNvSpPr>
              <p:nvPr/>
            </p:nvSpPr>
            <p:spPr bwMode="auto">
              <a:xfrm>
                <a:off x="612" y="2570"/>
                <a:ext cx="724"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5" name="AutoShape 159">
                <a:extLst>
                  <a:ext uri="{FF2B5EF4-FFF2-40B4-BE49-F238E27FC236}">
                    <a16:creationId xmlns:a16="http://schemas.microsoft.com/office/drawing/2014/main" id="{B59221DC-CACB-C06A-99B6-E9FE6E570D51}"/>
                  </a:ext>
                </a:extLst>
              </p:cNvPr>
              <p:cNvSpPr>
                <a:spLocks noChangeArrowheads="1"/>
              </p:cNvSpPr>
              <p:nvPr/>
            </p:nvSpPr>
            <p:spPr bwMode="auto">
              <a:xfrm>
                <a:off x="628" y="2589"/>
                <a:ext cx="692"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4" name="Rectangle 160">
              <a:extLst>
                <a:ext uri="{FF2B5EF4-FFF2-40B4-BE49-F238E27FC236}">
                  <a16:creationId xmlns:a16="http://schemas.microsoft.com/office/drawing/2014/main" id="{B1742D8B-C166-F018-CF31-E5E2D86BBCE3}"/>
                </a:ext>
              </a:extLst>
            </p:cNvPr>
            <p:cNvSpPr>
              <a:spLocks noChangeArrowheads="1"/>
            </p:cNvSpPr>
            <p:nvPr/>
          </p:nvSpPr>
          <p:spPr bwMode="auto">
            <a:xfrm>
              <a:off x="4216" y="1356"/>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75" name="Rectangle 161">
              <a:extLst>
                <a:ext uri="{FF2B5EF4-FFF2-40B4-BE49-F238E27FC236}">
                  <a16:creationId xmlns:a16="http://schemas.microsoft.com/office/drawing/2014/main" id="{849D556B-DD2F-B6A7-FEC6-E3F9908BAEAF}"/>
                </a:ext>
              </a:extLst>
            </p:cNvPr>
            <p:cNvSpPr>
              <a:spLocks noChangeArrowheads="1"/>
            </p:cNvSpPr>
            <p:nvPr/>
          </p:nvSpPr>
          <p:spPr bwMode="auto">
            <a:xfrm>
              <a:off x="4228" y="1654"/>
              <a:ext cx="593"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6" name="Group 162">
              <a:extLst>
                <a:ext uri="{FF2B5EF4-FFF2-40B4-BE49-F238E27FC236}">
                  <a16:creationId xmlns:a16="http://schemas.microsoft.com/office/drawing/2014/main" id="{AC197B73-3BCE-2208-B27B-05B33D2006F0}"/>
                </a:ext>
              </a:extLst>
            </p:cNvPr>
            <p:cNvGrpSpPr>
              <a:grpSpLocks/>
            </p:cNvGrpSpPr>
            <p:nvPr/>
          </p:nvGrpSpPr>
          <p:grpSpPr bwMode="auto">
            <a:xfrm>
              <a:off x="4735" y="1627"/>
              <a:ext cx="582" cy="151"/>
              <a:chOff x="614" y="2568"/>
              <a:chExt cx="725" cy="139"/>
            </a:xfrm>
          </p:grpSpPr>
          <p:sp>
            <p:nvSpPr>
              <p:cNvPr id="92" name="AutoShape 163">
                <a:extLst>
                  <a:ext uri="{FF2B5EF4-FFF2-40B4-BE49-F238E27FC236}">
                    <a16:creationId xmlns:a16="http://schemas.microsoft.com/office/drawing/2014/main" id="{1E20BDF3-908E-3492-E88C-9793310FB0D4}"/>
                  </a:ext>
                </a:extLst>
              </p:cNvPr>
              <p:cNvSpPr>
                <a:spLocks noChangeArrowheads="1"/>
              </p:cNvSpPr>
              <p:nvPr/>
            </p:nvSpPr>
            <p:spPr bwMode="auto">
              <a:xfrm>
                <a:off x="611" y="2576"/>
                <a:ext cx="730" cy="12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3" name="AutoShape 164">
                <a:extLst>
                  <a:ext uri="{FF2B5EF4-FFF2-40B4-BE49-F238E27FC236}">
                    <a16:creationId xmlns:a16="http://schemas.microsoft.com/office/drawing/2014/main" id="{D38EEE5C-5ADF-8204-3932-402875AB096B}"/>
                  </a:ext>
                </a:extLst>
              </p:cNvPr>
              <p:cNvSpPr>
                <a:spLocks noChangeArrowheads="1"/>
              </p:cNvSpPr>
              <p:nvPr/>
            </p:nvSpPr>
            <p:spPr bwMode="auto">
              <a:xfrm>
                <a:off x="627" y="2588"/>
                <a:ext cx="699"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7" name="Freeform 165">
              <a:extLst>
                <a:ext uri="{FF2B5EF4-FFF2-40B4-BE49-F238E27FC236}">
                  <a16:creationId xmlns:a16="http://schemas.microsoft.com/office/drawing/2014/main" id="{C01B1E29-3CC7-7418-7869-5E5EC5F8D618}"/>
                </a:ext>
              </a:extLst>
            </p:cNvPr>
            <p:cNvSpPr>
              <a:spLocks/>
            </p:cNvSpPr>
            <p:nvPr/>
          </p:nvSpPr>
          <p:spPr bwMode="auto">
            <a:xfrm>
              <a:off x="5288" y="1354"/>
              <a:ext cx="263" cy="188"/>
            </a:xfrm>
            <a:custGeom>
              <a:avLst/>
              <a:gdLst>
                <a:gd name="T0" fmla="*/ 2 w 328"/>
                <a:gd name="T1" fmla="*/ 0 h 226"/>
                <a:gd name="T2" fmla="*/ 109 w 328"/>
                <a:gd name="T3" fmla="*/ 51 h 226"/>
                <a:gd name="T4" fmla="*/ 108 w 328"/>
                <a:gd name="T5" fmla="*/ 90 h 226"/>
                <a:gd name="T6" fmla="*/ 0 w 328"/>
                <a:gd name="T7" fmla="*/ 3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78" name="Group 166">
              <a:extLst>
                <a:ext uri="{FF2B5EF4-FFF2-40B4-BE49-F238E27FC236}">
                  <a16:creationId xmlns:a16="http://schemas.microsoft.com/office/drawing/2014/main" id="{BF5A9613-6FEC-0AAA-2F0C-D520358A9830}"/>
                </a:ext>
              </a:extLst>
            </p:cNvPr>
            <p:cNvGrpSpPr>
              <a:grpSpLocks/>
            </p:cNvGrpSpPr>
            <p:nvPr/>
          </p:nvGrpSpPr>
          <p:grpSpPr bwMode="auto">
            <a:xfrm>
              <a:off x="4739" y="1327"/>
              <a:ext cx="582" cy="139"/>
              <a:chOff x="614" y="2568"/>
              <a:chExt cx="725" cy="139"/>
            </a:xfrm>
          </p:grpSpPr>
          <p:sp>
            <p:nvSpPr>
              <p:cNvPr id="90" name="AutoShape 167">
                <a:extLst>
                  <a:ext uri="{FF2B5EF4-FFF2-40B4-BE49-F238E27FC236}">
                    <a16:creationId xmlns:a16="http://schemas.microsoft.com/office/drawing/2014/main" id="{5067C137-6F8A-7C99-A4D9-3378527013DC}"/>
                  </a:ext>
                </a:extLst>
              </p:cNvPr>
              <p:cNvSpPr>
                <a:spLocks noChangeArrowheads="1"/>
              </p:cNvSpPr>
              <p:nvPr/>
            </p:nvSpPr>
            <p:spPr bwMode="auto">
              <a:xfrm>
                <a:off x="614" y="2566"/>
                <a:ext cx="723"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91" name="AutoShape 168">
                <a:extLst>
                  <a:ext uri="{FF2B5EF4-FFF2-40B4-BE49-F238E27FC236}">
                    <a16:creationId xmlns:a16="http://schemas.microsoft.com/office/drawing/2014/main" id="{5851D898-4584-5199-FB04-34CAF801BDD3}"/>
                  </a:ext>
                </a:extLst>
              </p:cNvPr>
              <p:cNvSpPr>
                <a:spLocks noChangeArrowheads="1"/>
              </p:cNvSpPr>
              <p:nvPr/>
            </p:nvSpPr>
            <p:spPr bwMode="auto">
              <a:xfrm>
                <a:off x="630" y="2585"/>
                <a:ext cx="691" cy="10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79" name="Rectangle 169">
              <a:extLst>
                <a:ext uri="{FF2B5EF4-FFF2-40B4-BE49-F238E27FC236}">
                  <a16:creationId xmlns:a16="http://schemas.microsoft.com/office/drawing/2014/main" id="{394E80AF-7FF2-53D5-0168-A53529192D02}"/>
                </a:ext>
              </a:extLst>
            </p:cNvPr>
            <p:cNvSpPr>
              <a:spLocks noChangeArrowheads="1"/>
            </p:cNvSpPr>
            <p:nvPr/>
          </p:nvSpPr>
          <p:spPr bwMode="auto">
            <a:xfrm>
              <a:off x="5250" y="429"/>
              <a:ext cx="69"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0" name="Freeform 170">
              <a:extLst>
                <a:ext uri="{FF2B5EF4-FFF2-40B4-BE49-F238E27FC236}">
                  <a16:creationId xmlns:a16="http://schemas.microsoft.com/office/drawing/2014/main" id="{A166BAAB-C545-9F04-1265-59D92A847CD8}"/>
                </a:ext>
              </a:extLst>
            </p:cNvPr>
            <p:cNvSpPr>
              <a:spLocks/>
            </p:cNvSpPr>
            <p:nvPr/>
          </p:nvSpPr>
          <p:spPr bwMode="auto">
            <a:xfrm>
              <a:off x="5312" y="1007"/>
              <a:ext cx="237" cy="213"/>
            </a:xfrm>
            <a:custGeom>
              <a:avLst/>
              <a:gdLst>
                <a:gd name="T0" fmla="*/ 2 w 296"/>
                <a:gd name="T1" fmla="*/ 0 h 256"/>
                <a:gd name="T2" fmla="*/ 96 w 296"/>
                <a:gd name="T3" fmla="*/ 57 h 256"/>
                <a:gd name="T4" fmla="*/ 98 w 296"/>
                <a:gd name="T5" fmla="*/ 102 h 256"/>
                <a:gd name="T6" fmla="*/ 0 w 296"/>
                <a:gd name="T7" fmla="*/ 39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1" name="Freeform 171">
              <a:extLst>
                <a:ext uri="{FF2B5EF4-FFF2-40B4-BE49-F238E27FC236}">
                  <a16:creationId xmlns:a16="http://schemas.microsoft.com/office/drawing/2014/main" id="{C9E68EDA-FFB4-EAF9-FEDD-01717113DE07}"/>
                </a:ext>
              </a:extLst>
            </p:cNvPr>
            <p:cNvSpPr>
              <a:spLocks/>
            </p:cNvSpPr>
            <p:nvPr/>
          </p:nvSpPr>
          <p:spPr bwMode="auto">
            <a:xfrm>
              <a:off x="5315" y="680"/>
              <a:ext cx="244" cy="240"/>
            </a:xfrm>
            <a:custGeom>
              <a:avLst/>
              <a:gdLst>
                <a:gd name="T0" fmla="*/ 0 w 304"/>
                <a:gd name="T1" fmla="*/ 0 h 288"/>
                <a:gd name="T2" fmla="*/ 101 w 304"/>
                <a:gd name="T3" fmla="*/ 66 h 288"/>
                <a:gd name="T4" fmla="*/ 95 w 304"/>
                <a:gd name="T5" fmla="*/ 116 h 288"/>
                <a:gd name="T6" fmla="*/ 2 w 304"/>
                <a:gd name="T7" fmla="*/ 5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2" name="Oval 172">
              <a:extLst>
                <a:ext uri="{FF2B5EF4-FFF2-40B4-BE49-F238E27FC236}">
                  <a16:creationId xmlns:a16="http://schemas.microsoft.com/office/drawing/2014/main" id="{7E3BEACA-A60F-4BFE-0686-FA324FA002C1}"/>
                </a:ext>
              </a:extLst>
            </p:cNvPr>
            <p:cNvSpPr>
              <a:spLocks noChangeArrowheads="1"/>
            </p:cNvSpPr>
            <p:nvPr/>
          </p:nvSpPr>
          <p:spPr bwMode="auto">
            <a:xfrm>
              <a:off x="5515" y="2612"/>
              <a:ext cx="50"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3" name="Freeform 173">
              <a:extLst>
                <a:ext uri="{FF2B5EF4-FFF2-40B4-BE49-F238E27FC236}">
                  <a16:creationId xmlns:a16="http://schemas.microsoft.com/office/drawing/2014/main" id="{BAB78B33-2A7A-A770-7308-12FB9D959B0B}"/>
                </a:ext>
              </a:extLst>
            </p:cNvPr>
            <p:cNvSpPr>
              <a:spLocks/>
            </p:cNvSpPr>
            <p:nvPr/>
          </p:nvSpPr>
          <p:spPr bwMode="auto">
            <a:xfrm>
              <a:off x="5302" y="2614"/>
              <a:ext cx="245" cy="200"/>
            </a:xfrm>
            <a:custGeom>
              <a:avLst/>
              <a:gdLst>
                <a:gd name="T0" fmla="*/ 0 w 306"/>
                <a:gd name="T1" fmla="*/ 43 h 240"/>
                <a:gd name="T2" fmla="*/ 2 w 306"/>
                <a:gd name="T3" fmla="*/ 97 h 240"/>
                <a:gd name="T4" fmla="*/ 101 w 306"/>
                <a:gd name="T5" fmla="*/ 44 h 240"/>
                <a:gd name="T6" fmla="*/ 98 w 306"/>
                <a:gd name="T7" fmla="*/ 0 h 240"/>
                <a:gd name="T8" fmla="*/ 0 w 306"/>
                <a:gd name="T9" fmla="*/ 4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4" name="AutoShape 174">
              <a:extLst>
                <a:ext uri="{FF2B5EF4-FFF2-40B4-BE49-F238E27FC236}">
                  <a16:creationId xmlns:a16="http://schemas.microsoft.com/office/drawing/2014/main" id="{F641CAD9-9017-4ECD-55A2-DFC1D84D66DC}"/>
                </a:ext>
              </a:extLst>
            </p:cNvPr>
            <p:cNvSpPr>
              <a:spLocks noChangeArrowheads="1"/>
            </p:cNvSpPr>
            <p:nvPr/>
          </p:nvSpPr>
          <p:spPr bwMode="auto">
            <a:xfrm>
              <a:off x="4140" y="2679"/>
              <a:ext cx="1198" cy="146"/>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5" name="AutoShape 175">
              <a:extLst>
                <a:ext uri="{FF2B5EF4-FFF2-40B4-BE49-F238E27FC236}">
                  <a16:creationId xmlns:a16="http://schemas.microsoft.com/office/drawing/2014/main" id="{BE56328C-685D-81C1-4EF3-45EEFD0C5755}"/>
                </a:ext>
              </a:extLst>
            </p:cNvPr>
            <p:cNvSpPr>
              <a:spLocks noChangeArrowheads="1"/>
            </p:cNvSpPr>
            <p:nvPr/>
          </p:nvSpPr>
          <p:spPr bwMode="auto">
            <a:xfrm>
              <a:off x="4203" y="2709"/>
              <a:ext cx="1072" cy="85"/>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6" name="Oval 176">
              <a:extLst>
                <a:ext uri="{FF2B5EF4-FFF2-40B4-BE49-F238E27FC236}">
                  <a16:creationId xmlns:a16="http://schemas.microsoft.com/office/drawing/2014/main" id="{0526DDB0-2539-FCFC-F3B2-EE1EA25B48B0}"/>
                </a:ext>
              </a:extLst>
            </p:cNvPr>
            <p:cNvSpPr>
              <a:spLocks noChangeArrowheads="1"/>
            </p:cNvSpPr>
            <p:nvPr/>
          </p:nvSpPr>
          <p:spPr bwMode="auto">
            <a:xfrm>
              <a:off x="4310" y="2386"/>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7" name="Oval 177">
              <a:extLst>
                <a:ext uri="{FF2B5EF4-FFF2-40B4-BE49-F238E27FC236}">
                  <a16:creationId xmlns:a16="http://schemas.microsoft.com/office/drawing/2014/main" id="{A7874CAA-250A-0E7E-735D-67933EEFE886}"/>
                </a:ext>
              </a:extLst>
            </p:cNvPr>
            <p:cNvSpPr>
              <a:spLocks noChangeArrowheads="1"/>
            </p:cNvSpPr>
            <p:nvPr/>
          </p:nvSpPr>
          <p:spPr bwMode="auto">
            <a:xfrm>
              <a:off x="4487" y="2386"/>
              <a:ext cx="158" cy="140"/>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88" name="Oval 178">
              <a:extLst>
                <a:ext uri="{FF2B5EF4-FFF2-40B4-BE49-F238E27FC236}">
                  <a16:creationId xmlns:a16="http://schemas.microsoft.com/office/drawing/2014/main" id="{1E254908-A395-F657-1E2D-8E4D922CC85C}"/>
                </a:ext>
              </a:extLst>
            </p:cNvPr>
            <p:cNvSpPr>
              <a:spLocks noChangeArrowheads="1"/>
            </p:cNvSpPr>
            <p:nvPr/>
          </p:nvSpPr>
          <p:spPr bwMode="auto">
            <a:xfrm>
              <a:off x="4663" y="2380"/>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89" name="Rectangle 179">
              <a:extLst>
                <a:ext uri="{FF2B5EF4-FFF2-40B4-BE49-F238E27FC236}">
                  <a16:creationId xmlns:a16="http://schemas.microsoft.com/office/drawing/2014/main" id="{38FB5FD1-A8DF-D479-AA84-43AE87A4879C}"/>
                </a:ext>
              </a:extLst>
            </p:cNvPr>
            <p:cNvSpPr>
              <a:spLocks noChangeArrowheads="1"/>
            </p:cNvSpPr>
            <p:nvPr/>
          </p:nvSpPr>
          <p:spPr bwMode="auto">
            <a:xfrm>
              <a:off x="5061" y="1837"/>
              <a:ext cx="88" cy="756"/>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grpSp>
        <p:nvGrpSpPr>
          <p:cNvPr id="98" name="Group 97">
            <a:extLst>
              <a:ext uri="{FF2B5EF4-FFF2-40B4-BE49-F238E27FC236}">
                <a16:creationId xmlns:a16="http://schemas.microsoft.com/office/drawing/2014/main" id="{C5CA1AE8-2748-8C1D-48CA-CB8FFE7168F4}"/>
              </a:ext>
            </a:extLst>
          </p:cNvPr>
          <p:cNvGrpSpPr/>
          <p:nvPr/>
        </p:nvGrpSpPr>
        <p:grpSpPr>
          <a:xfrm>
            <a:off x="3087416" y="2965438"/>
            <a:ext cx="960147" cy="436668"/>
            <a:chOff x="3668110" y="2448910"/>
            <a:chExt cx="3794234" cy="2165130"/>
          </a:xfrm>
        </p:grpSpPr>
        <p:sp>
          <p:nvSpPr>
            <p:cNvPr id="99" name="Rectangle 98">
              <a:extLst>
                <a:ext uri="{FF2B5EF4-FFF2-40B4-BE49-F238E27FC236}">
                  <a16:creationId xmlns:a16="http://schemas.microsoft.com/office/drawing/2014/main" id="{AC28488B-036D-EE65-D2BC-B7CBD6C8B4A0}"/>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0" name="Freeform 582">
              <a:extLst>
                <a:ext uri="{FF2B5EF4-FFF2-40B4-BE49-F238E27FC236}">
                  <a16:creationId xmlns:a16="http://schemas.microsoft.com/office/drawing/2014/main" id="{EF3C8E27-E249-E775-8D88-8CAD4ECE92C8}"/>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01" name="Group 100">
              <a:extLst>
                <a:ext uri="{FF2B5EF4-FFF2-40B4-BE49-F238E27FC236}">
                  <a16:creationId xmlns:a16="http://schemas.microsoft.com/office/drawing/2014/main" id="{25B8BB92-2BF2-0C75-FE82-517D4B603B71}"/>
                </a:ext>
              </a:extLst>
            </p:cNvPr>
            <p:cNvGrpSpPr/>
            <p:nvPr/>
          </p:nvGrpSpPr>
          <p:grpSpPr>
            <a:xfrm>
              <a:off x="3941378" y="2603243"/>
              <a:ext cx="3202061" cy="1066110"/>
              <a:chOff x="7939341" y="3037317"/>
              <a:chExt cx="897649" cy="353919"/>
            </a:xfrm>
          </p:grpSpPr>
          <p:sp>
            <p:nvSpPr>
              <p:cNvPr id="102" name="Freeform 584">
                <a:extLst>
                  <a:ext uri="{FF2B5EF4-FFF2-40B4-BE49-F238E27FC236}">
                    <a16:creationId xmlns:a16="http://schemas.microsoft.com/office/drawing/2014/main" id="{0ED64F9D-2E1E-F0BE-21C2-5471E8FA095F}"/>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3" name="Freeform 585">
                <a:extLst>
                  <a:ext uri="{FF2B5EF4-FFF2-40B4-BE49-F238E27FC236}">
                    <a16:creationId xmlns:a16="http://schemas.microsoft.com/office/drawing/2014/main" id="{5A09BC6B-E547-26B6-CF24-3FEB3C77ADA3}"/>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4" name="Freeform 586">
                <a:extLst>
                  <a:ext uri="{FF2B5EF4-FFF2-40B4-BE49-F238E27FC236}">
                    <a16:creationId xmlns:a16="http://schemas.microsoft.com/office/drawing/2014/main" id="{57FEDB91-3C67-ABF7-2621-1DBCD1756F11}"/>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5" name="Freeform 587">
                <a:extLst>
                  <a:ext uri="{FF2B5EF4-FFF2-40B4-BE49-F238E27FC236}">
                    <a16:creationId xmlns:a16="http://schemas.microsoft.com/office/drawing/2014/main" id="{3AE575D6-9EEC-0F20-B3DF-C400C01A1E8C}"/>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06" name="Group 105">
            <a:extLst>
              <a:ext uri="{FF2B5EF4-FFF2-40B4-BE49-F238E27FC236}">
                <a16:creationId xmlns:a16="http://schemas.microsoft.com/office/drawing/2014/main" id="{363D8DD8-D5E2-9DC3-4F1F-42C2B56328A1}"/>
              </a:ext>
            </a:extLst>
          </p:cNvPr>
          <p:cNvGrpSpPr/>
          <p:nvPr/>
        </p:nvGrpSpPr>
        <p:grpSpPr>
          <a:xfrm>
            <a:off x="5430426" y="3270309"/>
            <a:ext cx="853832" cy="472456"/>
            <a:chOff x="7493876" y="2774731"/>
            <a:chExt cx="1481958" cy="894622"/>
          </a:xfrm>
        </p:grpSpPr>
        <p:sp>
          <p:nvSpPr>
            <p:cNvPr id="107" name="Freeform 597">
              <a:extLst>
                <a:ext uri="{FF2B5EF4-FFF2-40B4-BE49-F238E27FC236}">
                  <a16:creationId xmlns:a16="http://schemas.microsoft.com/office/drawing/2014/main" id="{CCAF73A9-B899-08D9-247E-75D474358507}"/>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08" name="Oval 107">
              <a:extLst>
                <a:ext uri="{FF2B5EF4-FFF2-40B4-BE49-F238E27FC236}">
                  <a16:creationId xmlns:a16="http://schemas.microsoft.com/office/drawing/2014/main" id="{EB5F5785-0C91-1817-F476-FBD48031D0D9}"/>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09" name="Group 108">
              <a:extLst>
                <a:ext uri="{FF2B5EF4-FFF2-40B4-BE49-F238E27FC236}">
                  <a16:creationId xmlns:a16="http://schemas.microsoft.com/office/drawing/2014/main" id="{DCA44580-8134-C166-1FAD-580550AD7B0F}"/>
                </a:ext>
              </a:extLst>
            </p:cNvPr>
            <p:cNvGrpSpPr/>
            <p:nvPr/>
          </p:nvGrpSpPr>
          <p:grpSpPr>
            <a:xfrm>
              <a:off x="7713663" y="2848339"/>
              <a:ext cx="1042107" cy="425543"/>
              <a:chOff x="7786941" y="2884917"/>
              <a:chExt cx="897649" cy="353919"/>
            </a:xfrm>
          </p:grpSpPr>
          <p:sp>
            <p:nvSpPr>
              <p:cNvPr id="110" name="Freeform 600">
                <a:extLst>
                  <a:ext uri="{FF2B5EF4-FFF2-40B4-BE49-F238E27FC236}">
                    <a16:creationId xmlns:a16="http://schemas.microsoft.com/office/drawing/2014/main" id="{09E522BA-5C9D-1F98-9DB7-FC00CD7883B4}"/>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1" name="Freeform 601">
                <a:extLst>
                  <a:ext uri="{FF2B5EF4-FFF2-40B4-BE49-F238E27FC236}">
                    <a16:creationId xmlns:a16="http://schemas.microsoft.com/office/drawing/2014/main" id="{919C3D5A-35DC-1DA4-7DF9-6B38E57AD086}"/>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2" name="Freeform 602">
                <a:extLst>
                  <a:ext uri="{FF2B5EF4-FFF2-40B4-BE49-F238E27FC236}">
                    <a16:creationId xmlns:a16="http://schemas.microsoft.com/office/drawing/2014/main" id="{57508C99-7196-30A4-729F-8FDCA6810DA2}"/>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3" name="Freeform 603">
                <a:extLst>
                  <a:ext uri="{FF2B5EF4-FFF2-40B4-BE49-F238E27FC236}">
                    <a16:creationId xmlns:a16="http://schemas.microsoft.com/office/drawing/2014/main" id="{D63FC9CC-3ED6-D7FC-AE33-87E95004406A}"/>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14" name="Group 113">
            <a:extLst>
              <a:ext uri="{FF2B5EF4-FFF2-40B4-BE49-F238E27FC236}">
                <a16:creationId xmlns:a16="http://schemas.microsoft.com/office/drawing/2014/main" id="{F023E000-95CC-226D-9C87-3ED8F6A4BE43}"/>
              </a:ext>
            </a:extLst>
          </p:cNvPr>
          <p:cNvGrpSpPr/>
          <p:nvPr/>
        </p:nvGrpSpPr>
        <p:grpSpPr>
          <a:xfrm>
            <a:off x="6752719" y="3019298"/>
            <a:ext cx="853832" cy="472456"/>
            <a:chOff x="7493876" y="2774731"/>
            <a:chExt cx="1481958" cy="894622"/>
          </a:xfrm>
        </p:grpSpPr>
        <p:sp>
          <p:nvSpPr>
            <p:cNvPr id="115" name="Freeform 605">
              <a:extLst>
                <a:ext uri="{FF2B5EF4-FFF2-40B4-BE49-F238E27FC236}">
                  <a16:creationId xmlns:a16="http://schemas.microsoft.com/office/drawing/2014/main" id="{C1E51234-A702-E562-D999-78960D9718C7}"/>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16" name="Oval 115">
              <a:extLst>
                <a:ext uri="{FF2B5EF4-FFF2-40B4-BE49-F238E27FC236}">
                  <a16:creationId xmlns:a16="http://schemas.microsoft.com/office/drawing/2014/main" id="{703857E6-B1AE-1E4D-0821-E8E87A6AC9BB}"/>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17" name="Group 116">
              <a:extLst>
                <a:ext uri="{FF2B5EF4-FFF2-40B4-BE49-F238E27FC236}">
                  <a16:creationId xmlns:a16="http://schemas.microsoft.com/office/drawing/2014/main" id="{0476DEF1-B68F-535D-C91B-4A1F6A7DC6B1}"/>
                </a:ext>
              </a:extLst>
            </p:cNvPr>
            <p:cNvGrpSpPr/>
            <p:nvPr/>
          </p:nvGrpSpPr>
          <p:grpSpPr>
            <a:xfrm>
              <a:off x="7713663" y="2848339"/>
              <a:ext cx="1042107" cy="425543"/>
              <a:chOff x="7786941" y="2884917"/>
              <a:chExt cx="897649" cy="353919"/>
            </a:xfrm>
          </p:grpSpPr>
          <p:sp>
            <p:nvSpPr>
              <p:cNvPr id="118" name="Freeform 608">
                <a:extLst>
                  <a:ext uri="{FF2B5EF4-FFF2-40B4-BE49-F238E27FC236}">
                    <a16:creationId xmlns:a16="http://schemas.microsoft.com/office/drawing/2014/main" id="{8791FE84-B22C-C6C6-2982-D6B9AAA258F7}"/>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9" name="Freeform 609">
                <a:extLst>
                  <a:ext uri="{FF2B5EF4-FFF2-40B4-BE49-F238E27FC236}">
                    <a16:creationId xmlns:a16="http://schemas.microsoft.com/office/drawing/2014/main" id="{3D1FE613-C7D3-2DF8-5914-7DFDD6A9D5A6}"/>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0" name="Freeform 610">
                <a:extLst>
                  <a:ext uri="{FF2B5EF4-FFF2-40B4-BE49-F238E27FC236}">
                    <a16:creationId xmlns:a16="http://schemas.microsoft.com/office/drawing/2014/main" id="{5169EFD5-1BFA-0FE1-A9E1-6557A3F98563}"/>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1" name="Freeform 611">
                <a:extLst>
                  <a:ext uri="{FF2B5EF4-FFF2-40B4-BE49-F238E27FC236}">
                    <a16:creationId xmlns:a16="http://schemas.microsoft.com/office/drawing/2014/main" id="{1CAB3B7C-E250-14A5-ED17-B54C99ED1B21}"/>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22" name="Group 121">
            <a:extLst>
              <a:ext uri="{FF2B5EF4-FFF2-40B4-BE49-F238E27FC236}">
                <a16:creationId xmlns:a16="http://schemas.microsoft.com/office/drawing/2014/main" id="{F03C786A-361C-D89A-431F-0FFAF2A9ED7B}"/>
              </a:ext>
            </a:extLst>
          </p:cNvPr>
          <p:cNvGrpSpPr/>
          <p:nvPr/>
        </p:nvGrpSpPr>
        <p:grpSpPr>
          <a:xfrm>
            <a:off x="7496789" y="3749923"/>
            <a:ext cx="853832" cy="472456"/>
            <a:chOff x="7493876" y="2774731"/>
            <a:chExt cx="1481958" cy="894622"/>
          </a:xfrm>
        </p:grpSpPr>
        <p:sp>
          <p:nvSpPr>
            <p:cNvPr id="123" name="Freeform 613">
              <a:extLst>
                <a:ext uri="{FF2B5EF4-FFF2-40B4-BE49-F238E27FC236}">
                  <a16:creationId xmlns:a16="http://schemas.microsoft.com/office/drawing/2014/main" id="{7A67F2A4-D853-9FE3-350E-6BD0E44BE793}"/>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24" name="Oval 123">
              <a:extLst>
                <a:ext uri="{FF2B5EF4-FFF2-40B4-BE49-F238E27FC236}">
                  <a16:creationId xmlns:a16="http://schemas.microsoft.com/office/drawing/2014/main" id="{255AE1DA-FB3F-677F-8B6D-7F2B2AEE8E63}"/>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25" name="Group 124">
              <a:extLst>
                <a:ext uri="{FF2B5EF4-FFF2-40B4-BE49-F238E27FC236}">
                  <a16:creationId xmlns:a16="http://schemas.microsoft.com/office/drawing/2014/main" id="{82B5FD9E-514C-C2AB-89E7-700A5FD62CBD}"/>
                </a:ext>
              </a:extLst>
            </p:cNvPr>
            <p:cNvGrpSpPr/>
            <p:nvPr/>
          </p:nvGrpSpPr>
          <p:grpSpPr>
            <a:xfrm>
              <a:off x="7713663" y="2848339"/>
              <a:ext cx="1042107" cy="425543"/>
              <a:chOff x="7786941" y="2884917"/>
              <a:chExt cx="897649" cy="353919"/>
            </a:xfrm>
          </p:grpSpPr>
          <p:sp>
            <p:nvSpPr>
              <p:cNvPr id="126" name="Freeform 616">
                <a:extLst>
                  <a:ext uri="{FF2B5EF4-FFF2-40B4-BE49-F238E27FC236}">
                    <a16:creationId xmlns:a16="http://schemas.microsoft.com/office/drawing/2014/main" id="{28F2C609-32E6-977B-AA67-EAB4408099BE}"/>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 name="Freeform 617">
                <a:extLst>
                  <a:ext uri="{FF2B5EF4-FFF2-40B4-BE49-F238E27FC236}">
                    <a16:creationId xmlns:a16="http://schemas.microsoft.com/office/drawing/2014/main" id="{E33BC487-5F8D-6C0D-70E8-E85929FD3169}"/>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8" name="Freeform 618">
                <a:extLst>
                  <a:ext uri="{FF2B5EF4-FFF2-40B4-BE49-F238E27FC236}">
                    <a16:creationId xmlns:a16="http://schemas.microsoft.com/office/drawing/2014/main" id="{61CE95C5-CAC3-14B1-08E3-0E50715B2C05}"/>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 name="Freeform 619">
                <a:extLst>
                  <a:ext uri="{FF2B5EF4-FFF2-40B4-BE49-F238E27FC236}">
                    <a16:creationId xmlns:a16="http://schemas.microsoft.com/office/drawing/2014/main" id="{8FEBD335-22C4-B572-140F-7A6D622E7086}"/>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30" name="Group 129">
            <a:extLst>
              <a:ext uri="{FF2B5EF4-FFF2-40B4-BE49-F238E27FC236}">
                <a16:creationId xmlns:a16="http://schemas.microsoft.com/office/drawing/2014/main" id="{208266E5-8D67-C95A-3870-6EECF6EB2223}"/>
              </a:ext>
            </a:extLst>
          </p:cNvPr>
          <p:cNvGrpSpPr/>
          <p:nvPr/>
        </p:nvGrpSpPr>
        <p:grpSpPr>
          <a:xfrm>
            <a:off x="4139507" y="5298141"/>
            <a:ext cx="809010" cy="502026"/>
            <a:chOff x="7493876" y="2774731"/>
            <a:chExt cx="1481958" cy="894622"/>
          </a:xfrm>
        </p:grpSpPr>
        <p:sp>
          <p:nvSpPr>
            <p:cNvPr id="131" name="Freeform 621">
              <a:extLst>
                <a:ext uri="{FF2B5EF4-FFF2-40B4-BE49-F238E27FC236}">
                  <a16:creationId xmlns:a16="http://schemas.microsoft.com/office/drawing/2014/main" id="{669D7881-D87F-1D24-75CA-903E7E7D4B3C}"/>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32" name="Oval 131">
              <a:extLst>
                <a:ext uri="{FF2B5EF4-FFF2-40B4-BE49-F238E27FC236}">
                  <a16:creationId xmlns:a16="http://schemas.microsoft.com/office/drawing/2014/main" id="{C6F3671B-26D9-D233-A220-B165FF2C1071}"/>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33" name="Group 132">
              <a:extLst>
                <a:ext uri="{FF2B5EF4-FFF2-40B4-BE49-F238E27FC236}">
                  <a16:creationId xmlns:a16="http://schemas.microsoft.com/office/drawing/2014/main" id="{900856AF-BDE1-E811-FB29-239EDCD61012}"/>
                </a:ext>
              </a:extLst>
            </p:cNvPr>
            <p:cNvGrpSpPr/>
            <p:nvPr/>
          </p:nvGrpSpPr>
          <p:grpSpPr>
            <a:xfrm>
              <a:off x="7713663" y="2848339"/>
              <a:ext cx="1042107" cy="425543"/>
              <a:chOff x="7786941" y="2884917"/>
              <a:chExt cx="897649" cy="353919"/>
            </a:xfrm>
          </p:grpSpPr>
          <p:sp>
            <p:nvSpPr>
              <p:cNvPr id="134" name="Freeform 624">
                <a:extLst>
                  <a:ext uri="{FF2B5EF4-FFF2-40B4-BE49-F238E27FC236}">
                    <a16:creationId xmlns:a16="http://schemas.microsoft.com/office/drawing/2014/main" id="{2C12D3F7-BCE6-5E17-F6D5-FAB379F6FCFC}"/>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5" name="Freeform 625">
                <a:extLst>
                  <a:ext uri="{FF2B5EF4-FFF2-40B4-BE49-F238E27FC236}">
                    <a16:creationId xmlns:a16="http://schemas.microsoft.com/office/drawing/2014/main" id="{897E2A2F-B2ED-2D8B-3C7D-56DF0EDE0D8B}"/>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6" name="Freeform 626">
                <a:extLst>
                  <a:ext uri="{FF2B5EF4-FFF2-40B4-BE49-F238E27FC236}">
                    <a16:creationId xmlns:a16="http://schemas.microsoft.com/office/drawing/2014/main" id="{7191CB1C-99FC-C13C-ED8E-2D9F56360297}"/>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7" name="Freeform 627">
                <a:extLst>
                  <a:ext uri="{FF2B5EF4-FFF2-40B4-BE49-F238E27FC236}">
                    <a16:creationId xmlns:a16="http://schemas.microsoft.com/office/drawing/2014/main" id="{0A09D803-B1FD-2894-7A15-280206907E9F}"/>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38" name="Group 137">
            <a:extLst>
              <a:ext uri="{FF2B5EF4-FFF2-40B4-BE49-F238E27FC236}">
                <a16:creationId xmlns:a16="http://schemas.microsoft.com/office/drawing/2014/main" id="{EED2DD4A-E0B0-3325-9313-58C9362336C7}"/>
              </a:ext>
            </a:extLst>
          </p:cNvPr>
          <p:cNvGrpSpPr/>
          <p:nvPr/>
        </p:nvGrpSpPr>
        <p:grpSpPr>
          <a:xfrm>
            <a:off x="5872016" y="4978459"/>
            <a:ext cx="809010" cy="502026"/>
            <a:chOff x="7493876" y="2774731"/>
            <a:chExt cx="1481958" cy="894622"/>
          </a:xfrm>
        </p:grpSpPr>
        <p:sp>
          <p:nvSpPr>
            <p:cNvPr id="139" name="Freeform 629">
              <a:extLst>
                <a:ext uri="{FF2B5EF4-FFF2-40B4-BE49-F238E27FC236}">
                  <a16:creationId xmlns:a16="http://schemas.microsoft.com/office/drawing/2014/main" id="{0D668122-489A-4397-FB14-0AB9A17DA855}"/>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40" name="Oval 139">
              <a:extLst>
                <a:ext uri="{FF2B5EF4-FFF2-40B4-BE49-F238E27FC236}">
                  <a16:creationId xmlns:a16="http://schemas.microsoft.com/office/drawing/2014/main" id="{F1EDC57C-3DD6-A2D6-C94C-76D8C9D1AD70}"/>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41" name="Group 140">
              <a:extLst>
                <a:ext uri="{FF2B5EF4-FFF2-40B4-BE49-F238E27FC236}">
                  <a16:creationId xmlns:a16="http://schemas.microsoft.com/office/drawing/2014/main" id="{9D403029-A6AD-7AAF-3E58-E4FF7707A668}"/>
                </a:ext>
              </a:extLst>
            </p:cNvPr>
            <p:cNvGrpSpPr/>
            <p:nvPr/>
          </p:nvGrpSpPr>
          <p:grpSpPr>
            <a:xfrm>
              <a:off x="7713663" y="2848339"/>
              <a:ext cx="1042107" cy="425543"/>
              <a:chOff x="7786941" y="2884917"/>
              <a:chExt cx="897649" cy="353919"/>
            </a:xfrm>
          </p:grpSpPr>
          <p:sp>
            <p:nvSpPr>
              <p:cNvPr id="142" name="Freeform 632">
                <a:extLst>
                  <a:ext uri="{FF2B5EF4-FFF2-40B4-BE49-F238E27FC236}">
                    <a16:creationId xmlns:a16="http://schemas.microsoft.com/office/drawing/2014/main" id="{4C93086E-6CB0-474E-EB8F-9EECE8BDCCC2}"/>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3" name="Freeform 633">
                <a:extLst>
                  <a:ext uri="{FF2B5EF4-FFF2-40B4-BE49-F238E27FC236}">
                    <a16:creationId xmlns:a16="http://schemas.microsoft.com/office/drawing/2014/main" id="{C0F70FBF-CAAA-519F-762F-CE316C58F806}"/>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 name="Freeform 634">
                <a:extLst>
                  <a:ext uri="{FF2B5EF4-FFF2-40B4-BE49-F238E27FC236}">
                    <a16:creationId xmlns:a16="http://schemas.microsoft.com/office/drawing/2014/main" id="{32C22959-EA76-7BC3-0856-B1EF50AD255A}"/>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 name="Freeform 635">
                <a:extLst>
                  <a:ext uri="{FF2B5EF4-FFF2-40B4-BE49-F238E27FC236}">
                    <a16:creationId xmlns:a16="http://schemas.microsoft.com/office/drawing/2014/main" id="{655C60A7-A99F-9643-562F-E240BD5F184B}"/>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46" name="Rectangle 37">
            <a:extLst>
              <a:ext uri="{FF2B5EF4-FFF2-40B4-BE49-F238E27FC236}">
                <a16:creationId xmlns:a16="http://schemas.microsoft.com/office/drawing/2014/main" id="{9CD470C0-3FB1-3F5A-3BEC-11FDB309516F}"/>
              </a:ext>
            </a:extLst>
          </p:cNvPr>
          <p:cNvSpPr>
            <a:spLocks noChangeArrowheads="1"/>
          </p:cNvSpPr>
          <p:nvPr/>
        </p:nvSpPr>
        <p:spPr bwMode="auto">
          <a:xfrm rot="5400000">
            <a:off x="2648281" y="3003260"/>
            <a:ext cx="134168" cy="25558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sp>
        <p:nvSpPr>
          <p:cNvPr id="147" name="Rectangle 37">
            <a:extLst>
              <a:ext uri="{FF2B5EF4-FFF2-40B4-BE49-F238E27FC236}">
                <a16:creationId xmlns:a16="http://schemas.microsoft.com/office/drawing/2014/main" id="{35E5CEAD-55F5-BAA6-61AD-5827C561807D}"/>
              </a:ext>
            </a:extLst>
          </p:cNvPr>
          <p:cNvSpPr>
            <a:spLocks noChangeArrowheads="1"/>
          </p:cNvSpPr>
          <p:nvPr/>
        </p:nvSpPr>
        <p:spPr bwMode="auto">
          <a:xfrm rot="5400000">
            <a:off x="3522564" y="4176324"/>
            <a:ext cx="140795" cy="179874"/>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grpSp>
        <p:nvGrpSpPr>
          <p:cNvPr id="148" name="Group 147">
            <a:extLst>
              <a:ext uri="{FF2B5EF4-FFF2-40B4-BE49-F238E27FC236}">
                <a16:creationId xmlns:a16="http://schemas.microsoft.com/office/drawing/2014/main" id="{0FBC75B6-340A-7912-F97F-E155672B58C6}"/>
              </a:ext>
            </a:extLst>
          </p:cNvPr>
          <p:cNvGrpSpPr/>
          <p:nvPr/>
        </p:nvGrpSpPr>
        <p:grpSpPr>
          <a:xfrm>
            <a:off x="1950870" y="2678242"/>
            <a:ext cx="908821" cy="651136"/>
            <a:chOff x="7458407" y="2414528"/>
            <a:chExt cx="509280" cy="320753"/>
          </a:xfrm>
        </p:grpSpPr>
        <p:pic>
          <p:nvPicPr>
            <p:cNvPr id="149" name="Picture 1018" descr="laptop_keyboard">
              <a:extLst>
                <a:ext uri="{FF2B5EF4-FFF2-40B4-BE49-F238E27FC236}">
                  <a16:creationId xmlns:a16="http://schemas.microsoft.com/office/drawing/2014/main" id="{410DCD50-96C0-3590-262A-83DE1B9A35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09064" flipH="1">
              <a:off x="7458407" y="2575770"/>
              <a:ext cx="437221" cy="159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 name="Freeform 1019">
              <a:extLst>
                <a:ext uri="{FF2B5EF4-FFF2-40B4-BE49-F238E27FC236}">
                  <a16:creationId xmlns:a16="http://schemas.microsoft.com/office/drawing/2014/main" id="{BFC5BC97-E600-DBD1-111E-85D5A5F5366C}"/>
                </a:ext>
              </a:extLst>
            </p:cNvPr>
            <p:cNvSpPr>
              <a:spLocks/>
            </p:cNvSpPr>
            <p:nvPr/>
          </p:nvSpPr>
          <p:spPr bwMode="auto">
            <a:xfrm>
              <a:off x="7603304" y="2420984"/>
              <a:ext cx="351919" cy="208167"/>
            </a:xfrm>
            <a:custGeom>
              <a:avLst/>
              <a:gdLst>
                <a:gd name="T0" fmla="*/ 775798119 w 2982"/>
                <a:gd name="T1" fmla="*/ 0 h 2442"/>
                <a:gd name="T2" fmla="*/ 0 w 2982"/>
                <a:gd name="T3" fmla="*/ 211226083 h 2442"/>
                <a:gd name="T4" fmla="*/ 2147483646 w 2982"/>
                <a:gd name="T5" fmla="*/ 263880059 h 2442"/>
                <a:gd name="T6" fmla="*/ 2147483646 w 2982"/>
                <a:gd name="T7" fmla="*/ 52653891 h 2442"/>
                <a:gd name="T8" fmla="*/ 775798119 w 2982"/>
                <a:gd name="T9" fmla="*/ 0 h 2442"/>
                <a:gd name="T10" fmla="*/ 0 60000 65536"/>
                <a:gd name="T11" fmla="*/ 0 60000 65536"/>
                <a:gd name="T12" fmla="*/ 0 60000 65536"/>
                <a:gd name="T13" fmla="*/ 0 60000 65536"/>
                <a:gd name="T14" fmla="*/ 0 60000 65536"/>
                <a:gd name="T15" fmla="*/ 0 w 2982"/>
                <a:gd name="T16" fmla="*/ 0 h 2442"/>
                <a:gd name="T17" fmla="*/ 2982 w 2982"/>
                <a:gd name="T18" fmla="*/ 2442 h 2442"/>
              </a:gdLst>
              <a:ahLst/>
              <a:cxnLst>
                <a:cxn ang="T10">
                  <a:pos x="T0" y="T1"/>
                </a:cxn>
                <a:cxn ang="T11">
                  <a:pos x="T2" y="T3"/>
                </a:cxn>
                <a:cxn ang="T12">
                  <a:pos x="T4" y="T5"/>
                </a:cxn>
                <a:cxn ang="T13">
                  <a:pos x="T6" y="T7"/>
                </a:cxn>
                <a:cxn ang="T14">
                  <a:pos x="T8" y="T9"/>
                </a:cxn>
              </a:cxnLst>
              <a:rect l="T15" t="T16" r="T17" b="T18"/>
              <a:pathLst>
                <a:path w="2982" h="2442">
                  <a:moveTo>
                    <a:pt x="540" y="0"/>
                  </a:moveTo>
                  <a:lnTo>
                    <a:pt x="0" y="1734"/>
                  </a:lnTo>
                  <a:lnTo>
                    <a:pt x="2394" y="2442"/>
                  </a:lnTo>
                  <a:lnTo>
                    <a:pt x="2982" y="318"/>
                  </a:lnTo>
                  <a:lnTo>
                    <a:pt x="540" y="0"/>
                  </a:lnTo>
                  <a:close/>
                </a:path>
              </a:pathLst>
            </a:custGeom>
            <a:solidFill>
              <a:schemeClr val="tx1"/>
            </a:solidFill>
            <a:ln w="9525">
              <a:solidFill>
                <a:schemeClr val="tx1"/>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51" name="Picture 1020" descr="screen">
              <a:extLst>
                <a:ext uri="{FF2B5EF4-FFF2-40B4-BE49-F238E27FC236}">
                  <a16:creationId xmlns:a16="http://schemas.microsoft.com/office/drawing/2014/main" id="{3AC53CF6-F8F1-C75B-5AEB-EB6EDBC72DE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20637" y="2426338"/>
              <a:ext cx="319785" cy="189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2" name="Freeform 1021">
              <a:extLst>
                <a:ext uri="{FF2B5EF4-FFF2-40B4-BE49-F238E27FC236}">
                  <a16:creationId xmlns:a16="http://schemas.microsoft.com/office/drawing/2014/main" id="{4C603915-A324-E921-9147-E6A11D97850C}"/>
                </a:ext>
              </a:extLst>
            </p:cNvPr>
            <p:cNvSpPr>
              <a:spLocks/>
            </p:cNvSpPr>
            <p:nvPr/>
          </p:nvSpPr>
          <p:spPr bwMode="auto">
            <a:xfrm>
              <a:off x="7667378" y="2414843"/>
              <a:ext cx="298167" cy="38736"/>
            </a:xfrm>
            <a:custGeom>
              <a:avLst/>
              <a:gdLst>
                <a:gd name="T0" fmla="*/ 193616298 w 2528"/>
                <a:gd name="T1" fmla="*/ 0 h 455"/>
                <a:gd name="T2" fmla="*/ 2147483646 w 2528"/>
                <a:gd name="T3" fmla="*/ 52445139 h 455"/>
                <a:gd name="T4" fmla="*/ 2147483646 w 2528"/>
                <a:gd name="T5" fmla="*/ 52445139 h 455"/>
                <a:gd name="T6" fmla="*/ 0 w 2528"/>
                <a:gd name="T7" fmla="*/ 52445139 h 455"/>
                <a:gd name="T8" fmla="*/ 193616298 w 2528"/>
                <a:gd name="T9" fmla="*/ 0 h 455"/>
                <a:gd name="T10" fmla="*/ 0 60000 65536"/>
                <a:gd name="T11" fmla="*/ 0 60000 65536"/>
                <a:gd name="T12" fmla="*/ 0 60000 65536"/>
                <a:gd name="T13" fmla="*/ 0 60000 65536"/>
                <a:gd name="T14" fmla="*/ 0 60000 65536"/>
                <a:gd name="T15" fmla="*/ 0 w 2528"/>
                <a:gd name="T16" fmla="*/ 0 h 455"/>
                <a:gd name="T17" fmla="*/ 2528 w 2528"/>
                <a:gd name="T18" fmla="*/ 455 h 455"/>
              </a:gdLst>
              <a:ahLst/>
              <a:cxnLst>
                <a:cxn ang="T10">
                  <a:pos x="T0" y="T1"/>
                </a:cxn>
                <a:cxn ang="T11">
                  <a:pos x="T2" y="T3"/>
                </a:cxn>
                <a:cxn ang="T12">
                  <a:pos x="T4" y="T5"/>
                </a:cxn>
                <a:cxn ang="T13">
                  <a:pos x="T6" y="T7"/>
                </a:cxn>
                <a:cxn ang="T14">
                  <a:pos x="T8" y="T9"/>
                </a:cxn>
              </a:cxnLst>
              <a:rect l="T15" t="T16" r="T17" b="T18"/>
              <a:pathLst>
                <a:path w="2528" h="455">
                  <a:moveTo>
                    <a:pt x="14" y="0"/>
                  </a:moveTo>
                  <a:lnTo>
                    <a:pt x="2528" y="341"/>
                  </a:lnTo>
                  <a:lnTo>
                    <a:pt x="2480" y="455"/>
                  </a:lnTo>
                  <a:lnTo>
                    <a:pt x="0" y="86"/>
                  </a:lnTo>
                  <a:lnTo>
                    <a:pt x="14" y="0"/>
                  </a:lnTo>
                  <a:close/>
                </a:path>
              </a:pathLst>
            </a:custGeom>
            <a:gradFill rotWithShape="1">
              <a:gsLst>
                <a:gs pos="0">
                  <a:srgbClr val="000099"/>
                </a:gs>
                <a:gs pos="100000">
                  <a:srgbClr val="EAEAEA"/>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3" name="Freeform 1022">
              <a:extLst>
                <a:ext uri="{FF2B5EF4-FFF2-40B4-BE49-F238E27FC236}">
                  <a16:creationId xmlns:a16="http://schemas.microsoft.com/office/drawing/2014/main" id="{0861E515-3BF2-E47D-ABC0-10152F157C0B}"/>
                </a:ext>
              </a:extLst>
            </p:cNvPr>
            <p:cNvSpPr>
              <a:spLocks/>
            </p:cNvSpPr>
            <p:nvPr/>
          </p:nvSpPr>
          <p:spPr bwMode="auto">
            <a:xfrm>
              <a:off x="7600188" y="2414528"/>
              <a:ext cx="82770" cy="161243"/>
            </a:xfrm>
            <a:custGeom>
              <a:avLst/>
              <a:gdLst>
                <a:gd name="T0" fmla="*/ 773664160 w 702"/>
                <a:gd name="T1" fmla="*/ 0 h 1893"/>
                <a:gd name="T2" fmla="*/ 0 w 702"/>
                <a:gd name="T3" fmla="*/ 210739916 h 1893"/>
                <a:gd name="T4" fmla="*/ 193416040 w 702"/>
                <a:gd name="T5" fmla="*/ 210739916 h 1893"/>
                <a:gd name="T6" fmla="*/ 967080200 w 702"/>
                <a:gd name="T7" fmla="*/ 52529017 h 1893"/>
                <a:gd name="T8" fmla="*/ 773664160 w 702"/>
                <a:gd name="T9" fmla="*/ 0 h 1893"/>
                <a:gd name="T10" fmla="*/ 0 60000 65536"/>
                <a:gd name="T11" fmla="*/ 0 60000 65536"/>
                <a:gd name="T12" fmla="*/ 0 60000 65536"/>
                <a:gd name="T13" fmla="*/ 0 60000 65536"/>
                <a:gd name="T14" fmla="*/ 0 60000 65536"/>
                <a:gd name="T15" fmla="*/ 0 w 702"/>
                <a:gd name="T16" fmla="*/ 0 h 1893"/>
                <a:gd name="T17" fmla="*/ 702 w 702"/>
                <a:gd name="T18" fmla="*/ 1893 h 1893"/>
              </a:gdLst>
              <a:ahLst/>
              <a:cxnLst>
                <a:cxn ang="T10">
                  <a:pos x="T0" y="T1"/>
                </a:cxn>
                <a:cxn ang="T11">
                  <a:pos x="T2" y="T3"/>
                </a:cxn>
                <a:cxn ang="T12">
                  <a:pos x="T4" y="T5"/>
                </a:cxn>
                <a:cxn ang="T13">
                  <a:pos x="T6" y="T7"/>
                </a:cxn>
                <a:cxn ang="T14">
                  <a:pos x="T8" y="T9"/>
                </a:cxn>
              </a:cxnLst>
              <a:rect l="T15" t="T16" r="T17" b="T18"/>
              <a:pathLst>
                <a:path w="702" h="1893">
                  <a:moveTo>
                    <a:pt x="579" y="0"/>
                  </a:moveTo>
                  <a:lnTo>
                    <a:pt x="0" y="1869"/>
                  </a:lnTo>
                  <a:lnTo>
                    <a:pt x="114" y="1893"/>
                  </a:lnTo>
                  <a:lnTo>
                    <a:pt x="702" y="51"/>
                  </a:lnTo>
                  <a:lnTo>
                    <a:pt x="579"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4" name="Freeform 1023">
              <a:extLst>
                <a:ext uri="{FF2B5EF4-FFF2-40B4-BE49-F238E27FC236}">
                  <a16:creationId xmlns:a16="http://schemas.microsoft.com/office/drawing/2014/main" id="{99C0577E-F9C3-3E58-95B3-FA8A9A153C46}"/>
                </a:ext>
              </a:extLst>
            </p:cNvPr>
            <p:cNvSpPr>
              <a:spLocks/>
            </p:cNvSpPr>
            <p:nvPr/>
          </p:nvSpPr>
          <p:spPr bwMode="auto">
            <a:xfrm>
              <a:off x="7874205" y="2443344"/>
              <a:ext cx="89197" cy="186122"/>
            </a:xfrm>
            <a:custGeom>
              <a:avLst/>
              <a:gdLst>
                <a:gd name="T0" fmla="*/ 969024527 w 756"/>
                <a:gd name="T1" fmla="*/ 0 h 2184"/>
                <a:gd name="T2" fmla="*/ 193802074 w 756"/>
                <a:gd name="T3" fmla="*/ 263660221 h 2184"/>
                <a:gd name="T4" fmla="*/ 0 w 756"/>
                <a:gd name="T5" fmla="*/ 263660221 h 2184"/>
                <a:gd name="T6" fmla="*/ 775222454 w 756"/>
                <a:gd name="T7" fmla="*/ 52610059 h 2184"/>
                <a:gd name="T8" fmla="*/ 969024527 w 756"/>
                <a:gd name="T9" fmla="*/ 0 h 2184"/>
                <a:gd name="T10" fmla="*/ 0 60000 65536"/>
                <a:gd name="T11" fmla="*/ 0 60000 65536"/>
                <a:gd name="T12" fmla="*/ 0 60000 65536"/>
                <a:gd name="T13" fmla="*/ 0 60000 65536"/>
                <a:gd name="T14" fmla="*/ 0 60000 65536"/>
                <a:gd name="T15" fmla="*/ 0 w 756"/>
                <a:gd name="T16" fmla="*/ 0 h 2184"/>
                <a:gd name="T17" fmla="*/ 756 w 756"/>
                <a:gd name="T18" fmla="*/ 2184 h 2184"/>
              </a:gdLst>
              <a:ahLst/>
              <a:cxnLst>
                <a:cxn ang="T10">
                  <a:pos x="T0" y="T1"/>
                </a:cxn>
                <a:cxn ang="T11">
                  <a:pos x="T2" y="T3"/>
                </a:cxn>
                <a:cxn ang="T12">
                  <a:pos x="T4" y="T5"/>
                </a:cxn>
                <a:cxn ang="T13">
                  <a:pos x="T6" y="T7"/>
                </a:cxn>
                <a:cxn ang="T14">
                  <a:pos x="T8" y="T9"/>
                </a:cxn>
              </a:cxnLst>
              <a:rect l="T15" t="T16" r="T17" b="T18"/>
              <a:pathLst>
                <a:path w="756" h="2184">
                  <a:moveTo>
                    <a:pt x="756" y="0"/>
                  </a:moveTo>
                  <a:lnTo>
                    <a:pt x="138" y="2184"/>
                  </a:lnTo>
                  <a:lnTo>
                    <a:pt x="0" y="2148"/>
                  </a:lnTo>
                  <a:lnTo>
                    <a:pt x="606" y="78"/>
                  </a:lnTo>
                  <a:lnTo>
                    <a:pt x="756" y="0"/>
                  </a:lnTo>
                  <a:close/>
                </a:path>
              </a:pathLst>
            </a:custGeom>
            <a:gradFill rotWithShape="1">
              <a:gsLst>
                <a:gs pos="0">
                  <a:srgbClr val="DDDDDD"/>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5" name="Freeform 1024">
              <a:extLst>
                <a:ext uri="{FF2B5EF4-FFF2-40B4-BE49-F238E27FC236}">
                  <a16:creationId xmlns:a16="http://schemas.microsoft.com/office/drawing/2014/main" id="{FBBB57EA-E849-4357-C678-4FF566178D75}"/>
                </a:ext>
              </a:extLst>
            </p:cNvPr>
            <p:cNvSpPr>
              <a:spLocks/>
            </p:cNvSpPr>
            <p:nvPr/>
          </p:nvSpPr>
          <p:spPr bwMode="auto">
            <a:xfrm>
              <a:off x="7599214" y="2567582"/>
              <a:ext cx="327185" cy="62828"/>
            </a:xfrm>
            <a:custGeom>
              <a:avLst/>
              <a:gdLst>
                <a:gd name="T0" fmla="*/ 193829444 w 2773"/>
                <a:gd name="T1" fmla="*/ 0 h 738"/>
                <a:gd name="T2" fmla="*/ 0 w 2773"/>
                <a:gd name="T3" fmla="*/ 52443587 h 738"/>
                <a:gd name="T4" fmla="*/ 2147483646 w 2773"/>
                <a:gd name="T5" fmla="*/ 104894411 h 738"/>
                <a:gd name="T6" fmla="*/ 2147483646 w 2773"/>
                <a:gd name="T7" fmla="*/ 52443587 h 738"/>
                <a:gd name="T8" fmla="*/ 193829444 w 2773"/>
                <a:gd name="T9" fmla="*/ 0 h 738"/>
                <a:gd name="T10" fmla="*/ 0 60000 65536"/>
                <a:gd name="T11" fmla="*/ 0 60000 65536"/>
                <a:gd name="T12" fmla="*/ 0 60000 65536"/>
                <a:gd name="T13" fmla="*/ 0 60000 65536"/>
                <a:gd name="T14" fmla="*/ 0 60000 65536"/>
                <a:gd name="T15" fmla="*/ 0 w 2773"/>
                <a:gd name="T16" fmla="*/ 0 h 738"/>
                <a:gd name="T17" fmla="*/ 2773 w 2773"/>
                <a:gd name="T18" fmla="*/ 738 h 738"/>
              </a:gdLst>
              <a:ahLst/>
              <a:cxnLst>
                <a:cxn ang="T10">
                  <a:pos x="T0" y="T1"/>
                </a:cxn>
                <a:cxn ang="T11">
                  <a:pos x="T2" y="T3"/>
                </a:cxn>
                <a:cxn ang="T12">
                  <a:pos x="T4" y="T5"/>
                </a:cxn>
                <a:cxn ang="T13">
                  <a:pos x="T6" y="T7"/>
                </a:cxn>
                <a:cxn ang="T14">
                  <a:pos x="T8" y="T9"/>
                </a:cxn>
              </a:cxnLst>
              <a:rect l="T15" t="T16" r="T17" b="T18"/>
              <a:pathLst>
                <a:path w="2773" h="738">
                  <a:moveTo>
                    <a:pt x="33" y="0"/>
                  </a:moveTo>
                  <a:lnTo>
                    <a:pt x="0" y="99"/>
                  </a:lnTo>
                  <a:lnTo>
                    <a:pt x="2436" y="738"/>
                  </a:lnTo>
                  <a:cubicBezTo>
                    <a:pt x="2499" y="501"/>
                    <a:pt x="2773" y="727"/>
                    <a:pt x="2373" y="603"/>
                  </a:cubicBezTo>
                  <a:lnTo>
                    <a:pt x="33" y="0"/>
                  </a:lnTo>
                  <a:close/>
                </a:path>
              </a:pathLst>
            </a:custGeom>
            <a:gradFill rotWithShape="1">
              <a:gsLst>
                <a:gs pos="0">
                  <a:srgbClr val="0000CC"/>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6" name="Freeform 1025">
              <a:extLst>
                <a:ext uri="{FF2B5EF4-FFF2-40B4-BE49-F238E27FC236}">
                  <a16:creationId xmlns:a16="http://schemas.microsoft.com/office/drawing/2014/main" id="{E29064C9-81A1-150B-7552-F146AB7BF5BF}"/>
                </a:ext>
              </a:extLst>
            </p:cNvPr>
            <p:cNvSpPr>
              <a:spLocks/>
            </p:cNvSpPr>
            <p:nvPr/>
          </p:nvSpPr>
          <p:spPr bwMode="auto">
            <a:xfrm>
              <a:off x="7884138" y="2444918"/>
              <a:ext cx="83549" cy="186909"/>
            </a:xfrm>
            <a:custGeom>
              <a:avLst/>
              <a:gdLst>
                <a:gd name="T0" fmla="*/ 2147483646 w 637"/>
                <a:gd name="T1" fmla="*/ 0 h 1659"/>
                <a:gd name="T2" fmla="*/ 2147483646 w 637"/>
                <a:gd name="T3" fmla="*/ 0 h 1659"/>
                <a:gd name="T4" fmla="*/ 295581541 w 637"/>
                <a:gd name="T5" fmla="*/ 2147483646 h 1659"/>
                <a:gd name="T6" fmla="*/ 0 w 637"/>
                <a:gd name="T7" fmla="*/ 2147483646 h 1659"/>
                <a:gd name="T8" fmla="*/ 2147483646 w 637"/>
                <a:gd name="T9" fmla="*/ 0 h 1659"/>
                <a:gd name="T10" fmla="*/ 0 60000 65536"/>
                <a:gd name="T11" fmla="*/ 0 60000 65536"/>
                <a:gd name="T12" fmla="*/ 0 60000 65536"/>
                <a:gd name="T13" fmla="*/ 0 60000 65536"/>
                <a:gd name="T14" fmla="*/ 0 60000 65536"/>
                <a:gd name="T15" fmla="*/ 0 w 637"/>
                <a:gd name="T16" fmla="*/ 0 h 1659"/>
                <a:gd name="T17" fmla="*/ 637 w 637"/>
                <a:gd name="T18" fmla="*/ 1659 h 1659"/>
              </a:gdLst>
              <a:ahLst/>
              <a:cxnLst>
                <a:cxn ang="T10">
                  <a:pos x="T0" y="T1"/>
                </a:cxn>
                <a:cxn ang="T11">
                  <a:pos x="T2" y="T3"/>
                </a:cxn>
                <a:cxn ang="T12">
                  <a:pos x="T4" y="T5"/>
                </a:cxn>
                <a:cxn ang="T13">
                  <a:pos x="T6" y="T7"/>
                </a:cxn>
                <a:cxn ang="T14">
                  <a:pos x="T8" y="T9"/>
                </a:cxn>
              </a:cxnLst>
              <a:rect l="T15" t="T16" r="T17" b="T18"/>
              <a:pathLst>
                <a:path w="637" h="1659">
                  <a:moveTo>
                    <a:pt x="615" y="0"/>
                  </a:moveTo>
                  <a:lnTo>
                    <a:pt x="637" y="0"/>
                  </a:lnTo>
                  <a:lnTo>
                    <a:pt x="68" y="1659"/>
                  </a:lnTo>
                  <a:lnTo>
                    <a:pt x="0" y="1647"/>
                  </a:lnTo>
                  <a:lnTo>
                    <a:pt x="615" y="0"/>
                  </a:lnTo>
                  <a:close/>
                </a:path>
              </a:pathLst>
            </a:custGeom>
            <a:solidFill>
              <a:srgbClr val="4D4D4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57" name="Freeform 1026">
              <a:extLst>
                <a:ext uri="{FF2B5EF4-FFF2-40B4-BE49-F238E27FC236}">
                  <a16:creationId xmlns:a16="http://schemas.microsoft.com/office/drawing/2014/main" id="{ED62C87D-9903-A7D0-3554-3013A737C02D}"/>
                </a:ext>
              </a:extLst>
            </p:cNvPr>
            <p:cNvSpPr>
              <a:spLocks/>
            </p:cNvSpPr>
            <p:nvPr/>
          </p:nvSpPr>
          <p:spPr bwMode="auto">
            <a:xfrm>
              <a:off x="7599603" y="2575928"/>
              <a:ext cx="290961" cy="62041"/>
            </a:xfrm>
            <a:custGeom>
              <a:avLst/>
              <a:gdLst>
                <a:gd name="T0" fmla="*/ 0 w 2216"/>
                <a:gd name="T1" fmla="*/ 0 h 550"/>
                <a:gd name="T2" fmla="*/ 296523134 w 2216"/>
                <a:gd name="T3" fmla="*/ 324379338 h 550"/>
                <a:gd name="T4" fmla="*/ 2147483646 w 2216"/>
                <a:gd name="T5" fmla="*/ 2147483646 h 550"/>
                <a:gd name="T6" fmla="*/ 2147483646 w 2216"/>
                <a:gd name="T7" fmla="*/ 2147483646 h 550"/>
                <a:gd name="T8" fmla="*/ 0 w 2216"/>
                <a:gd name="T9" fmla="*/ 0 h 550"/>
                <a:gd name="T10" fmla="*/ 0 60000 65536"/>
                <a:gd name="T11" fmla="*/ 0 60000 65536"/>
                <a:gd name="T12" fmla="*/ 0 60000 65536"/>
                <a:gd name="T13" fmla="*/ 0 60000 65536"/>
                <a:gd name="T14" fmla="*/ 0 60000 65536"/>
                <a:gd name="T15" fmla="*/ 0 w 2216"/>
                <a:gd name="T16" fmla="*/ 0 h 550"/>
                <a:gd name="T17" fmla="*/ 2216 w 2216"/>
                <a:gd name="T18" fmla="*/ 550 h 550"/>
              </a:gdLst>
              <a:ahLst/>
              <a:cxnLst>
                <a:cxn ang="T10">
                  <a:pos x="T0" y="T1"/>
                </a:cxn>
                <a:cxn ang="T11">
                  <a:pos x="T2" y="T3"/>
                </a:cxn>
                <a:cxn ang="T12">
                  <a:pos x="T4" y="T5"/>
                </a:cxn>
                <a:cxn ang="T13">
                  <a:pos x="T6" y="T7"/>
                </a:cxn>
                <a:cxn ang="T14">
                  <a:pos x="T8" y="T9"/>
                </a:cxn>
              </a:cxnLst>
              <a:rect l="T15" t="T16" r="T17" b="T18"/>
              <a:pathLst>
                <a:path w="2216" h="550">
                  <a:moveTo>
                    <a:pt x="0" y="0"/>
                  </a:moveTo>
                  <a:lnTo>
                    <a:pt x="9" y="57"/>
                  </a:lnTo>
                  <a:lnTo>
                    <a:pt x="2164" y="550"/>
                  </a:lnTo>
                  <a:lnTo>
                    <a:pt x="2216" y="496"/>
                  </a:lnTo>
                  <a:lnTo>
                    <a:pt x="0" y="0"/>
                  </a:lnTo>
                  <a:close/>
                </a:path>
              </a:pathLst>
            </a:custGeom>
            <a:gradFill rotWithShape="1">
              <a:gsLst>
                <a:gs pos="0">
                  <a:srgbClr val="00009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158" name="Group 1027">
              <a:extLst>
                <a:ext uri="{FF2B5EF4-FFF2-40B4-BE49-F238E27FC236}">
                  <a16:creationId xmlns:a16="http://schemas.microsoft.com/office/drawing/2014/main" id="{315C2A05-7D28-6FEE-05FA-F9B882B00439}"/>
                </a:ext>
              </a:extLst>
            </p:cNvPr>
            <p:cNvGrpSpPr>
              <a:grpSpLocks/>
            </p:cNvGrpSpPr>
            <p:nvPr/>
          </p:nvGrpSpPr>
          <p:grpSpPr bwMode="auto">
            <a:xfrm>
              <a:off x="7594735" y="2642220"/>
              <a:ext cx="98740" cy="36846"/>
              <a:chOff x="1740" y="2642"/>
              <a:chExt cx="752" cy="327"/>
            </a:xfrm>
          </p:grpSpPr>
          <p:sp>
            <p:nvSpPr>
              <p:cNvPr id="165" name="Freeform 1028">
                <a:extLst>
                  <a:ext uri="{FF2B5EF4-FFF2-40B4-BE49-F238E27FC236}">
                    <a16:creationId xmlns:a16="http://schemas.microsoft.com/office/drawing/2014/main" id="{9DA9BBB1-48D8-98D6-1382-4FFAD8084D5D}"/>
                  </a:ext>
                </a:extLst>
              </p:cNvPr>
              <p:cNvSpPr>
                <a:spLocks/>
              </p:cNvSpPr>
              <p:nvPr/>
            </p:nvSpPr>
            <p:spPr bwMode="auto">
              <a:xfrm>
                <a:off x="1740" y="2642"/>
                <a:ext cx="752" cy="327"/>
              </a:xfrm>
              <a:custGeom>
                <a:avLst/>
                <a:gdLst>
                  <a:gd name="T0" fmla="*/ 293 w 752"/>
                  <a:gd name="T1" fmla="*/ 0 h 327"/>
                  <a:gd name="T2" fmla="*/ 752 w 752"/>
                  <a:gd name="T3" fmla="*/ 124 h 327"/>
                  <a:gd name="T4" fmla="*/ 470 w 752"/>
                  <a:gd name="T5" fmla="*/ 327 h 327"/>
                  <a:gd name="T6" fmla="*/ 0 w 752"/>
                  <a:gd name="T7" fmla="*/ 183 h 327"/>
                  <a:gd name="T8" fmla="*/ 293 w 752"/>
                  <a:gd name="T9" fmla="*/ 0 h 327"/>
                  <a:gd name="T10" fmla="*/ 0 60000 65536"/>
                  <a:gd name="T11" fmla="*/ 0 60000 65536"/>
                  <a:gd name="T12" fmla="*/ 0 60000 65536"/>
                  <a:gd name="T13" fmla="*/ 0 60000 65536"/>
                  <a:gd name="T14" fmla="*/ 0 60000 65536"/>
                  <a:gd name="T15" fmla="*/ 0 w 752"/>
                  <a:gd name="T16" fmla="*/ 0 h 327"/>
                  <a:gd name="T17" fmla="*/ 752 w 752"/>
                  <a:gd name="T18" fmla="*/ 327 h 327"/>
                </a:gdLst>
                <a:ahLst/>
                <a:cxnLst>
                  <a:cxn ang="T10">
                    <a:pos x="T0" y="T1"/>
                  </a:cxn>
                  <a:cxn ang="T11">
                    <a:pos x="T2" y="T3"/>
                  </a:cxn>
                  <a:cxn ang="T12">
                    <a:pos x="T4" y="T5"/>
                  </a:cxn>
                  <a:cxn ang="T13">
                    <a:pos x="T6" y="T7"/>
                  </a:cxn>
                  <a:cxn ang="T14">
                    <a:pos x="T8" y="T9"/>
                  </a:cxn>
                </a:cxnLst>
                <a:rect l="T15" t="T16" r="T17" b="T18"/>
                <a:pathLst>
                  <a:path w="752" h="327">
                    <a:moveTo>
                      <a:pt x="293" y="0"/>
                    </a:moveTo>
                    <a:lnTo>
                      <a:pt x="752" y="124"/>
                    </a:lnTo>
                    <a:lnTo>
                      <a:pt x="470" y="327"/>
                    </a:lnTo>
                    <a:lnTo>
                      <a:pt x="0" y="183"/>
                    </a:lnTo>
                    <a:lnTo>
                      <a:pt x="293"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6" name="Freeform 1029">
                <a:extLst>
                  <a:ext uri="{FF2B5EF4-FFF2-40B4-BE49-F238E27FC236}">
                    <a16:creationId xmlns:a16="http://schemas.microsoft.com/office/drawing/2014/main" id="{71166EB9-1618-4C69-9463-DD7EF7A12CA8}"/>
                  </a:ext>
                </a:extLst>
              </p:cNvPr>
              <p:cNvSpPr>
                <a:spLocks/>
              </p:cNvSpPr>
              <p:nvPr/>
            </p:nvSpPr>
            <p:spPr bwMode="auto">
              <a:xfrm>
                <a:off x="1754" y="2649"/>
                <a:ext cx="726" cy="311"/>
              </a:xfrm>
              <a:custGeom>
                <a:avLst/>
                <a:gdLst>
                  <a:gd name="T0" fmla="*/ 282 w 726"/>
                  <a:gd name="T1" fmla="*/ 0 h 311"/>
                  <a:gd name="T2" fmla="*/ 726 w 726"/>
                  <a:gd name="T3" fmla="*/ 119 h 311"/>
                  <a:gd name="T4" fmla="*/ 457 w 726"/>
                  <a:gd name="T5" fmla="*/ 311 h 311"/>
                  <a:gd name="T6" fmla="*/ 0 w 726"/>
                  <a:gd name="T7" fmla="*/ 173 h 311"/>
                  <a:gd name="T8" fmla="*/ 282 w 726"/>
                  <a:gd name="T9" fmla="*/ 0 h 311"/>
                  <a:gd name="T10" fmla="*/ 0 60000 65536"/>
                  <a:gd name="T11" fmla="*/ 0 60000 65536"/>
                  <a:gd name="T12" fmla="*/ 0 60000 65536"/>
                  <a:gd name="T13" fmla="*/ 0 60000 65536"/>
                  <a:gd name="T14" fmla="*/ 0 60000 65536"/>
                  <a:gd name="T15" fmla="*/ 0 w 726"/>
                  <a:gd name="T16" fmla="*/ 0 h 311"/>
                  <a:gd name="T17" fmla="*/ 726 w 726"/>
                  <a:gd name="T18" fmla="*/ 311 h 311"/>
                </a:gdLst>
                <a:ahLst/>
                <a:cxnLst>
                  <a:cxn ang="T10">
                    <a:pos x="T0" y="T1"/>
                  </a:cxn>
                  <a:cxn ang="T11">
                    <a:pos x="T2" y="T3"/>
                  </a:cxn>
                  <a:cxn ang="T12">
                    <a:pos x="T4" y="T5"/>
                  </a:cxn>
                  <a:cxn ang="T13">
                    <a:pos x="T6" y="T7"/>
                  </a:cxn>
                  <a:cxn ang="T14">
                    <a:pos x="T8" y="T9"/>
                  </a:cxn>
                </a:cxnLst>
                <a:rect l="T15" t="T16" r="T17" b="T18"/>
                <a:pathLst>
                  <a:path w="726" h="311">
                    <a:moveTo>
                      <a:pt x="282" y="0"/>
                    </a:moveTo>
                    <a:lnTo>
                      <a:pt x="726" y="119"/>
                    </a:lnTo>
                    <a:lnTo>
                      <a:pt x="457" y="311"/>
                    </a:lnTo>
                    <a:lnTo>
                      <a:pt x="0" y="173"/>
                    </a:lnTo>
                    <a:lnTo>
                      <a:pt x="282" y="0"/>
                    </a:lnTo>
                    <a:close/>
                  </a:path>
                </a:pathLst>
              </a:custGeom>
              <a:gradFill rotWithShape="1">
                <a:gsLst>
                  <a:gs pos="0">
                    <a:srgbClr val="4D4D4D"/>
                  </a:gs>
                  <a:gs pos="100000">
                    <a:srgbClr val="DDDDDD"/>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7" name="Freeform 1030">
                <a:extLst>
                  <a:ext uri="{FF2B5EF4-FFF2-40B4-BE49-F238E27FC236}">
                    <a16:creationId xmlns:a16="http://schemas.microsoft.com/office/drawing/2014/main" id="{B4EF4197-BE6D-6C70-5CA3-758EFFF97BF0}"/>
                  </a:ext>
                </a:extLst>
              </p:cNvPr>
              <p:cNvSpPr>
                <a:spLocks/>
              </p:cNvSpPr>
              <p:nvPr/>
            </p:nvSpPr>
            <p:spPr bwMode="auto">
              <a:xfrm>
                <a:off x="1808" y="2770"/>
                <a:ext cx="258" cy="100"/>
              </a:xfrm>
              <a:custGeom>
                <a:avLst/>
                <a:gdLst>
                  <a:gd name="T0" fmla="*/ 0 w 258"/>
                  <a:gd name="T1" fmla="*/ 44 h 100"/>
                  <a:gd name="T2" fmla="*/ 75 w 258"/>
                  <a:gd name="T3" fmla="*/ 0 h 100"/>
                  <a:gd name="T4" fmla="*/ 258 w 258"/>
                  <a:gd name="T5" fmla="*/ 50 h 100"/>
                  <a:gd name="T6" fmla="*/ 183 w 258"/>
                  <a:gd name="T7" fmla="*/ 100 h 100"/>
                  <a:gd name="T8" fmla="*/ 0 w 258"/>
                  <a:gd name="T9" fmla="*/ 44 h 100"/>
                  <a:gd name="T10" fmla="*/ 0 60000 65536"/>
                  <a:gd name="T11" fmla="*/ 0 60000 65536"/>
                  <a:gd name="T12" fmla="*/ 0 60000 65536"/>
                  <a:gd name="T13" fmla="*/ 0 60000 65536"/>
                  <a:gd name="T14" fmla="*/ 0 60000 65536"/>
                  <a:gd name="T15" fmla="*/ 0 w 258"/>
                  <a:gd name="T16" fmla="*/ 0 h 100"/>
                  <a:gd name="T17" fmla="*/ 258 w 258"/>
                  <a:gd name="T18" fmla="*/ 100 h 100"/>
                </a:gdLst>
                <a:ahLst/>
                <a:cxnLst>
                  <a:cxn ang="T10">
                    <a:pos x="T0" y="T1"/>
                  </a:cxn>
                  <a:cxn ang="T11">
                    <a:pos x="T2" y="T3"/>
                  </a:cxn>
                  <a:cxn ang="T12">
                    <a:pos x="T4" y="T5"/>
                  </a:cxn>
                  <a:cxn ang="T13">
                    <a:pos x="T6" y="T7"/>
                  </a:cxn>
                  <a:cxn ang="T14">
                    <a:pos x="T8" y="T9"/>
                  </a:cxn>
                </a:cxnLst>
                <a:rect l="T15" t="T16" r="T17" b="T18"/>
                <a:pathLst>
                  <a:path w="258" h="100">
                    <a:moveTo>
                      <a:pt x="0" y="44"/>
                    </a:moveTo>
                    <a:lnTo>
                      <a:pt x="75" y="0"/>
                    </a:lnTo>
                    <a:lnTo>
                      <a:pt x="258" y="50"/>
                    </a:lnTo>
                    <a:lnTo>
                      <a:pt x="183" y="100"/>
                    </a:lnTo>
                    <a:lnTo>
                      <a:pt x="0" y="44"/>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8" name="Freeform 1031">
                <a:extLst>
                  <a:ext uri="{FF2B5EF4-FFF2-40B4-BE49-F238E27FC236}">
                    <a16:creationId xmlns:a16="http://schemas.microsoft.com/office/drawing/2014/main" id="{7DB763EB-B8D6-3ED4-9D49-C458E73E5905}"/>
                  </a:ext>
                </a:extLst>
              </p:cNvPr>
              <p:cNvSpPr>
                <a:spLocks/>
              </p:cNvSpPr>
              <p:nvPr/>
            </p:nvSpPr>
            <p:spPr bwMode="auto">
              <a:xfrm>
                <a:off x="1799" y="2816"/>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9" name="Freeform 1032">
                <a:extLst>
                  <a:ext uri="{FF2B5EF4-FFF2-40B4-BE49-F238E27FC236}">
                    <a16:creationId xmlns:a16="http://schemas.microsoft.com/office/drawing/2014/main" id="{4D7E2D18-10B7-248B-3FCE-922463DACA2C}"/>
                  </a:ext>
                </a:extLst>
              </p:cNvPr>
              <p:cNvSpPr>
                <a:spLocks/>
              </p:cNvSpPr>
              <p:nvPr/>
            </p:nvSpPr>
            <p:spPr bwMode="auto">
              <a:xfrm>
                <a:off x="2020" y="2834"/>
                <a:ext cx="258" cy="102"/>
              </a:xfrm>
              <a:custGeom>
                <a:avLst/>
                <a:gdLst>
                  <a:gd name="T0" fmla="*/ 0 w 258"/>
                  <a:gd name="T1" fmla="*/ 46 h 102"/>
                  <a:gd name="T2" fmla="*/ 71 w 258"/>
                  <a:gd name="T3" fmla="*/ 0 h 102"/>
                  <a:gd name="T4" fmla="*/ 258 w 258"/>
                  <a:gd name="T5" fmla="*/ 52 h 102"/>
                  <a:gd name="T6" fmla="*/ 183 w 258"/>
                  <a:gd name="T7" fmla="*/ 102 h 102"/>
                  <a:gd name="T8" fmla="*/ 0 w 258"/>
                  <a:gd name="T9" fmla="*/ 46 h 102"/>
                  <a:gd name="T10" fmla="*/ 0 60000 65536"/>
                  <a:gd name="T11" fmla="*/ 0 60000 65536"/>
                  <a:gd name="T12" fmla="*/ 0 60000 65536"/>
                  <a:gd name="T13" fmla="*/ 0 60000 65536"/>
                  <a:gd name="T14" fmla="*/ 0 60000 65536"/>
                  <a:gd name="T15" fmla="*/ 0 w 258"/>
                  <a:gd name="T16" fmla="*/ 0 h 102"/>
                  <a:gd name="T17" fmla="*/ 258 w 258"/>
                  <a:gd name="T18" fmla="*/ 102 h 102"/>
                </a:gdLst>
                <a:ahLst/>
                <a:cxnLst>
                  <a:cxn ang="T10">
                    <a:pos x="T0" y="T1"/>
                  </a:cxn>
                  <a:cxn ang="T11">
                    <a:pos x="T2" y="T3"/>
                  </a:cxn>
                  <a:cxn ang="T12">
                    <a:pos x="T4" y="T5"/>
                  </a:cxn>
                  <a:cxn ang="T13">
                    <a:pos x="T6" y="T7"/>
                  </a:cxn>
                  <a:cxn ang="T14">
                    <a:pos x="T8" y="T9"/>
                  </a:cxn>
                </a:cxnLst>
                <a:rect l="T15" t="T16" r="T17" b="T18"/>
                <a:pathLst>
                  <a:path w="258" h="102">
                    <a:moveTo>
                      <a:pt x="0" y="46"/>
                    </a:moveTo>
                    <a:lnTo>
                      <a:pt x="71" y="0"/>
                    </a:lnTo>
                    <a:lnTo>
                      <a:pt x="258" y="52"/>
                    </a:lnTo>
                    <a:lnTo>
                      <a:pt x="183" y="102"/>
                    </a:lnTo>
                    <a:lnTo>
                      <a:pt x="0" y="46"/>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0" name="Freeform 1033">
                <a:extLst>
                  <a:ext uri="{FF2B5EF4-FFF2-40B4-BE49-F238E27FC236}">
                    <a16:creationId xmlns:a16="http://schemas.microsoft.com/office/drawing/2014/main" id="{4EB9AAD4-D288-4108-6085-7448477C2B12}"/>
                  </a:ext>
                </a:extLst>
              </p:cNvPr>
              <p:cNvSpPr>
                <a:spLocks/>
              </p:cNvSpPr>
              <p:nvPr/>
            </p:nvSpPr>
            <p:spPr bwMode="auto">
              <a:xfrm>
                <a:off x="2011" y="2882"/>
                <a:ext cx="194" cy="63"/>
              </a:xfrm>
              <a:custGeom>
                <a:avLst/>
                <a:gdLst>
                  <a:gd name="T0" fmla="*/ 12 w 194"/>
                  <a:gd name="T1" fmla="*/ 0 h 63"/>
                  <a:gd name="T2" fmla="*/ 194 w 194"/>
                  <a:gd name="T3" fmla="*/ 53 h 63"/>
                  <a:gd name="T4" fmla="*/ 180 w 194"/>
                  <a:gd name="T5" fmla="*/ 63 h 63"/>
                  <a:gd name="T6" fmla="*/ 0 w 194"/>
                  <a:gd name="T7" fmla="*/ 9 h 63"/>
                  <a:gd name="T8" fmla="*/ 12 w 194"/>
                  <a:gd name="T9" fmla="*/ 0 h 63"/>
                  <a:gd name="T10" fmla="*/ 0 60000 65536"/>
                  <a:gd name="T11" fmla="*/ 0 60000 65536"/>
                  <a:gd name="T12" fmla="*/ 0 60000 65536"/>
                  <a:gd name="T13" fmla="*/ 0 60000 65536"/>
                  <a:gd name="T14" fmla="*/ 0 60000 65536"/>
                  <a:gd name="T15" fmla="*/ 0 w 194"/>
                  <a:gd name="T16" fmla="*/ 0 h 63"/>
                  <a:gd name="T17" fmla="*/ 194 w 194"/>
                  <a:gd name="T18" fmla="*/ 63 h 63"/>
                </a:gdLst>
                <a:ahLst/>
                <a:cxnLst>
                  <a:cxn ang="T10">
                    <a:pos x="T0" y="T1"/>
                  </a:cxn>
                  <a:cxn ang="T11">
                    <a:pos x="T2" y="T3"/>
                  </a:cxn>
                  <a:cxn ang="T12">
                    <a:pos x="T4" y="T5"/>
                  </a:cxn>
                  <a:cxn ang="T13">
                    <a:pos x="T6" y="T7"/>
                  </a:cxn>
                  <a:cxn ang="T14">
                    <a:pos x="T8" y="T9"/>
                  </a:cxn>
                </a:cxnLst>
                <a:rect l="T15" t="T16" r="T17" b="T18"/>
                <a:pathLst>
                  <a:path w="194" h="63">
                    <a:moveTo>
                      <a:pt x="12" y="0"/>
                    </a:moveTo>
                    <a:lnTo>
                      <a:pt x="194" y="53"/>
                    </a:lnTo>
                    <a:lnTo>
                      <a:pt x="180" y="63"/>
                    </a:lnTo>
                    <a:lnTo>
                      <a:pt x="0" y="9"/>
                    </a:lnTo>
                    <a:lnTo>
                      <a:pt x="12"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59" name="Freeform 1034">
              <a:extLst>
                <a:ext uri="{FF2B5EF4-FFF2-40B4-BE49-F238E27FC236}">
                  <a16:creationId xmlns:a16="http://schemas.microsoft.com/office/drawing/2014/main" id="{C4134322-6A4C-3601-487E-DCADD82A8310}"/>
                </a:ext>
              </a:extLst>
            </p:cNvPr>
            <p:cNvSpPr>
              <a:spLocks/>
            </p:cNvSpPr>
            <p:nvPr/>
          </p:nvSpPr>
          <p:spPr bwMode="auto">
            <a:xfrm>
              <a:off x="7763780" y="2647731"/>
              <a:ext cx="119578" cy="80936"/>
            </a:xfrm>
            <a:custGeom>
              <a:avLst/>
              <a:gdLst>
                <a:gd name="T0" fmla="*/ 213221464 w 990"/>
                <a:gd name="T1" fmla="*/ 1090686587 h 792"/>
                <a:gd name="T2" fmla="*/ 1915477586 w 990"/>
                <a:gd name="T3" fmla="*/ 0 h 792"/>
                <a:gd name="T4" fmla="*/ 1915477586 w 990"/>
                <a:gd name="T5" fmla="*/ 108859840 h 792"/>
                <a:gd name="T6" fmla="*/ 0 w 990"/>
                <a:gd name="T7" fmla="*/ 1090686587 h 792"/>
                <a:gd name="T8" fmla="*/ 213221464 w 990"/>
                <a:gd name="T9" fmla="*/ 1090686587 h 792"/>
                <a:gd name="T10" fmla="*/ 0 60000 65536"/>
                <a:gd name="T11" fmla="*/ 0 60000 65536"/>
                <a:gd name="T12" fmla="*/ 0 60000 65536"/>
                <a:gd name="T13" fmla="*/ 0 60000 65536"/>
                <a:gd name="T14" fmla="*/ 0 60000 65536"/>
                <a:gd name="T15" fmla="*/ 0 w 990"/>
                <a:gd name="T16" fmla="*/ 0 h 792"/>
                <a:gd name="T17" fmla="*/ 990 w 990"/>
                <a:gd name="T18" fmla="*/ 792 h 792"/>
              </a:gdLst>
              <a:ahLst/>
              <a:cxnLst>
                <a:cxn ang="T10">
                  <a:pos x="T0" y="T1"/>
                </a:cxn>
                <a:cxn ang="T11">
                  <a:pos x="T2" y="T3"/>
                </a:cxn>
                <a:cxn ang="T12">
                  <a:pos x="T4" y="T5"/>
                </a:cxn>
                <a:cxn ang="T13">
                  <a:pos x="T6" y="T7"/>
                </a:cxn>
                <a:cxn ang="T14">
                  <a:pos x="T8" y="T9"/>
                </a:cxn>
              </a:cxnLst>
              <a:rect l="T15" t="T16" r="T17" b="T18"/>
              <a:pathLst>
                <a:path w="990" h="792">
                  <a:moveTo>
                    <a:pt x="3" y="738"/>
                  </a:moveTo>
                  <a:lnTo>
                    <a:pt x="990" y="0"/>
                  </a:lnTo>
                  <a:lnTo>
                    <a:pt x="987" y="60"/>
                  </a:lnTo>
                  <a:lnTo>
                    <a:pt x="0" y="792"/>
                  </a:lnTo>
                  <a:lnTo>
                    <a:pt x="3" y="738"/>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0" name="Freeform 1035">
              <a:extLst>
                <a:ext uri="{FF2B5EF4-FFF2-40B4-BE49-F238E27FC236}">
                  <a16:creationId xmlns:a16="http://schemas.microsoft.com/office/drawing/2014/main" id="{290ED447-9017-67C5-79DA-2B88A23CBDF2}"/>
                </a:ext>
              </a:extLst>
            </p:cNvPr>
            <p:cNvSpPr>
              <a:spLocks/>
            </p:cNvSpPr>
            <p:nvPr/>
          </p:nvSpPr>
          <p:spPr bwMode="auto">
            <a:xfrm>
              <a:off x="7458602" y="2654187"/>
              <a:ext cx="305957" cy="73850"/>
            </a:xfrm>
            <a:custGeom>
              <a:avLst/>
              <a:gdLst>
                <a:gd name="T0" fmla="*/ 213486572 w 2532"/>
                <a:gd name="T1" fmla="*/ 0 h 723"/>
                <a:gd name="T2" fmla="*/ 213486572 w 2532"/>
                <a:gd name="T3" fmla="*/ 0 h 723"/>
                <a:gd name="T4" fmla="*/ 2147483646 w 2532"/>
                <a:gd name="T5" fmla="*/ 979380008 h 723"/>
                <a:gd name="T6" fmla="*/ 2147483646 w 2532"/>
                <a:gd name="T7" fmla="*/ 1088085165 h 723"/>
                <a:gd name="T8" fmla="*/ 0 w 2532"/>
                <a:gd name="T9" fmla="*/ 108705259 h 723"/>
                <a:gd name="T10" fmla="*/ 21348657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1" name="Freeform 1036">
              <a:extLst>
                <a:ext uri="{FF2B5EF4-FFF2-40B4-BE49-F238E27FC236}">
                  <a16:creationId xmlns:a16="http://schemas.microsoft.com/office/drawing/2014/main" id="{C6324579-A67B-26A9-C565-A17B0C3C8466}"/>
                </a:ext>
              </a:extLst>
            </p:cNvPr>
            <p:cNvSpPr>
              <a:spLocks/>
            </p:cNvSpPr>
            <p:nvPr/>
          </p:nvSpPr>
          <p:spPr bwMode="auto">
            <a:xfrm>
              <a:off x="7458797" y="2640645"/>
              <a:ext cx="3311" cy="14959"/>
            </a:xfrm>
            <a:custGeom>
              <a:avLst/>
              <a:gdLst>
                <a:gd name="T0" fmla="*/ 262278191 w 26"/>
                <a:gd name="T1" fmla="*/ 107489981 h 147"/>
                <a:gd name="T2" fmla="*/ 262278191 w 26"/>
                <a:gd name="T3" fmla="*/ 214969480 h 147"/>
                <a:gd name="T4" fmla="*/ 0 w 26"/>
                <a:gd name="T5" fmla="*/ 214969480 h 147"/>
                <a:gd name="T6" fmla="*/ 262278191 w 26"/>
                <a:gd name="T7" fmla="*/ 0 h 147"/>
                <a:gd name="T8" fmla="*/ 262278191 w 26"/>
                <a:gd name="T9" fmla="*/ 107489981 h 147"/>
                <a:gd name="T10" fmla="*/ 0 60000 65536"/>
                <a:gd name="T11" fmla="*/ 0 60000 65536"/>
                <a:gd name="T12" fmla="*/ 0 60000 65536"/>
                <a:gd name="T13" fmla="*/ 0 60000 65536"/>
                <a:gd name="T14" fmla="*/ 0 60000 65536"/>
                <a:gd name="T15" fmla="*/ 0 w 26"/>
                <a:gd name="T16" fmla="*/ 0 h 147"/>
                <a:gd name="T17" fmla="*/ 26 w 26"/>
                <a:gd name="T18" fmla="*/ 147 h 147"/>
              </a:gdLst>
              <a:ahLst/>
              <a:cxnLst>
                <a:cxn ang="T10">
                  <a:pos x="T0" y="T1"/>
                </a:cxn>
                <a:cxn ang="T11">
                  <a:pos x="T2" y="T3"/>
                </a:cxn>
                <a:cxn ang="T12">
                  <a:pos x="T4" y="T5"/>
                </a:cxn>
                <a:cxn ang="T13">
                  <a:pos x="T6" y="T7"/>
                </a:cxn>
                <a:cxn ang="T14">
                  <a:pos x="T8" y="T9"/>
                </a:cxn>
              </a:cxnLst>
              <a:rect l="T15" t="T16" r="T17" b="T18"/>
              <a:pathLst>
                <a:path w="26" h="147">
                  <a:moveTo>
                    <a:pt x="26" y="10"/>
                  </a:moveTo>
                  <a:lnTo>
                    <a:pt x="23" y="147"/>
                  </a:lnTo>
                  <a:lnTo>
                    <a:pt x="0" y="144"/>
                  </a:lnTo>
                  <a:lnTo>
                    <a:pt x="3" y="0"/>
                  </a:lnTo>
                  <a:lnTo>
                    <a:pt x="26" y="1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2" name="Freeform 1037">
              <a:extLst>
                <a:ext uri="{FF2B5EF4-FFF2-40B4-BE49-F238E27FC236}">
                  <a16:creationId xmlns:a16="http://schemas.microsoft.com/office/drawing/2014/main" id="{71180F1B-4064-D791-DF5C-659D19195541}"/>
                </a:ext>
              </a:extLst>
            </p:cNvPr>
            <p:cNvSpPr>
              <a:spLocks/>
            </p:cNvSpPr>
            <p:nvPr/>
          </p:nvSpPr>
          <p:spPr bwMode="auto">
            <a:xfrm>
              <a:off x="7458992" y="2579707"/>
              <a:ext cx="142170" cy="61883"/>
            </a:xfrm>
            <a:custGeom>
              <a:avLst/>
              <a:gdLst>
                <a:gd name="T0" fmla="*/ 2136125890 w 1176"/>
                <a:gd name="T1" fmla="*/ 0 h 606"/>
                <a:gd name="T2" fmla="*/ 0 w 1176"/>
                <a:gd name="T3" fmla="*/ 870000945 h 606"/>
                <a:gd name="T4" fmla="*/ 213789467 w 1176"/>
                <a:gd name="T5" fmla="*/ 870000945 h 606"/>
                <a:gd name="T6" fmla="*/ 2136125890 w 1176"/>
                <a:gd name="T7" fmla="*/ 108617123 h 606"/>
                <a:gd name="T8" fmla="*/ 2136125890 w 1176"/>
                <a:gd name="T9" fmla="*/ 0 h 606"/>
                <a:gd name="T10" fmla="*/ 0 60000 65536"/>
                <a:gd name="T11" fmla="*/ 0 60000 65536"/>
                <a:gd name="T12" fmla="*/ 0 60000 65536"/>
                <a:gd name="T13" fmla="*/ 0 60000 65536"/>
                <a:gd name="T14" fmla="*/ 0 60000 65536"/>
                <a:gd name="T15" fmla="*/ 0 w 1176"/>
                <a:gd name="T16" fmla="*/ 0 h 606"/>
                <a:gd name="T17" fmla="*/ 1176 w 1176"/>
                <a:gd name="T18" fmla="*/ 606 h 606"/>
              </a:gdLst>
              <a:ahLst/>
              <a:cxnLst>
                <a:cxn ang="T10">
                  <a:pos x="T0" y="T1"/>
                </a:cxn>
                <a:cxn ang="T11">
                  <a:pos x="T2" y="T3"/>
                </a:cxn>
                <a:cxn ang="T12">
                  <a:pos x="T4" y="T5"/>
                </a:cxn>
                <a:cxn ang="T13">
                  <a:pos x="T6" y="T7"/>
                </a:cxn>
                <a:cxn ang="T14">
                  <a:pos x="T8" y="T9"/>
                </a:cxn>
              </a:cxnLst>
              <a:rect l="T15" t="T16" r="T17" b="T18"/>
              <a:pathLst>
                <a:path w="1176" h="606">
                  <a:moveTo>
                    <a:pt x="1170" y="0"/>
                  </a:moveTo>
                  <a:lnTo>
                    <a:pt x="0" y="597"/>
                  </a:lnTo>
                  <a:lnTo>
                    <a:pt x="30" y="606"/>
                  </a:lnTo>
                  <a:lnTo>
                    <a:pt x="1176" y="18"/>
                  </a:lnTo>
                  <a:lnTo>
                    <a:pt x="1170"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3" name="Freeform 1038">
              <a:extLst>
                <a:ext uri="{FF2B5EF4-FFF2-40B4-BE49-F238E27FC236}">
                  <a16:creationId xmlns:a16="http://schemas.microsoft.com/office/drawing/2014/main" id="{88B4B15E-7988-90A4-F253-51E995121F18}"/>
                </a:ext>
              </a:extLst>
            </p:cNvPr>
            <p:cNvSpPr>
              <a:spLocks/>
            </p:cNvSpPr>
            <p:nvPr/>
          </p:nvSpPr>
          <p:spPr bwMode="auto">
            <a:xfrm>
              <a:off x="7468535" y="2643795"/>
              <a:ext cx="290182" cy="71016"/>
            </a:xfrm>
            <a:custGeom>
              <a:avLst/>
              <a:gdLst>
                <a:gd name="T0" fmla="*/ 173112702 w 2532"/>
                <a:gd name="T1" fmla="*/ 0 h 723"/>
                <a:gd name="T2" fmla="*/ 173112702 w 2532"/>
                <a:gd name="T3" fmla="*/ 0 h 723"/>
                <a:gd name="T4" fmla="*/ 2069773885 w 2532"/>
                <a:gd name="T5" fmla="*/ 558173482 h 723"/>
                <a:gd name="T6" fmla="*/ 2069773885 w 2532"/>
                <a:gd name="T7" fmla="*/ 558173482 h 723"/>
                <a:gd name="T8" fmla="*/ 0 w 2532"/>
                <a:gd name="T9" fmla="*/ 92871346 h 723"/>
                <a:gd name="T10" fmla="*/ 173112702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4" name="Freeform 1039">
              <a:extLst>
                <a:ext uri="{FF2B5EF4-FFF2-40B4-BE49-F238E27FC236}">
                  <a16:creationId xmlns:a16="http://schemas.microsoft.com/office/drawing/2014/main" id="{1ED39A13-3EF2-9827-F33F-DFED1B8DD082}"/>
                </a:ext>
              </a:extLst>
            </p:cNvPr>
            <p:cNvSpPr>
              <a:spLocks/>
            </p:cNvSpPr>
            <p:nvPr/>
          </p:nvSpPr>
          <p:spPr bwMode="auto">
            <a:xfrm flipV="1">
              <a:off x="7758327" y="2638756"/>
              <a:ext cx="118410" cy="73535"/>
            </a:xfrm>
            <a:custGeom>
              <a:avLst/>
              <a:gdLst>
                <a:gd name="T0" fmla="*/ 0 w 2532"/>
                <a:gd name="T1" fmla="*/ 0 h 723"/>
                <a:gd name="T2" fmla="*/ 0 w 2532"/>
                <a:gd name="T3" fmla="*/ 0 h 723"/>
                <a:gd name="T4" fmla="*/ 0 w 2532"/>
                <a:gd name="T5" fmla="*/ 962694895 h 723"/>
                <a:gd name="T6" fmla="*/ 0 w 2532"/>
                <a:gd name="T7" fmla="*/ 962694895 h 723"/>
                <a:gd name="T8" fmla="*/ 0 w 2532"/>
                <a:gd name="T9" fmla="*/ 107314314 h 723"/>
                <a:gd name="T10" fmla="*/ 0 w 2532"/>
                <a:gd name="T11" fmla="*/ 0 h 723"/>
                <a:gd name="T12" fmla="*/ 0 60000 65536"/>
                <a:gd name="T13" fmla="*/ 0 60000 65536"/>
                <a:gd name="T14" fmla="*/ 0 60000 65536"/>
                <a:gd name="T15" fmla="*/ 0 60000 65536"/>
                <a:gd name="T16" fmla="*/ 0 60000 65536"/>
                <a:gd name="T17" fmla="*/ 0 60000 65536"/>
                <a:gd name="T18" fmla="*/ 0 w 2532"/>
                <a:gd name="T19" fmla="*/ 0 h 723"/>
                <a:gd name="T20" fmla="*/ 2532 w 2532"/>
                <a:gd name="T21" fmla="*/ 723 h 723"/>
              </a:gdLst>
              <a:ahLst/>
              <a:cxnLst>
                <a:cxn ang="T12">
                  <a:pos x="T0" y="T1"/>
                </a:cxn>
                <a:cxn ang="T13">
                  <a:pos x="T2" y="T3"/>
                </a:cxn>
                <a:cxn ang="T14">
                  <a:pos x="T4" y="T5"/>
                </a:cxn>
                <a:cxn ang="T15">
                  <a:pos x="T6" y="T7"/>
                </a:cxn>
                <a:cxn ang="T16">
                  <a:pos x="T8" y="T9"/>
                </a:cxn>
                <a:cxn ang="T17">
                  <a:pos x="T10" y="T11"/>
                </a:cxn>
              </a:cxnLst>
              <a:rect l="T18" t="T19" r="T20" b="T21"/>
              <a:pathLst>
                <a:path w="2532" h="723">
                  <a:moveTo>
                    <a:pt x="6" y="0"/>
                  </a:moveTo>
                  <a:cubicBezTo>
                    <a:pt x="16" y="0"/>
                    <a:pt x="26" y="0"/>
                    <a:pt x="36" y="0"/>
                  </a:cubicBezTo>
                  <a:lnTo>
                    <a:pt x="2532" y="678"/>
                  </a:lnTo>
                  <a:lnTo>
                    <a:pt x="2529" y="723"/>
                  </a:lnTo>
                  <a:lnTo>
                    <a:pt x="0" y="24"/>
                  </a:lnTo>
                  <a:lnTo>
                    <a:pt x="6" y="0"/>
                  </a:lnTo>
                  <a:close/>
                </a:path>
              </a:pathLst>
            </a:custGeom>
            <a:solidFill>
              <a:srgbClr val="0000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sp>
        <p:nvSpPr>
          <p:cNvPr id="171" name="Rectangle 37">
            <a:extLst>
              <a:ext uri="{FF2B5EF4-FFF2-40B4-BE49-F238E27FC236}">
                <a16:creationId xmlns:a16="http://schemas.microsoft.com/office/drawing/2014/main" id="{27651E64-CFC8-5CC1-9946-D380B1CD7812}"/>
              </a:ext>
            </a:extLst>
          </p:cNvPr>
          <p:cNvSpPr>
            <a:spLocks noChangeArrowheads="1"/>
          </p:cNvSpPr>
          <p:nvPr/>
        </p:nvSpPr>
        <p:spPr bwMode="auto">
          <a:xfrm rot="2603620">
            <a:off x="3123075" y="3881648"/>
            <a:ext cx="140795" cy="235527"/>
          </a:xfrm>
          <a:prstGeom prst="rect">
            <a:avLst/>
          </a:prstGeom>
          <a:gradFill rotWithShape="1">
            <a:gsLst>
              <a:gs pos="0">
                <a:srgbClr val="0000A8"/>
              </a:gs>
              <a:gs pos="50000">
                <a:srgbClr val="FFFFFF"/>
              </a:gs>
              <a:gs pos="99000">
                <a:srgbClr val="0000A8"/>
              </a:gs>
            </a:gsLst>
            <a:lin ang="0" scaled="1"/>
          </a:gradFill>
          <a:ln w="9525">
            <a:solidFill>
              <a:srgbClr val="008000">
                <a:alpha val="15000"/>
              </a:srgbClr>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Comic Sans MS" pitchFamily="66" charset="0"/>
              <a:ea typeface="ＭＳ Ｐゴシック" charset="0"/>
            </a:endParaRPr>
          </a:p>
        </p:txBody>
      </p:sp>
      <p:grpSp>
        <p:nvGrpSpPr>
          <p:cNvPr id="172" name="Group 171">
            <a:extLst>
              <a:ext uri="{FF2B5EF4-FFF2-40B4-BE49-F238E27FC236}">
                <a16:creationId xmlns:a16="http://schemas.microsoft.com/office/drawing/2014/main" id="{3C5DD9CA-CB6E-098D-2E32-7BF6EF2690C4}"/>
              </a:ext>
            </a:extLst>
          </p:cNvPr>
          <p:cNvGrpSpPr/>
          <p:nvPr/>
        </p:nvGrpSpPr>
        <p:grpSpPr>
          <a:xfrm>
            <a:off x="2647027" y="4019872"/>
            <a:ext cx="853832" cy="472456"/>
            <a:chOff x="7493876" y="2774731"/>
            <a:chExt cx="1481958" cy="894622"/>
          </a:xfrm>
        </p:grpSpPr>
        <p:sp>
          <p:nvSpPr>
            <p:cNvPr id="173" name="Freeform 589">
              <a:extLst>
                <a:ext uri="{FF2B5EF4-FFF2-40B4-BE49-F238E27FC236}">
                  <a16:creationId xmlns:a16="http://schemas.microsoft.com/office/drawing/2014/main" id="{3FAAC371-963A-29F0-3990-C8622A3E3E48}"/>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74" name="Oval 173">
              <a:extLst>
                <a:ext uri="{FF2B5EF4-FFF2-40B4-BE49-F238E27FC236}">
                  <a16:creationId xmlns:a16="http://schemas.microsoft.com/office/drawing/2014/main" id="{8E85FAA7-18A0-D596-29D9-11CFDE8F4B28}"/>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75" name="Group 174">
              <a:extLst>
                <a:ext uri="{FF2B5EF4-FFF2-40B4-BE49-F238E27FC236}">
                  <a16:creationId xmlns:a16="http://schemas.microsoft.com/office/drawing/2014/main" id="{1CA198E3-5B3B-6219-2071-7A393D9BD652}"/>
                </a:ext>
              </a:extLst>
            </p:cNvPr>
            <p:cNvGrpSpPr/>
            <p:nvPr/>
          </p:nvGrpSpPr>
          <p:grpSpPr>
            <a:xfrm>
              <a:off x="7713663" y="2848339"/>
              <a:ext cx="1042107" cy="425543"/>
              <a:chOff x="7786941" y="2884917"/>
              <a:chExt cx="897649" cy="353919"/>
            </a:xfrm>
          </p:grpSpPr>
          <p:sp>
            <p:nvSpPr>
              <p:cNvPr id="176" name="Freeform 592">
                <a:extLst>
                  <a:ext uri="{FF2B5EF4-FFF2-40B4-BE49-F238E27FC236}">
                    <a16:creationId xmlns:a16="http://schemas.microsoft.com/office/drawing/2014/main" id="{21E51AD1-6D22-6A70-61B0-57C2B56DA15E}"/>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7" name="Freeform 593">
                <a:extLst>
                  <a:ext uri="{FF2B5EF4-FFF2-40B4-BE49-F238E27FC236}">
                    <a16:creationId xmlns:a16="http://schemas.microsoft.com/office/drawing/2014/main" id="{4B915230-B340-38F7-0696-70CC297F260D}"/>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8" name="Freeform 594">
                <a:extLst>
                  <a:ext uri="{FF2B5EF4-FFF2-40B4-BE49-F238E27FC236}">
                    <a16:creationId xmlns:a16="http://schemas.microsoft.com/office/drawing/2014/main" id="{1BA2D417-AC05-6F5C-6941-D1ACB21F9361}"/>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9" name="Freeform 595">
                <a:extLst>
                  <a:ext uri="{FF2B5EF4-FFF2-40B4-BE49-F238E27FC236}">
                    <a16:creationId xmlns:a16="http://schemas.microsoft.com/office/drawing/2014/main" id="{9D40C326-B1E7-3A4B-3AA4-0E879C02B813}"/>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81" name="Group 180">
            <a:extLst>
              <a:ext uri="{FF2B5EF4-FFF2-40B4-BE49-F238E27FC236}">
                <a16:creationId xmlns:a16="http://schemas.microsoft.com/office/drawing/2014/main" id="{724B155D-22AE-C4CC-4255-BFEA49A35226}"/>
              </a:ext>
            </a:extLst>
          </p:cNvPr>
          <p:cNvGrpSpPr/>
          <p:nvPr/>
        </p:nvGrpSpPr>
        <p:grpSpPr>
          <a:xfrm>
            <a:off x="1373964" y="4541734"/>
            <a:ext cx="1607995" cy="1127080"/>
            <a:chOff x="1373964" y="4541734"/>
            <a:chExt cx="1607995" cy="1127080"/>
          </a:xfrm>
        </p:grpSpPr>
        <p:sp>
          <p:nvSpPr>
            <p:cNvPr id="182" name="Text Box 404">
              <a:extLst>
                <a:ext uri="{FF2B5EF4-FFF2-40B4-BE49-F238E27FC236}">
                  <a16:creationId xmlns:a16="http://schemas.microsoft.com/office/drawing/2014/main" id="{629A9E86-B7CB-81A7-DF16-A56FA9CA6EBE}"/>
                </a:ext>
              </a:extLst>
            </p:cNvPr>
            <p:cNvSpPr txBox="1">
              <a:spLocks noChangeArrowheads="1"/>
            </p:cNvSpPr>
            <p:nvPr/>
          </p:nvSpPr>
          <p:spPr bwMode="auto">
            <a:xfrm>
              <a:off x="1373964" y="4541734"/>
              <a:ext cx="890115"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lvl1pPr>
                <a:defRPr i="1">
                  <a:solidFill>
                    <a:schemeClr val="tx1"/>
                  </a:solidFill>
                  <a:latin typeface="Comic Sans MS" charset="0"/>
                  <a:ea typeface="ＭＳ Ｐゴシック" charset="0"/>
                </a:defRPr>
              </a:lvl1pPr>
              <a:lvl2pPr marL="742950" indent="-285750">
                <a:defRPr i="1">
                  <a:solidFill>
                    <a:schemeClr val="tx1"/>
                  </a:solidFill>
                  <a:latin typeface="Comic Sans MS" charset="0"/>
                  <a:ea typeface="ＭＳ Ｐゴシック" charset="0"/>
                </a:defRPr>
              </a:lvl2pPr>
              <a:lvl3pPr marL="1143000" indent="-228600">
                <a:defRPr i="1">
                  <a:solidFill>
                    <a:schemeClr val="tx1"/>
                  </a:solidFill>
                  <a:latin typeface="Comic Sans MS" charset="0"/>
                  <a:ea typeface="ＭＳ Ｐゴシック" charset="0"/>
                </a:defRPr>
              </a:lvl3pPr>
              <a:lvl4pPr marL="1600200" indent="-228600">
                <a:defRPr i="1">
                  <a:solidFill>
                    <a:schemeClr val="tx1"/>
                  </a:solidFill>
                  <a:latin typeface="Comic Sans MS" charset="0"/>
                  <a:ea typeface="ＭＳ Ｐゴシック" charset="0"/>
                </a:defRPr>
              </a:lvl4pPr>
              <a:lvl5pPr marL="2057400" indent="-228600">
                <a:defRPr i="1">
                  <a:solidFill>
                    <a:schemeClr val="tx1"/>
                  </a:solidFill>
                  <a:latin typeface="Comic Sans MS" charset="0"/>
                  <a:ea typeface="ＭＳ Ｐゴシック" charset="0"/>
                </a:defRPr>
              </a:lvl5pPr>
              <a:lvl6pPr marL="2514600" indent="-228600" eaLnBrk="0" fontAlgn="base" hangingPunct="0">
                <a:spcBef>
                  <a:spcPct val="0"/>
                </a:spcBef>
                <a:spcAft>
                  <a:spcPct val="0"/>
                </a:spcAft>
                <a:defRPr i="1">
                  <a:solidFill>
                    <a:schemeClr val="tx1"/>
                  </a:solidFill>
                  <a:latin typeface="Comic Sans MS" charset="0"/>
                  <a:ea typeface="ＭＳ Ｐゴシック" charset="0"/>
                </a:defRPr>
              </a:lvl6pPr>
              <a:lvl7pPr marL="2971800" indent="-228600" eaLnBrk="0" fontAlgn="base" hangingPunct="0">
                <a:spcBef>
                  <a:spcPct val="0"/>
                </a:spcBef>
                <a:spcAft>
                  <a:spcPct val="0"/>
                </a:spcAft>
                <a:defRPr i="1">
                  <a:solidFill>
                    <a:schemeClr val="tx1"/>
                  </a:solidFill>
                  <a:latin typeface="Comic Sans MS" charset="0"/>
                  <a:ea typeface="ＭＳ Ｐゴシック" charset="0"/>
                </a:defRPr>
              </a:lvl7pPr>
              <a:lvl8pPr marL="3429000" indent="-228600" eaLnBrk="0" fontAlgn="base" hangingPunct="0">
                <a:spcBef>
                  <a:spcPct val="0"/>
                </a:spcBef>
                <a:spcAft>
                  <a:spcPct val="0"/>
                </a:spcAft>
                <a:defRPr i="1">
                  <a:solidFill>
                    <a:schemeClr val="tx1"/>
                  </a:solidFill>
                  <a:latin typeface="Comic Sans MS" charset="0"/>
                  <a:ea typeface="ＭＳ Ｐゴシック" charset="0"/>
                </a:defRPr>
              </a:lvl8pPr>
              <a:lvl9pPr marL="3886200" indent="-228600" eaLnBrk="0" fontAlgn="base" hangingPunct="0">
                <a:spcBef>
                  <a:spcPct val="0"/>
                </a:spcBef>
                <a:spcAft>
                  <a:spcPct val="0"/>
                </a:spcAft>
                <a:defRPr i="1">
                  <a:solidFill>
                    <a:schemeClr val="tx1"/>
                  </a:solidFill>
                  <a:latin typeface="Comic Sans MS" charset="0"/>
                  <a:ea typeface="ＭＳ Ｐゴシック" charset="0"/>
                </a:defRPr>
              </a:lvl9pPr>
            </a:lstStyle>
            <a:p>
              <a:pPr eaLnBrk="0" fontAlgn="base" hangingPunct="0">
                <a:spcBef>
                  <a:spcPct val="0"/>
                </a:spcBef>
                <a:spcAft>
                  <a:spcPct val="0"/>
                </a:spcAft>
                <a:defRPr/>
              </a:pPr>
              <a:r>
                <a:rPr lang="en-US" sz="1400" i="0" dirty="0">
                  <a:solidFill>
                    <a:srgbClr val="C00000"/>
                  </a:solidFill>
                  <a:latin typeface="+mn-lt"/>
                </a:rPr>
                <a:t>web page</a:t>
              </a:r>
            </a:p>
          </p:txBody>
        </p:sp>
        <p:sp>
          <p:nvSpPr>
            <p:cNvPr id="183" name="Freeform 398">
              <a:extLst>
                <a:ext uri="{FF2B5EF4-FFF2-40B4-BE49-F238E27FC236}">
                  <a16:creationId xmlns:a16="http://schemas.microsoft.com/office/drawing/2014/main" id="{88619DAB-926E-E861-ABA9-1D3A2575D766}"/>
                </a:ext>
              </a:extLst>
            </p:cNvPr>
            <p:cNvSpPr>
              <a:spLocks/>
            </p:cNvSpPr>
            <p:nvPr/>
          </p:nvSpPr>
          <p:spPr bwMode="auto">
            <a:xfrm>
              <a:off x="1450329" y="4799922"/>
              <a:ext cx="1531630" cy="868892"/>
            </a:xfrm>
            <a:custGeom>
              <a:avLst/>
              <a:gdLst>
                <a:gd name="T0" fmla="*/ 861 w 861"/>
                <a:gd name="T1" fmla="*/ 772 h 772"/>
                <a:gd name="T2" fmla="*/ 0 w 861"/>
                <a:gd name="T3" fmla="*/ 557 h 772"/>
                <a:gd name="T4" fmla="*/ 532 w 861"/>
                <a:gd name="T5" fmla="*/ 405 h 772"/>
                <a:gd name="T6" fmla="*/ 652 w 861"/>
                <a:gd name="T7" fmla="*/ 0 h 772"/>
                <a:gd name="T8" fmla="*/ 861 w 861"/>
                <a:gd name="T9" fmla="*/ 772 h 772"/>
                <a:gd name="T10" fmla="*/ 0 60000 65536"/>
                <a:gd name="T11" fmla="*/ 0 60000 65536"/>
                <a:gd name="T12" fmla="*/ 0 60000 65536"/>
                <a:gd name="T13" fmla="*/ 0 60000 65536"/>
                <a:gd name="T14" fmla="*/ 0 60000 65536"/>
                <a:gd name="connsiteX0" fmla="*/ 10000 w 10000"/>
                <a:gd name="connsiteY0" fmla="*/ 10000 h 10000"/>
                <a:gd name="connsiteX1" fmla="*/ 0 w 10000"/>
                <a:gd name="connsiteY1" fmla="*/ 7215 h 10000"/>
                <a:gd name="connsiteX2" fmla="*/ 6179 w 10000"/>
                <a:gd name="connsiteY2" fmla="*/ 5246 h 10000"/>
                <a:gd name="connsiteX3" fmla="*/ 7573 w 10000"/>
                <a:gd name="connsiteY3" fmla="*/ 0 h 10000"/>
                <a:gd name="connsiteX4" fmla="*/ 9561 w 10000"/>
                <a:gd name="connsiteY4" fmla="*/ 7933 h 10000"/>
                <a:gd name="connsiteX5" fmla="*/ 10000 w 10000"/>
                <a:gd name="connsiteY5" fmla="*/ 10000 h 10000"/>
                <a:gd name="connsiteX0" fmla="*/ 10000 w 10180"/>
                <a:gd name="connsiteY0" fmla="*/ 10000 h 10000"/>
                <a:gd name="connsiteX1" fmla="*/ 0 w 10180"/>
                <a:gd name="connsiteY1" fmla="*/ 7215 h 10000"/>
                <a:gd name="connsiteX2" fmla="*/ 6179 w 10180"/>
                <a:gd name="connsiteY2" fmla="*/ 5246 h 10000"/>
                <a:gd name="connsiteX3" fmla="*/ 7573 w 10180"/>
                <a:gd name="connsiteY3" fmla="*/ 0 h 10000"/>
                <a:gd name="connsiteX4" fmla="*/ 10151 w 10180"/>
                <a:gd name="connsiteY4" fmla="*/ 8116 h 10000"/>
                <a:gd name="connsiteX5" fmla="*/ 10000 w 10180"/>
                <a:gd name="connsiteY5" fmla="*/ 10000 h 10000"/>
                <a:gd name="connsiteX0" fmla="*/ 9573 w 10167"/>
                <a:gd name="connsiteY0" fmla="*/ 10658 h 10658"/>
                <a:gd name="connsiteX1" fmla="*/ 0 w 10167"/>
                <a:gd name="connsiteY1" fmla="*/ 7215 h 10658"/>
                <a:gd name="connsiteX2" fmla="*/ 6179 w 10167"/>
                <a:gd name="connsiteY2" fmla="*/ 5246 h 10658"/>
                <a:gd name="connsiteX3" fmla="*/ 7573 w 10167"/>
                <a:gd name="connsiteY3" fmla="*/ 0 h 10658"/>
                <a:gd name="connsiteX4" fmla="*/ 10151 w 10167"/>
                <a:gd name="connsiteY4" fmla="*/ 8116 h 10658"/>
                <a:gd name="connsiteX5" fmla="*/ 9573 w 10167"/>
                <a:gd name="connsiteY5" fmla="*/ 10658 h 10658"/>
                <a:gd name="connsiteX0" fmla="*/ 9573 w 10167"/>
                <a:gd name="connsiteY0" fmla="*/ 10658 h 10658"/>
                <a:gd name="connsiteX1" fmla="*/ 0 w 10167"/>
                <a:gd name="connsiteY1" fmla="*/ 7215 h 10658"/>
                <a:gd name="connsiteX2" fmla="*/ 7688 w 10167"/>
                <a:gd name="connsiteY2" fmla="*/ 7111 h 10658"/>
                <a:gd name="connsiteX3" fmla="*/ 7573 w 10167"/>
                <a:gd name="connsiteY3" fmla="*/ 0 h 10658"/>
                <a:gd name="connsiteX4" fmla="*/ 10151 w 10167"/>
                <a:gd name="connsiteY4" fmla="*/ 8116 h 10658"/>
                <a:gd name="connsiteX5" fmla="*/ 9573 w 10167"/>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659"/>
                <a:gd name="connsiteY0" fmla="*/ 10658 h 10658"/>
                <a:gd name="connsiteX1" fmla="*/ 0 w 10659"/>
                <a:gd name="connsiteY1" fmla="*/ 7178 h 10658"/>
                <a:gd name="connsiteX2" fmla="*/ 8180 w 10659"/>
                <a:gd name="connsiteY2" fmla="*/ 7111 h 10658"/>
                <a:gd name="connsiteX3" fmla="*/ 8065 w 10659"/>
                <a:gd name="connsiteY3" fmla="*/ 0 h 10658"/>
                <a:gd name="connsiteX4" fmla="*/ 10643 w 10659"/>
                <a:gd name="connsiteY4" fmla="*/ 8116 h 10658"/>
                <a:gd name="connsiteX5" fmla="*/ 10065 w 10659"/>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10658 h 10658"/>
                <a:gd name="connsiteX1" fmla="*/ 0 w 10788"/>
                <a:gd name="connsiteY1" fmla="*/ 7178 h 10658"/>
                <a:gd name="connsiteX2" fmla="*/ 8180 w 10788"/>
                <a:gd name="connsiteY2" fmla="*/ 7111 h 10658"/>
                <a:gd name="connsiteX3" fmla="*/ 8065 w 10788"/>
                <a:gd name="connsiteY3" fmla="*/ 0 h 10658"/>
                <a:gd name="connsiteX4" fmla="*/ 10774 w 10788"/>
                <a:gd name="connsiteY4" fmla="*/ 8153 h 10658"/>
                <a:gd name="connsiteX5" fmla="*/ 10065 w 10788"/>
                <a:gd name="connsiteY5" fmla="*/ 10658 h 10658"/>
                <a:gd name="connsiteX0" fmla="*/ 10065 w 10788"/>
                <a:gd name="connsiteY0" fmla="*/ 9086 h 9086"/>
                <a:gd name="connsiteX1" fmla="*/ 0 w 10788"/>
                <a:gd name="connsiteY1" fmla="*/ 5606 h 9086"/>
                <a:gd name="connsiteX2" fmla="*/ 8180 w 10788"/>
                <a:gd name="connsiteY2" fmla="*/ 5539 h 9086"/>
                <a:gd name="connsiteX3" fmla="*/ 8196 w 10788"/>
                <a:gd name="connsiteY3" fmla="*/ 0 h 9086"/>
                <a:gd name="connsiteX4" fmla="*/ 10774 w 10788"/>
                <a:gd name="connsiteY4" fmla="*/ 6581 h 9086"/>
                <a:gd name="connsiteX5" fmla="*/ 10065 w 10788"/>
                <a:gd name="connsiteY5" fmla="*/ 9086 h 9086"/>
                <a:gd name="connsiteX0" fmla="*/ 9330 w 10000"/>
                <a:gd name="connsiteY0" fmla="*/ 10000 h 10000"/>
                <a:gd name="connsiteX1" fmla="*/ 0 w 10000"/>
                <a:gd name="connsiteY1" fmla="*/ 6170 h 10000"/>
                <a:gd name="connsiteX2" fmla="*/ 7582 w 10000"/>
                <a:gd name="connsiteY2" fmla="*/ 6096 h 10000"/>
                <a:gd name="connsiteX3" fmla="*/ 7597 w 10000"/>
                <a:gd name="connsiteY3" fmla="*/ 0 h 10000"/>
                <a:gd name="connsiteX4" fmla="*/ 9987 w 10000"/>
                <a:gd name="connsiteY4" fmla="*/ 7243 h 10000"/>
                <a:gd name="connsiteX5" fmla="*/ 9330 w 10000"/>
                <a:gd name="connsiteY5" fmla="*/ 10000 h 10000"/>
                <a:gd name="connsiteX0" fmla="*/ 8799 w 9995"/>
                <a:gd name="connsiteY0" fmla="*/ 9361 h 9361"/>
                <a:gd name="connsiteX1" fmla="*/ 0 w 9995"/>
                <a:gd name="connsiteY1" fmla="*/ 6170 h 9361"/>
                <a:gd name="connsiteX2" fmla="*/ 7582 w 9995"/>
                <a:gd name="connsiteY2" fmla="*/ 6096 h 9361"/>
                <a:gd name="connsiteX3" fmla="*/ 7597 w 9995"/>
                <a:gd name="connsiteY3" fmla="*/ 0 h 9361"/>
                <a:gd name="connsiteX4" fmla="*/ 9987 w 9995"/>
                <a:gd name="connsiteY4" fmla="*/ 7243 h 9361"/>
                <a:gd name="connsiteX5" fmla="*/ 8799 w 9995"/>
                <a:gd name="connsiteY5" fmla="*/ 9361 h 9361"/>
                <a:gd name="connsiteX0" fmla="*/ 8803 w 8911"/>
                <a:gd name="connsiteY0" fmla="*/ 10000 h 10000"/>
                <a:gd name="connsiteX1" fmla="*/ 0 w 8911"/>
                <a:gd name="connsiteY1" fmla="*/ 6591 h 10000"/>
                <a:gd name="connsiteX2" fmla="*/ 7586 w 8911"/>
                <a:gd name="connsiteY2" fmla="*/ 6512 h 10000"/>
                <a:gd name="connsiteX3" fmla="*/ 7601 w 8911"/>
                <a:gd name="connsiteY3" fmla="*/ 0 h 10000"/>
                <a:gd name="connsiteX4" fmla="*/ 8880 w 8911"/>
                <a:gd name="connsiteY4" fmla="*/ 6748 h 10000"/>
                <a:gd name="connsiteX5" fmla="*/ 8803 w 8911"/>
                <a:gd name="connsiteY5" fmla="*/ 10000 h 10000"/>
                <a:gd name="connsiteX0" fmla="*/ 9879 w 9965"/>
                <a:gd name="connsiteY0" fmla="*/ 10000 h 10000"/>
                <a:gd name="connsiteX1" fmla="*/ 0 w 9965"/>
                <a:gd name="connsiteY1" fmla="*/ 6591 h 10000"/>
                <a:gd name="connsiteX2" fmla="*/ 8513 w 9965"/>
                <a:gd name="connsiteY2" fmla="*/ 6512 h 10000"/>
                <a:gd name="connsiteX3" fmla="*/ 8530 w 9965"/>
                <a:gd name="connsiteY3" fmla="*/ 0 h 10000"/>
                <a:gd name="connsiteX4" fmla="*/ 9965 w 9965"/>
                <a:gd name="connsiteY4" fmla="*/ 6748 h 10000"/>
                <a:gd name="connsiteX5" fmla="*/ 9879 w 9965"/>
                <a:gd name="connsiteY5" fmla="*/ 10000 h 10000"/>
                <a:gd name="connsiteX0" fmla="*/ 9914 w 10000"/>
                <a:gd name="connsiteY0" fmla="*/ 10000 h 10000"/>
                <a:gd name="connsiteX1" fmla="*/ 0 w 10000"/>
                <a:gd name="connsiteY1" fmla="*/ 6591 h 10000"/>
                <a:gd name="connsiteX2" fmla="*/ 8543 w 10000"/>
                <a:gd name="connsiteY2" fmla="*/ 6512 h 10000"/>
                <a:gd name="connsiteX3" fmla="*/ 8560 w 10000"/>
                <a:gd name="connsiteY3" fmla="*/ 0 h 10000"/>
                <a:gd name="connsiteX4" fmla="*/ 10000 w 10000"/>
                <a:gd name="connsiteY4" fmla="*/ 6748 h 10000"/>
                <a:gd name="connsiteX5" fmla="*/ 9914 w 10000"/>
                <a:gd name="connsiteY5" fmla="*/ 10000 h 10000"/>
                <a:gd name="connsiteX0" fmla="*/ 11628 w 11714"/>
                <a:gd name="connsiteY0" fmla="*/ 10000 h 10000"/>
                <a:gd name="connsiteX1" fmla="*/ 0 w 11714"/>
                <a:gd name="connsiteY1" fmla="*/ 9319 h 10000"/>
                <a:gd name="connsiteX2" fmla="*/ 10257 w 11714"/>
                <a:gd name="connsiteY2" fmla="*/ 6512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000"/>
                <a:gd name="connsiteX1" fmla="*/ 0 w 11714"/>
                <a:gd name="connsiteY1" fmla="*/ 9319 h 10000"/>
                <a:gd name="connsiteX2" fmla="*/ 9631 w 11714"/>
                <a:gd name="connsiteY2" fmla="*/ 8797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261"/>
                <a:gd name="connsiteX1" fmla="*/ 0 w 11714"/>
                <a:gd name="connsiteY1" fmla="*/ 9319 h 10261"/>
                <a:gd name="connsiteX2" fmla="*/ 9631 w 11714"/>
                <a:gd name="connsiteY2" fmla="*/ 8797 h 10261"/>
                <a:gd name="connsiteX3" fmla="*/ 10274 w 11714"/>
                <a:gd name="connsiteY3" fmla="*/ 0 h 10261"/>
                <a:gd name="connsiteX4" fmla="*/ 11714 w 11714"/>
                <a:gd name="connsiteY4" fmla="*/ 6748 h 10261"/>
                <a:gd name="connsiteX5" fmla="*/ 11628 w 11714"/>
                <a:gd name="connsiteY5" fmla="*/ 10000 h 10261"/>
                <a:gd name="connsiteX0" fmla="*/ 11628 w 11714"/>
                <a:gd name="connsiteY0" fmla="*/ 10000 h 10000"/>
                <a:gd name="connsiteX1" fmla="*/ 0 w 11714"/>
                <a:gd name="connsiteY1" fmla="*/ 9319 h 10000"/>
                <a:gd name="connsiteX2" fmla="*/ 9631 w 11714"/>
                <a:gd name="connsiteY2" fmla="*/ 8797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10000 h 10000"/>
                <a:gd name="connsiteX1" fmla="*/ 0 w 11714"/>
                <a:gd name="connsiteY1" fmla="*/ 9319 h 10000"/>
                <a:gd name="connsiteX2" fmla="*/ 9658 w 11714"/>
                <a:gd name="connsiteY2" fmla="*/ 9070 h 10000"/>
                <a:gd name="connsiteX3" fmla="*/ 10274 w 11714"/>
                <a:gd name="connsiteY3" fmla="*/ 0 h 10000"/>
                <a:gd name="connsiteX4" fmla="*/ 11714 w 11714"/>
                <a:gd name="connsiteY4" fmla="*/ 6748 h 10000"/>
                <a:gd name="connsiteX5" fmla="*/ 11628 w 11714"/>
                <a:gd name="connsiteY5" fmla="*/ 10000 h 10000"/>
                <a:gd name="connsiteX0" fmla="*/ 11628 w 11714"/>
                <a:gd name="connsiteY0" fmla="*/ 8329 h 8329"/>
                <a:gd name="connsiteX1" fmla="*/ 0 w 11714"/>
                <a:gd name="connsiteY1" fmla="*/ 7648 h 8329"/>
                <a:gd name="connsiteX2" fmla="*/ 9658 w 11714"/>
                <a:gd name="connsiteY2" fmla="*/ 7399 h 8329"/>
                <a:gd name="connsiteX3" fmla="*/ 9784 w 11714"/>
                <a:gd name="connsiteY3" fmla="*/ 0 h 8329"/>
                <a:gd name="connsiteX4" fmla="*/ 11714 w 11714"/>
                <a:gd name="connsiteY4" fmla="*/ 5077 h 8329"/>
                <a:gd name="connsiteX5" fmla="*/ 11628 w 11714"/>
                <a:gd name="connsiteY5" fmla="*/ 8329 h 8329"/>
                <a:gd name="connsiteX0" fmla="*/ 9927 w 10000"/>
                <a:gd name="connsiteY0" fmla="*/ 10000 h 10000"/>
                <a:gd name="connsiteX1" fmla="*/ 0 w 10000"/>
                <a:gd name="connsiteY1" fmla="*/ 9182 h 10000"/>
                <a:gd name="connsiteX2" fmla="*/ 8245 w 10000"/>
                <a:gd name="connsiteY2" fmla="*/ 8883 h 10000"/>
                <a:gd name="connsiteX3" fmla="*/ 8352 w 10000"/>
                <a:gd name="connsiteY3" fmla="*/ 0 h 10000"/>
                <a:gd name="connsiteX4" fmla="*/ 10000 w 10000"/>
                <a:gd name="connsiteY4" fmla="*/ 6096 h 10000"/>
                <a:gd name="connsiteX5" fmla="*/ 9927 w 10000"/>
                <a:gd name="connsiteY5" fmla="*/ 10000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0">
                  <a:moveTo>
                    <a:pt x="9927" y="10000"/>
                  </a:moveTo>
                  <a:cubicBezTo>
                    <a:pt x="7231" y="9836"/>
                    <a:pt x="6474" y="9595"/>
                    <a:pt x="0" y="9182"/>
                  </a:cubicBezTo>
                  <a:lnTo>
                    <a:pt x="8245" y="8883"/>
                  </a:lnTo>
                  <a:cubicBezTo>
                    <a:pt x="8212" y="5538"/>
                    <a:pt x="8387" y="3345"/>
                    <a:pt x="8352" y="0"/>
                  </a:cubicBezTo>
                  <a:cubicBezTo>
                    <a:pt x="8852" y="3416"/>
                    <a:pt x="8942" y="4239"/>
                    <a:pt x="10000" y="6096"/>
                  </a:cubicBezTo>
                  <a:cubicBezTo>
                    <a:pt x="9991" y="7928"/>
                    <a:pt x="9934" y="8700"/>
                    <a:pt x="9927" y="10000"/>
                  </a:cubicBezTo>
                  <a:close/>
                </a:path>
              </a:pathLst>
            </a:custGeom>
            <a:gradFill rotWithShape="1">
              <a:gsLst>
                <a:gs pos="0">
                  <a:srgbClr val="FFFFFF"/>
                </a:gs>
                <a:gs pos="100000">
                  <a:schemeClr val="bg1">
                    <a:lumMod val="75000"/>
                  </a:schemeClr>
                </a:gs>
              </a:gsLst>
              <a:lin ang="12900000" scaled="0"/>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pic>
          <p:nvPicPr>
            <p:cNvPr id="184" name="Picture 401">
              <a:extLst>
                <a:ext uri="{FF2B5EF4-FFF2-40B4-BE49-F238E27FC236}">
                  <a16:creationId xmlns:a16="http://schemas.microsoft.com/office/drawing/2014/main" id="{7277200D-0DCE-1DE8-EFD8-42F12A41771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84743" y="4817138"/>
              <a:ext cx="1243012" cy="768350"/>
            </a:xfrm>
            <a:prstGeom prst="rect">
              <a:avLst/>
            </a:prstGeom>
            <a:noFill/>
            <a:ln w="15875">
              <a:solidFill>
                <a:schemeClr val="tx1"/>
              </a:solidFill>
              <a:miter lim="800000"/>
              <a:headEnd/>
              <a:tailEnd/>
            </a:ln>
            <a:effectLst>
              <a:outerShdw blurRad="50800" dist="38100" dir="18900000" algn="bl" rotWithShape="0">
                <a:prstClr val="black">
                  <a:alpha val="40000"/>
                </a:prstClr>
              </a:outerShdw>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pic>
      </p:grpSp>
      <p:grpSp>
        <p:nvGrpSpPr>
          <p:cNvPr id="185" name="Group 248">
            <a:extLst>
              <a:ext uri="{FF2B5EF4-FFF2-40B4-BE49-F238E27FC236}">
                <a16:creationId xmlns:a16="http://schemas.microsoft.com/office/drawing/2014/main" id="{7C0D9B58-1E5C-11A8-C482-9F1FEB837E75}"/>
              </a:ext>
            </a:extLst>
          </p:cNvPr>
          <p:cNvGrpSpPr>
            <a:grpSpLocks/>
          </p:cNvGrpSpPr>
          <p:nvPr/>
        </p:nvGrpSpPr>
        <p:grpSpPr bwMode="auto">
          <a:xfrm>
            <a:off x="2957232" y="5059642"/>
            <a:ext cx="358775" cy="623888"/>
            <a:chOff x="4140" y="429"/>
            <a:chExt cx="1425" cy="2396"/>
          </a:xfrm>
        </p:grpSpPr>
        <p:sp>
          <p:nvSpPr>
            <p:cNvPr id="186" name="Freeform 148">
              <a:extLst>
                <a:ext uri="{FF2B5EF4-FFF2-40B4-BE49-F238E27FC236}">
                  <a16:creationId xmlns:a16="http://schemas.microsoft.com/office/drawing/2014/main" id="{36C6C24C-4F07-9068-A32E-92FC018AFB6F}"/>
                </a:ext>
              </a:extLst>
            </p:cNvPr>
            <p:cNvSpPr>
              <a:spLocks/>
            </p:cNvSpPr>
            <p:nvPr/>
          </p:nvSpPr>
          <p:spPr bwMode="auto">
            <a:xfrm>
              <a:off x="5268" y="433"/>
              <a:ext cx="283" cy="2286"/>
            </a:xfrm>
            <a:custGeom>
              <a:avLst/>
              <a:gdLst>
                <a:gd name="T0" fmla="*/ 21 w 354"/>
                <a:gd name="T1" fmla="*/ 0 h 2742"/>
                <a:gd name="T2" fmla="*/ 116 w 354"/>
                <a:gd name="T3" fmla="*/ 137 h 2742"/>
                <a:gd name="T4" fmla="*/ 114 w 354"/>
                <a:gd name="T5" fmla="*/ 1057 h 2742"/>
                <a:gd name="T6" fmla="*/ 0 w 354"/>
                <a:gd name="T7" fmla="*/ 1105 h 2742"/>
                <a:gd name="T8" fmla="*/ 21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7" name="Rectangle 149">
              <a:extLst>
                <a:ext uri="{FF2B5EF4-FFF2-40B4-BE49-F238E27FC236}">
                  <a16:creationId xmlns:a16="http://schemas.microsoft.com/office/drawing/2014/main" id="{E89DCEB1-6743-0A34-AD40-84EA09FC35ED}"/>
                </a:ext>
              </a:extLst>
            </p:cNvPr>
            <p:cNvSpPr>
              <a:spLocks noChangeArrowheads="1"/>
            </p:cNvSpPr>
            <p:nvPr/>
          </p:nvSpPr>
          <p:spPr bwMode="auto">
            <a:xfrm>
              <a:off x="4203" y="429"/>
              <a:ext cx="1053" cy="2286"/>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8" name="Freeform 150">
              <a:extLst>
                <a:ext uri="{FF2B5EF4-FFF2-40B4-BE49-F238E27FC236}">
                  <a16:creationId xmlns:a16="http://schemas.microsoft.com/office/drawing/2014/main" id="{72BD3542-D7A7-092A-D623-3F56F74C7462}"/>
                </a:ext>
              </a:extLst>
            </p:cNvPr>
            <p:cNvSpPr>
              <a:spLocks/>
            </p:cNvSpPr>
            <p:nvPr/>
          </p:nvSpPr>
          <p:spPr bwMode="auto">
            <a:xfrm>
              <a:off x="5321" y="570"/>
              <a:ext cx="169" cy="2115"/>
            </a:xfrm>
            <a:custGeom>
              <a:avLst/>
              <a:gdLst>
                <a:gd name="T0" fmla="*/ 2 w 211"/>
                <a:gd name="T1" fmla="*/ 0 h 2537"/>
                <a:gd name="T2" fmla="*/ 70 w 211"/>
                <a:gd name="T3" fmla="*/ 88 h 2537"/>
                <a:gd name="T4" fmla="*/ 2 w 211"/>
                <a:gd name="T5" fmla="*/ 1007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89" name="Freeform 151">
              <a:extLst>
                <a:ext uri="{FF2B5EF4-FFF2-40B4-BE49-F238E27FC236}">
                  <a16:creationId xmlns:a16="http://schemas.microsoft.com/office/drawing/2014/main" id="{5E002F8A-C428-58DD-15A5-76392C2705A8}"/>
                </a:ext>
              </a:extLst>
            </p:cNvPr>
            <p:cNvSpPr>
              <a:spLocks/>
            </p:cNvSpPr>
            <p:nvPr/>
          </p:nvSpPr>
          <p:spPr bwMode="auto">
            <a:xfrm>
              <a:off x="5284" y="1640"/>
              <a:ext cx="263" cy="189"/>
            </a:xfrm>
            <a:custGeom>
              <a:avLst/>
              <a:gdLst>
                <a:gd name="T0" fmla="*/ 2 w 328"/>
                <a:gd name="T1" fmla="*/ 0 h 226"/>
                <a:gd name="T2" fmla="*/ 109 w 328"/>
                <a:gd name="T3" fmla="*/ 52 h 226"/>
                <a:gd name="T4" fmla="*/ 108 w 328"/>
                <a:gd name="T5" fmla="*/ 92 h 226"/>
                <a:gd name="T6" fmla="*/ 0 w 328"/>
                <a:gd name="T7" fmla="*/ 41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0" name="Rectangle 152">
              <a:extLst>
                <a:ext uri="{FF2B5EF4-FFF2-40B4-BE49-F238E27FC236}">
                  <a16:creationId xmlns:a16="http://schemas.microsoft.com/office/drawing/2014/main" id="{2184986B-B204-39AB-C4AF-F692907A9FDF}"/>
                </a:ext>
              </a:extLst>
            </p:cNvPr>
            <p:cNvSpPr>
              <a:spLocks noChangeArrowheads="1"/>
            </p:cNvSpPr>
            <p:nvPr/>
          </p:nvSpPr>
          <p:spPr bwMode="auto">
            <a:xfrm>
              <a:off x="4209" y="691"/>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1" name="Group 153">
              <a:extLst>
                <a:ext uri="{FF2B5EF4-FFF2-40B4-BE49-F238E27FC236}">
                  <a16:creationId xmlns:a16="http://schemas.microsoft.com/office/drawing/2014/main" id="{2FA461BA-6FBE-FD43-7A01-CCEB30209B2A}"/>
                </a:ext>
              </a:extLst>
            </p:cNvPr>
            <p:cNvGrpSpPr>
              <a:grpSpLocks/>
            </p:cNvGrpSpPr>
            <p:nvPr/>
          </p:nvGrpSpPr>
          <p:grpSpPr bwMode="auto">
            <a:xfrm>
              <a:off x="4749" y="668"/>
              <a:ext cx="581" cy="145"/>
              <a:chOff x="614" y="2568"/>
              <a:chExt cx="725" cy="139"/>
            </a:xfrm>
          </p:grpSpPr>
          <p:sp>
            <p:nvSpPr>
              <p:cNvPr id="216" name="AutoShape 154">
                <a:extLst>
                  <a:ext uri="{FF2B5EF4-FFF2-40B4-BE49-F238E27FC236}">
                    <a16:creationId xmlns:a16="http://schemas.microsoft.com/office/drawing/2014/main" id="{A8870501-7573-EF85-C5EE-E59A63866974}"/>
                  </a:ext>
                </a:extLst>
              </p:cNvPr>
              <p:cNvSpPr>
                <a:spLocks noChangeArrowheads="1"/>
              </p:cNvSpPr>
              <p:nvPr/>
            </p:nvSpPr>
            <p:spPr bwMode="auto">
              <a:xfrm>
                <a:off x="617" y="2567"/>
                <a:ext cx="724"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7" name="AutoShape 155">
                <a:extLst>
                  <a:ext uri="{FF2B5EF4-FFF2-40B4-BE49-F238E27FC236}">
                    <a16:creationId xmlns:a16="http://schemas.microsoft.com/office/drawing/2014/main" id="{1FF75BC2-7C85-64EC-6B9D-6220C222133B}"/>
                  </a:ext>
                </a:extLst>
              </p:cNvPr>
              <p:cNvSpPr>
                <a:spLocks noChangeArrowheads="1"/>
              </p:cNvSpPr>
              <p:nvPr/>
            </p:nvSpPr>
            <p:spPr bwMode="auto">
              <a:xfrm>
                <a:off x="633" y="2584"/>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2" name="Rectangle 156">
              <a:extLst>
                <a:ext uri="{FF2B5EF4-FFF2-40B4-BE49-F238E27FC236}">
                  <a16:creationId xmlns:a16="http://schemas.microsoft.com/office/drawing/2014/main" id="{34E434CF-67B4-E370-82CC-B4C6FF035262}"/>
                </a:ext>
              </a:extLst>
            </p:cNvPr>
            <p:cNvSpPr>
              <a:spLocks noChangeArrowheads="1"/>
            </p:cNvSpPr>
            <p:nvPr/>
          </p:nvSpPr>
          <p:spPr bwMode="auto">
            <a:xfrm>
              <a:off x="4222" y="1020"/>
              <a:ext cx="599" cy="43"/>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3" name="Group 157">
              <a:extLst>
                <a:ext uri="{FF2B5EF4-FFF2-40B4-BE49-F238E27FC236}">
                  <a16:creationId xmlns:a16="http://schemas.microsoft.com/office/drawing/2014/main" id="{81387D22-5D6D-A9A5-03F5-EBCBBC52C826}"/>
                </a:ext>
              </a:extLst>
            </p:cNvPr>
            <p:cNvGrpSpPr>
              <a:grpSpLocks/>
            </p:cNvGrpSpPr>
            <p:nvPr/>
          </p:nvGrpSpPr>
          <p:grpSpPr bwMode="auto">
            <a:xfrm>
              <a:off x="4747" y="994"/>
              <a:ext cx="581" cy="134"/>
              <a:chOff x="614" y="2568"/>
              <a:chExt cx="725" cy="139"/>
            </a:xfrm>
          </p:grpSpPr>
          <p:sp>
            <p:nvSpPr>
              <p:cNvPr id="214" name="AutoShape 158">
                <a:extLst>
                  <a:ext uri="{FF2B5EF4-FFF2-40B4-BE49-F238E27FC236}">
                    <a16:creationId xmlns:a16="http://schemas.microsoft.com/office/drawing/2014/main" id="{D33B67AF-D126-B7A7-2183-4C8D44050107}"/>
                  </a:ext>
                </a:extLst>
              </p:cNvPr>
              <p:cNvSpPr>
                <a:spLocks noChangeArrowheads="1"/>
              </p:cNvSpPr>
              <p:nvPr/>
            </p:nvSpPr>
            <p:spPr bwMode="auto">
              <a:xfrm>
                <a:off x="612" y="2570"/>
                <a:ext cx="724"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5" name="AutoShape 159">
                <a:extLst>
                  <a:ext uri="{FF2B5EF4-FFF2-40B4-BE49-F238E27FC236}">
                    <a16:creationId xmlns:a16="http://schemas.microsoft.com/office/drawing/2014/main" id="{AF375B85-9D77-FAF6-9090-A4B955215E37}"/>
                  </a:ext>
                </a:extLst>
              </p:cNvPr>
              <p:cNvSpPr>
                <a:spLocks noChangeArrowheads="1"/>
              </p:cNvSpPr>
              <p:nvPr/>
            </p:nvSpPr>
            <p:spPr bwMode="auto">
              <a:xfrm>
                <a:off x="628" y="2589"/>
                <a:ext cx="692"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4" name="Rectangle 160">
              <a:extLst>
                <a:ext uri="{FF2B5EF4-FFF2-40B4-BE49-F238E27FC236}">
                  <a16:creationId xmlns:a16="http://schemas.microsoft.com/office/drawing/2014/main" id="{3C5D27A2-E783-DE16-7DB9-A7DD1E45C8EF}"/>
                </a:ext>
              </a:extLst>
            </p:cNvPr>
            <p:cNvSpPr>
              <a:spLocks noChangeArrowheads="1"/>
            </p:cNvSpPr>
            <p:nvPr/>
          </p:nvSpPr>
          <p:spPr bwMode="auto">
            <a:xfrm>
              <a:off x="4216" y="1356"/>
              <a:ext cx="599"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195" name="Rectangle 161">
              <a:extLst>
                <a:ext uri="{FF2B5EF4-FFF2-40B4-BE49-F238E27FC236}">
                  <a16:creationId xmlns:a16="http://schemas.microsoft.com/office/drawing/2014/main" id="{0DC7A119-9F51-DAF1-9C01-5B84BD789F26}"/>
                </a:ext>
              </a:extLst>
            </p:cNvPr>
            <p:cNvSpPr>
              <a:spLocks noChangeArrowheads="1"/>
            </p:cNvSpPr>
            <p:nvPr/>
          </p:nvSpPr>
          <p:spPr bwMode="auto">
            <a:xfrm>
              <a:off x="4228" y="1654"/>
              <a:ext cx="593" cy="49"/>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6" name="Group 162">
              <a:extLst>
                <a:ext uri="{FF2B5EF4-FFF2-40B4-BE49-F238E27FC236}">
                  <a16:creationId xmlns:a16="http://schemas.microsoft.com/office/drawing/2014/main" id="{5B2F815C-324E-9087-F15C-C40BBC2F7F46}"/>
                </a:ext>
              </a:extLst>
            </p:cNvPr>
            <p:cNvGrpSpPr>
              <a:grpSpLocks/>
            </p:cNvGrpSpPr>
            <p:nvPr/>
          </p:nvGrpSpPr>
          <p:grpSpPr bwMode="auto">
            <a:xfrm>
              <a:off x="4735" y="1627"/>
              <a:ext cx="582" cy="151"/>
              <a:chOff x="614" y="2568"/>
              <a:chExt cx="725" cy="139"/>
            </a:xfrm>
          </p:grpSpPr>
          <p:sp>
            <p:nvSpPr>
              <p:cNvPr id="212" name="AutoShape 163">
                <a:extLst>
                  <a:ext uri="{FF2B5EF4-FFF2-40B4-BE49-F238E27FC236}">
                    <a16:creationId xmlns:a16="http://schemas.microsoft.com/office/drawing/2014/main" id="{9588AEF2-0BD0-EB9B-AE65-8D5DFD73EC2E}"/>
                  </a:ext>
                </a:extLst>
              </p:cNvPr>
              <p:cNvSpPr>
                <a:spLocks noChangeArrowheads="1"/>
              </p:cNvSpPr>
              <p:nvPr/>
            </p:nvSpPr>
            <p:spPr bwMode="auto">
              <a:xfrm>
                <a:off x="611" y="2576"/>
                <a:ext cx="730" cy="12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3" name="AutoShape 164">
                <a:extLst>
                  <a:ext uri="{FF2B5EF4-FFF2-40B4-BE49-F238E27FC236}">
                    <a16:creationId xmlns:a16="http://schemas.microsoft.com/office/drawing/2014/main" id="{0EA432B0-DB73-59A4-F164-191492830A18}"/>
                  </a:ext>
                </a:extLst>
              </p:cNvPr>
              <p:cNvSpPr>
                <a:spLocks noChangeArrowheads="1"/>
              </p:cNvSpPr>
              <p:nvPr/>
            </p:nvSpPr>
            <p:spPr bwMode="auto">
              <a:xfrm>
                <a:off x="627" y="2588"/>
                <a:ext cx="699"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7" name="Freeform 165">
              <a:extLst>
                <a:ext uri="{FF2B5EF4-FFF2-40B4-BE49-F238E27FC236}">
                  <a16:creationId xmlns:a16="http://schemas.microsoft.com/office/drawing/2014/main" id="{0CA95370-27A9-0EFE-C193-36FC185574DD}"/>
                </a:ext>
              </a:extLst>
            </p:cNvPr>
            <p:cNvSpPr>
              <a:spLocks/>
            </p:cNvSpPr>
            <p:nvPr/>
          </p:nvSpPr>
          <p:spPr bwMode="auto">
            <a:xfrm>
              <a:off x="5288" y="1354"/>
              <a:ext cx="263" cy="188"/>
            </a:xfrm>
            <a:custGeom>
              <a:avLst/>
              <a:gdLst>
                <a:gd name="T0" fmla="*/ 2 w 328"/>
                <a:gd name="T1" fmla="*/ 0 h 226"/>
                <a:gd name="T2" fmla="*/ 109 w 328"/>
                <a:gd name="T3" fmla="*/ 51 h 226"/>
                <a:gd name="T4" fmla="*/ 108 w 328"/>
                <a:gd name="T5" fmla="*/ 90 h 226"/>
                <a:gd name="T6" fmla="*/ 0 w 328"/>
                <a:gd name="T7" fmla="*/ 39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nvGrpSpPr>
            <p:cNvPr id="198" name="Group 166">
              <a:extLst>
                <a:ext uri="{FF2B5EF4-FFF2-40B4-BE49-F238E27FC236}">
                  <a16:creationId xmlns:a16="http://schemas.microsoft.com/office/drawing/2014/main" id="{2A24CB97-E78B-5D87-DCD3-DCC733DDB2E8}"/>
                </a:ext>
              </a:extLst>
            </p:cNvPr>
            <p:cNvGrpSpPr>
              <a:grpSpLocks/>
            </p:cNvGrpSpPr>
            <p:nvPr/>
          </p:nvGrpSpPr>
          <p:grpSpPr bwMode="auto">
            <a:xfrm>
              <a:off x="4739" y="1327"/>
              <a:ext cx="582" cy="139"/>
              <a:chOff x="614" y="2568"/>
              <a:chExt cx="725" cy="139"/>
            </a:xfrm>
          </p:grpSpPr>
          <p:sp>
            <p:nvSpPr>
              <p:cNvPr id="210" name="AutoShape 167">
                <a:extLst>
                  <a:ext uri="{FF2B5EF4-FFF2-40B4-BE49-F238E27FC236}">
                    <a16:creationId xmlns:a16="http://schemas.microsoft.com/office/drawing/2014/main" id="{489697B0-BB58-06F6-C747-BD16F624C869}"/>
                  </a:ext>
                </a:extLst>
              </p:cNvPr>
              <p:cNvSpPr>
                <a:spLocks noChangeArrowheads="1"/>
              </p:cNvSpPr>
              <p:nvPr/>
            </p:nvSpPr>
            <p:spPr bwMode="auto">
              <a:xfrm>
                <a:off x="614" y="2566"/>
                <a:ext cx="723" cy="14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11" name="AutoShape 168">
                <a:extLst>
                  <a:ext uri="{FF2B5EF4-FFF2-40B4-BE49-F238E27FC236}">
                    <a16:creationId xmlns:a16="http://schemas.microsoft.com/office/drawing/2014/main" id="{401BEBCA-C8EA-AA6A-AB76-8C784D5E11F9}"/>
                  </a:ext>
                </a:extLst>
              </p:cNvPr>
              <p:cNvSpPr>
                <a:spLocks noChangeArrowheads="1"/>
              </p:cNvSpPr>
              <p:nvPr/>
            </p:nvSpPr>
            <p:spPr bwMode="auto">
              <a:xfrm>
                <a:off x="630" y="2585"/>
                <a:ext cx="691" cy="104"/>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199" name="Rectangle 169">
              <a:extLst>
                <a:ext uri="{FF2B5EF4-FFF2-40B4-BE49-F238E27FC236}">
                  <a16:creationId xmlns:a16="http://schemas.microsoft.com/office/drawing/2014/main" id="{5F2E4ED0-D044-948C-7C42-C8A92B6F4B15}"/>
                </a:ext>
              </a:extLst>
            </p:cNvPr>
            <p:cNvSpPr>
              <a:spLocks noChangeArrowheads="1"/>
            </p:cNvSpPr>
            <p:nvPr/>
          </p:nvSpPr>
          <p:spPr bwMode="auto">
            <a:xfrm>
              <a:off x="5250" y="429"/>
              <a:ext cx="69"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0" name="Freeform 170">
              <a:extLst>
                <a:ext uri="{FF2B5EF4-FFF2-40B4-BE49-F238E27FC236}">
                  <a16:creationId xmlns:a16="http://schemas.microsoft.com/office/drawing/2014/main" id="{FDF3D442-D6AF-2E1D-CB15-9F00310D5F0A}"/>
                </a:ext>
              </a:extLst>
            </p:cNvPr>
            <p:cNvSpPr>
              <a:spLocks/>
            </p:cNvSpPr>
            <p:nvPr/>
          </p:nvSpPr>
          <p:spPr bwMode="auto">
            <a:xfrm>
              <a:off x="5312" y="1007"/>
              <a:ext cx="237" cy="213"/>
            </a:xfrm>
            <a:custGeom>
              <a:avLst/>
              <a:gdLst>
                <a:gd name="T0" fmla="*/ 2 w 296"/>
                <a:gd name="T1" fmla="*/ 0 h 256"/>
                <a:gd name="T2" fmla="*/ 96 w 296"/>
                <a:gd name="T3" fmla="*/ 57 h 256"/>
                <a:gd name="T4" fmla="*/ 98 w 296"/>
                <a:gd name="T5" fmla="*/ 102 h 256"/>
                <a:gd name="T6" fmla="*/ 0 w 296"/>
                <a:gd name="T7" fmla="*/ 39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1" name="Freeform 171">
              <a:extLst>
                <a:ext uri="{FF2B5EF4-FFF2-40B4-BE49-F238E27FC236}">
                  <a16:creationId xmlns:a16="http://schemas.microsoft.com/office/drawing/2014/main" id="{8434F525-722C-B142-74F9-7F83A87734E5}"/>
                </a:ext>
              </a:extLst>
            </p:cNvPr>
            <p:cNvSpPr>
              <a:spLocks/>
            </p:cNvSpPr>
            <p:nvPr/>
          </p:nvSpPr>
          <p:spPr bwMode="auto">
            <a:xfrm>
              <a:off x="5315" y="680"/>
              <a:ext cx="244" cy="240"/>
            </a:xfrm>
            <a:custGeom>
              <a:avLst/>
              <a:gdLst>
                <a:gd name="T0" fmla="*/ 0 w 304"/>
                <a:gd name="T1" fmla="*/ 0 h 288"/>
                <a:gd name="T2" fmla="*/ 101 w 304"/>
                <a:gd name="T3" fmla="*/ 66 h 288"/>
                <a:gd name="T4" fmla="*/ 95 w 304"/>
                <a:gd name="T5" fmla="*/ 116 h 288"/>
                <a:gd name="T6" fmla="*/ 2 w 304"/>
                <a:gd name="T7" fmla="*/ 50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2" name="Oval 172">
              <a:extLst>
                <a:ext uri="{FF2B5EF4-FFF2-40B4-BE49-F238E27FC236}">
                  <a16:creationId xmlns:a16="http://schemas.microsoft.com/office/drawing/2014/main" id="{D9B9415D-6818-4D4D-9FB2-5EF58E16C1D7}"/>
                </a:ext>
              </a:extLst>
            </p:cNvPr>
            <p:cNvSpPr>
              <a:spLocks noChangeArrowheads="1"/>
            </p:cNvSpPr>
            <p:nvPr/>
          </p:nvSpPr>
          <p:spPr bwMode="auto">
            <a:xfrm>
              <a:off x="5515" y="2612"/>
              <a:ext cx="50"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3" name="Freeform 173">
              <a:extLst>
                <a:ext uri="{FF2B5EF4-FFF2-40B4-BE49-F238E27FC236}">
                  <a16:creationId xmlns:a16="http://schemas.microsoft.com/office/drawing/2014/main" id="{E7B5E3E0-1DE0-6355-94C8-CF8CA369A98A}"/>
                </a:ext>
              </a:extLst>
            </p:cNvPr>
            <p:cNvSpPr>
              <a:spLocks/>
            </p:cNvSpPr>
            <p:nvPr/>
          </p:nvSpPr>
          <p:spPr bwMode="auto">
            <a:xfrm>
              <a:off x="5302" y="2614"/>
              <a:ext cx="245" cy="200"/>
            </a:xfrm>
            <a:custGeom>
              <a:avLst/>
              <a:gdLst>
                <a:gd name="T0" fmla="*/ 0 w 306"/>
                <a:gd name="T1" fmla="*/ 43 h 240"/>
                <a:gd name="T2" fmla="*/ 2 w 306"/>
                <a:gd name="T3" fmla="*/ 97 h 240"/>
                <a:gd name="T4" fmla="*/ 101 w 306"/>
                <a:gd name="T5" fmla="*/ 44 h 240"/>
                <a:gd name="T6" fmla="*/ 98 w 306"/>
                <a:gd name="T7" fmla="*/ 0 h 240"/>
                <a:gd name="T8" fmla="*/ 0 w 306"/>
                <a:gd name="T9" fmla="*/ 43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4" name="AutoShape 174">
              <a:extLst>
                <a:ext uri="{FF2B5EF4-FFF2-40B4-BE49-F238E27FC236}">
                  <a16:creationId xmlns:a16="http://schemas.microsoft.com/office/drawing/2014/main" id="{7F79D563-0EB0-7190-B97F-D6FDA6EF41BB}"/>
                </a:ext>
              </a:extLst>
            </p:cNvPr>
            <p:cNvSpPr>
              <a:spLocks noChangeArrowheads="1"/>
            </p:cNvSpPr>
            <p:nvPr/>
          </p:nvSpPr>
          <p:spPr bwMode="auto">
            <a:xfrm>
              <a:off x="4140" y="2679"/>
              <a:ext cx="1198" cy="146"/>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5" name="AutoShape 175">
              <a:extLst>
                <a:ext uri="{FF2B5EF4-FFF2-40B4-BE49-F238E27FC236}">
                  <a16:creationId xmlns:a16="http://schemas.microsoft.com/office/drawing/2014/main" id="{7CB23E92-7C57-345E-BA4B-588340C6E28F}"/>
                </a:ext>
              </a:extLst>
            </p:cNvPr>
            <p:cNvSpPr>
              <a:spLocks noChangeArrowheads="1"/>
            </p:cNvSpPr>
            <p:nvPr/>
          </p:nvSpPr>
          <p:spPr bwMode="auto">
            <a:xfrm>
              <a:off x="4203" y="2709"/>
              <a:ext cx="1072" cy="85"/>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6" name="Oval 176">
              <a:extLst>
                <a:ext uri="{FF2B5EF4-FFF2-40B4-BE49-F238E27FC236}">
                  <a16:creationId xmlns:a16="http://schemas.microsoft.com/office/drawing/2014/main" id="{6F0DF1C9-281A-B3BE-EAA2-1C764D0A8FE4}"/>
                </a:ext>
              </a:extLst>
            </p:cNvPr>
            <p:cNvSpPr>
              <a:spLocks noChangeArrowheads="1"/>
            </p:cNvSpPr>
            <p:nvPr/>
          </p:nvSpPr>
          <p:spPr bwMode="auto">
            <a:xfrm>
              <a:off x="4310" y="2386"/>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7" name="Oval 177">
              <a:extLst>
                <a:ext uri="{FF2B5EF4-FFF2-40B4-BE49-F238E27FC236}">
                  <a16:creationId xmlns:a16="http://schemas.microsoft.com/office/drawing/2014/main" id="{A0DBA408-847E-6672-B317-339A6991ED11}"/>
                </a:ext>
              </a:extLst>
            </p:cNvPr>
            <p:cNvSpPr>
              <a:spLocks noChangeArrowheads="1"/>
            </p:cNvSpPr>
            <p:nvPr/>
          </p:nvSpPr>
          <p:spPr bwMode="auto">
            <a:xfrm>
              <a:off x="4487" y="2386"/>
              <a:ext cx="158" cy="140"/>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endParaRPr>
            </a:p>
          </p:txBody>
        </p:sp>
        <p:sp>
          <p:nvSpPr>
            <p:cNvPr id="208" name="Oval 178">
              <a:extLst>
                <a:ext uri="{FF2B5EF4-FFF2-40B4-BE49-F238E27FC236}">
                  <a16:creationId xmlns:a16="http://schemas.microsoft.com/office/drawing/2014/main" id="{1C4158BD-D6DA-81EE-2323-06DE2DBE8B0A}"/>
                </a:ext>
              </a:extLst>
            </p:cNvPr>
            <p:cNvSpPr>
              <a:spLocks noChangeArrowheads="1"/>
            </p:cNvSpPr>
            <p:nvPr/>
          </p:nvSpPr>
          <p:spPr bwMode="auto">
            <a:xfrm>
              <a:off x="4663" y="2380"/>
              <a:ext cx="158" cy="140"/>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sp>
          <p:nvSpPr>
            <p:cNvPr id="209" name="Rectangle 179">
              <a:extLst>
                <a:ext uri="{FF2B5EF4-FFF2-40B4-BE49-F238E27FC236}">
                  <a16:creationId xmlns:a16="http://schemas.microsoft.com/office/drawing/2014/main" id="{5795C9E4-36E0-E121-EECA-6B8E96A82FC4}"/>
                </a:ext>
              </a:extLst>
            </p:cNvPr>
            <p:cNvSpPr>
              <a:spLocks noChangeArrowheads="1"/>
            </p:cNvSpPr>
            <p:nvPr/>
          </p:nvSpPr>
          <p:spPr bwMode="auto">
            <a:xfrm>
              <a:off x="5061" y="1837"/>
              <a:ext cx="88" cy="756"/>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endParaRPr>
            </a:p>
          </p:txBody>
        </p:sp>
      </p:grpSp>
      <p:sp>
        <p:nvSpPr>
          <p:cNvPr id="218" name="Text Box 34">
            <a:extLst>
              <a:ext uri="{FF2B5EF4-FFF2-40B4-BE49-F238E27FC236}">
                <a16:creationId xmlns:a16="http://schemas.microsoft.com/office/drawing/2014/main" id="{DDD1534A-24E4-40A7-491D-87558EC9B074}"/>
              </a:ext>
            </a:extLst>
          </p:cNvPr>
          <p:cNvSpPr txBox="1">
            <a:spLocks noChangeArrowheads="1"/>
          </p:cNvSpPr>
          <p:nvPr/>
        </p:nvSpPr>
        <p:spPr bwMode="auto">
          <a:xfrm>
            <a:off x="808111" y="3831115"/>
            <a:ext cx="1973617"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00:22:6B:45:1F:1B</a:t>
            </a:r>
          </a:p>
          <a:p>
            <a:pPr fontAlgn="base">
              <a:spcBef>
                <a:spcPct val="0"/>
              </a:spcBef>
              <a:spcAft>
                <a:spcPct val="0"/>
              </a:spcAft>
            </a:pPr>
            <a:r>
              <a:rPr lang="en-US" sz="1600" b="1" i="0" dirty="0">
                <a:solidFill>
                  <a:srgbClr val="000000"/>
                </a:solidFill>
                <a:latin typeface="Arial" charset="0"/>
              </a:rPr>
              <a:t>68.80.2.1</a:t>
            </a:r>
          </a:p>
        </p:txBody>
      </p:sp>
      <p:sp>
        <p:nvSpPr>
          <p:cNvPr id="219" name="Text Box 34">
            <a:extLst>
              <a:ext uri="{FF2B5EF4-FFF2-40B4-BE49-F238E27FC236}">
                <a16:creationId xmlns:a16="http://schemas.microsoft.com/office/drawing/2014/main" id="{DE2C4FB8-372F-517C-D9D5-38E6C057DD03}"/>
              </a:ext>
            </a:extLst>
          </p:cNvPr>
          <p:cNvSpPr txBox="1">
            <a:spLocks noChangeArrowheads="1"/>
          </p:cNvSpPr>
          <p:nvPr/>
        </p:nvSpPr>
        <p:spPr bwMode="auto">
          <a:xfrm>
            <a:off x="119344" y="2607963"/>
            <a:ext cx="1962397"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00:16:D3:23:68:6A</a:t>
            </a:r>
          </a:p>
          <a:p>
            <a:pPr fontAlgn="base">
              <a:spcBef>
                <a:spcPct val="0"/>
              </a:spcBef>
              <a:spcAft>
                <a:spcPct val="0"/>
              </a:spcAft>
            </a:pPr>
            <a:r>
              <a:rPr lang="en-US" sz="1600" b="1" i="0" dirty="0">
                <a:solidFill>
                  <a:srgbClr val="000000"/>
                </a:solidFill>
                <a:latin typeface="Arial" charset="0"/>
              </a:rPr>
              <a:t>68.80.2.28</a:t>
            </a:r>
          </a:p>
        </p:txBody>
      </p:sp>
      <p:sp>
        <p:nvSpPr>
          <p:cNvPr id="220" name="Text Box 34">
            <a:extLst>
              <a:ext uri="{FF2B5EF4-FFF2-40B4-BE49-F238E27FC236}">
                <a16:creationId xmlns:a16="http://schemas.microsoft.com/office/drawing/2014/main" id="{BEB53E85-C7BE-C612-E57A-0A6E267EF5C4}"/>
              </a:ext>
            </a:extLst>
          </p:cNvPr>
          <p:cNvSpPr txBox="1">
            <a:spLocks noChangeArrowheads="1"/>
          </p:cNvSpPr>
          <p:nvPr/>
        </p:nvSpPr>
        <p:spPr bwMode="auto">
          <a:xfrm>
            <a:off x="7705686" y="2012217"/>
            <a:ext cx="1154483"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fontAlgn="base">
              <a:spcBef>
                <a:spcPct val="0"/>
              </a:spcBef>
              <a:spcAft>
                <a:spcPct val="0"/>
              </a:spcAft>
            </a:pPr>
            <a:r>
              <a:rPr lang="en-US" sz="1600" b="1" i="0" dirty="0">
                <a:solidFill>
                  <a:srgbClr val="000000"/>
                </a:solidFill>
                <a:latin typeface="Arial" charset="0"/>
              </a:rPr>
              <a:t>68.80.1.20</a:t>
            </a:r>
          </a:p>
        </p:txBody>
      </p:sp>
      <mc:AlternateContent xmlns:mc="http://schemas.openxmlformats.org/markup-compatibility/2006" xmlns:p14="http://schemas.microsoft.com/office/powerpoint/2010/main">
        <mc:Choice Requires="p14">
          <p:contentPart p14:bwMode="auto" r:id="rId7">
            <p14:nvContentPartPr>
              <p14:cNvPr id="180" name="Ink 179">
                <a:extLst>
                  <a:ext uri="{FF2B5EF4-FFF2-40B4-BE49-F238E27FC236}">
                    <a16:creationId xmlns:a16="http://schemas.microsoft.com/office/drawing/2014/main" id="{3168804C-CEE7-8C51-88C4-DE65182AEF27}"/>
                  </a:ext>
                </a:extLst>
              </p14:cNvPr>
              <p14:cNvContentPartPr/>
              <p14:nvPr/>
            </p14:nvContentPartPr>
            <p14:xfrm>
              <a:off x="219960" y="2436120"/>
              <a:ext cx="7948800" cy="2827800"/>
            </p14:xfrm>
          </p:contentPart>
        </mc:Choice>
        <mc:Fallback xmlns="">
          <p:pic>
            <p:nvPicPr>
              <p:cNvPr id="180" name="Ink 179">
                <a:extLst>
                  <a:ext uri="{FF2B5EF4-FFF2-40B4-BE49-F238E27FC236}">
                    <a16:creationId xmlns:a16="http://schemas.microsoft.com/office/drawing/2014/main" id="{3168804C-CEE7-8C51-88C4-DE65182AEF27}"/>
                  </a:ext>
                </a:extLst>
              </p:cNvPr>
              <p:cNvPicPr/>
              <p:nvPr/>
            </p:nvPicPr>
            <p:blipFill>
              <a:blip r:embed="rId8"/>
              <a:stretch>
                <a:fillRect/>
              </a:stretch>
            </p:blipFill>
            <p:spPr>
              <a:xfrm>
                <a:off x="210600" y="2426760"/>
                <a:ext cx="7967520" cy="2846520"/>
              </a:xfrm>
              <a:prstGeom prst="rect">
                <a:avLst/>
              </a:prstGeom>
            </p:spPr>
          </p:pic>
        </mc:Fallback>
      </mc:AlternateContent>
      <p:sp>
        <p:nvSpPr>
          <p:cNvPr id="221" name="TextBox 74">
            <a:extLst>
              <a:ext uri="{FF2B5EF4-FFF2-40B4-BE49-F238E27FC236}">
                <a16:creationId xmlns:a16="http://schemas.microsoft.com/office/drawing/2014/main" id="{8387CC40-0F05-CFFE-6841-4C50A0D40AD0}"/>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5134688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9DFB0-D2E0-C08B-562F-5A3C5C2D1445}"/>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37E949F3-AEF6-1ABB-7C6F-B177CDBAFA1B}"/>
              </a:ext>
            </a:extLst>
          </p:cNvPr>
          <p:cNvSpPr>
            <a:spLocks noGrp="1"/>
          </p:cNvSpPr>
          <p:nvPr>
            <p:ph idx="1"/>
          </p:nvPr>
        </p:nvSpPr>
        <p:spPr/>
        <p:txBody>
          <a:bodyPr/>
          <a:lstStyle/>
          <a:p>
            <a:r>
              <a:rPr lang="en-IN" dirty="0"/>
              <a:t>The OS of Bob’s laptop creates a DHCP request (UDP)</a:t>
            </a:r>
          </a:p>
          <a:p>
            <a:pPr lvl="1"/>
            <a:r>
              <a:rPr lang="en-IN" dirty="0"/>
              <a:t>Destination port 67 (DHCP server)</a:t>
            </a:r>
          </a:p>
          <a:p>
            <a:pPr lvl="1"/>
            <a:r>
              <a:rPr lang="en-IN" dirty="0"/>
              <a:t>Source port 68 (DHCP client) </a:t>
            </a:r>
          </a:p>
          <a:p>
            <a:pPr lvl="1"/>
            <a:r>
              <a:rPr lang="en-IN" dirty="0"/>
              <a:t>Destination IP address: 255.255.255.255 (broadcast)</a:t>
            </a:r>
          </a:p>
          <a:p>
            <a:pPr lvl="1"/>
            <a:r>
              <a:rPr lang="en-IN" dirty="0"/>
              <a:t>Source IP: 0.0.0.0</a:t>
            </a:r>
          </a:p>
          <a:p>
            <a:pPr lvl="1"/>
            <a:r>
              <a:rPr lang="en-IN" dirty="0"/>
              <a:t>Source MAC:  00:16:D3:23:68:6A</a:t>
            </a:r>
          </a:p>
          <a:p>
            <a:pPr lvl="1"/>
            <a:r>
              <a:rPr lang="en-IN" dirty="0"/>
              <a:t>Destination MAC: FF:FF:FF:FF:FF:FF (broadcast)</a:t>
            </a:r>
          </a:p>
        </p:txBody>
      </p:sp>
    </p:spTree>
    <p:extLst>
      <p:ext uri="{BB962C8B-B14F-4D97-AF65-F5344CB8AC3E}">
        <p14:creationId xmlns:p14="http://schemas.microsoft.com/office/powerpoint/2010/main" val="13827987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5C674-AD43-BC29-5EBC-C92C5BEE58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14C8E-A213-8FB3-F54C-D56DD674EDF7}"/>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271E7751-CA3E-ECBB-ACA1-25E24074E776}"/>
              </a:ext>
            </a:extLst>
          </p:cNvPr>
          <p:cNvSpPr>
            <a:spLocks noGrp="1"/>
          </p:cNvSpPr>
          <p:nvPr>
            <p:ph idx="1"/>
          </p:nvPr>
        </p:nvSpPr>
        <p:spPr/>
        <p:txBody>
          <a:bodyPr/>
          <a:lstStyle/>
          <a:p>
            <a:r>
              <a:rPr lang="en-IN" dirty="0"/>
              <a:t>The router, which is also acting as a DHCP server, forwards this packet to its application layer, which creates a DHCP offer (UDP)</a:t>
            </a:r>
          </a:p>
          <a:p>
            <a:pPr lvl="1"/>
            <a:r>
              <a:rPr lang="en-IN" dirty="0"/>
              <a:t>Destination port 68 (DHCP client)</a:t>
            </a:r>
          </a:p>
          <a:p>
            <a:pPr lvl="1"/>
            <a:r>
              <a:rPr lang="en-IN" dirty="0"/>
              <a:t>Source port 67 (DHCP server) </a:t>
            </a:r>
          </a:p>
          <a:p>
            <a:pPr lvl="1"/>
            <a:r>
              <a:rPr lang="en-IN" dirty="0"/>
              <a:t>Destination IP address: 255.255.255.255 (broadcast)</a:t>
            </a:r>
          </a:p>
          <a:p>
            <a:pPr lvl="1"/>
            <a:r>
              <a:rPr lang="en-IN" dirty="0"/>
              <a:t>Source IP: 68.80.2.1</a:t>
            </a:r>
          </a:p>
          <a:p>
            <a:pPr lvl="1"/>
            <a:r>
              <a:rPr lang="en-IN" dirty="0"/>
              <a:t>Source MAC: 00:22:6B:45:1F:1B</a:t>
            </a:r>
          </a:p>
          <a:p>
            <a:pPr lvl="1"/>
            <a:r>
              <a:rPr lang="en-IN" dirty="0"/>
              <a:t>Destination MAC:  00:16:D3:23:68:6A</a:t>
            </a:r>
          </a:p>
          <a:p>
            <a:pPr lvl="1"/>
            <a:r>
              <a:rPr lang="en-IN" dirty="0"/>
              <a:t>Offered IP: 68.80.2.28, DNS: 68.80.1.20, Default gateway: 68.80.2.1, Subnet Block: 60.80.2.0/24</a:t>
            </a:r>
          </a:p>
          <a:p>
            <a:pPr lvl="1"/>
            <a:endParaRPr lang="en-IN" dirty="0"/>
          </a:p>
        </p:txBody>
      </p:sp>
    </p:spTree>
    <p:extLst>
      <p:ext uri="{BB962C8B-B14F-4D97-AF65-F5344CB8AC3E}">
        <p14:creationId xmlns:p14="http://schemas.microsoft.com/office/powerpoint/2010/main" val="1729662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96B23-6436-CBFB-201B-1F1430DB82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90E172-5E34-8BE8-4218-0086FAE2E79E}"/>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9EFF1ADC-C78B-5668-50BD-BED808011D01}"/>
              </a:ext>
            </a:extLst>
          </p:cNvPr>
          <p:cNvSpPr>
            <a:spLocks noGrp="1"/>
          </p:cNvSpPr>
          <p:nvPr>
            <p:ph idx="1"/>
          </p:nvPr>
        </p:nvSpPr>
        <p:spPr/>
        <p:txBody>
          <a:bodyPr/>
          <a:lstStyle/>
          <a:p>
            <a:r>
              <a:rPr lang="en-IN" dirty="0"/>
              <a:t>The self learning switch forwards the message to Bob. Bob sends a DHCP request (UDP)</a:t>
            </a:r>
          </a:p>
          <a:p>
            <a:pPr lvl="1"/>
            <a:r>
              <a:rPr lang="en-IN" dirty="0"/>
              <a:t>Destination port 67 (DHCP server)</a:t>
            </a:r>
          </a:p>
          <a:p>
            <a:pPr lvl="1"/>
            <a:r>
              <a:rPr lang="en-IN" dirty="0"/>
              <a:t>Source port 68 (DHCP client) </a:t>
            </a:r>
          </a:p>
          <a:p>
            <a:pPr lvl="1"/>
            <a:r>
              <a:rPr lang="en-IN" dirty="0"/>
              <a:t>Destination IP address: 255.255.255.255 (broadcast)</a:t>
            </a:r>
          </a:p>
          <a:p>
            <a:pPr lvl="1"/>
            <a:r>
              <a:rPr lang="en-IN" dirty="0"/>
              <a:t>Source IP: 0.0.0.0</a:t>
            </a:r>
          </a:p>
          <a:p>
            <a:pPr lvl="1"/>
            <a:r>
              <a:rPr lang="en-IN" dirty="0"/>
              <a:t>Source MAC:  00:16:D3:23:68:6A</a:t>
            </a:r>
          </a:p>
          <a:p>
            <a:pPr lvl="1"/>
            <a:r>
              <a:rPr lang="en-IN" dirty="0"/>
              <a:t>Destination MAC: FF:FF:FF:FF:FF:FF (broadcast)</a:t>
            </a:r>
          </a:p>
          <a:p>
            <a:pPr lvl="1"/>
            <a:r>
              <a:rPr lang="en-IN" dirty="0"/>
              <a:t>Requested IP: 68.80.2.28</a:t>
            </a:r>
          </a:p>
        </p:txBody>
      </p:sp>
    </p:spTree>
    <p:extLst>
      <p:ext uri="{BB962C8B-B14F-4D97-AF65-F5344CB8AC3E}">
        <p14:creationId xmlns:p14="http://schemas.microsoft.com/office/powerpoint/2010/main" val="277954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1C4333-3561-1C88-2C74-90A43526E4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61748-E7C4-B26D-BDCF-0372A67D8EF4}"/>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30C17599-298B-D452-FD38-9537E1F783C0}"/>
              </a:ext>
            </a:extLst>
          </p:cNvPr>
          <p:cNvSpPr>
            <a:spLocks noGrp="1"/>
          </p:cNvSpPr>
          <p:nvPr>
            <p:ph idx="1"/>
          </p:nvPr>
        </p:nvSpPr>
        <p:spPr/>
        <p:txBody>
          <a:bodyPr>
            <a:normAutofit/>
          </a:bodyPr>
          <a:lstStyle/>
          <a:p>
            <a:r>
              <a:rPr lang="en-IN" dirty="0"/>
              <a:t>The router forwards the DHCP request its application layer, which creates a DHCP ACK (UDP)</a:t>
            </a:r>
          </a:p>
          <a:p>
            <a:pPr lvl="1"/>
            <a:r>
              <a:rPr lang="en-IN" dirty="0"/>
              <a:t>Destination port 68 (DHCP client)</a:t>
            </a:r>
          </a:p>
          <a:p>
            <a:pPr lvl="1"/>
            <a:r>
              <a:rPr lang="en-IN" dirty="0"/>
              <a:t>Source port 67 (DHCP server) </a:t>
            </a:r>
          </a:p>
          <a:p>
            <a:pPr lvl="1"/>
            <a:r>
              <a:rPr lang="en-IN" dirty="0"/>
              <a:t>Destination IP address: 255.255.255.255 (broadcast)</a:t>
            </a:r>
          </a:p>
          <a:p>
            <a:pPr lvl="1"/>
            <a:r>
              <a:rPr lang="en-IN" dirty="0"/>
              <a:t>Source IP: 68.80.2.1</a:t>
            </a:r>
          </a:p>
          <a:p>
            <a:pPr lvl="1"/>
            <a:r>
              <a:rPr lang="en-IN" dirty="0"/>
              <a:t>Source MAC: 00:22:6B:45:1F:1B</a:t>
            </a:r>
          </a:p>
          <a:p>
            <a:pPr lvl="1"/>
            <a:r>
              <a:rPr lang="en-IN" dirty="0"/>
              <a:t>Destination MAC:  00:16:D3:23:68:6A</a:t>
            </a:r>
          </a:p>
          <a:p>
            <a:pPr lvl="1"/>
            <a:r>
              <a:rPr lang="en-IN" dirty="0"/>
              <a:t>Offered IP: 68.80.2.28, DNS: 68.80.1.20, Default gateway: 68.80.2.1, Subnet Block: 60.80.2.0/24</a:t>
            </a:r>
          </a:p>
          <a:p>
            <a:pPr lvl="1"/>
            <a:endParaRPr lang="en-IN" dirty="0"/>
          </a:p>
        </p:txBody>
      </p:sp>
    </p:spTree>
    <p:extLst>
      <p:ext uri="{BB962C8B-B14F-4D97-AF65-F5344CB8AC3E}">
        <p14:creationId xmlns:p14="http://schemas.microsoft.com/office/powerpoint/2010/main" val="341173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78125-4701-A99E-7B22-63CF6148B3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46B0DA-4141-CAC0-AF5D-17728535D08E}"/>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E23ACAC6-9769-43D9-24FC-D74BF148B0B4}"/>
              </a:ext>
            </a:extLst>
          </p:cNvPr>
          <p:cNvSpPr>
            <a:spLocks noGrp="1"/>
          </p:cNvSpPr>
          <p:nvPr>
            <p:ph idx="1"/>
          </p:nvPr>
        </p:nvSpPr>
        <p:spPr/>
        <p:txBody>
          <a:bodyPr>
            <a:normAutofit/>
          </a:bodyPr>
          <a:lstStyle/>
          <a:p>
            <a:r>
              <a:rPr lang="en-IN" dirty="0"/>
              <a:t>Bob creates a DNS query message</a:t>
            </a:r>
          </a:p>
          <a:p>
            <a:pPr lvl="1"/>
            <a:r>
              <a:rPr lang="en-IN" dirty="0"/>
              <a:t>Destination port 53 (DNS server) </a:t>
            </a:r>
          </a:p>
          <a:p>
            <a:pPr lvl="1"/>
            <a:r>
              <a:rPr lang="en-IN" dirty="0"/>
              <a:t>Destination IP address: 68.80.1.20</a:t>
            </a:r>
          </a:p>
          <a:p>
            <a:pPr lvl="1"/>
            <a:r>
              <a:rPr lang="en-IN" dirty="0"/>
              <a:t>Source IP: 68.80.2.28</a:t>
            </a:r>
          </a:p>
          <a:p>
            <a:pPr lvl="1"/>
            <a:r>
              <a:rPr lang="en-IN" dirty="0"/>
              <a:t>Source MAC:  00:16:D3:23:68:6A</a:t>
            </a:r>
          </a:p>
          <a:p>
            <a:pPr lvl="1"/>
            <a:r>
              <a:rPr lang="en-IN" dirty="0"/>
              <a:t>Destination MAC: ?</a:t>
            </a:r>
          </a:p>
          <a:p>
            <a:pPr lvl="1"/>
            <a:r>
              <a:rPr lang="en-IN" dirty="0"/>
              <a:t>Query: </a:t>
            </a:r>
            <a:r>
              <a:rPr lang="en-IN" dirty="0">
                <a:hlinkClick r:id="rId2"/>
              </a:rPr>
              <a:t>www.google.com</a:t>
            </a:r>
            <a:endParaRPr lang="en-IN" dirty="0"/>
          </a:p>
          <a:p>
            <a:r>
              <a:rPr lang="en-IN" dirty="0"/>
              <a:t>As the DNS server is outside the Bob subnet, it needs the MAC address of the default gateway to forward this packet. Bob’s laptop creates an ARP request for 68.80.2.1 to obtain 00:22:6B:45:1F:1B</a:t>
            </a:r>
          </a:p>
        </p:txBody>
      </p:sp>
    </p:spTree>
    <p:extLst>
      <p:ext uri="{BB962C8B-B14F-4D97-AF65-F5344CB8AC3E}">
        <p14:creationId xmlns:p14="http://schemas.microsoft.com/office/powerpoint/2010/main" val="3178793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D3483-4280-15D4-2EC1-E5DBD02833FC}"/>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47504242-F3FE-6C53-C5E8-A6DEA648B495}"/>
              </a:ext>
            </a:extLst>
          </p:cNvPr>
          <p:cNvSpPr>
            <a:spLocks noGrp="1"/>
          </p:cNvSpPr>
          <p:nvPr>
            <p:ph idx="1"/>
          </p:nvPr>
        </p:nvSpPr>
        <p:spPr/>
        <p:txBody>
          <a:bodyPr/>
          <a:lstStyle/>
          <a:p>
            <a:r>
              <a:rPr lang="en-IN" dirty="0"/>
              <a:t>Bob’s laptop sends a DNS query message</a:t>
            </a:r>
          </a:p>
          <a:p>
            <a:pPr lvl="1"/>
            <a:r>
              <a:rPr lang="en-IN" dirty="0"/>
              <a:t>Destination port 53 (DNS server) </a:t>
            </a:r>
          </a:p>
          <a:p>
            <a:pPr lvl="1"/>
            <a:r>
              <a:rPr lang="en-IN" dirty="0"/>
              <a:t>Destination IP address: 68.80.1.20</a:t>
            </a:r>
          </a:p>
          <a:p>
            <a:pPr lvl="1"/>
            <a:r>
              <a:rPr lang="en-IN" dirty="0"/>
              <a:t>Source IP: 68.80.2.28</a:t>
            </a:r>
          </a:p>
          <a:p>
            <a:pPr lvl="1"/>
            <a:r>
              <a:rPr lang="en-IN" dirty="0"/>
              <a:t>Source MAC:  00:16:D3:23:68:6A</a:t>
            </a:r>
          </a:p>
          <a:p>
            <a:pPr lvl="1"/>
            <a:r>
              <a:rPr lang="en-IN" dirty="0"/>
              <a:t>Destination MAC: 00:22:6B:45:1F:1B</a:t>
            </a:r>
          </a:p>
          <a:p>
            <a:pPr lvl="1"/>
            <a:r>
              <a:rPr lang="en-IN" dirty="0"/>
              <a:t>Query: </a:t>
            </a:r>
            <a:r>
              <a:rPr lang="en-IN" dirty="0">
                <a:hlinkClick r:id="rId2"/>
              </a:rPr>
              <a:t>www.google.com</a:t>
            </a:r>
            <a:endParaRPr lang="en-IN" dirty="0"/>
          </a:p>
          <a:p>
            <a:endParaRPr lang="en-IN" dirty="0"/>
          </a:p>
        </p:txBody>
      </p:sp>
    </p:spTree>
    <p:extLst>
      <p:ext uri="{BB962C8B-B14F-4D97-AF65-F5344CB8AC3E}">
        <p14:creationId xmlns:p14="http://schemas.microsoft.com/office/powerpoint/2010/main" val="3607567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0C02B-5F20-F643-DDC6-D6F09A2A2960}"/>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EAC20489-1099-AF91-9B35-A6F6D45B5CA0}"/>
              </a:ext>
            </a:extLst>
          </p:cNvPr>
          <p:cNvSpPr>
            <a:spLocks noGrp="1"/>
          </p:cNvSpPr>
          <p:nvPr>
            <p:ph idx="1"/>
          </p:nvPr>
        </p:nvSpPr>
        <p:spPr/>
        <p:txBody>
          <a:bodyPr/>
          <a:lstStyle/>
          <a:p>
            <a:r>
              <a:rPr lang="en-IN" dirty="0"/>
              <a:t>Chapter – 6.4, 6.7 from the Kurose </a:t>
            </a:r>
            <a:r>
              <a:rPr lang="en-IN"/>
              <a:t>and Ross</a:t>
            </a:r>
            <a:endParaRPr lang="en-IN" dirty="0"/>
          </a:p>
        </p:txBody>
      </p:sp>
    </p:spTree>
    <p:extLst>
      <p:ext uri="{BB962C8B-B14F-4D97-AF65-F5344CB8AC3E}">
        <p14:creationId xmlns:p14="http://schemas.microsoft.com/office/powerpoint/2010/main" val="28515715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913C7-AA56-37DF-1F79-B2FB6231841A}"/>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145F2F17-2E0F-E598-3349-EA391EEAD145}"/>
              </a:ext>
            </a:extLst>
          </p:cNvPr>
          <p:cNvSpPr>
            <a:spLocks noGrp="1"/>
          </p:cNvSpPr>
          <p:nvPr>
            <p:ph idx="1"/>
          </p:nvPr>
        </p:nvSpPr>
        <p:spPr/>
        <p:txBody>
          <a:bodyPr/>
          <a:lstStyle/>
          <a:p>
            <a:r>
              <a:rPr lang="en-IN" dirty="0"/>
              <a:t>Router 68.80.2.1 receives the packet, looks at its forwarding table to forward to the next router in the path to the DNS server 68.80.1.20</a:t>
            </a:r>
          </a:p>
          <a:p>
            <a:pPr lvl="1"/>
            <a:r>
              <a:rPr lang="en-IN" dirty="0"/>
              <a:t>The forwarding table is created via LS/DV and BGP protocols</a:t>
            </a:r>
          </a:p>
          <a:p>
            <a:endParaRPr lang="en-IN" dirty="0"/>
          </a:p>
          <a:p>
            <a:r>
              <a:rPr lang="en-IN" dirty="0"/>
              <a:t>The DNS server looks at its cached data to obtain the IP address of </a:t>
            </a:r>
            <a:r>
              <a:rPr lang="en-IN" dirty="0">
                <a:hlinkClick r:id="rId2"/>
              </a:rPr>
              <a:t>www.google.com</a:t>
            </a:r>
            <a:r>
              <a:rPr lang="en-IN" dirty="0"/>
              <a:t>. If an entry is not present, it reaches out the root, TLD, and authoritative DNS servers, depending on the cached information, to obtain the IP address. It then places the DNS reply in a UDP segment, and sends it to Bob.</a:t>
            </a:r>
          </a:p>
        </p:txBody>
      </p:sp>
    </p:spTree>
    <p:extLst>
      <p:ext uri="{BB962C8B-B14F-4D97-AF65-F5344CB8AC3E}">
        <p14:creationId xmlns:p14="http://schemas.microsoft.com/office/powerpoint/2010/main" val="7542496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0A20D-8315-E20A-1E06-DC51CC4C2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9B3117-1C8E-8002-6D41-0B52923AA33F}"/>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4BD4ECC3-72C5-3ECD-E67D-1DD4BECC60AA}"/>
              </a:ext>
            </a:extLst>
          </p:cNvPr>
          <p:cNvSpPr>
            <a:spLocks noGrp="1"/>
          </p:cNvSpPr>
          <p:nvPr>
            <p:ph idx="1"/>
          </p:nvPr>
        </p:nvSpPr>
        <p:spPr/>
        <p:txBody>
          <a:bodyPr>
            <a:normAutofit lnSpcReduction="10000"/>
          </a:bodyPr>
          <a:lstStyle/>
          <a:p>
            <a:r>
              <a:rPr lang="en-IN" dirty="0"/>
              <a:t>The Bob laptop retrieves the IP address (64.10.20.24) from the DNS reply, and creates a TCP socket to perform a three-way handshake with the Google server </a:t>
            </a:r>
          </a:p>
          <a:p>
            <a:r>
              <a:rPr lang="en-IN" dirty="0"/>
              <a:t>Bob’s laptop first creates a TCP SYN segment with destination port 80 and sends it to destination IP address 64.10.20.24 and the MAC address 00:22:6B:45:1F:1B (default gateway)</a:t>
            </a:r>
          </a:p>
          <a:p>
            <a:r>
              <a:rPr lang="en-IN" dirty="0"/>
              <a:t>The default gateway, JIO routers, and Google routers forward the datagram to 64.10.20.24</a:t>
            </a:r>
          </a:p>
          <a:p>
            <a:r>
              <a:rPr lang="en-IN" dirty="0"/>
              <a:t>The TCP SYN packet is delivered to the HTTP application on 64.10.20.24, which will create a socket to communicate with Bob and generate a TCP SYNACK, which is forwarded to Bob </a:t>
            </a:r>
          </a:p>
        </p:txBody>
      </p:sp>
    </p:spTree>
    <p:extLst>
      <p:ext uri="{BB962C8B-B14F-4D97-AF65-F5344CB8AC3E}">
        <p14:creationId xmlns:p14="http://schemas.microsoft.com/office/powerpoint/2010/main" val="19351929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03C77-7341-8758-FFA8-25818F6BF3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AA20EC-DFFC-E5F3-3EF7-FB18DD791B24}"/>
              </a:ext>
            </a:extLst>
          </p:cNvPr>
          <p:cNvSpPr>
            <a:spLocks noGrp="1"/>
          </p:cNvSpPr>
          <p:nvPr>
            <p:ph type="title"/>
          </p:nvPr>
        </p:nvSpPr>
        <p:spPr/>
        <p:txBody>
          <a:bodyPr/>
          <a:lstStyle/>
          <a:p>
            <a:r>
              <a:rPr lang="en-IN" dirty="0"/>
              <a:t>A day in the life of a Web Page Request</a:t>
            </a:r>
          </a:p>
        </p:txBody>
      </p:sp>
      <p:sp>
        <p:nvSpPr>
          <p:cNvPr id="3" name="Content Placeholder 2">
            <a:extLst>
              <a:ext uri="{FF2B5EF4-FFF2-40B4-BE49-F238E27FC236}">
                <a16:creationId xmlns:a16="http://schemas.microsoft.com/office/drawing/2014/main" id="{F8863C3F-886A-EDEB-8717-7449E827E443}"/>
              </a:ext>
            </a:extLst>
          </p:cNvPr>
          <p:cNvSpPr>
            <a:spLocks noGrp="1"/>
          </p:cNvSpPr>
          <p:nvPr>
            <p:ph idx="1"/>
          </p:nvPr>
        </p:nvSpPr>
        <p:spPr/>
        <p:txBody>
          <a:bodyPr/>
          <a:lstStyle/>
          <a:p>
            <a:r>
              <a:rPr lang="en-IN" dirty="0"/>
              <a:t>On receiving SYNACK, Bob’s browser enters the connected state</a:t>
            </a:r>
          </a:p>
          <a:p>
            <a:r>
              <a:rPr lang="en-IN" dirty="0"/>
              <a:t>Bob’s browser then creates an HTTP GET request with the TCP ACK bit set, and sends it to Google’s server (64.10.20.24)</a:t>
            </a:r>
          </a:p>
          <a:p>
            <a:r>
              <a:rPr lang="en-IN" dirty="0"/>
              <a:t>Google’s server (64.10.20.24) replies back with an HTTP response, which is forwarded through Google’s, Jio’s, and IIITD routers to Bob.</a:t>
            </a:r>
          </a:p>
          <a:p>
            <a:r>
              <a:rPr lang="en-IN" dirty="0"/>
              <a:t>Bob’s browser reads the HTTP response and displays it </a:t>
            </a:r>
          </a:p>
        </p:txBody>
      </p:sp>
    </p:spTree>
    <p:extLst>
      <p:ext uri="{BB962C8B-B14F-4D97-AF65-F5344CB8AC3E}">
        <p14:creationId xmlns:p14="http://schemas.microsoft.com/office/powerpoint/2010/main" val="2053929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4EDDE-860C-FE5E-7D4C-27BEF518A90B}"/>
              </a:ext>
            </a:extLst>
          </p:cNvPr>
          <p:cNvSpPr>
            <a:spLocks noGrp="1"/>
          </p:cNvSpPr>
          <p:nvPr>
            <p:ph type="title"/>
          </p:nvPr>
        </p:nvSpPr>
        <p:spPr/>
        <p:txBody>
          <a:bodyPr/>
          <a:lstStyle/>
          <a:p>
            <a:r>
              <a:rPr lang="en-IN" dirty="0"/>
              <a:t>A short overview of secure communication</a:t>
            </a:r>
          </a:p>
        </p:txBody>
      </p:sp>
      <p:sp>
        <p:nvSpPr>
          <p:cNvPr id="3" name="Text Placeholder 2">
            <a:extLst>
              <a:ext uri="{FF2B5EF4-FFF2-40B4-BE49-F238E27FC236}">
                <a16:creationId xmlns:a16="http://schemas.microsoft.com/office/drawing/2014/main" id="{44CE5D02-7DFE-4697-7F3B-267733F4890B}"/>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36908214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74F08-6AE1-2718-CAEA-36F854B5EFBC}"/>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F5DCD1E2-2F4C-D1FF-04F7-AA61BECD2455}"/>
              </a:ext>
            </a:extLst>
          </p:cNvPr>
          <p:cNvSpPr>
            <a:spLocks noGrp="1"/>
          </p:cNvSpPr>
          <p:nvPr>
            <p:ph idx="1"/>
          </p:nvPr>
        </p:nvSpPr>
        <p:spPr/>
        <p:txBody>
          <a:bodyPr/>
          <a:lstStyle/>
          <a:p>
            <a:r>
              <a:rPr lang="en-US" dirty="0"/>
              <a:t>Suppose A wants to talk to B via the Internet. Who can read A's messages?</a:t>
            </a:r>
          </a:p>
          <a:p>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DA090394-8D09-90DB-B0E3-BFB078F1E9EE}"/>
                  </a:ext>
                </a:extLst>
              </p14:cNvPr>
              <p14:cNvContentPartPr/>
              <p14:nvPr/>
            </p14:nvContentPartPr>
            <p14:xfrm>
              <a:off x="2473200" y="246240"/>
              <a:ext cx="6797520" cy="2086200"/>
            </p14:xfrm>
          </p:contentPart>
        </mc:Choice>
        <mc:Fallback xmlns="">
          <p:pic>
            <p:nvPicPr>
              <p:cNvPr id="4" name="Ink 3">
                <a:extLst>
                  <a:ext uri="{FF2B5EF4-FFF2-40B4-BE49-F238E27FC236}">
                    <a16:creationId xmlns:a16="http://schemas.microsoft.com/office/drawing/2014/main" id="{DA090394-8D09-90DB-B0E3-BFB078F1E9EE}"/>
                  </a:ext>
                </a:extLst>
              </p:cNvPr>
              <p:cNvPicPr/>
              <p:nvPr/>
            </p:nvPicPr>
            <p:blipFill>
              <a:blip r:embed="rId3"/>
              <a:stretch>
                <a:fillRect/>
              </a:stretch>
            </p:blipFill>
            <p:spPr>
              <a:xfrm>
                <a:off x="2463840" y="236880"/>
                <a:ext cx="6816240" cy="2104920"/>
              </a:xfrm>
              <a:prstGeom prst="rect">
                <a:avLst/>
              </a:prstGeom>
            </p:spPr>
          </p:pic>
        </mc:Fallback>
      </mc:AlternateContent>
    </p:spTree>
    <p:extLst>
      <p:ext uri="{BB962C8B-B14F-4D97-AF65-F5344CB8AC3E}">
        <p14:creationId xmlns:p14="http://schemas.microsoft.com/office/powerpoint/2010/main" val="16291124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40D7-D389-50EC-F74C-50ED8BA4D4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25A8F-06A7-C16B-45CC-64BE1C7B1666}"/>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98BBAFE6-F510-82D4-93BB-05DEAF311135}"/>
              </a:ext>
            </a:extLst>
          </p:cNvPr>
          <p:cNvSpPr>
            <a:spLocks noGrp="1"/>
          </p:cNvSpPr>
          <p:nvPr>
            <p:ph idx="1"/>
          </p:nvPr>
        </p:nvSpPr>
        <p:spPr/>
        <p:txBody>
          <a:bodyPr/>
          <a:lstStyle/>
          <a:p>
            <a:r>
              <a:rPr lang="en-US" dirty="0"/>
              <a:t>Suppose A wants to talk to B via the Internet. Who can read A's messages?</a:t>
            </a:r>
          </a:p>
          <a:p>
            <a:pPr lvl="1"/>
            <a:r>
              <a:rPr lang="en-US" dirty="0"/>
              <a:t>All the routers in the path from A to B.</a:t>
            </a:r>
          </a:p>
          <a:p>
            <a:pPr lvl="1"/>
            <a:r>
              <a:rPr lang="en-US" dirty="0"/>
              <a:t>All the hosts that share the same communication channel with A.</a:t>
            </a:r>
          </a:p>
          <a:p>
            <a:pPr lvl="1"/>
            <a:r>
              <a:rPr lang="en-US" dirty="0"/>
              <a:t>All the hosts that share the same communication channel with B.</a:t>
            </a:r>
          </a:p>
          <a:p>
            <a:endParaRPr lang="en-IN" dirty="0"/>
          </a:p>
        </p:txBody>
      </p:sp>
    </p:spTree>
    <p:extLst>
      <p:ext uri="{BB962C8B-B14F-4D97-AF65-F5344CB8AC3E}">
        <p14:creationId xmlns:p14="http://schemas.microsoft.com/office/powerpoint/2010/main" val="6325786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73434-9125-AA0B-4DCA-688A8D2ACF87}"/>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23EFD9C8-C9CC-6AA2-BAC1-796484BF9580}"/>
              </a:ext>
            </a:extLst>
          </p:cNvPr>
          <p:cNvSpPr>
            <a:spLocks noGrp="1"/>
          </p:cNvSpPr>
          <p:nvPr>
            <p:ph idx="1"/>
          </p:nvPr>
        </p:nvSpPr>
        <p:spPr/>
        <p:txBody>
          <a:bodyPr/>
          <a:lstStyle/>
          <a:p>
            <a:r>
              <a:rPr lang="en-US" dirty="0"/>
              <a:t>Suppose A wants nobody else apart from B to read its message. How can it achieve that?</a:t>
            </a:r>
          </a:p>
          <a:p>
            <a:endParaRPr lang="en-IN" dirty="0"/>
          </a:p>
        </p:txBody>
      </p:sp>
    </p:spTree>
    <p:extLst>
      <p:ext uri="{BB962C8B-B14F-4D97-AF65-F5344CB8AC3E}">
        <p14:creationId xmlns:p14="http://schemas.microsoft.com/office/powerpoint/2010/main" val="16143696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EC4CF-1EB1-9F9C-4FAA-47A958A8C5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CBD3EE-E3D7-AFAE-DE36-62FA8D050BB7}"/>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720F4271-6A7B-68D6-F00E-C4AB3CA8767B}"/>
              </a:ext>
            </a:extLst>
          </p:cNvPr>
          <p:cNvSpPr>
            <a:spLocks noGrp="1"/>
          </p:cNvSpPr>
          <p:nvPr>
            <p:ph idx="1"/>
          </p:nvPr>
        </p:nvSpPr>
        <p:spPr/>
        <p:txBody>
          <a:bodyPr/>
          <a:lstStyle/>
          <a:p>
            <a:r>
              <a:rPr lang="en-US" dirty="0"/>
              <a:t>Suppose A wants nobody else apart from B to read its message. How can it achieve that?</a:t>
            </a:r>
          </a:p>
          <a:p>
            <a:pPr lvl="1"/>
            <a:r>
              <a:rPr lang="en-US" dirty="0"/>
              <a:t>A can encrypt the message.</a:t>
            </a:r>
          </a:p>
          <a:p>
            <a:pPr lvl="2"/>
            <a:r>
              <a:rPr lang="en-US" dirty="0"/>
              <a:t>An encryption algorithm converts a good-looking message to random bytes with the help of a key (password). It is extremely hard to retrieve the original message from the random bytes unless you know the key.</a:t>
            </a:r>
          </a:p>
          <a:p>
            <a:pPr lvl="1"/>
            <a:r>
              <a:rPr lang="en-US" dirty="0"/>
              <a:t>Encryption requires a key - but which key?</a:t>
            </a:r>
          </a:p>
          <a:p>
            <a:endParaRPr lang="en-IN" dirty="0"/>
          </a:p>
        </p:txBody>
      </p:sp>
    </p:spTree>
    <p:extLst>
      <p:ext uri="{BB962C8B-B14F-4D97-AF65-F5344CB8AC3E}">
        <p14:creationId xmlns:p14="http://schemas.microsoft.com/office/powerpoint/2010/main" val="1340529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8944A-CD3A-B743-5320-122681E931A1}"/>
              </a:ext>
            </a:extLst>
          </p:cNvPr>
          <p:cNvSpPr>
            <a:spLocks noGrp="1"/>
          </p:cNvSpPr>
          <p:nvPr>
            <p:ph type="title"/>
          </p:nvPr>
        </p:nvSpPr>
        <p:spPr/>
        <p:txBody>
          <a:bodyPr/>
          <a:lstStyle/>
          <a:p>
            <a:r>
              <a:rPr lang="en-IN" dirty="0"/>
              <a:t>Public-key cryptography</a:t>
            </a:r>
          </a:p>
        </p:txBody>
      </p:sp>
      <p:sp>
        <p:nvSpPr>
          <p:cNvPr id="3" name="Content Placeholder 2">
            <a:extLst>
              <a:ext uri="{FF2B5EF4-FFF2-40B4-BE49-F238E27FC236}">
                <a16:creationId xmlns:a16="http://schemas.microsoft.com/office/drawing/2014/main" id="{A32D9DD1-E03B-AEBA-AE18-8E55F7553280}"/>
              </a:ext>
            </a:extLst>
          </p:cNvPr>
          <p:cNvSpPr>
            <a:spLocks noGrp="1"/>
          </p:cNvSpPr>
          <p:nvPr>
            <p:ph idx="1"/>
          </p:nvPr>
        </p:nvSpPr>
        <p:spPr/>
        <p:txBody>
          <a:bodyPr/>
          <a:lstStyle/>
          <a:p>
            <a:r>
              <a:rPr lang="en-US" dirty="0"/>
              <a:t>In public-key cryptography, each host has two keys:</a:t>
            </a:r>
          </a:p>
          <a:p>
            <a:pPr lvl="1"/>
            <a:r>
              <a:rPr lang="en-US" dirty="0"/>
              <a:t>public: Everybody knows the public key of other hosts.</a:t>
            </a:r>
          </a:p>
          <a:p>
            <a:pPr lvl="1"/>
            <a:r>
              <a:rPr lang="en-US" dirty="0"/>
              <a:t>private: Nobody else knows the private key of a host.</a:t>
            </a:r>
          </a:p>
          <a:p>
            <a:endParaRPr lang="en-US" dirty="0"/>
          </a:p>
          <a:p>
            <a:r>
              <a:rPr lang="en-US" dirty="0"/>
              <a:t>If a message is encrypted using a public key, it can only be decrypted using the corresponding private key.</a:t>
            </a:r>
          </a:p>
          <a:p>
            <a:endParaRPr lang="en-US" dirty="0"/>
          </a:p>
          <a:p>
            <a:r>
              <a:rPr lang="en-US" dirty="0"/>
              <a:t>If a message is encrypted using a private key, it can only be decrypted using the corresponding public key.</a:t>
            </a:r>
          </a:p>
          <a:p>
            <a:endParaRPr lang="en-IN" dirty="0"/>
          </a:p>
        </p:txBody>
      </p:sp>
    </p:spTree>
    <p:extLst>
      <p:ext uri="{BB962C8B-B14F-4D97-AF65-F5344CB8AC3E}">
        <p14:creationId xmlns:p14="http://schemas.microsoft.com/office/powerpoint/2010/main" val="40672368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CF02B-C85D-37E4-27E9-7806C5406B5B}"/>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AAD5D31C-5A99-A0F3-6F69-2EBF4E08B8B0}"/>
              </a:ext>
            </a:extLst>
          </p:cNvPr>
          <p:cNvSpPr>
            <a:spLocks noGrp="1"/>
          </p:cNvSpPr>
          <p:nvPr>
            <p:ph idx="1"/>
          </p:nvPr>
        </p:nvSpPr>
        <p:spPr/>
        <p:txBody>
          <a:bodyPr/>
          <a:lstStyle/>
          <a:p>
            <a:r>
              <a:rPr lang="en-US" dirty="0"/>
              <a:t>A encrypts using B's public key.</a:t>
            </a:r>
            <a:br>
              <a:rPr lang="en-US" dirty="0"/>
            </a:br>
            <a:endParaRPr lang="en-US" dirty="0"/>
          </a:p>
          <a:p>
            <a:r>
              <a:rPr lang="en-US" dirty="0"/>
              <a:t>What if someone changes the packet during transit?</a:t>
            </a:r>
          </a:p>
          <a:p>
            <a:endParaRPr lang="en-IN" dirty="0"/>
          </a:p>
        </p:txBody>
      </p:sp>
    </p:spTree>
    <p:extLst>
      <p:ext uri="{BB962C8B-B14F-4D97-AF65-F5344CB8AC3E}">
        <p14:creationId xmlns:p14="http://schemas.microsoft.com/office/powerpoint/2010/main" val="2489673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7E131-8630-8ACA-6AB7-2D66AADEDF4C}"/>
              </a:ext>
            </a:extLst>
          </p:cNvPr>
          <p:cNvSpPr>
            <a:spLocks noGrp="1"/>
          </p:cNvSpPr>
          <p:nvPr>
            <p:ph type="title"/>
          </p:nvPr>
        </p:nvSpPr>
        <p:spPr/>
        <p:txBody>
          <a:bodyPr/>
          <a:lstStyle/>
          <a:p>
            <a:r>
              <a:rPr lang="en-IN" dirty="0"/>
              <a:t>Virtual LAN</a:t>
            </a:r>
          </a:p>
        </p:txBody>
      </p:sp>
      <p:sp>
        <p:nvSpPr>
          <p:cNvPr id="3" name="Content Placeholder 2">
            <a:extLst>
              <a:ext uri="{FF2B5EF4-FFF2-40B4-BE49-F238E27FC236}">
                <a16:creationId xmlns:a16="http://schemas.microsoft.com/office/drawing/2014/main" id="{A7E4AAAE-EEC7-42CE-9426-54A2B47EA8DB}"/>
              </a:ext>
            </a:extLst>
          </p:cNvPr>
          <p:cNvSpPr>
            <a:spLocks noGrp="1"/>
          </p:cNvSpPr>
          <p:nvPr>
            <p:ph idx="1"/>
          </p:nvPr>
        </p:nvSpPr>
        <p:spPr/>
        <p:txBody>
          <a:bodyPr/>
          <a:lstStyle/>
          <a:p>
            <a:r>
              <a:rPr lang="en-IN" dirty="0"/>
              <a:t>Suppose, IIITD has a hierarchy of switches that are connected to all departments; however, we don’t want to broadcast CSE packets to ECE and so on. How can we achieve this?</a:t>
            </a:r>
          </a:p>
          <a:p>
            <a:endParaRPr lang="en-IN" dirty="0"/>
          </a:p>
          <a:p>
            <a:r>
              <a:rPr lang="en-IN" dirty="0"/>
              <a:t>One switch may be connected to more than one department or each switch may be connected to more than one departments.</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75722ED4-FDEE-192F-93C1-42560B35B4C8}"/>
                  </a:ext>
                </a:extLst>
              </p14:cNvPr>
              <p14:cNvContentPartPr/>
              <p14:nvPr/>
            </p14:nvContentPartPr>
            <p14:xfrm>
              <a:off x="4203720" y="262440"/>
              <a:ext cx="6274800" cy="1540800"/>
            </p14:xfrm>
          </p:contentPart>
        </mc:Choice>
        <mc:Fallback xmlns="">
          <p:pic>
            <p:nvPicPr>
              <p:cNvPr id="4" name="Ink 3">
                <a:extLst>
                  <a:ext uri="{FF2B5EF4-FFF2-40B4-BE49-F238E27FC236}">
                    <a16:creationId xmlns:a16="http://schemas.microsoft.com/office/drawing/2014/main" id="{75722ED4-FDEE-192F-93C1-42560B35B4C8}"/>
                  </a:ext>
                </a:extLst>
              </p:cNvPr>
              <p:cNvPicPr/>
              <p:nvPr/>
            </p:nvPicPr>
            <p:blipFill>
              <a:blip r:embed="rId3"/>
              <a:stretch>
                <a:fillRect/>
              </a:stretch>
            </p:blipFill>
            <p:spPr>
              <a:xfrm>
                <a:off x="4194360" y="253080"/>
                <a:ext cx="6293520" cy="1559520"/>
              </a:xfrm>
              <a:prstGeom prst="rect">
                <a:avLst/>
              </a:prstGeom>
            </p:spPr>
          </p:pic>
        </mc:Fallback>
      </mc:AlternateContent>
    </p:spTree>
    <p:extLst>
      <p:ext uri="{BB962C8B-B14F-4D97-AF65-F5344CB8AC3E}">
        <p14:creationId xmlns:p14="http://schemas.microsoft.com/office/powerpoint/2010/main" val="3694034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E5213-553E-02B6-6CB1-4C2DFB7FD2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8831AD-2C2E-8653-7875-779F69F9F187}"/>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0FB96A16-A5BB-7430-527D-375520B725A3}"/>
              </a:ext>
            </a:extLst>
          </p:cNvPr>
          <p:cNvSpPr>
            <a:spLocks noGrp="1"/>
          </p:cNvSpPr>
          <p:nvPr>
            <p:ph idx="1"/>
          </p:nvPr>
        </p:nvSpPr>
        <p:spPr/>
        <p:txBody>
          <a:bodyPr/>
          <a:lstStyle/>
          <a:p>
            <a:r>
              <a:rPr lang="en-US" dirty="0"/>
              <a:t>A encrypts using B's public key.</a:t>
            </a:r>
            <a:br>
              <a:rPr lang="en-US" dirty="0"/>
            </a:br>
            <a:endParaRPr lang="en-US" dirty="0"/>
          </a:p>
          <a:p>
            <a:r>
              <a:rPr lang="en-US" dirty="0"/>
              <a:t>What if someone changes the packet during transit?</a:t>
            </a:r>
          </a:p>
          <a:p>
            <a:endParaRPr lang="en-US" dirty="0"/>
          </a:p>
          <a:p>
            <a:r>
              <a:rPr lang="en-US" dirty="0"/>
              <a:t>Decryption may produce garbage or even a different valid-looking message.</a:t>
            </a:r>
          </a:p>
          <a:p>
            <a:endParaRPr lang="en-US" dirty="0"/>
          </a:p>
          <a:p>
            <a:r>
              <a:rPr lang="en-US" dirty="0"/>
              <a:t>How can we be sure that the message has not been tampered with?</a:t>
            </a:r>
          </a:p>
          <a:p>
            <a:endParaRPr lang="en-US" dirty="0"/>
          </a:p>
          <a:p>
            <a:endParaRPr lang="en-IN" dirty="0"/>
          </a:p>
        </p:txBody>
      </p:sp>
    </p:spTree>
    <p:extLst>
      <p:ext uri="{BB962C8B-B14F-4D97-AF65-F5344CB8AC3E}">
        <p14:creationId xmlns:p14="http://schemas.microsoft.com/office/powerpoint/2010/main" val="26921414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881D8-5663-54CF-7082-E25729F9F815}"/>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386BD5FF-F428-8691-4A69-E21CBA830C00}"/>
              </a:ext>
            </a:extLst>
          </p:cNvPr>
          <p:cNvSpPr>
            <a:spLocks noGrp="1"/>
          </p:cNvSpPr>
          <p:nvPr>
            <p:ph idx="1"/>
          </p:nvPr>
        </p:nvSpPr>
        <p:spPr/>
        <p:txBody>
          <a:bodyPr/>
          <a:lstStyle/>
          <a:p>
            <a:r>
              <a:rPr lang="en-US" dirty="0"/>
              <a:t>How can we be sure that the message has not been tampered with?</a:t>
            </a:r>
          </a:p>
          <a:p>
            <a:pPr lvl="1"/>
            <a:r>
              <a:rPr lang="en-US" dirty="0"/>
              <a:t>Add a cryptographic hash to the message. It's very unlikely that two different messages can have the same cryptographic hash, even if there is just a minor change, such as a single bit.</a:t>
            </a:r>
          </a:p>
          <a:p>
            <a:endParaRPr lang="en-IN" dirty="0"/>
          </a:p>
        </p:txBody>
      </p:sp>
    </p:spTree>
    <p:extLst>
      <p:ext uri="{BB962C8B-B14F-4D97-AF65-F5344CB8AC3E}">
        <p14:creationId xmlns:p14="http://schemas.microsoft.com/office/powerpoint/2010/main" val="2141991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A9485-6CFD-D3E9-ABCC-029C100973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8CB698-5F65-72DC-CC41-7EFE3A767793}"/>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910FDAC4-90D3-5F22-F14F-471A908E865F}"/>
              </a:ext>
            </a:extLst>
          </p:cNvPr>
          <p:cNvSpPr>
            <a:spLocks noGrp="1"/>
          </p:cNvSpPr>
          <p:nvPr>
            <p:ph idx="1"/>
          </p:nvPr>
        </p:nvSpPr>
        <p:spPr/>
        <p:txBody>
          <a:bodyPr/>
          <a:lstStyle/>
          <a:p>
            <a:r>
              <a:rPr lang="en-US" dirty="0"/>
              <a:t>How can we be sure that the message has not been tampered with?</a:t>
            </a:r>
          </a:p>
          <a:p>
            <a:pPr lvl="1"/>
            <a:r>
              <a:rPr lang="en-US" dirty="0"/>
              <a:t>Add a cryptographic hash to the message. It's very unlikely that two different messages can have the same cryptographic hash, even if there is just a minor change, such as a single bit.</a:t>
            </a:r>
          </a:p>
          <a:p>
            <a:pPr lvl="1"/>
            <a:r>
              <a:rPr lang="en-US" dirty="0"/>
              <a:t>A will append the cryptographic hash of the message to the original message and encrypt the whole bundle using B's public key.</a:t>
            </a:r>
          </a:p>
          <a:p>
            <a:endParaRPr lang="en-IN" dirty="0"/>
          </a:p>
        </p:txBody>
      </p:sp>
    </p:spTree>
    <p:extLst>
      <p:ext uri="{BB962C8B-B14F-4D97-AF65-F5344CB8AC3E}">
        <p14:creationId xmlns:p14="http://schemas.microsoft.com/office/powerpoint/2010/main" val="15960179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8FA9F-8FD1-34AE-4551-29E7E7B12544}"/>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F50DD501-C920-CE40-CA3A-80E1D49092AF}"/>
              </a:ext>
            </a:extLst>
          </p:cNvPr>
          <p:cNvSpPr>
            <a:spLocks noGrp="1"/>
          </p:cNvSpPr>
          <p:nvPr>
            <p:ph idx="1"/>
          </p:nvPr>
        </p:nvSpPr>
        <p:spPr/>
        <p:txBody>
          <a:bodyPr/>
          <a:lstStyle/>
          <a:p>
            <a:r>
              <a:rPr lang="en-US" dirty="0"/>
              <a:t>Is it possible that somebody else can impersonate A?</a:t>
            </a:r>
          </a:p>
          <a:p>
            <a:pPr lvl="1"/>
            <a:endParaRPr lang="en-IN" dirty="0"/>
          </a:p>
        </p:txBody>
      </p:sp>
    </p:spTree>
    <p:extLst>
      <p:ext uri="{BB962C8B-B14F-4D97-AF65-F5344CB8AC3E}">
        <p14:creationId xmlns:p14="http://schemas.microsoft.com/office/powerpoint/2010/main" val="12889455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6DEB3-06C2-E40A-DAE0-C4E5E1AD44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60BFE9-1D36-9B62-4073-B6A9209DBA16}"/>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C8FAC367-EC07-0254-D40D-922823C9C465}"/>
              </a:ext>
            </a:extLst>
          </p:cNvPr>
          <p:cNvSpPr>
            <a:spLocks noGrp="1"/>
          </p:cNvSpPr>
          <p:nvPr>
            <p:ph idx="1"/>
          </p:nvPr>
        </p:nvSpPr>
        <p:spPr/>
        <p:txBody>
          <a:bodyPr/>
          <a:lstStyle/>
          <a:p>
            <a:r>
              <a:rPr lang="en-US" dirty="0"/>
              <a:t>Is it possible that somebody else can impersonate A?</a:t>
            </a:r>
          </a:p>
          <a:p>
            <a:pPr lvl="1"/>
            <a:r>
              <a:rPr lang="en-US" dirty="0"/>
              <a:t>Yes</a:t>
            </a:r>
          </a:p>
          <a:p>
            <a:r>
              <a:rPr lang="en-US" dirty="0"/>
              <a:t>How can we prevent this?</a:t>
            </a:r>
          </a:p>
          <a:p>
            <a:pPr lvl="1"/>
            <a:endParaRPr lang="en-IN" dirty="0"/>
          </a:p>
        </p:txBody>
      </p:sp>
    </p:spTree>
    <p:extLst>
      <p:ext uri="{BB962C8B-B14F-4D97-AF65-F5344CB8AC3E}">
        <p14:creationId xmlns:p14="http://schemas.microsoft.com/office/powerpoint/2010/main" val="29094561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3FD6B-2FCB-36DA-CE7F-08D6B4AD56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5736E8-CAED-96F4-173E-3A36682FFB22}"/>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AD6202D8-096F-D8F3-25F1-60220406BA24}"/>
              </a:ext>
            </a:extLst>
          </p:cNvPr>
          <p:cNvSpPr>
            <a:spLocks noGrp="1"/>
          </p:cNvSpPr>
          <p:nvPr>
            <p:ph idx="1"/>
          </p:nvPr>
        </p:nvSpPr>
        <p:spPr/>
        <p:txBody>
          <a:bodyPr/>
          <a:lstStyle/>
          <a:p>
            <a:r>
              <a:rPr lang="en-US" dirty="0"/>
              <a:t>Is it possible that somebody else can impersonate A?</a:t>
            </a:r>
          </a:p>
          <a:p>
            <a:pPr lvl="1"/>
            <a:r>
              <a:rPr lang="en-US" dirty="0"/>
              <a:t>Yes</a:t>
            </a:r>
          </a:p>
          <a:p>
            <a:r>
              <a:rPr lang="en-US" dirty="0"/>
              <a:t>How can we prevent this?</a:t>
            </a:r>
          </a:p>
          <a:p>
            <a:pPr lvl="1"/>
            <a:r>
              <a:rPr lang="en-US" dirty="0"/>
              <a:t>A can encrypt the cryptographic hash using its private key, append it to the message, and then encrypt the entire message using B's public key.</a:t>
            </a:r>
          </a:p>
          <a:p>
            <a:pPr lvl="1"/>
            <a:r>
              <a:rPr lang="en-US" dirty="0"/>
              <a:t>B will decrypt the cryptographic hash using A's public key and compute the cryptographic hash of the message. If the decrypted hash matches the computed hash, it means that the message was not tampered with, and it was indeed sent by A.</a:t>
            </a:r>
          </a:p>
          <a:p>
            <a:pPr lvl="1"/>
            <a:endParaRPr lang="en-IN" dirty="0"/>
          </a:p>
        </p:txBody>
      </p:sp>
    </p:spTree>
    <p:extLst>
      <p:ext uri="{BB962C8B-B14F-4D97-AF65-F5344CB8AC3E}">
        <p14:creationId xmlns:p14="http://schemas.microsoft.com/office/powerpoint/2010/main" val="5379569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74F5D-1208-6665-A73A-8D4F39849313}"/>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FB601E83-7991-2FB6-BBC5-12D7DC4B4313}"/>
              </a:ext>
            </a:extLst>
          </p:cNvPr>
          <p:cNvSpPr>
            <a:spLocks noGrp="1"/>
          </p:cNvSpPr>
          <p:nvPr>
            <p:ph idx="1"/>
          </p:nvPr>
        </p:nvSpPr>
        <p:spPr/>
        <p:txBody>
          <a:bodyPr/>
          <a:lstStyle/>
          <a:p>
            <a:r>
              <a:rPr lang="en-US" dirty="0"/>
              <a:t>Somebody can resend A's message after a while to mislead B.</a:t>
            </a:r>
          </a:p>
          <a:p>
            <a:pPr lvl="1"/>
            <a:r>
              <a:rPr lang="en-US" dirty="0"/>
              <a:t>For example, the original message says transfer 10000. The duplicate message can cause B to transfer the money twice.</a:t>
            </a:r>
          </a:p>
          <a:p>
            <a:pPr lvl="1"/>
            <a:r>
              <a:rPr lang="en-US" dirty="0"/>
              <a:t>How can we prevent this?</a:t>
            </a:r>
          </a:p>
          <a:p>
            <a:pPr lvl="2"/>
            <a:r>
              <a:rPr lang="en-US" dirty="0"/>
              <a:t>Add a sequence number or timestamp to the message. B will ignore duplicate timestamps.</a:t>
            </a:r>
            <a:br>
              <a:rPr lang="en-US" dirty="0"/>
            </a:br>
            <a:endParaRPr lang="en-IN" dirty="0"/>
          </a:p>
        </p:txBody>
      </p:sp>
    </p:spTree>
    <p:extLst>
      <p:ext uri="{BB962C8B-B14F-4D97-AF65-F5344CB8AC3E}">
        <p14:creationId xmlns:p14="http://schemas.microsoft.com/office/powerpoint/2010/main" val="24369620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C5117-5A2A-186D-A250-B1545467D4DF}"/>
              </a:ext>
            </a:extLst>
          </p:cNvPr>
          <p:cNvSpPr>
            <a:spLocks noGrp="1"/>
          </p:cNvSpPr>
          <p:nvPr>
            <p:ph type="title"/>
          </p:nvPr>
        </p:nvSpPr>
        <p:spPr/>
        <p:txBody>
          <a:bodyPr/>
          <a:lstStyle/>
          <a:p>
            <a:r>
              <a:rPr lang="en-IN" dirty="0"/>
              <a:t>Secure communication</a:t>
            </a:r>
          </a:p>
        </p:txBody>
      </p:sp>
      <p:sp>
        <p:nvSpPr>
          <p:cNvPr id="3" name="Content Placeholder 2">
            <a:extLst>
              <a:ext uri="{FF2B5EF4-FFF2-40B4-BE49-F238E27FC236}">
                <a16:creationId xmlns:a16="http://schemas.microsoft.com/office/drawing/2014/main" id="{D3C5EBFA-06D2-6AC4-61C8-B0FDC3C98465}"/>
              </a:ext>
            </a:extLst>
          </p:cNvPr>
          <p:cNvSpPr>
            <a:spLocks noGrp="1"/>
          </p:cNvSpPr>
          <p:nvPr>
            <p:ph idx="1"/>
          </p:nvPr>
        </p:nvSpPr>
        <p:spPr/>
        <p:txBody>
          <a:bodyPr/>
          <a:lstStyle/>
          <a:p>
            <a:r>
              <a:rPr lang="en-US" dirty="0"/>
              <a:t>Public-key cryptography is used to implement secure protocols used on the Internet</a:t>
            </a:r>
          </a:p>
          <a:p>
            <a:endParaRPr lang="en-US" dirty="0"/>
          </a:p>
          <a:p>
            <a:r>
              <a:rPr lang="en-US" dirty="0"/>
              <a:t>More details in the Network Security and Cryptography courses</a:t>
            </a:r>
            <a:endParaRPr lang="en-IN" dirty="0"/>
          </a:p>
        </p:txBody>
      </p:sp>
    </p:spTree>
    <p:extLst>
      <p:ext uri="{BB962C8B-B14F-4D97-AF65-F5344CB8AC3E}">
        <p14:creationId xmlns:p14="http://schemas.microsoft.com/office/powerpoint/2010/main" val="14370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673DE-6CDF-D03E-324A-36D4C68E26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28CD7B-06F7-0A62-135E-1B33C90D7C7C}"/>
              </a:ext>
            </a:extLst>
          </p:cNvPr>
          <p:cNvSpPr>
            <a:spLocks noGrp="1"/>
          </p:cNvSpPr>
          <p:nvPr>
            <p:ph type="title"/>
          </p:nvPr>
        </p:nvSpPr>
        <p:spPr/>
        <p:txBody>
          <a:bodyPr/>
          <a:lstStyle/>
          <a:p>
            <a:r>
              <a:rPr lang="en-IN" dirty="0"/>
              <a:t>Virtual LAN</a:t>
            </a:r>
          </a:p>
        </p:txBody>
      </p:sp>
      <p:sp>
        <p:nvSpPr>
          <p:cNvPr id="3" name="Content Placeholder 2">
            <a:extLst>
              <a:ext uri="{FF2B5EF4-FFF2-40B4-BE49-F238E27FC236}">
                <a16:creationId xmlns:a16="http://schemas.microsoft.com/office/drawing/2014/main" id="{C66A71AA-3126-7636-67E5-ADCB62DF8674}"/>
              </a:ext>
            </a:extLst>
          </p:cNvPr>
          <p:cNvSpPr>
            <a:spLocks noGrp="1"/>
          </p:cNvSpPr>
          <p:nvPr>
            <p:ph idx="1"/>
          </p:nvPr>
        </p:nvSpPr>
        <p:spPr/>
        <p:txBody>
          <a:bodyPr>
            <a:normAutofit lnSpcReduction="10000"/>
          </a:bodyPr>
          <a:lstStyle/>
          <a:p>
            <a:r>
              <a:rPr lang="en-IN" dirty="0"/>
              <a:t>Suppose, IIITD has a hierarchy of switches that are connected to all departments; however, we don’t want to broadcast CSE packets to ECE and so on. How can we achieve this?</a:t>
            </a:r>
          </a:p>
          <a:p>
            <a:endParaRPr lang="en-IN" dirty="0"/>
          </a:p>
          <a:p>
            <a:r>
              <a:rPr lang="en-IN" dirty="0"/>
              <a:t>One switch may be connected to more than one department or each switch may be connected to more than one departments.</a:t>
            </a:r>
          </a:p>
          <a:p>
            <a:endParaRPr lang="en-IN" dirty="0"/>
          </a:p>
          <a:p>
            <a:r>
              <a:rPr lang="en-IN" dirty="0"/>
              <a:t>Replace switches with routers</a:t>
            </a:r>
          </a:p>
          <a:p>
            <a:endParaRPr lang="en-IN" dirty="0"/>
          </a:p>
          <a:p>
            <a:r>
              <a:rPr lang="en-IN" dirty="0"/>
              <a:t>Can we work only with the switches?</a:t>
            </a:r>
          </a:p>
        </p:txBody>
      </p:sp>
    </p:spTree>
    <p:extLst>
      <p:ext uri="{BB962C8B-B14F-4D97-AF65-F5344CB8AC3E}">
        <p14:creationId xmlns:p14="http://schemas.microsoft.com/office/powerpoint/2010/main" val="3509876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B02BD-6EEE-1F33-2B21-D35B5D8A4BB8}"/>
              </a:ext>
            </a:extLst>
          </p:cNvPr>
          <p:cNvSpPr>
            <a:spLocks noGrp="1"/>
          </p:cNvSpPr>
          <p:nvPr>
            <p:ph type="title"/>
          </p:nvPr>
        </p:nvSpPr>
        <p:spPr/>
        <p:txBody>
          <a:bodyPr/>
          <a:lstStyle/>
          <a:p>
            <a:r>
              <a:rPr lang="en-IN" dirty="0"/>
              <a:t>Virtual LAN</a:t>
            </a:r>
          </a:p>
        </p:txBody>
      </p:sp>
      <p:sp>
        <p:nvSpPr>
          <p:cNvPr id="3" name="Content Placeholder 2">
            <a:extLst>
              <a:ext uri="{FF2B5EF4-FFF2-40B4-BE49-F238E27FC236}">
                <a16:creationId xmlns:a16="http://schemas.microsoft.com/office/drawing/2014/main" id="{61B05C42-5D2E-C944-2DD2-2C28CF182380}"/>
              </a:ext>
            </a:extLst>
          </p:cNvPr>
          <p:cNvSpPr>
            <a:spLocks noGrp="1"/>
          </p:cNvSpPr>
          <p:nvPr>
            <p:ph idx="1"/>
          </p:nvPr>
        </p:nvSpPr>
        <p:spPr/>
        <p:txBody>
          <a:bodyPr/>
          <a:lstStyle/>
          <a:p>
            <a:endParaRPr lang="en-IN"/>
          </a:p>
        </p:txBody>
      </p:sp>
      <p:sp>
        <p:nvSpPr>
          <p:cNvPr id="4" name="Freeform 81">
            <a:extLst>
              <a:ext uri="{FF2B5EF4-FFF2-40B4-BE49-F238E27FC236}">
                <a16:creationId xmlns:a16="http://schemas.microsoft.com/office/drawing/2014/main" id="{0D6C37DA-A3CD-87AA-450D-5363E1C07C4F}"/>
              </a:ext>
            </a:extLst>
          </p:cNvPr>
          <p:cNvSpPr>
            <a:spLocks/>
          </p:cNvSpPr>
          <p:nvPr/>
        </p:nvSpPr>
        <p:spPr bwMode="auto">
          <a:xfrm rot="5400000">
            <a:off x="1384209" y="1345534"/>
            <a:ext cx="3296953" cy="5113490"/>
          </a:xfrm>
          <a:custGeom>
            <a:avLst/>
            <a:gdLst>
              <a:gd name="T0" fmla="*/ 2147483647 w 10000"/>
              <a:gd name="T1" fmla="*/ 2147483647 h 9831"/>
              <a:gd name="T2" fmla="*/ 2147483647 w 10000"/>
              <a:gd name="T3" fmla="*/ 2147483647 h 9831"/>
              <a:gd name="T4" fmla="*/ 2147483647 w 10000"/>
              <a:gd name="T5" fmla="*/ 2147483647 h 9831"/>
              <a:gd name="T6" fmla="*/ 2147483647 w 10000"/>
              <a:gd name="T7" fmla="*/ 2147483647 h 9831"/>
              <a:gd name="T8" fmla="*/ 2147483647 w 10000"/>
              <a:gd name="T9" fmla="*/ 2147483647 h 9831"/>
              <a:gd name="T10" fmla="*/ 2147483647 w 10000"/>
              <a:gd name="T11" fmla="*/ 2147483647 h 9831"/>
              <a:gd name="T12" fmla="*/ 2147483647 w 10000"/>
              <a:gd name="T13" fmla="*/ 2147483647 h 9831"/>
              <a:gd name="T14" fmla="*/ 2147483647 w 10000"/>
              <a:gd name="T15" fmla="*/ 2147483647 h 9831"/>
              <a:gd name="T16" fmla="*/ 2147483647 w 10000"/>
              <a:gd name="T17" fmla="*/ 2147483647 h 9831"/>
              <a:gd name="T18" fmla="*/ 2147483647 w 10000"/>
              <a:gd name="T19" fmla="*/ 2147483647 h 9831"/>
              <a:gd name="T20" fmla="*/ 2147483647 w 10000"/>
              <a:gd name="T21" fmla="*/ 2147483647 h 9831"/>
              <a:gd name="T22" fmla="*/ 2147483647 w 10000"/>
              <a:gd name="T23" fmla="*/ 2147483647 h 983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connsiteX0" fmla="*/ 3018 w 10166"/>
              <a:gd name="connsiteY0" fmla="*/ 121 h 10000"/>
              <a:gd name="connsiteX1" fmla="*/ 545 w 10166"/>
              <a:gd name="connsiteY1" fmla="*/ 527 h 10000"/>
              <a:gd name="connsiteX2" fmla="*/ 8 w 10166"/>
              <a:gd name="connsiteY2" fmla="*/ 3524 h 10000"/>
              <a:gd name="connsiteX3" fmla="*/ 354 w 10166"/>
              <a:gd name="connsiteY3" fmla="*/ 6305 h 10000"/>
              <a:gd name="connsiteX4" fmla="*/ 1947 w 10166"/>
              <a:gd name="connsiteY4" fmla="*/ 6681 h 10000"/>
              <a:gd name="connsiteX5" fmla="*/ 5285 w 10166"/>
              <a:gd name="connsiteY5" fmla="*/ 9001 h 10000"/>
              <a:gd name="connsiteX6" fmla="*/ 8172 w 10166"/>
              <a:gd name="connsiteY6" fmla="*/ 9974 h 10000"/>
              <a:gd name="connsiteX7" fmla="*/ 9864 w 10166"/>
              <a:gd name="connsiteY7" fmla="*/ 8031 h 10000"/>
              <a:gd name="connsiteX8" fmla="*/ 9830 w 10166"/>
              <a:gd name="connsiteY8" fmla="*/ 3652 h 10000"/>
              <a:gd name="connsiteX9" fmla="*/ 9852 w 10166"/>
              <a:gd name="connsiteY9" fmla="*/ 791 h 10000"/>
              <a:gd name="connsiteX10" fmla="*/ 5984 w 10166"/>
              <a:gd name="connsiteY10" fmla="*/ 50 h 10000"/>
              <a:gd name="connsiteX11" fmla="*/ 3018 w 10166"/>
              <a:gd name="connsiteY11" fmla="*/ 121 h 10000"/>
              <a:gd name="connsiteX0" fmla="*/ 3018 w 10281"/>
              <a:gd name="connsiteY0" fmla="*/ 121 h 10000"/>
              <a:gd name="connsiteX1" fmla="*/ 545 w 10281"/>
              <a:gd name="connsiteY1" fmla="*/ 527 h 10000"/>
              <a:gd name="connsiteX2" fmla="*/ 8 w 10281"/>
              <a:gd name="connsiteY2" fmla="*/ 3524 h 10000"/>
              <a:gd name="connsiteX3" fmla="*/ 354 w 10281"/>
              <a:gd name="connsiteY3" fmla="*/ 6305 h 10000"/>
              <a:gd name="connsiteX4" fmla="*/ 1947 w 10281"/>
              <a:gd name="connsiteY4" fmla="*/ 6681 h 10000"/>
              <a:gd name="connsiteX5" fmla="*/ 5285 w 10281"/>
              <a:gd name="connsiteY5" fmla="*/ 9001 h 10000"/>
              <a:gd name="connsiteX6" fmla="*/ 8172 w 10281"/>
              <a:gd name="connsiteY6" fmla="*/ 9974 h 10000"/>
              <a:gd name="connsiteX7" fmla="*/ 9864 w 10281"/>
              <a:gd name="connsiteY7" fmla="*/ 8031 h 10000"/>
              <a:gd name="connsiteX8" fmla="*/ 10169 w 10281"/>
              <a:gd name="connsiteY8" fmla="*/ 3708 h 10000"/>
              <a:gd name="connsiteX9" fmla="*/ 9852 w 10281"/>
              <a:gd name="connsiteY9" fmla="*/ 791 h 10000"/>
              <a:gd name="connsiteX10" fmla="*/ 5984 w 10281"/>
              <a:gd name="connsiteY10" fmla="*/ 50 h 10000"/>
              <a:gd name="connsiteX11" fmla="*/ 3018 w 10281"/>
              <a:gd name="connsiteY11" fmla="*/ 121 h 1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0281" h="10000">
                <a:moveTo>
                  <a:pt x="3018" y="121"/>
                </a:moveTo>
                <a:cubicBezTo>
                  <a:pt x="2111" y="201"/>
                  <a:pt x="1047" y="-40"/>
                  <a:pt x="545" y="527"/>
                </a:cubicBezTo>
                <a:cubicBezTo>
                  <a:pt x="43" y="1094"/>
                  <a:pt x="40" y="2561"/>
                  <a:pt x="8" y="3524"/>
                </a:cubicBezTo>
                <a:cubicBezTo>
                  <a:pt x="-24" y="4487"/>
                  <a:pt x="32" y="5779"/>
                  <a:pt x="354" y="6305"/>
                </a:cubicBezTo>
                <a:cubicBezTo>
                  <a:pt x="677" y="6830"/>
                  <a:pt x="1127" y="6231"/>
                  <a:pt x="1947" y="6681"/>
                </a:cubicBezTo>
                <a:cubicBezTo>
                  <a:pt x="2769" y="7131"/>
                  <a:pt x="4247" y="8453"/>
                  <a:pt x="5285" y="9001"/>
                </a:cubicBezTo>
                <a:cubicBezTo>
                  <a:pt x="6321" y="9549"/>
                  <a:pt x="7408" y="10134"/>
                  <a:pt x="8172" y="9974"/>
                </a:cubicBezTo>
                <a:cubicBezTo>
                  <a:pt x="8934" y="9811"/>
                  <a:pt x="9531" y="9075"/>
                  <a:pt x="9864" y="8031"/>
                </a:cubicBezTo>
                <a:cubicBezTo>
                  <a:pt x="10197" y="6987"/>
                  <a:pt x="10171" y="4915"/>
                  <a:pt x="10169" y="3708"/>
                </a:cubicBezTo>
                <a:cubicBezTo>
                  <a:pt x="10167" y="2501"/>
                  <a:pt x="10574" y="1287"/>
                  <a:pt x="9852" y="791"/>
                </a:cubicBezTo>
                <a:cubicBezTo>
                  <a:pt x="9131" y="296"/>
                  <a:pt x="7123" y="162"/>
                  <a:pt x="5984" y="50"/>
                </a:cubicBezTo>
                <a:cubicBezTo>
                  <a:pt x="4845" y="-62"/>
                  <a:pt x="3924" y="42"/>
                  <a:pt x="3018" y="121"/>
                </a:cubicBezTo>
                <a:close/>
              </a:path>
            </a:pathLst>
          </a:custGeom>
          <a:solidFill>
            <a:srgbClr val="9CE0FA"/>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5" name="Line 34">
            <a:extLst>
              <a:ext uri="{FF2B5EF4-FFF2-40B4-BE49-F238E27FC236}">
                <a16:creationId xmlns:a16="http://schemas.microsoft.com/office/drawing/2014/main" id="{BCB1C432-5350-1233-18B0-961CFEC89613}"/>
              </a:ext>
            </a:extLst>
          </p:cNvPr>
          <p:cNvSpPr>
            <a:spLocks noChangeShapeType="1"/>
          </p:cNvSpPr>
          <p:nvPr/>
        </p:nvSpPr>
        <p:spPr bwMode="auto">
          <a:xfrm>
            <a:off x="3067442" y="3407180"/>
            <a:ext cx="0" cy="1088582"/>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6" name="Line 35">
            <a:extLst>
              <a:ext uri="{FF2B5EF4-FFF2-40B4-BE49-F238E27FC236}">
                <a16:creationId xmlns:a16="http://schemas.microsoft.com/office/drawing/2014/main" id="{7A01B577-67FB-3446-8074-D095A0237BEF}"/>
              </a:ext>
            </a:extLst>
          </p:cNvPr>
          <p:cNvSpPr>
            <a:spLocks noChangeShapeType="1"/>
          </p:cNvSpPr>
          <p:nvPr/>
        </p:nvSpPr>
        <p:spPr bwMode="auto">
          <a:xfrm flipH="1" flipV="1">
            <a:off x="3199950" y="3358878"/>
            <a:ext cx="1259908" cy="120403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 name="Line 59">
            <a:extLst>
              <a:ext uri="{FF2B5EF4-FFF2-40B4-BE49-F238E27FC236}">
                <a16:creationId xmlns:a16="http://schemas.microsoft.com/office/drawing/2014/main" id="{D3B45B39-0AF0-7698-A9BB-62250A6BBAD9}"/>
              </a:ext>
            </a:extLst>
          </p:cNvPr>
          <p:cNvSpPr>
            <a:spLocks noChangeShapeType="1"/>
          </p:cNvSpPr>
          <p:nvPr/>
        </p:nvSpPr>
        <p:spPr bwMode="auto">
          <a:xfrm flipV="1">
            <a:off x="3270548" y="2900589"/>
            <a:ext cx="837404" cy="31455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 name="Line 60">
            <a:extLst>
              <a:ext uri="{FF2B5EF4-FFF2-40B4-BE49-F238E27FC236}">
                <a16:creationId xmlns:a16="http://schemas.microsoft.com/office/drawing/2014/main" id="{CDD9C062-18D4-8557-FF2F-8694298ED4B4}"/>
              </a:ext>
            </a:extLst>
          </p:cNvPr>
          <p:cNvSpPr>
            <a:spLocks noChangeShapeType="1"/>
          </p:cNvSpPr>
          <p:nvPr/>
        </p:nvSpPr>
        <p:spPr bwMode="auto">
          <a:xfrm flipV="1">
            <a:off x="3129352" y="2661431"/>
            <a:ext cx="458346" cy="563141"/>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9" name="Line 77">
            <a:extLst>
              <a:ext uri="{FF2B5EF4-FFF2-40B4-BE49-F238E27FC236}">
                <a16:creationId xmlns:a16="http://schemas.microsoft.com/office/drawing/2014/main" id="{21510611-D62E-DFD5-0823-D4C902E46743}"/>
              </a:ext>
            </a:extLst>
          </p:cNvPr>
          <p:cNvSpPr>
            <a:spLocks noChangeShapeType="1"/>
          </p:cNvSpPr>
          <p:nvPr/>
        </p:nvSpPr>
        <p:spPr bwMode="auto">
          <a:xfrm>
            <a:off x="2381009" y="2775708"/>
            <a:ext cx="589768" cy="478316"/>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0" name="Group 9">
            <a:extLst>
              <a:ext uri="{FF2B5EF4-FFF2-40B4-BE49-F238E27FC236}">
                <a16:creationId xmlns:a16="http://schemas.microsoft.com/office/drawing/2014/main" id="{F16D72F1-FEC6-7595-C2CE-6926C56B2F62}"/>
              </a:ext>
            </a:extLst>
          </p:cNvPr>
          <p:cNvGrpSpPr/>
          <p:nvPr/>
        </p:nvGrpSpPr>
        <p:grpSpPr>
          <a:xfrm>
            <a:off x="2778135" y="3090622"/>
            <a:ext cx="625610" cy="355986"/>
            <a:chOff x="3668110" y="2448910"/>
            <a:chExt cx="3794234" cy="2165130"/>
          </a:xfrm>
        </p:grpSpPr>
        <p:sp>
          <p:nvSpPr>
            <p:cNvPr id="11" name="Rectangle 10">
              <a:extLst>
                <a:ext uri="{FF2B5EF4-FFF2-40B4-BE49-F238E27FC236}">
                  <a16:creationId xmlns:a16="http://schemas.microsoft.com/office/drawing/2014/main" id="{C99F98BE-7524-D577-FA44-5FF5F43BA035}"/>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Freeform 157">
              <a:extLst>
                <a:ext uri="{FF2B5EF4-FFF2-40B4-BE49-F238E27FC236}">
                  <a16:creationId xmlns:a16="http://schemas.microsoft.com/office/drawing/2014/main" id="{D97C8B57-A455-4860-6660-2A95D7FAF833}"/>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3" name="Group 12">
              <a:extLst>
                <a:ext uri="{FF2B5EF4-FFF2-40B4-BE49-F238E27FC236}">
                  <a16:creationId xmlns:a16="http://schemas.microsoft.com/office/drawing/2014/main" id="{3D768C6E-37AC-438C-73A1-8AE14472486D}"/>
                </a:ext>
              </a:extLst>
            </p:cNvPr>
            <p:cNvGrpSpPr/>
            <p:nvPr/>
          </p:nvGrpSpPr>
          <p:grpSpPr>
            <a:xfrm>
              <a:off x="3941378" y="2603243"/>
              <a:ext cx="3202061" cy="1066110"/>
              <a:chOff x="7939341" y="3037317"/>
              <a:chExt cx="897649" cy="353919"/>
            </a:xfrm>
          </p:grpSpPr>
          <p:sp>
            <p:nvSpPr>
              <p:cNvPr id="14" name="Freeform 159">
                <a:extLst>
                  <a:ext uri="{FF2B5EF4-FFF2-40B4-BE49-F238E27FC236}">
                    <a16:creationId xmlns:a16="http://schemas.microsoft.com/office/drawing/2014/main" id="{2815BC7D-AF25-5E81-81E5-3605AF35F9DF}"/>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reeform 160">
                <a:extLst>
                  <a:ext uri="{FF2B5EF4-FFF2-40B4-BE49-F238E27FC236}">
                    <a16:creationId xmlns:a16="http://schemas.microsoft.com/office/drawing/2014/main" id="{B35F1A96-FFD5-B3B9-BBE2-5418E222FB17}"/>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reeform 161">
                <a:extLst>
                  <a:ext uri="{FF2B5EF4-FFF2-40B4-BE49-F238E27FC236}">
                    <a16:creationId xmlns:a16="http://schemas.microsoft.com/office/drawing/2014/main" id="{59C55D35-895A-0B58-E1A1-A5B3272AB569}"/>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reeform 162">
                <a:extLst>
                  <a:ext uri="{FF2B5EF4-FFF2-40B4-BE49-F238E27FC236}">
                    <a16:creationId xmlns:a16="http://schemas.microsoft.com/office/drawing/2014/main" id="{9133333C-B877-665D-EC7A-823CB1163263}"/>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8" name="Line 20">
            <a:extLst>
              <a:ext uri="{FF2B5EF4-FFF2-40B4-BE49-F238E27FC236}">
                <a16:creationId xmlns:a16="http://schemas.microsoft.com/office/drawing/2014/main" id="{EE472253-A6ED-6205-CEA3-3620E91462CC}"/>
              </a:ext>
            </a:extLst>
          </p:cNvPr>
          <p:cNvSpPr>
            <a:spLocks noChangeShapeType="1"/>
          </p:cNvSpPr>
          <p:nvPr/>
        </p:nvSpPr>
        <p:spPr bwMode="auto">
          <a:xfrm flipH="1">
            <a:off x="1065709" y="4430966"/>
            <a:ext cx="380145" cy="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 name="Line 21">
            <a:extLst>
              <a:ext uri="{FF2B5EF4-FFF2-40B4-BE49-F238E27FC236}">
                <a16:creationId xmlns:a16="http://schemas.microsoft.com/office/drawing/2014/main" id="{64994C1C-338C-9E86-66E3-21534BFA2F92}"/>
              </a:ext>
            </a:extLst>
          </p:cNvPr>
          <p:cNvSpPr>
            <a:spLocks noChangeShapeType="1"/>
          </p:cNvSpPr>
          <p:nvPr/>
        </p:nvSpPr>
        <p:spPr bwMode="auto">
          <a:xfrm flipH="1">
            <a:off x="1330724" y="4466310"/>
            <a:ext cx="185728" cy="23326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Line 22">
            <a:extLst>
              <a:ext uri="{FF2B5EF4-FFF2-40B4-BE49-F238E27FC236}">
                <a16:creationId xmlns:a16="http://schemas.microsoft.com/office/drawing/2014/main" id="{EE77193B-14A9-B479-54F4-7D919053D61F}"/>
              </a:ext>
            </a:extLst>
          </p:cNvPr>
          <p:cNvSpPr>
            <a:spLocks noChangeShapeType="1"/>
          </p:cNvSpPr>
          <p:nvPr/>
        </p:nvSpPr>
        <p:spPr bwMode="auto">
          <a:xfrm>
            <a:off x="1617462" y="4487516"/>
            <a:ext cx="49962" cy="21913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21" name="Group 44">
            <a:extLst>
              <a:ext uri="{FF2B5EF4-FFF2-40B4-BE49-F238E27FC236}">
                <a16:creationId xmlns:a16="http://schemas.microsoft.com/office/drawing/2014/main" id="{1D914614-D258-5940-F19D-53687C9B862F}"/>
              </a:ext>
            </a:extLst>
          </p:cNvPr>
          <p:cNvGrpSpPr>
            <a:grpSpLocks/>
          </p:cNvGrpSpPr>
          <p:nvPr/>
        </p:nvGrpSpPr>
        <p:grpSpPr bwMode="auto">
          <a:xfrm>
            <a:off x="753990" y="4284879"/>
            <a:ext cx="388834" cy="356970"/>
            <a:chOff x="-44" y="1473"/>
            <a:chExt cx="981" cy="1105"/>
          </a:xfrm>
        </p:grpSpPr>
        <p:pic>
          <p:nvPicPr>
            <p:cNvPr id="22" name="Picture 45" descr="desktop_computer_stylized_medium">
              <a:extLst>
                <a:ext uri="{FF2B5EF4-FFF2-40B4-BE49-F238E27FC236}">
                  <a16:creationId xmlns:a16="http://schemas.microsoft.com/office/drawing/2014/main" id="{18EFD1C6-9AA8-4241-6884-913CE37DD7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 name="Freeform 46">
              <a:extLst>
                <a:ext uri="{FF2B5EF4-FFF2-40B4-BE49-F238E27FC236}">
                  <a16:creationId xmlns:a16="http://schemas.microsoft.com/office/drawing/2014/main" id="{4EDF931C-3C23-B532-CD77-A9B826EBC234}"/>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24" name="Group 44">
            <a:extLst>
              <a:ext uri="{FF2B5EF4-FFF2-40B4-BE49-F238E27FC236}">
                <a16:creationId xmlns:a16="http://schemas.microsoft.com/office/drawing/2014/main" id="{AC2B8E4F-703E-BF34-16A5-50C924495DD6}"/>
              </a:ext>
            </a:extLst>
          </p:cNvPr>
          <p:cNvGrpSpPr>
            <a:grpSpLocks/>
          </p:cNvGrpSpPr>
          <p:nvPr/>
        </p:nvGrpSpPr>
        <p:grpSpPr bwMode="auto">
          <a:xfrm>
            <a:off x="1032038" y="4624177"/>
            <a:ext cx="388834" cy="356970"/>
            <a:chOff x="-44" y="1473"/>
            <a:chExt cx="981" cy="1105"/>
          </a:xfrm>
        </p:grpSpPr>
        <p:pic>
          <p:nvPicPr>
            <p:cNvPr id="25" name="Picture 45" descr="desktop_computer_stylized_medium">
              <a:extLst>
                <a:ext uri="{FF2B5EF4-FFF2-40B4-BE49-F238E27FC236}">
                  <a16:creationId xmlns:a16="http://schemas.microsoft.com/office/drawing/2014/main" id="{14C41BF7-7A6E-EE7D-F111-5C499A8D63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 name="Freeform 46">
              <a:extLst>
                <a:ext uri="{FF2B5EF4-FFF2-40B4-BE49-F238E27FC236}">
                  <a16:creationId xmlns:a16="http://schemas.microsoft.com/office/drawing/2014/main" id="{4777E25F-4928-6FDD-0EF3-692F0F0B3FB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27" name="Group 44">
            <a:extLst>
              <a:ext uri="{FF2B5EF4-FFF2-40B4-BE49-F238E27FC236}">
                <a16:creationId xmlns:a16="http://schemas.microsoft.com/office/drawing/2014/main" id="{7DB12B70-E60C-130E-50E0-090995EFF946}"/>
              </a:ext>
            </a:extLst>
          </p:cNvPr>
          <p:cNvGrpSpPr>
            <a:grpSpLocks/>
          </p:cNvGrpSpPr>
          <p:nvPr/>
        </p:nvGrpSpPr>
        <p:grpSpPr bwMode="auto">
          <a:xfrm>
            <a:off x="1393719" y="4647740"/>
            <a:ext cx="388834" cy="356970"/>
            <a:chOff x="-44" y="1473"/>
            <a:chExt cx="981" cy="1105"/>
          </a:xfrm>
        </p:grpSpPr>
        <p:pic>
          <p:nvPicPr>
            <p:cNvPr id="28" name="Picture 45" descr="desktop_computer_stylized_medium">
              <a:extLst>
                <a:ext uri="{FF2B5EF4-FFF2-40B4-BE49-F238E27FC236}">
                  <a16:creationId xmlns:a16="http://schemas.microsoft.com/office/drawing/2014/main" id="{A80AF13C-391E-E673-2216-33D062E8D2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9" name="Freeform 46">
              <a:extLst>
                <a:ext uri="{FF2B5EF4-FFF2-40B4-BE49-F238E27FC236}">
                  <a16:creationId xmlns:a16="http://schemas.microsoft.com/office/drawing/2014/main" id="{18EA666F-716D-E7C6-DE0A-582BB0B08A59}"/>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30" name="Line 21">
            <a:extLst>
              <a:ext uri="{FF2B5EF4-FFF2-40B4-BE49-F238E27FC236}">
                <a16:creationId xmlns:a16="http://schemas.microsoft.com/office/drawing/2014/main" id="{C5B59F38-C8A6-40A9-963B-3FE951FAFE13}"/>
              </a:ext>
            </a:extLst>
          </p:cNvPr>
          <p:cNvSpPr>
            <a:spLocks noChangeShapeType="1"/>
          </p:cNvSpPr>
          <p:nvPr/>
        </p:nvSpPr>
        <p:spPr bwMode="auto">
          <a:xfrm>
            <a:off x="1767347" y="4435678"/>
            <a:ext cx="258498" cy="226199"/>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1" name="Line 22">
            <a:extLst>
              <a:ext uri="{FF2B5EF4-FFF2-40B4-BE49-F238E27FC236}">
                <a16:creationId xmlns:a16="http://schemas.microsoft.com/office/drawing/2014/main" id="{090FC02D-EF5F-0003-B872-0F81E22487E7}"/>
              </a:ext>
            </a:extLst>
          </p:cNvPr>
          <p:cNvSpPr>
            <a:spLocks noChangeShapeType="1"/>
          </p:cNvSpPr>
          <p:nvPr/>
        </p:nvSpPr>
        <p:spPr bwMode="auto">
          <a:xfrm flipH="1">
            <a:off x="1925922" y="4803252"/>
            <a:ext cx="82546" cy="217952"/>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2" name="Line 22">
            <a:extLst>
              <a:ext uri="{FF2B5EF4-FFF2-40B4-BE49-F238E27FC236}">
                <a16:creationId xmlns:a16="http://schemas.microsoft.com/office/drawing/2014/main" id="{B5D23AB6-690E-9D41-3385-12BBB882A42A}"/>
              </a:ext>
            </a:extLst>
          </p:cNvPr>
          <p:cNvSpPr>
            <a:spLocks noChangeShapeType="1"/>
          </p:cNvSpPr>
          <p:nvPr/>
        </p:nvSpPr>
        <p:spPr bwMode="auto">
          <a:xfrm>
            <a:off x="2202884" y="4811498"/>
            <a:ext cx="49962" cy="21913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33" name="Line 20">
            <a:extLst>
              <a:ext uri="{FF2B5EF4-FFF2-40B4-BE49-F238E27FC236}">
                <a16:creationId xmlns:a16="http://schemas.microsoft.com/office/drawing/2014/main" id="{06DD4D9C-5F9C-C144-9CE0-92044709A098}"/>
              </a:ext>
            </a:extLst>
          </p:cNvPr>
          <p:cNvSpPr>
            <a:spLocks noChangeShapeType="1"/>
          </p:cNvSpPr>
          <p:nvPr/>
        </p:nvSpPr>
        <p:spPr bwMode="auto">
          <a:xfrm>
            <a:off x="2131694" y="4497705"/>
            <a:ext cx="1677" cy="225434"/>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34" name="Group 44">
            <a:extLst>
              <a:ext uri="{FF2B5EF4-FFF2-40B4-BE49-F238E27FC236}">
                <a16:creationId xmlns:a16="http://schemas.microsoft.com/office/drawing/2014/main" id="{E9FDC288-3BD3-D19B-D2EA-AB0A2FC476CF}"/>
              </a:ext>
            </a:extLst>
          </p:cNvPr>
          <p:cNvGrpSpPr>
            <a:grpSpLocks/>
          </p:cNvGrpSpPr>
          <p:nvPr/>
        </p:nvGrpSpPr>
        <p:grpSpPr bwMode="auto">
          <a:xfrm>
            <a:off x="1670682" y="4924597"/>
            <a:ext cx="388834" cy="356970"/>
            <a:chOff x="-44" y="1473"/>
            <a:chExt cx="981" cy="1105"/>
          </a:xfrm>
        </p:grpSpPr>
        <p:pic>
          <p:nvPicPr>
            <p:cNvPr id="35" name="Picture 45" descr="desktop_computer_stylized_medium">
              <a:extLst>
                <a:ext uri="{FF2B5EF4-FFF2-40B4-BE49-F238E27FC236}">
                  <a16:creationId xmlns:a16="http://schemas.microsoft.com/office/drawing/2014/main" id="{762B712B-F229-DDCB-EFE2-705AE1DF06F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 name="Freeform 46">
              <a:extLst>
                <a:ext uri="{FF2B5EF4-FFF2-40B4-BE49-F238E27FC236}">
                  <a16:creationId xmlns:a16="http://schemas.microsoft.com/office/drawing/2014/main" id="{EEC94357-8DAD-D5EF-44E2-307F2B42B7DB}"/>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37" name="Group 44">
            <a:extLst>
              <a:ext uri="{FF2B5EF4-FFF2-40B4-BE49-F238E27FC236}">
                <a16:creationId xmlns:a16="http://schemas.microsoft.com/office/drawing/2014/main" id="{0B645668-0B73-010B-0229-D6560C0990BE}"/>
              </a:ext>
            </a:extLst>
          </p:cNvPr>
          <p:cNvGrpSpPr>
            <a:grpSpLocks/>
          </p:cNvGrpSpPr>
          <p:nvPr/>
        </p:nvGrpSpPr>
        <p:grpSpPr bwMode="auto">
          <a:xfrm>
            <a:off x="1920239" y="4247763"/>
            <a:ext cx="388834" cy="356970"/>
            <a:chOff x="-44" y="1473"/>
            <a:chExt cx="981" cy="1105"/>
          </a:xfrm>
        </p:grpSpPr>
        <p:pic>
          <p:nvPicPr>
            <p:cNvPr id="38" name="Picture 45" descr="desktop_computer_stylized_medium">
              <a:extLst>
                <a:ext uri="{FF2B5EF4-FFF2-40B4-BE49-F238E27FC236}">
                  <a16:creationId xmlns:a16="http://schemas.microsoft.com/office/drawing/2014/main" id="{8491911B-E255-F82C-C648-B930C89C0A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9" name="Freeform 46">
              <a:extLst>
                <a:ext uri="{FF2B5EF4-FFF2-40B4-BE49-F238E27FC236}">
                  <a16:creationId xmlns:a16="http://schemas.microsoft.com/office/drawing/2014/main" id="{FD881E5B-C50E-EE6B-91BE-DDBCC639918A}"/>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40" name="Line 20">
            <a:extLst>
              <a:ext uri="{FF2B5EF4-FFF2-40B4-BE49-F238E27FC236}">
                <a16:creationId xmlns:a16="http://schemas.microsoft.com/office/drawing/2014/main" id="{1C5A256B-E7C6-B623-694C-4ACA0F8827EE}"/>
              </a:ext>
            </a:extLst>
          </p:cNvPr>
          <p:cNvSpPr>
            <a:spLocks noChangeShapeType="1"/>
          </p:cNvSpPr>
          <p:nvPr/>
        </p:nvSpPr>
        <p:spPr bwMode="auto">
          <a:xfrm flipH="1">
            <a:off x="3952637" y="4630068"/>
            <a:ext cx="380145" cy="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21">
            <a:extLst>
              <a:ext uri="{FF2B5EF4-FFF2-40B4-BE49-F238E27FC236}">
                <a16:creationId xmlns:a16="http://schemas.microsoft.com/office/drawing/2014/main" id="{A3E0A5C5-5AC7-4591-D568-2369A8862203}"/>
              </a:ext>
            </a:extLst>
          </p:cNvPr>
          <p:cNvSpPr>
            <a:spLocks noChangeShapeType="1"/>
          </p:cNvSpPr>
          <p:nvPr/>
        </p:nvSpPr>
        <p:spPr bwMode="auto">
          <a:xfrm flipH="1">
            <a:off x="4217652" y="4665411"/>
            <a:ext cx="185728" cy="23326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Line 22">
            <a:extLst>
              <a:ext uri="{FF2B5EF4-FFF2-40B4-BE49-F238E27FC236}">
                <a16:creationId xmlns:a16="http://schemas.microsoft.com/office/drawing/2014/main" id="{F60EE4AA-7A1F-F171-4382-FEB14322F767}"/>
              </a:ext>
            </a:extLst>
          </p:cNvPr>
          <p:cNvSpPr>
            <a:spLocks noChangeShapeType="1"/>
          </p:cNvSpPr>
          <p:nvPr/>
        </p:nvSpPr>
        <p:spPr bwMode="auto">
          <a:xfrm>
            <a:off x="4504390" y="4686617"/>
            <a:ext cx="49962" cy="21913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43" name="Group 44">
            <a:extLst>
              <a:ext uri="{FF2B5EF4-FFF2-40B4-BE49-F238E27FC236}">
                <a16:creationId xmlns:a16="http://schemas.microsoft.com/office/drawing/2014/main" id="{34F97ACB-5D30-E3FE-F1B4-52BE2D7D8CBB}"/>
              </a:ext>
            </a:extLst>
          </p:cNvPr>
          <p:cNvGrpSpPr>
            <a:grpSpLocks/>
          </p:cNvGrpSpPr>
          <p:nvPr/>
        </p:nvGrpSpPr>
        <p:grpSpPr bwMode="auto">
          <a:xfrm>
            <a:off x="3741928" y="4492228"/>
            <a:ext cx="388834" cy="356970"/>
            <a:chOff x="-44" y="1473"/>
            <a:chExt cx="981" cy="1105"/>
          </a:xfrm>
        </p:grpSpPr>
        <p:pic>
          <p:nvPicPr>
            <p:cNvPr id="44" name="Picture 45" descr="desktop_computer_stylized_medium">
              <a:extLst>
                <a:ext uri="{FF2B5EF4-FFF2-40B4-BE49-F238E27FC236}">
                  <a16:creationId xmlns:a16="http://schemas.microsoft.com/office/drawing/2014/main" id="{45D281DD-9191-9C35-BCFF-CB7CA0484C9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5" name="Freeform 46">
              <a:extLst>
                <a:ext uri="{FF2B5EF4-FFF2-40B4-BE49-F238E27FC236}">
                  <a16:creationId xmlns:a16="http://schemas.microsoft.com/office/drawing/2014/main" id="{8235CF5D-069A-1143-CE99-46EC668073E6}"/>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46" name="Group 44">
            <a:extLst>
              <a:ext uri="{FF2B5EF4-FFF2-40B4-BE49-F238E27FC236}">
                <a16:creationId xmlns:a16="http://schemas.microsoft.com/office/drawing/2014/main" id="{7316FD83-B5B7-93A7-8E8D-EDF70E999252}"/>
              </a:ext>
            </a:extLst>
          </p:cNvPr>
          <p:cNvGrpSpPr>
            <a:grpSpLocks/>
          </p:cNvGrpSpPr>
          <p:nvPr/>
        </p:nvGrpSpPr>
        <p:grpSpPr bwMode="auto">
          <a:xfrm>
            <a:off x="3918966" y="4823279"/>
            <a:ext cx="389920" cy="356970"/>
            <a:chOff x="-44" y="1473"/>
            <a:chExt cx="981" cy="1105"/>
          </a:xfrm>
        </p:grpSpPr>
        <p:pic>
          <p:nvPicPr>
            <p:cNvPr id="47" name="Picture 45" descr="desktop_computer_stylized_medium">
              <a:extLst>
                <a:ext uri="{FF2B5EF4-FFF2-40B4-BE49-F238E27FC236}">
                  <a16:creationId xmlns:a16="http://schemas.microsoft.com/office/drawing/2014/main" id="{71A90813-1D7B-D1BC-3103-6B9B4322C1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 name="Freeform 46">
              <a:extLst>
                <a:ext uri="{FF2B5EF4-FFF2-40B4-BE49-F238E27FC236}">
                  <a16:creationId xmlns:a16="http://schemas.microsoft.com/office/drawing/2014/main" id="{AFF61CB9-E0D5-9614-D954-C149AE0B35F4}"/>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49" name="Group 44">
            <a:extLst>
              <a:ext uri="{FF2B5EF4-FFF2-40B4-BE49-F238E27FC236}">
                <a16:creationId xmlns:a16="http://schemas.microsoft.com/office/drawing/2014/main" id="{338F9C12-BA01-3215-C929-CB1BCC00034C}"/>
              </a:ext>
            </a:extLst>
          </p:cNvPr>
          <p:cNvGrpSpPr>
            <a:grpSpLocks/>
          </p:cNvGrpSpPr>
          <p:nvPr/>
        </p:nvGrpSpPr>
        <p:grpSpPr bwMode="auto">
          <a:xfrm>
            <a:off x="4280647" y="4845664"/>
            <a:ext cx="388834" cy="358148"/>
            <a:chOff x="-44" y="1473"/>
            <a:chExt cx="981" cy="1105"/>
          </a:xfrm>
        </p:grpSpPr>
        <p:pic>
          <p:nvPicPr>
            <p:cNvPr id="50" name="Picture 45" descr="desktop_computer_stylized_medium">
              <a:extLst>
                <a:ext uri="{FF2B5EF4-FFF2-40B4-BE49-F238E27FC236}">
                  <a16:creationId xmlns:a16="http://schemas.microsoft.com/office/drawing/2014/main" id="{809A40C8-67A7-5250-044E-AC8C94C2B5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 name="Freeform 46">
              <a:extLst>
                <a:ext uri="{FF2B5EF4-FFF2-40B4-BE49-F238E27FC236}">
                  <a16:creationId xmlns:a16="http://schemas.microsoft.com/office/drawing/2014/main" id="{1DD1A6AC-4D9C-1071-485F-9DDE15521513}"/>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52" name="Line 20">
            <a:extLst>
              <a:ext uri="{FF2B5EF4-FFF2-40B4-BE49-F238E27FC236}">
                <a16:creationId xmlns:a16="http://schemas.microsoft.com/office/drawing/2014/main" id="{5AF2531A-A470-81CC-EB21-F16D5D1C74B0}"/>
              </a:ext>
            </a:extLst>
          </p:cNvPr>
          <p:cNvSpPr>
            <a:spLocks noChangeShapeType="1"/>
          </p:cNvSpPr>
          <p:nvPr/>
        </p:nvSpPr>
        <p:spPr bwMode="auto">
          <a:xfrm flipH="1" flipV="1">
            <a:off x="3250998" y="4664234"/>
            <a:ext cx="414901" cy="232089"/>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3" name="Line 21">
            <a:extLst>
              <a:ext uri="{FF2B5EF4-FFF2-40B4-BE49-F238E27FC236}">
                <a16:creationId xmlns:a16="http://schemas.microsoft.com/office/drawing/2014/main" id="{FAC3737E-3114-663F-4F7D-8F4F99B4B4AE}"/>
              </a:ext>
            </a:extLst>
          </p:cNvPr>
          <p:cNvSpPr>
            <a:spLocks noChangeShapeType="1"/>
          </p:cNvSpPr>
          <p:nvPr/>
        </p:nvSpPr>
        <p:spPr bwMode="auto">
          <a:xfrm flipH="1">
            <a:off x="2933849" y="4630068"/>
            <a:ext cx="185728" cy="23326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54" name="Line 22">
            <a:extLst>
              <a:ext uri="{FF2B5EF4-FFF2-40B4-BE49-F238E27FC236}">
                <a16:creationId xmlns:a16="http://schemas.microsoft.com/office/drawing/2014/main" id="{C7F47322-2513-665B-ADD9-3224219DBA55}"/>
              </a:ext>
            </a:extLst>
          </p:cNvPr>
          <p:cNvSpPr>
            <a:spLocks noChangeShapeType="1"/>
          </p:cNvSpPr>
          <p:nvPr/>
        </p:nvSpPr>
        <p:spPr bwMode="auto">
          <a:xfrm>
            <a:off x="3220586" y="4651274"/>
            <a:ext cx="49962" cy="21913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55" name="Group 44">
            <a:extLst>
              <a:ext uri="{FF2B5EF4-FFF2-40B4-BE49-F238E27FC236}">
                <a16:creationId xmlns:a16="http://schemas.microsoft.com/office/drawing/2014/main" id="{1E09782B-3FC0-419B-B5D5-DC994F18BCBB}"/>
              </a:ext>
            </a:extLst>
          </p:cNvPr>
          <p:cNvGrpSpPr>
            <a:grpSpLocks/>
          </p:cNvGrpSpPr>
          <p:nvPr/>
        </p:nvGrpSpPr>
        <p:grpSpPr bwMode="auto">
          <a:xfrm>
            <a:off x="3349835" y="4784402"/>
            <a:ext cx="389920" cy="356970"/>
            <a:chOff x="-44" y="1473"/>
            <a:chExt cx="981" cy="1105"/>
          </a:xfrm>
        </p:grpSpPr>
        <p:pic>
          <p:nvPicPr>
            <p:cNvPr id="56" name="Picture 45" descr="desktop_computer_stylized_medium">
              <a:extLst>
                <a:ext uri="{FF2B5EF4-FFF2-40B4-BE49-F238E27FC236}">
                  <a16:creationId xmlns:a16="http://schemas.microsoft.com/office/drawing/2014/main" id="{792A6C62-69A7-0253-0142-B9A4EAC86C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7" name="Freeform 46">
              <a:extLst>
                <a:ext uri="{FF2B5EF4-FFF2-40B4-BE49-F238E27FC236}">
                  <a16:creationId xmlns:a16="http://schemas.microsoft.com/office/drawing/2014/main" id="{D6473C96-B62A-15B0-1A60-5F93DDD1E3EB}"/>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8" name="Group 44">
            <a:extLst>
              <a:ext uri="{FF2B5EF4-FFF2-40B4-BE49-F238E27FC236}">
                <a16:creationId xmlns:a16="http://schemas.microsoft.com/office/drawing/2014/main" id="{3067132D-2CAD-6539-C643-D7EC36D92CEB}"/>
              </a:ext>
            </a:extLst>
          </p:cNvPr>
          <p:cNvGrpSpPr>
            <a:grpSpLocks/>
          </p:cNvGrpSpPr>
          <p:nvPr/>
        </p:nvGrpSpPr>
        <p:grpSpPr bwMode="auto">
          <a:xfrm>
            <a:off x="2635163" y="4787936"/>
            <a:ext cx="389920" cy="358148"/>
            <a:chOff x="-44" y="1473"/>
            <a:chExt cx="981" cy="1105"/>
          </a:xfrm>
        </p:grpSpPr>
        <p:pic>
          <p:nvPicPr>
            <p:cNvPr id="59" name="Picture 45" descr="desktop_computer_stylized_medium">
              <a:extLst>
                <a:ext uri="{FF2B5EF4-FFF2-40B4-BE49-F238E27FC236}">
                  <a16:creationId xmlns:a16="http://schemas.microsoft.com/office/drawing/2014/main" id="{70F1DD5B-D7F4-22E3-1C7D-B784A69753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0" name="Freeform 46">
              <a:extLst>
                <a:ext uri="{FF2B5EF4-FFF2-40B4-BE49-F238E27FC236}">
                  <a16:creationId xmlns:a16="http://schemas.microsoft.com/office/drawing/2014/main" id="{B263907D-B5D5-CEF4-8A3D-7934B92FE5F1}"/>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1" name="Group 44">
            <a:extLst>
              <a:ext uri="{FF2B5EF4-FFF2-40B4-BE49-F238E27FC236}">
                <a16:creationId xmlns:a16="http://schemas.microsoft.com/office/drawing/2014/main" id="{0B32C6D4-456C-F4C4-7C41-05E7D7C12D54}"/>
              </a:ext>
            </a:extLst>
          </p:cNvPr>
          <p:cNvGrpSpPr>
            <a:grpSpLocks/>
          </p:cNvGrpSpPr>
          <p:nvPr/>
        </p:nvGrpSpPr>
        <p:grpSpPr bwMode="auto">
          <a:xfrm>
            <a:off x="2996844" y="4811498"/>
            <a:ext cx="389920" cy="356970"/>
            <a:chOff x="-44" y="1473"/>
            <a:chExt cx="981" cy="1105"/>
          </a:xfrm>
        </p:grpSpPr>
        <p:pic>
          <p:nvPicPr>
            <p:cNvPr id="62" name="Picture 45" descr="desktop_computer_stylized_medium">
              <a:extLst>
                <a:ext uri="{FF2B5EF4-FFF2-40B4-BE49-F238E27FC236}">
                  <a16:creationId xmlns:a16="http://schemas.microsoft.com/office/drawing/2014/main" id="{A6633D63-20BA-9D27-22D3-8C347E0A0F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 name="Freeform 46">
              <a:extLst>
                <a:ext uri="{FF2B5EF4-FFF2-40B4-BE49-F238E27FC236}">
                  <a16:creationId xmlns:a16="http://schemas.microsoft.com/office/drawing/2014/main" id="{BEB31CEA-02D0-7A38-3241-1D07B2D802ED}"/>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64" name="Line 20">
            <a:extLst>
              <a:ext uri="{FF2B5EF4-FFF2-40B4-BE49-F238E27FC236}">
                <a16:creationId xmlns:a16="http://schemas.microsoft.com/office/drawing/2014/main" id="{4F984225-82AA-3C0B-55DE-4BA1E75E9FBC}"/>
              </a:ext>
            </a:extLst>
          </p:cNvPr>
          <p:cNvSpPr>
            <a:spLocks noChangeShapeType="1"/>
          </p:cNvSpPr>
          <p:nvPr/>
        </p:nvSpPr>
        <p:spPr bwMode="auto">
          <a:xfrm flipH="1">
            <a:off x="4510426" y="4534645"/>
            <a:ext cx="380145" cy="0"/>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65" name="Group 44">
            <a:extLst>
              <a:ext uri="{FF2B5EF4-FFF2-40B4-BE49-F238E27FC236}">
                <a16:creationId xmlns:a16="http://schemas.microsoft.com/office/drawing/2014/main" id="{92199F54-4A23-485A-A3D1-55F98F6E3FDF}"/>
              </a:ext>
            </a:extLst>
          </p:cNvPr>
          <p:cNvGrpSpPr>
            <a:grpSpLocks/>
          </p:cNvGrpSpPr>
          <p:nvPr/>
        </p:nvGrpSpPr>
        <p:grpSpPr bwMode="auto">
          <a:xfrm>
            <a:off x="4622370" y="4306005"/>
            <a:ext cx="389920" cy="356970"/>
            <a:chOff x="-44" y="1487"/>
            <a:chExt cx="981" cy="1105"/>
          </a:xfrm>
        </p:grpSpPr>
        <p:pic>
          <p:nvPicPr>
            <p:cNvPr id="66" name="Picture 45" descr="desktop_computer_stylized_medium">
              <a:extLst>
                <a:ext uri="{FF2B5EF4-FFF2-40B4-BE49-F238E27FC236}">
                  <a16:creationId xmlns:a16="http://schemas.microsoft.com/office/drawing/2014/main" id="{9427DE1D-BE4C-CE70-42C5-EA9365C99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87"/>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7" name="Freeform 46">
              <a:extLst>
                <a:ext uri="{FF2B5EF4-FFF2-40B4-BE49-F238E27FC236}">
                  <a16:creationId xmlns:a16="http://schemas.microsoft.com/office/drawing/2014/main" id="{0795F3E0-0944-E62F-3533-24AAF5CB0767}"/>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8" name="Group 906">
            <a:extLst>
              <a:ext uri="{FF2B5EF4-FFF2-40B4-BE49-F238E27FC236}">
                <a16:creationId xmlns:a16="http://schemas.microsoft.com/office/drawing/2014/main" id="{41160C3D-6BE1-91F3-A3B4-BB680A1AA693}"/>
              </a:ext>
            </a:extLst>
          </p:cNvPr>
          <p:cNvGrpSpPr>
            <a:grpSpLocks/>
          </p:cNvGrpSpPr>
          <p:nvPr/>
        </p:nvGrpSpPr>
        <p:grpSpPr bwMode="auto">
          <a:xfrm>
            <a:off x="3580094" y="2469397"/>
            <a:ext cx="250896" cy="430014"/>
            <a:chOff x="4140" y="429"/>
            <a:chExt cx="1425" cy="2396"/>
          </a:xfrm>
        </p:grpSpPr>
        <p:sp>
          <p:nvSpPr>
            <p:cNvPr id="69" name="Freeform 907">
              <a:extLst>
                <a:ext uri="{FF2B5EF4-FFF2-40B4-BE49-F238E27FC236}">
                  <a16:creationId xmlns:a16="http://schemas.microsoft.com/office/drawing/2014/main" id="{75AFEB1D-8301-A2C4-CE04-77CDE0EF8CAC}"/>
                </a:ext>
              </a:extLst>
            </p:cNvPr>
            <p:cNvSpPr>
              <a:spLocks/>
            </p:cNvSpPr>
            <p:nvPr/>
          </p:nvSpPr>
          <p:spPr bwMode="auto">
            <a:xfrm>
              <a:off x="5268" y="433"/>
              <a:ext cx="283" cy="2286"/>
            </a:xfrm>
            <a:custGeom>
              <a:avLst/>
              <a:gdLst>
                <a:gd name="T0" fmla="*/ 17 w 354"/>
                <a:gd name="T1" fmla="*/ 0 h 2742"/>
                <a:gd name="T2" fmla="*/ 93 w 354"/>
                <a:gd name="T3" fmla="*/ 114 h 2742"/>
                <a:gd name="T4" fmla="*/ 91 w 354"/>
                <a:gd name="T5" fmla="*/ 881 h 2742"/>
                <a:gd name="T6" fmla="*/ 0 w 354"/>
                <a:gd name="T7" fmla="*/ 921 h 2742"/>
                <a:gd name="T8" fmla="*/ 1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0" name="Rectangle 908">
              <a:extLst>
                <a:ext uri="{FF2B5EF4-FFF2-40B4-BE49-F238E27FC236}">
                  <a16:creationId xmlns:a16="http://schemas.microsoft.com/office/drawing/2014/main" id="{7938E4D0-3360-BBAE-AF2E-35F4DE35EED1}"/>
                </a:ext>
              </a:extLst>
            </p:cNvPr>
            <p:cNvSpPr>
              <a:spLocks noChangeArrowheads="1"/>
            </p:cNvSpPr>
            <p:nvPr/>
          </p:nvSpPr>
          <p:spPr bwMode="auto">
            <a:xfrm>
              <a:off x="4208" y="429"/>
              <a:ext cx="1043" cy="2284"/>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71" name="Freeform 909">
              <a:extLst>
                <a:ext uri="{FF2B5EF4-FFF2-40B4-BE49-F238E27FC236}">
                  <a16:creationId xmlns:a16="http://schemas.microsoft.com/office/drawing/2014/main" id="{F32C6101-81CA-D713-E4AF-BE3AB107CA8F}"/>
                </a:ext>
              </a:extLst>
            </p:cNvPr>
            <p:cNvSpPr>
              <a:spLocks/>
            </p:cNvSpPr>
            <p:nvPr/>
          </p:nvSpPr>
          <p:spPr bwMode="auto">
            <a:xfrm>
              <a:off x="5321" y="570"/>
              <a:ext cx="169" cy="2115"/>
            </a:xfrm>
            <a:custGeom>
              <a:avLst/>
              <a:gdLst>
                <a:gd name="T0" fmla="*/ 2 w 211"/>
                <a:gd name="T1" fmla="*/ 0 h 2537"/>
                <a:gd name="T2" fmla="*/ 56 w 211"/>
                <a:gd name="T3" fmla="*/ 73 h 2537"/>
                <a:gd name="T4" fmla="*/ 2 w 211"/>
                <a:gd name="T5" fmla="*/ 839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2" name="Freeform 910">
              <a:extLst>
                <a:ext uri="{FF2B5EF4-FFF2-40B4-BE49-F238E27FC236}">
                  <a16:creationId xmlns:a16="http://schemas.microsoft.com/office/drawing/2014/main" id="{88C65EA2-E2E0-FE29-4668-1CA9EEF55A40}"/>
                </a:ext>
              </a:extLst>
            </p:cNvPr>
            <p:cNvSpPr>
              <a:spLocks/>
            </p:cNvSpPr>
            <p:nvPr/>
          </p:nvSpPr>
          <p:spPr bwMode="auto">
            <a:xfrm>
              <a:off x="5284" y="1640"/>
              <a:ext cx="263" cy="189"/>
            </a:xfrm>
            <a:custGeom>
              <a:avLst/>
              <a:gdLst>
                <a:gd name="T0" fmla="*/ 2 w 328"/>
                <a:gd name="T1" fmla="*/ 0 h 226"/>
                <a:gd name="T2" fmla="*/ 87 w 328"/>
                <a:gd name="T3" fmla="*/ 43 h 226"/>
                <a:gd name="T4" fmla="*/ 87 w 328"/>
                <a:gd name="T5" fmla="*/ 77 h 226"/>
                <a:gd name="T6" fmla="*/ 0 w 328"/>
                <a:gd name="T7" fmla="*/ 34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3" name="Rectangle 911">
              <a:extLst>
                <a:ext uri="{FF2B5EF4-FFF2-40B4-BE49-F238E27FC236}">
                  <a16:creationId xmlns:a16="http://schemas.microsoft.com/office/drawing/2014/main" id="{D2CF4A7F-4C90-ACA8-855A-D087C0043BE4}"/>
                </a:ext>
              </a:extLst>
            </p:cNvPr>
            <p:cNvSpPr>
              <a:spLocks noChangeArrowheads="1"/>
            </p:cNvSpPr>
            <p:nvPr/>
          </p:nvSpPr>
          <p:spPr bwMode="auto">
            <a:xfrm>
              <a:off x="4214" y="692"/>
              <a:ext cx="592"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74" name="Group 912">
              <a:extLst>
                <a:ext uri="{FF2B5EF4-FFF2-40B4-BE49-F238E27FC236}">
                  <a16:creationId xmlns:a16="http://schemas.microsoft.com/office/drawing/2014/main" id="{05083FDE-E8EF-8159-8DFE-1AAD20CD307F}"/>
                </a:ext>
              </a:extLst>
            </p:cNvPr>
            <p:cNvGrpSpPr>
              <a:grpSpLocks/>
            </p:cNvGrpSpPr>
            <p:nvPr/>
          </p:nvGrpSpPr>
          <p:grpSpPr bwMode="auto">
            <a:xfrm>
              <a:off x="4749" y="668"/>
              <a:ext cx="581" cy="145"/>
              <a:chOff x="614" y="2568"/>
              <a:chExt cx="725" cy="139"/>
            </a:xfrm>
          </p:grpSpPr>
          <p:sp>
            <p:nvSpPr>
              <p:cNvPr id="99" name="AutoShape 913">
                <a:extLst>
                  <a:ext uri="{FF2B5EF4-FFF2-40B4-BE49-F238E27FC236}">
                    <a16:creationId xmlns:a16="http://schemas.microsoft.com/office/drawing/2014/main" id="{4C26F3B4-BF5D-1C65-95F5-A28517FC4783}"/>
                  </a:ext>
                </a:extLst>
              </p:cNvPr>
              <p:cNvSpPr>
                <a:spLocks noChangeArrowheads="1"/>
              </p:cNvSpPr>
              <p:nvPr/>
            </p:nvSpPr>
            <p:spPr bwMode="auto">
              <a:xfrm>
                <a:off x="616" y="2565"/>
                <a:ext cx="724" cy="12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00" name="AutoShape 914">
                <a:extLst>
                  <a:ext uri="{FF2B5EF4-FFF2-40B4-BE49-F238E27FC236}">
                    <a16:creationId xmlns:a16="http://schemas.microsoft.com/office/drawing/2014/main" id="{AF3AC519-D926-441F-772C-F06FBD52BAAA}"/>
                  </a:ext>
                </a:extLst>
              </p:cNvPr>
              <p:cNvSpPr>
                <a:spLocks noChangeArrowheads="1"/>
              </p:cNvSpPr>
              <p:nvPr/>
            </p:nvSpPr>
            <p:spPr bwMode="auto">
              <a:xfrm>
                <a:off x="632" y="2584"/>
                <a:ext cx="693"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75" name="Rectangle 915">
              <a:extLst>
                <a:ext uri="{FF2B5EF4-FFF2-40B4-BE49-F238E27FC236}">
                  <a16:creationId xmlns:a16="http://schemas.microsoft.com/office/drawing/2014/main" id="{83DA0CB2-06B8-ADEA-BAE1-9705693F59C8}"/>
                </a:ext>
              </a:extLst>
            </p:cNvPr>
            <p:cNvSpPr>
              <a:spLocks noChangeArrowheads="1"/>
            </p:cNvSpPr>
            <p:nvPr/>
          </p:nvSpPr>
          <p:spPr bwMode="auto">
            <a:xfrm>
              <a:off x="4226" y="1020"/>
              <a:ext cx="592"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76" name="Group 916">
              <a:extLst>
                <a:ext uri="{FF2B5EF4-FFF2-40B4-BE49-F238E27FC236}">
                  <a16:creationId xmlns:a16="http://schemas.microsoft.com/office/drawing/2014/main" id="{7757A880-C26F-E3C5-79E8-A4C0045CCA54}"/>
                </a:ext>
              </a:extLst>
            </p:cNvPr>
            <p:cNvGrpSpPr>
              <a:grpSpLocks/>
            </p:cNvGrpSpPr>
            <p:nvPr/>
          </p:nvGrpSpPr>
          <p:grpSpPr bwMode="auto">
            <a:xfrm>
              <a:off x="4747" y="994"/>
              <a:ext cx="581" cy="134"/>
              <a:chOff x="614" y="2568"/>
              <a:chExt cx="725" cy="139"/>
            </a:xfrm>
          </p:grpSpPr>
          <p:sp>
            <p:nvSpPr>
              <p:cNvPr id="97" name="AutoShape 917">
                <a:extLst>
                  <a:ext uri="{FF2B5EF4-FFF2-40B4-BE49-F238E27FC236}">
                    <a16:creationId xmlns:a16="http://schemas.microsoft.com/office/drawing/2014/main" id="{34463A8B-C135-ECC2-9DCC-FDCE723A93D7}"/>
                  </a:ext>
                </a:extLst>
              </p:cNvPr>
              <p:cNvSpPr>
                <a:spLocks noChangeArrowheads="1"/>
              </p:cNvSpPr>
              <p:nvPr/>
            </p:nvSpPr>
            <p:spPr bwMode="auto">
              <a:xfrm>
                <a:off x="611" y="2568"/>
                <a:ext cx="731" cy="136"/>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98" name="AutoShape 918">
                <a:extLst>
                  <a:ext uri="{FF2B5EF4-FFF2-40B4-BE49-F238E27FC236}">
                    <a16:creationId xmlns:a16="http://schemas.microsoft.com/office/drawing/2014/main" id="{452919EF-6C7B-CB08-CFB7-DE175C14BEF0}"/>
                  </a:ext>
                </a:extLst>
              </p:cNvPr>
              <p:cNvSpPr>
                <a:spLocks noChangeArrowheads="1"/>
              </p:cNvSpPr>
              <p:nvPr/>
            </p:nvSpPr>
            <p:spPr bwMode="auto">
              <a:xfrm>
                <a:off x="626" y="2581"/>
                <a:ext cx="700"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77" name="Rectangle 919">
              <a:extLst>
                <a:ext uri="{FF2B5EF4-FFF2-40B4-BE49-F238E27FC236}">
                  <a16:creationId xmlns:a16="http://schemas.microsoft.com/office/drawing/2014/main" id="{D2B51985-ED4A-747E-ADB4-CC64010F2E62}"/>
                </a:ext>
              </a:extLst>
            </p:cNvPr>
            <p:cNvSpPr>
              <a:spLocks noChangeArrowheads="1"/>
            </p:cNvSpPr>
            <p:nvPr/>
          </p:nvSpPr>
          <p:spPr bwMode="auto">
            <a:xfrm>
              <a:off x="4214" y="1361"/>
              <a:ext cx="598"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78" name="Rectangle 920">
              <a:extLst>
                <a:ext uri="{FF2B5EF4-FFF2-40B4-BE49-F238E27FC236}">
                  <a16:creationId xmlns:a16="http://schemas.microsoft.com/office/drawing/2014/main" id="{77C4F354-C2C2-9C84-5F88-DCD29B0173C5}"/>
                </a:ext>
              </a:extLst>
            </p:cNvPr>
            <p:cNvSpPr>
              <a:spLocks noChangeArrowheads="1"/>
            </p:cNvSpPr>
            <p:nvPr/>
          </p:nvSpPr>
          <p:spPr bwMode="auto">
            <a:xfrm>
              <a:off x="4226" y="1657"/>
              <a:ext cx="598"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79" name="Group 921">
              <a:extLst>
                <a:ext uri="{FF2B5EF4-FFF2-40B4-BE49-F238E27FC236}">
                  <a16:creationId xmlns:a16="http://schemas.microsoft.com/office/drawing/2014/main" id="{184262A5-6C71-AEA5-A957-2D525108161E}"/>
                </a:ext>
              </a:extLst>
            </p:cNvPr>
            <p:cNvGrpSpPr>
              <a:grpSpLocks/>
            </p:cNvGrpSpPr>
            <p:nvPr/>
          </p:nvGrpSpPr>
          <p:grpSpPr bwMode="auto">
            <a:xfrm>
              <a:off x="4735" y="1627"/>
              <a:ext cx="582" cy="151"/>
              <a:chOff x="614" y="2568"/>
              <a:chExt cx="725" cy="139"/>
            </a:xfrm>
          </p:grpSpPr>
          <p:sp>
            <p:nvSpPr>
              <p:cNvPr id="95" name="AutoShape 922">
                <a:extLst>
                  <a:ext uri="{FF2B5EF4-FFF2-40B4-BE49-F238E27FC236}">
                    <a16:creationId xmlns:a16="http://schemas.microsoft.com/office/drawing/2014/main" id="{B9C32CD0-4EB7-FF7A-5571-9A2863E1A3E6}"/>
                  </a:ext>
                </a:extLst>
              </p:cNvPr>
              <p:cNvSpPr>
                <a:spLocks noChangeArrowheads="1"/>
              </p:cNvSpPr>
              <p:nvPr/>
            </p:nvSpPr>
            <p:spPr bwMode="auto">
              <a:xfrm>
                <a:off x="611" y="2571"/>
                <a:ext cx="730"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96" name="AutoShape 923">
                <a:extLst>
                  <a:ext uri="{FF2B5EF4-FFF2-40B4-BE49-F238E27FC236}">
                    <a16:creationId xmlns:a16="http://schemas.microsoft.com/office/drawing/2014/main" id="{2BD171B2-FD23-440E-0C5F-7EA3449DD3BD}"/>
                  </a:ext>
                </a:extLst>
              </p:cNvPr>
              <p:cNvSpPr>
                <a:spLocks noChangeArrowheads="1"/>
              </p:cNvSpPr>
              <p:nvPr/>
            </p:nvSpPr>
            <p:spPr bwMode="auto">
              <a:xfrm>
                <a:off x="626" y="2589"/>
                <a:ext cx="699" cy="12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80" name="Freeform 924">
              <a:extLst>
                <a:ext uri="{FF2B5EF4-FFF2-40B4-BE49-F238E27FC236}">
                  <a16:creationId xmlns:a16="http://schemas.microsoft.com/office/drawing/2014/main" id="{5A8F8DE5-44A1-3ACC-EF0D-2E459BA9AAD2}"/>
                </a:ext>
              </a:extLst>
            </p:cNvPr>
            <p:cNvSpPr>
              <a:spLocks/>
            </p:cNvSpPr>
            <p:nvPr/>
          </p:nvSpPr>
          <p:spPr bwMode="auto">
            <a:xfrm>
              <a:off x="5288" y="1354"/>
              <a:ext cx="263" cy="188"/>
            </a:xfrm>
            <a:custGeom>
              <a:avLst/>
              <a:gdLst>
                <a:gd name="T0" fmla="*/ 2 w 328"/>
                <a:gd name="T1" fmla="*/ 0 h 226"/>
                <a:gd name="T2" fmla="*/ 87 w 328"/>
                <a:gd name="T3" fmla="*/ 42 h 226"/>
                <a:gd name="T4" fmla="*/ 87 w 328"/>
                <a:gd name="T5" fmla="*/ 75 h 226"/>
                <a:gd name="T6" fmla="*/ 0 w 328"/>
                <a:gd name="T7" fmla="*/ 32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81" name="Group 925">
              <a:extLst>
                <a:ext uri="{FF2B5EF4-FFF2-40B4-BE49-F238E27FC236}">
                  <a16:creationId xmlns:a16="http://schemas.microsoft.com/office/drawing/2014/main" id="{4901E587-EA7C-5F60-8F1D-E1F310451337}"/>
                </a:ext>
              </a:extLst>
            </p:cNvPr>
            <p:cNvGrpSpPr>
              <a:grpSpLocks/>
            </p:cNvGrpSpPr>
            <p:nvPr/>
          </p:nvGrpSpPr>
          <p:grpSpPr bwMode="auto">
            <a:xfrm>
              <a:off x="4739" y="1327"/>
              <a:ext cx="582" cy="139"/>
              <a:chOff x="614" y="2568"/>
              <a:chExt cx="725" cy="139"/>
            </a:xfrm>
          </p:grpSpPr>
          <p:sp>
            <p:nvSpPr>
              <p:cNvPr id="93" name="AutoShape 926">
                <a:extLst>
                  <a:ext uri="{FF2B5EF4-FFF2-40B4-BE49-F238E27FC236}">
                    <a16:creationId xmlns:a16="http://schemas.microsoft.com/office/drawing/2014/main" id="{4745C75A-7BD3-F25E-B9D4-7028B651E5DB}"/>
                  </a:ext>
                </a:extLst>
              </p:cNvPr>
              <p:cNvSpPr>
                <a:spLocks noChangeArrowheads="1"/>
              </p:cNvSpPr>
              <p:nvPr/>
            </p:nvSpPr>
            <p:spPr bwMode="auto">
              <a:xfrm>
                <a:off x="613" y="2569"/>
                <a:ext cx="715" cy="138"/>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94" name="AutoShape 927">
                <a:extLst>
                  <a:ext uri="{FF2B5EF4-FFF2-40B4-BE49-F238E27FC236}">
                    <a16:creationId xmlns:a16="http://schemas.microsoft.com/office/drawing/2014/main" id="{27FB3125-50D9-BF74-7D4C-E3E7DF6C5F44}"/>
                  </a:ext>
                </a:extLst>
              </p:cNvPr>
              <p:cNvSpPr>
                <a:spLocks noChangeArrowheads="1"/>
              </p:cNvSpPr>
              <p:nvPr/>
            </p:nvSpPr>
            <p:spPr bwMode="auto">
              <a:xfrm>
                <a:off x="629" y="2582"/>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82" name="Rectangle 928">
              <a:extLst>
                <a:ext uri="{FF2B5EF4-FFF2-40B4-BE49-F238E27FC236}">
                  <a16:creationId xmlns:a16="http://schemas.microsoft.com/office/drawing/2014/main" id="{AE9FB94B-F101-C2FC-7994-897E1DC66097}"/>
                </a:ext>
              </a:extLst>
            </p:cNvPr>
            <p:cNvSpPr>
              <a:spLocks noChangeArrowheads="1"/>
            </p:cNvSpPr>
            <p:nvPr/>
          </p:nvSpPr>
          <p:spPr bwMode="auto">
            <a:xfrm>
              <a:off x="5250" y="429"/>
              <a:ext cx="68" cy="2291"/>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83" name="Freeform 929">
              <a:extLst>
                <a:ext uri="{FF2B5EF4-FFF2-40B4-BE49-F238E27FC236}">
                  <a16:creationId xmlns:a16="http://schemas.microsoft.com/office/drawing/2014/main" id="{88424422-F9C2-6A21-885E-CDBDBD584B09}"/>
                </a:ext>
              </a:extLst>
            </p:cNvPr>
            <p:cNvSpPr>
              <a:spLocks/>
            </p:cNvSpPr>
            <p:nvPr/>
          </p:nvSpPr>
          <p:spPr bwMode="auto">
            <a:xfrm>
              <a:off x="5312" y="1007"/>
              <a:ext cx="237" cy="213"/>
            </a:xfrm>
            <a:custGeom>
              <a:avLst/>
              <a:gdLst>
                <a:gd name="T0" fmla="*/ 2 w 296"/>
                <a:gd name="T1" fmla="*/ 0 h 256"/>
                <a:gd name="T2" fmla="*/ 77 w 296"/>
                <a:gd name="T3" fmla="*/ 47 h 256"/>
                <a:gd name="T4" fmla="*/ 78 w 296"/>
                <a:gd name="T5" fmla="*/ 85 h 256"/>
                <a:gd name="T6" fmla="*/ 0 w 296"/>
                <a:gd name="T7" fmla="*/ 32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4" name="Freeform 930">
              <a:extLst>
                <a:ext uri="{FF2B5EF4-FFF2-40B4-BE49-F238E27FC236}">
                  <a16:creationId xmlns:a16="http://schemas.microsoft.com/office/drawing/2014/main" id="{20A612C1-F571-753B-669A-4DF0D481832A}"/>
                </a:ext>
              </a:extLst>
            </p:cNvPr>
            <p:cNvSpPr>
              <a:spLocks/>
            </p:cNvSpPr>
            <p:nvPr/>
          </p:nvSpPr>
          <p:spPr bwMode="auto">
            <a:xfrm>
              <a:off x="5315" y="680"/>
              <a:ext cx="244" cy="240"/>
            </a:xfrm>
            <a:custGeom>
              <a:avLst/>
              <a:gdLst>
                <a:gd name="T0" fmla="*/ 0 w 304"/>
                <a:gd name="T1" fmla="*/ 0 h 288"/>
                <a:gd name="T2" fmla="*/ 81 w 304"/>
                <a:gd name="T3" fmla="*/ 55 h 288"/>
                <a:gd name="T4" fmla="*/ 76 w 304"/>
                <a:gd name="T5" fmla="*/ 97 h 288"/>
                <a:gd name="T6" fmla="*/ 2 w 304"/>
                <a:gd name="T7" fmla="*/ 42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5" name="Oval 931">
              <a:extLst>
                <a:ext uri="{FF2B5EF4-FFF2-40B4-BE49-F238E27FC236}">
                  <a16:creationId xmlns:a16="http://schemas.microsoft.com/office/drawing/2014/main" id="{56532F20-ADB2-6E33-6B3B-F9C7599A8F80}"/>
                </a:ext>
              </a:extLst>
            </p:cNvPr>
            <p:cNvSpPr>
              <a:spLocks noChangeArrowheads="1"/>
            </p:cNvSpPr>
            <p:nvPr/>
          </p:nvSpPr>
          <p:spPr bwMode="auto">
            <a:xfrm>
              <a:off x="5516" y="2608"/>
              <a:ext cx="49"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86" name="Freeform 932">
              <a:extLst>
                <a:ext uri="{FF2B5EF4-FFF2-40B4-BE49-F238E27FC236}">
                  <a16:creationId xmlns:a16="http://schemas.microsoft.com/office/drawing/2014/main" id="{B5CA29F6-E90A-BEF9-F1A5-8C71D72A90DE}"/>
                </a:ext>
              </a:extLst>
            </p:cNvPr>
            <p:cNvSpPr>
              <a:spLocks/>
            </p:cNvSpPr>
            <p:nvPr/>
          </p:nvSpPr>
          <p:spPr bwMode="auto">
            <a:xfrm>
              <a:off x="5302" y="2614"/>
              <a:ext cx="245" cy="200"/>
            </a:xfrm>
            <a:custGeom>
              <a:avLst/>
              <a:gdLst>
                <a:gd name="T0" fmla="*/ 0 w 306"/>
                <a:gd name="T1" fmla="*/ 36 h 240"/>
                <a:gd name="T2" fmla="*/ 2 w 306"/>
                <a:gd name="T3" fmla="*/ 81 h 240"/>
                <a:gd name="T4" fmla="*/ 81 w 306"/>
                <a:gd name="T5" fmla="*/ 37 h 240"/>
                <a:gd name="T6" fmla="*/ 78 w 306"/>
                <a:gd name="T7" fmla="*/ 0 h 240"/>
                <a:gd name="T8" fmla="*/ 0 w 306"/>
                <a:gd name="T9" fmla="*/ 36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7" name="AutoShape 933">
              <a:extLst>
                <a:ext uri="{FF2B5EF4-FFF2-40B4-BE49-F238E27FC236}">
                  <a16:creationId xmlns:a16="http://schemas.microsoft.com/office/drawing/2014/main" id="{9EECEB47-7980-34EE-A14D-ECBF7814EF49}"/>
                </a:ext>
              </a:extLst>
            </p:cNvPr>
            <p:cNvSpPr>
              <a:spLocks noChangeArrowheads="1"/>
            </p:cNvSpPr>
            <p:nvPr/>
          </p:nvSpPr>
          <p:spPr bwMode="auto">
            <a:xfrm>
              <a:off x="4140" y="2681"/>
              <a:ext cx="1197" cy="144"/>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88" name="AutoShape 934">
              <a:extLst>
                <a:ext uri="{FF2B5EF4-FFF2-40B4-BE49-F238E27FC236}">
                  <a16:creationId xmlns:a16="http://schemas.microsoft.com/office/drawing/2014/main" id="{C272ED15-B530-F72F-08DF-859B67A61CD2}"/>
                </a:ext>
              </a:extLst>
            </p:cNvPr>
            <p:cNvSpPr>
              <a:spLocks noChangeArrowheads="1"/>
            </p:cNvSpPr>
            <p:nvPr/>
          </p:nvSpPr>
          <p:spPr bwMode="auto">
            <a:xfrm>
              <a:off x="4208" y="2713"/>
              <a:ext cx="1067" cy="79"/>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89" name="Oval 935">
              <a:extLst>
                <a:ext uri="{FF2B5EF4-FFF2-40B4-BE49-F238E27FC236}">
                  <a16:creationId xmlns:a16="http://schemas.microsoft.com/office/drawing/2014/main" id="{483D9B18-4AC1-6899-E8B9-DB8E189A09E0}"/>
                </a:ext>
              </a:extLst>
            </p:cNvPr>
            <p:cNvSpPr>
              <a:spLocks noChangeArrowheads="1"/>
            </p:cNvSpPr>
            <p:nvPr/>
          </p:nvSpPr>
          <p:spPr bwMode="auto">
            <a:xfrm>
              <a:off x="4307" y="2385"/>
              <a:ext cx="160" cy="138"/>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90" name="Oval 936">
              <a:extLst>
                <a:ext uri="{FF2B5EF4-FFF2-40B4-BE49-F238E27FC236}">
                  <a16:creationId xmlns:a16="http://schemas.microsoft.com/office/drawing/2014/main" id="{A8D3441E-E5F1-8D03-5BC7-EA7059CF5797}"/>
                </a:ext>
              </a:extLst>
            </p:cNvPr>
            <p:cNvSpPr>
              <a:spLocks noChangeArrowheads="1"/>
            </p:cNvSpPr>
            <p:nvPr/>
          </p:nvSpPr>
          <p:spPr bwMode="auto">
            <a:xfrm>
              <a:off x="4485" y="2385"/>
              <a:ext cx="160" cy="144"/>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cs typeface="Arial" charset="0"/>
              </a:endParaRPr>
            </a:p>
          </p:txBody>
        </p:sp>
        <p:sp>
          <p:nvSpPr>
            <p:cNvPr id="91" name="Oval 937">
              <a:extLst>
                <a:ext uri="{FF2B5EF4-FFF2-40B4-BE49-F238E27FC236}">
                  <a16:creationId xmlns:a16="http://schemas.microsoft.com/office/drawing/2014/main" id="{A927C5D4-C605-B2EB-E5C7-9776E5C8A03D}"/>
                </a:ext>
              </a:extLst>
            </p:cNvPr>
            <p:cNvSpPr>
              <a:spLocks noChangeArrowheads="1"/>
            </p:cNvSpPr>
            <p:nvPr/>
          </p:nvSpPr>
          <p:spPr bwMode="auto">
            <a:xfrm>
              <a:off x="4664" y="2379"/>
              <a:ext cx="154" cy="144"/>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92" name="Rectangle 938">
              <a:extLst>
                <a:ext uri="{FF2B5EF4-FFF2-40B4-BE49-F238E27FC236}">
                  <a16:creationId xmlns:a16="http://schemas.microsoft.com/office/drawing/2014/main" id="{AE8F9953-9B5B-FFB7-8A18-F5B90D17E934}"/>
                </a:ext>
              </a:extLst>
            </p:cNvPr>
            <p:cNvSpPr>
              <a:spLocks noChangeArrowheads="1"/>
            </p:cNvSpPr>
            <p:nvPr/>
          </p:nvSpPr>
          <p:spPr bwMode="auto">
            <a:xfrm>
              <a:off x="5059" y="1834"/>
              <a:ext cx="86" cy="761"/>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grpSp>
        <p:nvGrpSpPr>
          <p:cNvPr id="101" name="Group 906">
            <a:extLst>
              <a:ext uri="{FF2B5EF4-FFF2-40B4-BE49-F238E27FC236}">
                <a16:creationId xmlns:a16="http://schemas.microsoft.com/office/drawing/2014/main" id="{61A0C0BB-2DF3-3600-246E-7D6628B4D9D0}"/>
              </a:ext>
            </a:extLst>
          </p:cNvPr>
          <p:cNvGrpSpPr>
            <a:grpSpLocks/>
          </p:cNvGrpSpPr>
          <p:nvPr/>
        </p:nvGrpSpPr>
        <p:grpSpPr bwMode="auto">
          <a:xfrm>
            <a:off x="3993910" y="2847574"/>
            <a:ext cx="250895" cy="430013"/>
            <a:chOff x="4140" y="429"/>
            <a:chExt cx="1425" cy="2396"/>
          </a:xfrm>
        </p:grpSpPr>
        <p:sp>
          <p:nvSpPr>
            <p:cNvPr id="102" name="Freeform 907">
              <a:extLst>
                <a:ext uri="{FF2B5EF4-FFF2-40B4-BE49-F238E27FC236}">
                  <a16:creationId xmlns:a16="http://schemas.microsoft.com/office/drawing/2014/main" id="{54BA22B8-888E-794C-0A5B-15F8D5521FA5}"/>
                </a:ext>
              </a:extLst>
            </p:cNvPr>
            <p:cNvSpPr>
              <a:spLocks/>
            </p:cNvSpPr>
            <p:nvPr/>
          </p:nvSpPr>
          <p:spPr bwMode="auto">
            <a:xfrm>
              <a:off x="5268" y="433"/>
              <a:ext cx="283" cy="2286"/>
            </a:xfrm>
            <a:custGeom>
              <a:avLst/>
              <a:gdLst>
                <a:gd name="T0" fmla="*/ 17 w 354"/>
                <a:gd name="T1" fmla="*/ 0 h 2742"/>
                <a:gd name="T2" fmla="*/ 93 w 354"/>
                <a:gd name="T3" fmla="*/ 114 h 2742"/>
                <a:gd name="T4" fmla="*/ 91 w 354"/>
                <a:gd name="T5" fmla="*/ 881 h 2742"/>
                <a:gd name="T6" fmla="*/ 0 w 354"/>
                <a:gd name="T7" fmla="*/ 921 h 2742"/>
                <a:gd name="T8" fmla="*/ 17 w 354"/>
                <a:gd name="T9" fmla="*/ 0 h 274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3" name="Rectangle 908">
              <a:extLst>
                <a:ext uri="{FF2B5EF4-FFF2-40B4-BE49-F238E27FC236}">
                  <a16:creationId xmlns:a16="http://schemas.microsoft.com/office/drawing/2014/main" id="{DFB1AAED-4A0B-137C-D587-24EA56648FFF}"/>
                </a:ext>
              </a:extLst>
            </p:cNvPr>
            <p:cNvSpPr>
              <a:spLocks noChangeArrowheads="1"/>
            </p:cNvSpPr>
            <p:nvPr/>
          </p:nvSpPr>
          <p:spPr bwMode="auto">
            <a:xfrm>
              <a:off x="4208" y="429"/>
              <a:ext cx="1043" cy="2284"/>
            </a:xfrm>
            <a:prstGeom prst="rect">
              <a:avLst/>
            </a:pr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04" name="Freeform 909">
              <a:extLst>
                <a:ext uri="{FF2B5EF4-FFF2-40B4-BE49-F238E27FC236}">
                  <a16:creationId xmlns:a16="http://schemas.microsoft.com/office/drawing/2014/main" id="{6C2770D2-24AC-66A0-7653-21DDFEB52FBA}"/>
                </a:ext>
              </a:extLst>
            </p:cNvPr>
            <p:cNvSpPr>
              <a:spLocks/>
            </p:cNvSpPr>
            <p:nvPr/>
          </p:nvSpPr>
          <p:spPr bwMode="auto">
            <a:xfrm>
              <a:off x="5321" y="570"/>
              <a:ext cx="169" cy="2115"/>
            </a:xfrm>
            <a:custGeom>
              <a:avLst/>
              <a:gdLst>
                <a:gd name="T0" fmla="*/ 2 w 211"/>
                <a:gd name="T1" fmla="*/ 0 h 2537"/>
                <a:gd name="T2" fmla="*/ 56 w 211"/>
                <a:gd name="T3" fmla="*/ 73 h 2537"/>
                <a:gd name="T4" fmla="*/ 2 w 211"/>
                <a:gd name="T5" fmla="*/ 839 h 2537"/>
                <a:gd name="T6" fmla="*/ 2 w 211"/>
                <a:gd name="T7" fmla="*/ 0 h 253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5" name="Freeform 910">
              <a:extLst>
                <a:ext uri="{FF2B5EF4-FFF2-40B4-BE49-F238E27FC236}">
                  <a16:creationId xmlns:a16="http://schemas.microsoft.com/office/drawing/2014/main" id="{D57E51F6-C5A8-0CED-B6EA-B4EFB6D1469C}"/>
                </a:ext>
              </a:extLst>
            </p:cNvPr>
            <p:cNvSpPr>
              <a:spLocks/>
            </p:cNvSpPr>
            <p:nvPr/>
          </p:nvSpPr>
          <p:spPr bwMode="auto">
            <a:xfrm>
              <a:off x="5284" y="1640"/>
              <a:ext cx="263" cy="189"/>
            </a:xfrm>
            <a:custGeom>
              <a:avLst/>
              <a:gdLst>
                <a:gd name="T0" fmla="*/ 2 w 328"/>
                <a:gd name="T1" fmla="*/ 0 h 226"/>
                <a:gd name="T2" fmla="*/ 87 w 328"/>
                <a:gd name="T3" fmla="*/ 43 h 226"/>
                <a:gd name="T4" fmla="*/ 87 w 328"/>
                <a:gd name="T5" fmla="*/ 77 h 226"/>
                <a:gd name="T6" fmla="*/ 0 w 328"/>
                <a:gd name="T7" fmla="*/ 34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6" name="Rectangle 911">
              <a:extLst>
                <a:ext uri="{FF2B5EF4-FFF2-40B4-BE49-F238E27FC236}">
                  <a16:creationId xmlns:a16="http://schemas.microsoft.com/office/drawing/2014/main" id="{F5D28429-CB7F-E931-5124-1341E7D9E3CB}"/>
                </a:ext>
              </a:extLst>
            </p:cNvPr>
            <p:cNvSpPr>
              <a:spLocks noChangeArrowheads="1"/>
            </p:cNvSpPr>
            <p:nvPr/>
          </p:nvSpPr>
          <p:spPr bwMode="auto">
            <a:xfrm>
              <a:off x="4214" y="692"/>
              <a:ext cx="592"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107" name="Group 912">
              <a:extLst>
                <a:ext uri="{FF2B5EF4-FFF2-40B4-BE49-F238E27FC236}">
                  <a16:creationId xmlns:a16="http://schemas.microsoft.com/office/drawing/2014/main" id="{3F713213-B629-B1D2-2DEA-C7811516E2D9}"/>
                </a:ext>
              </a:extLst>
            </p:cNvPr>
            <p:cNvGrpSpPr>
              <a:grpSpLocks/>
            </p:cNvGrpSpPr>
            <p:nvPr/>
          </p:nvGrpSpPr>
          <p:grpSpPr bwMode="auto">
            <a:xfrm>
              <a:off x="4749" y="668"/>
              <a:ext cx="581" cy="145"/>
              <a:chOff x="614" y="2568"/>
              <a:chExt cx="725" cy="139"/>
            </a:xfrm>
          </p:grpSpPr>
          <p:sp>
            <p:nvSpPr>
              <p:cNvPr id="132" name="AutoShape 913">
                <a:extLst>
                  <a:ext uri="{FF2B5EF4-FFF2-40B4-BE49-F238E27FC236}">
                    <a16:creationId xmlns:a16="http://schemas.microsoft.com/office/drawing/2014/main" id="{DD81454A-E9CC-CAAB-BB03-2BE54F8275BF}"/>
                  </a:ext>
                </a:extLst>
              </p:cNvPr>
              <p:cNvSpPr>
                <a:spLocks noChangeArrowheads="1"/>
              </p:cNvSpPr>
              <p:nvPr/>
            </p:nvSpPr>
            <p:spPr bwMode="auto">
              <a:xfrm>
                <a:off x="616" y="2565"/>
                <a:ext cx="724" cy="120"/>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33" name="AutoShape 914">
                <a:extLst>
                  <a:ext uri="{FF2B5EF4-FFF2-40B4-BE49-F238E27FC236}">
                    <a16:creationId xmlns:a16="http://schemas.microsoft.com/office/drawing/2014/main" id="{05D284C8-E84D-433D-A4C8-6B80EAA962FF}"/>
                  </a:ext>
                </a:extLst>
              </p:cNvPr>
              <p:cNvSpPr>
                <a:spLocks noChangeArrowheads="1"/>
              </p:cNvSpPr>
              <p:nvPr/>
            </p:nvSpPr>
            <p:spPr bwMode="auto">
              <a:xfrm>
                <a:off x="632" y="2584"/>
                <a:ext cx="693" cy="10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108" name="Rectangle 915">
              <a:extLst>
                <a:ext uri="{FF2B5EF4-FFF2-40B4-BE49-F238E27FC236}">
                  <a16:creationId xmlns:a16="http://schemas.microsoft.com/office/drawing/2014/main" id="{F11E3CCB-1390-A6BF-F569-CCE15748DB4F}"/>
                </a:ext>
              </a:extLst>
            </p:cNvPr>
            <p:cNvSpPr>
              <a:spLocks noChangeArrowheads="1"/>
            </p:cNvSpPr>
            <p:nvPr/>
          </p:nvSpPr>
          <p:spPr bwMode="auto">
            <a:xfrm>
              <a:off x="4226" y="1020"/>
              <a:ext cx="592"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109" name="Group 916">
              <a:extLst>
                <a:ext uri="{FF2B5EF4-FFF2-40B4-BE49-F238E27FC236}">
                  <a16:creationId xmlns:a16="http://schemas.microsoft.com/office/drawing/2014/main" id="{D51FAFB3-1BA7-0D1D-9C84-096BF1AE0272}"/>
                </a:ext>
              </a:extLst>
            </p:cNvPr>
            <p:cNvGrpSpPr>
              <a:grpSpLocks/>
            </p:cNvGrpSpPr>
            <p:nvPr/>
          </p:nvGrpSpPr>
          <p:grpSpPr bwMode="auto">
            <a:xfrm>
              <a:off x="4747" y="994"/>
              <a:ext cx="581" cy="134"/>
              <a:chOff x="614" y="2568"/>
              <a:chExt cx="725" cy="139"/>
            </a:xfrm>
          </p:grpSpPr>
          <p:sp>
            <p:nvSpPr>
              <p:cNvPr id="130" name="AutoShape 917">
                <a:extLst>
                  <a:ext uri="{FF2B5EF4-FFF2-40B4-BE49-F238E27FC236}">
                    <a16:creationId xmlns:a16="http://schemas.microsoft.com/office/drawing/2014/main" id="{D4A6BF3C-D849-B9F2-405E-531D0873621A}"/>
                  </a:ext>
                </a:extLst>
              </p:cNvPr>
              <p:cNvSpPr>
                <a:spLocks noChangeArrowheads="1"/>
              </p:cNvSpPr>
              <p:nvPr/>
            </p:nvSpPr>
            <p:spPr bwMode="auto">
              <a:xfrm>
                <a:off x="611" y="2568"/>
                <a:ext cx="731" cy="136"/>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31" name="AutoShape 918">
                <a:extLst>
                  <a:ext uri="{FF2B5EF4-FFF2-40B4-BE49-F238E27FC236}">
                    <a16:creationId xmlns:a16="http://schemas.microsoft.com/office/drawing/2014/main" id="{1F421803-DD88-0B7E-3B32-C668ECA2DA2F}"/>
                  </a:ext>
                </a:extLst>
              </p:cNvPr>
              <p:cNvSpPr>
                <a:spLocks noChangeArrowheads="1"/>
              </p:cNvSpPr>
              <p:nvPr/>
            </p:nvSpPr>
            <p:spPr bwMode="auto">
              <a:xfrm>
                <a:off x="626" y="2581"/>
                <a:ext cx="700" cy="109"/>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110" name="Rectangle 919">
              <a:extLst>
                <a:ext uri="{FF2B5EF4-FFF2-40B4-BE49-F238E27FC236}">
                  <a16:creationId xmlns:a16="http://schemas.microsoft.com/office/drawing/2014/main" id="{3DFCAF09-91FC-2A4B-900A-4ADF57A4AF0D}"/>
                </a:ext>
              </a:extLst>
            </p:cNvPr>
            <p:cNvSpPr>
              <a:spLocks noChangeArrowheads="1"/>
            </p:cNvSpPr>
            <p:nvPr/>
          </p:nvSpPr>
          <p:spPr bwMode="auto">
            <a:xfrm>
              <a:off x="4214" y="1361"/>
              <a:ext cx="598"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11" name="Rectangle 920">
              <a:extLst>
                <a:ext uri="{FF2B5EF4-FFF2-40B4-BE49-F238E27FC236}">
                  <a16:creationId xmlns:a16="http://schemas.microsoft.com/office/drawing/2014/main" id="{B9BABDB3-4E86-1763-F615-7DA3AD2D3D9C}"/>
                </a:ext>
              </a:extLst>
            </p:cNvPr>
            <p:cNvSpPr>
              <a:spLocks noChangeArrowheads="1"/>
            </p:cNvSpPr>
            <p:nvPr/>
          </p:nvSpPr>
          <p:spPr bwMode="auto">
            <a:xfrm>
              <a:off x="4226" y="1657"/>
              <a:ext cx="598" cy="46"/>
            </a:xfrm>
            <a:prstGeom prst="rect">
              <a:avLst/>
            </a:prstGeom>
            <a:solidFill>
              <a:srgbClr val="000000"/>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nvGrpSpPr>
            <p:cNvPr id="112" name="Group 921">
              <a:extLst>
                <a:ext uri="{FF2B5EF4-FFF2-40B4-BE49-F238E27FC236}">
                  <a16:creationId xmlns:a16="http://schemas.microsoft.com/office/drawing/2014/main" id="{5A0AF5D6-75DA-FEDF-2A70-E9A50B7E0709}"/>
                </a:ext>
              </a:extLst>
            </p:cNvPr>
            <p:cNvGrpSpPr>
              <a:grpSpLocks/>
            </p:cNvGrpSpPr>
            <p:nvPr/>
          </p:nvGrpSpPr>
          <p:grpSpPr bwMode="auto">
            <a:xfrm>
              <a:off x="4735" y="1627"/>
              <a:ext cx="582" cy="151"/>
              <a:chOff x="614" y="2568"/>
              <a:chExt cx="725" cy="139"/>
            </a:xfrm>
          </p:grpSpPr>
          <p:sp>
            <p:nvSpPr>
              <p:cNvPr id="128" name="AutoShape 922">
                <a:extLst>
                  <a:ext uri="{FF2B5EF4-FFF2-40B4-BE49-F238E27FC236}">
                    <a16:creationId xmlns:a16="http://schemas.microsoft.com/office/drawing/2014/main" id="{448A43C9-6083-4FEC-618C-0DA09B52E48A}"/>
                  </a:ext>
                </a:extLst>
              </p:cNvPr>
              <p:cNvSpPr>
                <a:spLocks noChangeArrowheads="1"/>
              </p:cNvSpPr>
              <p:nvPr/>
            </p:nvSpPr>
            <p:spPr bwMode="auto">
              <a:xfrm>
                <a:off x="611" y="2571"/>
                <a:ext cx="730" cy="139"/>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9" name="AutoShape 923">
                <a:extLst>
                  <a:ext uri="{FF2B5EF4-FFF2-40B4-BE49-F238E27FC236}">
                    <a16:creationId xmlns:a16="http://schemas.microsoft.com/office/drawing/2014/main" id="{E4C5A705-0C93-BE39-79FC-46ABF9B829A8}"/>
                  </a:ext>
                </a:extLst>
              </p:cNvPr>
              <p:cNvSpPr>
                <a:spLocks noChangeArrowheads="1"/>
              </p:cNvSpPr>
              <p:nvPr/>
            </p:nvSpPr>
            <p:spPr bwMode="auto">
              <a:xfrm>
                <a:off x="626" y="2589"/>
                <a:ext cx="699" cy="121"/>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113" name="Freeform 924">
              <a:extLst>
                <a:ext uri="{FF2B5EF4-FFF2-40B4-BE49-F238E27FC236}">
                  <a16:creationId xmlns:a16="http://schemas.microsoft.com/office/drawing/2014/main" id="{661EAC35-3AB9-E27B-8D56-FC6B969085C8}"/>
                </a:ext>
              </a:extLst>
            </p:cNvPr>
            <p:cNvSpPr>
              <a:spLocks/>
            </p:cNvSpPr>
            <p:nvPr/>
          </p:nvSpPr>
          <p:spPr bwMode="auto">
            <a:xfrm>
              <a:off x="5288" y="1354"/>
              <a:ext cx="263" cy="188"/>
            </a:xfrm>
            <a:custGeom>
              <a:avLst/>
              <a:gdLst>
                <a:gd name="T0" fmla="*/ 2 w 328"/>
                <a:gd name="T1" fmla="*/ 0 h 226"/>
                <a:gd name="T2" fmla="*/ 87 w 328"/>
                <a:gd name="T3" fmla="*/ 42 h 226"/>
                <a:gd name="T4" fmla="*/ 87 w 328"/>
                <a:gd name="T5" fmla="*/ 75 h 226"/>
                <a:gd name="T6" fmla="*/ 0 w 328"/>
                <a:gd name="T7" fmla="*/ 32 h 226"/>
                <a:gd name="T8" fmla="*/ 2 w 328"/>
                <a:gd name="T9" fmla="*/ 0 h 22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14" name="Group 925">
              <a:extLst>
                <a:ext uri="{FF2B5EF4-FFF2-40B4-BE49-F238E27FC236}">
                  <a16:creationId xmlns:a16="http://schemas.microsoft.com/office/drawing/2014/main" id="{1D017743-D8AC-1E53-0E18-B19244E563FB}"/>
                </a:ext>
              </a:extLst>
            </p:cNvPr>
            <p:cNvGrpSpPr>
              <a:grpSpLocks/>
            </p:cNvGrpSpPr>
            <p:nvPr/>
          </p:nvGrpSpPr>
          <p:grpSpPr bwMode="auto">
            <a:xfrm>
              <a:off x="4739" y="1327"/>
              <a:ext cx="582" cy="139"/>
              <a:chOff x="614" y="2568"/>
              <a:chExt cx="725" cy="139"/>
            </a:xfrm>
          </p:grpSpPr>
          <p:sp>
            <p:nvSpPr>
              <p:cNvPr id="126" name="AutoShape 926">
                <a:extLst>
                  <a:ext uri="{FF2B5EF4-FFF2-40B4-BE49-F238E27FC236}">
                    <a16:creationId xmlns:a16="http://schemas.microsoft.com/office/drawing/2014/main" id="{903C4316-6147-F5C4-96EF-169F4541031F}"/>
                  </a:ext>
                </a:extLst>
              </p:cNvPr>
              <p:cNvSpPr>
                <a:spLocks noChangeArrowheads="1"/>
              </p:cNvSpPr>
              <p:nvPr/>
            </p:nvSpPr>
            <p:spPr bwMode="auto">
              <a:xfrm>
                <a:off x="613" y="2569"/>
                <a:ext cx="715" cy="138"/>
              </a:xfrm>
              <a:prstGeom prst="roundRect">
                <a:avLst>
                  <a:gd name="adj" fmla="val 50000"/>
                </a:avLst>
              </a:prstGeom>
              <a:solidFill>
                <a:srgbClr val="00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7" name="AutoShape 927">
                <a:extLst>
                  <a:ext uri="{FF2B5EF4-FFF2-40B4-BE49-F238E27FC236}">
                    <a16:creationId xmlns:a16="http://schemas.microsoft.com/office/drawing/2014/main" id="{8CD47A25-915F-DC99-E633-D44633FF23A0}"/>
                  </a:ext>
                </a:extLst>
              </p:cNvPr>
              <p:cNvSpPr>
                <a:spLocks noChangeArrowheads="1"/>
              </p:cNvSpPr>
              <p:nvPr/>
            </p:nvSpPr>
            <p:spPr bwMode="auto">
              <a:xfrm>
                <a:off x="629" y="2582"/>
                <a:ext cx="692" cy="105"/>
              </a:xfrm>
              <a:prstGeom prst="roundRect">
                <a:avLst>
                  <a:gd name="adj" fmla="val 50000"/>
                </a:avLst>
              </a:prstGeom>
              <a:gradFill rotWithShape="1">
                <a:gsLst>
                  <a:gs pos="0">
                    <a:srgbClr val="0000FF"/>
                  </a:gs>
                  <a:gs pos="50000">
                    <a:srgbClr val="99CCFF"/>
                  </a:gs>
                  <a:gs pos="100000">
                    <a:srgbClr val="0000FF"/>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sp>
          <p:nvSpPr>
            <p:cNvPr id="115" name="Rectangle 928">
              <a:extLst>
                <a:ext uri="{FF2B5EF4-FFF2-40B4-BE49-F238E27FC236}">
                  <a16:creationId xmlns:a16="http://schemas.microsoft.com/office/drawing/2014/main" id="{126FEDB8-24D8-0283-4386-7AF24957E3D3}"/>
                </a:ext>
              </a:extLst>
            </p:cNvPr>
            <p:cNvSpPr>
              <a:spLocks noChangeArrowheads="1"/>
            </p:cNvSpPr>
            <p:nvPr/>
          </p:nvSpPr>
          <p:spPr bwMode="auto">
            <a:xfrm>
              <a:off x="5250" y="429"/>
              <a:ext cx="68" cy="2291"/>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16" name="Freeform 929">
              <a:extLst>
                <a:ext uri="{FF2B5EF4-FFF2-40B4-BE49-F238E27FC236}">
                  <a16:creationId xmlns:a16="http://schemas.microsoft.com/office/drawing/2014/main" id="{B660CB08-1A61-874F-6888-5224AED974A1}"/>
                </a:ext>
              </a:extLst>
            </p:cNvPr>
            <p:cNvSpPr>
              <a:spLocks/>
            </p:cNvSpPr>
            <p:nvPr/>
          </p:nvSpPr>
          <p:spPr bwMode="auto">
            <a:xfrm>
              <a:off x="5312" y="1007"/>
              <a:ext cx="237" cy="213"/>
            </a:xfrm>
            <a:custGeom>
              <a:avLst/>
              <a:gdLst>
                <a:gd name="T0" fmla="*/ 2 w 296"/>
                <a:gd name="T1" fmla="*/ 0 h 256"/>
                <a:gd name="T2" fmla="*/ 77 w 296"/>
                <a:gd name="T3" fmla="*/ 47 h 256"/>
                <a:gd name="T4" fmla="*/ 78 w 296"/>
                <a:gd name="T5" fmla="*/ 85 h 256"/>
                <a:gd name="T6" fmla="*/ 0 w 296"/>
                <a:gd name="T7" fmla="*/ 32 h 256"/>
                <a:gd name="T8" fmla="*/ 2 w 296"/>
                <a:gd name="T9" fmla="*/ 0 h 25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7" name="Freeform 930">
              <a:extLst>
                <a:ext uri="{FF2B5EF4-FFF2-40B4-BE49-F238E27FC236}">
                  <a16:creationId xmlns:a16="http://schemas.microsoft.com/office/drawing/2014/main" id="{F1B3692E-5687-79A3-AFF9-532816E7C0E5}"/>
                </a:ext>
              </a:extLst>
            </p:cNvPr>
            <p:cNvSpPr>
              <a:spLocks/>
            </p:cNvSpPr>
            <p:nvPr/>
          </p:nvSpPr>
          <p:spPr bwMode="auto">
            <a:xfrm>
              <a:off x="5315" y="680"/>
              <a:ext cx="244" cy="240"/>
            </a:xfrm>
            <a:custGeom>
              <a:avLst/>
              <a:gdLst>
                <a:gd name="T0" fmla="*/ 0 w 304"/>
                <a:gd name="T1" fmla="*/ 0 h 288"/>
                <a:gd name="T2" fmla="*/ 81 w 304"/>
                <a:gd name="T3" fmla="*/ 55 h 288"/>
                <a:gd name="T4" fmla="*/ 76 w 304"/>
                <a:gd name="T5" fmla="*/ 97 h 288"/>
                <a:gd name="T6" fmla="*/ 2 w 304"/>
                <a:gd name="T7" fmla="*/ 42 h 288"/>
                <a:gd name="T8" fmla="*/ 0 w 304"/>
                <a:gd name="T9" fmla="*/ 0 h 28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8" name="Oval 931">
              <a:extLst>
                <a:ext uri="{FF2B5EF4-FFF2-40B4-BE49-F238E27FC236}">
                  <a16:creationId xmlns:a16="http://schemas.microsoft.com/office/drawing/2014/main" id="{EF71C4A7-D8E5-E15A-022F-8E1ADC75C08B}"/>
                </a:ext>
              </a:extLst>
            </p:cNvPr>
            <p:cNvSpPr>
              <a:spLocks noChangeArrowheads="1"/>
            </p:cNvSpPr>
            <p:nvPr/>
          </p:nvSpPr>
          <p:spPr bwMode="auto">
            <a:xfrm>
              <a:off x="5516" y="2608"/>
              <a:ext cx="49" cy="98"/>
            </a:xfrm>
            <a:prstGeom prst="ellipse">
              <a:avLst/>
            </a:pr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19" name="Freeform 932">
              <a:extLst>
                <a:ext uri="{FF2B5EF4-FFF2-40B4-BE49-F238E27FC236}">
                  <a16:creationId xmlns:a16="http://schemas.microsoft.com/office/drawing/2014/main" id="{125BBC41-AC10-8DAB-DB88-BF3167ACCCCB}"/>
                </a:ext>
              </a:extLst>
            </p:cNvPr>
            <p:cNvSpPr>
              <a:spLocks/>
            </p:cNvSpPr>
            <p:nvPr/>
          </p:nvSpPr>
          <p:spPr bwMode="auto">
            <a:xfrm>
              <a:off x="5302" y="2614"/>
              <a:ext cx="245" cy="200"/>
            </a:xfrm>
            <a:custGeom>
              <a:avLst/>
              <a:gdLst>
                <a:gd name="T0" fmla="*/ 0 w 306"/>
                <a:gd name="T1" fmla="*/ 36 h 240"/>
                <a:gd name="T2" fmla="*/ 2 w 306"/>
                <a:gd name="T3" fmla="*/ 81 h 240"/>
                <a:gd name="T4" fmla="*/ 81 w 306"/>
                <a:gd name="T5" fmla="*/ 37 h 240"/>
                <a:gd name="T6" fmla="*/ 78 w 306"/>
                <a:gd name="T7" fmla="*/ 0 h 240"/>
                <a:gd name="T8" fmla="*/ 0 w 306"/>
                <a:gd name="T9" fmla="*/ 36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6" h="240">
                  <a:moveTo>
                    <a:pt x="0" y="106"/>
                  </a:moveTo>
                  <a:lnTo>
                    <a:pt x="2" y="240"/>
                  </a:lnTo>
                  <a:lnTo>
                    <a:pt x="306" y="110"/>
                  </a:lnTo>
                  <a:lnTo>
                    <a:pt x="300" y="0"/>
                  </a:lnTo>
                  <a:lnTo>
                    <a:pt x="0" y="106"/>
                  </a:lnTo>
                  <a:close/>
                </a:path>
              </a:pathLst>
            </a:custGeom>
            <a:solidFill>
              <a:srgbClr val="3333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20" name="AutoShape 933">
              <a:extLst>
                <a:ext uri="{FF2B5EF4-FFF2-40B4-BE49-F238E27FC236}">
                  <a16:creationId xmlns:a16="http://schemas.microsoft.com/office/drawing/2014/main" id="{68E5C7B5-BE9A-9827-83DB-60ADD8A24DF0}"/>
                </a:ext>
              </a:extLst>
            </p:cNvPr>
            <p:cNvSpPr>
              <a:spLocks noChangeArrowheads="1"/>
            </p:cNvSpPr>
            <p:nvPr/>
          </p:nvSpPr>
          <p:spPr bwMode="auto">
            <a:xfrm>
              <a:off x="4140" y="2681"/>
              <a:ext cx="1197" cy="144"/>
            </a:xfrm>
            <a:prstGeom prst="roundRect">
              <a:avLst>
                <a:gd name="adj" fmla="val 50000"/>
              </a:avLst>
            </a:prstGeom>
            <a:solidFill>
              <a:srgbClr val="DDDDDD"/>
            </a:soli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1" name="AutoShape 934">
              <a:extLst>
                <a:ext uri="{FF2B5EF4-FFF2-40B4-BE49-F238E27FC236}">
                  <a16:creationId xmlns:a16="http://schemas.microsoft.com/office/drawing/2014/main" id="{1C7DE095-AED3-ABC1-23B9-092842DD486F}"/>
                </a:ext>
              </a:extLst>
            </p:cNvPr>
            <p:cNvSpPr>
              <a:spLocks noChangeArrowheads="1"/>
            </p:cNvSpPr>
            <p:nvPr/>
          </p:nvSpPr>
          <p:spPr bwMode="auto">
            <a:xfrm>
              <a:off x="4208" y="2713"/>
              <a:ext cx="1067" cy="79"/>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2" name="Oval 935">
              <a:extLst>
                <a:ext uri="{FF2B5EF4-FFF2-40B4-BE49-F238E27FC236}">
                  <a16:creationId xmlns:a16="http://schemas.microsoft.com/office/drawing/2014/main" id="{4FB79E94-0464-3AA4-A167-1D6FF2A1AAA8}"/>
                </a:ext>
              </a:extLst>
            </p:cNvPr>
            <p:cNvSpPr>
              <a:spLocks noChangeArrowheads="1"/>
            </p:cNvSpPr>
            <p:nvPr/>
          </p:nvSpPr>
          <p:spPr bwMode="auto">
            <a:xfrm>
              <a:off x="4307" y="2385"/>
              <a:ext cx="160" cy="138"/>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3" name="Oval 936">
              <a:extLst>
                <a:ext uri="{FF2B5EF4-FFF2-40B4-BE49-F238E27FC236}">
                  <a16:creationId xmlns:a16="http://schemas.microsoft.com/office/drawing/2014/main" id="{EE7CA36F-E727-1F23-11D5-D51E38F63449}"/>
                </a:ext>
              </a:extLst>
            </p:cNvPr>
            <p:cNvSpPr>
              <a:spLocks noChangeArrowheads="1"/>
            </p:cNvSpPr>
            <p:nvPr/>
          </p:nvSpPr>
          <p:spPr bwMode="auto">
            <a:xfrm>
              <a:off x="4485" y="2385"/>
              <a:ext cx="160" cy="144"/>
            </a:xfrm>
            <a:prstGeom prst="ellipse">
              <a:avLst/>
            </a:prstGeom>
            <a:solidFill>
              <a:srgbClr val="FF0000"/>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FF0000"/>
                </a:solidFill>
                <a:effectLst/>
                <a:uLnTx/>
                <a:uFillTx/>
                <a:latin typeface="Arial" charset="0"/>
                <a:ea typeface="ＭＳ Ｐゴシック" charset="0"/>
                <a:cs typeface="Arial" charset="0"/>
              </a:endParaRPr>
            </a:p>
          </p:txBody>
        </p:sp>
        <p:sp>
          <p:nvSpPr>
            <p:cNvPr id="124" name="Oval 937">
              <a:extLst>
                <a:ext uri="{FF2B5EF4-FFF2-40B4-BE49-F238E27FC236}">
                  <a16:creationId xmlns:a16="http://schemas.microsoft.com/office/drawing/2014/main" id="{BEC98019-E4A4-DFA6-D09C-BDCCD4B7EB9D}"/>
                </a:ext>
              </a:extLst>
            </p:cNvPr>
            <p:cNvSpPr>
              <a:spLocks noChangeArrowheads="1"/>
            </p:cNvSpPr>
            <p:nvPr/>
          </p:nvSpPr>
          <p:spPr bwMode="auto">
            <a:xfrm>
              <a:off x="4664" y="2379"/>
              <a:ext cx="154" cy="144"/>
            </a:xfrm>
            <a:prstGeom prst="ellipse">
              <a:avLst/>
            </a:prstGeom>
            <a:solidFill>
              <a:srgbClr val="33CC33"/>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sp>
          <p:nvSpPr>
            <p:cNvPr id="125" name="Rectangle 938">
              <a:extLst>
                <a:ext uri="{FF2B5EF4-FFF2-40B4-BE49-F238E27FC236}">
                  <a16:creationId xmlns:a16="http://schemas.microsoft.com/office/drawing/2014/main" id="{CDE8A53F-63E1-501D-F1EF-EEB6A734E577}"/>
                </a:ext>
              </a:extLst>
            </p:cNvPr>
            <p:cNvSpPr>
              <a:spLocks noChangeArrowheads="1"/>
            </p:cNvSpPr>
            <p:nvPr/>
          </p:nvSpPr>
          <p:spPr bwMode="auto">
            <a:xfrm>
              <a:off x="5059" y="1834"/>
              <a:ext cx="86" cy="761"/>
            </a:xfrm>
            <a:prstGeom prst="rect">
              <a:avLst/>
            </a:prstGeom>
            <a:solidFill>
              <a:srgbClr val="292929"/>
            </a:solidFill>
            <a:ln w="9525">
              <a:solidFill>
                <a:srgbClr val="000000"/>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Arial" charset="0"/>
              </a:endParaRPr>
            </a:p>
          </p:txBody>
        </p:sp>
      </p:grpSp>
      <p:grpSp>
        <p:nvGrpSpPr>
          <p:cNvPr id="134" name="Group 133">
            <a:extLst>
              <a:ext uri="{FF2B5EF4-FFF2-40B4-BE49-F238E27FC236}">
                <a16:creationId xmlns:a16="http://schemas.microsoft.com/office/drawing/2014/main" id="{BE2AA0E2-A550-E84D-0422-E1F86BF6C8BD}"/>
              </a:ext>
            </a:extLst>
          </p:cNvPr>
          <p:cNvGrpSpPr/>
          <p:nvPr/>
        </p:nvGrpSpPr>
        <p:grpSpPr>
          <a:xfrm>
            <a:off x="1943156" y="2557294"/>
            <a:ext cx="612237" cy="328385"/>
            <a:chOff x="7493876" y="2774731"/>
            <a:chExt cx="1481958" cy="894622"/>
          </a:xfrm>
        </p:grpSpPr>
        <p:sp>
          <p:nvSpPr>
            <p:cNvPr id="135" name="Freeform 149">
              <a:extLst>
                <a:ext uri="{FF2B5EF4-FFF2-40B4-BE49-F238E27FC236}">
                  <a16:creationId xmlns:a16="http://schemas.microsoft.com/office/drawing/2014/main" id="{F839D7A4-4BD6-50BE-92F2-703B64678B38}"/>
                </a:ext>
              </a:extLst>
            </p:cNvPr>
            <p:cNvSpPr/>
            <p:nvPr/>
          </p:nvSpPr>
          <p:spPr>
            <a:xfrm>
              <a:off x="7493876" y="3084399"/>
              <a:ext cx="1481958" cy="584954"/>
            </a:xfrm>
            <a:custGeom>
              <a:avLst/>
              <a:gdLst>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17076"/>
                <a:gd name="connsiteX1" fmla="*/ 8187558 w 8187558"/>
                <a:gd name="connsiteY1" fmla="*/ 1271752 h 2617076"/>
                <a:gd name="connsiteX2" fmla="*/ 4025462 w 8187558"/>
                <a:gd name="connsiteY2" fmla="*/ 2617076 h 2617076"/>
                <a:gd name="connsiteX3" fmla="*/ 0 w 8187558"/>
                <a:gd name="connsiteY3" fmla="*/ 1229711 h 2617076"/>
                <a:gd name="connsiteX4" fmla="*/ 31531 w 8187558"/>
                <a:gd name="connsiteY4" fmla="*/ 147145 h 2617076"/>
                <a:gd name="connsiteX5" fmla="*/ 4046482 w 8187558"/>
                <a:gd name="connsiteY5" fmla="*/ 1576552 h 2617076"/>
                <a:gd name="connsiteX6" fmla="*/ 8187558 w 8187558"/>
                <a:gd name="connsiteY6" fmla="*/ 0 h 2617076"/>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46482 w 8187558"/>
                <a:gd name="connsiteY5" fmla="*/ 157655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88524 w 8187558"/>
                <a:gd name="connsiteY5" fmla="*/ 1597573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87558 w 8187558"/>
                <a:gd name="connsiteY0" fmla="*/ 0 h 2638097"/>
                <a:gd name="connsiteX1" fmla="*/ 8187558 w 8187558"/>
                <a:gd name="connsiteY1" fmla="*/ 1271752 h 2638097"/>
                <a:gd name="connsiteX2" fmla="*/ 4099035 w 8187558"/>
                <a:gd name="connsiteY2" fmla="*/ 2638097 h 2638097"/>
                <a:gd name="connsiteX3" fmla="*/ 0 w 8187558"/>
                <a:gd name="connsiteY3" fmla="*/ 1229711 h 2638097"/>
                <a:gd name="connsiteX4" fmla="*/ 31531 w 8187558"/>
                <a:gd name="connsiteY4" fmla="*/ 147145 h 2638097"/>
                <a:gd name="connsiteX5" fmla="*/ 4099035 w 8187558"/>
                <a:gd name="connsiteY5" fmla="*/ 1566042 h 2638097"/>
                <a:gd name="connsiteX6" fmla="*/ 8187558 w 8187558"/>
                <a:gd name="connsiteY6" fmla="*/ 0 h 2638097"/>
                <a:gd name="connsiteX0" fmla="*/ 8176538 w 8176538"/>
                <a:gd name="connsiteY0" fmla="*/ 0 h 2638097"/>
                <a:gd name="connsiteX1" fmla="*/ 8176538 w 8176538"/>
                <a:gd name="connsiteY1" fmla="*/ 1271752 h 2638097"/>
                <a:gd name="connsiteX2" fmla="*/ 4088015 w 8176538"/>
                <a:gd name="connsiteY2" fmla="*/ 2638097 h 2638097"/>
                <a:gd name="connsiteX3" fmla="*/ 0 w 8176538"/>
                <a:gd name="connsiteY3" fmla="*/ 1269888 h 2638097"/>
                <a:gd name="connsiteX4" fmla="*/ 20511 w 8176538"/>
                <a:gd name="connsiteY4" fmla="*/ 147145 h 2638097"/>
                <a:gd name="connsiteX5" fmla="*/ 4088015 w 8176538"/>
                <a:gd name="connsiteY5" fmla="*/ 1566042 h 2638097"/>
                <a:gd name="connsiteX6" fmla="*/ 8176538 w 8176538"/>
                <a:gd name="connsiteY6" fmla="*/ 0 h 2638097"/>
                <a:gd name="connsiteX0" fmla="*/ 8176538 w 8176538"/>
                <a:gd name="connsiteY0" fmla="*/ 0 h 2772020"/>
                <a:gd name="connsiteX1" fmla="*/ 8176538 w 8176538"/>
                <a:gd name="connsiteY1" fmla="*/ 1271752 h 2772020"/>
                <a:gd name="connsiteX2" fmla="*/ 4099034 w 8176538"/>
                <a:gd name="connsiteY2" fmla="*/ 2772020 h 2772020"/>
                <a:gd name="connsiteX3" fmla="*/ 0 w 8176538"/>
                <a:gd name="connsiteY3" fmla="*/ 1269888 h 2772020"/>
                <a:gd name="connsiteX4" fmla="*/ 20511 w 8176538"/>
                <a:gd name="connsiteY4" fmla="*/ 147145 h 2772020"/>
                <a:gd name="connsiteX5" fmla="*/ 4088015 w 8176538"/>
                <a:gd name="connsiteY5" fmla="*/ 1566042 h 2772020"/>
                <a:gd name="connsiteX6" fmla="*/ 8176538 w 8176538"/>
                <a:gd name="connsiteY6" fmla="*/ 0 h 2772020"/>
                <a:gd name="connsiteX0" fmla="*/ 8176538 w 8176538"/>
                <a:gd name="connsiteY0" fmla="*/ 0 h 2772339"/>
                <a:gd name="connsiteX1" fmla="*/ 8176538 w 8176538"/>
                <a:gd name="connsiteY1" fmla="*/ 1378890 h 2772339"/>
                <a:gd name="connsiteX2" fmla="*/ 4099034 w 8176538"/>
                <a:gd name="connsiteY2" fmla="*/ 2772020 h 2772339"/>
                <a:gd name="connsiteX3" fmla="*/ 0 w 8176538"/>
                <a:gd name="connsiteY3" fmla="*/ 1269888 h 2772339"/>
                <a:gd name="connsiteX4" fmla="*/ 20511 w 8176538"/>
                <a:gd name="connsiteY4" fmla="*/ 147145 h 2772339"/>
                <a:gd name="connsiteX5" fmla="*/ 4088015 w 8176538"/>
                <a:gd name="connsiteY5" fmla="*/ 1566042 h 2772339"/>
                <a:gd name="connsiteX6" fmla="*/ 8176538 w 8176538"/>
                <a:gd name="connsiteY6" fmla="*/ 0 h 2772339"/>
                <a:gd name="connsiteX0" fmla="*/ 8176538 w 8176538"/>
                <a:gd name="connsiteY0" fmla="*/ 0 h 2825888"/>
                <a:gd name="connsiteX1" fmla="*/ 8176538 w 8176538"/>
                <a:gd name="connsiteY1" fmla="*/ 1378890 h 2825888"/>
                <a:gd name="connsiteX2" fmla="*/ 4099034 w 8176538"/>
                <a:gd name="connsiteY2" fmla="*/ 2825590 h 2825888"/>
                <a:gd name="connsiteX3" fmla="*/ 0 w 8176538"/>
                <a:gd name="connsiteY3" fmla="*/ 1269888 h 2825888"/>
                <a:gd name="connsiteX4" fmla="*/ 20511 w 8176538"/>
                <a:gd name="connsiteY4" fmla="*/ 147145 h 2825888"/>
                <a:gd name="connsiteX5" fmla="*/ 4088015 w 8176538"/>
                <a:gd name="connsiteY5" fmla="*/ 1566042 h 2825888"/>
                <a:gd name="connsiteX6" fmla="*/ 8176538 w 8176538"/>
                <a:gd name="connsiteY6" fmla="*/ 0 h 2825888"/>
                <a:gd name="connsiteX0" fmla="*/ 8165518 w 8165518"/>
                <a:gd name="connsiteY0" fmla="*/ 0 h 2825606"/>
                <a:gd name="connsiteX1" fmla="*/ 8165518 w 8165518"/>
                <a:gd name="connsiteY1" fmla="*/ 1378890 h 2825606"/>
                <a:gd name="connsiteX2" fmla="*/ 4088014 w 8165518"/>
                <a:gd name="connsiteY2" fmla="*/ 2825590 h 2825606"/>
                <a:gd name="connsiteX3" fmla="*/ 0 w 8165518"/>
                <a:gd name="connsiteY3" fmla="*/ 1403811 h 2825606"/>
                <a:gd name="connsiteX4" fmla="*/ 9491 w 8165518"/>
                <a:gd name="connsiteY4" fmla="*/ 147145 h 2825606"/>
                <a:gd name="connsiteX5" fmla="*/ 4076995 w 8165518"/>
                <a:gd name="connsiteY5" fmla="*/ 1566042 h 2825606"/>
                <a:gd name="connsiteX6" fmla="*/ 8165518 w 8165518"/>
                <a:gd name="connsiteY6" fmla="*/ 0 h 2825606"/>
                <a:gd name="connsiteX0" fmla="*/ 8165518 w 8165518"/>
                <a:gd name="connsiteY0" fmla="*/ 0 h 2879174"/>
                <a:gd name="connsiteX1" fmla="*/ 8165518 w 8165518"/>
                <a:gd name="connsiteY1" fmla="*/ 1378890 h 2879174"/>
                <a:gd name="connsiteX2" fmla="*/ 4132092 w 8165518"/>
                <a:gd name="connsiteY2" fmla="*/ 2879159 h 2879174"/>
                <a:gd name="connsiteX3" fmla="*/ 0 w 8165518"/>
                <a:gd name="connsiteY3" fmla="*/ 1403811 h 2879174"/>
                <a:gd name="connsiteX4" fmla="*/ 9491 w 8165518"/>
                <a:gd name="connsiteY4" fmla="*/ 147145 h 2879174"/>
                <a:gd name="connsiteX5" fmla="*/ 4076995 w 8165518"/>
                <a:gd name="connsiteY5" fmla="*/ 1566042 h 2879174"/>
                <a:gd name="connsiteX6" fmla="*/ 8165518 w 8165518"/>
                <a:gd name="connsiteY6" fmla="*/ 0 h 2879174"/>
                <a:gd name="connsiteX0" fmla="*/ 8165518 w 8176537"/>
                <a:gd name="connsiteY0" fmla="*/ 0 h 2879410"/>
                <a:gd name="connsiteX1" fmla="*/ 8176537 w 8176537"/>
                <a:gd name="connsiteY1" fmla="*/ 1499420 h 2879410"/>
                <a:gd name="connsiteX2" fmla="*/ 4132092 w 8176537"/>
                <a:gd name="connsiteY2" fmla="*/ 2879159 h 2879410"/>
                <a:gd name="connsiteX3" fmla="*/ 0 w 8176537"/>
                <a:gd name="connsiteY3" fmla="*/ 1403811 h 2879410"/>
                <a:gd name="connsiteX4" fmla="*/ 9491 w 8176537"/>
                <a:gd name="connsiteY4" fmla="*/ 147145 h 2879410"/>
                <a:gd name="connsiteX5" fmla="*/ 4076995 w 8176537"/>
                <a:gd name="connsiteY5" fmla="*/ 1566042 h 2879410"/>
                <a:gd name="connsiteX6" fmla="*/ 8165518 w 8176537"/>
                <a:gd name="connsiteY6" fmla="*/ 0 h 2879410"/>
                <a:gd name="connsiteX0" fmla="*/ 8165518 w 8176537"/>
                <a:gd name="connsiteY0" fmla="*/ 0 h 2879262"/>
                <a:gd name="connsiteX1" fmla="*/ 8176537 w 8176537"/>
                <a:gd name="connsiteY1" fmla="*/ 1499420 h 2879262"/>
                <a:gd name="connsiteX2" fmla="*/ 4132092 w 8176537"/>
                <a:gd name="connsiteY2" fmla="*/ 2879159 h 2879262"/>
                <a:gd name="connsiteX3" fmla="*/ 0 w 8176537"/>
                <a:gd name="connsiteY3" fmla="*/ 1403811 h 2879262"/>
                <a:gd name="connsiteX4" fmla="*/ 9491 w 8176537"/>
                <a:gd name="connsiteY4" fmla="*/ 147145 h 2879262"/>
                <a:gd name="connsiteX5" fmla="*/ 4076995 w 8176537"/>
                <a:gd name="connsiteY5" fmla="*/ 1566042 h 2879262"/>
                <a:gd name="connsiteX6" fmla="*/ 8165518 w 8176537"/>
                <a:gd name="connsiteY6" fmla="*/ 0 h 2879262"/>
                <a:gd name="connsiteX0" fmla="*/ 8165518 w 8176537"/>
                <a:gd name="connsiteY0" fmla="*/ 0 h 2879163"/>
                <a:gd name="connsiteX1" fmla="*/ 8176537 w 8176537"/>
                <a:gd name="connsiteY1" fmla="*/ 1499420 h 2879163"/>
                <a:gd name="connsiteX2" fmla="*/ 4132092 w 8176537"/>
                <a:gd name="connsiteY2" fmla="*/ 2879159 h 2879163"/>
                <a:gd name="connsiteX3" fmla="*/ 0 w 8176537"/>
                <a:gd name="connsiteY3" fmla="*/ 1510948 h 2879163"/>
                <a:gd name="connsiteX4" fmla="*/ 9491 w 8176537"/>
                <a:gd name="connsiteY4" fmla="*/ 147145 h 2879163"/>
                <a:gd name="connsiteX5" fmla="*/ 4076995 w 8176537"/>
                <a:gd name="connsiteY5" fmla="*/ 1566042 h 2879163"/>
                <a:gd name="connsiteX6" fmla="*/ 8165518 w 8176537"/>
                <a:gd name="connsiteY6" fmla="*/ 0 h 2879163"/>
                <a:gd name="connsiteX0" fmla="*/ 8165518 w 8198577"/>
                <a:gd name="connsiteY0" fmla="*/ 0 h 2879451"/>
                <a:gd name="connsiteX1" fmla="*/ 8198577 w 8198577"/>
                <a:gd name="connsiteY1" fmla="*/ 1606558 h 2879451"/>
                <a:gd name="connsiteX2" fmla="*/ 4132092 w 8198577"/>
                <a:gd name="connsiteY2" fmla="*/ 2879159 h 2879451"/>
                <a:gd name="connsiteX3" fmla="*/ 0 w 8198577"/>
                <a:gd name="connsiteY3" fmla="*/ 1510948 h 2879451"/>
                <a:gd name="connsiteX4" fmla="*/ 9491 w 8198577"/>
                <a:gd name="connsiteY4" fmla="*/ 147145 h 2879451"/>
                <a:gd name="connsiteX5" fmla="*/ 4076995 w 8198577"/>
                <a:gd name="connsiteY5" fmla="*/ 1566042 h 2879451"/>
                <a:gd name="connsiteX6" fmla="*/ 8165518 w 8198577"/>
                <a:gd name="connsiteY6" fmla="*/ 0 h 2879451"/>
                <a:gd name="connsiteX0" fmla="*/ 8165518 w 8165518"/>
                <a:gd name="connsiteY0" fmla="*/ 0 h 2880066"/>
                <a:gd name="connsiteX1" fmla="*/ 8165518 w 8165518"/>
                <a:gd name="connsiteY1" fmla="*/ 1673520 h 2880066"/>
                <a:gd name="connsiteX2" fmla="*/ 4132092 w 8165518"/>
                <a:gd name="connsiteY2" fmla="*/ 2879159 h 2880066"/>
                <a:gd name="connsiteX3" fmla="*/ 0 w 8165518"/>
                <a:gd name="connsiteY3" fmla="*/ 1510948 h 2880066"/>
                <a:gd name="connsiteX4" fmla="*/ 9491 w 8165518"/>
                <a:gd name="connsiteY4" fmla="*/ 147145 h 2880066"/>
                <a:gd name="connsiteX5" fmla="*/ 4076995 w 8165518"/>
                <a:gd name="connsiteY5" fmla="*/ 1566042 h 2880066"/>
                <a:gd name="connsiteX6" fmla="*/ 8165518 w 8165518"/>
                <a:gd name="connsiteY6" fmla="*/ 0 h 2880066"/>
                <a:gd name="connsiteX0" fmla="*/ 8156794 w 8156794"/>
                <a:gd name="connsiteY0" fmla="*/ 0 h 2879270"/>
                <a:gd name="connsiteX1" fmla="*/ 8156794 w 8156794"/>
                <a:gd name="connsiteY1" fmla="*/ 1673520 h 2879270"/>
                <a:gd name="connsiteX2" fmla="*/ 4123368 w 8156794"/>
                <a:gd name="connsiteY2" fmla="*/ 2879159 h 2879270"/>
                <a:gd name="connsiteX3" fmla="*/ 2295 w 8156794"/>
                <a:gd name="connsiteY3" fmla="*/ 1618086 h 2879270"/>
                <a:gd name="connsiteX4" fmla="*/ 767 w 8156794"/>
                <a:gd name="connsiteY4" fmla="*/ 147145 h 2879270"/>
                <a:gd name="connsiteX5" fmla="*/ 4068271 w 8156794"/>
                <a:gd name="connsiteY5" fmla="*/ 1566042 h 2879270"/>
                <a:gd name="connsiteX6" fmla="*/ 8156794 w 8156794"/>
                <a:gd name="connsiteY6" fmla="*/ 0 h 287927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00"/>
                <a:gd name="connsiteX1" fmla="*/ 8156794 w 8156794"/>
                <a:gd name="connsiteY1" fmla="*/ 1673520 h 2973000"/>
                <a:gd name="connsiteX2" fmla="*/ 4134388 w 8156794"/>
                <a:gd name="connsiteY2" fmla="*/ 2972904 h 2973000"/>
                <a:gd name="connsiteX3" fmla="*/ 2295 w 8156794"/>
                <a:gd name="connsiteY3" fmla="*/ 1618086 h 2973000"/>
                <a:gd name="connsiteX4" fmla="*/ 767 w 8156794"/>
                <a:gd name="connsiteY4" fmla="*/ 147145 h 2973000"/>
                <a:gd name="connsiteX5" fmla="*/ 4068271 w 8156794"/>
                <a:gd name="connsiteY5" fmla="*/ 1566042 h 2973000"/>
                <a:gd name="connsiteX6" fmla="*/ 8156794 w 8156794"/>
                <a:gd name="connsiteY6" fmla="*/ 0 h 2973000"/>
                <a:gd name="connsiteX0" fmla="*/ 8156794 w 8156794"/>
                <a:gd name="connsiteY0" fmla="*/ 0 h 2973020"/>
                <a:gd name="connsiteX1" fmla="*/ 8156794 w 8156794"/>
                <a:gd name="connsiteY1" fmla="*/ 1673520 h 2973020"/>
                <a:gd name="connsiteX2" fmla="*/ 4134388 w 8156794"/>
                <a:gd name="connsiteY2" fmla="*/ 2972904 h 2973020"/>
                <a:gd name="connsiteX3" fmla="*/ 2295 w 8156794"/>
                <a:gd name="connsiteY3" fmla="*/ 1618086 h 2973020"/>
                <a:gd name="connsiteX4" fmla="*/ 767 w 8156794"/>
                <a:gd name="connsiteY4" fmla="*/ 147145 h 2973020"/>
                <a:gd name="connsiteX5" fmla="*/ 4068271 w 8156794"/>
                <a:gd name="connsiteY5" fmla="*/ 1566042 h 2973020"/>
                <a:gd name="connsiteX6" fmla="*/ 8156794 w 8156794"/>
                <a:gd name="connsiteY6" fmla="*/ 0 h 2973020"/>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021"/>
                <a:gd name="connsiteX1" fmla="*/ 8156794 w 8156794"/>
                <a:gd name="connsiteY1" fmla="*/ 1673520 h 2973021"/>
                <a:gd name="connsiteX2" fmla="*/ 4134388 w 8156794"/>
                <a:gd name="connsiteY2" fmla="*/ 2972904 h 2973021"/>
                <a:gd name="connsiteX3" fmla="*/ 2295 w 8156794"/>
                <a:gd name="connsiteY3" fmla="*/ 1618086 h 2973021"/>
                <a:gd name="connsiteX4" fmla="*/ 767 w 8156794"/>
                <a:gd name="connsiteY4" fmla="*/ 147145 h 2973021"/>
                <a:gd name="connsiteX5" fmla="*/ 4068271 w 8156794"/>
                <a:gd name="connsiteY5" fmla="*/ 1566042 h 2973021"/>
                <a:gd name="connsiteX6" fmla="*/ 8156794 w 8156794"/>
                <a:gd name="connsiteY6" fmla="*/ 0 h 2973021"/>
                <a:gd name="connsiteX0" fmla="*/ 8156794 w 8156794"/>
                <a:gd name="connsiteY0" fmla="*/ 0 h 2973141"/>
                <a:gd name="connsiteX1" fmla="*/ 8156794 w 8156794"/>
                <a:gd name="connsiteY1" fmla="*/ 1673520 h 2973141"/>
                <a:gd name="connsiteX2" fmla="*/ 4134388 w 8156794"/>
                <a:gd name="connsiteY2" fmla="*/ 2972904 h 2973141"/>
                <a:gd name="connsiteX3" fmla="*/ 2295 w 8156794"/>
                <a:gd name="connsiteY3" fmla="*/ 1618086 h 2973141"/>
                <a:gd name="connsiteX4" fmla="*/ 767 w 8156794"/>
                <a:gd name="connsiteY4" fmla="*/ 147145 h 2973141"/>
                <a:gd name="connsiteX5" fmla="*/ 4068271 w 8156794"/>
                <a:gd name="connsiteY5" fmla="*/ 1566042 h 2973141"/>
                <a:gd name="connsiteX6" fmla="*/ 8156794 w 8156794"/>
                <a:gd name="connsiteY6" fmla="*/ 0 h 2973141"/>
                <a:gd name="connsiteX0" fmla="*/ 8156794 w 8156794"/>
                <a:gd name="connsiteY0" fmla="*/ 0 h 3066827"/>
                <a:gd name="connsiteX1" fmla="*/ 8156794 w 8156794"/>
                <a:gd name="connsiteY1" fmla="*/ 1673520 h 3066827"/>
                <a:gd name="connsiteX2" fmla="*/ 4123353 w 8156794"/>
                <a:gd name="connsiteY2" fmla="*/ 3066650 h 3066827"/>
                <a:gd name="connsiteX3" fmla="*/ 2295 w 8156794"/>
                <a:gd name="connsiteY3" fmla="*/ 1618086 h 3066827"/>
                <a:gd name="connsiteX4" fmla="*/ 767 w 8156794"/>
                <a:gd name="connsiteY4" fmla="*/ 147145 h 3066827"/>
                <a:gd name="connsiteX5" fmla="*/ 4068271 w 8156794"/>
                <a:gd name="connsiteY5" fmla="*/ 1566042 h 3066827"/>
                <a:gd name="connsiteX6" fmla="*/ 8156794 w 8156794"/>
                <a:gd name="connsiteY6" fmla="*/ 0 h 3066827"/>
                <a:gd name="connsiteX0" fmla="*/ 8123689 w 8156794"/>
                <a:gd name="connsiteY0" fmla="*/ 0 h 2999866"/>
                <a:gd name="connsiteX1" fmla="*/ 8156794 w 8156794"/>
                <a:gd name="connsiteY1" fmla="*/ 1606559 h 2999866"/>
                <a:gd name="connsiteX2" fmla="*/ 4123353 w 8156794"/>
                <a:gd name="connsiteY2" fmla="*/ 2999689 h 2999866"/>
                <a:gd name="connsiteX3" fmla="*/ 2295 w 8156794"/>
                <a:gd name="connsiteY3" fmla="*/ 1551125 h 2999866"/>
                <a:gd name="connsiteX4" fmla="*/ 767 w 8156794"/>
                <a:gd name="connsiteY4" fmla="*/ 80184 h 2999866"/>
                <a:gd name="connsiteX5" fmla="*/ 4068271 w 8156794"/>
                <a:gd name="connsiteY5" fmla="*/ 1499081 h 2999866"/>
                <a:gd name="connsiteX6" fmla="*/ 8123689 w 8156794"/>
                <a:gd name="connsiteY6" fmla="*/ 0 h 2999866"/>
                <a:gd name="connsiteX0" fmla="*/ 8167828 w 8167828"/>
                <a:gd name="connsiteY0" fmla="*/ 0 h 3026651"/>
                <a:gd name="connsiteX1" fmla="*/ 8156794 w 8167828"/>
                <a:gd name="connsiteY1" fmla="*/ 1633344 h 3026651"/>
                <a:gd name="connsiteX2" fmla="*/ 4123353 w 8167828"/>
                <a:gd name="connsiteY2" fmla="*/ 3026474 h 3026651"/>
                <a:gd name="connsiteX3" fmla="*/ 2295 w 8167828"/>
                <a:gd name="connsiteY3" fmla="*/ 1577910 h 3026651"/>
                <a:gd name="connsiteX4" fmla="*/ 767 w 8167828"/>
                <a:gd name="connsiteY4" fmla="*/ 106969 h 3026651"/>
                <a:gd name="connsiteX5" fmla="*/ 4068271 w 8167828"/>
                <a:gd name="connsiteY5" fmla="*/ 1525866 h 3026651"/>
                <a:gd name="connsiteX6" fmla="*/ 8167828 w 8167828"/>
                <a:gd name="connsiteY6" fmla="*/ 0 h 3026651"/>
                <a:gd name="connsiteX0" fmla="*/ 8167828 w 8167828"/>
                <a:gd name="connsiteY0" fmla="*/ 0 h 3027228"/>
                <a:gd name="connsiteX1" fmla="*/ 8145760 w 8167828"/>
                <a:gd name="connsiteY1" fmla="*/ 1686913 h 3027228"/>
                <a:gd name="connsiteX2" fmla="*/ 4123353 w 8167828"/>
                <a:gd name="connsiteY2" fmla="*/ 3026474 h 3027228"/>
                <a:gd name="connsiteX3" fmla="*/ 2295 w 8167828"/>
                <a:gd name="connsiteY3" fmla="*/ 1577910 h 3027228"/>
                <a:gd name="connsiteX4" fmla="*/ 767 w 8167828"/>
                <a:gd name="connsiteY4" fmla="*/ 106969 h 3027228"/>
                <a:gd name="connsiteX5" fmla="*/ 4068271 w 8167828"/>
                <a:gd name="connsiteY5" fmla="*/ 1525866 h 3027228"/>
                <a:gd name="connsiteX6" fmla="*/ 8167828 w 8167828"/>
                <a:gd name="connsiteY6" fmla="*/ 0 h 3027228"/>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56794 w 8156794"/>
                <a:gd name="connsiteY0" fmla="*/ 0 h 2933483"/>
                <a:gd name="connsiteX1" fmla="*/ 8145760 w 8156794"/>
                <a:gd name="connsiteY1" fmla="*/ 1593168 h 2933483"/>
                <a:gd name="connsiteX2" fmla="*/ 4123353 w 8156794"/>
                <a:gd name="connsiteY2" fmla="*/ 2932729 h 2933483"/>
                <a:gd name="connsiteX3" fmla="*/ 2295 w 8156794"/>
                <a:gd name="connsiteY3" fmla="*/ 1484165 h 2933483"/>
                <a:gd name="connsiteX4" fmla="*/ 767 w 8156794"/>
                <a:gd name="connsiteY4" fmla="*/ 13224 h 2933483"/>
                <a:gd name="connsiteX5" fmla="*/ 4068271 w 8156794"/>
                <a:gd name="connsiteY5" fmla="*/ 1432121 h 2933483"/>
                <a:gd name="connsiteX6" fmla="*/ 8156794 w 8156794"/>
                <a:gd name="connsiteY6" fmla="*/ 0 h 2933483"/>
                <a:gd name="connsiteX0" fmla="*/ 8123689 w 8145760"/>
                <a:gd name="connsiteY0" fmla="*/ 13560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9 w 8145760"/>
                <a:gd name="connsiteY6" fmla="*/ 13560 h 2920259"/>
                <a:gd name="connsiteX0" fmla="*/ 8178863 w 8178863"/>
                <a:gd name="connsiteY0" fmla="*/ 26952 h 2920259"/>
                <a:gd name="connsiteX1" fmla="*/ 8145760 w 8178863"/>
                <a:gd name="connsiteY1" fmla="*/ 1579944 h 2920259"/>
                <a:gd name="connsiteX2" fmla="*/ 4123353 w 8178863"/>
                <a:gd name="connsiteY2" fmla="*/ 2919505 h 2920259"/>
                <a:gd name="connsiteX3" fmla="*/ 2295 w 8178863"/>
                <a:gd name="connsiteY3" fmla="*/ 1470941 h 2920259"/>
                <a:gd name="connsiteX4" fmla="*/ 767 w 8178863"/>
                <a:gd name="connsiteY4" fmla="*/ 0 h 2920259"/>
                <a:gd name="connsiteX5" fmla="*/ 4068271 w 8178863"/>
                <a:gd name="connsiteY5" fmla="*/ 1418897 h 2920259"/>
                <a:gd name="connsiteX6" fmla="*/ 8178863 w 8178863"/>
                <a:gd name="connsiteY6" fmla="*/ 26952 h 2920259"/>
                <a:gd name="connsiteX0" fmla="*/ 8167827 w 8167827"/>
                <a:gd name="connsiteY0" fmla="*/ 40343 h 2920259"/>
                <a:gd name="connsiteX1" fmla="*/ 8145760 w 8167827"/>
                <a:gd name="connsiteY1" fmla="*/ 1579944 h 2920259"/>
                <a:gd name="connsiteX2" fmla="*/ 4123353 w 8167827"/>
                <a:gd name="connsiteY2" fmla="*/ 2919505 h 2920259"/>
                <a:gd name="connsiteX3" fmla="*/ 2295 w 8167827"/>
                <a:gd name="connsiteY3" fmla="*/ 1470941 h 2920259"/>
                <a:gd name="connsiteX4" fmla="*/ 767 w 8167827"/>
                <a:gd name="connsiteY4" fmla="*/ 0 h 2920259"/>
                <a:gd name="connsiteX5" fmla="*/ 4068271 w 8167827"/>
                <a:gd name="connsiteY5" fmla="*/ 1418897 h 2920259"/>
                <a:gd name="connsiteX6" fmla="*/ 8167827 w 8167827"/>
                <a:gd name="connsiteY6" fmla="*/ 40343 h 2920259"/>
                <a:gd name="connsiteX0" fmla="*/ 8123687 w 8145760"/>
                <a:gd name="connsiteY0" fmla="*/ 53735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23687 w 8145760"/>
                <a:gd name="connsiteY6" fmla="*/ 53735 h 2920259"/>
                <a:gd name="connsiteX0" fmla="*/ 8161918 w 8161918"/>
                <a:gd name="connsiteY0" fmla="*/ 0 h 2943855"/>
                <a:gd name="connsiteX1" fmla="*/ 8145760 w 8161918"/>
                <a:gd name="connsiteY1" fmla="*/ 1603540 h 2943855"/>
                <a:gd name="connsiteX2" fmla="*/ 4123353 w 8161918"/>
                <a:gd name="connsiteY2" fmla="*/ 2943101 h 2943855"/>
                <a:gd name="connsiteX3" fmla="*/ 2295 w 8161918"/>
                <a:gd name="connsiteY3" fmla="*/ 1494537 h 2943855"/>
                <a:gd name="connsiteX4" fmla="*/ 767 w 8161918"/>
                <a:gd name="connsiteY4" fmla="*/ 23596 h 2943855"/>
                <a:gd name="connsiteX5" fmla="*/ 4068271 w 8161918"/>
                <a:gd name="connsiteY5" fmla="*/ 1442493 h 2943855"/>
                <a:gd name="connsiteX6" fmla="*/ 8161918 w 8161918"/>
                <a:gd name="connsiteY6" fmla="*/ 0 h 2943855"/>
                <a:gd name="connsiteX0" fmla="*/ 8144926 w 8145760"/>
                <a:gd name="connsiteY0" fmla="*/ 43424 h 2920259"/>
                <a:gd name="connsiteX1" fmla="*/ 8145760 w 8145760"/>
                <a:gd name="connsiteY1" fmla="*/ 1579944 h 2920259"/>
                <a:gd name="connsiteX2" fmla="*/ 4123353 w 8145760"/>
                <a:gd name="connsiteY2" fmla="*/ 2919505 h 2920259"/>
                <a:gd name="connsiteX3" fmla="*/ 2295 w 8145760"/>
                <a:gd name="connsiteY3" fmla="*/ 1470941 h 2920259"/>
                <a:gd name="connsiteX4" fmla="*/ 767 w 8145760"/>
                <a:gd name="connsiteY4" fmla="*/ 0 h 2920259"/>
                <a:gd name="connsiteX5" fmla="*/ 4068271 w 8145760"/>
                <a:gd name="connsiteY5" fmla="*/ 1418897 h 2920259"/>
                <a:gd name="connsiteX6" fmla="*/ 8144926 w 8145760"/>
                <a:gd name="connsiteY6" fmla="*/ 43424 h 2920259"/>
                <a:gd name="connsiteX0" fmla="*/ 8161918 w 8161918"/>
                <a:gd name="connsiteY0" fmla="*/ 0 h 2959321"/>
                <a:gd name="connsiteX1" fmla="*/ 8145760 w 8161918"/>
                <a:gd name="connsiteY1" fmla="*/ 1619006 h 2959321"/>
                <a:gd name="connsiteX2" fmla="*/ 4123353 w 8161918"/>
                <a:gd name="connsiteY2" fmla="*/ 2958567 h 2959321"/>
                <a:gd name="connsiteX3" fmla="*/ 2295 w 8161918"/>
                <a:gd name="connsiteY3" fmla="*/ 1510003 h 2959321"/>
                <a:gd name="connsiteX4" fmla="*/ 767 w 8161918"/>
                <a:gd name="connsiteY4" fmla="*/ 39062 h 2959321"/>
                <a:gd name="connsiteX5" fmla="*/ 4068271 w 8161918"/>
                <a:gd name="connsiteY5" fmla="*/ 1457959 h 2959321"/>
                <a:gd name="connsiteX6" fmla="*/ 8161918 w 8161918"/>
                <a:gd name="connsiteY6" fmla="*/ 0 h 2959321"/>
                <a:gd name="connsiteX0" fmla="*/ 8161918 w 8162752"/>
                <a:gd name="connsiteY0" fmla="*/ 0 h 2959488"/>
                <a:gd name="connsiteX1" fmla="*/ 8162752 w 8162752"/>
                <a:gd name="connsiteY1" fmla="*/ 1629317 h 2959488"/>
                <a:gd name="connsiteX2" fmla="*/ 4123353 w 8162752"/>
                <a:gd name="connsiteY2" fmla="*/ 2958567 h 2959488"/>
                <a:gd name="connsiteX3" fmla="*/ 2295 w 8162752"/>
                <a:gd name="connsiteY3" fmla="*/ 1510003 h 2959488"/>
                <a:gd name="connsiteX4" fmla="*/ 767 w 8162752"/>
                <a:gd name="connsiteY4" fmla="*/ 39062 h 2959488"/>
                <a:gd name="connsiteX5" fmla="*/ 4068271 w 8162752"/>
                <a:gd name="connsiteY5" fmla="*/ 1457959 h 2959488"/>
                <a:gd name="connsiteX6" fmla="*/ 8161918 w 8162752"/>
                <a:gd name="connsiteY6" fmla="*/ 0 h 2959488"/>
                <a:gd name="connsiteX0" fmla="*/ 8165930 w 8166764"/>
                <a:gd name="connsiteY0" fmla="*/ 7337 h 2966825"/>
                <a:gd name="connsiteX1" fmla="*/ 8166764 w 8166764"/>
                <a:gd name="connsiteY1" fmla="*/ 1636654 h 2966825"/>
                <a:gd name="connsiteX2" fmla="*/ 4127365 w 8166764"/>
                <a:gd name="connsiteY2" fmla="*/ 2965904 h 2966825"/>
                <a:gd name="connsiteX3" fmla="*/ 6307 w 8166764"/>
                <a:gd name="connsiteY3" fmla="*/ 1517340 h 2966825"/>
                <a:gd name="connsiteX4" fmla="*/ 532 w 8166764"/>
                <a:gd name="connsiteY4" fmla="*/ 0 h 2966825"/>
                <a:gd name="connsiteX5" fmla="*/ 4072283 w 8166764"/>
                <a:gd name="connsiteY5" fmla="*/ 1465296 h 2966825"/>
                <a:gd name="connsiteX6" fmla="*/ 8165930 w 8166764"/>
                <a:gd name="connsiteY6" fmla="*/ 7337 h 2966825"/>
                <a:gd name="connsiteX0" fmla="*/ 8168119 w 8168953"/>
                <a:gd name="connsiteY0" fmla="*/ 7337 h 2966682"/>
                <a:gd name="connsiteX1" fmla="*/ 8168953 w 8168953"/>
                <a:gd name="connsiteY1" fmla="*/ 1636654 h 2966682"/>
                <a:gd name="connsiteX2" fmla="*/ 4129554 w 8168953"/>
                <a:gd name="connsiteY2" fmla="*/ 2965904 h 2966682"/>
                <a:gd name="connsiteX3" fmla="*/ 0 w 8168953"/>
                <a:gd name="connsiteY3" fmla="*/ 1527651 h 2966682"/>
                <a:gd name="connsiteX4" fmla="*/ 2721 w 8168953"/>
                <a:gd name="connsiteY4" fmla="*/ 0 h 2966682"/>
                <a:gd name="connsiteX5" fmla="*/ 4074472 w 8168953"/>
                <a:gd name="connsiteY5" fmla="*/ 1465296 h 2966682"/>
                <a:gd name="connsiteX6" fmla="*/ 8168119 w 8168953"/>
                <a:gd name="connsiteY6" fmla="*/ 7337 h 2966682"/>
                <a:gd name="connsiteX0" fmla="*/ 8168119 w 8168953"/>
                <a:gd name="connsiteY0" fmla="*/ 7337 h 3100377"/>
                <a:gd name="connsiteX1" fmla="*/ 8168953 w 8168953"/>
                <a:gd name="connsiteY1" fmla="*/ 1636654 h 3100377"/>
                <a:gd name="connsiteX2" fmla="*/ 4118520 w 8168953"/>
                <a:gd name="connsiteY2" fmla="*/ 3099826 h 3100377"/>
                <a:gd name="connsiteX3" fmla="*/ 0 w 8168953"/>
                <a:gd name="connsiteY3" fmla="*/ 1527651 h 3100377"/>
                <a:gd name="connsiteX4" fmla="*/ 2721 w 8168953"/>
                <a:gd name="connsiteY4" fmla="*/ 0 h 3100377"/>
                <a:gd name="connsiteX5" fmla="*/ 4074472 w 8168953"/>
                <a:gd name="connsiteY5" fmla="*/ 1465296 h 3100377"/>
                <a:gd name="connsiteX6" fmla="*/ 8168119 w 8168953"/>
                <a:gd name="connsiteY6" fmla="*/ 7337 h 3100377"/>
                <a:gd name="connsiteX0" fmla="*/ 8168119 w 8168953"/>
                <a:gd name="connsiteY0" fmla="*/ 7337 h 3100429"/>
                <a:gd name="connsiteX1" fmla="*/ 8168953 w 8168953"/>
                <a:gd name="connsiteY1" fmla="*/ 1636654 h 3100429"/>
                <a:gd name="connsiteX2" fmla="*/ 4118520 w 8168953"/>
                <a:gd name="connsiteY2" fmla="*/ 3099826 h 3100429"/>
                <a:gd name="connsiteX3" fmla="*/ 0 w 8168953"/>
                <a:gd name="connsiteY3" fmla="*/ 1527651 h 3100429"/>
                <a:gd name="connsiteX4" fmla="*/ 2721 w 8168953"/>
                <a:gd name="connsiteY4" fmla="*/ 0 h 3100429"/>
                <a:gd name="connsiteX5" fmla="*/ 4074472 w 8168953"/>
                <a:gd name="connsiteY5" fmla="*/ 1465296 h 3100429"/>
                <a:gd name="connsiteX6" fmla="*/ 8168119 w 8168953"/>
                <a:gd name="connsiteY6" fmla="*/ 7337 h 3100429"/>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72202 w 8166683"/>
                <a:gd name="connsiteY5" fmla="*/ 1465296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 name="connsiteX0" fmla="*/ 8165849 w 8166683"/>
                <a:gd name="connsiteY0" fmla="*/ 7337 h 3099826"/>
                <a:gd name="connsiteX1" fmla="*/ 8166683 w 8166683"/>
                <a:gd name="connsiteY1" fmla="*/ 1636654 h 3099826"/>
                <a:gd name="connsiteX2" fmla="*/ 4116250 w 8166683"/>
                <a:gd name="connsiteY2" fmla="*/ 3099826 h 3099826"/>
                <a:gd name="connsiteX3" fmla="*/ 8764 w 8166683"/>
                <a:gd name="connsiteY3" fmla="*/ 1634789 h 3099826"/>
                <a:gd name="connsiteX4" fmla="*/ 451 w 8166683"/>
                <a:gd name="connsiteY4" fmla="*/ 0 h 3099826"/>
                <a:gd name="connsiteX5" fmla="*/ 4061168 w 8166683"/>
                <a:gd name="connsiteY5" fmla="*/ 1438511 h 3099826"/>
                <a:gd name="connsiteX6" fmla="*/ 8165849 w 8166683"/>
                <a:gd name="connsiteY6" fmla="*/ 7337 h 3099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166683" h="3099826">
                  <a:moveTo>
                    <a:pt x="8165849" y="7337"/>
                  </a:moveTo>
                  <a:lnTo>
                    <a:pt x="8166683" y="1636654"/>
                  </a:lnTo>
                  <a:cubicBezTo>
                    <a:pt x="7917761" y="2728489"/>
                    <a:pt x="5475903" y="3100137"/>
                    <a:pt x="4116250" y="3099826"/>
                  </a:cubicBezTo>
                  <a:cubicBezTo>
                    <a:pt x="2756597" y="3099515"/>
                    <a:pt x="245424" y="2744647"/>
                    <a:pt x="8764" y="1634789"/>
                  </a:cubicBezTo>
                  <a:cubicBezTo>
                    <a:pt x="11928" y="1215900"/>
                    <a:pt x="-2713" y="418889"/>
                    <a:pt x="451" y="0"/>
                  </a:cubicBezTo>
                  <a:cubicBezTo>
                    <a:pt x="385485" y="953840"/>
                    <a:pt x="2700268" y="1437288"/>
                    <a:pt x="4061168" y="1438511"/>
                  </a:cubicBezTo>
                  <a:cubicBezTo>
                    <a:pt x="5422068" y="1439734"/>
                    <a:pt x="7793228" y="1089449"/>
                    <a:pt x="8165849" y="7337"/>
                  </a:cubicBezTo>
                  <a:close/>
                </a:path>
              </a:pathLst>
            </a:custGeom>
            <a:gradFill>
              <a:gsLst>
                <a:gs pos="0">
                  <a:srgbClr val="B8C2C9"/>
                </a:gs>
                <a:gs pos="21000">
                  <a:schemeClr val="bg1"/>
                </a:gs>
                <a:gs pos="60000">
                  <a:srgbClr val="D6DCE0"/>
                </a:gs>
                <a:gs pos="100000">
                  <a:srgbClr val="B8C2C9"/>
                </a:gs>
              </a:gsLst>
              <a:lin ang="0" scaled="0"/>
            </a:gra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36" name="Oval 135">
              <a:extLst>
                <a:ext uri="{FF2B5EF4-FFF2-40B4-BE49-F238E27FC236}">
                  <a16:creationId xmlns:a16="http://schemas.microsoft.com/office/drawing/2014/main" id="{CD20089D-585F-9CE4-6D3D-56667A835EAD}"/>
                </a:ext>
              </a:extLst>
            </p:cNvPr>
            <p:cNvSpPr/>
            <p:nvPr/>
          </p:nvSpPr>
          <p:spPr>
            <a:xfrm>
              <a:off x="7494729" y="2774731"/>
              <a:ext cx="1480163" cy="579140"/>
            </a:xfrm>
            <a:prstGeom prst="ellipse">
              <a:avLst/>
            </a:pr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nvGrpSpPr>
            <p:cNvPr id="137" name="Group 136">
              <a:extLst>
                <a:ext uri="{FF2B5EF4-FFF2-40B4-BE49-F238E27FC236}">
                  <a16:creationId xmlns:a16="http://schemas.microsoft.com/office/drawing/2014/main" id="{7AA48F05-98F3-C0BE-EE4E-0C585FAAC62F}"/>
                </a:ext>
              </a:extLst>
            </p:cNvPr>
            <p:cNvGrpSpPr/>
            <p:nvPr/>
          </p:nvGrpSpPr>
          <p:grpSpPr>
            <a:xfrm>
              <a:off x="7713663" y="2848339"/>
              <a:ext cx="1042107" cy="425543"/>
              <a:chOff x="7786941" y="2884917"/>
              <a:chExt cx="897649" cy="353919"/>
            </a:xfrm>
          </p:grpSpPr>
          <p:sp>
            <p:nvSpPr>
              <p:cNvPr id="138" name="Freeform 152">
                <a:extLst>
                  <a:ext uri="{FF2B5EF4-FFF2-40B4-BE49-F238E27FC236}">
                    <a16:creationId xmlns:a16="http://schemas.microsoft.com/office/drawing/2014/main" id="{C4977824-1986-BFDE-42E2-1607BBAFA534}"/>
                  </a:ext>
                </a:extLst>
              </p:cNvPr>
              <p:cNvSpPr/>
              <p:nvPr/>
            </p:nvSpPr>
            <p:spPr>
              <a:xfrm>
                <a:off x="7811770" y="28849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9" name="Freeform 153">
                <a:extLst>
                  <a:ext uri="{FF2B5EF4-FFF2-40B4-BE49-F238E27FC236}">
                    <a16:creationId xmlns:a16="http://schemas.microsoft.com/office/drawing/2014/main" id="{0CD9A0EF-00A3-4CF5-23F9-C851A778DD7E}"/>
                  </a:ext>
                </a:extLst>
              </p:cNvPr>
              <p:cNvSpPr/>
              <p:nvPr/>
            </p:nvSpPr>
            <p:spPr>
              <a:xfrm>
                <a:off x="8367548" y="30543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0" name="Freeform 154">
                <a:extLst>
                  <a:ext uri="{FF2B5EF4-FFF2-40B4-BE49-F238E27FC236}">
                    <a16:creationId xmlns:a16="http://schemas.microsoft.com/office/drawing/2014/main" id="{FAA6BC0F-3D05-2858-FE0D-48D4A8EA5B28}"/>
                  </a:ext>
                </a:extLst>
              </p:cNvPr>
              <p:cNvSpPr/>
              <p:nvPr/>
            </p:nvSpPr>
            <p:spPr>
              <a:xfrm>
                <a:off x="7786941" y="30543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1" name="Freeform 155">
                <a:extLst>
                  <a:ext uri="{FF2B5EF4-FFF2-40B4-BE49-F238E27FC236}">
                    <a16:creationId xmlns:a16="http://schemas.microsoft.com/office/drawing/2014/main" id="{18E38917-2AE7-C606-0898-F5EAD639838A}"/>
                  </a:ext>
                </a:extLst>
              </p:cNvPr>
              <p:cNvSpPr/>
              <p:nvPr/>
            </p:nvSpPr>
            <p:spPr>
              <a:xfrm>
                <a:off x="7895013" y="29710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42" name="Group 141">
            <a:extLst>
              <a:ext uri="{FF2B5EF4-FFF2-40B4-BE49-F238E27FC236}">
                <a16:creationId xmlns:a16="http://schemas.microsoft.com/office/drawing/2014/main" id="{A3CA84AC-FA0F-E3EA-C7DD-A383D93B5D5F}"/>
              </a:ext>
            </a:extLst>
          </p:cNvPr>
          <p:cNvGrpSpPr/>
          <p:nvPr/>
        </p:nvGrpSpPr>
        <p:grpSpPr>
          <a:xfrm>
            <a:off x="1853790" y="4620776"/>
            <a:ext cx="455726" cy="262502"/>
            <a:chOff x="3668110" y="2448910"/>
            <a:chExt cx="3794234" cy="2165130"/>
          </a:xfrm>
        </p:grpSpPr>
        <p:sp>
          <p:nvSpPr>
            <p:cNvPr id="143" name="Rectangle 142">
              <a:extLst>
                <a:ext uri="{FF2B5EF4-FFF2-40B4-BE49-F238E27FC236}">
                  <a16:creationId xmlns:a16="http://schemas.microsoft.com/office/drawing/2014/main" id="{078B5EFD-3769-A958-F4D7-D70591B437D0}"/>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 name="Freeform 136">
              <a:extLst>
                <a:ext uri="{FF2B5EF4-FFF2-40B4-BE49-F238E27FC236}">
                  <a16:creationId xmlns:a16="http://schemas.microsoft.com/office/drawing/2014/main" id="{75D2218E-ED74-E443-88CD-638F7590F246}"/>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45" name="Group 144">
              <a:extLst>
                <a:ext uri="{FF2B5EF4-FFF2-40B4-BE49-F238E27FC236}">
                  <a16:creationId xmlns:a16="http://schemas.microsoft.com/office/drawing/2014/main" id="{D2DD4B1A-E0A8-6806-B091-72E5B6FD5F4C}"/>
                </a:ext>
              </a:extLst>
            </p:cNvPr>
            <p:cNvGrpSpPr/>
            <p:nvPr/>
          </p:nvGrpSpPr>
          <p:grpSpPr>
            <a:xfrm>
              <a:off x="3941378" y="2603243"/>
              <a:ext cx="3202061" cy="1066110"/>
              <a:chOff x="7939341" y="3037317"/>
              <a:chExt cx="897649" cy="353919"/>
            </a:xfrm>
          </p:grpSpPr>
          <p:sp>
            <p:nvSpPr>
              <p:cNvPr id="146" name="Freeform 138">
                <a:extLst>
                  <a:ext uri="{FF2B5EF4-FFF2-40B4-BE49-F238E27FC236}">
                    <a16:creationId xmlns:a16="http://schemas.microsoft.com/office/drawing/2014/main" id="{22368541-488C-7B4D-FCDF-7991335E7428}"/>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 name="Freeform 139">
                <a:extLst>
                  <a:ext uri="{FF2B5EF4-FFF2-40B4-BE49-F238E27FC236}">
                    <a16:creationId xmlns:a16="http://schemas.microsoft.com/office/drawing/2014/main" id="{4DD7AA93-AD93-DE12-BD83-BE4B46995C3A}"/>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 name="Freeform 140">
                <a:extLst>
                  <a:ext uri="{FF2B5EF4-FFF2-40B4-BE49-F238E27FC236}">
                    <a16:creationId xmlns:a16="http://schemas.microsoft.com/office/drawing/2014/main" id="{EAFE16FF-6B22-0191-99AB-2BE1AC2227EC}"/>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 name="Freeform 141">
                <a:extLst>
                  <a:ext uri="{FF2B5EF4-FFF2-40B4-BE49-F238E27FC236}">
                    <a16:creationId xmlns:a16="http://schemas.microsoft.com/office/drawing/2014/main" id="{E8D4F3A4-039D-A2F7-E756-23F5FF4BD2BE}"/>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50" name="Group 149">
            <a:extLst>
              <a:ext uri="{FF2B5EF4-FFF2-40B4-BE49-F238E27FC236}">
                <a16:creationId xmlns:a16="http://schemas.microsoft.com/office/drawing/2014/main" id="{470D64BD-B029-9BC6-CDCB-F0E8E04170E2}"/>
              </a:ext>
            </a:extLst>
          </p:cNvPr>
          <p:cNvGrpSpPr/>
          <p:nvPr/>
        </p:nvGrpSpPr>
        <p:grpSpPr>
          <a:xfrm>
            <a:off x="2906147" y="4468033"/>
            <a:ext cx="455726" cy="262502"/>
            <a:chOff x="3668110" y="2448910"/>
            <a:chExt cx="3794234" cy="2165130"/>
          </a:xfrm>
        </p:grpSpPr>
        <p:sp>
          <p:nvSpPr>
            <p:cNvPr id="151" name="Rectangle 150">
              <a:extLst>
                <a:ext uri="{FF2B5EF4-FFF2-40B4-BE49-F238E27FC236}">
                  <a16:creationId xmlns:a16="http://schemas.microsoft.com/office/drawing/2014/main" id="{64449789-6872-7229-2B9E-949ECEDE8341}"/>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 name="Freeform 129">
              <a:extLst>
                <a:ext uri="{FF2B5EF4-FFF2-40B4-BE49-F238E27FC236}">
                  <a16:creationId xmlns:a16="http://schemas.microsoft.com/office/drawing/2014/main" id="{01868427-5B01-145F-AD4B-8AC75C45052A}"/>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53" name="Group 152">
              <a:extLst>
                <a:ext uri="{FF2B5EF4-FFF2-40B4-BE49-F238E27FC236}">
                  <a16:creationId xmlns:a16="http://schemas.microsoft.com/office/drawing/2014/main" id="{BBA2A18F-7C46-7A14-5F66-222D5F01AB33}"/>
                </a:ext>
              </a:extLst>
            </p:cNvPr>
            <p:cNvGrpSpPr/>
            <p:nvPr/>
          </p:nvGrpSpPr>
          <p:grpSpPr>
            <a:xfrm>
              <a:off x="3941378" y="2603243"/>
              <a:ext cx="3202061" cy="1066110"/>
              <a:chOff x="7939341" y="3037317"/>
              <a:chExt cx="897649" cy="353919"/>
            </a:xfrm>
          </p:grpSpPr>
          <p:sp>
            <p:nvSpPr>
              <p:cNvPr id="154" name="Freeform 131">
                <a:extLst>
                  <a:ext uri="{FF2B5EF4-FFF2-40B4-BE49-F238E27FC236}">
                    <a16:creationId xmlns:a16="http://schemas.microsoft.com/office/drawing/2014/main" id="{083480FE-82DC-760D-3D61-2C5B2410A179}"/>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5" name="Freeform 132">
                <a:extLst>
                  <a:ext uri="{FF2B5EF4-FFF2-40B4-BE49-F238E27FC236}">
                    <a16:creationId xmlns:a16="http://schemas.microsoft.com/office/drawing/2014/main" id="{849DE9BB-14B5-93CA-AF80-F145900A5456}"/>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6" name="Freeform 133">
                <a:extLst>
                  <a:ext uri="{FF2B5EF4-FFF2-40B4-BE49-F238E27FC236}">
                    <a16:creationId xmlns:a16="http://schemas.microsoft.com/office/drawing/2014/main" id="{8628F856-E185-D7FA-A6C1-8D9FBA576BA9}"/>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7" name="Freeform 134">
                <a:extLst>
                  <a:ext uri="{FF2B5EF4-FFF2-40B4-BE49-F238E27FC236}">
                    <a16:creationId xmlns:a16="http://schemas.microsoft.com/office/drawing/2014/main" id="{75AE91E9-F8FB-B326-A021-B5BDCD479ED2}"/>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58" name="Oval 157">
            <a:extLst>
              <a:ext uri="{FF2B5EF4-FFF2-40B4-BE49-F238E27FC236}">
                <a16:creationId xmlns:a16="http://schemas.microsoft.com/office/drawing/2014/main" id="{8FED49E2-3821-6443-449A-2A8749DC540C}"/>
              </a:ext>
            </a:extLst>
          </p:cNvPr>
          <p:cNvSpPr/>
          <p:nvPr/>
        </p:nvSpPr>
        <p:spPr>
          <a:xfrm>
            <a:off x="3789045" y="4034790"/>
            <a:ext cx="1415415" cy="1343025"/>
          </a:xfrm>
          <a:prstGeom prst="ellipse">
            <a:avLst/>
          </a:prstGeom>
          <a:noFill/>
          <a:ln w="19050">
            <a:solidFill>
              <a:srgbClr val="0000A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9" name="Oval 158">
            <a:extLst>
              <a:ext uri="{FF2B5EF4-FFF2-40B4-BE49-F238E27FC236}">
                <a16:creationId xmlns:a16="http://schemas.microsoft.com/office/drawing/2014/main" id="{75C01E2C-9172-90D1-E235-8BA82042ADFB}"/>
              </a:ext>
            </a:extLst>
          </p:cNvPr>
          <p:cNvSpPr/>
          <p:nvPr/>
        </p:nvSpPr>
        <p:spPr>
          <a:xfrm rot="1109789">
            <a:off x="775631" y="4032587"/>
            <a:ext cx="1945861" cy="1335721"/>
          </a:xfrm>
          <a:prstGeom prst="ellipse">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0" name="Rectangle 159">
            <a:extLst>
              <a:ext uri="{FF2B5EF4-FFF2-40B4-BE49-F238E27FC236}">
                <a16:creationId xmlns:a16="http://schemas.microsoft.com/office/drawing/2014/main" id="{B5BFEA53-D8FA-FA19-E6FB-29FE85D4EE42}"/>
              </a:ext>
            </a:extLst>
          </p:cNvPr>
          <p:cNvSpPr/>
          <p:nvPr/>
        </p:nvSpPr>
        <p:spPr>
          <a:xfrm>
            <a:off x="1023151" y="3962400"/>
            <a:ext cx="748665" cy="169545"/>
          </a:xfrm>
          <a:prstGeom prst="rect">
            <a:avLst/>
          </a:prstGeom>
          <a:solidFill>
            <a:srgbClr val="9CE0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1" name="TextBox 160">
            <a:extLst>
              <a:ext uri="{FF2B5EF4-FFF2-40B4-BE49-F238E27FC236}">
                <a16:creationId xmlns:a16="http://schemas.microsoft.com/office/drawing/2014/main" id="{381369C8-8B16-FDDE-4698-C7AF367DEA37}"/>
              </a:ext>
            </a:extLst>
          </p:cNvPr>
          <p:cNvSpPr txBox="1"/>
          <p:nvPr/>
        </p:nvSpPr>
        <p:spPr>
          <a:xfrm>
            <a:off x="979209" y="3735832"/>
            <a:ext cx="1068947" cy="512769"/>
          </a:xfrm>
          <a:prstGeom prst="rect">
            <a:avLst/>
          </a:prstGeom>
          <a:noFill/>
        </p:spPr>
        <p:txBody>
          <a:bodyPr wrap="none" rtlCol="0">
            <a:spAutoFit/>
          </a:body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Computer </a:t>
            </a:r>
          </a:p>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Science</a:t>
            </a:r>
          </a:p>
        </p:txBody>
      </p:sp>
      <p:grpSp>
        <p:nvGrpSpPr>
          <p:cNvPr id="162" name="Group 161">
            <a:extLst>
              <a:ext uri="{FF2B5EF4-FFF2-40B4-BE49-F238E27FC236}">
                <a16:creationId xmlns:a16="http://schemas.microsoft.com/office/drawing/2014/main" id="{872FED73-225E-3F4D-58CD-80B399764963}"/>
              </a:ext>
            </a:extLst>
          </p:cNvPr>
          <p:cNvGrpSpPr/>
          <p:nvPr/>
        </p:nvGrpSpPr>
        <p:grpSpPr>
          <a:xfrm>
            <a:off x="4561160" y="3962400"/>
            <a:ext cx="497533" cy="303416"/>
            <a:chOff x="3878580" y="5130446"/>
            <a:chExt cx="497533" cy="303416"/>
          </a:xfrm>
        </p:grpSpPr>
        <p:sp>
          <p:nvSpPr>
            <p:cNvPr id="163" name="Rectangle 162">
              <a:extLst>
                <a:ext uri="{FF2B5EF4-FFF2-40B4-BE49-F238E27FC236}">
                  <a16:creationId xmlns:a16="http://schemas.microsoft.com/office/drawing/2014/main" id="{22D49155-5161-B14F-D094-D233BD3012C7}"/>
                </a:ext>
              </a:extLst>
            </p:cNvPr>
            <p:cNvSpPr/>
            <p:nvPr/>
          </p:nvSpPr>
          <p:spPr>
            <a:xfrm>
              <a:off x="3878580" y="5172075"/>
              <a:ext cx="356235" cy="169545"/>
            </a:xfrm>
            <a:prstGeom prst="rect">
              <a:avLst/>
            </a:prstGeom>
            <a:solidFill>
              <a:srgbClr val="9CE0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4" name="TextBox 163">
              <a:extLst>
                <a:ext uri="{FF2B5EF4-FFF2-40B4-BE49-F238E27FC236}">
                  <a16:creationId xmlns:a16="http://schemas.microsoft.com/office/drawing/2014/main" id="{FB7F2690-1BD4-5D06-BEB3-1DBAB331811E}"/>
                </a:ext>
              </a:extLst>
            </p:cNvPr>
            <p:cNvSpPr txBox="1"/>
            <p:nvPr/>
          </p:nvSpPr>
          <p:spPr>
            <a:xfrm>
              <a:off x="3882901" y="5130446"/>
              <a:ext cx="493212" cy="303416"/>
            </a:xfrm>
            <a:prstGeom prst="rect">
              <a:avLst/>
            </a:prstGeom>
            <a:noFill/>
          </p:spPr>
          <p:txBody>
            <a:bodyPr wrap="none" rtlCol="0">
              <a:spAutoFit/>
            </a:bodyPr>
            <a:lstStyle/>
            <a:p>
              <a:pPr marL="0" marR="0" lvl="0" indent="0" algn="l" defTabSz="914400" rtl="0" eaLnBrk="1" fontAlgn="auto" latinLnBrk="0" hangingPunct="1">
                <a:lnSpc>
                  <a:spcPct val="85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ECE</a:t>
              </a:r>
            </a:p>
          </p:txBody>
        </p:sp>
      </p:grpSp>
      <p:grpSp>
        <p:nvGrpSpPr>
          <p:cNvPr id="165" name="Group 164">
            <a:extLst>
              <a:ext uri="{FF2B5EF4-FFF2-40B4-BE49-F238E27FC236}">
                <a16:creationId xmlns:a16="http://schemas.microsoft.com/office/drawing/2014/main" id="{E0E5F89B-ED64-8F59-67B4-13C4D65BF4E2}"/>
              </a:ext>
            </a:extLst>
          </p:cNvPr>
          <p:cNvGrpSpPr/>
          <p:nvPr/>
        </p:nvGrpSpPr>
        <p:grpSpPr>
          <a:xfrm>
            <a:off x="4226162" y="4486689"/>
            <a:ext cx="455726" cy="262502"/>
            <a:chOff x="3668110" y="2448910"/>
            <a:chExt cx="3794234" cy="2165130"/>
          </a:xfrm>
        </p:grpSpPr>
        <p:sp>
          <p:nvSpPr>
            <p:cNvPr id="166" name="Rectangle 165">
              <a:extLst>
                <a:ext uri="{FF2B5EF4-FFF2-40B4-BE49-F238E27FC236}">
                  <a16:creationId xmlns:a16="http://schemas.microsoft.com/office/drawing/2014/main" id="{A87FD4DE-0956-EF37-0BB8-8430FDDFADF8}"/>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7" name="Freeform 122">
              <a:extLst>
                <a:ext uri="{FF2B5EF4-FFF2-40B4-BE49-F238E27FC236}">
                  <a16:creationId xmlns:a16="http://schemas.microsoft.com/office/drawing/2014/main" id="{E541DC6F-FDDA-A791-648F-C521D8B82D60}"/>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68" name="Group 167">
              <a:extLst>
                <a:ext uri="{FF2B5EF4-FFF2-40B4-BE49-F238E27FC236}">
                  <a16:creationId xmlns:a16="http://schemas.microsoft.com/office/drawing/2014/main" id="{CD612E0A-E21A-186D-3C8E-57EA8BD32C83}"/>
                </a:ext>
              </a:extLst>
            </p:cNvPr>
            <p:cNvGrpSpPr/>
            <p:nvPr/>
          </p:nvGrpSpPr>
          <p:grpSpPr>
            <a:xfrm>
              <a:off x="3941378" y="2603243"/>
              <a:ext cx="3202061" cy="1066110"/>
              <a:chOff x="7939341" y="3037317"/>
              <a:chExt cx="897649" cy="353919"/>
            </a:xfrm>
          </p:grpSpPr>
          <p:sp>
            <p:nvSpPr>
              <p:cNvPr id="169" name="Freeform 124">
                <a:extLst>
                  <a:ext uri="{FF2B5EF4-FFF2-40B4-BE49-F238E27FC236}">
                    <a16:creationId xmlns:a16="http://schemas.microsoft.com/office/drawing/2014/main" id="{8325B792-F575-1CAE-14AF-AA4DAA4E9A25}"/>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0" name="Freeform 125">
                <a:extLst>
                  <a:ext uri="{FF2B5EF4-FFF2-40B4-BE49-F238E27FC236}">
                    <a16:creationId xmlns:a16="http://schemas.microsoft.com/office/drawing/2014/main" id="{FA670EC6-22DC-B4C8-F91D-ADCB8B706695}"/>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1" name="Freeform 126">
                <a:extLst>
                  <a:ext uri="{FF2B5EF4-FFF2-40B4-BE49-F238E27FC236}">
                    <a16:creationId xmlns:a16="http://schemas.microsoft.com/office/drawing/2014/main" id="{477333A8-8CA4-ABA6-C0D6-905A4BCC2828}"/>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2" name="Freeform 127">
                <a:extLst>
                  <a:ext uri="{FF2B5EF4-FFF2-40B4-BE49-F238E27FC236}">
                    <a16:creationId xmlns:a16="http://schemas.microsoft.com/office/drawing/2014/main" id="{18854B28-2D40-69CA-510A-74FD136B5D77}"/>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73" name="Group 172">
            <a:extLst>
              <a:ext uri="{FF2B5EF4-FFF2-40B4-BE49-F238E27FC236}">
                <a16:creationId xmlns:a16="http://schemas.microsoft.com/office/drawing/2014/main" id="{4A26D4F8-F998-4C5E-149F-138365E83367}"/>
              </a:ext>
            </a:extLst>
          </p:cNvPr>
          <p:cNvGrpSpPr/>
          <p:nvPr/>
        </p:nvGrpSpPr>
        <p:grpSpPr>
          <a:xfrm>
            <a:off x="1720833" y="3315547"/>
            <a:ext cx="3403617" cy="1758103"/>
            <a:chOff x="1720833" y="3315547"/>
            <a:chExt cx="3403617" cy="1758103"/>
          </a:xfrm>
        </p:grpSpPr>
        <p:grpSp>
          <p:nvGrpSpPr>
            <p:cNvPr id="174" name="Group 173">
              <a:extLst>
                <a:ext uri="{FF2B5EF4-FFF2-40B4-BE49-F238E27FC236}">
                  <a16:creationId xmlns:a16="http://schemas.microsoft.com/office/drawing/2014/main" id="{15277165-4429-839E-C736-54FF9D1CD72D}"/>
                </a:ext>
              </a:extLst>
            </p:cNvPr>
            <p:cNvGrpSpPr/>
            <p:nvPr/>
          </p:nvGrpSpPr>
          <p:grpSpPr>
            <a:xfrm>
              <a:off x="4692650" y="4630977"/>
              <a:ext cx="431800" cy="442673"/>
              <a:chOff x="4692650" y="4630977"/>
              <a:chExt cx="431800" cy="442673"/>
            </a:xfrm>
          </p:grpSpPr>
          <p:sp>
            <p:nvSpPr>
              <p:cNvPr id="179" name="Oval 178">
                <a:extLst>
                  <a:ext uri="{FF2B5EF4-FFF2-40B4-BE49-F238E27FC236}">
                    <a16:creationId xmlns:a16="http://schemas.microsoft.com/office/drawing/2014/main" id="{4D504E78-E1C8-CB6F-D01F-6B212304D251}"/>
                  </a:ext>
                </a:extLst>
              </p:cNvPr>
              <p:cNvSpPr/>
              <p:nvPr/>
            </p:nvSpPr>
            <p:spPr>
              <a:xfrm>
                <a:off x="4692650" y="4654550"/>
                <a:ext cx="431800" cy="419100"/>
              </a:xfrm>
              <a:prstGeom prst="ellipse">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0" name="Rectangle 179">
                <a:extLst>
                  <a:ext uri="{FF2B5EF4-FFF2-40B4-BE49-F238E27FC236}">
                    <a16:creationId xmlns:a16="http://schemas.microsoft.com/office/drawing/2014/main" id="{1F081F51-DE84-B97A-31CB-77DBD2C0B41B}"/>
                  </a:ext>
                </a:extLst>
              </p:cNvPr>
              <p:cNvSpPr/>
              <p:nvPr/>
            </p:nvSpPr>
            <p:spPr>
              <a:xfrm rot="1672634">
                <a:off x="4708332" y="4630977"/>
                <a:ext cx="100405" cy="275301"/>
              </a:xfrm>
              <a:prstGeom prst="rect">
                <a:avLst/>
              </a:prstGeom>
              <a:solidFill>
                <a:srgbClr val="9CE0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75" name="Group 174">
              <a:extLst>
                <a:ext uri="{FF2B5EF4-FFF2-40B4-BE49-F238E27FC236}">
                  <a16:creationId xmlns:a16="http://schemas.microsoft.com/office/drawing/2014/main" id="{5CBB9DAA-29C6-5974-10F4-0554CE886EDD}"/>
                </a:ext>
              </a:extLst>
            </p:cNvPr>
            <p:cNvGrpSpPr/>
            <p:nvPr/>
          </p:nvGrpSpPr>
          <p:grpSpPr>
            <a:xfrm>
              <a:off x="1720833" y="3315547"/>
              <a:ext cx="3138635" cy="1350613"/>
              <a:chOff x="1720833" y="3315547"/>
              <a:chExt cx="3138635" cy="1350613"/>
            </a:xfrm>
          </p:grpSpPr>
          <p:sp>
            <p:nvSpPr>
              <p:cNvPr id="177" name="Rectangle 176">
                <a:extLst>
                  <a:ext uri="{FF2B5EF4-FFF2-40B4-BE49-F238E27FC236}">
                    <a16:creationId xmlns:a16="http://schemas.microsoft.com/office/drawing/2014/main" id="{2B7D4466-C56F-9E56-CFA4-9419CEE8EFD2}"/>
                  </a:ext>
                </a:extLst>
              </p:cNvPr>
              <p:cNvSpPr/>
              <p:nvPr/>
            </p:nvSpPr>
            <p:spPr>
              <a:xfrm rot="959039">
                <a:off x="1720833" y="4041748"/>
                <a:ext cx="595424" cy="136164"/>
              </a:xfrm>
              <a:prstGeom prst="rect">
                <a:avLst/>
              </a:prstGeom>
              <a:solidFill>
                <a:srgbClr val="9CE0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8" name="Freeform 323">
                <a:extLst>
                  <a:ext uri="{FF2B5EF4-FFF2-40B4-BE49-F238E27FC236}">
                    <a16:creationId xmlns:a16="http://schemas.microsoft.com/office/drawing/2014/main" id="{320B0794-026D-45C8-0BA2-CCFCF9F1479B}"/>
                  </a:ext>
                </a:extLst>
              </p:cNvPr>
              <p:cNvSpPr/>
              <p:nvPr/>
            </p:nvSpPr>
            <p:spPr>
              <a:xfrm>
                <a:off x="1831800" y="3315547"/>
                <a:ext cx="3027668" cy="1350613"/>
              </a:xfrm>
              <a:custGeom>
                <a:avLst/>
                <a:gdLst>
                  <a:gd name="connsiteX0" fmla="*/ 2579570 w 2579570"/>
                  <a:gd name="connsiteY0" fmla="*/ 1087655 h 1087655"/>
                  <a:gd name="connsiteX1" fmla="*/ 2314876 w 2579570"/>
                  <a:gd name="connsiteY1" fmla="*/ 774834 h 1087655"/>
                  <a:gd name="connsiteX2" fmla="*/ 1525604 w 2579570"/>
                  <a:gd name="connsiteY2" fmla="*/ 28876 h 1087655"/>
                  <a:gd name="connsiteX3" fmla="*/ 322446 w 2579570"/>
                  <a:gd name="connsiteY3" fmla="*/ 0 h 1087655"/>
                  <a:gd name="connsiteX4" fmla="*/ 0 w 2579570"/>
                  <a:gd name="connsiteY4" fmla="*/ 250257 h 1087655"/>
                  <a:gd name="connsiteX5" fmla="*/ 158817 w 2579570"/>
                  <a:gd name="connsiteY5" fmla="*/ 409074 h 1087655"/>
                  <a:gd name="connsiteX0" fmla="*/ 2579570 w 2579570"/>
                  <a:gd name="connsiteY0" fmla="*/ 1136124 h 1136124"/>
                  <a:gd name="connsiteX1" fmla="*/ 2314876 w 2579570"/>
                  <a:gd name="connsiteY1" fmla="*/ 823303 h 1136124"/>
                  <a:gd name="connsiteX2" fmla="*/ 1525604 w 2579570"/>
                  <a:gd name="connsiteY2" fmla="*/ 77345 h 1136124"/>
                  <a:gd name="connsiteX3" fmla="*/ 322446 w 2579570"/>
                  <a:gd name="connsiteY3" fmla="*/ 48469 h 1136124"/>
                  <a:gd name="connsiteX4" fmla="*/ 0 w 2579570"/>
                  <a:gd name="connsiteY4" fmla="*/ 298726 h 1136124"/>
                  <a:gd name="connsiteX5" fmla="*/ 158817 w 2579570"/>
                  <a:gd name="connsiteY5" fmla="*/ 457543 h 1136124"/>
                  <a:gd name="connsiteX0" fmla="*/ 2579570 w 2579570"/>
                  <a:gd name="connsiteY0" fmla="*/ 1152990 h 1152990"/>
                  <a:gd name="connsiteX1" fmla="*/ 2314876 w 2579570"/>
                  <a:gd name="connsiteY1" fmla="*/ 840169 h 1152990"/>
                  <a:gd name="connsiteX2" fmla="*/ 1525604 w 2579570"/>
                  <a:gd name="connsiteY2" fmla="*/ 94211 h 1152990"/>
                  <a:gd name="connsiteX3" fmla="*/ 322446 w 2579570"/>
                  <a:gd name="connsiteY3" fmla="*/ 65335 h 1152990"/>
                  <a:gd name="connsiteX4" fmla="*/ 0 w 2579570"/>
                  <a:gd name="connsiteY4" fmla="*/ 315592 h 1152990"/>
                  <a:gd name="connsiteX5" fmla="*/ 158817 w 2579570"/>
                  <a:gd name="connsiteY5" fmla="*/ 474409 h 1152990"/>
                  <a:gd name="connsiteX0" fmla="*/ 2609416 w 2609416"/>
                  <a:gd name="connsiteY0" fmla="*/ 1152990 h 1152990"/>
                  <a:gd name="connsiteX1" fmla="*/ 2344722 w 2609416"/>
                  <a:gd name="connsiteY1" fmla="*/ 840169 h 1152990"/>
                  <a:gd name="connsiteX2" fmla="*/ 1555450 w 2609416"/>
                  <a:gd name="connsiteY2" fmla="*/ 94211 h 1152990"/>
                  <a:gd name="connsiteX3" fmla="*/ 352292 w 2609416"/>
                  <a:gd name="connsiteY3" fmla="*/ 65335 h 1152990"/>
                  <a:gd name="connsiteX4" fmla="*/ 29846 w 2609416"/>
                  <a:gd name="connsiteY4" fmla="*/ 315592 h 1152990"/>
                  <a:gd name="connsiteX5" fmla="*/ 188663 w 2609416"/>
                  <a:gd name="connsiteY5" fmla="*/ 474409 h 1152990"/>
                  <a:gd name="connsiteX0" fmla="*/ 2580324 w 2580324"/>
                  <a:gd name="connsiteY0" fmla="*/ 1152990 h 1152990"/>
                  <a:gd name="connsiteX1" fmla="*/ 2315630 w 2580324"/>
                  <a:gd name="connsiteY1" fmla="*/ 840169 h 1152990"/>
                  <a:gd name="connsiteX2" fmla="*/ 1526358 w 2580324"/>
                  <a:gd name="connsiteY2" fmla="*/ 94211 h 1152990"/>
                  <a:gd name="connsiteX3" fmla="*/ 323200 w 2580324"/>
                  <a:gd name="connsiteY3" fmla="*/ 65335 h 1152990"/>
                  <a:gd name="connsiteX4" fmla="*/ 754 w 2580324"/>
                  <a:gd name="connsiteY4" fmla="*/ 315592 h 1152990"/>
                  <a:gd name="connsiteX5" fmla="*/ 159571 w 2580324"/>
                  <a:gd name="connsiteY5" fmla="*/ 474409 h 1152990"/>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23846 h 1123846"/>
                  <a:gd name="connsiteX1" fmla="*/ 2277458 w 2542152"/>
                  <a:gd name="connsiteY1" fmla="*/ 811025 h 1123846"/>
                  <a:gd name="connsiteX2" fmla="*/ 1488186 w 2542152"/>
                  <a:gd name="connsiteY2" fmla="*/ 65067 h 1123846"/>
                  <a:gd name="connsiteX3" fmla="*/ 309091 w 2542152"/>
                  <a:gd name="connsiteY3" fmla="*/ 65067 h 1123846"/>
                  <a:gd name="connsiteX4" fmla="*/ 1083 w 2542152"/>
                  <a:gd name="connsiteY4" fmla="*/ 300886 h 1123846"/>
                  <a:gd name="connsiteX5" fmla="*/ 121399 w 2542152"/>
                  <a:gd name="connsiteY5" fmla="*/ 445265 h 1123846"/>
                  <a:gd name="connsiteX0" fmla="*/ 2542152 w 2542152"/>
                  <a:gd name="connsiteY0" fmla="*/ 1128000 h 1128000"/>
                  <a:gd name="connsiteX1" fmla="*/ 2277458 w 2542152"/>
                  <a:gd name="connsiteY1" fmla="*/ 815179 h 1128000"/>
                  <a:gd name="connsiteX2" fmla="*/ 1488186 w 2542152"/>
                  <a:gd name="connsiteY2" fmla="*/ 69221 h 1128000"/>
                  <a:gd name="connsiteX3" fmla="*/ 309091 w 2542152"/>
                  <a:gd name="connsiteY3" fmla="*/ 69221 h 1128000"/>
                  <a:gd name="connsiteX4" fmla="*/ 1083 w 2542152"/>
                  <a:gd name="connsiteY4" fmla="*/ 305040 h 1128000"/>
                  <a:gd name="connsiteX5" fmla="*/ 121399 w 2542152"/>
                  <a:gd name="connsiteY5" fmla="*/ 449419 h 1128000"/>
                  <a:gd name="connsiteX0" fmla="*/ 2542152 w 2542152"/>
                  <a:gd name="connsiteY0" fmla="*/ 1128000 h 1128000"/>
                  <a:gd name="connsiteX1" fmla="*/ 2277458 w 2542152"/>
                  <a:gd name="connsiteY1" fmla="*/ 815179 h 1128000"/>
                  <a:gd name="connsiteX2" fmla="*/ 1488186 w 2542152"/>
                  <a:gd name="connsiteY2" fmla="*/ 69221 h 1128000"/>
                  <a:gd name="connsiteX3" fmla="*/ 309091 w 2542152"/>
                  <a:gd name="connsiteY3" fmla="*/ 69221 h 1128000"/>
                  <a:gd name="connsiteX4" fmla="*/ 1083 w 2542152"/>
                  <a:gd name="connsiteY4" fmla="*/ 305040 h 1128000"/>
                  <a:gd name="connsiteX5" fmla="*/ 121399 w 2542152"/>
                  <a:gd name="connsiteY5" fmla="*/ 449419 h 1128000"/>
                  <a:gd name="connsiteX0" fmla="*/ 2542152 w 2542152"/>
                  <a:gd name="connsiteY0" fmla="*/ 1120089 h 1120089"/>
                  <a:gd name="connsiteX1" fmla="*/ 2277458 w 2542152"/>
                  <a:gd name="connsiteY1" fmla="*/ 807268 h 1120089"/>
                  <a:gd name="connsiteX2" fmla="*/ 1488186 w 2542152"/>
                  <a:gd name="connsiteY2" fmla="*/ 61310 h 1120089"/>
                  <a:gd name="connsiteX3" fmla="*/ 328342 w 2542152"/>
                  <a:gd name="connsiteY3" fmla="*/ 80560 h 1120089"/>
                  <a:gd name="connsiteX4" fmla="*/ 1083 w 2542152"/>
                  <a:gd name="connsiteY4" fmla="*/ 297129 h 1120089"/>
                  <a:gd name="connsiteX5" fmla="*/ 121399 w 2542152"/>
                  <a:gd name="connsiteY5" fmla="*/ 441508 h 1120089"/>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090184 h 1090184"/>
                  <a:gd name="connsiteX1" fmla="*/ 2277458 w 2542152"/>
                  <a:gd name="connsiteY1" fmla="*/ 777363 h 1090184"/>
                  <a:gd name="connsiteX2" fmla="*/ 1488186 w 2542152"/>
                  <a:gd name="connsiteY2" fmla="*/ 31405 h 1090184"/>
                  <a:gd name="connsiteX3" fmla="*/ 328342 w 2542152"/>
                  <a:gd name="connsiteY3" fmla="*/ 50655 h 1090184"/>
                  <a:gd name="connsiteX4" fmla="*/ 1083 w 2542152"/>
                  <a:gd name="connsiteY4" fmla="*/ 267224 h 1090184"/>
                  <a:gd name="connsiteX5" fmla="*/ 121399 w 2542152"/>
                  <a:gd name="connsiteY5" fmla="*/ 411603 h 1090184"/>
                  <a:gd name="connsiteX0" fmla="*/ 2542152 w 2542152"/>
                  <a:gd name="connsiteY0" fmla="*/ 1090184 h 1090184"/>
                  <a:gd name="connsiteX1" fmla="*/ 2277458 w 2542152"/>
                  <a:gd name="connsiteY1" fmla="*/ 777363 h 1090184"/>
                  <a:gd name="connsiteX2" fmla="*/ 1488186 w 2542152"/>
                  <a:gd name="connsiteY2" fmla="*/ 31405 h 1090184"/>
                  <a:gd name="connsiteX3" fmla="*/ 328342 w 2542152"/>
                  <a:gd name="connsiteY3" fmla="*/ 50655 h 1090184"/>
                  <a:gd name="connsiteX4" fmla="*/ 1083 w 2542152"/>
                  <a:gd name="connsiteY4" fmla="*/ 267224 h 1090184"/>
                  <a:gd name="connsiteX5" fmla="*/ 121399 w 2542152"/>
                  <a:gd name="connsiteY5" fmla="*/ 411603 h 1090184"/>
                  <a:gd name="connsiteX0" fmla="*/ 2542152 w 2542152"/>
                  <a:gd name="connsiteY0" fmla="*/ 1096253 h 1096253"/>
                  <a:gd name="connsiteX1" fmla="*/ 2277458 w 2542152"/>
                  <a:gd name="connsiteY1" fmla="*/ 783432 h 1096253"/>
                  <a:gd name="connsiteX2" fmla="*/ 1353432 w 2542152"/>
                  <a:gd name="connsiteY2" fmla="*/ 27849 h 1096253"/>
                  <a:gd name="connsiteX3" fmla="*/ 328342 w 2542152"/>
                  <a:gd name="connsiteY3" fmla="*/ 56724 h 1096253"/>
                  <a:gd name="connsiteX4" fmla="*/ 1083 w 2542152"/>
                  <a:gd name="connsiteY4" fmla="*/ 273293 h 1096253"/>
                  <a:gd name="connsiteX5" fmla="*/ 121399 w 2542152"/>
                  <a:gd name="connsiteY5" fmla="*/ 417672 h 1096253"/>
                  <a:gd name="connsiteX0" fmla="*/ 2542152 w 2542152"/>
                  <a:gd name="connsiteY0" fmla="*/ 1110529 h 1110529"/>
                  <a:gd name="connsiteX1" fmla="*/ 2277458 w 2542152"/>
                  <a:gd name="connsiteY1" fmla="*/ 797708 h 1110529"/>
                  <a:gd name="connsiteX2" fmla="*/ 1353432 w 2542152"/>
                  <a:gd name="connsiteY2" fmla="*/ 42125 h 1110529"/>
                  <a:gd name="connsiteX3" fmla="*/ 328342 w 2542152"/>
                  <a:gd name="connsiteY3" fmla="*/ 71000 h 1110529"/>
                  <a:gd name="connsiteX4" fmla="*/ 1083 w 2542152"/>
                  <a:gd name="connsiteY4" fmla="*/ 287569 h 1110529"/>
                  <a:gd name="connsiteX5" fmla="*/ 121399 w 2542152"/>
                  <a:gd name="connsiteY5" fmla="*/ 431948 h 1110529"/>
                  <a:gd name="connsiteX0" fmla="*/ 2542152 w 2542152"/>
                  <a:gd name="connsiteY0" fmla="*/ 1144442 h 1144442"/>
                  <a:gd name="connsiteX1" fmla="*/ 2277458 w 2542152"/>
                  <a:gd name="connsiteY1" fmla="*/ 831621 h 1144442"/>
                  <a:gd name="connsiteX2" fmla="*/ 1353432 w 2542152"/>
                  <a:gd name="connsiteY2" fmla="*/ 76038 h 1144442"/>
                  <a:gd name="connsiteX3" fmla="*/ 309091 w 2542152"/>
                  <a:gd name="connsiteY3" fmla="*/ 95288 h 1144442"/>
                  <a:gd name="connsiteX4" fmla="*/ 1083 w 2542152"/>
                  <a:gd name="connsiteY4" fmla="*/ 321482 h 1144442"/>
                  <a:gd name="connsiteX5" fmla="*/ 121399 w 2542152"/>
                  <a:gd name="connsiteY5" fmla="*/ 465861 h 1144442"/>
                  <a:gd name="connsiteX0" fmla="*/ 2541959 w 2541959"/>
                  <a:gd name="connsiteY0" fmla="*/ 1144442 h 1144442"/>
                  <a:gd name="connsiteX1" fmla="*/ 2277265 w 2541959"/>
                  <a:gd name="connsiteY1" fmla="*/ 831621 h 1144442"/>
                  <a:gd name="connsiteX2" fmla="*/ 1353239 w 2541959"/>
                  <a:gd name="connsiteY2" fmla="*/ 76038 h 1144442"/>
                  <a:gd name="connsiteX3" fmla="*/ 308898 w 2541959"/>
                  <a:gd name="connsiteY3" fmla="*/ 95288 h 1144442"/>
                  <a:gd name="connsiteX4" fmla="*/ 890 w 2541959"/>
                  <a:gd name="connsiteY4" fmla="*/ 321482 h 1144442"/>
                  <a:gd name="connsiteX5" fmla="*/ 140456 w 2541959"/>
                  <a:gd name="connsiteY5" fmla="*/ 470674 h 1144442"/>
                  <a:gd name="connsiteX0" fmla="*/ 2541959 w 2541959"/>
                  <a:gd name="connsiteY0" fmla="*/ 1144442 h 1144442"/>
                  <a:gd name="connsiteX1" fmla="*/ 2277265 w 2541959"/>
                  <a:gd name="connsiteY1" fmla="*/ 831621 h 1144442"/>
                  <a:gd name="connsiteX2" fmla="*/ 1353239 w 2541959"/>
                  <a:gd name="connsiteY2" fmla="*/ 76038 h 1144442"/>
                  <a:gd name="connsiteX3" fmla="*/ 308898 w 2541959"/>
                  <a:gd name="connsiteY3" fmla="*/ 95288 h 1144442"/>
                  <a:gd name="connsiteX4" fmla="*/ 890 w 2541959"/>
                  <a:gd name="connsiteY4" fmla="*/ 321482 h 1144442"/>
                  <a:gd name="connsiteX5" fmla="*/ 140456 w 2541959"/>
                  <a:gd name="connsiteY5" fmla="*/ 470674 h 1144442"/>
                  <a:gd name="connsiteX0" fmla="*/ 2549067 w 2549067"/>
                  <a:gd name="connsiteY0" fmla="*/ 1144442 h 1144442"/>
                  <a:gd name="connsiteX1" fmla="*/ 2284373 w 2549067"/>
                  <a:gd name="connsiteY1" fmla="*/ 831621 h 1144442"/>
                  <a:gd name="connsiteX2" fmla="*/ 1360347 w 2549067"/>
                  <a:gd name="connsiteY2" fmla="*/ 76038 h 1144442"/>
                  <a:gd name="connsiteX3" fmla="*/ 316006 w 2549067"/>
                  <a:gd name="connsiteY3" fmla="*/ 95288 h 1144442"/>
                  <a:gd name="connsiteX4" fmla="*/ 7998 w 2549067"/>
                  <a:gd name="connsiteY4" fmla="*/ 321482 h 1144442"/>
                  <a:gd name="connsiteX5" fmla="*/ 147564 w 2549067"/>
                  <a:gd name="connsiteY5" fmla="*/ 470674 h 1144442"/>
                  <a:gd name="connsiteX0" fmla="*/ 2530309 w 2530309"/>
                  <a:gd name="connsiteY0" fmla="*/ 1126668 h 1126668"/>
                  <a:gd name="connsiteX1" fmla="*/ 2265615 w 2530309"/>
                  <a:gd name="connsiteY1" fmla="*/ 813847 h 1126668"/>
                  <a:gd name="connsiteX2" fmla="*/ 1341589 w 2530309"/>
                  <a:gd name="connsiteY2" fmla="*/ 58264 h 1126668"/>
                  <a:gd name="connsiteX3" fmla="*/ 297248 w 2530309"/>
                  <a:gd name="connsiteY3" fmla="*/ 77514 h 1126668"/>
                  <a:gd name="connsiteX4" fmla="*/ 9118 w 2530309"/>
                  <a:gd name="connsiteY4" fmla="*/ 290455 h 1126668"/>
                  <a:gd name="connsiteX5" fmla="*/ 128806 w 2530309"/>
                  <a:gd name="connsiteY5" fmla="*/ 452900 h 1126668"/>
                  <a:gd name="connsiteX0" fmla="*/ 2536092 w 2536092"/>
                  <a:gd name="connsiteY0" fmla="*/ 1126668 h 1126668"/>
                  <a:gd name="connsiteX1" fmla="*/ 2271398 w 2536092"/>
                  <a:gd name="connsiteY1" fmla="*/ 813847 h 1126668"/>
                  <a:gd name="connsiteX2" fmla="*/ 1347372 w 2536092"/>
                  <a:gd name="connsiteY2" fmla="*/ 58264 h 1126668"/>
                  <a:gd name="connsiteX3" fmla="*/ 303031 w 2536092"/>
                  <a:gd name="connsiteY3" fmla="*/ 77514 h 1126668"/>
                  <a:gd name="connsiteX4" fmla="*/ 14901 w 2536092"/>
                  <a:gd name="connsiteY4" fmla="*/ 290455 h 1126668"/>
                  <a:gd name="connsiteX5" fmla="*/ 134589 w 2536092"/>
                  <a:gd name="connsiteY5" fmla="*/ 452900 h 1126668"/>
                  <a:gd name="connsiteX0" fmla="*/ 2529676 w 2529676"/>
                  <a:gd name="connsiteY0" fmla="*/ 1119023 h 1119023"/>
                  <a:gd name="connsiteX1" fmla="*/ 2264982 w 2529676"/>
                  <a:gd name="connsiteY1" fmla="*/ 806202 h 1119023"/>
                  <a:gd name="connsiteX2" fmla="*/ 1340956 w 2529676"/>
                  <a:gd name="connsiteY2" fmla="*/ 50619 h 1119023"/>
                  <a:gd name="connsiteX3" fmla="*/ 362875 w 2529676"/>
                  <a:gd name="connsiteY3" fmla="*/ 93060 h 1119023"/>
                  <a:gd name="connsiteX4" fmla="*/ 8485 w 2529676"/>
                  <a:gd name="connsiteY4" fmla="*/ 282810 h 1119023"/>
                  <a:gd name="connsiteX5" fmla="*/ 128173 w 2529676"/>
                  <a:gd name="connsiteY5" fmla="*/ 445255 h 1119023"/>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19728 h 1119728"/>
                  <a:gd name="connsiteX1" fmla="*/ 2158965 w 2529676"/>
                  <a:gd name="connsiteY1" fmla="*/ 717455 h 1119728"/>
                  <a:gd name="connsiteX2" fmla="*/ 1340956 w 2529676"/>
                  <a:gd name="connsiteY2" fmla="*/ 51324 h 1119728"/>
                  <a:gd name="connsiteX3" fmla="*/ 362875 w 2529676"/>
                  <a:gd name="connsiteY3" fmla="*/ 93765 h 1119728"/>
                  <a:gd name="connsiteX4" fmla="*/ 8485 w 2529676"/>
                  <a:gd name="connsiteY4" fmla="*/ 283515 h 1119728"/>
                  <a:gd name="connsiteX5" fmla="*/ 128173 w 2529676"/>
                  <a:gd name="connsiteY5" fmla="*/ 445960 h 1119728"/>
                  <a:gd name="connsiteX0" fmla="*/ 2725145 w 2725145"/>
                  <a:gd name="connsiteY0" fmla="*/ 1030276 h 1030276"/>
                  <a:gd name="connsiteX1" fmla="*/ 2158965 w 2725145"/>
                  <a:gd name="connsiteY1" fmla="*/ 717455 h 1030276"/>
                  <a:gd name="connsiteX2" fmla="*/ 1340956 w 2725145"/>
                  <a:gd name="connsiteY2" fmla="*/ 51324 h 1030276"/>
                  <a:gd name="connsiteX3" fmla="*/ 362875 w 2725145"/>
                  <a:gd name="connsiteY3" fmla="*/ 93765 h 1030276"/>
                  <a:gd name="connsiteX4" fmla="*/ 8485 w 2725145"/>
                  <a:gd name="connsiteY4" fmla="*/ 283515 h 1030276"/>
                  <a:gd name="connsiteX5" fmla="*/ 128173 w 2725145"/>
                  <a:gd name="connsiteY5" fmla="*/ 445960 h 1030276"/>
                  <a:gd name="connsiteX0" fmla="*/ 2725145 w 2725145"/>
                  <a:gd name="connsiteY0" fmla="*/ 1030276 h 1036939"/>
                  <a:gd name="connsiteX1" fmla="*/ 2158965 w 2725145"/>
                  <a:gd name="connsiteY1" fmla="*/ 717455 h 1036939"/>
                  <a:gd name="connsiteX2" fmla="*/ 1340956 w 2725145"/>
                  <a:gd name="connsiteY2" fmla="*/ 51324 h 1036939"/>
                  <a:gd name="connsiteX3" fmla="*/ 362875 w 2725145"/>
                  <a:gd name="connsiteY3" fmla="*/ 93765 h 1036939"/>
                  <a:gd name="connsiteX4" fmla="*/ 8485 w 2725145"/>
                  <a:gd name="connsiteY4" fmla="*/ 283515 h 1036939"/>
                  <a:gd name="connsiteX5" fmla="*/ 128173 w 2725145"/>
                  <a:gd name="connsiteY5" fmla="*/ 445960 h 1036939"/>
                  <a:gd name="connsiteX0" fmla="*/ 2705267 w 2705267"/>
                  <a:gd name="connsiteY0" fmla="*/ 1026963 h 1033700"/>
                  <a:gd name="connsiteX1" fmla="*/ 2158965 w 2705267"/>
                  <a:gd name="connsiteY1" fmla="*/ 717455 h 1033700"/>
                  <a:gd name="connsiteX2" fmla="*/ 1340956 w 2705267"/>
                  <a:gd name="connsiteY2" fmla="*/ 51324 h 1033700"/>
                  <a:gd name="connsiteX3" fmla="*/ 362875 w 2705267"/>
                  <a:gd name="connsiteY3" fmla="*/ 93765 h 1033700"/>
                  <a:gd name="connsiteX4" fmla="*/ 8485 w 2705267"/>
                  <a:gd name="connsiteY4" fmla="*/ 283515 h 1033700"/>
                  <a:gd name="connsiteX5" fmla="*/ 128173 w 2705267"/>
                  <a:gd name="connsiteY5" fmla="*/ 445960 h 1033700"/>
                  <a:gd name="connsiteX0" fmla="*/ 2705267 w 2705267"/>
                  <a:gd name="connsiteY0" fmla="*/ 1026963 h 1036028"/>
                  <a:gd name="connsiteX1" fmla="*/ 2158965 w 2705267"/>
                  <a:gd name="connsiteY1" fmla="*/ 717455 h 1036028"/>
                  <a:gd name="connsiteX2" fmla="*/ 1340956 w 2705267"/>
                  <a:gd name="connsiteY2" fmla="*/ 51324 h 1036028"/>
                  <a:gd name="connsiteX3" fmla="*/ 362875 w 2705267"/>
                  <a:gd name="connsiteY3" fmla="*/ 93765 h 1036028"/>
                  <a:gd name="connsiteX4" fmla="*/ 8485 w 2705267"/>
                  <a:gd name="connsiteY4" fmla="*/ 283515 h 1036028"/>
                  <a:gd name="connsiteX5" fmla="*/ 128173 w 2705267"/>
                  <a:gd name="connsiteY5" fmla="*/ 445960 h 1036028"/>
                  <a:gd name="connsiteX0" fmla="*/ 2899345 w 2899345"/>
                  <a:gd name="connsiteY0" fmla="*/ 1026963 h 1036028"/>
                  <a:gd name="connsiteX1" fmla="*/ 2353043 w 2899345"/>
                  <a:gd name="connsiteY1" fmla="*/ 717455 h 1036028"/>
                  <a:gd name="connsiteX2" fmla="*/ 1535034 w 2899345"/>
                  <a:gd name="connsiteY2" fmla="*/ 51324 h 1036028"/>
                  <a:gd name="connsiteX3" fmla="*/ 556953 w 2899345"/>
                  <a:gd name="connsiteY3" fmla="*/ 93765 h 1036028"/>
                  <a:gd name="connsiteX4" fmla="*/ 202563 w 2899345"/>
                  <a:gd name="connsiteY4" fmla="*/ 283515 h 1036028"/>
                  <a:gd name="connsiteX5" fmla="*/ 10825 w 2899345"/>
                  <a:gd name="connsiteY5" fmla="*/ 442646 h 1036028"/>
                  <a:gd name="connsiteX0" fmla="*/ 2888520 w 2888520"/>
                  <a:gd name="connsiteY0" fmla="*/ 1026963 h 1036028"/>
                  <a:gd name="connsiteX1" fmla="*/ 2342218 w 2888520"/>
                  <a:gd name="connsiteY1" fmla="*/ 717455 h 1036028"/>
                  <a:gd name="connsiteX2" fmla="*/ 1524209 w 2888520"/>
                  <a:gd name="connsiteY2" fmla="*/ 51324 h 1036028"/>
                  <a:gd name="connsiteX3" fmla="*/ 546128 w 2888520"/>
                  <a:gd name="connsiteY3" fmla="*/ 93765 h 1036028"/>
                  <a:gd name="connsiteX4" fmla="*/ 191738 w 2888520"/>
                  <a:gd name="connsiteY4" fmla="*/ 283515 h 1036028"/>
                  <a:gd name="connsiteX5" fmla="*/ 0 w 2888520"/>
                  <a:gd name="connsiteY5" fmla="*/ 442646 h 1036028"/>
                  <a:gd name="connsiteX0" fmla="*/ 2888520 w 2888520"/>
                  <a:gd name="connsiteY0" fmla="*/ 1025382 h 1034447"/>
                  <a:gd name="connsiteX1" fmla="*/ 2342218 w 2888520"/>
                  <a:gd name="connsiteY1" fmla="*/ 715874 h 1034447"/>
                  <a:gd name="connsiteX2" fmla="*/ 1524209 w 2888520"/>
                  <a:gd name="connsiteY2" fmla="*/ 49743 h 1034447"/>
                  <a:gd name="connsiteX3" fmla="*/ 546128 w 2888520"/>
                  <a:gd name="connsiteY3" fmla="*/ 92184 h 1034447"/>
                  <a:gd name="connsiteX4" fmla="*/ 0 w 2888520"/>
                  <a:gd name="connsiteY4" fmla="*/ 441065 h 1034447"/>
                  <a:gd name="connsiteX0" fmla="*/ 2951468 w 2951468"/>
                  <a:gd name="connsiteY0" fmla="*/ 1024360 h 1033425"/>
                  <a:gd name="connsiteX1" fmla="*/ 2405166 w 2951468"/>
                  <a:gd name="connsiteY1" fmla="*/ 714852 h 1033425"/>
                  <a:gd name="connsiteX2" fmla="*/ 1587157 w 2951468"/>
                  <a:gd name="connsiteY2" fmla="*/ 48721 h 1033425"/>
                  <a:gd name="connsiteX3" fmla="*/ 609076 w 2951468"/>
                  <a:gd name="connsiteY3" fmla="*/ 91162 h 1033425"/>
                  <a:gd name="connsiteX4" fmla="*/ 0 w 2951468"/>
                  <a:gd name="connsiteY4" fmla="*/ 413539 h 1033425"/>
                  <a:gd name="connsiteX0" fmla="*/ 2951468 w 2951468"/>
                  <a:gd name="connsiteY0" fmla="*/ 1024360 h 1033425"/>
                  <a:gd name="connsiteX1" fmla="*/ 2405166 w 2951468"/>
                  <a:gd name="connsiteY1" fmla="*/ 714852 h 1033425"/>
                  <a:gd name="connsiteX2" fmla="*/ 1587157 w 2951468"/>
                  <a:gd name="connsiteY2" fmla="*/ 48721 h 1033425"/>
                  <a:gd name="connsiteX3" fmla="*/ 609076 w 2951468"/>
                  <a:gd name="connsiteY3" fmla="*/ 91162 h 1033425"/>
                  <a:gd name="connsiteX4" fmla="*/ 0 w 2951468"/>
                  <a:gd name="connsiteY4" fmla="*/ 413539 h 1033425"/>
                  <a:gd name="connsiteX0" fmla="*/ 2951468 w 2951468"/>
                  <a:gd name="connsiteY0" fmla="*/ 1025504 h 1034569"/>
                  <a:gd name="connsiteX1" fmla="*/ 2405166 w 2951468"/>
                  <a:gd name="connsiteY1" fmla="*/ 715996 h 1034569"/>
                  <a:gd name="connsiteX2" fmla="*/ 1587157 w 2951468"/>
                  <a:gd name="connsiteY2" fmla="*/ 49865 h 1034569"/>
                  <a:gd name="connsiteX3" fmla="*/ 662085 w 2951468"/>
                  <a:gd name="connsiteY3" fmla="*/ 88993 h 1034569"/>
                  <a:gd name="connsiteX4" fmla="*/ 0 w 2951468"/>
                  <a:gd name="connsiteY4" fmla="*/ 414683 h 1034569"/>
                  <a:gd name="connsiteX0" fmla="*/ 2951468 w 2951468"/>
                  <a:gd name="connsiteY0" fmla="*/ 1029589 h 1038654"/>
                  <a:gd name="connsiteX1" fmla="*/ 2405166 w 2951468"/>
                  <a:gd name="connsiteY1" fmla="*/ 720081 h 1038654"/>
                  <a:gd name="connsiteX2" fmla="*/ 1587157 w 2951468"/>
                  <a:gd name="connsiteY2" fmla="*/ 53950 h 1038654"/>
                  <a:gd name="connsiteX3" fmla="*/ 662085 w 2951468"/>
                  <a:gd name="connsiteY3" fmla="*/ 93078 h 1038654"/>
                  <a:gd name="connsiteX4" fmla="*/ 0 w 2951468"/>
                  <a:gd name="connsiteY4" fmla="*/ 418768 h 1038654"/>
                  <a:gd name="connsiteX0" fmla="*/ 3027668 w 3027668"/>
                  <a:gd name="connsiteY0" fmla="*/ 1024862 h 1033927"/>
                  <a:gd name="connsiteX1" fmla="*/ 2481366 w 3027668"/>
                  <a:gd name="connsiteY1" fmla="*/ 715354 h 1033927"/>
                  <a:gd name="connsiteX2" fmla="*/ 1663357 w 3027668"/>
                  <a:gd name="connsiteY2" fmla="*/ 49223 h 1033927"/>
                  <a:gd name="connsiteX3" fmla="*/ 738285 w 3027668"/>
                  <a:gd name="connsiteY3" fmla="*/ 88351 h 1033927"/>
                  <a:gd name="connsiteX4" fmla="*/ 0 w 3027668"/>
                  <a:gd name="connsiteY4" fmla="*/ 397476 h 1033927"/>
                  <a:gd name="connsiteX0" fmla="*/ 3027668 w 3027668"/>
                  <a:gd name="connsiteY0" fmla="*/ 1024862 h 1033927"/>
                  <a:gd name="connsiteX1" fmla="*/ 2481366 w 3027668"/>
                  <a:gd name="connsiteY1" fmla="*/ 715354 h 1033927"/>
                  <a:gd name="connsiteX2" fmla="*/ 1663357 w 3027668"/>
                  <a:gd name="connsiteY2" fmla="*/ 49223 h 1033927"/>
                  <a:gd name="connsiteX3" fmla="*/ 738285 w 3027668"/>
                  <a:gd name="connsiteY3" fmla="*/ 88351 h 1033927"/>
                  <a:gd name="connsiteX4" fmla="*/ 0 w 3027668"/>
                  <a:gd name="connsiteY4" fmla="*/ 397476 h 1033927"/>
                  <a:gd name="connsiteX0" fmla="*/ 3027668 w 3027668"/>
                  <a:gd name="connsiteY0" fmla="*/ 1030600 h 1039665"/>
                  <a:gd name="connsiteX1" fmla="*/ 2481366 w 3027668"/>
                  <a:gd name="connsiteY1" fmla="*/ 721092 h 1039665"/>
                  <a:gd name="connsiteX2" fmla="*/ 1663357 w 3027668"/>
                  <a:gd name="connsiteY2" fmla="*/ 54961 h 1039665"/>
                  <a:gd name="connsiteX3" fmla="*/ 738285 w 3027668"/>
                  <a:gd name="connsiteY3" fmla="*/ 94089 h 1039665"/>
                  <a:gd name="connsiteX4" fmla="*/ 0 w 3027668"/>
                  <a:gd name="connsiteY4" fmla="*/ 403214 h 1039665"/>
                  <a:gd name="connsiteX0" fmla="*/ 3027668 w 3027668"/>
                  <a:gd name="connsiteY0" fmla="*/ 1025634 h 1034699"/>
                  <a:gd name="connsiteX1" fmla="*/ 2481366 w 3027668"/>
                  <a:gd name="connsiteY1" fmla="*/ 716126 h 1034699"/>
                  <a:gd name="connsiteX2" fmla="*/ 1663357 w 3027668"/>
                  <a:gd name="connsiteY2" fmla="*/ 49995 h 1034699"/>
                  <a:gd name="connsiteX3" fmla="*/ 738285 w 3027668"/>
                  <a:gd name="connsiteY3" fmla="*/ 89123 h 1034699"/>
                  <a:gd name="connsiteX4" fmla="*/ 0 w 3027668"/>
                  <a:gd name="connsiteY4" fmla="*/ 398248 h 1034699"/>
                  <a:gd name="connsiteX0" fmla="*/ 3027668 w 3027668"/>
                  <a:gd name="connsiteY0" fmla="*/ 1284460 h 1293525"/>
                  <a:gd name="connsiteX1" fmla="*/ 2481366 w 3027668"/>
                  <a:gd name="connsiteY1" fmla="*/ 974952 h 1293525"/>
                  <a:gd name="connsiteX2" fmla="*/ 1638810 w 3027668"/>
                  <a:gd name="connsiteY2" fmla="*/ 20387 h 1293525"/>
                  <a:gd name="connsiteX3" fmla="*/ 738285 w 3027668"/>
                  <a:gd name="connsiteY3" fmla="*/ 347949 h 1293525"/>
                  <a:gd name="connsiteX4" fmla="*/ 0 w 3027668"/>
                  <a:gd name="connsiteY4" fmla="*/ 657074 h 1293525"/>
                  <a:gd name="connsiteX0" fmla="*/ 3027668 w 3027668"/>
                  <a:gd name="connsiteY0" fmla="*/ 1382978 h 1392043"/>
                  <a:gd name="connsiteX1" fmla="*/ 2481366 w 3027668"/>
                  <a:gd name="connsiteY1" fmla="*/ 1073470 h 1392043"/>
                  <a:gd name="connsiteX2" fmla="*/ 1638810 w 3027668"/>
                  <a:gd name="connsiteY2" fmla="*/ 118905 h 1392043"/>
                  <a:gd name="connsiteX3" fmla="*/ 953076 w 3027668"/>
                  <a:gd name="connsiteY3" fmla="*/ 84389 h 1392043"/>
                  <a:gd name="connsiteX4" fmla="*/ 0 w 3027668"/>
                  <a:gd name="connsiteY4" fmla="*/ 755592 h 1392043"/>
                  <a:gd name="connsiteX0" fmla="*/ 3027668 w 3027668"/>
                  <a:gd name="connsiteY0" fmla="*/ 1451427 h 1460492"/>
                  <a:gd name="connsiteX1" fmla="*/ 2481366 w 3027668"/>
                  <a:gd name="connsiteY1" fmla="*/ 1141919 h 1460492"/>
                  <a:gd name="connsiteX2" fmla="*/ 1577440 w 3027668"/>
                  <a:gd name="connsiteY2" fmla="*/ 83026 h 1460492"/>
                  <a:gd name="connsiteX3" fmla="*/ 953076 w 3027668"/>
                  <a:gd name="connsiteY3" fmla="*/ 152838 h 1460492"/>
                  <a:gd name="connsiteX4" fmla="*/ 0 w 3027668"/>
                  <a:gd name="connsiteY4" fmla="*/ 824041 h 1460492"/>
                  <a:gd name="connsiteX0" fmla="*/ 3027668 w 3027668"/>
                  <a:gd name="connsiteY0" fmla="*/ 1518915 h 1527980"/>
                  <a:gd name="connsiteX1" fmla="*/ 2481366 w 3027668"/>
                  <a:gd name="connsiteY1" fmla="*/ 1209407 h 1527980"/>
                  <a:gd name="connsiteX2" fmla="*/ 1577440 w 3027668"/>
                  <a:gd name="connsiteY2" fmla="*/ 150514 h 1527980"/>
                  <a:gd name="connsiteX3" fmla="*/ 1002172 w 3027668"/>
                  <a:gd name="connsiteY3" fmla="*/ 85314 h 1527980"/>
                  <a:gd name="connsiteX4" fmla="*/ 0 w 3027668"/>
                  <a:gd name="connsiteY4" fmla="*/ 891529 h 1527980"/>
                  <a:gd name="connsiteX0" fmla="*/ 3027668 w 3027668"/>
                  <a:gd name="connsiteY0" fmla="*/ 1500343 h 1509408"/>
                  <a:gd name="connsiteX1" fmla="*/ 2481366 w 3027668"/>
                  <a:gd name="connsiteY1" fmla="*/ 1190835 h 1509408"/>
                  <a:gd name="connsiteX2" fmla="*/ 1577440 w 3027668"/>
                  <a:gd name="connsiteY2" fmla="*/ 131942 h 1509408"/>
                  <a:gd name="connsiteX3" fmla="*/ 996035 w 3027668"/>
                  <a:gd name="connsiteY3" fmla="*/ 97427 h 1509408"/>
                  <a:gd name="connsiteX4" fmla="*/ 0 w 3027668"/>
                  <a:gd name="connsiteY4" fmla="*/ 872957 h 1509408"/>
                  <a:gd name="connsiteX0" fmla="*/ 3027668 w 3027668"/>
                  <a:gd name="connsiteY0" fmla="*/ 1402916 h 1411981"/>
                  <a:gd name="connsiteX1" fmla="*/ 2481366 w 3027668"/>
                  <a:gd name="connsiteY1" fmla="*/ 1093408 h 1411981"/>
                  <a:gd name="connsiteX2" fmla="*/ 996035 w 3027668"/>
                  <a:gd name="connsiteY2" fmla="*/ 0 h 1411981"/>
                  <a:gd name="connsiteX3" fmla="*/ 0 w 3027668"/>
                  <a:gd name="connsiteY3" fmla="*/ 775530 h 1411981"/>
                  <a:gd name="connsiteX0" fmla="*/ 3027668 w 3027668"/>
                  <a:gd name="connsiteY0" fmla="*/ 1353821 h 1362886"/>
                  <a:gd name="connsiteX1" fmla="*/ 2481366 w 3027668"/>
                  <a:gd name="connsiteY1" fmla="*/ 1044313 h 1362886"/>
                  <a:gd name="connsiteX2" fmla="*/ 1198553 w 3027668"/>
                  <a:gd name="connsiteY2" fmla="*/ 0 h 1362886"/>
                  <a:gd name="connsiteX3" fmla="*/ 0 w 3027668"/>
                  <a:gd name="connsiteY3" fmla="*/ 726435 h 1362886"/>
                  <a:gd name="connsiteX0" fmla="*/ 3027668 w 3027668"/>
                  <a:gd name="connsiteY0" fmla="*/ 1335410 h 1344475"/>
                  <a:gd name="connsiteX1" fmla="*/ 2481366 w 3027668"/>
                  <a:gd name="connsiteY1" fmla="*/ 1025902 h 1344475"/>
                  <a:gd name="connsiteX2" fmla="*/ 1216963 w 3027668"/>
                  <a:gd name="connsiteY2" fmla="*/ 0 h 1344475"/>
                  <a:gd name="connsiteX3" fmla="*/ 0 w 3027668"/>
                  <a:gd name="connsiteY3" fmla="*/ 708024 h 1344475"/>
                  <a:gd name="connsiteX0" fmla="*/ 3027668 w 3027668"/>
                  <a:gd name="connsiteY0" fmla="*/ 1335410 h 1344475"/>
                  <a:gd name="connsiteX1" fmla="*/ 2481366 w 3027668"/>
                  <a:gd name="connsiteY1" fmla="*/ 1025902 h 1344475"/>
                  <a:gd name="connsiteX2" fmla="*/ 1216963 w 3027668"/>
                  <a:gd name="connsiteY2" fmla="*/ 0 h 1344475"/>
                  <a:gd name="connsiteX3" fmla="*/ 0 w 3027668"/>
                  <a:gd name="connsiteY3" fmla="*/ 708024 h 1344475"/>
                  <a:gd name="connsiteX0" fmla="*/ 3027668 w 3027668"/>
                  <a:gd name="connsiteY0" fmla="*/ 1366095 h 1375160"/>
                  <a:gd name="connsiteX1" fmla="*/ 2481366 w 3027668"/>
                  <a:gd name="connsiteY1" fmla="*/ 1056587 h 1375160"/>
                  <a:gd name="connsiteX2" fmla="*/ 1247647 w 3027668"/>
                  <a:gd name="connsiteY2" fmla="*/ 0 h 1375160"/>
                  <a:gd name="connsiteX3" fmla="*/ 0 w 3027668"/>
                  <a:gd name="connsiteY3" fmla="*/ 738709 h 1375160"/>
                  <a:gd name="connsiteX0" fmla="*/ 3027668 w 3027668"/>
                  <a:gd name="connsiteY0" fmla="*/ 1341548 h 1350613"/>
                  <a:gd name="connsiteX1" fmla="*/ 2481366 w 3027668"/>
                  <a:gd name="connsiteY1" fmla="*/ 1032040 h 1350613"/>
                  <a:gd name="connsiteX2" fmla="*/ 1253784 w 3027668"/>
                  <a:gd name="connsiteY2" fmla="*/ 1 h 1350613"/>
                  <a:gd name="connsiteX3" fmla="*/ 0 w 3027668"/>
                  <a:gd name="connsiteY3" fmla="*/ 714162 h 1350613"/>
                  <a:gd name="connsiteX0" fmla="*/ 3027668 w 3027668"/>
                  <a:gd name="connsiteY0" fmla="*/ 1341548 h 1350613"/>
                  <a:gd name="connsiteX1" fmla="*/ 2481366 w 3027668"/>
                  <a:gd name="connsiteY1" fmla="*/ 1032040 h 1350613"/>
                  <a:gd name="connsiteX2" fmla="*/ 1253784 w 3027668"/>
                  <a:gd name="connsiteY2" fmla="*/ 1 h 1350613"/>
                  <a:gd name="connsiteX3" fmla="*/ 0 w 3027668"/>
                  <a:gd name="connsiteY3" fmla="*/ 714162 h 1350613"/>
                </a:gdLst>
                <a:ahLst/>
                <a:cxnLst>
                  <a:cxn ang="0">
                    <a:pos x="connsiteX0" y="connsiteY0"/>
                  </a:cxn>
                  <a:cxn ang="0">
                    <a:pos x="connsiteX1" y="connsiteY1"/>
                  </a:cxn>
                  <a:cxn ang="0">
                    <a:pos x="connsiteX2" y="connsiteY2"/>
                  </a:cxn>
                  <a:cxn ang="0">
                    <a:pos x="connsiteX3" y="connsiteY3"/>
                  </a:cxn>
                </a:cxnLst>
                <a:rect l="l" t="t" r="r" b="b"/>
                <a:pathLst>
                  <a:path w="3027668" h="1350613">
                    <a:moveTo>
                      <a:pt x="3027668" y="1341548"/>
                    </a:moveTo>
                    <a:cubicBezTo>
                      <a:pt x="2853298" y="1402927"/>
                      <a:pt x="2569597" y="1136314"/>
                      <a:pt x="2481366" y="1032040"/>
                    </a:cubicBezTo>
                    <a:cubicBezTo>
                      <a:pt x="2185720" y="779811"/>
                      <a:pt x="1590333" y="-763"/>
                      <a:pt x="1253784" y="1"/>
                    </a:cubicBezTo>
                    <a:cubicBezTo>
                      <a:pt x="917235" y="765"/>
                      <a:pt x="216481" y="770689"/>
                      <a:pt x="0" y="714162"/>
                    </a:cubicBezTo>
                  </a:path>
                </a:pathLst>
              </a:cu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76" name="Freeform 12">
              <a:extLst>
                <a:ext uri="{FF2B5EF4-FFF2-40B4-BE49-F238E27FC236}">
                  <a16:creationId xmlns:a16="http://schemas.microsoft.com/office/drawing/2014/main" id="{5E69BDAF-188D-7A4F-43EA-A843CE92F976}"/>
                </a:ext>
              </a:extLst>
            </p:cNvPr>
            <p:cNvSpPr/>
            <p:nvPr/>
          </p:nvSpPr>
          <p:spPr>
            <a:xfrm>
              <a:off x="2277117" y="3425460"/>
              <a:ext cx="2420012" cy="1483426"/>
            </a:xfrm>
            <a:custGeom>
              <a:avLst/>
              <a:gdLst>
                <a:gd name="connsiteX0" fmla="*/ 2579570 w 2579570"/>
                <a:gd name="connsiteY0" fmla="*/ 1087655 h 1087655"/>
                <a:gd name="connsiteX1" fmla="*/ 2314876 w 2579570"/>
                <a:gd name="connsiteY1" fmla="*/ 774834 h 1087655"/>
                <a:gd name="connsiteX2" fmla="*/ 1525604 w 2579570"/>
                <a:gd name="connsiteY2" fmla="*/ 28876 h 1087655"/>
                <a:gd name="connsiteX3" fmla="*/ 322446 w 2579570"/>
                <a:gd name="connsiteY3" fmla="*/ 0 h 1087655"/>
                <a:gd name="connsiteX4" fmla="*/ 0 w 2579570"/>
                <a:gd name="connsiteY4" fmla="*/ 250257 h 1087655"/>
                <a:gd name="connsiteX5" fmla="*/ 158817 w 2579570"/>
                <a:gd name="connsiteY5" fmla="*/ 409074 h 1087655"/>
                <a:gd name="connsiteX0" fmla="*/ 2579570 w 2579570"/>
                <a:gd name="connsiteY0" fmla="*/ 1136124 h 1136124"/>
                <a:gd name="connsiteX1" fmla="*/ 2314876 w 2579570"/>
                <a:gd name="connsiteY1" fmla="*/ 823303 h 1136124"/>
                <a:gd name="connsiteX2" fmla="*/ 1525604 w 2579570"/>
                <a:gd name="connsiteY2" fmla="*/ 77345 h 1136124"/>
                <a:gd name="connsiteX3" fmla="*/ 322446 w 2579570"/>
                <a:gd name="connsiteY3" fmla="*/ 48469 h 1136124"/>
                <a:gd name="connsiteX4" fmla="*/ 0 w 2579570"/>
                <a:gd name="connsiteY4" fmla="*/ 298726 h 1136124"/>
                <a:gd name="connsiteX5" fmla="*/ 158817 w 2579570"/>
                <a:gd name="connsiteY5" fmla="*/ 457543 h 1136124"/>
                <a:gd name="connsiteX0" fmla="*/ 2579570 w 2579570"/>
                <a:gd name="connsiteY0" fmla="*/ 1152990 h 1152990"/>
                <a:gd name="connsiteX1" fmla="*/ 2314876 w 2579570"/>
                <a:gd name="connsiteY1" fmla="*/ 840169 h 1152990"/>
                <a:gd name="connsiteX2" fmla="*/ 1525604 w 2579570"/>
                <a:gd name="connsiteY2" fmla="*/ 94211 h 1152990"/>
                <a:gd name="connsiteX3" fmla="*/ 322446 w 2579570"/>
                <a:gd name="connsiteY3" fmla="*/ 65335 h 1152990"/>
                <a:gd name="connsiteX4" fmla="*/ 0 w 2579570"/>
                <a:gd name="connsiteY4" fmla="*/ 315592 h 1152990"/>
                <a:gd name="connsiteX5" fmla="*/ 158817 w 2579570"/>
                <a:gd name="connsiteY5" fmla="*/ 474409 h 1152990"/>
                <a:gd name="connsiteX0" fmla="*/ 2609416 w 2609416"/>
                <a:gd name="connsiteY0" fmla="*/ 1152990 h 1152990"/>
                <a:gd name="connsiteX1" fmla="*/ 2344722 w 2609416"/>
                <a:gd name="connsiteY1" fmla="*/ 840169 h 1152990"/>
                <a:gd name="connsiteX2" fmla="*/ 1555450 w 2609416"/>
                <a:gd name="connsiteY2" fmla="*/ 94211 h 1152990"/>
                <a:gd name="connsiteX3" fmla="*/ 352292 w 2609416"/>
                <a:gd name="connsiteY3" fmla="*/ 65335 h 1152990"/>
                <a:gd name="connsiteX4" fmla="*/ 29846 w 2609416"/>
                <a:gd name="connsiteY4" fmla="*/ 315592 h 1152990"/>
                <a:gd name="connsiteX5" fmla="*/ 188663 w 2609416"/>
                <a:gd name="connsiteY5" fmla="*/ 474409 h 1152990"/>
                <a:gd name="connsiteX0" fmla="*/ 2580324 w 2580324"/>
                <a:gd name="connsiteY0" fmla="*/ 1152990 h 1152990"/>
                <a:gd name="connsiteX1" fmla="*/ 2315630 w 2580324"/>
                <a:gd name="connsiteY1" fmla="*/ 840169 h 1152990"/>
                <a:gd name="connsiteX2" fmla="*/ 1526358 w 2580324"/>
                <a:gd name="connsiteY2" fmla="*/ 94211 h 1152990"/>
                <a:gd name="connsiteX3" fmla="*/ 323200 w 2580324"/>
                <a:gd name="connsiteY3" fmla="*/ 65335 h 1152990"/>
                <a:gd name="connsiteX4" fmla="*/ 754 w 2580324"/>
                <a:gd name="connsiteY4" fmla="*/ 315592 h 1152990"/>
                <a:gd name="connsiteX5" fmla="*/ 159571 w 2580324"/>
                <a:gd name="connsiteY5" fmla="*/ 474409 h 1152990"/>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36935 h 1136935"/>
                <a:gd name="connsiteX1" fmla="*/ 2277458 w 2542152"/>
                <a:gd name="connsiteY1" fmla="*/ 824114 h 1136935"/>
                <a:gd name="connsiteX2" fmla="*/ 1488186 w 2542152"/>
                <a:gd name="connsiteY2" fmla="*/ 78156 h 1136935"/>
                <a:gd name="connsiteX3" fmla="*/ 285028 w 2542152"/>
                <a:gd name="connsiteY3" fmla="*/ 49280 h 1136935"/>
                <a:gd name="connsiteX4" fmla="*/ 1083 w 2542152"/>
                <a:gd name="connsiteY4" fmla="*/ 313975 h 1136935"/>
                <a:gd name="connsiteX5" fmla="*/ 121399 w 2542152"/>
                <a:gd name="connsiteY5" fmla="*/ 458354 h 1136935"/>
                <a:gd name="connsiteX0" fmla="*/ 2542152 w 2542152"/>
                <a:gd name="connsiteY0" fmla="*/ 1123846 h 1123846"/>
                <a:gd name="connsiteX1" fmla="*/ 2277458 w 2542152"/>
                <a:gd name="connsiteY1" fmla="*/ 811025 h 1123846"/>
                <a:gd name="connsiteX2" fmla="*/ 1488186 w 2542152"/>
                <a:gd name="connsiteY2" fmla="*/ 65067 h 1123846"/>
                <a:gd name="connsiteX3" fmla="*/ 309091 w 2542152"/>
                <a:gd name="connsiteY3" fmla="*/ 65067 h 1123846"/>
                <a:gd name="connsiteX4" fmla="*/ 1083 w 2542152"/>
                <a:gd name="connsiteY4" fmla="*/ 300886 h 1123846"/>
                <a:gd name="connsiteX5" fmla="*/ 121399 w 2542152"/>
                <a:gd name="connsiteY5" fmla="*/ 445265 h 1123846"/>
                <a:gd name="connsiteX0" fmla="*/ 2542152 w 2542152"/>
                <a:gd name="connsiteY0" fmla="*/ 1128000 h 1128000"/>
                <a:gd name="connsiteX1" fmla="*/ 2277458 w 2542152"/>
                <a:gd name="connsiteY1" fmla="*/ 815179 h 1128000"/>
                <a:gd name="connsiteX2" fmla="*/ 1488186 w 2542152"/>
                <a:gd name="connsiteY2" fmla="*/ 69221 h 1128000"/>
                <a:gd name="connsiteX3" fmla="*/ 309091 w 2542152"/>
                <a:gd name="connsiteY3" fmla="*/ 69221 h 1128000"/>
                <a:gd name="connsiteX4" fmla="*/ 1083 w 2542152"/>
                <a:gd name="connsiteY4" fmla="*/ 305040 h 1128000"/>
                <a:gd name="connsiteX5" fmla="*/ 121399 w 2542152"/>
                <a:gd name="connsiteY5" fmla="*/ 449419 h 1128000"/>
                <a:gd name="connsiteX0" fmla="*/ 2542152 w 2542152"/>
                <a:gd name="connsiteY0" fmla="*/ 1128000 h 1128000"/>
                <a:gd name="connsiteX1" fmla="*/ 2277458 w 2542152"/>
                <a:gd name="connsiteY1" fmla="*/ 815179 h 1128000"/>
                <a:gd name="connsiteX2" fmla="*/ 1488186 w 2542152"/>
                <a:gd name="connsiteY2" fmla="*/ 69221 h 1128000"/>
                <a:gd name="connsiteX3" fmla="*/ 309091 w 2542152"/>
                <a:gd name="connsiteY3" fmla="*/ 69221 h 1128000"/>
                <a:gd name="connsiteX4" fmla="*/ 1083 w 2542152"/>
                <a:gd name="connsiteY4" fmla="*/ 305040 h 1128000"/>
                <a:gd name="connsiteX5" fmla="*/ 121399 w 2542152"/>
                <a:gd name="connsiteY5" fmla="*/ 449419 h 1128000"/>
                <a:gd name="connsiteX0" fmla="*/ 2542152 w 2542152"/>
                <a:gd name="connsiteY0" fmla="*/ 1120089 h 1120089"/>
                <a:gd name="connsiteX1" fmla="*/ 2277458 w 2542152"/>
                <a:gd name="connsiteY1" fmla="*/ 807268 h 1120089"/>
                <a:gd name="connsiteX2" fmla="*/ 1488186 w 2542152"/>
                <a:gd name="connsiteY2" fmla="*/ 61310 h 1120089"/>
                <a:gd name="connsiteX3" fmla="*/ 328342 w 2542152"/>
                <a:gd name="connsiteY3" fmla="*/ 80560 h 1120089"/>
                <a:gd name="connsiteX4" fmla="*/ 1083 w 2542152"/>
                <a:gd name="connsiteY4" fmla="*/ 297129 h 1120089"/>
                <a:gd name="connsiteX5" fmla="*/ 121399 w 2542152"/>
                <a:gd name="connsiteY5" fmla="*/ 441508 h 1120089"/>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121356 h 1121356"/>
                <a:gd name="connsiteX1" fmla="*/ 2277458 w 2542152"/>
                <a:gd name="connsiteY1" fmla="*/ 808535 h 1121356"/>
                <a:gd name="connsiteX2" fmla="*/ 1488186 w 2542152"/>
                <a:gd name="connsiteY2" fmla="*/ 62577 h 1121356"/>
                <a:gd name="connsiteX3" fmla="*/ 328342 w 2542152"/>
                <a:gd name="connsiteY3" fmla="*/ 81827 h 1121356"/>
                <a:gd name="connsiteX4" fmla="*/ 1083 w 2542152"/>
                <a:gd name="connsiteY4" fmla="*/ 298396 h 1121356"/>
                <a:gd name="connsiteX5" fmla="*/ 121399 w 2542152"/>
                <a:gd name="connsiteY5" fmla="*/ 442775 h 1121356"/>
                <a:gd name="connsiteX0" fmla="*/ 2542152 w 2542152"/>
                <a:gd name="connsiteY0" fmla="*/ 1090184 h 1090184"/>
                <a:gd name="connsiteX1" fmla="*/ 2277458 w 2542152"/>
                <a:gd name="connsiteY1" fmla="*/ 777363 h 1090184"/>
                <a:gd name="connsiteX2" fmla="*/ 1488186 w 2542152"/>
                <a:gd name="connsiteY2" fmla="*/ 31405 h 1090184"/>
                <a:gd name="connsiteX3" fmla="*/ 328342 w 2542152"/>
                <a:gd name="connsiteY3" fmla="*/ 50655 h 1090184"/>
                <a:gd name="connsiteX4" fmla="*/ 1083 w 2542152"/>
                <a:gd name="connsiteY4" fmla="*/ 267224 h 1090184"/>
                <a:gd name="connsiteX5" fmla="*/ 121399 w 2542152"/>
                <a:gd name="connsiteY5" fmla="*/ 411603 h 1090184"/>
                <a:gd name="connsiteX0" fmla="*/ 2542152 w 2542152"/>
                <a:gd name="connsiteY0" fmla="*/ 1090184 h 1090184"/>
                <a:gd name="connsiteX1" fmla="*/ 2277458 w 2542152"/>
                <a:gd name="connsiteY1" fmla="*/ 777363 h 1090184"/>
                <a:gd name="connsiteX2" fmla="*/ 1488186 w 2542152"/>
                <a:gd name="connsiteY2" fmla="*/ 31405 h 1090184"/>
                <a:gd name="connsiteX3" fmla="*/ 328342 w 2542152"/>
                <a:gd name="connsiteY3" fmla="*/ 50655 h 1090184"/>
                <a:gd name="connsiteX4" fmla="*/ 1083 w 2542152"/>
                <a:gd name="connsiteY4" fmla="*/ 267224 h 1090184"/>
                <a:gd name="connsiteX5" fmla="*/ 121399 w 2542152"/>
                <a:gd name="connsiteY5" fmla="*/ 411603 h 1090184"/>
                <a:gd name="connsiteX0" fmla="*/ 2542152 w 2542152"/>
                <a:gd name="connsiteY0" fmla="*/ 1096253 h 1096253"/>
                <a:gd name="connsiteX1" fmla="*/ 2277458 w 2542152"/>
                <a:gd name="connsiteY1" fmla="*/ 783432 h 1096253"/>
                <a:gd name="connsiteX2" fmla="*/ 1353432 w 2542152"/>
                <a:gd name="connsiteY2" fmla="*/ 27849 h 1096253"/>
                <a:gd name="connsiteX3" fmla="*/ 328342 w 2542152"/>
                <a:gd name="connsiteY3" fmla="*/ 56724 h 1096253"/>
                <a:gd name="connsiteX4" fmla="*/ 1083 w 2542152"/>
                <a:gd name="connsiteY4" fmla="*/ 273293 h 1096253"/>
                <a:gd name="connsiteX5" fmla="*/ 121399 w 2542152"/>
                <a:gd name="connsiteY5" fmla="*/ 417672 h 1096253"/>
                <a:gd name="connsiteX0" fmla="*/ 2542152 w 2542152"/>
                <a:gd name="connsiteY0" fmla="*/ 1110529 h 1110529"/>
                <a:gd name="connsiteX1" fmla="*/ 2277458 w 2542152"/>
                <a:gd name="connsiteY1" fmla="*/ 797708 h 1110529"/>
                <a:gd name="connsiteX2" fmla="*/ 1353432 w 2542152"/>
                <a:gd name="connsiteY2" fmla="*/ 42125 h 1110529"/>
                <a:gd name="connsiteX3" fmla="*/ 328342 w 2542152"/>
                <a:gd name="connsiteY3" fmla="*/ 71000 h 1110529"/>
                <a:gd name="connsiteX4" fmla="*/ 1083 w 2542152"/>
                <a:gd name="connsiteY4" fmla="*/ 287569 h 1110529"/>
                <a:gd name="connsiteX5" fmla="*/ 121399 w 2542152"/>
                <a:gd name="connsiteY5" fmla="*/ 431948 h 1110529"/>
                <a:gd name="connsiteX0" fmla="*/ 2542152 w 2542152"/>
                <a:gd name="connsiteY0" fmla="*/ 1144442 h 1144442"/>
                <a:gd name="connsiteX1" fmla="*/ 2277458 w 2542152"/>
                <a:gd name="connsiteY1" fmla="*/ 831621 h 1144442"/>
                <a:gd name="connsiteX2" fmla="*/ 1353432 w 2542152"/>
                <a:gd name="connsiteY2" fmla="*/ 76038 h 1144442"/>
                <a:gd name="connsiteX3" fmla="*/ 309091 w 2542152"/>
                <a:gd name="connsiteY3" fmla="*/ 95288 h 1144442"/>
                <a:gd name="connsiteX4" fmla="*/ 1083 w 2542152"/>
                <a:gd name="connsiteY4" fmla="*/ 321482 h 1144442"/>
                <a:gd name="connsiteX5" fmla="*/ 121399 w 2542152"/>
                <a:gd name="connsiteY5" fmla="*/ 465861 h 1144442"/>
                <a:gd name="connsiteX0" fmla="*/ 2541959 w 2541959"/>
                <a:gd name="connsiteY0" fmla="*/ 1144442 h 1144442"/>
                <a:gd name="connsiteX1" fmla="*/ 2277265 w 2541959"/>
                <a:gd name="connsiteY1" fmla="*/ 831621 h 1144442"/>
                <a:gd name="connsiteX2" fmla="*/ 1353239 w 2541959"/>
                <a:gd name="connsiteY2" fmla="*/ 76038 h 1144442"/>
                <a:gd name="connsiteX3" fmla="*/ 308898 w 2541959"/>
                <a:gd name="connsiteY3" fmla="*/ 95288 h 1144442"/>
                <a:gd name="connsiteX4" fmla="*/ 890 w 2541959"/>
                <a:gd name="connsiteY4" fmla="*/ 321482 h 1144442"/>
                <a:gd name="connsiteX5" fmla="*/ 140456 w 2541959"/>
                <a:gd name="connsiteY5" fmla="*/ 470674 h 1144442"/>
                <a:gd name="connsiteX0" fmla="*/ 2541959 w 2541959"/>
                <a:gd name="connsiteY0" fmla="*/ 1144442 h 1144442"/>
                <a:gd name="connsiteX1" fmla="*/ 2277265 w 2541959"/>
                <a:gd name="connsiteY1" fmla="*/ 831621 h 1144442"/>
                <a:gd name="connsiteX2" fmla="*/ 1353239 w 2541959"/>
                <a:gd name="connsiteY2" fmla="*/ 76038 h 1144442"/>
                <a:gd name="connsiteX3" fmla="*/ 308898 w 2541959"/>
                <a:gd name="connsiteY3" fmla="*/ 95288 h 1144442"/>
                <a:gd name="connsiteX4" fmla="*/ 890 w 2541959"/>
                <a:gd name="connsiteY4" fmla="*/ 321482 h 1144442"/>
                <a:gd name="connsiteX5" fmla="*/ 140456 w 2541959"/>
                <a:gd name="connsiteY5" fmla="*/ 470674 h 1144442"/>
                <a:gd name="connsiteX0" fmla="*/ 2549067 w 2549067"/>
                <a:gd name="connsiteY0" fmla="*/ 1144442 h 1144442"/>
                <a:gd name="connsiteX1" fmla="*/ 2284373 w 2549067"/>
                <a:gd name="connsiteY1" fmla="*/ 831621 h 1144442"/>
                <a:gd name="connsiteX2" fmla="*/ 1360347 w 2549067"/>
                <a:gd name="connsiteY2" fmla="*/ 76038 h 1144442"/>
                <a:gd name="connsiteX3" fmla="*/ 316006 w 2549067"/>
                <a:gd name="connsiteY3" fmla="*/ 95288 h 1144442"/>
                <a:gd name="connsiteX4" fmla="*/ 7998 w 2549067"/>
                <a:gd name="connsiteY4" fmla="*/ 321482 h 1144442"/>
                <a:gd name="connsiteX5" fmla="*/ 147564 w 2549067"/>
                <a:gd name="connsiteY5" fmla="*/ 470674 h 1144442"/>
                <a:gd name="connsiteX0" fmla="*/ 2530309 w 2530309"/>
                <a:gd name="connsiteY0" fmla="*/ 1126668 h 1126668"/>
                <a:gd name="connsiteX1" fmla="*/ 2265615 w 2530309"/>
                <a:gd name="connsiteY1" fmla="*/ 813847 h 1126668"/>
                <a:gd name="connsiteX2" fmla="*/ 1341589 w 2530309"/>
                <a:gd name="connsiteY2" fmla="*/ 58264 h 1126668"/>
                <a:gd name="connsiteX3" fmla="*/ 297248 w 2530309"/>
                <a:gd name="connsiteY3" fmla="*/ 77514 h 1126668"/>
                <a:gd name="connsiteX4" fmla="*/ 9118 w 2530309"/>
                <a:gd name="connsiteY4" fmla="*/ 290455 h 1126668"/>
                <a:gd name="connsiteX5" fmla="*/ 128806 w 2530309"/>
                <a:gd name="connsiteY5" fmla="*/ 452900 h 1126668"/>
                <a:gd name="connsiteX0" fmla="*/ 2536092 w 2536092"/>
                <a:gd name="connsiteY0" fmla="*/ 1126668 h 1126668"/>
                <a:gd name="connsiteX1" fmla="*/ 2271398 w 2536092"/>
                <a:gd name="connsiteY1" fmla="*/ 813847 h 1126668"/>
                <a:gd name="connsiteX2" fmla="*/ 1347372 w 2536092"/>
                <a:gd name="connsiteY2" fmla="*/ 58264 h 1126668"/>
                <a:gd name="connsiteX3" fmla="*/ 303031 w 2536092"/>
                <a:gd name="connsiteY3" fmla="*/ 77514 h 1126668"/>
                <a:gd name="connsiteX4" fmla="*/ 14901 w 2536092"/>
                <a:gd name="connsiteY4" fmla="*/ 290455 h 1126668"/>
                <a:gd name="connsiteX5" fmla="*/ 134589 w 2536092"/>
                <a:gd name="connsiteY5" fmla="*/ 452900 h 1126668"/>
                <a:gd name="connsiteX0" fmla="*/ 2529676 w 2529676"/>
                <a:gd name="connsiteY0" fmla="*/ 1119023 h 1119023"/>
                <a:gd name="connsiteX1" fmla="*/ 2264982 w 2529676"/>
                <a:gd name="connsiteY1" fmla="*/ 806202 h 1119023"/>
                <a:gd name="connsiteX2" fmla="*/ 1340956 w 2529676"/>
                <a:gd name="connsiteY2" fmla="*/ 50619 h 1119023"/>
                <a:gd name="connsiteX3" fmla="*/ 362875 w 2529676"/>
                <a:gd name="connsiteY3" fmla="*/ 93060 h 1119023"/>
                <a:gd name="connsiteX4" fmla="*/ 8485 w 2529676"/>
                <a:gd name="connsiteY4" fmla="*/ 282810 h 1119023"/>
                <a:gd name="connsiteX5" fmla="*/ 128173 w 2529676"/>
                <a:gd name="connsiteY5" fmla="*/ 445255 h 1119023"/>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26335 h 1126335"/>
                <a:gd name="connsiteX1" fmla="*/ 2264982 w 2529676"/>
                <a:gd name="connsiteY1" fmla="*/ 813514 h 1126335"/>
                <a:gd name="connsiteX2" fmla="*/ 1340956 w 2529676"/>
                <a:gd name="connsiteY2" fmla="*/ 57931 h 1126335"/>
                <a:gd name="connsiteX3" fmla="*/ 362875 w 2529676"/>
                <a:gd name="connsiteY3" fmla="*/ 100372 h 1126335"/>
                <a:gd name="connsiteX4" fmla="*/ 8485 w 2529676"/>
                <a:gd name="connsiteY4" fmla="*/ 290122 h 1126335"/>
                <a:gd name="connsiteX5" fmla="*/ 128173 w 2529676"/>
                <a:gd name="connsiteY5" fmla="*/ 452567 h 1126335"/>
                <a:gd name="connsiteX0" fmla="*/ 2529676 w 2529676"/>
                <a:gd name="connsiteY0" fmla="*/ 1119728 h 1119728"/>
                <a:gd name="connsiteX1" fmla="*/ 2158965 w 2529676"/>
                <a:gd name="connsiteY1" fmla="*/ 717455 h 1119728"/>
                <a:gd name="connsiteX2" fmla="*/ 1340956 w 2529676"/>
                <a:gd name="connsiteY2" fmla="*/ 51324 h 1119728"/>
                <a:gd name="connsiteX3" fmla="*/ 362875 w 2529676"/>
                <a:gd name="connsiteY3" fmla="*/ 93765 h 1119728"/>
                <a:gd name="connsiteX4" fmla="*/ 8485 w 2529676"/>
                <a:gd name="connsiteY4" fmla="*/ 283515 h 1119728"/>
                <a:gd name="connsiteX5" fmla="*/ 128173 w 2529676"/>
                <a:gd name="connsiteY5" fmla="*/ 445960 h 1119728"/>
                <a:gd name="connsiteX0" fmla="*/ 2529676 w 2529676"/>
                <a:gd name="connsiteY0" fmla="*/ 1119728 h 1119728"/>
                <a:gd name="connsiteX1" fmla="*/ 2158965 w 2529676"/>
                <a:gd name="connsiteY1" fmla="*/ 717455 h 1119728"/>
                <a:gd name="connsiteX2" fmla="*/ 1340956 w 2529676"/>
                <a:gd name="connsiteY2" fmla="*/ 51324 h 1119728"/>
                <a:gd name="connsiteX3" fmla="*/ 362875 w 2529676"/>
                <a:gd name="connsiteY3" fmla="*/ 93765 h 1119728"/>
                <a:gd name="connsiteX4" fmla="*/ 8485 w 2529676"/>
                <a:gd name="connsiteY4" fmla="*/ 283515 h 1119728"/>
                <a:gd name="connsiteX5" fmla="*/ 128173 w 2529676"/>
                <a:gd name="connsiteY5" fmla="*/ 445960 h 1119728"/>
                <a:gd name="connsiteX0" fmla="*/ 2493254 w 2493254"/>
                <a:gd name="connsiteY0" fmla="*/ 1113084 h 1113084"/>
                <a:gd name="connsiteX1" fmla="*/ 2122543 w 2493254"/>
                <a:gd name="connsiteY1" fmla="*/ 710811 h 1113084"/>
                <a:gd name="connsiteX2" fmla="*/ 1304534 w 2493254"/>
                <a:gd name="connsiteY2" fmla="*/ 44680 h 1113084"/>
                <a:gd name="connsiteX3" fmla="*/ 326453 w 2493254"/>
                <a:gd name="connsiteY3" fmla="*/ 87121 h 1113084"/>
                <a:gd name="connsiteX4" fmla="*/ 11819 w 2493254"/>
                <a:gd name="connsiteY4" fmla="*/ 296749 h 1113084"/>
                <a:gd name="connsiteX5" fmla="*/ 91751 w 2493254"/>
                <a:gd name="connsiteY5" fmla="*/ 439316 h 1113084"/>
                <a:gd name="connsiteX0" fmla="*/ 2460413 w 2460413"/>
                <a:gd name="connsiteY0" fmla="*/ 1111881 h 1111881"/>
                <a:gd name="connsiteX1" fmla="*/ 2089702 w 2460413"/>
                <a:gd name="connsiteY1" fmla="*/ 709608 h 1111881"/>
                <a:gd name="connsiteX2" fmla="*/ 1271693 w 2460413"/>
                <a:gd name="connsiteY2" fmla="*/ 43477 h 1111881"/>
                <a:gd name="connsiteX3" fmla="*/ 293612 w 2460413"/>
                <a:gd name="connsiteY3" fmla="*/ 85918 h 1111881"/>
                <a:gd name="connsiteX4" fmla="*/ 18735 w 2460413"/>
                <a:gd name="connsiteY4" fmla="*/ 259102 h 1111881"/>
                <a:gd name="connsiteX5" fmla="*/ 58910 w 2460413"/>
                <a:gd name="connsiteY5" fmla="*/ 438113 h 1111881"/>
                <a:gd name="connsiteX0" fmla="*/ 2453322 w 2453322"/>
                <a:gd name="connsiteY0" fmla="*/ 1112203 h 1112203"/>
                <a:gd name="connsiteX1" fmla="*/ 2082611 w 2453322"/>
                <a:gd name="connsiteY1" fmla="*/ 709930 h 1112203"/>
                <a:gd name="connsiteX2" fmla="*/ 1264602 w 2453322"/>
                <a:gd name="connsiteY2" fmla="*/ 43799 h 1112203"/>
                <a:gd name="connsiteX3" fmla="*/ 286521 w 2453322"/>
                <a:gd name="connsiteY3" fmla="*/ 86240 h 1112203"/>
                <a:gd name="connsiteX4" fmla="*/ 21583 w 2453322"/>
                <a:gd name="connsiteY4" fmla="*/ 269363 h 1112203"/>
                <a:gd name="connsiteX5" fmla="*/ 51819 w 2453322"/>
                <a:gd name="connsiteY5" fmla="*/ 438435 h 1112203"/>
                <a:gd name="connsiteX0" fmla="*/ 2457207 w 2457207"/>
                <a:gd name="connsiteY0" fmla="*/ 1113206 h 1113206"/>
                <a:gd name="connsiteX1" fmla="*/ 2086496 w 2457207"/>
                <a:gd name="connsiteY1" fmla="*/ 710933 h 1113206"/>
                <a:gd name="connsiteX2" fmla="*/ 1268487 w 2457207"/>
                <a:gd name="connsiteY2" fmla="*/ 44802 h 1113206"/>
                <a:gd name="connsiteX3" fmla="*/ 343415 w 2457207"/>
                <a:gd name="connsiteY3" fmla="*/ 83930 h 1113206"/>
                <a:gd name="connsiteX4" fmla="*/ 25468 w 2457207"/>
                <a:gd name="connsiteY4" fmla="*/ 270366 h 1113206"/>
                <a:gd name="connsiteX5" fmla="*/ 55704 w 2457207"/>
                <a:gd name="connsiteY5" fmla="*/ 439438 h 1113206"/>
                <a:gd name="connsiteX0" fmla="*/ 2457207 w 2457207"/>
                <a:gd name="connsiteY0" fmla="*/ 1113883 h 1113883"/>
                <a:gd name="connsiteX1" fmla="*/ 2086496 w 2457207"/>
                <a:gd name="connsiteY1" fmla="*/ 711610 h 1113883"/>
                <a:gd name="connsiteX2" fmla="*/ 1268487 w 2457207"/>
                <a:gd name="connsiteY2" fmla="*/ 45479 h 1113883"/>
                <a:gd name="connsiteX3" fmla="*/ 343415 w 2457207"/>
                <a:gd name="connsiteY3" fmla="*/ 84607 h 1113883"/>
                <a:gd name="connsiteX4" fmla="*/ 25468 w 2457207"/>
                <a:gd name="connsiteY4" fmla="*/ 271043 h 1113883"/>
                <a:gd name="connsiteX5" fmla="*/ 55704 w 2457207"/>
                <a:gd name="connsiteY5" fmla="*/ 440115 h 1113883"/>
                <a:gd name="connsiteX0" fmla="*/ 2457207 w 2457207"/>
                <a:gd name="connsiteY0" fmla="*/ 1117495 h 1117495"/>
                <a:gd name="connsiteX1" fmla="*/ 2086496 w 2457207"/>
                <a:gd name="connsiteY1" fmla="*/ 715222 h 1117495"/>
                <a:gd name="connsiteX2" fmla="*/ 1268487 w 2457207"/>
                <a:gd name="connsiteY2" fmla="*/ 49091 h 1117495"/>
                <a:gd name="connsiteX3" fmla="*/ 343415 w 2457207"/>
                <a:gd name="connsiteY3" fmla="*/ 88219 h 1117495"/>
                <a:gd name="connsiteX4" fmla="*/ 25468 w 2457207"/>
                <a:gd name="connsiteY4" fmla="*/ 274655 h 1117495"/>
                <a:gd name="connsiteX5" fmla="*/ 55704 w 2457207"/>
                <a:gd name="connsiteY5" fmla="*/ 443727 h 1117495"/>
                <a:gd name="connsiteX0" fmla="*/ 2457207 w 2457207"/>
                <a:gd name="connsiteY0" fmla="*/ 1489257 h 1489257"/>
                <a:gd name="connsiteX1" fmla="*/ 2086496 w 2457207"/>
                <a:gd name="connsiteY1" fmla="*/ 1086984 h 1489257"/>
                <a:gd name="connsiteX2" fmla="*/ 943231 w 2457207"/>
                <a:gd name="connsiteY2" fmla="*/ 15817 h 1489257"/>
                <a:gd name="connsiteX3" fmla="*/ 343415 w 2457207"/>
                <a:gd name="connsiteY3" fmla="*/ 459981 h 1489257"/>
                <a:gd name="connsiteX4" fmla="*/ 25468 w 2457207"/>
                <a:gd name="connsiteY4" fmla="*/ 646417 h 1489257"/>
                <a:gd name="connsiteX5" fmla="*/ 55704 w 2457207"/>
                <a:gd name="connsiteY5" fmla="*/ 815489 h 1489257"/>
                <a:gd name="connsiteX0" fmla="*/ 2478921 w 2478921"/>
                <a:gd name="connsiteY0" fmla="*/ 1566884 h 1566884"/>
                <a:gd name="connsiteX1" fmla="*/ 2108210 w 2478921"/>
                <a:gd name="connsiteY1" fmla="*/ 1164611 h 1566884"/>
                <a:gd name="connsiteX2" fmla="*/ 964945 w 2478921"/>
                <a:gd name="connsiteY2" fmla="*/ 93444 h 1566884"/>
                <a:gd name="connsiteX3" fmla="*/ 659701 w 2478921"/>
                <a:gd name="connsiteY3" fmla="*/ 126435 h 1566884"/>
                <a:gd name="connsiteX4" fmla="*/ 47182 w 2478921"/>
                <a:gd name="connsiteY4" fmla="*/ 724044 h 1566884"/>
                <a:gd name="connsiteX5" fmla="*/ 77418 w 2478921"/>
                <a:gd name="connsiteY5" fmla="*/ 893116 h 1566884"/>
                <a:gd name="connsiteX0" fmla="*/ 2478921 w 2478921"/>
                <a:gd name="connsiteY0" fmla="*/ 1547571 h 1547571"/>
                <a:gd name="connsiteX1" fmla="*/ 2108210 w 2478921"/>
                <a:gd name="connsiteY1" fmla="*/ 1145298 h 1547571"/>
                <a:gd name="connsiteX2" fmla="*/ 964945 w 2478921"/>
                <a:gd name="connsiteY2" fmla="*/ 74131 h 1547571"/>
                <a:gd name="connsiteX3" fmla="*/ 659701 w 2478921"/>
                <a:gd name="connsiteY3" fmla="*/ 107122 h 1547571"/>
                <a:gd name="connsiteX4" fmla="*/ 47182 w 2478921"/>
                <a:gd name="connsiteY4" fmla="*/ 704731 h 1547571"/>
                <a:gd name="connsiteX5" fmla="*/ 77418 w 2478921"/>
                <a:gd name="connsiteY5" fmla="*/ 873803 h 1547571"/>
                <a:gd name="connsiteX0" fmla="*/ 2478921 w 2478921"/>
                <a:gd name="connsiteY0" fmla="*/ 1475303 h 1475303"/>
                <a:gd name="connsiteX1" fmla="*/ 2108210 w 2478921"/>
                <a:gd name="connsiteY1" fmla="*/ 1073030 h 1475303"/>
                <a:gd name="connsiteX2" fmla="*/ 964945 w 2478921"/>
                <a:gd name="connsiteY2" fmla="*/ 1863 h 1475303"/>
                <a:gd name="connsiteX3" fmla="*/ 659701 w 2478921"/>
                <a:gd name="connsiteY3" fmla="*/ 34854 h 1475303"/>
                <a:gd name="connsiteX4" fmla="*/ 47182 w 2478921"/>
                <a:gd name="connsiteY4" fmla="*/ 632463 h 1475303"/>
                <a:gd name="connsiteX5" fmla="*/ 77418 w 2478921"/>
                <a:gd name="connsiteY5" fmla="*/ 801535 h 1475303"/>
                <a:gd name="connsiteX0" fmla="*/ 2478921 w 2478921"/>
                <a:gd name="connsiteY0" fmla="*/ 1477630 h 1477630"/>
                <a:gd name="connsiteX1" fmla="*/ 2108210 w 2478921"/>
                <a:gd name="connsiteY1" fmla="*/ 1075357 h 1477630"/>
                <a:gd name="connsiteX2" fmla="*/ 964945 w 2478921"/>
                <a:gd name="connsiteY2" fmla="*/ 4190 h 1477630"/>
                <a:gd name="connsiteX3" fmla="*/ 659701 w 2478921"/>
                <a:gd name="connsiteY3" fmla="*/ 37181 h 1477630"/>
                <a:gd name="connsiteX4" fmla="*/ 47182 w 2478921"/>
                <a:gd name="connsiteY4" fmla="*/ 634790 h 1477630"/>
                <a:gd name="connsiteX5" fmla="*/ 77418 w 2478921"/>
                <a:gd name="connsiteY5" fmla="*/ 803862 h 1477630"/>
                <a:gd name="connsiteX0" fmla="*/ 2478921 w 2478921"/>
                <a:gd name="connsiteY0" fmla="*/ 1440449 h 1440449"/>
                <a:gd name="connsiteX1" fmla="*/ 2108210 w 2478921"/>
                <a:gd name="connsiteY1" fmla="*/ 1038176 h 1440449"/>
                <a:gd name="connsiteX2" fmla="*/ 659701 w 2478921"/>
                <a:gd name="connsiteY2" fmla="*/ 0 h 1440449"/>
                <a:gd name="connsiteX3" fmla="*/ 47182 w 2478921"/>
                <a:gd name="connsiteY3" fmla="*/ 597609 h 1440449"/>
                <a:gd name="connsiteX4" fmla="*/ 77418 w 2478921"/>
                <a:gd name="connsiteY4" fmla="*/ 766681 h 1440449"/>
                <a:gd name="connsiteX0" fmla="*/ 2493438 w 2493438"/>
                <a:gd name="connsiteY0" fmla="*/ 1520229 h 1520229"/>
                <a:gd name="connsiteX1" fmla="*/ 2122727 w 2493438"/>
                <a:gd name="connsiteY1" fmla="*/ 1117956 h 1520229"/>
                <a:gd name="connsiteX2" fmla="*/ 870599 w 2493438"/>
                <a:gd name="connsiteY2" fmla="*/ 0 h 1520229"/>
                <a:gd name="connsiteX3" fmla="*/ 61699 w 2493438"/>
                <a:gd name="connsiteY3" fmla="*/ 677389 h 1520229"/>
                <a:gd name="connsiteX4" fmla="*/ 91935 w 2493438"/>
                <a:gd name="connsiteY4" fmla="*/ 846461 h 1520229"/>
                <a:gd name="connsiteX0" fmla="*/ 2493438 w 2493438"/>
                <a:gd name="connsiteY0" fmla="*/ 1520229 h 1520229"/>
                <a:gd name="connsiteX1" fmla="*/ 2122727 w 2493438"/>
                <a:gd name="connsiteY1" fmla="*/ 1117956 h 1520229"/>
                <a:gd name="connsiteX2" fmla="*/ 870599 w 2493438"/>
                <a:gd name="connsiteY2" fmla="*/ 0 h 1520229"/>
                <a:gd name="connsiteX3" fmla="*/ 61699 w 2493438"/>
                <a:gd name="connsiteY3" fmla="*/ 677389 h 1520229"/>
                <a:gd name="connsiteX4" fmla="*/ 91935 w 2493438"/>
                <a:gd name="connsiteY4" fmla="*/ 846461 h 1520229"/>
                <a:gd name="connsiteX0" fmla="*/ 2494800 w 2494800"/>
                <a:gd name="connsiteY0" fmla="*/ 1495683 h 1495683"/>
                <a:gd name="connsiteX1" fmla="*/ 2124089 w 2494800"/>
                <a:gd name="connsiteY1" fmla="*/ 1093410 h 1495683"/>
                <a:gd name="connsiteX2" fmla="*/ 890372 w 2494800"/>
                <a:gd name="connsiteY2" fmla="*/ 1 h 1495683"/>
                <a:gd name="connsiteX3" fmla="*/ 63061 w 2494800"/>
                <a:gd name="connsiteY3" fmla="*/ 652843 h 1495683"/>
                <a:gd name="connsiteX4" fmla="*/ 93297 w 2494800"/>
                <a:gd name="connsiteY4" fmla="*/ 821915 h 1495683"/>
                <a:gd name="connsiteX0" fmla="*/ 2494800 w 2494800"/>
                <a:gd name="connsiteY0" fmla="*/ 1499917 h 1499917"/>
                <a:gd name="connsiteX1" fmla="*/ 2124089 w 2494800"/>
                <a:gd name="connsiteY1" fmla="*/ 1097644 h 1499917"/>
                <a:gd name="connsiteX2" fmla="*/ 890372 w 2494800"/>
                <a:gd name="connsiteY2" fmla="*/ 4235 h 1499917"/>
                <a:gd name="connsiteX3" fmla="*/ 63061 w 2494800"/>
                <a:gd name="connsiteY3" fmla="*/ 657077 h 1499917"/>
                <a:gd name="connsiteX4" fmla="*/ 93297 w 2494800"/>
                <a:gd name="connsiteY4" fmla="*/ 826149 h 1499917"/>
                <a:gd name="connsiteX0" fmla="*/ 2494800 w 2494800"/>
                <a:gd name="connsiteY0" fmla="*/ 1499917 h 1499917"/>
                <a:gd name="connsiteX1" fmla="*/ 2124089 w 2494800"/>
                <a:gd name="connsiteY1" fmla="*/ 1097644 h 1499917"/>
                <a:gd name="connsiteX2" fmla="*/ 890372 w 2494800"/>
                <a:gd name="connsiteY2" fmla="*/ 4235 h 1499917"/>
                <a:gd name="connsiteX3" fmla="*/ 63061 w 2494800"/>
                <a:gd name="connsiteY3" fmla="*/ 657077 h 1499917"/>
                <a:gd name="connsiteX4" fmla="*/ 93297 w 2494800"/>
                <a:gd name="connsiteY4" fmla="*/ 826149 h 1499917"/>
                <a:gd name="connsiteX0" fmla="*/ 2494800 w 2494800"/>
                <a:gd name="connsiteY0" fmla="*/ 1495724 h 1495724"/>
                <a:gd name="connsiteX1" fmla="*/ 2124089 w 2494800"/>
                <a:gd name="connsiteY1" fmla="*/ 1093451 h 1495724"/>
                <a:gd name="connsiteX2" fmla="*/ 890372 w 2494800"/>
                <a:gd name="connsiteY2" fmla="*/ 42 h 1495724"/>
                <a:gd name="connsiteX3" fmla="*/ 63061 w 2494800"/>
                <a:gd name="connsiteY3" fmla="*/ 652884 h 1495724"/>
                <a:gd name="connsiteX4" fmla="*/ 93297 w 2494800"/>
                <a:gd name="connsiteY4" fmla="*/ 821956 h 1495724"/>
                <a:gd name="connsiteX0" fmla="*/ 2494800 w 2494800"/>
                <a:gd name="connsiteY0" fmla="*/ 1495724 h 1495724"/>
                <a:gd name="connsiteX1" fmla="*/ 2124089 w 2494800"/>
                <a:gd name="connsiteY1" fmla="*/ 1093451 h 1495724"/>
                <a:gd name="connsiteX2" fmla="*/ 890372 w 2494800"/>
                <a:gd name="connsiteY2" fmla="*/ 42 h 1495724"/>
                <a:gd name="connsiteX3" fmla="*/ 63061 w 2494800"/>
                <a:gd name="connsiteY3" fmla="*/ 652884 h 1495724"/>
                <a:gd name="connsiteX4" fmla="*/ 93297 w 2494800"/>
                <a:gd name="connsiteY4" fmla="*/ 821956 h 1495724"/>
                <a:gd name="connsiteX0" fmla="*/ 2494800 w 2494800"/>
                <a:gd name="connsiteY0" fmla="*/ 1532542 h 1532542"/>
                <a:gd name="connsiteX1" fmla="*/ 2124089 w 2494800"/>
                <a:gd name="connsiteY1" fmla="*/ 1130269 h 1532542"/>
                <a:gd name="connsiteX2" fmla="*/ 890372 w 2494800"/>
                <a:gd name="connsiteY2" fmla="*/ 38 h 1532542"/>
                <a:gd name="connsiteX3" fmla="*/ 63061 w 2494800"/>
                <a:gd name="connsiteY3" fmla="*/ 689702 h 1532542"/>
                <a:gd name="connsiteX4" fmla="*/ 93297 w 2494800"/>
                <a:gd name="connsiteY4" fmla="*/ 858774 h 1532542"/>
                <a:gd name="connsiteX0" fmla="*/ 2493439 w 2493439"/>
                <a:gd name="connsiteY0" fmla="*/ 1483451 h 1483451"/>
                <a:gd name="connsiteX1" fmla="*/ 2122728 w 2493439"/>
                <a:gd name="connsiteY1" fmla="*/ 1081178 h 1483451"/>
                <a:gd name="connsiteX2" fmla="*/ 870600 w 2493439"/>
                <a:gd name="connsiteY2" fmla="*/ 42 h 1483451"/>
                <a:gd name="connsiteX3" fmla="*/ 61700 w 2493439"/>
                <a:gd name="connsiteY3" fmla="*/ 640611 h 1483451"/>
                <a:gd name="connsiteX4" fmla="*/ 91936 w 2493439"/>
                <a:gd name="connsiteY4" fmla="*/ 809683 h 1483451"/>
                <a:gd name="connsiteX0" fmla="*/ 2420012 w 2420012"/>
                <a:gd name="connsiteY0" fmla="*/ 1497889 h 1497889"/>
                <a:gd name="connsiteX1" fmla="*/ 2049301 w 2420012"/>
                <a:gd name="connsiteY1" fmla="*/ 1095616 h 1497889"/>
                <a:gd name="connsiteX2" fmla="*/ 797173 w 2420012"/>
                <a:gd name="connsiteY2" fmla="*/ 14480 h 1497889"/>
                <a:gd name="connsiteX3" fmla="*/ 160106 w 2420012"/>
                <a:gd name="connsiteY3" fmla="*/ 495490 h 1497889"/>
                <a:gd name="connsiteX4" fmla="*/ 18509 w 2420012"/>
                <a:gd name="connsiteY4" fmla="*/ 824121 h 1497889"/>
                <a:gd name="connsiteX0" fmla="*/ 2420012 w 2420012"/>
                <a:gd name="connsiteY0" fmla="*/ 1483505 h 1483505"/>
                <a:gd name="connsiteX1" fmla="*/ 2049301 w 2420012"/>
                <a:gd name="connsiteY1" fmla="*/ 1081232 h 1483505"/>
                <a:gd name="connsiteX2" fmla="*/ 797173 w 2420012"/>
                <a:gd name="connsiteY2" fmla="*/ 96 h 1483505"/>
                <a:gd name="connsiteX3" fmla="*/ 160106 w 2420012"/>
                <a:gd name="connsiteY3" fmla="*/ 481106 h 1483505"/>
                <a:gd name="connsiteX4" fmla="*/ 18509 w 2420012"/>
                <a:gd name="connsiteY4" fmla="*/ 809737 h 1483505"/>
                <a:gd name="connsiteX0" fmla="*/ 2420012 w 2420012"/>
                <a:gd name="connsiteY0" fmla="*/ 1483505 h 1483505"/>
                <a:gd name="connsiteX1" fmla="*/ 2049301 w 2420012"/>
                <a:gd name="connsiteY1" fmla="*/ 1081232 h 1483505"/>
                <a:gd name="connsiteX2" fmla="*/ 797173 w 2420012"/>
                <a:gd name="connsiteY2" fmla="*/ 96 h 1483505"/>
                <a:gd name="connsiteX3" fmla="*/ 160106 w 2420012"/>
                <a:gd name="connsiteY3" fmla="*/ 481106 h 1483505"/>
                <a:gd name="connsiteX4" fmla="*/ 18509 w 2420012"/>
                <a:gd name="connsiteY4" fmla="*/ 809737 h 1483505"/>
                <a:gd name="connsiteX0" fmla="*/ 2420012 w 2420012"/>
                <a:gd name="connsiteY0" fmla="*/ 1483426 h 1483426"/>
                <a:gd name="connsiteX1" fmla="*/ 2049301 w 2420012"/>
                <a:gd name="connsiteY1" fmla="*/ 1081153 h 1483426"/>
                <a:gd name="connsiteX2" fmla="*/ 797173 w 2420012"/>
                <a:gd name="connsiteY2" fmla="*/ 17 h 1483426"/>
                <a:gd name="connsiteX3" fmla="*/ 160106 w 2420012"/>
                <a:gd name="connsiteY3" fmla="*/ 481027 h 1483426"/>
                <a:gd name="connsiteX4" fmla="*/ 18509 w 2420012"/>
                <a:gd name="connsiteY4" fmla="*/ 809658 h 1483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0012" h="1483426">
                  <a:moveTo>
                    <a:pt x="2420012" y="1483426"/>
                  </a:moveTo>
                  <a:cubicBezTo>
                    <a:pt x="2401354" y="1286387"/>
                    <a:pt x="2137532" y="1185427"/>
                    <a:pt x="2049301" y="1081153"/>
                  </a:cubicBezTo>
                  <a:cubicBezTo>
                    <a:pt x="1746098" y="841078"/>
                    <a:pt x="952480" y="-4290"/>
                    <a:pt x="797173" y="17"/>
                  </a:cubicBezTo>
                  <a:cubicBezTo>
                    <a:pt x="641866" y="4324"/>
                    <a:pt x="289883" y="346087"/>
                    <a:pt x="160106" y="481027"/>
                  </a:cubicBezTo>
                  <a:cubicBezTo>
                    <a:pt x="30329" y="615967"/>
                    <a:pt x="-34430" y="756719"/>
                    <a:pt x="18509" y="809658"/>
                  </a:cubicBezTo>
                </a:path>
              </a:pathLst>
            </a:cu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81" name="Group 180">
            <a:extLst>
              <a:ext uri="{FF2B5EF4-FFF2-40B4-BE49-F238E27FC236}">
                <a16:creationId xmlns:a16="http://schemas.microsoft.com/office/drawing/2014/main" id="{B1A6449E-F706-69A6-7C07-C0C7B7AC03F4}"/>
              </a:ext>
            </a:extLst>
          </p:cNvPr>
          <p:cNvGrpSpPr/>
          <p:nvPr/>
        </p:nvGrpSpPr>
        <p:grpSpPr>
          <a:xfrm>
            <a:off x="1377841" y="4315992"/>
            <a:ext cx="446640" cy="251686"/>
            <a:chOff x="3668110" y="2448910"/>
            <a:chExt cx="3794234" cy="2165130"/>
          </a:xfrm>
        </p:grpSpPr>
        <p:sp>
          <p:nvSpPr>
            <p:cNvPr id="182" name="Rectangle 181">
              <a:extLst>
                <a:ext uri="{FF2B5EF4-FFF2-40B4-BE49-F238E27FC236}">
                  <a16:creationId xmlns:a16="http://schemas.microsoft.com/office/drawing/2014/main" id="{F314A732-ADD4-3931-FC61-67CD188CADFB}"/>
                </a:ext>
              </a:extLst>
            </p:cNvPr>
            <p:cNvSpPr/>
            <p:nvPr/>
          </p:nvSpPr>
          <p:spPr>
            <a:xfrm>
              <a:off x="3668110" y="3741409"/>
              <a:ext cx="3780587" cy="872631"/>
            </a:xfrm>
            <a:prstGeom prst="rect">
              <a:avLst/>
            </a:prstGeom>
            <a:gradFill>
              <a:gsLst>
                <a:gs pos="0">
                  <a:srgbClr val="B8C2C9"/>
                </a:gs>
                <a:gs pos="21000">
                  <a:schemeClr val="bg1"/>
                </a:gs>
                <a:gs pos="60000">
                  <a:srgbClr val="D6DCE0"/>
                </a:gs>
                <a:gs pos="100000">
                  <a:srgbClr val="B8C2C9"/>
                </a:gs>
              </a:gsLst>
              <a:lin ang="0" scaled="0"/>
            </a:gra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3" name="Freeform 143">
              <a:extLst>
                <a:ext uri="{FF2B5EF4-FFF2-40B4-BE49-F238E27FC236}">
                  <a16:creationId xmlns:a16="http://schemas.microsoft.com/office/drawing/2014/main" id="{9E762D8A-F419-4D3C-D671-A168FAAF9041}"/>
                </a:ext>
              </a:extLst>
            </p:cNvPr>
            <p:cNvSpPr/>
            <p:nvPr/>
          </p:nvSpPr>
          <p:spPr>
            <a:xfrm>
              <a:off x="3678620" y="2448910"/>
              <a:ext cx="3783724" cy="1324303"/>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84" name="Group 183">
              <a:extLst>
                <a:ext uri="{FF2B5EF4-FFF2-40B4-BE49-F238E27FC236}">
                  <a16:creationId xmlns:a16="http://schemas.microsoft.com/office/drawing/2014/main" id="{F58849A6-5BD8-73E2-ABAE-FEF3F099CCCF}"/>
                </a:ext>
              </a:extLst>
            </p:cNvPr>
            <p:cNvGrpSpPr/>
            <p:nvPr/>
          </p:nvGrpSpPr>
          <p:grpSpPr>
            <a:xfrm>
              <a:off x="3941378" y="2603243"/>
              <a:ext cx="3202061" cy="1066110"/>
              <a:chOff x="7939341" y="3037317"/>
              <a:chExt cx="897649" cy="353919"/>
            </a:xfrm>
          </p:grpSpPr>
          <p:sp>
            <p:nvSpPr>
              <p:cNvPr id="185" name="Freeform 145">
                <a:extLst>
                  <a:ext uri="{FF2B5EF4-FFF2-40B4-BE49-F238E27FC236}">
                    <a16:creationId xmlns:a16="http://schemas.microsoft.com/office/drawing/2014/main" id="{DFDAB39F-EE30-CEEA-9A5F-7F7BAD75626F}"/>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6" name="Freeform 146">
                <a:extLst>
                  <a:ext uri="{FF2B5EF4-FFF2-40B4-BE49-F238E27FC236}">
                    <a16:creationId xmlns:a16="http://schemas.microsoft.com/office/drawing/2014/main" id="{0F36DD7F-13F7-F5E9-F9C4-971944394429}"/>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7" name="Freeform 147">
                <a:extLst>
                  <a:ext uri="{FF2B5EF4-FFF2-40B4-BE49-F238E27FC236}">
                    <a16:creationId xmlns:a16="http://schemas.microsoft.com/office/drawing/2014/main" id="{BD23DA89-D6B3-DE52-B726-7529A9BA0290}"/>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8" name="Freeform 148">
                <a:extLst>
                  <a:ext uri="{FF2B5EF4-FFF2-40B4-BE49-F238E27FC236}">
                    <a16:creationId xmlns:a16="http://schemas.microsoft.com/office/drawing/2014/main" id="{F7E338CA-BE7E-4030-9B3A-3CEDD81E52BC}"/>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189" name="Line 33">
            <a:extLst>
              <a:ext uri="{FF2B5EF4-FFF2-40B4-BE49-F238E27FC236}">
                <a16:creationId xmlns:a16="http://schemas.microsoft.com/office/drawing/2014/main" id="{D19AB765-5F8A-E05E-80CE-62A24D90C1A3}"/>
              </a:ext>
            </a:extLst>
          </p:cNvPr>
          <p:cNvSpPr>
            <a:spLocks noChangeShapeType="1"/>
          </p:cNvSpPr>
          <p:nvPr/>
        </p:nvSpPr>
        <p:spPr bwMode="auto">
          <a:xfrm flipH="1">
            <a:off x="1724471" y="3455082"/>
            <a:ext cx="1147604" cy="859168"/>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90" name="Line 22">
            <a:extLst>
              <a:ext uri="{FF2B5EF4-FFF2-40B4-BE49-F238E27FC236}">
                <a16:creationId xmlns:a16="http://schemas.microsoft.com/office/drawing/2014/main" id="{5FF01F89-0621-1C66-518B-8CA33E4F0912}"/>
              </a:ext>
            </a:extLst>
          </p:cNvPr>
          <p:cNvSpPr>
            <a:spLocks noChangeShapeType="1"/>
          </p:cNvSpPr>
          <p:nvPr/>
        </p:nvSpPr>
        <p:spPr bwMode="auto">
          <a:xfrm>
            <a:off x="4677507" y="4700953"/>
            <a:ext cx="223945" cy="79475"/>
          </a:xfrm>
          <a:prstGeom prst="line">
            <a:avLst/>
          </a:prstGeom>
          <a:noFill/>
          <a:ln w="9525">
            <a:solidFill>
              <a:srgbClr val="00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191" name="Group 44">
            <a:extLst>
              <a:ext uri="{FF2B5EF4-FFF2-40B4-BE49-F238E27FC236}">
                <a16:creationId xmlns:a16="http://schemas.microsoft.com/office/drawing/2014/main" id="{F815DA05-C18D-A049-B1BB-0BECE583D3E1}"/>
              </a:ext>
            </a:extLst>
          </p:cNvPr>
          <p:cNvGrpSpPr>
            <a:grpSpLocks/>
          </p:cNvGrpSpPr>
          <p:nvPr/>
        </p:nvGrpSpPr>
        <p:grpSpPr bwMode="auto">
          <a:xfrm>
            <a:off x="1996999" y="4952734"/>
            <a:ext cx="388834" cy="356970"/>
            <a:chOff x="-44" y="1473"/>
            <a:chExt cx="981" cy="1105"/>
          </a:xfrm>
        </p:grpSpPr>
        <p:pic>
          <p:nvPicPr>
            <p:cNvPr id="192" name="Picture 45" descr="desktop_computer_stylized_medium">
              <a:extLst>
                <a:ext uri="{FF2B5EF4-FFF2-40B4-BE49-F238E27FC236}">
                  <a16:creationId xmlns:a16="http://schemas.microsoft.com/office/drawing/2014/main" id="{B1051119-A1FD-4A6A-0D37-09C568CABD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93" name="Freeform 46">
              <a:extLst>
                <a:ext uri="{FF2B5EF4-FFF2-40B4-BE49-F238E27FC236}">
                  <a16:creationId xmlns:a16="http://schemas.microsoft.com/office/drawing/2014/main" id="{004AC8AC-477B-BF4A-6B3A-0CB91E31C366}"/>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sp>
        <p:nvSpPr>
          <p:cNvPr id="194" name="TextBox 74">
            <a:extLst>
              <a:ext uri="{FF2B5EF4-FFF2-40B4-BE49-F238E27FC236}">
                <a16:creationId xmlns:a16="http://schemas.microsoft.com/office/drawing/2014/main" id="{2C083830-BF74-0037-2CAB-36510C0AA024}"/>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12058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32"/>
                                        </p:tgtEl>
                                      </p:cBhvr>
                                    </p:animEffect>
                                    <p:set>
                                      <p:cBhvr>
                                        <p:cTn id="7" dur="1" fill="hold">
                                          <p:stCondLst>
                                            <p:cond delay="499"/>
                                          </p:stCondLst>
                                        </p:cTn>
                                        <p:tgtEl>
                                          <p:spTgt spid="32"/>
                                        </p:tgtEl>
                                        <p:attrNameLst>
                                          <p:attrName>style.visibility</p:attrName>
                                        </p:attrNameLst>
                                      </p:cBhvr>
                                      <p:to>
                                        <p:strVal val="hidden"/>
                                      </p:to>
                                    </p:set>
                                  </p:childTnLst>
                                </p:cTn>
                              </p:par>
                              <p:par>
                                <p:cTn id="8" presetID="0" presetClass="path" presetSubtype="0" accel="50000" decel="50000" fill="hold" nodeType="withEffect">
                                  <p:stCondLst>
                                    <p:cond delay="0"/>
                                  </p:stCondLst>
                                  <p:childTnLst>
                                    <p:animMotion origin="layout" path="M 2.5E-6 -0.00023 C 0.00768 0.03611 0.0207 0.07407 0.05599 0.08727 C 0.09127 0.10046 0.18489 0.09815 0.21185 0.07847 C 0.2388 0.05856 0.24271 0.01134 0.21758 -0.0375 " pathEditMode="relative" rAng="0" ptsTypes="AAAA">
                                      <p:cBhvr>
                                        <p:cTn id="9" dur="2000" fill="hold"/>
                                        <p:tgtEl>
                                          <p:spTgt spid="191"/>
                                        </p:tgtEl>
                                        <p:attrNameLst>
                                          <p:attrName>ppt_x</p:attrName>
                                          <p:attrName>ppt_y</p:attrName>
                                        </p:attrNameLst>
                                      </p:cBhvr>
                                      <p:rCtr x="11719" y="2917"/>
                                    </p:animMotion>
                                  </p:childTnLst>
                                </p:cTn>
                              </p:par>
                            </p:childTnLst>
                          </p:cTn>
                        </p:par>
                        <p:par>
                          <p:cTn id="10" fill="hold">
                            <p:stCondLst>
                              <p:cond delay="2000"/>
                            </p:stCondLst>
                            <p:childTnLst>
                              <p:par>
                                <p:cTn id="11" presetID="9" presetClass="entr" presetSubtype="0" fill="hold" grpId="0" nodeType="afterEffect">
                                  <p:stCondLst>
                                    <p:cond delay="0"/>
                                  </p:stCondLst>
                                  <p:childTnLst>
                                    <p:set>
                                      <p:cBhvr>
                                        <p:cTn id="12" dur="1" fill="hold">
                                          <p:stCondLst>
                                            <p:cond delay="0"/>
                                          </p:stCondLst>
                                        </p:cTn>
                                        <p:tgtEl>
                                          <p:spTgt spid="190"/>
                                        </p:tgtEl>
                                        <p:attrNameLst>
                                          <p:attrName>style.visibility</p:attrName>
                                        </p:attrNameLst>
                                      </p:cBhvr>
                                      <p:to>
                                        <p:strVal val="visible"/>
                                      </p:to>
                                    </p:set>
                                    <p:animEffect transition="in" filter="dissolve">
                                      <p:cBhvr>
                                        <p:cTn id="13" dur="500"/>
                                        <p:tgtEl>
                                          <p:spTgt spid="190"/>
                                        </p:tgtEl>
                                      </p:cBhvr>
                                    </p:animEffect>
                                  </p:childTnLst>
                                </p:cTn>
                              </p:par>
                            </p:childTnLst>
                          </p:cTn>
                        </p:par>
                      </p:childTnLst>
                    </p:cTn>
                  </p:par>
                  <p:par>
                    <p:cTn id="14" fill="hold">
                      <p:stCondLst>
                        <p:cond delay="indefinite"/>
                      </p:stCondLst>
                      <p:childTnLst>
                        <p:par>
                          <p:cTn id="15" fill="hold">
                            <p:stCondLst>
                              <p:cond delay="0"/>
                            </p:stCondLst>
                            <p:childTnLst>
                              <p:par>
                                <p:cTn id="16" presetID="9" presetClass="entr" presetSubtype="0" fill="hold" nodeType="clickEffect">
                                  <p:stCondLst>
                                    <p:cond delay="0"/>
                                  </p:stCondLst>
                                  <p:childTnLst>
                                    <p:set>
                                      <p:cBhvr>
                                        <p:cTn id="17" dur="1" fill="hold">
                                          <p:stCondLst>
                                            <p:cond delay="0"/>
                                          </p:stCondLst>
                                        </p:cTn>
                                        <p:tgtEl>
                                          <p:spTgt spid="173"/>
                                        </p:tgtEl>
                                        <p:attrNameLst>
                                          <p:attrName>style.visibility</p:attrName>
                                        </p:attrNameLst>
                                      </p:cBhvr>
                                      <p:to>
                                        <p:strVal val="visible"/>
                                      </p:to>
                                    </p:set>
                                    <p:animEffect transition="in" filter="dissolve">
                                      <p:cBhvr>
                                        <p:cTn id="18" dur="500"/>
                                        <p:tgtEl>
                                          <p:spTgt spid="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19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0394F-FA10-E9FE-EBCB-75A7BD33E4BB}"/>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D4E9DA16-4E08-778C-5A88-11C5E06FAAD1}"/>
              </a:ext>
            </a:extLst>
          </p:cNvPr>
          <p:cNvSpPr>
            <a:spLocks noGrp="1"/>
          </p:cNvSpPr>
          <p:nvPr>
            <p:ph idx="1"/>
          </p:nvPr>
        </p:nvSpPr>
        <p:spPr/>
        <p:txBody>
          <a:bodyPr>
            <a:normAutofit lnSpcReduction="10000"/>
          </a:bodyPr>
          <a:lstStyle/>
          <a:p>
            <a:r>
              <a:rPr lang="en-IN" dirty="0"/>
              <a:t>Some switches support virtual local area networks (VLANs) </a:t>
            </a:r>
          </a:p>
          <a:p>
            <a:endParaRPr lang="en-IN" dirty="0"/>
          </a:p>
          <a:p>
            <a:r>
              <a:rPr lang="en-IN" dirty="0"/>
              <a:t>Switch ports are divided into groups by a network manager</a:t>
            </a:r>
          </a:p>
          <a:p>
            <a:endParaRPr lang="en-IN" dirty="0"/>
          </a:p>
          <a:p>
            <a:r>
              <a:rPr lang="en-IN" dirty="0"/>
              <a:t>Each group is called a VLAN</a:t>
            </a:r>
          </a:p>
          <a:p>
            <a:endParaRPr lang="en-IN" dirty="0"/>
          </a:p>
          <a:p>
            <a:r>
              <a:rPr lang="en-IN" dirty="0"/>
              <a:t>Each VLAN acts as a standalone switch</a:t>
            </a:r>
          </a:p>
          <a:p>
            <a:endParaRPr lang="en-IN" dirty="0"/>
          </a:p>
          <a:p>
            <a:r>
              <a:rPr lang="en-IN" dirty="0"/>
              <a:t>VLAN traffic is isolated from each other</a:t>
            </a:r>
          </a:p>
        </p:txBody>
      </p:sp>
    </p:spTree>
    <p:extLst>
      <p:ext uri="{BB962C8B-B14F-4D97-AF65-F5344CB8AC3E}">
        <p14:creationId xmlns:p14="http://schemas.microsoft.com/office/powerpoint/2010/main" val="3605462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3C174-9523-EC3C-2D42-BB7E105B80B7}"/>
              </a:ext>
            </a:extLst>
          </p:cNvPr>
          <p:cNvSpPr>
            <a:spLocks noGrp="1"/>
          </p:cNvSpPr>
          <p:nvPr>
            <p:ph type="title"/>
          </p:nvPr>
        </p:nvSpPr>
        <p:spPr/>
        <p:txBody>
          <a:bodyPr/>
          <a:lstStyle/>
          <a:p>
            <a:r>
              <a:rPr lang="en-IN" dirty="0"/>
              <a:t>Virtual LANs</a:t>
            </a:r>
          </a:p>
        </p:txBody>
      </p:sp>
      <p:grpSp>
        <p:nvGrpSpPr>
          <p:cNvPr id="4" name="Group 3">
            <a:extLst>
              <a:ext uri="{FF2B5EF4-FFF2-40B4-BE49-F238E27FC236}">
                <a16:creationId xmlns:a16="http://schemas.microsoft.com/office/drawing/2014/main" id="{9EB23B9F-DAC4-E4D2-37DE-991161B8C3B1}"/>
              </a:ext>
            </a:extLst>
          </p:cNvPr>
          <p:cNvGrpSpPr/>
          <p:nvPr/>
        </p:nvGrpSpPr>
        <p:grpSpPr>
          <a:xfrm>
            <a:off x="7535443" y="2298503"/>
            <a:ext cx="1243611" cy="519112"/>
            <a:chOff x="9287864" y="4082048"/>
            <a:chExt cx="1243611" cy="519112"/>
          </a:xfrm>
        </p:grpSpPr>
        <p:sp>
          <p:nvSpPr>
            <p:cNvPr id="5" name="Rectangle 75">
              <a:extLst>
                <a:ext uri="{FF2B5EF4-FFF2-40B4-BE49-F238E27FC236}">
                  <a16:creationId xmlns:a16="http://schemas.microsoft.com/office/drawing/2014/main" id="{F2BF0960-93DA-CB0F-5760-563FCAF81AE6}"/>
                </a:ext>
              </a:extLst>
            </p:cNvPr>
            <p:cNvSpPr>
              <a:spLocks noChangeArrowheads="1"/>
            </p:cNvSpPr>
            <p:nvPr/>
          </p:nvSpPr>
          <p:spPr bwMode="auto">
            <a:xfrm>
              <a:off x="9340181" y="4127584"/>
              <a:ext cx="1188897" cy="471997"/>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6" name="Rectangle 2">
              <a:extLst>
                <a:ext uri="{FF2B5EF4-FFF2-40B4-BE49-F238E27FC236}">
                  <a16:creationId xmlns:a16="http://schemas.microsoft.com/office/drawing/2014/main" id="{F25CF235-F131-BF93-4A06-82E2BF7BB019}"/>
                </a:ext>
              </a:extLst>
            </p:cNvPr>
            <p:cNvSpPr>
              <a:spLocks noChangeArrowheads="1"/>
            </p:cNvSpPr>
            <p:nvPr/>
          </p:nvSpPr>
          <p:spPr bwMode="auto">
            <a:xfrm>
              <a:off x="9349866" y="4128085"/>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 name="Line 3">
              <a:extLst>
                <a:ext uri="{FF2B5EF4-FFF2-40B4-BE49-F238E27FC236}">
                  <a16:creationId xmlns:a16="http://schemas.microsoft.com/office/drawing/2014/main" id="{6A3CF0BD-F40B-D00F-FAB5-E30140E985EC}"/>
                </a:ext>
              </a:extLst>
            </p:cNvPr>
            <p:cNvSpPr>
              <a:spLocks noChangeShapeType="1"/>
            </p:cNvSpPr>
            <p:nvPr/>
          </p:nvSpPr>
          <p:spPr bwMode="auto">
            <a:xfrm flipV="1">
              <a:off x="9351453" y="4342570"/>
              <a:ext cx="1179110" cy="1416"/>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8" name="Text Box 6">
              <a:extLst>
                <a:ext uri="{FF2B5EF4-FFF2-40B4-BE49-F238E27FC236}">
                  <a16:creationId xmlns:a16="http://schemas.microsoft.com/office/drawing/2014/main" id="{3BF923F8-2A09-2FB2-AEF9-F93B6E139C6F}"/>
                </a:ext>
              </a:extLst>
            </p:cNvPr>
            <p:cNvSpPr txBox="1">
              <a:spLocks noChangeArrowheads="1"/>
            </p:cNvSpPr>
            <p:nvPr/>
          </p:nvSpPr>
          <p:spPr bwMode="auto">
            <a:xfrm>
              <a:off x="9287864" y="4107358"/>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a:t>
              </a:r>
            </a:p>
          </p:txBody>
        </p:sp>
        <p:sp>
          <p:nvSpPr>
            <p:cNvPr id="9" name="Line 18">
              <a:extLst>
                <a:ext uri="{FF2B5EF4-FFF2-40B4-BE49-F238E27FC236}">
                  <a16:creationId xmlns:a16="http://schemas.microsoft.com/office/drawing/2014/main" id="{1A759256-9953-E8B5-04CA-9984756B8934}"/>
                </a:ext>
              </a:extLst>
            </p:cNvPr>
            <p:cNvSpPr>
              <a:spLocks noChangeShapeType="1"/>
            </p:cNvSpPr>
            <p:nvPr/>
          </p:nvSpPr>
          <p:spPr bwMode="auto">
            <a:xfrm>
              <a:off x="9930891" y="413284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0" name="Line 21">
              <a:extLst>
                <a:ext uri="{FF2B5EF4-FFF2-40B4-BE49-F238E27FC236}">
                  <a16:creationId xmlns:a16="http://schemas.microsoft.com/office/drawing/2014/main" id="{88BA6051-F8C3-1B04-41DB-037757C97699}"/>
                </a:ext>
              </a:extLst>
            </p:cNvPr>
            <p:cNvSpPr>
              <a:spLocks noChangeShapeType="1"/>
            </p:cNvSpPr>
            <p:nvPr/>
          </p:nvSpPr>
          <p:spPr bwMode="auto">
            <a:xfrm>
              <a:off x="9640378" y="412967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 name="Line 23">
              <a:extLst>
                <a:ext uri="{FF2B5EF4-FFF2-40B4-BE49-F238E27FC236}">
                  <a16:creationId xmlns:a16="http://schemas.microsoft.com/office/drawing/2014/main" id="{B52320E4-6F5E-B5F2-F6DE-B9E46E6C1C62}"/>
                </a:ext>
              </a:extLst>
            </p:cNvPr>
            <p:cNvSpPr>
              <a:spLocks noChangeShapeType="1"/>
            </p:cNvSpPr>
            <p:nvPr/>
          </p:nvSpPr>
          <p:spPr bwMode="auto">
            <a:xfrm>
              <a:off x="10211878" y="4137610"/>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2" name="Text Box 26">
              <a:extLst>
                <a:ext uri="{FF2B5EF4-FFF2-40B4-BE49-F238E27FC236}">
                  <a16:creationId xmlns:a16="http://schemas.microsoft.com/office/drawing/2014/main" id="{B1814634-32F7-0DBE-4F77-04994359DE8C}"/>
                </a:ext>
              </a:extLst>
            </p:cNvPr>
            <p:cNvSpPr txBox="1">
              <a:spLocks noChangeArrowheads="1"/>
            </p:cNvSpPr>
            <p:nvPr/>
          </p:nvSpPr>
          <p:spPr bwMode="auto">
            <a:xfrm>
              <a:off x="10148378" y="4296360"/>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8</a:t>
              </a:r>
            </a:p>
          </p:txBody>
        </p:sp>
        <p:sp>
          <p:nvSpPr>
            <p:cNvPr id="13" name="Text Box 30">
              <a:extLst>
                <a:ext uri="{FF2B5EF4-FFF2-40B4-BE49-F238E27FC236}">
                  <a16:creationId xmlns:a16="http://schemas.microsoft.com/office/drawing/2014/main" id="{D3811F35-4C51-B33F-D73B-567ED1886DA9}"/>
                </a:ext>
              </a:extLst>
            </p:cNvPr>
            <p:cNvSpPr txBox="1">
              <a:spLocks noChangeArrowheads="1"/>
            </p:cNvSpPr>
            <p:nvPr/>
          </p:nvSpPr>
          <p:spPr bwMode="auto">
            <a:xfrm>
              <a:off x="9290540" y="4300533"/>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2</a:t>
              </a:r>
            </a:p>
          </p:txBody>
        </p:sp>
        <p:sp>
          <p:nvSpPr>
            <p:cNvPr id="14" name="Text Box 57">
              <a:extLst>
                <a:ext uri="{FF2B5EF4-FFF2-40B4-BE49-F238E27FC236}">
                  <a16:creationId xmlns:a16="http://schemas.microsoft.com/office/drawing/2014/main" id="{44D3D602-DB4A-0D0E-ADBB-8495C29B3E20}"/>
                </a:ext>
              </a:extLst>
            </p:cNvPr>
            <p:cNvSpPr txBox="1">
              <a:spLocks noChangeArrowheads="1"/>
            </p:cNvSpPr>
            <p:nvPr/>
          </p:nvSpPr>
          <p:spPr bwMode="auto">
            <a:xfrm>
              <a:off x="10143616" y="4082048"/>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7</a:t>
              </a:r>
            </a:p>
          </p:txBody>
        </p:sp>
        <p:sp>
          <p:nvSpPr>
            <p:cNvPr id="15" name="Oval 81">
              <a:extLst>
                <a:ext uri="{FF2B5EF4-FFF2-40B4-BE49-F238E27FC236}">
                  <a16:creationId xmlns:a16="http://schemas.microsoft.com/office/drawing/2014/main" id="{9B2D2169-BE43-6531-EF88-95C3283BADCA}"/>
                </a:ext>
              </a:extLst>
            </p:cNvPr>
            <p:cNvSpPr>
              <a:spLocks noChangeArrowheads="1"/>
            </p:cNvSpPr>
            <p:nvPr/>
          </p:nvSpPr>
          <p:spPr bwMode="auto">
            <a:xfrm>
              <a:off x="9465753" y="4442410"/>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6" name="Oval 82">
              <a:extLst>
                <a:ext uri="{FF2B5EF4-FFF2-40B4-BE49-F238E27FC236}">
                  <a16:creationId xmlns:a16="http://schemas.microsoft.com/office/drawing/2014/main" id="{B2EE05E0-C8E8-F905-6A66-F39C29FAF5B3}"/>
                </a:ext>
              </a:extLst>
            </p:cNvPr>
            <p:cNvSpPr>
              <a:spLocks noChangeArrowheads="1"/>
            </p:cNvSpPr>
            <p:nvPr/>
          </p:nvSpPr>
          <p:spPr bwMode="auto">
            <a:xfrm>
              <a:off x="9757853" y="4439235"/>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7" name="Oval 83">
              <a:extLst>
                <a:ext uri="{FF2B5EF4-FFF2-40B4-BE49-F238E27FC236}">
                  <a16:creationId xmlns:a16="http://schemas.microsoft.com/office/drawing/2014/main" id="{45F7CEEE-0089-365A-5940-FFA831F78E85}"/>
                </a:ext>
              </a:extLst>
            </p:cNvPr>
            <p:cNvSpPr>
              <a:spLocks noChangeArrowheads="1"/>
            </p:cNvSpPr>
            <p:nvPr/>
          </p:nvSpPr>
          <p:spPr bwMode="auto">
            <a:xfrm>
              <a:off x="10345228" y="4443998"/>
              <a:ext cx="42863" cy="47625"/>
            </a:xfrm>
            <a:prstGeom prst="ellipse">
              <a:avLst/>
            </a:pr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8" name="Group 17">
            <a:extLst>
              <a:ext uri="{FF2B5EF4-FFF2-40B4-BE49-F238E27FC236}">
                <a16:creationId xmlns:a16="http://schemas.microsoft.com/office/drawing/2014/main" id="{53AC0D33-4390-485E-B00A-DA319D2ED128}"/>
              </a:ext>
            </a:extLst>
          </p:cNvPr>
          <p:cNvGrpSpPr/>
          <p:nvPr/>
        </p:nvGrpSpPr>
        <p:grpSpPr>
          <a:xfrm>
            <a:off x="8704311" y="2293748"/>
            <a:ext cx="1259780" cy="523875"/>
            <a:chOff x="10932220" y="4822113"/>
            <a:chExt cx="1259780" cy="523875"/>
          </a:xfrm>
        </p:grpSpPr>
        <p:sp>
          <p:nvSpPr>
            <p:cNvPr id="19" name="Rectangle 76">
              <a:extLst>
                <a:ext uri="{FF2B5EF4-FFF2-40B4-BE49-F238E27FC236}">
                  <a16:creationId xmlns:a16="http://schemas.microsoft.com/office/drawing/2014/main" id="{45CD3DE4-EA9E-9C1F-41BE-FAF3E0E04980}"/>
                </a:ext>
              </a:extLst>
            </p:cNvPr>
            <p:cNvSpPr>
              <a:spLocks noChangeArrowheads="1"/>
            </p:cNvSpPr>
            <p:nvPr/>
          </p:nvSpPr>
          <p:spPr bwMode="auto">
            <a:xfrm>
              <a:off x="11001071" y="4880851"/>
              <a:ext cx="1190929" cy="457200"/>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20" name="Rectangle 2">
              <a:extLst>
                <a:ext uri="{FF2B5EF4-FFF2-40B4-BE49-F238E27FC236}">
                  <a16:creationId xmlns:a16="http://schemas.microsoft.com/office/drawing/2014/main" id="{F7AE28DF-5A3C-ABA7-346B-DE25656F55BA}"/>
                </a:ext>
              </a:extLst>
            </p:cNvPr>
            <p:cNvSpPr>
              <a:spLocks noChangeArrowheads="1"/>
            </p:cNvSpPr>
            <p:nvPr/>
          </p:nvSpPr>
          <p:spPr bwMode="auto">
            <a:xfrm>
              <a:off x="11010391" y="4872913"/>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1" name="Line 3">
              <a:extLst>
                <a:ext uri="{FF2B5EF4-FFF2-40B4-BE49-F238E27FC236}">
                  <a16:creationId xmlns:a16="http://schemas.microsoft.com/office/drawing/2014/main" id="{BBF835F1-4AAD-1A40-EFC6-964C4FC4E539}"/>
                </a:ext>
              </a:extLst>
            </p:cNvPr>
            <p:cNvSpPr>
              <a:spLocks noChangeShapeType="1"/>
            </p:cNvSpPr>
            <p:nvPr/>
          </p:nvSpPr>
          <p:spPr bwMode="auto">
            <a:xfrm>
              <a:off x="11009376" y="5090714"/>
              <a:ext cx="1163270" cy="28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22" name="Line 17">
              <a:extLst>
                <a:ext uri="{FF2B5EF4-FFF2-40B4-BE49-F238E27FC236}">
                  <a16:creationId xmlns:a16="http://schemas.microsoft.com/office/drawing/2014/main" id="{C4AB77F2-E528-CFDF-AAA1-3B0119AC256F}"/>
                </a:ext>
              </a:extLst>
            </p:cNvPr>
            <p:cNvSpPr>
              <a:spLocks noChangeShapeType="1"/>
            </p:cNvSpPr>
            <p:nvPr/>
          </p:nvSpPr>
          <p:spPr bwMode="auto">
            <a:xfrm>
              <a:off x="11601146" y="488243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3" name="Line 24">
              <a:extLst>
                <a:ext uri="{FF2B5EF4-FFF2-40B4-BE49-F238E27FC236}">
                  <a16:creationId xmlns:a16="http://schemas.microsoft.com/office/drawing/2014/main" id="{A4C476DE-E84B-BCB7-7C52-9B42EA365C5B}"/>
                </a:ext>
              </a:extLst>
            </p:cNvPr>
            <p:cNvSpPr>
              <a:spLocks noChangeShapeType="1"/>
            </p:cNvSpPr>
            <p:nvPr/>
          </p:nvSpPr>
          <p:spPr bwMode="auto">
            <a:xfrm>
              <a:off x="11305871" y="4877676"/>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4" name="Line 25">
              <a:extLst>
                <a:ext uri="{FF2B5EF4-FFF2-40B4-BE49-F238E27FC236}">
                  <a16:creationId xmlns:a16="http://schemas.microsoft.com/office/drawing/2014/main" id="{5382615F-E22C-6050-0F1F-7F2E2B831AA1}"/>
                </a:ext>
              </a:extLst>
            </p:cNvPr>
            <p:cNvSpPr>
              <a:spLocks noChangeShapeType="1"/>
            </p:cNvSpPr>
            <p:nvPr/>
          </p:nvSpPr>
          <p:spPr bwMode="auto">
            <a:xfrm>
              <a:off x="11896421" y="487291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25" name="Text Box 27">
              <a:extLst>
                <a:ext uri="{FF2B5EF4-FFF2-40B4-BE49-F238E27FC236}">
                  <a16:creationId xmlns:a16="http://schemas.microsoft.com/office/drawing/2014/main" id="{499F03CD-6DAA-58B1-F5EE-98EFB50BD151}"/>
                </a:ext>
              </a:extLst>
            </p:cNvPr>
            <p:cNvSpPr txBox="1">
              <a:spLocks noChangeArrowheads="1"/>
            </p:cNvSpPr>
            <p:nvPr/>
          </p:nvSpPr>
          <p:spPr bwMode="auto">
            <a:xfrm>
              <a:off x="10947845" y="4840575"/>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9</a:t>
              </a:r>
            </a:p>
          </p:txBody>
        </p:sp>
        <p:sp>
          <p:nvSpPr>
            <p:cNvPr id="26" name="Text Box 28">
              <a:extLst>
                <a:ext uri="{FF2B5EF4-FFF2-40B4-BE49-F238E27FC236}">
                  <a16:creationId xmlns:a16="http://schemas.microsoft.com/office/drawing/2014/main" id="{5E477194-B897-AE9E-CF2B-D56B1AA89A87}"/>
                </a:ext>
              </a:extLst>
            </p:cNvPr>
            <p:cNvSpPr txBox="1">
              <a:spLocks noChangeArrowheads="1"/>
            </p:cNvSpPr>
            <p:nvPr/>
          </p:nvSpPr>
          <p:spPr bwMode="auto">
            <a:xfrm>
              <a:off x="11813871" y="5045951"/>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16</a:t>
              </a:r>
            </a:p>
          </p:txBody>
        </p:sp>
        <p:sp>
          <p:nvSpPr>
            <p:cNvPr id="27" name="Text Box 29">
              <a:extLst>
                <a:ext uri="{FF2B5EF4-FFF2-40B4-BE49-F238E27FC236}">
                  <a16:creationId xmlns:a16="http://schemas.microsoft.com/office/drawing/2014/main" id="{BEE0ABB0-B8AE-FB08-B30C-CDD2D700E3EC}"/>
                </a:ext>
              </a:extLst>
            </p:cNvPr>
            <p:cNvSpPr txBox="1">
              <a:spLocks noChangeArrowheads="1"/>
            </p:cNvSpPr>
            <p:nvPr/>
          </p:nvSpPr>
          <p:spPr bwMode="auto">
            <a:xfrm>
              <a:off x="10932220" y="5049376"/>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10</a:t>
              </a:r>
            </a:p>
          </p:txBody>
        </p:sp>
        <p:sp>
          <p:nvSpPr>
            <p:cNvPr id="28" name="Text Box 74">
              <a:extLst>
                <a:ext uri="{FF2B5EF4-FFF2-40B4-BE49-F238E27FC236}">
                  <a16:creationId xmlns:a16="http://schemas.microsoft.com/office/drawing/2014/main" id="{56147AF2-A2BF-C386-22D5-ADC4B7E5E691}"/>
                </a:ext>
              </a:extLst>
            </p:cNvPr>
            <p:cNvSpPr txBox="1">
              <a:spLocks noChangeArrowheads="1"/>
            </p:cNvSpPr>
            <p:nvPr/>
          </p:nvSpPr>
          <p:spPr bwMode="auto">
            <a:xfrm>
              <a:off x="11809108" y="4822113"/>
              <a:ext cx="29845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15</a:t>
              </a:r>
            </a:p>
          </p:txBody>
        </p:sp>
        <p:sp>
          <p:nvSpPr>
            <p:cNvPr id="29" name="Oval 84">
              <a:extLst>
                <a:ext uri="{FF2B5EF4-FFF2-40B4-BE49-F238E27FC236}">
                  <a16:creationId xmlns:a16="http://schemas.microsoft.com/office/drawing/2014/main" id="{2AEDDE6C-DCEC-B236-C7E4-5651BAEA8405}"/>
                </a:ext>
              </a:extLst>
            </p:cNvPr>
            <p:cNvSpPr>
              <a:spLocks noChangeArrowheads="1"/>
            </p:cNvSpPr>
            <p:nvPr/>
          </p:nvSpPr>
          <p:spPr bwMode="auto">
            <a:xfrm>
              <a:off x="11147121" y="5185651"/>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30" name="Oval 85">
              <a:extLst>
                <a:ext uri="{FF2B5EF4-FFF2-40B4-BE49-F238E27FC236}">
                  <a16:creationId xmlns:a16="http://schemas.microsoft.com/office/drawing/2014/main" id="{DC980CA6-5F92-C6F4-31C8-D5D811A1DAC1}"/>
                </a:ext>
              </a:extLst>
            </p:cNvPr>
            <p:cNvSpPr>
              <a:spLocks noChangeArrowheads="1"/>
            </p:cNvSpPr>
            <p:nvPr/>
          </p:nvSpPr>
          <p:spPr bwMode="auto">
            <a:xfrm>
              <a:off x="11134421" y="4971338"/>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31" name="Oval 86">
              <a:extLst>
                <a:ext uri="{FF2B5EF4-FFF2-40B4-BE49-F238E27FC236}">
                  <a16:creationId xmlns:a16="http://schemas.microsoft.com/office/drawing/2014/main" id="{3E6E86FD-B051-9F60-15AD-19158A789613}"/>
                </a:ext>
              </a:extLst>
            </p:cNvPr>
            <p:cNvSpPr>
              <a:spLocks noChangeArrowheads="1"/>
            </p:cNvSpPr>
            <p:nvPr/>
          </p:nvSpPr>
          <p:spPr bwMode="auto">
            <a:xfrm>
              <a:off x="12009133" y="4968163"/>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grpSp>
      <p:grpSp>
        <p:nvGrpSpPr>
          <p:cNvPr id="32" name="Group 31">
            <a:extLst>
              <a:ext uri="{FF2B5EF4-FFF2-40B4-BE49-F238E27FC236}">
                <a16:creationId xmlns:a16="http://schemas.microsoft.com/office/drawing/2014/main" id="{B820C89C-BABD-6CAE-5341-C7C136C77EA0}"/>
              </a:ext>
            </a:extLst>
          </p:cNvPr>
          <p:cNvGrpSpPr/>
          <p:nvPr/>
        </p:nvGrpSpPr>
        <p:grpSpPr>
          <a:xfrm>
            <a:off x="7579415" y="1918955"/>
            <a:ext cx="2388836" cy="410624"/>
            <a:chOff x="7399107" y="1365161"/>
            <a:chExt cx="2388836" cy="732595"/>
          </a:xfrm>
        </p:grpSpPr>
        <p:sp>
          <p:nvSpPr>
            <p:cNvPr id="33" name="Freeform 540">
              <a:extLst>
                <a:ext uri="{FF2B5EF4-FFF2-40B4-BE49-F238E27FC236}">
                  <a16:creationId xmlns:a16="http://schemas.microsoft.com/office/drawing/2014/main" id="{D69F7566-BBAB-2038-ADEC-612869D6D249}"/>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4" name="Group 33">
              <a:extLst>
                <a:ext uri="{FF2B5EF4-FFF2-40B4-BE49-F238E27FC236}">
                  <a16:creationId xmlns:a16="http://schemas.microsoft.com/office/drawing/2014/main" id="{D245DB01-B88D-CE42-41F2-1E125EFFE34D}"/>
                </a:ext>
              </a:extLst>
            </p:cNvPr>
            <p:cNvGrpSpPr/>
            <p:nvPr/>
          </p:nvGrpSpPr>
          <p:grpSpPr>
            <a:xfrm>
              <a:off x="7564998" y="1450537"/>
              <a:ext cx="2021605" cy="589765"/>
              <a:chOff x="7939341" y="3037317"/>
              <a:chExt cx="897649" cy="353919"/>
            </a:xfrm>
          </p:grpSpPr>
          <p:sp>
            <p:nvSpPr>
              <p:cNvPr id="35" name="Freeform 542">
                <a:extLst>
                  <a:ext uri="{FF2B5EF4-FFF2-40B4-BE49-F238E27FC236}">
                    <a16:creationId xmlns:a16="http://schemas.microsoft.com/office/drawing/2014/main" id="{B32B2593-D1CF-AD4C-EAA3-83F5138C3C7D}"/>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Freeform 543">
                <a:extLst>
                  <a:ext uri="{FF2B5EF4-FFF2-40B4-BE49-F238E27FC236}">
                    <a16:creationId xmlns:a16="http://schemas.microsoft.com/office/drawing/2014/main" id="{7CD674B6-6AEC-C35A-CB66-79EF1C71FCDE}"/>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Freeform 544">
                <a:extLst>
                  <a:ext uri="{FF2B5EF4-FFF2-40B4-BE49-F238E27FC236}">
                    <a16:creationId xmlns:a16="http://schemas.microsoft.com/office/drawing/2014/main" id="{A38D872D-784F-F166-083C-2F31301B05D9}"/>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Freeform 545">
                <a:extLst>
                  <a:ext uri="{FF2B5EF4-FFF2-40B4-BE49-F238E27FC236}">
                    <a16:creationId xmlns:a16="http://schemas.microsoft.com/office/drawing/2014/main" id="{C96F777A-2AA6-5559-9187-94850902DDCB}"/>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39" name="Line 61">
            <a:extLst>
              <a:ext uri="{FF2B5EF4-FFF2-40B4-BE49-F238E27FC236}">
                <a16:creationId xmlns:a16="http://schemas.microsoft.com/office/drawing/2014/main" id="{F3F3EC71-D0E7-E4E6-3100-F321816224C7}"/>
              </a:ext>
            </a:extLst>
          </p:cNvPr>
          <p:cNvSpPr>
            <a:spLocks noChangeShapeType="1"/>
          </p:cNvSpPr>
          <p:nvPr/>
        </p:nvSpPr>
        <p:spPr bwMode="auto">
          <a:xfrm flipH="1">
            <a:off x="6827193" y="2649273"/>
            <a:ext cx="901700" cy="2794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0" name="Line 62">
            <a:extLst>
              <a:ext uri="{FF2B5EF4-FFF2-40B4-BE49-F238E27FC236}">
                <a16:creationId xmlns:a16="http://schemas.microsoft.com/office/drawing/2014/main" id="{28009C97-4855-A57A-AF26-4F03162AB81D}"/>
              </a:ext>
            </a:extLst>
          </p:cNvPr>
          <p:cNvSpPr>
            <a:spLocks noChangeShapeType="1"/>
          </p:cNvSpPr>
          <p:nvPr/>
        </p:nvSpPr>
        <p:spPr bwMode="auto">
          <a:xfrm flipH="1">
            <a:off x="7212956" y="2649273"/>
            <a:ext cx="806450" cy="4191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1" name="Line 63">
            <a:extLst>
              <a:ext uri="{FF2B5EF4-FFF2-40B4-BE49-F238E27FC236}">
                <a16:creationId xmlns:a16="http://schemas.microsoft.com/office/drawing/2014/main" id="{BCCCDD0C-3506-FFB7-D890-E03C1942CFCA}"/>
              </a:ext>
            </a:extLst>
          </p:cNvPr>
          <p:cNvSpPr>
            <a:spLocks noChangeShapeType="1"/>
          </p:cNvSpPr>
          <p:nvPr/>
        </p:nvSpPr>
        <p:spPr bwMode="auto">
          <a:xfrm flipH="1">
            <a:off x="7932092" y="2664199"/>
            <a:ext cx="672983" cy="36131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2" name="Text Box 64">
            <a:extLst>
              <a:ext uri="{FF2B5EF4-FFF2-40B4-BE49-F238E27FC236}">
                <a16:creationId xmlns:a16="http://schemas.microsoft.com/office/drawing/2014/main" id="{CD43B283-DB77-7DE8-5CC6-E07FEF822008}"/>
              </a:ext>
            </a:extLst>
          </p:cNvPr>
          <p:cNvSpPr txBox="1">
            <a:spLocks noChangeArrowheads="1"/>
          </p:cNvSpPr>
          <p:nvPr/>
        </p:nvSpPr>
        <p:spPr bwMode="auto">
          <a:xfrm>
            <a:off x="9721614" y="2864458"/>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sp>
        <p:nvSpPr>
          <p:cNvPr id="43" name="Line 69">
            <a:extLst>
              <a:ext uri="{FF2B5EF4-FFF2-40B4-BE49-F238E27FC236}">
                <a16:creationId xmlns:a16="http://schemas.microsoft.com/office/drawing/2014/main" id="{F4BC4B9B-9E9D-4CC2-58DE-BC76715D01B7}"/>
              </a:ext>
            </a:extLst>
          </p:cNvPr>
          <p:cNvSpPr>
            <a:spLocks noChangeShapeType="1"/>
          </p:cNvSpPr>
          <p:nvPr/>
        </p:nvSpPr>
        <p:spPr bwMode="auto">
          <a:xfrm>
            <a:off x="8940156" y="2652448"/>
            <a:ext cx="101600" cy="3778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4" name="Line 70">
            <a:extLst>
              <a:ext uri="{FF2B5EF4-FFF2-40B4-BE49-F238E27FC236}">
                <a16:creationId xmlns:a16="http://schemas.microsoft.com/office/drawing/2014/main" id="{CA0A5023-4F24-D743-02A3-B8057A1EFB22}"/>
              </a:ext>
            </a:extLst>
          </p:cNvPr>
          <p:cNvSpPr>
            <a:spLocks noChangeShapeType="1"/>
          </p:cNvSpPr>
          <p:nvPr/>
        </p:nvSpPr>
        <p:spPr bwMode="auto">
          <a:xfrm>
            <a:off x="8930631" y="2450835"/>
            <a:ext cx="479425" cy="603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5" name="Line 71">
            <a:extLst>
              <a:ext uri="{FF2B5EF4-FFF2-40B4-BE49-F238E27FC236}">
                <a16:creationId xmlns:a16="http://schemas.microsoft.com/office/drawing/2014/main" id="{48FC91DA-43B0-4E8E-08E2-6AB0A6FFB8D9}"/>
              </a:ext>
            </a:extLst>
          </p:cNvPr>
          <p:cNvSpPr>
            <a:spLocks noChangeShapeType="1"/>
          </p:cNvSpPr>
          <p:nvPr/>
        </p:nvSpPr>
        <p:spPr bwMode="auto">
          <a:xfrm>
            <a:off x="9786293" y="2395273"/>
            <a:ext cx="514350" cy="484187"/>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46" name="Text Box 72">
            <a:extLst>
              <a:ext uri="{FF2B5EF4-FFF2-40B4-BE49-F238E27FC236}">
                <a16:creationId xmlns:a16="http://schemas.microsoft.com/office/drawing/2014/main" id="{BD20A5FA-6BCA-352C-E5E5-1640571463A9}"/>
              </a:ext>
            </a:extLst>
          </p:cNvPr>
          <p:cNvSpPr txBox="1">
            <a:spLocks noChangeArrowheads="1"/>
          </p:cNvSpPr>
          <p:nvPr/>
        </p:nvSpPr>
        <p:spPr bwMode="auto">
          <a:xfrm>
            <a:off x="6446520" y="3356023"/>
            <a:ext cx="173156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sz="1200" i="0" dirty="0">
                <a:solidFill>
                  <a:srgbClr val="000000"/>
                </a:solidFill>
                <a:latin typeface="Arial" charset="0"/>
              </a:rPr>
              <a:t>ECE</a:t>
            </a: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 (VLAN ports 1-8)</a:t>
            </a:r>
          </a:p>
        </p:txBody>
      </p:sp>
      <p:sp>
        <p:nvSpPr>
          <p:cNvPr id="47" name="Text Box 73">
            <a:extLst>
              <a:ext uri="{FF2B5EF4-FFF2-40B4-BE49-F238E27FC236}">
                <a16:creationId xmlns:a16="http://schemas.microsoft.com/office/drawing/2014/main" id="{056F0C8B-7400-2C83-71D3-4996B2975F28}"/>
              </a:ext>
            </a:extLst>
          </p:cNvPr>
          <p:cNvSpPr txBox="1">
            <a:spLocks noChangeArrowheads="1"/>
          </p:cNvSpPr>
          <p:nvPr/>
        </p:nvSpPr>
        <p:spPr bwMode="auto">
          <a:xfrm>
            <a:off x="8387415" y="3356023"/>
            <a:ext cx="257251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CS (VLAN ports 9-15)</a:t>
            </a:r>
          </a:p>
        </p:txBody>
      </p:sp>
      <p:sp>
        <p:nvSpPr>
          <p:cNvPr id="48" name="Text Box 45">
            <a:extLst>
              <a:ext uri="{FF2B5EF4-FFF2-40B4-BE49-F238E27FC236}">
                <a16:creationId xmlns:a16="http://schemas.microsoft.com/office/drawing/2014/main" id="{400DFE55-D4BA-9EEE-6883-58608EB7EBB2}"/>
              </a:ext>
            </a:extLst>
          </p:cNvPr>
          <p:cNvSpPr txBox="1">
            <a:spLocks noChangeArrowheads="1"/>
          </p:cNvSpPr>
          <p:nvPr/>
        </p:nvSpPr>
        <p:spPr bwMode="auto">
          <a:xfrm>
            <a:off x="7475370" y="2827505"/>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grpSp>
        <p:nvGrpSpPr>
          <p:cNvPr id="49" name="Group 44">
            <a:extLst>
              <a:ext uri="{FF2B5EF4-FFF2-40B4-BE49-F238E27FC236}">
                <a16:creationId xmlns:a16="http://schemas.microsoft.com/office/drawing/2014/main" id="{6062F37C-09EB-3897-138E-C35B46F56F90}"/>
              </a:ext>
            </a:extLst>
          </p:cNvPr>
          <p:cNvGrpSpPr>
            <a:grpSpLocks/>
          </p:cNvGrpSpPr>
          <p:nvPr/>
        </p:nvGrpSpPr>
        <p:grpSpPr bwMode="auto">
          <a:xfrm>
            <a:off x="6290618" y="2835010"/>
            <a:ext cx="609600" cy="558800"/>
            <a:chOff x="-44" y="1473"/>
            <a:chExt cx="981" cy="1105"/>
          </a:xfrm>
        </p:grpSpPr>
        <p:pic>
          <p:nvPicPr>
            <p:cNvPr id="50" name="Picture 45" descr="desktop_computer_stylized_medium">
              <a:extLst>
                <a:ext uri="{FF2B5EF4-FFF2-40B4-BE49-F238E27FC236}">
                  <a16:creationId xmlns:a16="http://schemas.microsoft.com/office/drawing/2014/main" id="{57CFE1D6-E8CE-D4CA-9DD3-4A29011DA1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 name="Freeform 46">
              <a:extLst>
                <a:ext uri="{FF2B5EF4-FFF2-40B4-BE49-F238E27FC236}">
                  <a16:creationId xmlns:a16="http://schemas.microsoft.com/office/drawing/2014/main" id="{0D79FB73-D405-FFB3-A956-0F566667FBA4}"/>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2" name="Group 44">
            <a:extLst>
              <a:ext uri="{FF2B5EF4-FFF2-40B4-BE49-F238E27FC236}">
                <a16:creationId xmlns:a16="http://schemas.microsoft.com/office/drawing/2014/main" id="{EDE84926-8D2C-499A-9203-9F7D3864952F}"/>
              </a:ext>
            </a:extLst>
          </p:cNvPr>
          <p:cNvGrpSpPr>
            <a:grpSpLocks/>
          </p:cNvGrpSpPr>
          <p:nvPr/>
        </p:nvGrpSpPr>
        <p:grpSpPr bwMode="auto">
          <a:xfrm>
            <a:off x="6855399" y="2840344"/>
            <a:ext cx="609600" cy="558800"/>
            <a:chOff x="-44" y="1473"/>
            <a:chExt cx="981" cy="1105"/>
          </a:xfrm>
        </p:grpSpPr>
        <p:pic>
          <p:nvPicPr>
            <p:cNvPr id="53" name="Picture 45" descr="desktop_computer_stylized_medium">
              <a:extLst>
                <a:ext uri="{FF2B5EF4-FFF2-40B4-BE49-F238E27FC236}">
                  <a16:creationId xmlns:a16="http://schemas.microsoft.com/office/drawing/2014/main" id="{7C70D332-2E55-BC31-51A0-9AF8B33531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4" name="Freeform 46">
              <a:extLst>
                <a:ext uri="{FF2B5EF4-FFF2-40B4-BE49-F238E27FC236}">
                  <a16:creationId xmlns:a16="http://schemas.microsoft.com/office/drawing/2014/main" id="{2C87CCBD-EAA4-4532-6449-757F20DB5406}"/>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5" name="Group 44">
            <a:extLst>
              <a:ext uri="{FF2B5EF4-FFF2-40B4-BE49-F238E27FC236}">
                <a16:creationId xmlns:a16="http://schemas.microsoft.com/office/drawing/2014/main" id="{C2A671D3-7542-2A4A-81B5-9935D48FAA02}"/>
              </a:ext>
            </a:extLst>
          </p:cNvPr>
          <p:cNvGrpSpPr>
            <a:grpSpLocks/>
          </p:cNvGrpSpPr>
          <p:nvPr/>
        </p:nvGrpSpPr>
        <p:grpSpPr bwMode="auto">
          <a:xfrm>
            <a:off x="7612266" y="2835682"/>
            <a:ext cx="609600" cy="558800"/>
            <a:chOff x="-44" y="1473"/>
            <a:chExt cx="981" cy="1105"/>
          </a:xfrm>
        </p:grpSpPr>
        <p:pic>
          <p:nvPicPr>
            <p:cNvPr id="56" name="Picture 45" descr="desktop_computer_stylized_medium">
              <a:extLst>
                <a:ext uri="{FF2B5EF4-FFF2-40B4-BE49-F238E27FC236}">
                  <a16:creationId xmlns:a16="http://schemas.microsoft.com/office/drawing/2014/main" id="{D22D4C43-3678-B69B-AACC-D760A8EFDE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7" name="Freeform 46">
              <a:extLst>
                <a:ext uri="{FF2B5EF4-FFF2-40B4-BE49-F238E27FC236}">
                  <a16:creationId xmlns:a16="http://schemas.microsoft.com/office/drawing/2014/main" id="{C2FF2CD0-B873-AD11-4F23-0E29DCC05F5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58" name="Group 44">
            <a:extLst>
              <a:ext uri="{FF2B5EF4-FFF2-40B4-BE49-F238E27FC236}">
                <a16:creationId xmlns:a16="http://schemas.microsoft.com/office/drawing/2014/main" id="{80B39272-1080-1ACB-0B0D-0C0937D911DD}"/>
              </a:ext>
            </a:extLst>
          </p:cNvPr>
          <p:cNvGrpSpPr>
            <a:grpSpLocks/>
          </p:cNvGrpSpPr>
          <p:nvPr/>
        </p:nvGrpSpPr>
        <p:grpSpPr bwMode="auto">
          <a:xfrm>
            <a:off x="8577667" y="2831020"/>
            <a:ext cx="609600" cy="558800"/>
            <a:chOff x="-44" y="1473"/>
            <a:chExt cx="981" cy="1105"/>
          </a:xfrm>
        </p:grpSpPr>
        <p:pic>
          <p:nvPicPr>
            <p:cNvPr id="59" name="Picture 45" descr="desktop_computer_stylized_medium">
              <a:extLst>
                <a:ext uri="{FF2B5EF4-FFF2-40B4-BE49-F238E27FC236}">
                  <a16:creationId xmlns:a16="http://schemas.microsoft.com/office/drawing/2014/main" id="{85B63E06-F1A2-3869-8CDF-5D6C1E618C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0" name="Freeform 46">
              <a:extLst>
                <a:ext uri="{FF2B5EF4-FFF2-40B4-BE49-F238E27FC236}">
                  <a16:creationId xmlns:a16="http://schemas.microsoft.com/office/drawing/2014/main" id="{F0733BE3-0A0C-8D2A-8266-DBAA2B405BEC}"/>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1" name="Group 44">
            <a:extLst>
              <a:ext uri="{FF2B5EF4-FFF2-40B4-BE49-F238E27FC236}">
                <a16:creationId xmlns:a16="http://schemas.microsoft.com/office/drawing/2014/main" id="{8F24F186-CAC4-CD0C-1A3E-13043C3D56F8}"/>
              </a:ext>
            </a:extLst>
          </p:cNvPr>
          <p:cNvGrpSpPr>
            <a:grpSpLocks/>
          </p:cNvGrpSpPr>
          <p:nvPr/>
        </p:nvGrpSpPr>
        <p:grpSpPr bwMode="auto">
          <a:xfrm>
            <a:off x="9092894" y="2836930"/>
            <a:ext cx="609600" cy="558800"/>
            <a:chOff x="-44" y="1473"/>
            <a:chExt cx="981" cy="1105"/>
          </a:xfrm>
        </p:grpSpPr>
        <p:pic>
          <p:nvPicPr>
            <p:cNvPr id="62" name="Picture 45" descr="desktop_computer_stylized_medium">
              <a:extLst>
                <a:ext uri="{FF2B5EF4-FFF2-40B4-BE49-F238E27FC236}">
                  <a16:creationId xmlns:a16="http://schemas.microsoft.com/office/drawing/2014/main" id="{81CC2D63-6865-34FC-8A78-0DC85CB32A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 name="Freeform 46">
              <a:extLst>
                <a:ext uri="{FF2B5EF4-FFF2-40B4-BE49-F238E27FC236}">
                  <a16:creationId xmlns:a16="http://schemas.microsoft.com/office/drawing/2014/main" id="{02391C8E-875F-65B4-2740-4BB38575CB1C}"/>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4" name="Group 44">
            <a:extLst>
              <a:ext uri="{FF2B5EF4-FFF2-40B4-BE49-F238E27FC236}">
                <a16:creationId xmlns:a16="http://schemas.microsoft.com/office/drawing/2014/main" id="{3382B194-8A56-AC91-BD2C-3FF06E95C575}"/>
              </a:ext>
            </a:extLst>
          </p:cNvPr>
          <p:cNvGrpSpPr>
            <a:grpSpLocks/>
          </p:cNvGrpSpPr>
          <p:nvPr/>
        </p:nvGrpSpPr>
        <p:grpSpPr bwMode="auto">
          <a:xfrm>
            <a:off x="9956495" y="2845922"/>
            <a:ext cx="609600" cy="558800"/>
            <a:chOff x="-44" y="1473"/>
            <a:chExt cx="981" cy="1105"/>
          </a:xfrm>
        </p:grpSpPr>
        <p:pic>
          <p:nvPicPr>
            <p:cNvPr id="65" name="Picture 45" descr="desktop_computer_stylized_medium">
              <a:extLst>
                <a:ext uri="{FF2B5EF4-FFF2-40B4-BE49-F238E27FC236}">
                  <a16:creationId xmlns:a16="http://schemas.microsoft.com/office/drawing/2014/main" id="{888A1549-E56C-856B-F22E-3E74BE480B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6" name="Freeform 46">
              <a:extLst>
                <a:ext uri="{FF2B5EF4-FFF2-40B4-BE49-F238E27FC236}">
                  <a16:creationId xmlns:a16="http://schemas.microsoft.com/office/drawing/2014/main" id="{5FEC51B7-6C3E-3421-BBDF-FD14F61D6645}"/>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67" name="Group 66">
            <a:extLst>
              <a:ext uri="{FF2B5EF4-FFF2-40B4-BE49-F238E27FC236}">
                <a16:creationId xmlns:a16="http://schemas.microsoft.com/office/drawing/2014/main" id="{4AB0A204-4452-3901-4F8F-4BBEA67F472F}"/>
              </a:ext>
            </a:extLst>
          </p:cNvPr>
          <p:cNvGrpSpPr/>
          <p:nvPr/>
        </p:nvGrpSpPr>
        <p:grpSpPr>
          <a:xfrm>
            <a:off x="6211492" y="3817384"/>
            <a:ext cx="5305402" cy="2612342"/>
            <a:chOff x="6211492" y="3817384"/>
            <a:chExt cx="5305402" cy="2612342"/>
          </a:xfrm>
        </p:grpSpPr>
        <p:grpSp>
          <p:nvGrpSpPr>
            <p:cNvPr id="68" name="Group 67">
              <a:extLst>
                <a:ext uri="{FF2B5EF4-FFF2-40B4-BE49-F238E27FC236}">
                  <a16:creationId xmlns:a16="http://schemas.microsoft.com/office/drawing/2014/main" id="{2234D6E5-68EC-9AB9-3EAD-BC8B0F570CB2}"/>
                </a:ext>
              </a:extLst>
            </p:cNvPr>
            <p:cNvGrpSpPr/>
            <p:nvPr/>
          </p:nvGrpSpPr>
          <p:grpSpPr>
            <a:xfrm>
              <a:off x="6540241" y="4410585"/>
              <a:ext cx="4725167" cy="1478151"/>
              <a:chOff x="6576817" y="3374265"/>
              <a:chExt cx="4310127" cy="1451015"/>
            </a:xfrm>
          </p:grpSpPr>
          <p:sp>
            <p:nvSpPr>
              <p:cNvPr id="143" name="Oval 142">
                <a:extLst>
                  <a:ext uri="{FF2B5EF4-FFF2-40B4-BE49-F238E27FC236}">
                    <a16:creationId xmlns:a16="http://schemas.microsoft.com/office/drawing/2014/main" id="{6906B9F6-2AD3-C75B-4FAC-8AC3C591A194}"/>
                  </a:ext>
                </a:extLst>
              </p:cNvPr>
              <p:cNvSpPr/>
              <p:nvPr/>
            </p:nvSpPr>
            <p:spPr>
              <a:xfrm>
                <a:off x="8691093" y="3384997"/>
                <a:ext cx="1094704" cy="528034"/>
              </a:xfrm>
              <a:prstGeom prst="ellipse">
                <a:avLst/>
              </a:prstGeom>
              <a:noFill/>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4" name="Oval 143">
                <a:extLst>
                  <a:ext uri="{FF2B5EF4-FFF2-40B4-BE49-F238E27FC236}">
                    <a16:creationId xmlns:a16="http://schemas.microsoft.com/office/drawing/2014/main" id="{52E6CBD6-C41A-D04E-9325-51B97DC932E2}"/>
                  </a:ext>
                </a:extLst>
              </p:cNvPr>
              <p:cNvSpPr/>
              <p:nvPr/>
            </p:nvSpPr>
            <p:spPr>
              <a:xfrm>
                <a:off x="9704233" y="3561007"/>
                <a:ext cx="1094704" cy="528034"/>
              </a:xfrm>
              <a:prstGeom prst="ellipse">
                <a:avLst/>
              </a:prstGeom>
              <a:noFill/>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5" name="Oval 144">
                <a:extLst>
                  <a:ext uri="{FF2B5EF4-FFF2-40B4-BE49-F238E27FC236}">
                    <a16:creationId xmlns:a16="http://schemas.microsoft.com/office/drawing/2014/main" id="{492E4690-1E31-F3DF-7F6C-9182F06FDD0F}"/>
                  </a:ext>
                </a:extLst>
              </p:cNvPr>
              <p:cNvSpPr/>
              <p:nvPr/>
            </p:nvSpPr>
            <p:spPr>
              <a:xfrm>
                <a:off x="9274940" y="4110502"/>
                <a:ext cx="1094704" cy="5752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6" name="Oval 145">
                <a:extLst>
                  <a:ext uri="{FF2B5EF4-FFF2-40B4-BE49-F238E27FC236}">
                    <a16:creationId xmlns:a16="http://schemas.microsoft.com/office/drawing/2014/main" id="{794CB792-C20F-0F00-94CF-F09A16966D96}"/>
                  </a:ext>
                </a:extLst>
              </p:cNvPr>
              <p:cNvSpPr/>
              <p:nvPr/>
            </p:nvSpPr>
            <p:spPr>
              <a:xfrm>
                <a:off x="8178090" y="4250021"/>
                <a:ext cx="1313640" cy="5752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7" name="Oval 146">
                <a:extLst>
                  <a:ext uri="{FF2B5EF4-FFF2-40B4-BE49-F238E27FC236}">
                    <a16:creationId xmlns:a16="http://schemas.microsoft.com/office/drawing/2014/main" id="{DC94049E-C9C5-6676-1E48-DC8CA89379EB}"/>
                  </a:ext>
                </a:extLst>
              </p:cNvPr>
              <p:cNvSpPr/>
              <p:nvPr/>
            </p:nvSpPr>
            <p:spPr>
              <a:xfrm>
                <a:off x="7222907" y="4170602"/>
                <a:ext cx="1313640" cy="57525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8" name="Oval 147">
                <a:extLst>
                  <a:ext uri="{FF2B5EF4-FFF2-40B4-BE49-F238E27FC236}">
                    <a16:creationId xmlns:a16="http://schemas.microsoft.com/office/drawing/2014/main" id="{E04A206B-D804-4560-A3BD-261521C466F6}"/>
                  </a:ext>
                </a:extLst>
              </p:cNvPr>
              <p:cNvSpPr/>
              <p:nvPr/>
            </p:nvSpPr>
            <p:spPr>
              <a:xfrm>
                <a:off x="7029724" y="3539536"/>
                <a:ext cx="1313640" cy="575259"/>
              </a:xfrm>
              <a:prstGeom prst="ellipse">
                <a:avLst/>
              </a:prstGeom>
              <a:noFill/>
              <a:effectLst>
                <a:outerShdw blurRad="50800" dist="38100" dir="13500000" algn="b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9" name="Oval 148">
                <a:extLst>
                  <a:ext uri="{FF2B5EF4-FFF2-40B4-BE49-F238E27FC236}">
                    <a16:creationId xmlns:a16="http://schemas.microsoft.com/office/drawing/2014/main" id="{885E562B-FF96-E404-4610-BD3052720B33}"/>
                  </a:ext>
                </a:extLst>
              </p:cNvPr>
              <p:cNvSpPr/>
              <p:nvPr/>
            </p:nvSpPr>
            <p:spPr>
              <a:xfrm>
                <a:off x="9792240" y="3842194"/>
                <a:ext cx="1094704" cy="57525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0" name="Oval 149">
                <a:extLst>
                  <a:ext uri="{FF2B5EF4-FFF2-40B4-BE49-F238E27FC236}">
                    <a16:creationId xmlns:a16="http://schemas.microsoft.com/office/drawing/2014/main" id="{EC25BCB5-42A0-51CE-0B94-405E471657BF}"/>
                  </a:ext>
                </a:extLst>
              </p:cNvPr>
              <p:cNvSpPr/>
              <p:nvPr/>
            </p:nvSpPr>
            <p:spPr>
              <a:xfrm>
                <a:off x="9358649" y="3395729"/>
                <a:ext cx="1094704" cy="528034"/>
              </a:xfrm>
              <a:prstGeom prst="ellipse">
                <a:avLst/>
              </a:prstGeom>
              <a:solidFill>
                <a:schemeClr val="bg1"/>
              </a:solidFill>
              <a:effectLst>
                <a:outerShdw blurRad="50800" dist="38100" dir="18900000" algn="bl"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1" name="Oval 150">
                <a:extLst>
                  <a:ext uri="{FF2B5EF4-FFF2-40B4-BE49-F238E27FC236}">
                    <a16:creationId xmlns:a16="http://schemas.microsoft.com/office/drawing/2014/main" id="{1067E98E-7B58-5FB4-66F7-7DE2F220C695}"/>
                  </a:ext>
                </a:extLst>
              </p:cNvPr>
              <p:cNvSpPr/>
              <p:nvPr/>
            </p:nvSpPr>
            <p:spPr>
              <a:xfrm>
                <a:off x="7727324" y="3374265"/>
                <a:ext cx="1442434" cy="605307"/>
              </a:xfrm>
              <a:prstGeom prst="ellipse">
                <a:avLst/>
              </a:prstGeom>
              <a:solidFill>
                <a:schemeClr val="bg1"/>
              </a:solidFill>
              <a:effectLst>
                <a:outerShdw blurRad="50800" dist="38100" dir="16200000" rotWithShape="0">
                  <a:schemeClr val="bg1">
                    <a:lumMod val="6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2" name="Oval 151">
                <a:extLst>
                  <a:ext uri="{FF2B5EF4-FFF2-40B4-BE49-F238E27FC236}">
                    <a16:creationId xmlns:a16="http://schemas.microsoft.com/office/drawing/2014/main" id="{3EE4B24C-9B26-60F0-2B55-0D31CD664748}"/>
                  </a:ext>
                </a:extLst>
              </p:cNvPr>
              <p:cNvSpPr/>
              <p:nvPr/>
            </p:nvSpPr>
            <p:spPr>
              <a:xfrm>
                <a:off x="6576817" y="3859361"/>
                <a:ext cx="1313640" cy="575259"/>
              </a:xfrm>
              <a:prstGeom prst="ellipse">
                <a:avLst/>
              </a:prstGeom>
              <a:solidFill>
                <a:schemeClr val="bg1"/>
              </a:solidFill>
              <a:effectLst>
                <a:outerShdw blurRad="50800" dist="38100" dir="13500000" algn="br" rotWithShape="0">
                  <a:schemeClr val="bg1">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3" name="Freeform 694">
                <a:extLst>
                  <a:ext uri="{FF2B5EF4-FFF2-40B4-BE49-F238E27FC236}">
                    <a16:creationId xmlns:a16="http://schemas.microsoft.com/office/drawing/2014/main" id="{10A4FA54-C14B-BD08-407C-02962912BB38}"/>
                  </a:ext>
                </a:extLst>
              </p:cNvPr>
              <p:cNvSpPr/>
              <p:nvPr/>
            </p:nvSpPr>
            <p:spPr>
              <a:xfrm>
                <a:off x="7094483" y="3443189"/>
                <a:ext cx="3651294" cy="1248629"/>
              </a:xfrm>
              <a:custGeom>
                <a:avLst/>
                <a:gdLst>
                  <a:gd name="connsiteX0" fmla="*/ 18918 w 3651294"/>
                  <a:gd name="connsiteY0" fmla="*/ 327923 h 1248629"/>
                  <a:gd name="connsiteX1" fmla="*/ 0 w 3651294"/>
                  <a:gd name="connsiteY1" fmla="*/ 472965 h 1248629"/>
                  <a:gd name="connsiteX2" fmla="*/ 75674 w 3651294"/>
                  <a:gd name="connsiteY2" fmla="*/ 939625 h 1248629"/>
                  <a:gd name="connsiteX3" fmla="*/ 176574 w 3651294"/>
                  <a:gd name="connsiteY3" fmla="*/ 964850 h 1248629"/>
                  <a:gd name="connsiteX4" fmla="*/ 214411 w 3651294"/>
                  <a:gd name="connsiteY4" fmla="*/ 1034218 h 1248629"/>
                  <a:gd name="connsiteX5" fmla="*/ 1072055 w 3651294"/>
                  <a:gd name="connsiteY5" fmla="*/ 1248629 h 1248629"/>
                  <a:gd name="connsiteX6" fmla="*/ 1210791 w 3651294"/>
                  <a:gd name="connsiteY6" fmla="*/ 1179261 h 1248629"/>
                  <a:gd name="connsiteX7" fmla="*/ 1311691 w 3651294"/>
                  <a:gd name="connsiteY7" fmla="*/ 1248629 h 1248629"/>
                  <a:gd name="connsiteX8" fmla="*/ 2238703 w 3651294"/>
                  <a:gd name="connsiteY8" fmla="*/ 1242323 h 1248629"/>
                  <a:gd name="connsiteX9" fmla="*/ 2352215 w 3651294"/>
                  <a:gd name="connsiteY9" fmla="*/ 1072055 h 1248629"/>
                  <a:gd name="connsiteX10" fmla="*/ 2453114 w 3651294"/>
                  <a:gd name="connsiteY10" fmla="*/ 1109892 h 1248629"/>
                  <a:gd name="connsiteX11" fmla="*/ 3165716 w 3651294"/>
                  <a:gd name="connsiteY11" fmla="*/ 1021605 h 1248629"/>
                  <a:gd name="connsiteX12" fmla="*/ 3272921 w 3651294"/>
                  <a:gd name="connsiteY12" fmla="*/ 870257 h 1248629"/>
                  <a:gd name="connsiteX13" fmla="*/ 3651294 w 3651294"/>
                  <a:gd name="connsiteY13" fmla="*/ 567559 h 1248629"/>
                  <a:gd name="connsiteX14" fmla="*/ 3600844 w 3651294"/>
                  <a:gd name="connsiteY14" fmla="*/ 510803 h 1248629"/>
                  <a:gd name="connsiteX15" fmla="*/ 3619763 w 3651294"/>
                  <a:gd name="connsiteY15" fmla="*/ 416210 h 1248629"/>
                  <a:gd name="connsiteX16" fmla="*/ 3436883 w 3651294"/>
                  <a:gd name="connsiteY16" fmla="*/ 245942 h 1248629"/>
                  <a:gd name="connsiteX17" fmla="*/ 3436883 w 3651294"/>
                  <a:gd name="connsiteY17" fmla="*/ 245942 h 1248629"/>
                  <a:gd name="connsiteX18" fmla="*/ 3285534 w 3651294"/>
                  <a:gd name="connsiteY18" fmla="*/ 182880 h 1248629"/>
                  <a:gd name="connsiteX19" fmla="*/ 2699056 w 3651294"/>
                  <a:gd name="connsiteY19" fmla="*/ 18919 h 1248629"/>
                  <a:gd name="connsiteX20" fmla="*/ 2440502 w 3651294"/>
                  <a:gd name="connsiteY20" fmla="*/ 69368 h 1248629"/>
                  <a:gd name="connsiteX21" fmla="*/ 2308071 w 3651294"/>
                  <a:gd name="connsiteY21" fmla="*/ 6306 h 1248629"/>
                  <a:gd name="connsiteX22" fmla="*/ 2011680 w 3651294"/>
                  <a:gd name="connsiteY22" fmla="*/ 0 h 1248629"/>
                  <a:gd name="connsiteX23" fmla="*/ 1828800 w 3651294"/>
                  <a:gd name="connsiteY23" fmla="*/ 31531 h 1248629"/>
                  <a:gd name="connsiteX24" fmla="*/ 775663 w 3651294"/>
                  <a:gd name="connsiteY24" fmla="*/ 94593 h 1248629"/>
                  <a:gd name="connsiteX25" fmla="*/ 599089 w 3651294"/>
                  <a:gd name="connsiteY25" fmla="*/ 170268 h 1248629"/>
                  <a:gd name="connsiteX26" fmla="*/ 283779 w 3651294"/>
                  <a:gd name="connsiteY26" fmla="*/ 195492 h 1248629"/>
                  <a:gd name="connsiteX27" fmla="*/ 18918 w 3651294"/>
                  <a:gd name="connsiteY27" fmla="*/ 327923 h 12486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651294" h="1248629">
                    <a:moveTo>
                      <a:pt x="18918" y="327923"/>
                    </a:moveTo>
                    <a:lnTo>
                      <a:pt x="0" y="472965"/>
                    </a:lnTo>
                    <a:lnTo>
                      <a:pt x="75674" y="939625"/>
                    </a:lnTo>
                    <a:lnTo>
                      <a:pt x="176574" y="964850"/>
                    </a:lnTo>
                    <a:lnTo>
                      <a:pt x="214411" y="1034218"/>
                    </a:lnTo>
                    <a:lnTo>
                      <a:pt x="1072055" y="1248629"/>
                    </a:lnTo>
                    <a:lnTo>
                      <a:pt x="1210791" y="1179261"/>
                    </a:lnTo>
                    <a:lnTo>
                      <a:pt x="1311691" y="1248629"/>
                    </a:lnTo>
                    <a:lnTo>
                      <a:pt x="2238703" y="1242323"/>
                    </a:lnTo>
                    <a:lnTo>
                      <a:pt x="2352215" y="1072055"/>
                    </a:lnTo>
                    <a:lnTo>
                      <a:pt x="2453114" y="1109892"/>
                    </a:lnTo>
                    <a:lnTo>
                      <a:pt x="3165716" y="1021605"/>
                    </a:lnTo>
                    <a:lnTo>
                      <a:pt x="3272921" y="870257"/>
                    </a:lnTo>
                    <a:lnTo>
                      <a:pt x="3651294" y="567559"/>
                    </a:lnTo>
                    <a:lnTo>
                      <a:pt x="3600844" y="510803"/>
                    </a:lnTo>
                    <a:lnTo>
                      <a:pt x="3619763" y="416210"/>
                    </a:lnTo>
                    <a:lnTo>
                      <a:pt x="3436883" y="245942"/>
                    </a:lnTo>
                    <a:lnTo>
                      <a:pt x="3436883" y="245942"/>
                    </a:lnTo>
                    <a:lnTo>
                      <a:pt x="3285534" y="182880"/>
                    </a:lnTo>
                    <a:lnTo>
                      <a:pt x="2699056" y="18919"/>
                    </a:lnTo>
                    <a:lnTo>
                      <a:pt x="2440502" y="69368"/>
                    </a:lnTo>
                    <a:lnTo>
                      <a:pt x="2308071" y="6306"/>
                    </a:lnTo>
                    <a:lnTo>
                      <a:pt x="2011680" y="0"/>
                    </a:lnTo>
                    <a:lnTo>
                      <a:pt x="1828800" y="31531"/>
                    </a:lnTo>
                    <a:lnTo>
                      <a:pt x="775663" y="94593"/>
                    </a:lnTo>
                    <a:lnTo>
                      <a:pt x="599089" y="170268"/>
                    </a:lnTo>
                    <a:lnTo>
                      <a:pt x="283779" y="195492"/>
                    </a:lnTo>
                    <a:lnTo>
                      <a:pt x="18918" y="327923"/>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69" name="Rectangle 211">
              <a:extLst>
                <a:ext uri="{FF2B5EF4-FFF2-40B4-BE49-F238E27FC236}">
                  <a16:creationId xmlns:a16="http://schemas.microsoft.com/office/drawing/2014/main" id="{C89621FD-8AE4-0001-C16E-127B40715F11}"/>
                </a:ext>
              </a:extLst>
            </p:cNvPr>
            <p:cNvSpPr>
              <a:spLocks noChangeArrowheads="1"/>
            </p:cNvSpPr>
            <p:nvPr/>
          </p:nvSpPr>
          <p:spPr bwMode="auto">
            <a:xfrm>
              <a:off x="6211492" y="3817384"/>
              <a:ext cx="5140325" cy="5000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marL="342900" marR="0" lvl="0" indent="-342900" algn="l" defTabSz="914400" rtl="0" eaLnBrk="0" fontAlgn="base" latinLnBrk="0" hangingPunct="0">
                <a:lnSpc>
                  <a:spcPct val="85000"/>
                </a:lnSpc>
                <a:spcBef>
                  <a:spcPct val="20000"/>
                </a:spcBef>
                <a:spcAft>
                  <a:spcPct val="0"/>
                </a:spcAft>
                <a:buClr>
                  <a:srgbClr val="000099"/>
                </a:buClr>
                <a:buSzPct val="65000"/>
                <a:buFont typeface="Wingdings" charset="0"/>
                <a:buNone/>
                <a:tabLst/>
                <a:defRPr/>
              </a:pPr>
              <a:r>
                <a:rPr kumimoji="0" lang="en-US" sz="24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 operates as </a:t>
              </a:r>
              <a:r>
                <a:rPr kumimoji="0" lang="en-US" sz="2400" b="0" i="0" u="none" strike="noStrike" kern="0" cap="none" spc="0" normalizeH="0" baseline="0" noProof="0" dirty="0">
                  <a:ln>
                    <a:noFill/>
                  </a:ln>
                  <a:solidFill>
                    <a:srgbClr val="CC0000"/>
                  </a:solidFill>
                  <a:effectLst/>
                  <a:uLnTx/>
                  <a:uFillTx/>
                  <a:latin typeface="Calibri" panose="020F0502020204030204"/>
                  <a:ea typeface="ＭＳ Ｐゴシック" charset="0"/>
                  <a:cs typeface="+mn-cs"/>
                </a:rPr>
                <a:t>multiple </a:t>
              </a:r>
              <a:r>
                <a:rPr kumimoji="0" lang="en-US" sz="2400" b="0" i="0" u="none" strike="noStrike" kern="0" cap="none" spc="0" normalizeH="0" baseline="0" noProof="0" dirty="0">
                  <a:ln>
                    <a:noFill/>
                  </a:ln>
                  <a:solidFill>
                    <a:srgbClr val="000000"/>
                  </a:solidFill>
                  <a:effectLst/>
                  <a:uLnTx/>
                  <a:uFillTx/>
                  <a:latin typeface="Calibri" panose="020F0502020204030204"/>
                  <a:ea typeface="ＭＳ Ｐゴシック" charset="0"/>
                  <a:cs typeface="+mn-cs"/>
                </a:rPr>
                <a:t>virtual switches</a:t>
              </a:r>
            </a:p>
            <a:p>
              <a:pPr marL="342900" marR="0" lvl="0" indent="-342900" algn="l" defTabSz="914400" rtl="0" eaLnBrk="0" fontAlgn="base" latinLnBrk="0" hangingPunct="0">
                <a:lnSpc>
                  <a:spcPct val="85000"/>
                </a:lnSpc>
                <a:spcBef>
                  <a:spcPct val="20000"/>
                </a:spcBef>
                <a:spcAft>
                  <a:spcPct val="0"/>
                </a:spcAft>
                <a:buClr>
                  <a:srgbClr val="000099"/>
                </a:buClr>
                <a:buSzPct val="65000"/>
                <a:buFont typeface="Wingdings" charset="0"/>
                <a:buChar char="v"/>
                <a:tabLst/>
                <a:defRPr/>
              </a:pPr>
              <a:endParaRPr kumimoji="0" lang="en-US" sz="2000" b="0" i="0" u="none" strike="noStrike" kern="0" cap="none" spc="0" normalizeH="0" baseline="0" noProof="0" dirty="0">
                <a:ln>
                  <a:noFill/>
                </a:ln>
                <a:solidFill>
                  <a:srgbClr val="000000"/>
                </a:solidFill>
                <a:effectLst/>
                <a:uLnTx/>
                <a:uFillTx/>
                <a:latin typeface="Gill Sans MT" charset="0"/>
                <a:ea typeface="ＭＳ Ｐゴシック" charset="0"/>
                <a:cs typeface="+mn-cs"/>
              </a:endParaRPr>
            </a:p>
          </p:txBody>
        </p:sp>
        <p:grpSp>
          <p:nvGrpSpPr>
            <p:cNvPr id="70" name="Group 69">
              <a:extLst>
                <a:ext uri="{FF2B5EF4-FFF2-40B4-BE49-F238E27FC236}">
                  <a16:creationId xmlns:a16="http://schemas.microsoft.com/office/drawing/2014/main" id="{B955A24A-9392-0F4C-935E-002A4B9C4C4D}"/>
                </a:ext>
              </a:extLst>
            </p:cNvPr>
            <p:cNvGrpSpPr/>
            <p:nvPr/>
          </p:nvGrpSpPr>
          <p:grpSpPr>
            <a:xfrm>
              <a:off x="6371136" y="4706033"/>
              <a:ext cx="2504545" cy="1723693"/>
              <a:chOff x="6713475" y="4508715"/>
              <a:chExt cx="2504545" cy="1723693"/>
            </a:xfrm>
          </p:grpSpPr>
          <p:grpSp>
            <p:nvGrpSpPr>
              <p:cNvPr id="107" name="Group 106">
                <a:extLst>
                  <a:ext uri="{FF2B5EF4-FFF2-40B4-BE49-F238E27FC236}">
                    <a16:creationId xmlns:a16="http://schemas.microsoft.com/office/drawing/2014/main" id="{5FEDBADF-C0C5-AF41-31C1-F70599643F43}"/>
                  </a:ext>
                </a:extLst>
              </p:cNvPr>
              <p:cNvGrpSpPr/>
              <p:nvPr/>
            </p:nvGrpSpPr>
            <p:grpSpPr>
              <a:xfrm>
                <a:off x="7956791" y="4882148"/>
                <a:ext cx="1253884" cy="519112"/>
                <a:chOff x="9277591" y="4082048"/>
                <a:chExt cx="1253884" cy="519112"/>
              </a:xfrm>
            </p:grpSpPr>
            <p:sp>
              <p:nvSpPr>
                <p:cNvPr id="130" name="Rectangle 75">
                  <a:extLst>
                    <a:ext uri="{FF2B5EF4-FFF2-40B4-BE49-F238E27FC236}">
                      <a16:creationId xmlns:a16="http://schemas.microsoft.com/office/drawing/2014/main" id="{E7CBBB62-9BA3-1139-B9D9-2100660C170F}"/>
                    </a:ext>
                  </a:extLst>
                </p:cNvPr>
                <p:cNvSpPr>
                  <a:spLocks noChangeArrowheads="1"/>
                </p:cNvSpPr>
                <p:nvPr/>
              </p:nvSpPr>
              <p:spPr bwMode="auto">
                <a:xfrm>
                  <a:off x="9340181" y="4127584"/>
                  <a:ext cx="1188897" cy="471997"/>
                </a:xfrm>
                <a:prstGeom prst="rect">
                  <a:avLst/>
                </a:prstGeom>
                <a:solidFill>
                  <a:srgbClr val="F56F6F"/>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131" name="Rectangle 2">
                  <a:extLst>
                    <a:ext uri="{FF2B5EF4-FFF2-40B4-BE49-F238E27FC236}">
                      <a16:creationId xmlns:a16="http://schemas.microsoft.com/office/drawing/2014/main" id="{09F53341-5F33-FA19-60D6-242C1B3C7EE6}"/>
                    </a:ext>
                  </a:extLst>
                </p:cNvPr>
                <p:cNvSpPr>
                  <a:spLocks noChangeArrowheads="1"/>
                </p:cNvSpPr>
                <p:nvPr/>
              </p:nvSpPr>
              <p:spPr bwMode="auto">
                <a:xfrm>
                  <a:off x="9349866" y="4128085"/>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2" name="Line 3">
                  <a:extLst>
                    <a:ext uri="{FF2B5EF4-FFF2-40B4-BE49-F238E27FC236}">
                      <a16:creationId xmlns:a16="http://schemas.microsoft.com/office/drawing/2014/main" id="{86DAB30F-6426-3FB7-81BD-B34DE24F0978}"/>
                    </a:ext>
                  </a:extLst>
                </p:cNvPr>
                <p:cNvSpPr>
                  <a:spLocks noChangeShapeType="1"/>
                </p:cNvSpPr>
                <p:nvPr/>
              </p:nvSpPr>
              <p:spPr bwMode="auto">
                <a:xfrm flipV="1">
                  <a:off x="9351453" y="4342570"/>
                  <a:ext cx="1179110" cy="1416"/>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3" name="Text Box 6">
                  <a:extLst>
                    <a:ext uri="{FF2B5EF4-FFF2-40B4-BE49-F238E27FC236}">
                      <a16:creationId xmlns:a16="http://schemas.microsoft.com/office/drawing/2014/main" id="{82758201-55D5-7A60-58E8-7988FCC26E6E}"/>
                    </a:ext>
                  </a:extLst>
                </p:cNvPr>
                <p:cNvSpPr txBox="1">
                  <a:spLocks noChangeArrowheads="1"/>
                </p:cNvSpPr>
                <p:nvPr/>
              </p:nvSpPr>
              <p:spPr bwMode="auto">
                <a:xfrm>
                  <a:off x="9277591" y="4097084"/>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a:t>
                  </a:r>
                </a:p>
              </p:txBody>
            </p:sp>
            <p:sp>
              <p:nvSpPr>
                <p:cNvPr id="134" name="Line 18">
                  <a:extLst>
                    <a:ext uri="{FF2B5EF4-FFF2-40B4-BE49-F238E27FC236}">
                      <a16:creationId xmlns:a16="http://schemas.microsoft.com/office/drawing/2014/main" id="{249042C7-E9F4-3E25-ADB4-DE22B0013BD7}"/>
                    </a:ext>
                  </a:extLst>
                </p:cNvPr>
                <p:cNvSpPr>
                  <a:spLocks noChangeShapeType="1"/>
                </p:cNvSpPr>
                <p:nvPr/>
              </p:nvSpPr>
              <p:spPr bwMode="auto">
                <a:xfrm>
                  <a:off x="9930891" y="413284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5" name="Line 21">
                  <a:extLst>
                    <a:ext uri="{FF2B5EF4-FFF2-40B4-BE49-F238E27FC236}">
                      <a16:creationId xmlns:a16="http://schemas.microsoft.com/office/drawing/2014/main" id="{E8EF1119-093D-A7B5-B8F6-0649A72C4CA0}"/>
                    </a:ext>
                  </a:extLst>
                </p:cNvPr>
                <p:cNvSpPr>
                  <a:spLocks noChangeShapeType="1"/>
                </p:cNvSpPr>
                <p:nvPr/>
              </p:nvSpPr>
              <p:spPr bwMode="auto">
                <a:xfrm>
                  <a:off x="9640378" y="412967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6" name="Line 23">
                  <a:extLst>
                    <a:ext uri="{FF2B5EF4-FFF2-40B4-BE49-F238E27FC236}">
                      <a16:creationId xmlns:a16="http://schemas.microsoft.com/office/drawing/2014/main" id="{BBC32F4D-877E-BA0D-034C-E53E8613A6EF}"/>
                    </a:ext>
                  </a:extLst>
                </p:cNvPr>
                <p:cNvSpPr>
                  <a:spLocks noChangeShapeType="1"/>
                </p:cNvSpPr>
                <p:nvPr/>
              </p:nvSpPr>
              <p:spPr bwMode="auto">
                <a:xfrm>
                  <a:off x="10211878" y="4137610"/>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37" name="Text Box 26">
                  <a:extLst>
                    <a:ext uri="{FF2B5EF4-FFF2-40B4-BE49-F238E27FC236}">
                      <a16:creationId xmlns:a16="http://schemas.microsoft.com/office/drawing/2014/main" id="{BCB79FC2-36D9-577C-1D98-CD36D8490713}"/>
                    </a:ext>
                  </a:extLst>
                </p:cNvPr>
                <p:cNvSpPr txBox="1">
                  <a:spLocks noChangeArrowheads="1"/>
                </p:cNvSpPr>
                <p:nvPr/>
              </p:nvSpPr>
              <p:spPr bwMode="auto">
                <a:xfrm>
                  <a:off x="10148378" y="4296360"/>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8</a:t>
                  </a:r>
                </a:p>
              </p:txBody>
            </p:sp>
            <p:sp>
              <p:nvSpPr>
                <p:cNvPr id="138" name="Text Box 30">
                  <a:extLst>
                    <a:ext uri="{FF2B5EF4-FFF2-40B4-BE49-F238E27FC236}">
                      <a16:creationId xmlns:a16="http://schemas.microsoft.com/office/drawing/2014/main" id="{49D5D249-7136-3842-D599-ADCBB1063BA5}"/>
                    </a:ext>
                  </a:extLst>
                </p:cNvPr>
                <p:cNvSpPr txBox="1">
                  <a:spLocks noChangeArrowheads="1"/>
                </p:cNvSpPr>
                <p:nvPr/>
              </p:nvSpPr>
              <p:spPr bwMode="auto">
                <a:xfrm>
                  <a:off x="9287115" y="4297109"/>
                  <a:ext cx="24130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2</a:t>
                  </a:r>
                </a:p>
              </p:txBody>
            </p:sp>
            <p:sp>
              <p:nvSpPr>
                <p:cNvPr id="139" name="Text Box 57">
                  <a:extLst>
                    <a:ext uri="{FF2B5EF4-FFF2-40B4-BE49-F238E27FC236}">
                      <a16:creationId xmlns:a16="http://schemas.microsoft.com/office/drawing/2014/main" id="{37782257-1921-A06C-7D53-A7B4A8DE9F5D}"/>
                    </a:ext>
                  </a:extLst>
                </p:cNvPr>
                <p:cNvSpPr txBox="1">
                  <a:spLocks noChangeArrowheads="1"/>
                </p:cNvSpPr>
                <p:nvPr/>
              </p:nvSpPr>
              <p:spPr bwMode="auto">
                <a:xfrm>
                  <a:off x="10143616" y="4082048"/>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7</a:t>
                  </a:r>
                </a:p>
              </p:txBody>
            </p:sp>
            <p:sp>
              <p:nvSpPr>
                <p:cNvPr id="140" name="Oval 81">
                  <a:extLst>
                    <a:ext uri="{FF2B5EF4-FFF2-40B4-BE49-F238E27FC236}">
                      <a16:creationId xmlns:a16="http://schemas.microsoft.com/office/drawing/2014/main" id="{6DBF3034-1DB5-74C8-80A0-1F4405AF542F}"/>
                    </a:ext>
                  </a:extLst>
                </p:cNvPr>
                <p:cNvSpPr>
                  <a:spLocks noChangeArrowheads="1"/>
                </p:cNvSpPr>
                <p:nvPr/>
              </p:nvSpPr>
              <p:spPr bwMode="auto">
                <a:xfrm>
                  <a:off x="9465753" y="4442410"/>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1" name="Oval 82">
                  <a:extLst>
                    <a:ext uri="{FF2B5EF4-FFF2-40B4-BE49-F238E27FC236}">
                      <a16:creationId xmlns:a16="http://schemas.microsoft.com/office/drawing/2014/main" id="{F30EE23A-53E5-6FC1-1ABD-E689DC895129}"/>
                    </a:ext>
                  </a:extLst>
                </p:cNvPr>
                <p:cNvSpPr>
                  <a:spLocks noChangeArrowheads="1"/>
                </p:cNvSpPr>
                <p:nvPr/>
              </p:nvSpPr>
              <p:spPr bwMode="auto">
                <a:xfrm>
                  <a:off x="9757853" y="4439235"/>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42" name="Oval 83">
                  <a:extLst>
                    <a:ext uri="{FF2B5EF4-FFF2-40B4-BE49-F238E27FC236}">
                      <a16:creationId xmlns:a16="http://schemas.microsoft.com/office/drawing/2014/main" id="{CDC10B44-B2BC-D3CF-B7CD-1D6BDFB881F7}"/>
                    </a:ext>
                  </a:extLst>
                </p:cNvPr>
                <p:cNvSpPr>
                  <a:spLocks noChangeArrowheads="1"/>
                </p:cNvSpPr>
                <p:nvPr/>
              </p:nvSpPr>
              <p:spPr bwMode="auto">
                <a:xfrm>
                  <a:off x="10345228" y="4443998"/>
                  <a:ext cx="42863" cy="47625"/>
                </a:xfrm>
                <a:prstGeom prst="ellipse">
                  <a:avLst/>
                </a:pr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08" name="Group 107">
                <a:extLst>
                  <a:ext uri="{FF2B5EF4-FFF2-40B4-BE49-F238E27FC236}">
                    <a16:creationId xmlns:a16="http://schemas.microsoft.com/office/drawing/2014/main" id="{C3CA6510-C1D8-D232-F0B9-65F44204DB85}"/>
                  </a:ext>
                </a:extLst>
              </p:cNvPr>
              <p:cNvGrpSpPr/>
              <p:nvPr/>
            </p:nvGrpSpPr>
            <p:grpSpPr>
              <a:xfrm>
                <a:off x="8011898" y="4508715"/>
                <a:ext cx="1206122" cy="410624"/>
                <a:chOff x="7399107" y="1365161"/>
                <a:chExt cx="2388836" cy="732595"/>
              </a:xfrm>
            </p:grpSpPr>
            <p:sp>
              <p:nvSpPr>
                <p:cNvPr id="124" name="Freeform 608">
                  <a:extLst>
                    <a:ext uri="{FF2B5EF4-FFF2-40B4-BE49-F238E27FC236}">
                      <a16:creationId xmlns:a16="http://schemas.microsoft.com/office/drawing/2014/main" id="{5131680C-51BF-269F-60EB-621974AF98E8}"/>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125" name="Group 124">
                  <a:extLst>
                    <a:ext uri="{FF2B5EF4-FFF2-40B4-BE49-F238E27FC236}">
                      <a16:creationId xmlns:a16="http://schemas.microsoft.com/office/drawing/2014/main" id="{2ED003E2-6372-D12C-BB5F-787577F7C4C6}"/>
                    </a:ext>
                  </a:extLst>
                </p:cNvPr>
                <p:cNvGrpSpPr/>
                <p:nvPr/>
              </p:nvGrpSpPr>
              <p:grpSpPr>
                <a:xfrm>
                  <a:off x="7564998" y="1450537"/>
                  <a:ext cx="2021605" cy="589765"/>
                  <a:chOff x="7939341" y="3037317"/>
                  <a:chExt cx="897649" cy="353919"/>
                </a:xfrm>
              </p:grpSpPr>
              <p:sp>
                <p:nvSpPr>
                  <p:cNvPr id="126" name="Freeform 610">
                    <a:extLst>
                      <a:ext uri="{FF2B5EF4-FFF2-40B4-BE49-F238E27FC236}">
                        <a16:creationId xmlns:a16="http://schemas.microsoft.com/office/drawing/2014/main" id="{4C2A9E61-9957-309C-6853-42D4C6782D32}"/>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7" name="Freeform 611">
                    <a:extLst>
                      <a:ext uri="{FF2B5EF4-FFF2-40B4-BE49-F238E27FC236}">
                        <a16:creationId xmlns:a16="http://schemas.microsoft.com/office/drawing/2014/main" id="{D412195F-7201-CFEF-A342-C2584B40519A}"/>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8" name="Freeform 612">
                    <a:extLst>
                      <a:ext uri="{FF2B5EF4-FFF2-40B4-BE49-F238E27FC236}">
                        <a16:creationId xmlns:a16="http://schemas.microsoft.com/office/drawing/2014/main" id="{E2B8F790-DFD0-3A70-E392-34E7706BC9A5}"/>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9" name="Freeform 613">
                    <a:extLst>
                      <a:ext uri="{FF2B5EF4-FFF2-40B4-BE49-F238E27FC236}">
                        <a16:creationId xmlns:a16="http://schemas.microsoft.com/office/drawing/2014/main" id="{E6E92C48-A9EC-7F81-0327-40E062BA9D26}"/>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grpSp>
            <p:nvGrpSpPr>
              <p:cNvPr id="109" name="Group 108">
                <a:extLst>
                  <a:ext uri="{FF2B5EF4-FFF2-40B4-BE49-F238E27FC236}">
                    <a16:creationId xmlns:a16="http://schemas.microsoft.com/office/drawing/2014/main" id="{BD5B367F-04BC-21C9-CDA6-2D857645D360}"/>
                  </a:ext>
                </a:extLst>
              </p:cNvPr>
              <p:cNvGrpSpPr/>
              <p:nvPr/>
            </p:nvGrpSpPr>
            <p:grpSpPr>
              <a:xfrm>
                <a:off x="6713475" y="5263098"/>
                <a:ext cx="2324083" cy="969310"/>
                <a:chOff x="6713475" y="5263098"/>
                <a:chExt cx="2324083" cy="969310"/>
              </a:xfrm>
            </p:grpSpPr>
            <p:sp>
              <p:nvSpPr>
                <p:cNvPr id="110" name="Line 61">
                  <a:extLst>
                    <a:ext uri="{FF2B5EF4-FFF2-40B4-BE49-F238E27FC236}">
                      <a16:creationId xmlns:a16="http://schemas.microsoft.com/office/drawing/2014/main" id="{2EE0190D-D845-0D4C-06C0-C273610D36D9}"/>
                    </a:ext>
                  </a:extLst>
                </p:cNvPr>
                <p:cNvSpPr>
                  <a:spLocks noChangeShapeType="1"/>
                </p:cNvSpPr>
                <p:nvPr/>
              </p:nvSpPr>
              <p:spPr bwMode="auto">
                <a:xfrm flipH="1">
                  <a:off x="7259676" y="5267911"/>
                  <a:ext cx="901700" cy="2794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1" name="Line 62">
                  <a:extLst>
                    <a:ext uri="{FF2B5EF4-FFF2-40B4-BE49-F238E27FC236}">
                      <a16:creationId xmlns:a16="http://schemas.microsoft.com/office/drawing/2014/main" id="{382303FA-CF65-B914-8F6C-41FF2E585046}"/>
                    </a:ext>
                  </a:extLst>
                </p:cNvPr>
                <p:cNvSpPr>
                  <a:spLocks noChangeShapeType="1"/>
                </p:cNvSpPr>
                <p:nvPr/>
              </p:nvSpPr>
              <p:spPr bwMode="auto">
                <a:xfrm flipH="1">
                  <a:off x="7645439" y="5263098"/>
                  <a:ext cx="806450" cy="41910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2" name="Line 63">
                  <a:extLst>
                    <a:ext uri="{FF2B5EF4-FFF2-40B4-BE49-F238E27FC236}">
                      <a16:creationId xmlns:a16="http://schemas.microsoft.com/office/drawing/2014/main" id="{2D31BACE-3922-5FF3-8A09-EF12E00ED80D}"/>
                    </a:ext>
                  </a:extLst>
                </p:cNvPr>
                <p:cNvSpPr>
                  <a:spLocks noChangeShapeType="1"/>
                </p:cNvSpPr>
                <p:nvPr/>
              </p:nvSpPr>
              <p:spPr bwMode="auto">
                <a:xfrm flipH="1">
                  <a:off x="8364575" y="5268398"/>
                  <a:ext cx="672983" cy="361311"/>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113" name="Text Box 72">
                  <a:extLst>
                    <a:ext uri="{FF2B5EF4-FFF2-40B4-BE49-F238E27FC236}">
                      <a16:creationId xmlns:a16="http://schemas.microsoft.com/office/drawing/2014/main" id="{8C69AABD-5528-B24E-D0F7-055CA30F18F4}"/>
                    </a:ext>
                  </a:extLst>
                </p:cNvPr>
                <p:cNvSpPr txBox="1">
                  <a:spLocks noChangeArrowheads="1"/>
                </p:cNvSpPr>
                <p:nvPr/>
              </p:nvSpPr>
              <p:spPr bwMode="auto">
                <a:xfrm>
                  <a:off x="6869377" y="5955409"/>
                  <a:ext cx="173156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ECE (VLAN ports 1-8)</a:t>
                  </a:r>
                </a:p>
              </p:txBody>
            </p:sp>
            <p:sp>
              <p:nvSpPr>
                <p:cNvPr id="114" name="Text Box 45">
                  <a:extLst>
                    <a:ext uri="{FF2B5EF4-FFF2-40B4-BE49-F238E27FC236}">
                      <a16:creationId xmlns:a16="http://schemas.microsoft.com/office/drawing/2014/main" id="{36ECB814-581D-2F28-1235-1D5EBFBEB52A}"/>
                    </a:ext>
                  </a:extLst>
                </p:cNvPr>
                <p:cNvSpPr txBox="1">
                  <a:spLocks noChangeArrowheads="1"/>
                </p:cNvSpPr>
                <p:nvPr/>
              </p:nvSpPr>
              <p:spPr bwMode="auto">
                <a:xfrm>
                  <a:off x="7898227" y="5426891"/>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grpSp>
              <p:nvGrpSpPr>
                <p:cNvPr id="115" name="Group 44">
                  <a:extLst>
                    <a:ext uri="{FF2B5EF4-FFF2-40B4-BE49-F238E27FC236}">
                      <a16:creationId xmlns:a16="http://schemas.microsoft.com/office/drawing/2014/main" id="{43189164-F1A5-B6A7-80CE-0E6BEC0F84E9}"/>
                    </a:ext>
                  </a:extLst>
                </p:cNvPr>
                <p:cNvGrpSpPr>
                  <a:grpSpLocks/>
                </p:cNvGrpSpPr>
                <p:nvPr/>
              </p:nvGrpSpPr>
              <p:grpSpPr bwMode="auto">
                <a:xfrm>
                  <a:off x="6713475" y="5434396"/>
                  <a:ext cx="609600" cy="558800"/>
                  <a:chOff x="-44" y="1473"/>
                  <a:chExt cx="981" cy="1105"/>
                </a:xfrm>
              </p:grpSpPr>
              <p:pic>
                <p:nvPicPr>
                  <p:cNvPr id="122" name="Picture 45" descr="desktop_computer_stylized_medium">
                    <a:extLst>
                      <a:ext uri="{FF2B5EF4-FFF2-40B4-BE49-F238E27FC236}">
                        <a16:creationId xmlns:a16="http://schemas.microsoft.com/office/drawing/2014/main" id="{C9833320-501A-98C2-6F8B-A2A96FAEAC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3" name="Freeform 46">
                    <a:extLst>
                      <a:ext uri="{FF2B5EF4-FFF2-40B4-BE49-F238E27FC236}">
                        <a16:creationId xmlns:a16="http://schemas.microsoft.com/office/drawing/2014/main" id="{252D4689-AC59-B1A8-EF08-95E8574BA0B4}"/>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16" name="Group 44">
                  <a:extLst>
                    <a:ext uri="{FF2B5EF4-FFF2-40B4-BE49-F238E27FC236}">
                      <a16:creationId xmlns:a16="http://schemas.microsoft.com/office/drawing/2014/main" id="{40B022AE-0480-E00E-9E1E-F470AF273E79}"/>
                    </a:ext>
                  </a:extLst>
                </p:cNvPr>
                <p:cNvGrpSpPr>
                  <a:grpSpLocks/>
                </p:cNvGrpSpPr>
                <p:nvPr/>
              </p:nvGrpSpPr>
              <p:grpSpPr bwMode="auto">
                <a:xfrm>
                  <a:off x="7278256" y="5439730"/>
                  <a:ext cx="609600" cy="558800"/>
                  <a:chOff x="-44" y="1473"/>
                  <a:chExt cx="981" cy="1105"/>
                </a:xfrm>
              </p:grpSpPr>
              <p:pic>
                <p:nvPicPr>
                  <p:cNvPr id="120" name="Picture 45" descr="desktop_computer_stylized_medium">
                    <a:extLst>
                      <a:ext uri="{FF2B5EF4-FFF2-40B4-BE49-F238E27FC236}">
                        <a16:creationId xmlns:a16="http://schemas.microsoft.com/office/drawing/2014/main" id="{9B3B0B66-D701-37E3-E6CE-14EF49D263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21" name="Freeform 46">
                    <a:extLst>
                      <a:ext uri="{FF2B5EF4-FFF2-40B4-BE49-F238E27FC236}">
                        <a16:creationId xmlns:a16="http://schemas.microsoft.com/office/drawing/2014/main" id="{996F6039-49C2-E418-2CC4-8A3A4EE11EAD}"/>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117" name="Group 44">
                  <a:extLst>
                    <a:ext uri="{FF2B5EF4-FFF2-40B4-BE49-F238E27FC236}">
                      <a16:creationId xmlns:a16="http://schemas.microsoft.com/office/drawing/2014/main" id="{4470B6D6-F6EE-7C8D-F38F-34222E6B1F47}"/>
                    </a:ext>
                  </a:extLst>
                </p:cNvPr>
                <p:cNvGrpSpPr>
                  <a:grpSpLocks/>
                </p:cNvGrpSpPr>
                <p:nvPr/>
              </p:nvGrpSpPr>
              <p:grpSpPr bwMode="auto">
                <a:xfrm>
                  <a:off x="8035123" y="5435068"/>
                  <a:ext cx="609600" cy="558800"/>
                  <a:chOff x="-44" y="1473"/>
                  <a:chExt cx="981" cy="1105"/>
                </a:xfrm>
              </p:grpSpPr>
              <p:pic>
                <p:nvPicPr>
                  <p:cNvPr id="118" name="Picture 45" descr="desktop_computer_stylized_medium">
                    <a:extLst>
                      <a:ext uri="{FF2B5EF4-FFF2-40B4-BE49-F238E27FC236}">
                        <a16:creationId xmlns:a16="http://schemas.microsoft.com/office/drawing/2014/main" id="{BD534B62-0F3E-3B1A-2432-71A1CD8DD3D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9" name="Freeform 46">
                    <a:extLst>
                      <a:ext uri="{FF2B5EF4-FFF2-40B4-BE49-F238E27FC236}">
                        <a16:creationId xmlns:a16="http://schemas.microsoft.com/office/drawing/2014/main" id="{0B38D1D4-BFFC-0573-578B-3BAAC82E9FB8}"/>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grpSp>
        <p:grpSp>
          <p:nvGrpSpPr>
            <p:cNvPr id="71" name="Group 70">
              <a:extLst>
                <a:ext uri="{FF2B5EF4-FFF2-40B4-BE49-F238E27FC236}">
                  <a16:creationId xmlns:a16="http://schemas.microsoft.com/office/drawing/2014/main" id="{06278A6D-00FF-95E2-2308-CFE1079B7271}"/>
                </a:ext>
              </a:extLst>
            </p:cNvPr>
            <p:cNvGrpSpPr/>
            <p:nvPr/>
          </p:nvGrpSpPr>
          <p:grpSpPr>
            <a:xfrm>
              <a:off x="8944384" y="4697880"/>
              <a:ext cx="2572510" cy="1717408"/>
              <a:chOff x="8810272" y="4515000"/>
              <a:chExt cx="2572510" cy="1717408"/>
            </a:xfrm>
          </p:grpSpPr>
          <p:grpSp>
            <p:nvGrpSpPr>
              <p:cNvPr id="72" name="Group 71">
                <a:extLst>
                  <a:ext uri="{FF2B5EF4-FFF2-40B4-BE49-F238E27FC236}">
                    <a16:creationId xmlns:a16="http://schemas.microsoft.com/office/drawing/2014/main" id="{A8258210-1DE8-73FC-AB6C-897A175E2031}"/>
                  </a:ext>
                </a:extLst>
              </p:cNvPr>
              <p:cNvGrpSpPr/>
              <p:nvPr/>
            </p:nvGrpSpPr>
            <p:grpSpPr>
              <a:xfrm>
                <a:off x="9139356" y="4877393"/>
                <a:ext cx="1256356" cy="523875"/>
                <a:chOff x="10935644" y="4822113"/>
                <a:chExt cx="1256356" cy="523875"/>
              </a:xfrm>
            </p:grpSpPr>
            <p:sp>
              <p:nvSpPr>
                <p:cNvPr id="94" name="Rectangle 76">
                  <a:extLst>
                    <a:ext uri="{FF2B5EF4-FFF2-40B4-BE49-F238E27FC236}">
                      <a16:creationId xmlns:a16="http://schemas.microsoft.com/office/drawing/2014/main" id="{AAD1482E-3E64-4C2E-030B-7356D8B78397}"/>
                    </a:ext>
                  </a:extLst>
                </p:cNvPr>
                <p:cNvSpPr>
                  <a:spLocks noChangeArrowheads="1"/>
                </p:cNvSpPr>
                <p:nvPr/>
              </p:nvSpPr>
              <p:spPr bwMode="auto">
                <a:xfrm>
                  <a:off x="11001071" y="4880851"/>
                  <a:ext cx="1190929" cy="457200"/>
                </a:xfrm>
                <a:prstGeom prst="rect">
                  <a:avLst/>
                </a:prstGeom>
                <a:solidFill>
                  <a:schemeClr val="accent5">
                    <a:lumMod val="60000"/>
                    <a:lumOff val="40000"/>
                  </a:schemeClr>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Arial" charset="0"/>
                    <a:ea typeface="ＭＳ Ｐゴシック" charset="0"/>
                    <a:cs typeface="+mn-cs"/>
                  </a:endParaRPr>
                </a:p>
              </p:txBody>
            </p:sp>
            <p:sp>
              <p:nvSpPr>
                <p:cNvPr id="95" name="Rectangle 2">
                  <a:extLst>
                    <a:ext uri="{FF2B5EF4-FFF2-40B4-BE49-F238E27FC236}">
                      <a16:creationId xmlns:a16="http://schemas.microsoft.com/office/drawing/2014/main" id="{F1E4CEC4-A0B6-A8A4-D850-FD260FEFEF70}"/>
                    </a:ext>
                  </a:extLst>
                </p:cNvPr>
                <p:cNvSpPr>
                  <a:spLocks noChangeArrowheads="1"/>
                </p:cNvSpPr>
                <p:nvPr/>
              </p:nvSpPr>
              <p:spPr bwMode="auto">
                <a:xfrm>
                  <a:off x="11010391" y="4872913"/>
                  <a:ext cx="1181609" cy="468313"/>
                </a:xfrm>
                <a:prstGeom prst="rect">
                  <a:avLst/>
                </a:prstGeom>
                <a:noFill/>
                <a:ln w="19050">
                  <a:solidFill>
                    <a:srgbClr val="000000"/>
                  </a:solidFill>
                  <a:miter lim="800000"/>
                  <a:headEnd/>
                  <a:tailEnd/>
                </a:ln>
                <a:extLst>
                  <a:ext uri="{909E8E84-426E-40dd-AFC4-6F175D3DCCD1}">
                    <a14:hiddenFill xmlns:a14="http://schemas.microsoft.com/office/drawing/2010/main" xmlns="">
                      <a:solidFill>
                        <a:srgbClr val="FFFFFF"/>
                      </a:solidFill>
                    </a14:hiddenFill>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96" name="Line 3">
                  <a:extLst>
                    <a:ext uri="{FF2B5EF4-FFF2-40B4-BE49-F238E27FC236}">
                      <a16:creationId xmlns:a16="http://schemas.microsoft.com/office/drawing/2014/main" id="{4AF5DAEF-6B14-11CD-8F2A-BA3523976577}"/>
                    </a:ext>
                  </a:extLst>
                </p:cNvPr>
                <p:cNvSpPr>
                  <a:spLocks noChangeShapeType="1"/>
                </p:cNvSpPr>
                <p:nvPr/>
              </p:nvSpPr>
              <p:spPr bwMode="auto">
                <a:xfrm>
                  <a:off x="11009376" y="5090714"/>
                  <a:ext cx="1163270" cy="2862"/>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97" name="Line 17">
                  <a:extLst>
                    <a:ext uri="{FF2B5EF4-FFF2-40B4-BE49-F238E27FC236}">
                      <a16:creationId xmlns:a16="http://schemas.microsoft.com/office/drawing/2014/main" id="{0D2E8286-5883-86DD-AE9D-4A2D21865682}"/>
                    </a:ext>
                  </a:extLst>
                </p:cNvPr>
                <p:cNvSpPr>
                  <a:spLocks noChangeShapeType="1"/>
                </p:cNvSpPr>
                <p:nvPr/>
              </p:nvSpPr>
              <p:spPr bwMode="auto">
                <a:xfrm>
                  <a:off x="11601146" y="4882438"/>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98" name="Line 24">
                  <a:extLst>
                    <a:ext uri="{FF2B5EF4-FFF2-40B4-BE49-F238E27FC236}">
                      <a16:creationId xmlns:a16="http://schemas.microsoft.com/office/drawing/2014/main" id="{D3F6A2B0-BE65-7390-7FD5-8FF97FF7A397}"/>
                    </a:ext>
                  </a:extLst>
                </p:cNvPr>
                <p:cNvSpPr>
                  <a:spLocks noChangeShapeType="1"/>
                </p:cNvSpPr>
                <p:nvPr/>
              </p:nvSpPr>
              <p:spPr bwMode="auto">
                <a:xfrm>
                  <a:off x="11305871" y="4877676"/>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99" name="Line 25">
                  <a:extLst>
                    <a:ext uri="{FF2B5EF4-FFF2-40B4-BE49-F238E27FC236}">
                      <a16:creationId xmlns:a16="http://schemas.microsoft.com/office/drawing/2014/main" id="{B7C88689-1572-F274-F9ED-6D4CCCA25F20}"/>
                    </a:ext>
                  </a:extLst>
                </p:cNvPr>
                <p:cNvSpPr>
                  <a:spLocks noChangeShapeType="1"/>
                </p:cNvSpPr>
                <p:nvPr/>
              </p:nvSpPr>
              <p:spPr bwMode="auto">
                <a:xfrm>
                  <a:off x="11896421" y="4872913"/>
                  <a:ext cx="0" cy="4635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100" name="Text Box 27">
                  <a:extLst>
                    <a:ext uri="{FF2B5EF4-FFF2-40B4-BE49-F238E27FC236}">
                      <a16:creationId xmlns:a16="http://schemas.microsoft.com/office/drawing/2014/main" id="{959B7B3A-EB0B-8EAE-1F5D-F7F7A39B05A0}"/>
                    </a:ext>
                  </a:extLst>
                </p:cNvPr>
                <p:cNvSpPr txBox="1">
                  <a:spLocks noChangeArrowheads="1"/>
                </p:cNvSpPr>
                <p:nvPr/>
              </p:nvSpPr>
              <p:spPr bwMode="auto">
                <a:xfrm>
                  <a:off x="10954695" y="4830300"/>
                  <a:ext cx="24130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9</a:t>
                  </a:r>
                </a:p>
              </p:txBody>
            </p:sp>
            <p:sp>
              <p:nvSpPr>
                <p:cNvPr id="101" name="Text Box 28">
                  <a:extLst>
                    <a:ext uri="{FF2B5EF4-FFF2-40B4-BE49-F238E27FC236}">
                      <a16:creationId xmlns:a16="http://schemas.microsoft.com/office/drawing/2014/main" id="{71620C71-FC46-51A6-D4EB-74F39BF8BA2A}"/>
                    </a:ext>
                  </a:extLst>
                </p:cNvPr>
                <p:cNvSpPr txBox="1">
                  <a:spLocks noChangeArrowheads="1"/>
                </p:cNvSpPr>
                <p:nvPr/>
              </p:nvSpPr>
              <p:spPr bwMode="auto">
                <a:xfrm>
                  <a:off x="11813871" y="5045951"/>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16</a:t>
                  </a:r>
                </a:p>
              </p:txBody>
            </p:sp>
            <p:sp>
              <p:nvSpPr>
                <p:cNvPr id="102" name="Text Box 29">
                  <a:extLst>
                    <a:ext uri="{FF2B5EF4-FFF2-40B4-BE49-F238E27FC236}">
                      <a16:creationId xmlns:a16="http://schemas.microsoft.com/office/drawing/2014/main" id="{654D6DBD-BFAB-7468-3294-8CFDA0557DF2}"/>
                    </a:ext>
                  </a:extLst>
                </p:cNvPr>
                <p:cNvSpPr txBox="1">
                  <a:spLocks noChangeArrowheads="1"/>
                </p:cNvSpPr>
                <p:nvPr/>
              </p:nvSpPr>
              <p:spPr bwMode="auto">
                <a:xfrm>
                  <a:off x="10935644" y="5045951"/>
                  <a:ext cx="298450" cy="214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10</a:t>
                  </a:r>
                </a:p>
              </p:txBody>
            </p:sp>
            <p:sp>
              <p:nvSpPr>
                <p:cNvPr id="103" name="Text Box 74">
                  <a:extLst>
                    <a:ext uri="{FF2B5EF4-FFF2-40B4-BE49-F238E27FC236}">
                      <a16:creationId xmlns:a16="http://schemas.microsoft.com/office/drawing/2014/main" id="{B39F9AF5-93AA-4318-CACE-A57742C65FCF}"/>
                    </a:ext>
                  </a:extLst>
                </p:cNvPr>
                <p:cNvSpPr txBox="1">
                  <a:spLocks noChangeArrowheads="1"/>
                </p:cNvSpPr>
                <p:nvPr/>
              </p:nvSpPr>
              <p:spPr bwMode="auto">
                <a:xfrm>
                  <a:off x="11809108" y="4822113"/>
                  <a:ext cx="298450" cy="2143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Arial" charset="0"/>
                      <a:ea typeface="ＭＳ Ｐゴシック" charset="0"/>
                    </a:rPr>
                    <a:t>15</a:t>
                  </a:r>
                </a:p>
              </p:txBody>
            </p:sp>
            <p:sp>
              <p:nvSpPr>
                <p:cNvPr id="104" name="Oval 84">
                  <a:extLst>
                    <a:ext uri="{FF2B5EF4-FFF2-40B4-BE49-F238E27FC236}">
                      <a16:creationId xmlns:a16="http://schemas.microsoft.com/office/drawing/2014/main" id="{4F3CD18E-8B68-2B28-B593-5F5E598FD41D}"/>
                    </a:ext>
                  </a:extLst>
                </p:cNvPr>
                <p:cNvSpPr>
                  <a:spLocks noChangeArrowheads="1"/>
                </p:cNvSpPr>
                <p:nvPr/>
              </p:nvSpPr>
              <p:spPr bwMode="auto">
                <a:xfrm>
                  <a:off x="11147121" y="5185651"/>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105" name="Oval 85">
                  <a:extLst>
                    <a:ext uri="{FF2B5EF4-FFF2-40B4-BE49-F238E27FC236}">
                      <a16:creationId xmlns:a16="http://schemas.microsoft.com/office/drawing/2014/main" id="{89AD948C-2CDA-EBEA-CBF8-658B9F74A52A}"/>
                    </a:ext>
                  </a:extLst>
                </p:cNvPr>
                <p:cNvSpPr>
                  <a:spLocks noChangeArrowheads="1"/>
                </p:cNvSpPr>
                <p:nvPr/>
              </p:nvSpPr>
              <p:spPr bwMode="auto">
                <a:xfrm>
                  <a:off x="11134421" y="4971338"/>
                  <a:ext cx="42862"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sp>
              <p:nvSpPr>
                <p:cNvPr id="106" name="Oval 86">
                  <a:extLst>
                    <a:ext uri="{FF2B5EF4-FFF2-40B4-BE49-F238E27FC236}">
                      <a16:creationId xmlns:a16="http://schemas.microsoft.com/office/drawing/2014/main" id="{95D26FDE-809D-F236-A67E-89439E4E53EB}"/>
                    </a:ext>
                  </a:extLst>
                </p:cNvPr>
                <p:cNvSpPr>
                  <a:spLocks noChangeArrowheads="1"/>
                </p:cNvSpPr>
                <p:nvPr/>
              </p:nvSpPr>
              <p:spPr bwMode="auto">
                <a:xfrm>
                  <a:off x="12009133" y="4968163"/>
                  <a:ext cx="42863" cy="47625"/>
                </a:xfrm>
                <a:prstGeom prst="ellipse">
                  <a:avLst/>
                </a:prstGeom>
                <a:solidFill>
                  <a:schemeClr val="bg1"/>
                </a:solidFill>
                <a:ln>
                  <a:noFill/>
                </a:ln>
                <a:extLst>
                  <a:ext uri="{91240B29-F687-4f45-9708-019B960494DF}">
                    <a14:hiddenLine xmlns:a14="http://schemas.microsoft.com/office/drawing/2010/main" xmlns="" w="9525">
                      <a:solidFill>
                        <a:srgbClr val="000000"/>
                      </a:solidFill>
                      <a:round/>
                      <a:headEnd/>
                      <a:tailEnd/>
                    </a14:hiddenLine>
                  </a:ext>
                </a:ex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Arial" charset="0"/>
                    <a:ea typeface="ＭＳ Ｐゴシック" charset="0"/>
                    <a:cs typeface="+mn-cs"/>
                  </a:endParaRPr>
                </a:p>
              </p:txBody>
            </p:sp>
          </p:grpSp>
          <p:sp>
            <p:nvSpPr>
              <p:cNvPr id="73" name="Text Box 64">
                <a:extLst>
                  <a:ext uri="{FF2B5EF4-FFF2-40B4-BE49-F238E27FC236}">
                    <a16:creationId xmlns:a16="http://schemas.microsoft.com/office/drawing/2014/main" id="{78F8991E-F529-EB04-F6EB-F5DEB8A5E136}"/>
                  </a:ext>
                </a:extLst>
              </p:cNvPr>
              <p:cNvSpPr txBox="1">
                <a:spLocks noChangeArrowheads="1"/>
              </p:cNvSpPr>
              <p:nvPr/>
            </p:nvSpPr>
            <p:spPr bwMode="auto">
              <a:xfrm>
                <a:off x="10144471" y="5463844"/>
                <a:ext cx="343364"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a:ea typeface="ＭＳ Ｐゴシック" charset="0"/>
                  </a:rPr>
                  <a:t>…</a:t>
                </a:r>
              </a:p>
            </p:txBody>
          </p:sp>
          <p:sp>
            <p:nvSpPr>
              <p:cNvPr id="74" name="Line 69">
                <a:extLst>
                  <a:ext uri="{FF2B5EF4-FFF2-40B4-BE49-F238E27FC236}">
                    <a16:creationId xmlns:a16="http://schemas.microsoft.com/office/drawing/2014/main" id="{0FEF166F-B59C-B6DD-5F06-EE6708979371}"/>
                  </a:ext>
                </a:extLst>
              </p:cNvPr>
              <p:cNvSpPr>
                <a:spLocks noChangeShapeType="1"/>
              </p:cNvSpPr>
              <p:nvPr/>
            </p:nvSpPr>
            <p:spPr bwMode="auto">
              <a:xfrm>
                <a:off x="9363013" y="5251834"/>
                <a:ext cx="101600" cy="377825"/>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5" name="Line 70">
                <a:extLst>
                  <a:ext uri="{FF2B5EF4-FFF2-40B4-BE49-F238E27FC236}">
                    <a16:creationId xmlns:a16="http://schemas.microsoft.com/office/drawing/2014/main" id="{DD1B3085-BDD7-A0C2-361E-A72C56F2C776}"/>
                  </a:ext>
                </a:extLst>
              </p:cNvPr>
              <p:cNvSpPr>
                <a:spLocks noChangeShapeType="1"/>
              </p:cNvSpPr>
              <p:nvPr/>
            </p:nvSpPr>
            <p:spPr bwMode="auto">
              <a:xfrm>
                <a:off x="9353488" y="5050221"/>
                <a:ext cx="479425" cy="603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sp>
            <p:nvSpPr>
              <p:cNvPr id="76" name="Text Box 73">
                <a:extLst>
                  <a:ext uri="{FF2B5EF4-FFF2-40B4-BE49-F238E27FC236}">
                    <a16:creationId xmlns:a16="http://schemas.microsoft.com/office/drawing/2014/main" id="{C837DEF4-28EA-2AF3-48CD-6F2BE1C86862}"/>
                  </a:ext>
                </a:extLst>
              </p:cNvPr>
              <p:cNvSpPr txBox="1">
                <a:spLocks noChangeArrowheads="1"/>
              </p:cNvSpPr>
              <p:nvPr/>
            </p:nvSpPr>
            <p:spPr bwMode="auto">
              <a:xfrm>
                <a:off x="8810272" y="5955409"/>
                <a:ext cx="2572510"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i="1">
                    <a:solidFill>
                      <a:schemeClr val="tx1"/>
                    </a:solidFill>
                    <a:latin typeface="Comic Sans MS" charset="0"/>
                    <a:ea typeface="ＭＳ Ｐゴシック" charset="0"/>
                    <a:cs typeface="ＭＳ Ｐゴシック" charset="0"/>
                  </a:defRPr>
                </a:lvl1pPr>
                <a:lvl2pPr marL="742950" indent="-285750">
                  <a:defRPr sz="2400" i="1">
                    <a:solidFill>
                      <a:schemeClr val="tx1"/>
                    </a:solidFill>
                    <a:latin typeface="Comic Sans MS" charset="0"/>
                    <a:ea typeface="ＭＳ Ｐゴシック" charset="0"/>
                  </a:defRPr>
                </a:lvl2pPr>
                <a:lvl3pPr marL="1143000" indent="-228600">
                  <a:defRPr sz="2400" i="1">
                    <a:solidFill>
                      <a:schemeClr val="tx1"/>
                    </a:solidFill>
                    <a:latin typeface="Comic Sans MS" charset="0"/>
                    <a:ea typeface="ＭＳ Ｐゴシック" charset="0"/>
                  </a:defRPr>
                </a:lvl3pPr>
                <a:lvl4pPr marL="1600200" indent="-228600">
                  <a:defRPr sz="2400" i="1">
                    <a:solidFill>
                      <a:schemeClr val="tx1"/>
                    </a:solidFill>
                    <a:latin typeface="Comic Sans MS" charset="0"/>
                    <a:ea typeface="ＭＳ Ｐゴシック" charset="0"/>
                  </a:defRPr>
                </a:lvl4pPr>
                <a:lvl5pPr marL="2057400" indent="-228600">
                  <a:defRPr sz="2400" i="1">
                    <a:solidFill>
                      <a:schemeClr val="tx1"/>
                    </a:solidFill>
                    <a:latin typeface="Comic Sans MS" charset="0"/>
                    <a:ea typeface="ＭＳ Ｐゴシック" charset="0"/>
                  </a:defRPr>
                </a:lvl5pPr>
                <a:lvl6pPr marL="2514600" indent="-228600" eaLnBrk="0" fontAlgn="base" hangingPunct="0">
                  <a:spcBef>
                    <a:spcPct val="0"/>
                  </a:spcBef>
                  <a:spcAft>
                    <a:spcPct val="0"/>
                  </a:spcAft>
                  <a:defRPr sz="2400" i="1">
                    <a:solidFill>
                      <a:schemeClr val="tx1"/>
                    </a:solidFill>
                    <a:latin typeface="Comic Sans MS" charset="0"/>
                    <a:ea typeface="ＭＳ Ｐゴシック" charset="0"/>
                  </a:defRPr>
                </a:lvl6pPr>
                <a:lvl7pPr marL="2971800" indent="-228600" eaLnBrk="0" fontAlgn="base" hangingPunct="0">
                  <a:spcBef>
                    <a:spcPct val="0"/>
                  </a:spcBef>
                  <a:spcAft>
                    <a:spcPct val="0"/>
                  </a:spcAft>
                  <a:defRPr sz="2400" i="1">
                    <a:solidFill>
                      <a:schemeClr val="tx1"/>
                    </a:solidFill>
                    <a:latin typeface="Comic Sans MS" charset="0"/>
                    <a:ea typeface="ＭＳ Ｐゴシック" charset="0"/>
                  </a:defRPr>
                </a:lvl7pPr>
                <a:lvl8pPr marL="3429000" indent="-228600" eaLnBrk="0" fontAlgn="base" hangingPunct="0">
                  <a:spcBef>
                    <a:spcPct val="0"/>
                  </a:spcBef>
                  <a:spcAft>
                    <a:spcPct val="0"/>
                  </a:spcAft>
                  <a:defRPr sz="2400" i="1">
                    <a:solidFill>
                      <a:schemeClr val="tx1"/>
                    </a:solidFill>
                    <a:latin typeface="Comic Sans MS" charset="0"/>
                    <a:ea typeface="ＭＳ Ｐゴシック" charset="0"/>
                  </a:defRPr>
                </a:lvl8pPr>
                <a:lvl9pPr marL="3886200" indent="-228600" eaLnBrk="0" fontAlgn="base" hangingPunct="0">
                  <a:spcBef>
                    <a:spcPct val="0"/>
                  </a:spcBef>
                  <a:spcAft>
                    <a:spcPct val="0"/>
                  </a:spcAft>
                  <a:defRPr sz="2400" i="1">
                    <a:solidFill>
                      <a:schemeClr val="tx1"/>
                    </a:solidFill>
                    <a:latin typeface="Comic Sans MS"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a:ln>
                      <a:noFill/>
                    </a:ln>
                    <a:solidFill>
                      <a:srgbClr val="000000"/>
                    </a:solidFill>
                    <a:effectLst/>
                    <a:uLnTx/>
                    <a:uFillTx/>
                    <a:latin typeface="Arial" charset="0"/>
                    <a:ea typeface="ＭＳ Ｐゴシック" charset="0"/>
                  </a:rPr>
                  <a:t>CS (VLAN ports 9-15)</a:t>
                </a:r>
              </a:p>
            </p:txBody>
          </p:sp>
          <p:grpSp>
            <p:nvGrpSpPr>
              <p:cNvPr id="77" name="Group 44">
                <a:extLst>
                  <a:ext uri="{FF2B5EF4-FFF2-40B4-BE49-F238E27FC236}">
                    <a16:creationId xmlns:a16="http://schemas.microsoft.com/office/drawing/2014/main" id="{857B82F9-BC56-1F77-6A03-3D069CD20EDC}"/>
                  </a:ext>
                </a:extLst>
              </p:cNvPr>
              <p:cNvGrpSpPr>
                <a:grpSpLocks/>
              </p:cNvGrpSpPr>
              <p:nvPr/>
            </p:nvGrpSpPr>
            <p:grpSpPr bwMode="auto">
              <a:xfrm>
                <a:off x="9000524" y="5430406"/>
                <a:ext cx="609600" cy="558800"/>
                <a:chOff x="-44" y="1473"/>
                <a:chExt cx="981" cy="1105"/>
              </a:xfrm>
            </p:grpSpPr>
            <p:pic>
              <p:nvPicPr>
                <p:cNvPr id="92" name="Picture 45" descr="desktop_computer_stylized_medium">
                  <a:extLst>
                    <a:ext uri="{FF2B5EF4-FFF2-40B4-BE49-F238E27FC236}">
                      <a16:creationId xmlns:a16="http://schemas.microsoft.com/office/drawing/2014/main" id="{07EF2F51-0CB7-51E2-48A2-C3702D03A9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 name="Freeform 46">
                  <a:extLst>
                    <a:ext uri="{FF2B5EF4-FFF2-40B4-BE49-F238E27FC236}">
                      <a16:creationId xmlns:a16="http://schemas.microsoft.com/office/drawing/2014/main" id="{DBEBE631-C484-33C9-F168-636CD86C5BAE}"/>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78" name="Group 44">
                <a:extLst>
                  <a:ext uri="{FF2B5EF4-FFF2-40B4-BE49-F238E27FC236}">
                    <a16:creationId xmlns:a16="http://schemas.microsoft.com/office/drawing/2014/main" id="{BE767E77-D81F-9A71-1FE7-E6014A9DE67B}"/>
                  </a:ext>
                </a:extLst>
              </p:cNvPr>
              <p:cNvGrpSpPr>
                <a:grpSpLocks/>
              </p:cNvGrpSpPr>
              <p:nvPr/>
            </p:nvGrpSpPr>
            <p:grpSpPr bwMode="auto">
              <a:xfrm>
                <a:off x="9515751" y="5436316"/>
                <a:ext cx="609600" cy="558800"/>
                <a:chOff x="-44" y="1473"/>
                <a:chExt cx="981" cy="1105"/>
              </a:xfrm>
            </p:grpSpPr>
            <p:pic>
              <p:nvPicPr>
                <p:cNvPr id="90" name="Picture 45" descr="desktop_computer_stylized_medium">
                  <a:extLst>
                    <a:ext uri="{FF2B5EF4-FFF2-40B4-BE49-F238E27FC236}">
                      <a16:creationId xmlns:a16="http://schemas.microsoft.com/office/drawing/2014/main" id="{FE87D671-C1D3-DAB7-1DCC-8503D9499C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1" name="Freeform 46">
                  <a:extLst>
                    <a:ext uri="{FF2B5EF4-FFF2-40B4-BE49-F238E27FC236}">
                      <a16:creationId xmlns:a16="http://schemas.microsoft.com/office/drawing/2014/main" id="{DBCD081F-B95F-79E5-7899-2DE8276D3B23}"/>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nvGrpSpPr>
              <p:cNvPr id="79" name="Group 78">
                <a:extLst>
                  <a:ext uri="{FF2B5EF4-FFF2-40B4-BE49-F238E27FC236}">
                    <a16:creationId xmlns:a16="http://schemas.microsoft.com/office/drawing/2014/main" id="{3365B7FF-D629-E4A6-F8F7-DA149B802FD3}"/>
                  </a:ext>
                </a:extLst>
              </p:cNvPr>
              <p:cNvGrpSpPr/>
              <p:nvPr/>
            </p:nvGrpSpPr>
            <p:grpSpPr>
              <a:xfrm>
                <a:off x="9202354" y="4515000"/>
                <a:ext cx="1206122" cy="410624"/>
                <a:chOff x="7399107" y="1365161"/>
                <a:chExt cx="2388836" cy="732595"/>
              </a:xfrm>
            </p:grpSpPr>
            <p:sp>
              <p:nvSpPr>
                <p:cNvPr id="84" name="Freeform 675">
                  <a:extLst>
                    <a:ext uri="{FF2B5EF4-FFF2-40B4-BE49-F238E27FC236}">
                      <a16:creationId xmlns:a16="http://schemas.microsoft.com/office/drawing/2014/main" id="{3880559C-D48A-E58D-EAFA-AF566DC5049A}"/>
                    </a:ext>
                  </a:extLst>
                </p:cNvPr>
                <p:cNvSpPr/>
                <p:nvPr/>
              </p:nvSpPr>
              <p:spPr>
                <a:xfrm>
                  <a:off x="7399107" y="1365161"/>
                  <a:ext cx="2388836" cy="732595"/>
                </a:xfrm>
                <a:custGeom>
                  <a:avLst/>
                  <a:gdLst>
                    <a:gd name="connsiteX0" fmla="*/ 0 w 3783724"/>
                    <a:gd name="connsiteY0" fmla="*/ 1313793 h 1324303"/>
                    <a:gd name="connsiteX1" fmla="*/ 0 w 3783724"/>
                    <a:gd name="connsiteY1" fmla="*/ 1313793 h 1324303"/>
                    <a:gd name="connsiteX2" fmla="*/ 252248 w 3783724"/>
                    <a:gd name="connsiteY2" fmla="*/ 0 h 1324303"/>
                    <a:gd name="connsiteX3" fmla="*/ 3415862 w 3783724"/>
                    <a:gd name="connsiteY3" fmla="*/ 21020 h 1324303"/>
                    <a:gd name="connsiteX4" fmla="*/ 3783724 w 3783724"/>
                    <a:gd name="connsiteY4" fmla="*/ 1324303 h 1324303"/>
                    <a:gd name="connsiteX5" fmla="*/ 0 w 3783724"/>
                    <a:gd name="connsiteY5" fmla="*/ 1313793 h 1324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83724" h="1324303">
                      <a:moveTo>
                        <a:pt x="0" y="1313793"/>
                      </a:moveTo>
                      <a:lnTo>
                        <a:pt x="0" y="1313793"/>
                      </a:lnTo>
                      <a:lnTo>
                        <a:pt x="252248" y="0"/>
                      </a:lnTo>
                      <a:lnTo>
                        <a:pt x="3415862" y="21020"/>
                      </a:lnTo>
                      <a:lnTo>
                        <a:pt x="3783724" y="1324303"/>
                      </a:lnTo>
                      <a:lnTo>
                        <a:pt x="0" y="1313793"/>
                      </a:lnTo>
                      <a:close/>
                    </a:path>
                  </a:pathLst>
                </a:custGeom>
                <a:solidFill>
                  <a:srgbClr val="B8C2C9"/>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85" name="Group 84">
                  <a:extLst>
                    <a:ext uri="{FF2B5EF4-FFF2-40B4-BE49-F238E27FC236}">
                      <a16:creationId xmlns:a16="http://schemas.microsoft.com/office/drawing/2014/main" id="{3AAEC516-C2DD-8B5C-928E-C5AAC646DFF8}"/>
                    </a:ext>
                  </a:extLst>
                </p:cNvPr>
                <p:cNvGrpSpPr/>
                <p:nvPr/>
              </p:nvGrpSpPr>
              <p:grpSpPr>
                <a:xfrm>
                  <a:off x="7564998" y="1450537"/>
                  <a:ext cx="2021605" cy="589765"/>
                  <a:chOff x="7939341" y="3037317"/>
                  <a:chExt cx="897649" cy="353919"/>
                </a:xfrm>
              </p:grpSpPr>
              <p:sp>
                <p:nvSpPr>
                  <p:cNvPr id="86" name="Freeform 677">
                    <a:extLst>
                      <a:ext uri="{FF2B5EF4-FFF2-40B4-BE49-F238E27FC236}">
                        <a16:creationId xmlns:a16="http://schemas.microsoft.com/office/drawing/2014/main" id="{8305FFFF-AC42-A050-D138-3EE9AA7B8E99}"/>
                      </a:ext>
                    </a:extLst>
                  </p:cNvPr>
                  <p:cNvSpPr/>
                  <p:nvPr/>
                </p:nvSpPr>
                <p:spPr>
                  <a:xfrm>
                    <a:off x="7964170" y="3037317"/>
                    <a:ext cx="849158" cy="198115"/>
                  </a:xfrm>
                  <a:custGeom>
                    <a:avLst/>
                    <a:gdLst>
                      <a:gd name="connsiteX0" fmla="*/ 3725333 w 4588933"/>
                      <a:gd name="connsiteY0" fmla="*/ 0 h 1049866"/>
                      <a:gd name="connsiteX1" fmla="*/ 4588933 w 4588933"/>
                      <a:gd name="connsiteY1" fmla="*/ 270933 h 1049866"/>
                      <a:gd name="connsiteX2" fmla="*/ 3962400 w 4588933"/>
                      <a:gd name="connsiteY2" fmla="*/ 541866 h 1049866"/>
                      <a:gd name="connsiteX3" fmla="*/ 3742267 w 4588933"/>
                      <a:gd name="connsiteY3" fmla="*/ 457200 h 1049866"/>
                      <a:gd name="connsiteX4" fmla="*/ 2269067 w 4588933"/>
                      <a:gd name="connsiteY4" fmla="*/ 1049866 h 1049866"/>
                      <a:gd name="connsiteX5" fmla="*/ 880533 w 4588933"/>
                      <a:gd name="connsiteY5" fmla="*/ 457200 h 1049866"/>
                      <a:gd name="connsiteX6" fmla="*/ 592667 w 4588933"/>
                      <a:gd name="connsiteY6" fmla="*/ 541866 h 1049866"/>
                      <a:gd name="connsiteX7" fmla="*/ 0 w 4588933"/>
                      <a:gd name="connsiteY7" fmla="*/ 254000 h 1049866"/>
                      <a:gd name="connsiteX8" fmla="*/ 880533 w 4588933"/>
                      <a:gd name="connsiteY8" fmla="*/ 16933 h 1049866"/>
                      <a:gd name="connsiteX9" fmla="*/ 2302933 w 4588933"/>
                      <a:gd name="connsiteY9" fmla="*/ 626533 h 1049866"/>
                      <a:gd name="connsiteX10" fmla="*/ 3725333 w 4588933"/>
                      <a:gd name="connsiteY10" fmla="*/ 0 h 1049866"/>
                      <a:gd name="connsiteX0" fmla="*/ 3725333 w 4641485"/>
                      <a:gd name="connsiteY0" fmla="*/ 0 h 1049866"/>
                      <a:gd name="connsiteX1" fmla="*/ 4641485 w 4641485"/>
                      <a:gd name="connsiteY1" fmla="*/ 239402 h 1049866"/>
                      <a:gd name="connsiteX2" fmla="*/ 3962400 w 4641485"/>
                      <a:gd name="connsiteY2" fmla="*/ 541866 h 1049866"/>
                      <a:gd name="connsiteX3" fmla="*/ 3742267 w 4641485"/>
                      <a:gd name="connsiteY3" fmla="*/ 457200 h 1049866"/>
                      <a:gd name="connsiteX4" fmla="*/ 2269067 w 4641485"/>
                      <a:gd name="connsiteY4" fmla="*/ 1049866 h 1049866"/>
                      <a:gd name="connsiteX5" fmla="*/ 880533 w 4641485"/>
                      <a:gd name="connsiteY5" fmla="*/ 457200 h 1049866"/>
                      <a:gd name="connsiteX6" fmla="*/ 592667 w 4641485"/>
                      <a:gd name="connsiteY6" fmla="*/ 541866 h 1049866"/>
                      <a:gd name="connsiteX7" fmla="*/ 0 w 4641485"/>
                      <a:gd name="connsiteY7" fmla="*/ 254000 h 1049866"/>
                      <a:gd name="connsiteX8" fmla="*/ 880533 w 4641485"/>
                      <a:gd name="connsiteY8" fmla="*/ 16933 h 1049866"/>
                      <a:gd name="connsiteX9" fmla="*/ 2302933 w 4641485"/>
                      <a:gd name="connsiteY9" fmla="*/ 626533 h 1049866"/>
                      <a:gd name="connsiteX10" fmla="*/ 3725333 w 4641485"/>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73798 w 4673016"/>
                      <a:gd name="connsiteY3" fmla="*/ 45720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84308 w 4673016"/>
                      <a:gd name="connsiteY3" fmla="*/ 404648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34464 w 4673016"/>
                      <a:gd name="connsiteY9" fmla="*/ 62653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32979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794818 w 4673016"/>
                      <a:gd name="connsiteY3" fmla="*/ 436179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 name="connsiteX0" fmla="*/ 3756864 w 4673016"/>
                      <a:gd name="connsiteY0" fmla="*/ 0 h 1049866"/>
                      <a:gd name="connsiteX1" fmla="*/ 4673016 w 4673016"/>
                      <a:gd name="connsiteY1" fmla="*/ 239402 h 1049866"/>
                      <a:gd name="connsiteX2" fmla="*/ 3993931 w 4673016"/>
                      <a:gd name="connsiteY2" fmla="*/ 541866 h 1049866"/>
                      <a:gd name="connsiteX3" fmla="*/ 3815839 w 4673016"/>
                      <a:gd name="connsiteY3" fmla="*/ 467710 h 1049866"/>
                      <a:gd name="connsiteX4" fmla="*/ 2300598 w 4673016"/>
                      <a:gd name="connsiteY4" fmla="*/ 1049866 h 1049866"/>
                      <a:gd name="connsiteX5" fmla="*/ 912064 w 4673016"/>
                      <a:gd name="connsiteY5" fmla="*/ 457200 h 1049866"/>
                      <a:gd name="connsiteX6" fmla="*/ 624198 w 4673016"/>
                      <a:gd name="connsiteY6" fmla="*/ 541866 h 1049866"/>
                      <a:gd name="connsiteX7" fmla="*/ 0 w 4673016"/>
                      <a:gd name="connsiteY7" fmla="*/ 275021 h 1049866"/>
                      <a:gd name="connsiteX8" fmla="*/ 912064 w 4673016"/>
                      <a:gd name="connsiteY8" fmla="*/ 16933 h 1049866"/>
                      <a:gd name="connsiteX9" fmla="*/ 2323954 w 4673016"/>
                      <a:gd name="connsiteY9" fmla="*/ 616023 h 1049866"/>
                      <a:gd name="connsiteX10" fmla="*/ 3756864 w 4673016"/>
                      <a:gd name="connsiteY10" fmla="*/ 0 h 1049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673016" h="1049866">
                        <a:moveTo>
                          <a:pt x="3756864" y="0"/>
                        </a:moveTo>
                        <a:lnTo>
                          <a:pt x="4673016" y="239402"/>
                        </a:lnTo>
                        <a:lnTo>
                          <a:pt x="3993931" y="541866"/>
                        </a:lnTo>
                        <a:lnTo>
                          <a:pt x="3815839" y="467710"/>
                        </a:lnTo>
                        <a:lnTo>
                          <a:pt x="2300598" y="1049866"/>
                        </a:lnTo>
                        <a:lnTo>
                          <a:pt x="912064" y="457200"/>
                        </a:lnTo>
                        <a:lnTo>
                          <a:pt x="624198" y="541866"/>
                        </a:lnTo>
                        <a:lnTo>
                          <a:pt x="0" y="275021"/>
                        </a:lnTo>
                        <a:lnTo>
                          <a:pt x="912064" y="16933"/>
                        </a:lnTo>
                        <a:lnTo>
                          <a:pt x="2323954" y="616023"/>
                        </a:lnTo>
                        <a:lnTo>
                          <a:pt x="3756864"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7" name="Freeform 678">
                    <a:extLst>
                      <a:ext uri="{FF2B5EF4-FFF2-40B4-BE49-F238E27FC236}">
                        <a16:creationId xmlns:a16="http://schemas.microsoft.com/office/drawing/2014/main" id="{E0EF3171-CE20-2B80-0AB1-2F156747AD3B}"/>
                      </a:ext>
                    </a:extLst>
                  </p:cNvPr>
                  <p:cNvSpPr/>
                  <p:nvPr/>
                </p:nvSpPr>
                <p:spPr>
                  <a:xfrm>
                    <a:off x="8519948" y="3206783"/>
                    <a:ext cx="317042" cy="170569"/>
                  </a:xfrm>
                  <a:custGeom>
                    <a:avLst/>
                    <a:gdLst>
                      <a:gd name="connsiteX0" fmla="*/ 21021 w 1744718"/>
                      <a:gd name="connsiteY0" fmla="*/ 0 h 903890"/>
                      <a:gd name="connsiteX1" fmla="*/ 1744718 w 1744718"/>
                      <a:gd name="connsiteY1" fmla="*/ 693683 h 903890"/>
                      <a:gd name="connsiteX2" fmla="*/ 1145628 w 1744718"/>
                      <a:gd name="connsiteY2" fmla="*/ 903890 h 903890"/>
                      <a:gd name="connsiteX3" fmla="*/ 0 w 1744718"/>
                      <a:gd name="connsiteY3" fmla="*/ 451945 h 903890"/>
                      <a:gd name="connsiteX4" fmla="*/ 21021 w 1744718"/>
                      <a:gd name="connsiteY4" fmla="*/ 0 h 9038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44718" h="903890">
                        <a:moveTo>
                          <a:pt x="21021" y="0"/>
                        </a:moveTo>
                        <a:lnTo>
                          <a:pt x="1744718" y="693683"/>
                        </a:lnTo>
                        <a:lnTo>
                          <a:pt x="1145628" y="903890"/>
                        </a:lnTo>
                        <a:lnTo>
                          <a:pt x="0" y="451945"/>
                        </a:lnTo>
                        <a:lnTo>
                          <a:pt x="21021" y="0"/>
                        </a:lnTo>
                        <a:close/>
                      </a:path>
                    </a:pathLst>
                  </a:custGeom>
                  <a:solidFill>
                    <a:srgbClr val="0000A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8" name="Freeform 679">
                    <a:extLst>
                      <a:ext uri="{FF2B5EF4-FFF2-40B4-BE49-F238E27FC236}">
                        <a16:creationId xmlns:a16="http://schemas.microsoft.com/office/drawing/2014/main" id="{5565BA1D-40AF-86F1-CCC5-626F7D492896}"/>
                      </a:ext>
                    </a:extLst>
                  </p:cNvPr>
                  <p:cNvSpPr/>
                  <p:nvPr/>
                </p:nvSpPr>
                <p:spPr>
                  <a:xfrm>
                    <a:off x="7939341" y="3206783"/>
                    <a:ext cx="311312" cy="168585"/>
                  </a:xfrm>
                  <a:custGeom>
                    <a:avLst/>
                    <a:gdLst>
                      <a:gd name="connsiteX0" fmla="*/ 1702676 w 1713187"/>
                      <a:gd name="connsiteY0" fmla="*/ 0 h 893380"/>
                      <a:gd name="connsiteX1" fmla="*/ 1713187 w 1713187"/>
                      <a:gd name="connsiteY1" fmla="*/ 472966 h 893380"/>
                      <a:gd name="connsiteX2" fmla="*/ 578069 w 1713187"/>
                      <a:gd name="connsiteY2" fmla="*/ 893380 h 893380"/>
                      <a:gd name="connsiteX3" fmla="*/ 0 w 1713187"/>
                      <a:gd name="connsiteY3" fmla="*/ 693683 h 893380"/>
                      <a:gd name="connsiteX4" fmla="*/ 1702676 w 1713187"/>
                      <a:gd name="connsiteY4" fmla="*/ 0 h 893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13187" h="893380">
                        <a:moveTo>
                          <a:pt x="1702676" y="0"/>
                        </a:moveTo>
                        <a:lnTo>
                          <a:pt x="1713187" y="472966"/>
                        </a:lnTo>
                        <a:lnTo>
                          <a:pt x="578069" y="893380"/>
                        </a:lnTo>
                        <a:lnTo>
                          <a:pt x="0" y="693683"/>
                        </a:lnTo>
                        <a:lnTo>
                          <a:pt x="1702676" y="0"/>
                        </a:lnTo>
                        <a:close/>
                      </a:path>
                    </a:pathLst>
                  </a:custGeom>
                  <a:solidFill>
                    <a:srgbClr val="0000A8"/>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9" name="Freeform 680">
                    <a:extLst>
                      <a:ext uri="{FF2B5EF4-FFF2-40B4-BE49-F238E27FC236}">
                        <a16:creationId xmlns:a16="http://schemas.microsoft.com/office/drawing/2014/main" id="{5CBA7C2A-044B-3823-9CF9-8DE6E919EE0B}"/>
                      </a:ext>
                    </a:extLst>
                  </p:cNvPr>
                  <p:cNvSpPr/>
                  <p:nvPr/>
                </p:nvSpPr>
                <p:spPr>
                  <a:xfrm>
                    <a:off x="8047413" y="3123483"/>
                    <a:ext cx="676892" cy="267753"/>
                  </a:xfrm>
                  <a:custGeom>
                    <a:avLst/>
                    <a:gdLst>
                      <a:gd name="connsiteX0" fmla="*/ 599089 w 4162096"/>
                      <a:gd name="connsiteY0" fmla="*/ 273269 h 1618593"/>
                      <a:gd name="connsiteX1" fmla="*/ 882869 w 4162096"/>
                      <a:gd name="connsiteY1" fmla="*/ 199697 h 1618593"/>
                      <a:gd name="connsiteX2" fmla="*/ 2312276 w 4162096"/>
                      <a:gd name="connsiteY2" fmla="*/ 798786 h 1618593"/>
                      <a:gd name="connsiteX3" fmla="*/ 3794234 w 4162096"/>
                      <a:gd name="connsiteY3" fmla="*/ 199697 h 1618593"/>
                      <a:gd name="connsiteX4" fmla="*/ 4014951 w 4162096"/>
                      <a:gd name="connsiteY4" fmla="*/ 273269 h 1618593"/>
                      <a:gd name="connsiteX5" fmla="*/ 3058510 w 4162096"/>
                      <a:gd name="connsiteY5" fmla="*/ 641131 h 1618593"/>
                      <a:gd name="connsiteX6" fmla="*/ 3026979 w 4162096"/>
                      <a:gd name="connsiteY6" fmla="*/ 1114097 h 1618593"/>
                      <a:gd name="connsiteX7" fmla="*/ 4162096 w 4162096"/>
                      <a:gd name="connsiteY7" fmla="*/ 1545021 h 1618593"/>
                      <a:gd name="connsiteX8" fmla="*/ 3878317 w 4162096"/>
                      <a:gd name="connsiteY8" fmla="*/ 1608083 h 1618593"/>
                      <a:gd name="connsiteX9" fmla="*/ 2301765 w 4162096"/>
                      <a:gd name="connsiteY9" fmla="*/ 945931 h 1618593"/>
                      <a:gd name="connsiteX10" fmla="*/ 693682 w 4162096"/>
                      <a:gd name="connsiteY10" fmla="*/ 1618593 h 1618593"/>
                      <a:gd name="connsiteX11" fmla="*/ 430924 w 4162096"/>
                      <a:gd name="connsiteY11" fmla="*/ 1524000 h 1618593"/>
                      <a:gd name="connsiteX12" fmla="*/ 1576551 w 4162096"/>
                      <a:gd name="connsiteY12" fmla="*/ 1082566 h 1618593"/>
                      <a:gd name="connsiteX13" fmla="*/ 1545020 w 4162096"/>
                      <a:gd name="connsiteY13" fmla="*/ 609600 h 1618593"/>
                      <a:gd name="connsiteX14" fmla="*/ 0 w 4162096"/>
                      <a:gd name="connsiteY14" fmla="*/ 0 h 1618593"/>
                      <a:gd name="connsiteX15" fmla="*/ 872358 w 4162096"/>
                      <a:gd name="connsiteY15" fmla="*/ 210207 h 1618593"/>
                      <a:gd name="connsiteX16" fmla="*/ 872358 w 4162096"/>
                      <a:gd name="connsiteY16" fmla="*/ 210207 h 1618593"/>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15" fmla="*/ 441434 w 3731172"/>
                      <a:gd name="connsiteY15"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441434 w 3731172"/>
                      <a:gd name="connsiteY14" fmla="*/ 10510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357351 w 3731172"/>
                      <a:gd name="connsiteY14" fmla="*/ 115613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0990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47144 w 3731172"/>
                      <a:gd name="connsiteY14" fmla="*/ 6306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14096 w 3731172"/>
                      <a:gd name="connsiteY13" fmla="*/ 420413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56137 w 3731172"/>
                      <a:gd name="connsiteY13" fmla="*/ 441434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882869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68165 w 3731172"/>
                      <a:gd name="connsiteY0" fmla="*/ 73572 h 1418896"/>
                      <a:gd name="connsiteX1" fmla="*/ 451945 w 3731172"/>
                      <a:gd name="connsiteY1" fmla="*/ 0 h 1418896"/>
                      <a:gd name="connsiteX2" fmla="*/ 1881352 w 3731172"/>
                      <a:gd name="connsiteY2" fmla="*/ 599089 h 1418896"/>
                      <a:gd name="connsiteX3" fmla="*/ 3363310 w 3731172"/>
                      <a:gd name="connsiteY3" fmla="*/ 0 h 1418896"/>
                      <a:gd name="connsiteX4" fmla="*/ 3584027 w 3731172"/>
                      <a:gd name="connsiteY4" fmla="*/ 73572 h 1418896"/>
                      <a:gd name="connsiteX5" fmla="*/ 2627586 w 3731172"/>
                      <a:gd name="connsiteY5" fmla="*/ 441434 h 1418896"/>
                      <a:gd name="connsiteX6" fmla="*/ 2596055 w 3731172"/>
                      <a:gd name="connsiteY6" fmla="*/ 914400 h 1418896"/>
                      <a:gd name="connsiteX7" fmla="*/ 3731172 w 3731172"/>
                      <a:gd name="connsiteY7" fmla="*/ 1345324 h 1418896"/>
                      <a:gd name="connsiteX8" fmla="*/ 3447393 w 3731172"/>
                      <a:gd name="connsiteY8" fmla="*/ 1408386 h 1418896"/>
                      <a:gd name="connsiteX9" fmla="*/ 1870841 w 3731172"/>
                      <a:gd name="connsiteY9" fmla="*/ 746234 h 1418896"/>
                      <a:gd name="connsiteX10" fmla="*/ 262758 w 3731172"/>
                      <a:gd name="connsiteY10" fmla="*/ 1418896 h 1418896"/>
                      <a:gd name="connsiteX11" fmla="*/ 0 w 3731172"/>
                      <a:gd name="connsiteY11" fmla="*/ 1324303 h 1418896"/>
                      <a:gd name="connsiteX12" fmla="*/ 1145627 w 3731172"/>
                      <a:gd name="connsiteY12" fmla="*/ 903890 h 1418896"/>
                      <a:gd name="connsiteX13" fmla="*/ 1145626 w 3731172"/>
                      <a:gd name="connsiteY13" fmla="*/ 451945 h 1418896"/>
                      <a:gd name="connsiteX14" fmla="*/ 189185 w 3731172"/>
                      <a:gd name="connsiteY14" fmla="*/ 84081 h 1418896"/>
                      <a:gd name="connsiteX15" fmla="*/ 168165 w 3731172"/>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575034 w 3710151"/>
                      <a:gd name="connsiteY6" fmla="*/ 91440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06565 w 3710151"/>
                      <a:gd name="connsiteY6" fmla="*/ 924910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06565 w 3710151"/>
                      <a:gd name="connsiteY5" fmla="*/ 441434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5151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60331 w 3710151"/>
                      <a:gd name="connsiteY2" fmla="*/ 599089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124605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12460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47144 w 3710151"/>
                      <a:gd name="connsiteY0" fmla="*/ 73572 h 1418896"/>
                      <a:gd name="connsiteX1" fmla="*/ 430924 w 3710151"/>
                      <a:gd name="connsiteY1" fmla="*/ 0 h 1418896"/>
                      <a:gd name="connsiteX2" fmla="*/ 1838028 w 3710151"/>
                      <a:gd name="connsiteY2" fmla="*/ 591655 h 1418896"/>
                      <a:gd name="connsiteX3" fmla="*/ 3342289 w 3710151"/>
                      <a:gd name="connsiteY3" fmla="*/ 0 h 1418896"/>
                      <a:gd name="connsiteX4" fmla="*/ 3563006 w 3710151"/>
                      <a:gd name="connsiteY4" fmla="*/ 73572 h 1418896"/>
                      <a:gd name="connsiteX5" fmla="*/ 2617717 w 3710151"/>
                      <a:gd name="connsiteY5" fmla="*/ 448868 h 1418896"/>
                      <a:gd name="connsiteX6" fmla="*/ 2610282 w 3710151"/>
                      <a:gd name="connsiteY6" fmla="*/ 902607 h 1418896"/>
                      <a:gd name="connsiteX7" fmla="*/ 3710151 w 3710151"/>
                      <a:gd name="connsiteY7" fmla="*/ 1345324 h 1418896"/>
                      <a:gd name="connsiteX8" fmla="*/ 3426372 w 3710151"/>
                      <a:gd name="connsiteY8" fmla="*/ 1408386 h 1418896"/>
                      <a:gd name="connsiteX9" fmla="*/ 1849820 w 3710151"/>
                      <a:gd name="connsiteY9" fmla="*/ 746234 h 1418896"/>
                      <a:gd name="connsiteX10" fmla="*/ 241737 w 3710151"/>
                      <a:gd name="connsiteY10" fmla="*/ 1418896 h 1418896"/>
                      <a:gd name="connsiteX11" fmla="*/ 0 w 3710151"/>
                      <a:gd name="connsiteY11" fmla="*/ 1334814 h 1418896"/>
                      <a:gd name="connsiteX12" fmla="*/ 1098586 w 3710151"/>
                      <a:gd name="connsiteY12" fmla="*/ 903890 h 1418896"/>
                      <a:gd name="connsiteX13" fmla="*/ 1087434 w 3710151"/>
                      <a:gd name="connsiteY13" fmla="*/ 451945 h 1418896"/>
                      <a:gd name="connsiteX14" fmla="*/ 168164 w 3710151"/>
                      <a:gd name="connsiteY14" fmla="*/ 84081 h 1418896"/>
                      <a:gd name="connsiteX15" fmla="*/ 147144 w 3710151"/>
                      <a:gd name="connsiteY15" fmla="*/ 73572 h 1418896"/>
                      <a:gd name="connsiteX0" fmla="*/ 162012 w 3725019"/>
                      <a:gd name="connsiteY0" fmla="*/ 73572 h 1418896"/>
                      <a:gd name="connsiteX1" fmla="*/ 445792 w 3725019"/>
                      <a:gd name="connsiteY1" fmla="*/ 0 h 1418896"/>
                      <a:gd name="connsiteX2" fmla="*/ 1852896 w 3725019"/>
                      <a:gd name="connsiteY2" fmla="*/ 591655 h 1418896"/>
                      <a:gd name="connsiteX3" fmla="*/ 3357157 w 3725019"/>
                      <a:gd name="connsiteY3" fmla="*/ 0 h 1418896"/>
                      <a:gd name="connsiteX4" fmla="*/ 3577874 w 3725019"/>
                      <a:gd name="connsiteY4" fmla="*/ 73572 h 1418896"/>
                      <a:gd name="connsiteX5" fmla="*/ 2632585 w 3725019"/>
                      <a:gd name="connsiteY5" fmla="*/ 448868 h 1418896"/>
                      <a:gd name="connsiteX6" fmla="*/ 2625150 w 3725019"/>
                      <a:gd name="connsiteY6" fmla="*/ 902607 h 1418896"/>
                      <a:gd name="connsiteX7" fmla="*/ 3725019 w 3725019"/>
                      <a:gd name="connsiteY7" fmla="*/ 1345324 h 1418896"/>
                      <a:gd name="connsiteX8" fmla="*/ 3441240 w 3725019"/>
                      <a:gd name="connsiteY8" fmla="*/ 1408386 h 1418896"/>
                      <a:gd name="connsiteX9" fmla="*/ 1864688 w 3725019"/>
                      <a:gd name="connsiteY9" fmla="*/ 746234 h 1418896"/>
                      <a:gd name="connsiteX10" fmla="*/ 256605 w 3725019"/>
                      <a:gd name="connsiteY10" fmla="*/ 1418896 h 1418896"/>
                      <a:gd name="connsiteX11" fmla="*/ 0 w 3725019"/>
                      <a:gd name="connsiteY11" fmla="*/ 1331097 h 1418896"/>
                      <a:gd name="connsiteX12" fmla="*/ 1113454 w 3725019"/>
                      <a:gd name="connsiteY12" fmla="*/ 903890 h 1418896"/>
                      <a:gd name="connsiteX13" fmla="*/ 1102302 w 3725019"/>
                      <a:gd name="connsiteY13" fmla="*/ 451945 h 1418896"/>
                      <a:gd name="connsiteX14" fmla="*/ 183032 w 3725019"/>
                      <a:gd name="connsiteY14" fmla="*/ 84081 h 1418896"/>
                      <a:gd name="connsiteX15" fmla="*/ 162012 w 3725019"/>
                      <a:gd name="connsiteY15" fmla="*/ 73572 h 1418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725019" h="1418896">
                        <a:moveTo>
                          <a:pt x="162012" y="73572"/>
                        </a:moveTo>
                        <a:lnTo>
                          <a:pt x="445792" y="0"/>
                        </a:lnTo>
                        <a:lnTo>
                          <a:pt x="1852896" y="591655"/>
                        </a:lnTo>
                        <a:lnTo>
                          <a:pt x="3357157" y="0"/>
                        </a:lnTo>
                        <a:lnTo>
                          <a:pt x="3577874" y="73572"/>
                        </a:lnTo>
                        <a:lnTo>
                          <a:pt x="2632585" y="448868"/>
                        </a:lnTo>
                        <a:lnTo>
                          <a:pt x="2625150" y="902607"/>
                        </a:lnTo>
                        <a:lnTo>
                          <a:pt x="3725019" y="1345324"/>
                        </a:lnTo>
                        <a:lnTo>
                          <a:pt x="3441240" y="1408386"/>
                        </a:lnTo>
                        <a:lnTo>
                          <a:pt x="1864688" y="746234"/>
                        </a:lnTo>
                        <a:lnTo>
                          <a:pt x="256605" y="1418896"/>
                        </a:lnTo>
                        <a:lnTo>
                          <a:pt x="0" y="1331097"/>
                        </a:lnTo>
                        <a:lnTo>
                          <a:pt x="1113454" y="903890"/>
                        </a:lnTo>
                        <a:cubicBezTo>
                          <a:pt x="1113454" y="760249"/>
                          <a:pt x="1102302" y="595586"/>
                          <a:pt x="1102302" y="451945"/>
                        </a:cubicBezTo>
                        <a:lnTo>
                          <a:pt x="183032" y="84081"/>
                        </a:lnTo>
                        <a:cubicBezTo>
                          <a:pt x="26317" y="21019"/>
                          <a:pt x="169019" y="77075"/>
                          <a:pt x="162012" y="73572"/>
                        </a:cubicBezTo>
                        <a:close/>
                      </a:path>
                    </a:pathLst>
                  </a:custGeom>
                  <a:solidFill>
                    <a:schemeClr val="accent1">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sp>
            <p:nvSpPr>
              <p:cNvPr id="80" name="Line 70">
                <a:extLst>
                  <a:ext uri="{FF2B5EF4-FFF2-40B4-BE49-F238E27FC236}">
                    <a16:creationId xmlns:a16="http://schemas.microsoft.com/office/drawing/2014/main" id="{BA8F5FCB-7950-96BA-57E5-ED5B9ACFD8AF}"/>
                  </a:ext>
                </a:extLst>
              </p:cNvPr>
              <p:cNvSpPr>
                <a:spLocks noChangeShapeType="1"/>
              </p:cNvSpPr>
              <p:nvPr/>
            </p:nvSpPr>
            <p:spPr bwMode="auto">
              <a:xfrm>
                <a:off x="10232595" y="5048617"/>
                <a:ext cx="479425" cy="603250"/>
              </a:xfrm>
              <a:prstGeom prst="line">
                <a:avLst/>
              </a:prstGeom>
              <a:noFill/>
              <a:ln w="9525">
                <a:solidFill>
                  <a:srgbClr val="000000"/>
                </a:solidFill>
                <a:round/>
                <a:headEnd/>
                <a:tailEnd/>
              </a:ln>
              <a:extLst>
                <a:ext uri="{909E8E84-426E-40dd-AFC4-6F175D3DCCD1}">
                  <a14:hiddenFill xmlns:a14="http://schemas.microsoft.com/office/drawing/2010/main" xmlns="">
                    <a:noFill/>
                  </a14:hiddenFill>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nvGrpSpPr>
              <p:cNvPr id="81" name="Group 44">
                <a:extLst>
                  <a:ext uri="{FF2B5EF4-FFF2-40B4-BE49-F238E27FC236}">
                    <a16:creationId xmlns:a16="http://schemas.microsoft.com/office/drawing/2014/main" id="{C4CB216E-4A17-C9B2-CA83-C89D63A9A86E}"/>
                  </a:ext>
                </a:extLst>
              </p:cNvPr>
              <p:cNvGrpSpPr>
                <a:grpSpLocks/>
              </p:cNvGrpSpPr>
              <p:nvPr/>
            </p:nvGrpSpPr>
            <p:grpSpPr bwMode="auto">
              <a:xfrm>
                <a:off x="10379352" y="5445308"/>
                <a:ext cx="609600" cy="558800"/>
                <a:chOff x="-44" y="1473"/>
                <a:chExt cx="981" cy="1105"/>
              </a:xfrm>
            </p:grpSpPr>
            <p:pic>
              <p:nvPicPr>
                <p:cNvPr id="82" name="Picture 45" descr="desktop_computer_stylized_medium">
                  <a:extLst>
                    <a:ext uri="{FF2B5EF4-FFF2-40B4-BE49-F238E27FC236}">
                      <a16:creationId xmlns:a16="http://schemas.microsoft.com/office/drawing/2014/main" id="{804FEC4B-512C-8E03-46F1-92A58BF848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3" name="Freeform 46">
                  <a:extLst>
                    <a:ext uri="{FF2B5EF4-FFF2-40B4-BE49-F238E27FC236}">
                      <a16:creationId xmlns:a16="http://schemas.microsoft.com/office/drawing/2014/main" id="{58D1C9F4-3C50-7C4A-BEEF-0B36491B703F}"/>
                    </a:ext>
                  </a:extLst>
                </p:cNvPr>
                <p:cNvSpPr>
                  <a:spLocks/>
                </p:cNvSpPr>
                <p:nvPr/>
              </p:nvSpPr>
              <p:spPr bwMode="auto">
                <a:xfrm flipH="1">
                  <a:off x="374" y="1579"/>
                  <a:ext cx="477" cy="506"/>
                </a:xfrm>
                <a:custGeom>
                  <a:avLst/>
                  <a:gdLst>
                    <a:gd name="T0" fmla="*/ 0 w 356"/>
                    <a:gd name="T1" fmla="*/ 0 h 368"/>
                    <a:gd name="T2" fmla="*/ 1736 w 356"/>
                    <a:gd name="T3" fmla="*/ 95 h 368"/>
                    <a:gd name="T4" fmla="*/ 2059 w 356"/>
                    <a:gd name="T5" fmla="*/ 1990 h 368"/>
                    <a:gd name="T6" fmla="*/ 454 w 356"/>
                    <a:gd name="T7" fmla="*/ 2489 h 368"/>
                    <a:gd name="T8" fmla="*/ 0 w 356"/>
                    <a:gd name="T9" fmla="*/ 0 h 36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ffectLst/>
                <a:extLst>
                  <a:ext uri="{91240B29-F687-4f45-9708-019B960494DF}">
                    <a14:hiddenLine xmlns:a14="http://schemas.microsoft.com/office/drawing/2010/main" xmlns="" w="9525" cap="flat" cmpd="sng">
                      <a:solidFill>
                        <a:schemeClr val="tx1"/>
                      </a:solidFill>
                      <a:prstDash val="solid"/>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dirty="0">
                    <a:ln>
                      <a:noFill/>
                    </a:ln>
                    <a:solidFill>
                      <a:srgbClr val="000000"/>
                    </a:solidFill>
                    <a:effectLst/>
                    <a:uLnTx/>
                    <a:uFillTx/>
                    <a:latin typeface="Arial" charset="0"/>
                    <a:ea typeface="ＭＳ Ｐゴシック" charset="0"/>
                    <a:cs typeface="+mn-cs"/>
                  </a:endParaRPr>
                </a:p>
              </p:txBody>
            </p:sp>
          </p:grpSp>
        </p:grpSp>
      </p:gr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65923DED-8574-A9E3-FADD-B25F2FD48DB6}"/>
                  </a:ext>
                </a:extLst>
              </p14:cNvPr>
              <p14:cNvContentPartPr/>
              <p14:nvPr/>
            </p14:nvContentPartPr>
            <p14:xfrm>
              <a:off x="7324560" y="2145960"/>
              <a:ext cx="2870640" cy="1167840"/>
            </p14:xfrm>
          </p:contentPart>
        </mc:Choice>
        <mc:Fallback xmlns="">
          <p:pic>
            <p:nvPicPr>
              <p:cNvPr id="3" name="Ink 2">
                <a:extLst>
                  <a:ext uri="{FF2B5EF4-FFF2-40B4-BE49-F238E27FC236}">
                    <a16:creationId xmlns:a16="http://schemas.microsoft.com/office/drawing/2014/main" id="{65923DED-8574-A9E3-FADD-B25F2FD48DB6}"/>
                  </a:ext>
                </a:extLst>
              </p:cNvPr>
              <p:cNvPicPr/>
              <p:nvPr/>
            </p:nvPicPr>
            <p:blipFill>
              <a:blip r:embed="rId4"/>
              <a:stretch>
                <a:fillRect/>
              </a:stretch>
            </p:blipFill>
            <p:spPr>
              <a:xfrm>
                <a:off x="7315200" y="2136600"/>
                <a:ext cx="2889360" cy="1186560"/>
              </a:xfrm>
              <a:prstGeom prst="rect">
                <a:avLst/>
              </a:prstGeom>
            </p:spPr>
          </p:pic>
        </mc:Fallback>
      </mc:AlternateContent>
      <p:sp>
        <p:nvSpPr>
          <p:cNvPr id="154" name="TextBox 74">
            <a:extLst>
              <a:ext uri="{FF2B5EF4-FFF2-40B4-BE49-F238E27FC236}">
                <a16:creationId xmlns:a16="http://schemas.microsoft.com/office/drawing/2014/main" id="{A3ACD501-8AEB-B7AE-AA83-80B79BB08DB6}"/>
              </a:ext>
            </a:extLst>
          </p:cNvPr>
          <p:cNvSpPr txBox="1"/>
          <p:nvPr/>
        </p:nvSpPr>
        <p:spPr>
          <a:xfrm>
            <a:off x="593509" y="6403168"/>
            <a:ext cx="727613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220836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738DA-9F15-5041-1075-C784BBA87F06}"/>
              </a:ext>
            </a:extLst>
          </p:cNvPr>
          <p:cNvSpPr>
            <a:spLocks noGrp="1"/>
          </p:cNvSpPr>
          <p:nvPr>
            <p:ph type="title"/>
          </p:nvPr>
        </p:nvSpPr>
        <p:spPr/>
        <p:txBody>
          <a:bodyPr/>
          <a:lstStyle/>
          <a:p>
            <a:r>
              <a:rPr lang="en-IN" dirty="0"/>
              <a:t>Virtual LANs</a:t>
            </a:r>
          </a:p>
        </p:txBody>
      </p:sp>
      <p:sp>
        <p:nvSpPr>
          <p:cNvPr id="3" name="Content Placeholder 2">
            <a:extLst>
              <a:ext uri="{FF2B5EF4-FFF2-40B4-BE49-F238E27FC236}">
                <a16:creationId xmlns:a16="http://schemas.microsoft.com/office/drawing/2014/main" id="{512A417C-757B-8BDC-0B37-AD7887821D6A}"/>
              </a:ext>
            </a:extLst>
          </p:cNvPr>
          <p:cNvSpPr>
            <a:spLocks noGrp="1"/>
          </p:cNvSpPr>
          <p:nvPr>
            <p:ph idx="1"/>
          </p:nvPr>
        </p:nvSpPr>
        <p:spPr/>
        <p:txBody>
          <a:bodyPr/>
          <a:lstStyle/>
          <a:p>
            <a:r>
              <a:rPr lang="en-IN" dirty="0"/>
              <a:t>How can a student in ECE VLAN talk to a student in CSE VLAN, if the inter-VLANs traffic is blocked?</a:t>
            </a:r>
          </a:p>
        </p:txBody>
      </p:sp>
    </p:spTree>
    <p:extLst>
      <p:ext uri="{BB962C8B-B14F-4D97-AF65-F5344CB8AC3E}">
        <p14:creationId xmlns:p14="http://schemas.microsoft.com/office/powerpoint/2010/main" val="3410682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1439</TotalTime>
  <Words>2655</Words>
  <Application>Microsoft Office PowerPoint</Application>
  <PresentationFormat>Widescreen</PresentationFormat>
  <Paragraphs>368</Paragraphs>
  <Slides>47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Calibri</vt:lpstr>
      <vt:lpstr>Calibri Light</vt:lpstr>
      <vt:lpstr>Comic Sans MS</vt:lpstr>
      <vt:lpstr>Gill Sans MT</vt:lpstr>
      <vt:lpstr>Wingdings</vt:lpstr>
      <vt:lpstr>Office Theme</vt:lpstr>
      <vt:lpstr>PowerPoint Presentation</vt:lpstr>
      <vt:lpstr>Today’s lecture</vt:lpstr>
      <vt:lpstr>References</vt:lpstr>
      <vt:lpstr>Virtual LAN</vt:lpstr>
      <vt:lpstr>Virtual LAN</vt:lpstr>
      <vt:lpstr>Virtual LAN</vt:lpstr>
      <vt:lpstr>Virtual LANs</vt:lpstr>
      <vt:lpstr>Virtual LANs</vt:lpstr>
      <vt:lpstr>Virtual LANs</vt:lpstr>
      <vt:lpstr>Virtual LANs</vt:lpstr>
      <vt:lpstr>Virtual LANs</vt:lpstr>
      <vt:lpstr>Inter-VLAN communication</vt:lpstr>
      <vt:lpstr>Proxy ARP</vt:lpstr>
      <vt:lpstr>Virtual LANs</vt:lpstr>
      <vt:lpstr>Virtual LANs</vt:lpstr>
      <vt:lpstr>Virtual LANs</vt:lpstr>
      <vt:lpstr>VLAN trunking</vt:lpstr>
      <vt:lpstr>Virtual LANs</vt:lpstr>
      <vt:lpstr>802.1Q VLAN frame format</vt:lpstr>
      <vt:lpstr>MAC-based VLANs</vt:lpstr>
      <vt:lpstr>Ethernet header (Linux)</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day in the life of a Web Page Request</vt:lpstr>
      <vt:lpstr>A short overview of secure communication</vt:lpstr>
      <vt:lpstr>Secure communication</vt:lpstr>
      <vt:lpstr>Secure communication</vt:lpstr>
      <vt:lpstr>Secure communication</vt:lpstr>
      <vt:lpstr>Secure communication</vt:lpstr>
      <vt:lpstr>Public-key cryptography</vt:lpstr>
      <vt:lpstr>Secure communication</vt:lpstr>
      <vt:lpstr>Secure communication</vt:lpstr>
      <vt:lpstr>Secure communication</vt:lpstr>
      <vt:lpstr>Secure communication</vt:lpstr>
      <vt:lpstr>Secure communication</vt:lpstr>
      <vt:lpstr>Secure communication</vt:lpstr>
      <vt:lpstr>Secure communication</vt:lpstr>
      <vt:lpstr>Secure communication</vt:lpstr>
      <vt:lpstr>Secure communication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52</cp:revision>
  <dcterms:created xsi:type="dcterms:W3CDTF">2025-11-17T01:33:52Z</dcterms:created>
  <dcterms:modified xsi:type="dcterms:W3CDTF">2025-12-03T02:33:45Z</dcterms:modified>
</cp:coreProperties>
</file>