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notesSlides/notesSlide1.xml" ContentType="application/vnd.openxmlformats-officedocument.presentationml.notesSlide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256" r:id="rId2"/>
    <p:sldId id="257" r:id="rId3"/>
    <p:sldId id="258" r:id="rId4"/>
    <p:sldId id="1233" r:id="rId5"/>
    <p:sldId id="1235" r:id="rId6"/>
    <p:sldId id="1236" r:id="rId7"/>
    <p:sldId id="1237" r:id="rId8"/>
    <p:sldId id="1240" r:id="rId9"/>
    <p:sldId id="1250" r:id="rId10"/>
    <p:sldId id="1243" r:id="rId11"/>
    <p:sldId id="1241" r:id="rId12"/>
    <p:sldId id="1239" r:id="rId13"/>
    <p:sldId id="1242" r:id="rId14"/>
    <p:sldId id="1326" r:id="rId15"/>
    <p:sldId id="1244" r:id="rId16"/>
    <p:sldId id="1245" r:id="rId17"/>
    <p:sldId id="1246" r:id="rId18"/>
    <p:sldId id="1247" r:id="rId19"/>
    <p:sldId id="1248" r:id="rId20"/>
    <p:sldId id="1249" r:id="rId21"/>
    <p:sldId id="1254" r:id="rId22"/>
    <p:sldId id="1255" r:id="rId23"/>
    <p:sldId id="1263" r:id="rId24"/>
    <p:sldId id="1262" r:id="rId25"/>
    <p:sldId id="1252" r:id="rId26"/>
    <p:sldId id="1256" r:id="rId27"/>
    <p:sldId id="1257" r:id="rId28"/>
    <p:sldId id="1258" r:id="rId29"/>
    <p:sldId id="1259" r:id="rId30"/>
    <p:sldId id="1260" r:id="rId31"/>
    <p:sldId id="1261" r:id="rId32"/>
    <p:sldId id="1267" r:id="rId33"/>
    <p:sldId id="1264" r:id="rId34"/>
    <p:sldId id="1265" r:id="rId35"/>
    <p:sldId id="1266" r:id="rId36"/>
    <p:sldId id="1330" r:id="rId37"/>
    <p:sldId id="1327" r:id="rId38"/>
    <p:sldId id="1328" r:id="rId39"/>
    <p:sldId id="1334" r:id="rId40"/>
    <p:sldId id="1329" r:id="rId41"/>
    <p:sldId id="1332" r:id="rId42"/>
    <p:sldId id="1333" r:id="rId43"/>
    <p:sldId id="1331" r:id="rId44"/>
    <p:sldId id="1337" r:id="rId4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5897" autoAdjust="0"/>
  </p:normalViewPr>
  <p:slideViewPr>
    <p:cSldViewPr snapToGrid="0">
      <p:cViewPr varScale="1">
        <p:scale>
          <a:sx n="54" d="100"/>
          <a:sy n="54" d="100"/>
        </p:scale>
        <p:origin x="112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08:04.23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9521 18073 0 0,'0'0'84'15,"0"0"69"-15,0 0 46 0,0 5 36 0,0-5 32 0,0 0 27 0,0 7 24 0,0-7 24 0,0 0 20 0,0 0 18 0,0 0 21 0,0 0-15 0,0 0-38 0,0-7-63 0,6 2-82 0,2 1-41 0,-8-1-20 0,5-1-13 0,2 2-6 0,6-1-8 16,-6 1-4-16,0-1-5 0,6-5-1 0,-8 0-2 0,9 5-2 0,-2-4-8 0,2-1-8 16,-1 1-7-16,1-3-9 0,-2 3-8 0,7 0-8 0,-4-1-6 0,2 1-7 15,3-2-4-15,-6 1-4 0,6 1-4 0,-1 0-4 0,2-1-7 0,-3-1-2 0,1 8-2 16,0-9-2-16,1 8 0 0,-1-7-1 0,1 7-3 16,0-1-1-16,0-4 0 0,-9 5-1 0,10-2 0 0,-8 6-3 0,1-6 1 0,-2 2 0 0,-6 4 0 15,8 0 1-15,-7 0-1 0,-2 0 0 0,-5 0 0 0,8 0 6 0,-8 0 2 16,0 0 4-16,0 0 2 0,0 4 2 0,0 2 2 0,-8 0 0 0,3-2 1 15,-2 5-1-15,1-4 1 0,-8 5-1 0,2-1-2 0,-2 3-1 0,1-3-2 0,-8 0-5 16,3 6-5-16,-1-6-1 0,-2 7-3 0,-3-7 1 0,4 6-2 0,-7-6 3 0,8 7-1 16,-7-7 4-16,6 6-1 0,-7-6 1 0,8 0 4 0,-1 7 2 15,3-7 3-15,2 0 5 0,-4-3 3 0,-2 3 6 0,9 3 4 0,1-9 2 0,-5 8-2 16,11-7 3-16,-9 2-1 0,9-2 0 0,-3-4 0 0,3 5-1 0,-2-5-5 16,0 4-6-16,7-4-10 0,0 0-6 0,0 0-5 0,0 0-6 0,0 0-4 0,0 0-3 15,0 0-1-15,7-4-3 0,0 4-1 0,-2-5 0 0,3 1-3 0,-3-2 2 16,9 2 1-16,-2-1 5 0,2-1 4 0,-1 3 2 0,1-4 0 0,4-2 2 0,-5 4-1 15,7-5 3-15,-1 5 0 0,2 1-1 0,-2-1 1 0,0-5 0 0,1 4 0 16,-1 2 0-16,2-1 0 0,-3-1 0 16,3 3 0-16,-2 3 0 0,-1-6-1 0,-4 2 0 0,-1 4-2 0,0 0-2 0,-6 0-1 0,4 0 0 0,-3 0-4 0,0 0-4 15,-8 0-1-15,0 4-7 0,0-4-8 0,0 6-13 0,0-3-11 0,-8 3-14 16,8-1-15-16,-8 5-10 0,-3-4-23 0,4 3-25 0,-6 0-30 0,7 1-30 0,-8-1-49 16,2 3-54-16,-1-3-85 0,7 0-90 0,-7 1-32 0,-2-1 1 0,3 3 16 15,0-9 26-15,3 3 27 0,-3-1 31 0,1-5 39 0,-5 0 43 0,11 0 46 0,-8-11 47 16,0 8 60-16,5-9 63 0</inkml:trace>
  <inkml:trace contextRef="#ctx0" brushRef="#br0" timeOffset="904.33">8973 11777 0 0,'-7'6'1'0,"7"3"103"0,-5-4 64 0,-1-1 42 0,1 2 33 0,-3 0 28 0,0-3 29 0,8-3 26 0,-5 6 26 0,-2-6 22 0,7 0 21 0,0 0 18 0,-7 0 19 15,7 0-76-15,0 0-132 0,0 0-63 0,0 0-32 0,0 0-18 0,0 0-10 0,0-6-11 0,0 3-8 0,7 3-10 0,-7-6-11 0,0 0-5 0,7 2-8 16,-2-1-1-16,-5 1-4 0,8-7-3 0,0 7-2 0,-3-5-3 16,6-3-1-16,-4 3 0 0,7 0 0 0,-1-6 0 0,0 6 1 0,-5-7-2 0,11 1 0 15,-6 2 0-15,6-1-2 0,-7-2-1 0,9 1-1 0,-3 1-2 0,3-6-1 16,-1 5-3-16,-2 1-3 0,3-5-2 0,-3 4-1 0,3 0-4 0,-2 6 1 0,-6-7-4 15,8 7 0-15,-3-6-2 0,-5 6 1 0,0-1-3 0,1 4-3 16,-1-3 1-16,-3 4-2 0,-1 1 1 0,-4-2-2 0,2 1 3 0,1 5 2 0,-2 0 5 16,-6-4 5-16,0 4 11 0,0 0 6 0,0 0 5 0,0 0 7 0,0 0 0 0,0 0 1 15,0 4 0-15,-6-4-1 0,6 5 1 0,-8-5-4 0,1 6 0 0,2 3-4 16,-4-3-5-16,4 3-6 0,-8-5-10 0,8 7-8 0,-9-2-5 0,1 1-8 16,6-1-1-16,-7 7 0 0,4-7-1 0,2 0 0 0,-5 2-5 0,0-1-5 0,6 5-11 15,0-6-14-15,-5-5-17 0,6 7-22 0,6-7-29 0,-8 5-33 0,2-4-41 16,-1 2-44-16,7-3-75 0,0 1-90 0,0-5-62 0,0 4-46 0,7 1-12 15,-1-5 9-15,2 0 21 0,-2-5 31 0,1 1 32 0,5-1 41 0,-5-11 44 0,6 3 47 16,-6-11 54-16,7 3 55 0,-4-7 70 16,4-2 84-16</inkml:trace>
  <inkml:trace contextRef="#ctx0" brushRef="#br0" timeOffset="-147107.02">20306 9375 58 0,'0'-15'119'0,"0"6"25"0,0 0 12 0,0-3 12 0,-6 3 11 0,6-6 12 0,-7 6 9 0,7-1 7 0,-5-5 10 0,-2 5 6 0,0 1 7 0,7 0-63 0,-7-3-97 0,1 3-44 0,-1 0-15 16,1-1 8-16,-2 5 21 0,3-4 12 0,-2-1 9 0,7-1 11 0,-6 7 8 0,0-7 8 16,-1 2 7-16,-1-1 4 0,3 0 7 0,-1 1 6 0,6-2 4 0,-8 7 4 15,3-5 3-15,-3 0-6 0,1-3-7 0,1 3-9 0,0-1-6 0,1 1-4 16,-2 4-6-16,-1-5-3 0,2 4-5 0,-1-3-2 0,1 3-4 0,1-3-2 0,-2 4-3 15,-7 1-4-15,8 0-6 0,-1-1-3 0,2-1-1 0,-11 2-4 0,11 4-4 16,-9-6-4-16,9 6-3 0,-8 0-2 0,6 0-2 0,-5 0-2 0,4 0 0 16,-4 0-5-16,-2 6-1 0,1-2-2 0,5 2-5 0,-3-1-2 0,-1 3-4 0,-2 3 1 15,-4-2-1-15,2 0-1 0,4 7 2 0,-8-2-1 0,8 2-5 16,-7 2 0-16,6 1-1 0,-8-4-1 0,2 6-3 0,6 3 0 0,-6-6 1 0,4 7-3 16,-4-1-1-16,7 1-3 0,-8-1-2 0,8 1-2 0,-2 4-2 0,1 0-2 15,1-3-1-15,3 2 0 0,-2 6 0 0,-2-4 0 0,6 4 1 0,-6 2-1 0,7-3 2 16,-2 1 2-16,3 5 1 0,-8 0 0 0,6 1 1 0,0-3 1 0,2 3 3 15,-2 3 0-15,-1-2 0 0,8 3 1 0,-5-2-1 16,-2-2 2-16,7 3-1 0,0-2 1 0,0 3-1 0,0-6 0 0,0 0-3 0,7 3 0 0,-2-3-2 0,-5 1-2 16,15 1 1-16,-10-1 0 0,9-5 0 0,-1 5 2 0,0-5 1 0,-2 5 2 15,4-5-1-15,4 2 3 0,2-3 0 0,-3 5 5 0,1-2 5 16,2-3 5-16,4-3 6 0,2 4 3 0,-3-6 2 0,3 8 3 0,-1-8 0 0,6 2 1 0,2 0-1 16,5-6 0-16,-7 0 2 0,8 1-2 0,-1-6-2 0,-2 5-1 0,11-3-3 15,-2-8-3-15,-1 2-3 0,-7 0-3 0,8-6-4 0,0 1-1 0,-2 1-2 0,3-8-1 16,-2 3-1-16,-6 0-2 0,7-6 0 0,-2 0 1 0,4 0-1 15,-4-6 3-15,2 0-2 0,-7-3 1 16,6-6 0-16,2 2 0 0,-8-2 2 0,6-5 1 0,-6-5-2 0,0 1 1 0,2-4 1 0,-2-2 5 16,-2-4 5-16,2 0 9 0,1-1 6 0,-8-5 10 0,7-3 6 0,-5 4 8 0,-2-10 6 0,-1 4 5 15,-4-4 7-15,-1 0 6 0,1 1 7 0,-9-5 4 16,8-1 4-16,-12-1-2 0,-1-3-5 0,0 4-7 0,0-4-7 0,-8-6-9 0,3 2-10 0,0-1-6 16,-8-7-7-16,0 6-7 0,0-3-5 0,-8-3-8 15,0 7-7-15,-3-5-5 0,4 4-4 0,-14 1-4 0,9-1-2 0,-8 2-1 0,-4 2-1 16,-3 2-1-16,-6 0-1 0,6 3 2 0,-12 1-2 0,7 1 2 15,-7 5-1-15,-1-1-1 0,1 4 2 0,-5 2-2 0,-2 4 0 0,2 4-1 16,-9 6-1-16,0-1 0 0,1 7 0 0,-12-3 1 0,4 7 0 0,2 5 1 0,-7-2-2 16,-2 7-2-16,4 3-1 0,-8 3 2 0,5 3 1 0,-7 0 2 0,9 3-1 15,-7 3 1-15,5 3 2 0,1 3-2 0,-1 2-2 0,3 0-3 0,3 0-1 0,1 7-3 0,6-2-3 0,2 6-6 16,5-7-11-16,9 6-12 0,-3 7-13 0,1-1-14 0,7-2-13 0,-2 2-18 0,8 3-18 16,-1 7-18-16,9-7-22 0,-3 7-23 0,2 3-21 0,6-7-27 0,6 6-23 0,2-8-36 15,-2 6-38-15,7-4-59 16,0-3-61-16,0 1-16 0,7-4 8 0,-2-2 21 0,10-4 27 0,-3 1 35 0,0-1 33 0,9-3 38 15,-8 3 37-15,13-8 41 0,-7-4 40 0,1 3 51 0,7-5 57 0</inkml:trace>
  <inkml:trace contextRef="#ctx0" brushRef="#br0" timeOffset="-146249.53">20899 7547 0 0,'-6'-9'14'0,"6"-1"124"0,-8 1 67 0,3-6 43 0,5 9 31 0,-7-3 27 0,-5 0 21 0,5-1 21 0,-1 1 18 0,3-3 21 0,-1 3 19 0,-2 4 18 0,-4-5 19 0,4 1-93 0,2 5-158 0,0-2-75 0,-1-3-29 0,2 3-13 15,-3 1-2 1,0 1-2-16,3-2 3 0,5 3 1 0,-6-3-1 0,1 2 2 0,-2-1-2 0,-2 5-5 0,4-6-2 0,-2 2-4 0,1 4-6 0,1-6-4 15,5 6-5-15,-9 0-7 0,2-5-4 0,2 5-7 0,-1 0-6 0,6 0-5 0,-8 5-8 32,3-5-5-32,-3 0-8 0,8 6-6 0,-7-6-2 0,2 4-7 15,-2 2-1-15,0-1-2 0,2 5-1 0,-3-7-1 0,3 7 1 0,-3 1 0 0,2-2 1 16,1 6 0-16,-11-1 1 0,11 0 1 0,-2 7 1 0,1-6 1 0,1 4 2 0,-4-1 0 16,2 3 2-16,2-2 2 0,-1 2 0 0,-1 3 1 0,1-6 2 0,-2 7 1 15,8-1 1-15,-5 1 0 0,5-5 3 0,-7 5 0 0,7-1-3 0,-7-5 0 16,7 5 1-16,0-5-1 0,0 2-3 0,0-3-1 0,0 3-1 0,0-2-1 15,0-4-4-15,7-1-3 0,-7 2-1 0,0-1-3 0,7-2-4 0,-7-4-1 0,5 6-1 16,3-3-1-16,-2-3-1 0,-6 0-1 0,7 0 0 0,-1-3 1 16,-1 4-2-16,2-5 3 0,2-1 2 0,2 2 2 0,-4-2 5 0,-2 1 1 0,11-5 5 15,-11 4 3-15,9-4 3 0,-9 0 3 0,8 0 4 0,1-4 3 0,-9 4 4 0,10-5 3 16,-2 1 4-16,-2-6 0 0,-4 5 4 0,7-5 3 0,-1-1 4 0,1 2 4 16,-2-1 3-16,-1-5 5 0,-3 6 3 0,5-6 3 0,-6 2 2 0,5 2 1 15,-4-5 2-15,-1 2 0 0,6 0 2 0,-7 5 2 0,-1-6-1 0,-5 0-2 16,8 6-1-16,-1-6-5 0,-7-1-1 0,6 7-4 0,-6 0-5 0,0-6-1 0,0 6 0 15,6-3-2-15,-6 3-1 0,0-6-3 0,0 6-3 0,0-1-2 0,-6 0-3 0,6 1 0 16,0-2-3-16,0-2 0 0,-6 1-1 0,6 3-5 0,0 0 1 0,-7-6-3 16,7 6-4-16,-8-7 1 0,8 7-2 0,-5-6 1 0,-1 1 2 0,-2 4 1 15,3-5 0-15,-2 0-2 0,-1 6 3 0,2-7-2 0,-7 7-2 0,8 0 0 16,-11-1-1-16,5 5-2 0,6-4-3 0,-11 3-1 0,4 6-2 0,-8-4-3 16,8 4-6-16,-2 0-3 0,1 4-9 0,1-4-3 0,-2 6-5 0,-4-1-5 15,4 4-3-15,1-5-8 0,0 7-3 0,0-7-5 0,-1 5-5 0,2 3-5 0,6-3-3 16,-7 0-6-16,0 6-4 0,6-5-1 0,-5 0 1 0,4 4 1 0,-4-4 1 15,3 4 4-15,-1-4 4 0,2 1 6 0,3-1 3 0,-9-1 5 0,14 0 2 0,-7 0 5 16,1 3 0-16,-1-8 5 0,1 1 1 0,6 5 1 0,-7-5 1 0,7-1-1 16,-6 1-1-16,6-1-1 0,0 2 0 0,0-6-2 0,0 6 1 0,0-2-1 15,0 1 2-15,6-5 2 0,-6 4 2 0,0-4 4 0,7 6 6 0,-7-6 6 0,0 0 7 16,6 5 11-16,-6-5 12 0,7 0 12 0,-1 0 12 0,-6 0 14 0,7 0 13 16,-1-5 16-16,-6 5 11 0,8 0 14 0,-3-6 8 0,3 6 8 0,-3-4 11 15,0 4 5-15,9-5 6 0,-7 1-1 0,1-2-4 0,4 0-2 0,-5 2-8 0,6 4-5 16,0-5-6-16,-2 1-5 0,5 4-12 0,-5-5-5 0,1 5-5 0,4-6-5 15,-5 6-9-15,10 0-5 0,-9 0-3 0,0 0-6 0,3 6-2 0,4-1-4 16,-7-1-4-16,2 1-2 0,-1-1-5 0,1 8-4 0,-2-3-4 0,-6 6-2 16,7-6-3-16,-5 7-4 0,4-2 0 0,-6 0-2 0,8 7-2 0,-7-3-3 0,-2 1-1 15,3 7-4-15,-2-7-1 0,-1 5-3 0,-5-3 1 0,8 1-4 0,-1 5-4 16,-7-9-10-16,6 1-16 0,0 6-18 0,-6-11-21 0,7 7-23 16,-7-2-24-16,0-4-26 0,5 3-26 0,-5-2-28 0,8-2-23 0,-8 2-41 0,6-1-46 0,-6-6-73 15,0 4-84-15,0-2-23 0,7-1 5 0,-7-1 24 0,0 1 28 0,0-1 36 16,-7 2 35-16,7-2 40 0,-6-3 39 0,-2 4 39 0,3-5 40 0,-8 3 50 0,0-3 55 15</inkml:trace>
  <inkml:trace contextRef="#ctx0" brushRef="#br0" timeOffset="-145617.97">16802 13785 58 0,'0'0'127'0,"0"0"38"0,-6 6 30 0,6-6 21 0,-7 0 19 0,7 0 14 0,-6 0 14 0,6 0 9 0,0 0 7 0,-5 3 4 0,5-3 1 0,-8 0-66 0,8 6-104 0,0-6-67 0,0 6-44 0,0-2-44 15,-8 1-42-15,8-1-45 0,0 1-45 0,8-1-41 0,-8 7-37 0,0-7-13 16,0 8 2-16,0-9 9 0,0 7 12 0,8-5 14 0,-8-1 15 0,0 7 20 15,5-7 22-15,-5 1 33 0,6 1 37 0,-6-3 42 0,7-3 56 0</inkml:trace>
  <inkml:trace contextRef="#ctx0" brushRef="#br0" timeOffset="-144747.75">17623 14597 0 0,'-6'3'42'0,"6"-3"95"0,0 6 51 15,-7-6 39-15,7 6 27 0,0-6 21 0,0 0 15 0,0 0 11 0,0 0 10 16,0 0 12-16,0 0 13 0,0 0-4 0,0 0-15 0,0 0-71 0,0 0-104 0,0-6-46 15,7 6-24-15,-7-6-6 0,6 3-2 0,-6 3 5 0,5-6 10 0,4 1 14 16,-9 1 10-16,7-2 7 0,-2-3 3 0,1 5 1 0,2-7-4 0,-3 1-5 16,3 1-9-16,-3-2-8 0,2 2-10 0,0-4-6 0,0 1-7 0,-1-3-4 15,1 2-5-15,6-2-5 0,-7 0-5 0,-1 0-4 0,3-4-4 0,5-2-1 0,-5 7-1 16,2-5 0-16,-1 0 0 0,3-5 0 0,1 3 1 0,-6 2 0 0,5-5 0 16,1 3-2-16,1-7-2 0,-2 4 0 0,7 0-3 0,-6-1 1 0,3-5 2 15,2 0 0-15,1-3 1 0,0 2 1 0,1-3 1 0,-1-3 0 16,2-4 4-16,5 7-2 0,-2-9 0 0,4 4 1 0,-1-5 0 0,-3-1-1 0,3-3-2 15,-2-1-1-15,2 0-1 0,-8-5-4 0,9 2-3 0,-4-3-3 0,-4 3-1 0,7-9-1 16,-8 3-4-16,-1 4 0 0,3-4-1 0,-2 0-2 0,1-2 1 0,-1 2 2 16,0 3-2-16,1-3 3 0,0 6-3 0,-8-3 3 0,9 1-1 0,-2 1 4 15,-1-1-2-15,3 5 1 0,-8 0-1 0,6 1 2 0,8-1 2 0,-7 4 0 16,-1-4 3-16,2 6-2 0,-3 0-3 0,8-2 1 0,-7 0-4 0,1 8 0 0,0-8-1 16,-1 1-4-16,1 5 1 0,-1-6-3 0,-7 8 1 0,9-8 0 0,-10 1-2 15,10 5 0-15,-8-6 0 0,1 8-1 0,-2-8-1 0,2 5-1 0,-1-3 3 16,0 3-1-16,0 1-1 0,0-4 0 0,1 4-1 0,-4-1 0 0,4 1-2 0,1 0-1 15,-4 1-2-15,9-7 0 0,-6 11 0 0,-1-5 1 0,0-1 1 0,-2 7 0 16,2-6 2-16,8 4-1 0,-8 2-1 0,1-3 2 0,-2 2 0 0,2 5 3 16,-9 0 3-16,8 5 1 0,1 0 1 0,-9-1 2 0,10 7 1 0,-10-3 0 15,2 1 0-15,0 6 1 0,-2-1-1 0,3 0 1 0,0 6 0 0,-8 0 0 0,5-1 1 16,-5-1-1-16,6 7 0 0,-6-2 2 0,0 1-3 0,0 5 0 0,0 0-4 16,0 0 1-16,0 0-1 0,0 0-2 0,0 0-3 0,0 0-3 0,0 0-3 15,0 0-6-15,0 0-4 0,0-4-6 0,0 4-7 0,0 0-5 0,0 0-7 16,0 0-6-16,0 0-4 0,0 0-5 0,0 0-7 0,0 0-4 0,0 0 1 0,0 0-1 15,7-5 2-15,-7 5 2 0,0 0 6 0,5 0 5 0,-5-4 4 0,9 4 5 16,-9-6 7-16,5 2 4 0,2-1 5 0,-1-1 7 0,-1 3 7 16,3-3 5-16,0 0 2 0,-3-3 3 0,2 5 2 0,0-5-1 0,-2-3 1 0,3 9-2 15,-1-9-1-15,-2 3-4 0,2 0-3 0,0 3-8 0,-7-3-9 0,5-1-12 0,-5 4-16 16,8-3-10-16,-8 0-15 0,0 0-16 0,5-1-19 0,-5-1-24 0,0 1-24 16,0 1-27-16,0 0-24 0,0-1-25 0,0-1-27 0,0 1-44 0,0 1-55 15,0 4-62-15,0-5-64 0,0 7-16 0,-5-8 7 0,5 7 23 0,0-2 28 0,-8 6 35 16,3-6 40-16,-2 2 39 0,0 4 39 0,-5 0 44 0,4 0 43 0,-4-5 58 0,0 5 63 15</inkml:trace>
  <inkml:trace contextRef="#ctx0" brushRef="#br0" timeOffset="-144418.75">19245 10190 0 0,'-14'4'24'0,"7"2"139"0,2 0 72 0,-3-2 54 0,3 1 39 0,-1 1 38 0,-7-6 33 0,6 3 31 0,1-3 28 0,-2 4 25 0,2-4 22 0,6 0 14 0,-7 6 15 0,7-6-117 0,-5 0-191 0,5 0-90 0,0 0-44 0,0 0-19 15,0 0-13-15,0 0-11 0,0 0-9 0,0 0-7 16,0 0-4-16,0 0 3 0,0 0 0 0,0 0 8 0,0 0 9 0,5-6 10 0,-5 6 6 0,0-4 5 15,7 4 4-15,-7 0 0 0,6 0 1 0,2 0 0 0,-2 0 0 0,6 0-4 0,-4-3-4 16,3 3-6-16,2 0-6 0,3-6-7 0,-5 6-6 0,10 0-5 0,-9-5-7 16,7 5-4-16,1-4-5 0,-1-2-4 0,1 6-3 0,8-6-4 0,-10 6-5 15,1-4 0-15,7 4-3 0,-6 0-1 0,0 0-1 0,-1 0 0 0,1 0 0 0,-1 0 2 16,1 4-2-16,-7-4 1 0,-2 6 0 0,10 0-1 0,-15-2 2 16,7 7 0-16,-5-8 2 0,-3 7 1 0,2-5 2 0,-1 4 0 0,2 7 3 0,-8-7-1 15,0 6 1-15,0-6-1 0,0 7 1 0,0 2 0 0,0-3 0 0,-8 6-1 16,2-2 1-16,-1-1-1 0,2 9-2 0,-3-5-2 0,-5 4-5 0,7-3-9 0,-6 3-11 15,-2 2-15-15,1 2-17 0,-8-2-20 0,10 3-18 0,-2 2-20 16,-7-3-17-16,1 4-19 0,6-4-24 0,-1 0-25 0,-7 3-26 0,16-4-31 0,-8-5-31 0,-1 6-56 16,9 0-70-16,-2-6-49 15,7 1-41-15,0-6 0 0,0 5 16 0,0-3 27 0,7-6 29 0,-2-2 34 16,9 1 37-16,-7-4 40 0,4 1 42 0,5-7 45 0,-11 2 48 0,9-6 63 0,6 0 78 0</inkml:trace>
  <inkml:trace contextRef="#ctx0" brushRef="#br0" timeOffset="-143392.28">21036 10753 0 0,'0'4'8'0,"0"0"118"0,0 1 65 16,-6-5 42-16,6 6 30 0,-7-2 28 0,7-4 19 0,0 5 19 0,0-5 15 0,-7-5 8 0,7 5 7 0,0 0 7 0,0 0 8 0,0 0-97 0,0 0-148 0,0 0-71 0,0 5-27 0,0-5-11 0,0 0-3 0,0 0 0 15,0 6 1-15,0-3 3 0,0-3 8 0,7 7 9 0,-7-2 15 0,0-5 10 0,0 4 11 0,7-4 8 0,-7 5 4 0,0-5 2 0,6 4-2 0,-6-4 1 16,0 6-2-16,7-3 1 0,-7-3 1 0,5 6-2 0,4-1-3 0,-9-1-2 16,5-4-3-16,0 6-5 0,3 0-5 0,-3-2-1 0,3 1-3 0,0-1 0 0,-3 1-1 0,1-1-2 15,7 2-3-15,-6-1-2 0,-1 4-2 0,8-2-2 16,-2-4-5-16,-4 8 0 0,3-7-2 0,2 6-2 0,3-1-1 0,-11-4-3 0,8 5-5 0,6 1-5 16,-6-2-3-16,0 5-5 0,0-3-3 0,6-1-2 0,-4 4-2 0,4-4 1 15,1 4-1-15,-8-4 2 0,8 5-1 0,-1-2 1 0,-6-2-2 0,7 5 1 0,0-2-1 16,-2 0 1-16,-5 0-2 0,7-4 3 0,0 5 0 0,0 0 1 0,-9 0 3 15,10 0-3-15,-3-2 1 0,3 2-3 0,-1 0-2 0,-8 0-1 0,7 4-1 16,1-4-2-16,-1 0 1 0,2 4-2 0,-2-5-1 0,2 7 0 0,-9-8-3 16,7 8-1-16,1-3-2 0,-1-2-1 0,1 2 0 0,1 3-2 0,-3-2 2 15,3-4 0-15,-3 3 0 0,3 3 1 0,-10-2 0 0,10 2 0 0,-2-3 1 0,-7-3-1 16,9 4 2-16,-10 2 1 0,5-3-2 0,-5-2 4 0,1 2 0 0,-3 2 0 16,3-4 3-16,0 3-2 0,-5-1 1 0,1-3 0 0,4 6 0 0,-5-3 1 15,-2 3-1-15,3-7 1 0,-1 6-1 0,-7-1 2 0,5 0-2 0,2 1 2 0,-7 1-1 16,7-3 0-16,-2 1 1 0,-5 2 1 0,0-3-1 0,8 3-2 0,-8-7 2 15,0 6 1-15,0-1 1 0,0 0-1 0,0-5 3 0,0 7 1 0,0-2 0 16,0 1 2-16,0 0 1 0,-8-2 1 0,8 2 1 0,-5 1 0 0,5-2 0 0,-7-1-3 16,0 3 3-16,7-2-3 0,-5 2 2 0,-2 1-2 0,-1-1 2 0,3-1-1 15,-2-1-2-15,0 0-1 0,2 2-2 0,-3-3 1 0,1-2-3 0,1 2-1 16,0-3-3-16,6 6 2 0,-5-8-2 0,-2 2 1 0,7-6-4 0,-9 6 0 16,9-3-4-16,0 1-1 0,-5-4-1 0,5 3-1 0,0 2-3 0,0-4 1 15,0-1 2-15,0 0-2 0,0 7 1 0,0-7 1 0,0 6-1 0,0-6 1 16,0 6 0-16,0-6 2 0,0 7-1 0,0-2 2 0,0 2 0 0,0 2 0 0,0-3 1 15,0 0 0-15,0 4 0 0,0-4 0 0,5 0 0 0,-5 4 0 0,0 0 0 16,0-5-2-16,0 7 2 0,0-6-1 0,0 4 1 0,0 2-1 0,9-8 0 0,-9 7-1 16,0-5 1-16,0 4-2 0,0-4 2 0,7 3-1 0,-7-2 0 15,0-1 0-15,0-1 1 0,5 2-1 0,-5-3 1 0,0 2 1 0,0 0 0 0,6-5 0 16,-6 4 1-16,0-4 1 0,0-1-1 0,0 3 0 0,6-3 0 0,-6 0 1 16,0-3-1-16,0 3 1 0,0 0 0 0,0-3 0 0,0-3 1 0,0 7-2 15,0-4 3-15,0-1-2 0,0-1 2 0,0 6 0 0,0-10 0 0,0 5 0 0,0-5 2 16,0 9 2-16,0-3-2 0,0-6 3 0,0 0 1 0,0 0 1 0,0 4-2 0,0-4 3 15,0 6-2-15,0-6 1 0,0 0-1 0,0 5 2 0,0-5-3 16,0 0-3-16,0 4-3 0,0-4-3 0,-6 0-4 0,6 0-4 0,0 0-6 16,-6 6-4-16,6-6-8 0,0 0-7 0,-5 0-9 0,-2 0-11 0,7 0-15 0,-9 0-14 15,9-6-15-15,0 6-16 0,-5 0-15 16,5-4-19-16,-7 4-19 0,7 0-23 0,-6-5-23 0,6 5-29 0,-5-6-31 0,5 6-51 0,0-4-61 16,-8-2-58-16,8 6-55 0,0-4-8 0,-8-1 12 0,8 0 27 0,-5 1 26 0,5-2 36 0,-6 2 37 15,6-1 40-15,-7-1 43 0,1 3 47 0,-2-4 47 0,1 7 61 0,2-3 70 0</inkml:trace>
  <inkml:trace contextRef="#ctx0" brushRef="#br0" timeOffset="-142981.04">21628 13350 0 0,'8'-4'17'0,"-8"4"130"0,0-5 73 0,6 5 46 0,-6-6 31 0,0 6 22 0,0-4 15 0,0-1 14 0,0 1 14 0,7-1 11 0,-7 1 11 0,0-2 12 0,0 6 11 16,0-6-102-16,5 2-167 0,-5-1-80 0,8-1-38 0,-8 6-13 0,0-4 1 0,6-1 10 0,-1 1 11 0,-5 4 12 0,8-5 11 0,-8 1 8 0,7 4 11 15,-7 0 7-15,5-6 5 0,4 6 6 0,-4 0 2 0,-5 6 1 0,5-6-4 16,3 4 0-16,-3-4-3 0,3 5-3 0,-2-1-4 0,1 1-6 0,-1 5-6 16,2-5-6-16,5 5-8 0,-8 0-6 0,2-1-7 0,5 0-7 0,-5 2-5 15,6 5-7-15,-6-7-2 0,5 0-5 0,-5 6-2 0,7-6-5 16,-1 0-2-16,1 7-3 0,-9-7-3 0,8 1-2 0,0 0-2 0,0 0 0 0,0-6 0 0,1 7 0 15,-2-7 2-15,2 2 3 0,-1-3 1 0,0-3 6 0,-2 6 6 0,4-6 8 0,-2-6 8 16,-2 3 5-16,5-3 9 0,-5 2 5 0,1-7 4 0,4 1 5 0,-5-4 6 16,-5 0 0-16,9 0 6 0,-3-2-3 0,0-2-1 0,3-3-2 0,-3-3-6 15,0 0-5-15,-4-1-9 0,5 1-7 0,0-6-6 0,1 7-6 0,-9-3-3 0,8-2-5 16,1 3-5-16,-7-4-2 0,6 4-4 0,-8 1-3 0,1-1-1 0,7-3-3 16,-6 2 0-16,7 7-4 0,-8-5-1 0,1-1-16 0,6 7-15 0,-7-3-19 15,1 6-26-15,6-4-27 0,-7 4-32 0,2 0-34 0,-3 6-35 0,9-6-62 0,-9 6-74 16,2-7-84-16,1 7-83 0,-3 0-30 0,2-1-4 0,0 5 20 0,-2-1 30 15,3 3 37-15,-3-9 38 0,-5 8 47 0,8 4 45 0,-8-5 50 0,0 5 51 0,0-10 66 16,0 7 71-16</inkml:trace>
  <inkml:trace contextRef="#ctx0" brushRef="#br0" timeOffset="-113615.29">18437 10063 1 0,'-13'10'60'0,"7"-5"39"0,-1-1 27 0,1 7 30 0,-2-7 31 0,-5 2 27 0,8-6 26 0,0 5 23 0,-4-1 21 0,9 1 20 0,-5-5 19 0,-2 4-24 0,-1-4-52 0,8 0-35 0,-6 6-27 0,6-6-20 0,0 0-19 0,0 0-21 0,0 0-27 16,0 0-21-16,0 0-18 0,0 0-15 0,0 0-13 0,0 0-9 16,0 0-9-16,0 0-3 0,0 0-2 0,0 4 1 0,6-4 3 0,-6 0 3 0,8 5 8 15,-8-5 8-15,7 0 9 0,-2 0 7 0,4 0 9 0,-4 5 5 0,0-5 6 16,3 0 9-16,-3-5 4 0,9 5 5 0,-1 0 2 16,0 0-3-16,-6-5 0 0,13 1-4 0,-8 4-3 0,1-6-4 0,1 2-5 0,6-1-4 0,-1 1-4 0,-5-1-4 15,4-1-4-15,3 2-6 0,3-2-8 0,-4-3-6 0,-1 4-6 0,1-1-4 16,7 2-8-16,-8 0-2 0,2-1-6 0,-3 5-3 0,3-6-2 15,-5 3-3-15,5 3 0 0,-7-7-2 0,-1 7 1 0,-1 0 0 0,2 0 1 0,-9-5 3 16,3 5 1-16,0 0 7 0,-3 0 5 0,1 0 13 0,-6 0 13 0,0 0 10 0,0 0 15 16,0 0 11-16,0 0 10 0,0 0 6 0,0 0 4 0,0 0 0 0,0 0-1 15,0 0-1-15,-6 0-3 0,1 0-6 0,-3 0-8 0,0 0-12 0,-4 0-10 16,0 5-14-16,-3-5-15 0,3 0-11 0,-8 7-8 0,1-7-7 0,7 3-4 0,-9-3 0 16,1 6 2-16,2-6-1 0,-3 5 1 0,2-1-1 0,7 0 2 0,-9 7 1 15,10-7 1-15,-10 1 0 0,8 1 1 0,-8 4-2 0,10-5 0 0,-1-1 0 16,-2 1-3-16,1 5 1 0,-1-6-1 0,7 1-2 0,-6 0 0 0,7 6-1 15,1-11-3-15,-3 5-1 0,8-1-4 0,-5 1 0 0,-2-5-4 0,7 4 1 16,0 2-2-16,0-6 2 0,0 0-2 0,0 3 2 16,0 3-3-16,0-1 1 0,7-1-1 0,-7 2 3 0,5-6-1 15,3 6 0-15,-8-2 5 0,5 1 0 0,1 1 2 0,2-3 1 0,-3 1 0 0,10 2 2 0,-9-1-1 0,7-1 2 0,1 1-2 0,-2-5 2 16,-1 7-1-16,5-7 2 0,-6 3 1 0,11-3-2 0,-8 6 1 0,6-6 0 16,1 0 1-16,-1 0-1 0,2 0-1 15,-3-6 3-15,2 6-3 0,1-3 3 0,-3-4 0 0,3 2 1 0,-2-4 1 0,1 3 2 0,-8-1 2 0,8 1 1 16,-7-3 1-16,0-3 2 0,-8 3 1 0,9 3 2 0,-7-3 4 0,-1 0 4 15,-1 5 3-15,4-1 3 0,-9-6 7 0,0 6 1 0,7 0 2 0,-7 1 1 0,-7-2 0 16,7 2 2-16,0 4-1 0,-9-5 0 0,9 1-2 0,-5-1-3 0,-1-1-2 0,-1 2-6 16,2-2-3-16,-9 1-6 0,7 1-6 0,-4 4-3 0,-5-5-2 0,4 5-3 15,-7 0-1-15,6 0-1 0,-6 0-2 0,3 0-1 0,0 5 0 0,-5-5-1 16,3 4 2-16,-3 1 0 0,2-5 0 0,-1 10 3 0,6-4-1 0,-4-1 1 16,4 4-2-16,-6-5 2 0,6 2-2 0,4 3-1 0,-11 0 0 0,15-2-1 15,-6 2-1-15,-2 0 0 16,7 6-2-16,-5-6-1 0,4 3-1 0,1-3 2 0,2 0-2 0,5 1 0 0,-8 4 1 0,2-4-1 0,6 5 0 0,0-5-1 0,0-1 4 15,0 6-2-15,0-4 0 0,0-1 1 0,0-1 2 0,0 0-3 0,6 0 0 16,2 3-1-16,-8-8 1 0,5 5-3 0,2 1 0 0,1-5 2 0,-2 0-3 0,0 5 2 16,1-4 2-16,7-3-1 0,-9-3 2 0,8 6 0 0,0 0 2 0,0-6 2 15,0 0 1-15,0 0 2 0,0 0 2 0,1 0 1 0,-1-6 3 0,6 0 0 16,-7 3-1-16,9-3 3 0,-10 0 2 0,10-3-1 16,-8 0 2-16,1 3-1 0,4-7 2 15,-5 7 0-15,0-9 0 0,1 6 0 0,-1 0 2 0,-1-1 0 0,2-1-1 16,-9 1-1-16,11 1 1 0,-11 0 0 0,1-6-1 0,1 6 2 0,-2-3-1 15,4 3 2-15,-4-1-2 0,-5 1 0 0,7 0 2 0,-7-3-3 0,6-3 0 16,-6 6 1-16,0 0-1 0,0 0-2 0,0-2 2 0,0 1-1 0,0 0 1 16,0 6-4-16,0-5 3 0,-6 4-1 0,6-1-2 0,0 2 0 0,-7-2 0 0,2 1-2 15,5 5 0-15,-9-4-2 0,4 4 0 0,5 0-4 0,-7 0 1 0,1 4-1 16,1-4-2-16,-3 5-1 0,0-5-1 0,3 6-2 0,-2 4-1 0,-5-5 1 16,5-1 0-16,-1 5-1 0,3 1 2 0,-2 0 1 0,-5 1-1 0,4-2 2 15,0 0 2-15,3 0-2 0,-1 2 0 0,1 5 1 0,-2-7-2 0,7 0 1 0,-9 1-1 16,4-1-1-16,5 3 0 0,0-3-2 0,-7 0-2 0,7 1 0 0,0-1 0 15,0 3-3-15,7-3-1 0,-7 0-2 0,0 0-1 0,5 1 1 0,4 1-1 16,-9-2 1-16,7-3 1 0,4 3 2 0,-6 1-2 0,11-1 1 0,-11-4 2 0,9-1 1 16,-1 8 1-16,-1-9 4 0,2-3 2 0,-1 6 2 0,0 0 4 0,0-6 2 15,6 0 2-15,-6-6 1 0,1 0 3 0,-2 3 2 0,7-3 2 0,-4-4 7 16,-4 5 3-16,2-4 10 0,0-6 4 0,1 5 4 0,-1 1 6 0,0-6 4 16,0 6 2-16,-8-6 4 0,3 6 4 0,-2-3 0 0,1 3 4 0,1-5 1 0,-8 3-3 15,5 1-5-15,-5-4-3 0,0 1-9 0,6 2-5 0,-12-5-7 0,6 1-4 16,0 2-4-16,0-1-5 0,-5-2-5 0,-3-3-8 0,1 10-3 0,7-6-5 0,-6 0-2 15,-2 4-2-15,3-2 0 0,0 7-2 0,-9-4-2 0,7 5-1 0,1 1-1 16,-1-1-3-16,1 5-4 0,-2 0 2 0,3 0-3 0,-3 0 1 0,8 5 1 16,-5-5-1-16,-3 4-1 0,2 8-1 0,1-9 0 0,-2 8-4 0,-1-3-1 15,2 3-5-15,1-2-7 0,-3 7-5 0,3-2-10 0,-11-4-7 0,11 8-7 16,-1-2-7-16,-1-1-8 0,2-1-10 0,-4 2-6 0,9-1-9 0,-5-2-8 0,-2 1-8 16,7 2-6-16,0-1-5 0,-6-6-6 0,6 7-3 0,0-7-9 0,0 0-9 15,0 6-11-15,0-6-14 0,0 0-39 0,6 3-49 0,-6 1-64 0,7-3-68 0,-2 4-30 16,4-2-7-16,-4-3 7 0,2 1 19 0,-1-1 24 0,8-4 28 0,-7-1 31 15,-2 2 33-15,3-6 37 0,-3 0 40 0,9-6 55 0,-7 2 58 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5:07:31.19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15377 2170 0 0,'5'-4'1'0,"-5"-2"97"0,0-4 70 0,0-1 45 0,0 8 36 0,0-7 34 0,0 5 29 0,0-4 32 0,0 2 29 15,-5-2 27-15,5 4 28 0,0 1 23 0,0-2 22 0,0 1-70 0,0 1-128 0,0 4-69 0,0-4-39 0,0-1-21 0,0 5-15 0,0 0-14 0,0-6-17 0,0 6-15 0,0 0-16 0,0 0-16 0,0 0-13 0,0 0-7 16,0 0-2-16,0 0-3 0,0 0 2 0,0 0 0 0,0 6 0 0,0-1 1 0,5-1 0 16,-5 5 3-16,0-3 5 0,0 3 2 0,0 7 5 0,0-2 3 0,0-4 3 0,0 8-1 15,0 3-3 1,0-2-5-16,0 2-3 0,0 1-3 0,-5 4-4 0,5 2-1 0,0 3-4 0,-8 2-4 0,8-3-2 0,-5 3-2 0,5 7 0 0,-7-6-5 16,7 5-1-16,-7-5-1 0,7 6-3 0,0-1-2 0,-7 0-3 0,7-1-1 15,-6 3-2-15,6 2 0 0,-7-4-2 0,7-1 0 0,0 3-2 0,0-4 2 0,-5 3-1 16,5-1 0-16,-8 1-2 0,8-7 0 15,0 1-2-15,0 2 0 0,0-8 0 0,-6 2 2 0,6-11 1 0,0 5-4 0,0-3-8 0,0-8-12 0,0 2-19 0,0 0-18 16,0-6-21-16,6 1-29 0,-6 1-29 16,0-2-32-16,0-3-27 0,0-2-33 0,0 1-33 0,0-5-35 0,8 4-39 0,-8-4-52 0,0 0-57 0,0 0-16 0,0-4 2 15,5-1 20-15,-5-5 29 0,0 1 37 0,7-2 41 0,-7-2 41 0,0-8 40 16,6 2 41-16,-6-1 41 0,0-5 43 0,0 1 45 0</inkml:trace>
  <inkml:trace contextRef="#ctx0" brushRef="#br0" timeOffset="600.33">15306 2184 0 0,'0'-14'7'0,"-8"-2"117"0,0-2 65 16,8 3 43-16,-5-1 33 0,-3 2 25 15,3-1 27-15,5-4 23 0,-5 4 27 0,-4 0 23 0,9 2 23 0,-5 4 19 0,5-3 21 0,0 3-86 0,-7-1-147 32,7 1-69-32,0 4-28 0,0-5-12 0,0 4-1 0,0 3-3 0,0-9 2 0,7 8-5 15,-7-1-9-15,0 1-5 0,5-5-4 0,-5 3-4 0,0 0-3 0,9 3-1 16,-4-3-4-16,-5 1-3 0,5 1-4 0,3-2-7 0,5 1-3 0,-5 1-6 15,3-2-7-15,-3-3-2 0,4 5 0 0,1-1-3 0,6-1-2 0,2-4-4 16,-10 5-3-16,16 1 0 0,-6-1-7 0,2-5-1 0,5 6-3 0,-1-7-3 0,5 2-3 16,-1 3 1-16,1-3-3 0,8 5-2 0,-6-5-2 0,5-3-1 0,-2 3-2 15,2 3-3-15,2-3 0 0,-2 0-2 0,0-1-1 0,1 5-1 0,4-5 1 16,-5 1-1-16,7-1 1 0,0 5-2 0,-8-4 2 0,7-1-2 0,2 5 3 0,-7-4-3 16,4 2 2-16,-5 3-2 0,1-1 1 0,-8 0 2 0,2 1-1 0,-2 4 2 15,-6-6-2-15,1 6 4 0,-2 0-1 0,-6 0 0 0,0 0 2 0,-4 0-2 16,-3 6 1-16,0-6 0 0,1 0-2 0,-5 4 1 0,3 1 3 0,-11-5-1 15,7 5 3-15,2-1 4 0,-9-4 4 0,5 7 2 0,-5-4 5 0,0 3 1 16,0-1 5-16,7 5 4 0,-7-7-1 0,0 8 1 0,0-7 2 0,6 5 0 0,-6 7 1 16,0-7 1-16,0 2 0 0,0 2 0 0,0 2-4 0,-6 1-2 0,6-2-3 0,0 5-6 15,-7-4-1-15,7 9-4 0,-5-3 2 0,5-2-4 0,-9 5 0 16,2 1-3-16,7-1-2 0,-5 6-5 0,-1-6-1 0,-2 10-1 0,8-4-2 0,-5-2-1 16,-3 8 0-16,8-3-1 0,-5 1 0 0,-2 6-1 0,7-7 0 0,-7 7 0 15,7-6 2-15,0 5 1 0,0-5 2 0,-5 5 0 0,5-5 0 0,0 0 1 0,0 5 0 16,-8-3 1-16,8-3-1 0,0 1 2 0,0-4-2 0,0 4 0 0,0-1 0 15,-7-3-1-15,7 1-1 0,0-3 2 0,0 2-1 0,-5-6 0 0,5 1 0 16,-9-1 1-16,9 1-2 0,-5-7 1 0,5 2-1 0,-5 0 3 0,5-2 0 16,-8-3 4-16,2 6-1 0,-1-8 0 0,1 2 2 0,-1 0 1 0,2-4-1 0,-9 2 3 15,1 2-1-15,-1-6 1 0,2 3 2 0,-2-3 1 0,-4 5-1 0,-3-9 3 16,-5 4-1-16,7 3 1 0,-12-3 2 0,-3-5-1 0,2 5 3 0,-3 2-1 16,-4-7 4-16,-5 8-2 0,4-9 0 0,-5 7-1 0,1-5-2 0,-9 1-4 15,0-2 0-15,0 5-4 0,1-4-1 0,1 1-1 0,-1-2-3 0,-7 2-1 0,8-3-3 16,-8 9-2-16,7-9-2 0,0 3-2 0,6 3-3 0,2-3-2 0,-4 3-5 15,4-3-9-15,4 3-15 0,8-5-14 0,-2 6-17 0,2-5-21 0,6 4-22 0,0-3-29 16,7 3-28-16,-2-3-35 0,3 4-36 0,-3-5-56 0,10-1-64 0,-2 5-79 16,6-3-83-16,-1-1-33 0,2 5-5 0,0-7 16 0,6 3 29 0,0-6 36 0,0 6 37 15,6-2 44-15,0 1 47 0,2-5 49 0,-8-5 52 0,12 1 62 0,-4-2 65 16</inkml:trace>
  <inkml:trace contextRef="#ctx0" brushRef="#br0" timeOffset="1663.13">13390 4074 21 0,'0'6'104'0,"-6"-6"47"0,6 0 34 0,0 0 26 0,0 0 23 0,0 0 21 0,0 0 18 0,0 0 20 15,0 0 17-15,0 0 17 0,0 0 16 0,0 0-36 0,0 0-68 0,0 0-57 0,0 0-50 0,0 0-23 0,0 0-12 0,0 0-5 0,0 0 0 0,0 0-1 0,0-6 0 0,0 1 3 0,0 5 2 16,6-4 1-16,-6-1 0 0,7 1-1 0,-2-2-3 0,3 2-2 0,-2-7-4 0,1 1-1 16,4 1 0-16,-4-6-2 0,7 6-4 0,4-6-1 0,-2 0-6 0,3-4-4 15,-1 5-5-15,8-7-6 0,1-2 0 0,-1 2-2 0,8-3 0 0,-2-1 3 16,0 1-1-16,7-1 1 0,-7-4-4 0,8 4 0 0,4-3-3 0,-5-2-1 15,9-3-1-15,-11 3-3 0,10 2-1 0,-2-3-4 0,-1-2-2 0,4 3-4 0,-4-4-1 16,2 4-4-16,7 2-3 0,-7-8-2 0,-1 3-3 0,0 5 2 0,8-3-3 16,-9-3 2-16,-5 5-3 0,7-1 0 0,-7 2-4 0,0 3 0 0,1-5 0 0,-1 6-1 15,-7 5-3-15,2-6 4 0,3 5-3 0,-2 2-1 0,-3 2-1 0,-7-4 0 16,1 7-5-16,6-3 3 0,-13 1 0 0,8 6 2 0,-7 0 0 0,-1-6 1 16,2 5 2-16,-8 5-2 0,-3-5 2 0,4 1 0 0,-7 4-1 0,7 1 2 15,-9-2-1-15,3 0 2 0,-3 3 0 0,-5 3 1 0,7-6 1 0,-7 6-1 0,0 0 1 16,0 0-4-16,0 0 1 0,0-6-2 0,0 6-1 0,0 0-2 0,0 0-2 15,0 0-3-15,0 0-1 0,0 0-1 0,0 0-4 0,0 0-1 0,0 0-2 16,0 0-1-16,0 0 0 0,0 0-1 0,0 0 0 0,0 0-1 0,0 0 0 0,0 0-2 16,0 0 2-16,0 0 1 0,0 0-1 0,0 0-1 0,0 0 1 0,0 0 0 15,0 0-1-15,0 0 2 0,0 0-2 0,0 0-2 0,0 0-3 0,0 0-9 16,0 0-7-16,0 0-11 0,0 0-12 0,0 0-14 0,0 0-14 0,0 0-18 0,0 0-18 16,0 0-21-16,0 0-27 0,0 0-30 0,0 0-28 0,0 0-44 15,0 6-50-15,0-6-81 0,-7 0-91 0,7 6-28 0,-5-3 0 0,-3 3 18 0,3-6 26 0,-9 6 29 16,7-2 36-16,-7-4 39 0,-4 5 42 0,5-5 43 0,-13 4 47 0,7-4 56 15,-7 0 63-15</inkml:trace>
  <inkml:trace contextRef="#ctx0" brushRef="#br0" timeOffset="2596.23">11898 3518 92 0,'-7'-4'157'0,"2"4"39"0,-8-6 33 0,7 0 27 0,-2 3 27 0,3-7 28 0,-2 5 27 0,-2-1 28 0,4-3 26 0,5 5 25 0,-6-1 26 0,-1-1-67 16,7-4-114-1,0 7-55-15,0 3-26 0,0-6-8 0,-5 0-1 0,5 6-4 0,0 0-5 0,0-4-11 0,0 4-7 0,0 0-17 0,0 0-11 0,0 0-15 0,0 0-14 0,0 0-17 0,0 0-15 0,0 0-18 0,0 0-16 0,0 0-10 0,0 0-8 0,0 0-5 0,5 4-2 16,-5 8-3-16,0-3-3 0,7 1-2 0,-7 4 0 0,6 1 2 16,-6 4 2-16,5 5 3 0,-5-5 6 0,9 11 5 0,-9-6 5 0,7 6 1 0,-7 5-3 15,0 4-4-15,5 0-2 0,-5-1-2 0,0 7-1 0,0 4-1 0,0 0 2 32,-5-1-1-32,5 0 1 0,0 1 2 0,0 0 1 0,-7 5 1 0,7-10 1 0,-9 5 0 15,9-4-2-15,-5-3 1 0,5 3-2 0,-6-1 1 0,6-1-1 0,-7-2-1 16,7-4 1-16,-5 8-2 0,5-11 1 0,0 6-7 0,-8-7-6 0,8-3-13 0,0-2-16 15,0 3-19-15,0-7-19 0,0-3-22 0,0-3-25 0,0-2-21 0,0-2-19 16,8-4-39-16,-8-1-41 0,0-5-43 0,5 1-44 0,-5 1-48 0,7-2-51 0,-1-4-16 16,-6-4 1-16,5-2 20 0,4 1 25 0,-2-8 35 0,-2-2 34 0,3-6 36 15,-2 2 34-15,-1-11 44 0,3-3 47 0,-3-7 45 0,2-3 49 0</inkml:trace>
  <inkml:trace contextRef="#ctx0" brushRef="#br0" timeOffset="3133.32">11997 3377 0 0,'0'-6'20'0,"0"1"140"0,0 1 81 0,0-2 55 16,-9 3 39-16,9-3 28 0,0 0 21 0,0 3 17 0,0-7 16 0,0 4 14 16,0-3 14-16,9 4 15 0,-4-5 12 0,2 5-111 0,-1-5-180 0,8 0-99 0,-7 5-53 15,6-4-27-15,0-1-6 0,-2 1 1 0,5 0 9 0,-5 3 8 0,-4-4 10 16,14 0 7-16,-16 0 8 0,8 6 5 0,6-5 7 0,-6 4 5 0,0-5 7 0,8 4 3 16,-10 1 4-16,10-5 1 0,-8 6 1 0,13-1-3 0,-8 1-3 0,3-1-6 15,6-1-7-15,-8 2-6 0,6-2-7 0,7 1-6 0,-5 1-5 0,-1 4-6 16,6-5-6-16,1-1-3 0,-1 6-3 0,0-4-4 0,2 0-3 0,6 4-2 15,-8 0-2-15,7-5 0 0,-7 5-1 0,7 0 0 0,1-6-2 0,-3 6 1 16,2 0-1-16,0 0 0 0,1 0-2 0,0 6-1 0,-9-6 0 0,8 5-2 0,-5-1 2 16,-2 0-1-16,-6 2 1 0,1-1 1 0,-1-1 0 0,1 7 4 0,-9-1 3 15,3-1 3-15,-2 0 2 0,-7 6 3 0,2 1 4 0,-1-2 3 0,0 0 3 0,-7 6 5 16,1-1 0-16,4 1 5 0,-11-1 5 0,7 6 4 0,2-5 4 0,-9 5 1 16,5 2-2-16,-5-2 0 0,0 5 0 0,6 4-3 0,-6-4 2 0,0 3-4 15,0 2-1-15,0-2-4 0,0 2-2 0,0 5-4 0,0-3-3 0,0 3-6 16,0-1-3-16,0 1-2 0,0 2-3 0,-6-2 0 0,6 0-2 0,0 4 0 15,0-6-4-15,-5 1 0 0,5 1-2 0,0-1 0 0,-9 1 2 0,9-7-1 16,0 1 1-16,0 0-2 0,0-4 2 0,-7 3-1 0,7-3-1 0,0 1-1 0,0-3-1 16,0-4 0-16,0 6-2 0,0-5 2 0,0-1-1 0,0 0-1 0,0-5 1 15,0 5 0-15,-5-8-1 0,5 2 0 0,-6 2-1 0,6-4 2 0,-7-1-1 0,1-2 3 16,-7-2 2-16,6 4 1 0,-7-6 1 0,1 5 1 0,0-4-1 16,2 0 1-16,-10 5 1 0,3-5 2 0,-3-1-2 0,2 0 0 0,-7 3-1 0,0-9 1 15,-6 9 1-15,5-3 1 0,-12-5 1 0,7 1 1 0,-1-1 3 0,-13 8 0 16,7-9 0-16,0 3-1 0,1-6 0 0,-9 5-2 0,0-1-1 0,3-4-1 15,-7 0 0-15,4 0-2 0,-6 0-1 0,2 0-7 0,0 0-7 16,-8 0-5-16,7-4-1 0,-1-1-9 0,3 5-8 0,2-6-11 0,-4 3-11 0,7 3-12 0,6-7-11 16,-1 7-11-16,1-5-15 0,2 5-14 0,3-4-16 0,2 4-22 0,6 0-20 0,-1 0-24 15,1 0-27-15,8 4-36 0,-3-4-38 0,2 0-44 0,6 0-41 0,-6 0-38 16,12 0-39-16,-6 0 0 0,-1-4 14 0,9 4 24 0,-3 0 31 0,1-5 37 0,1 1 39 16,6 4 38-16,-6-6 39 0,6-3 50 0,0 3 51 0,0-3 51 0,0-1 67 0</inkml:trace>
  <inkml:trace contextRef="#ctx0" brushRef="#br0" timeOffset="3528.41">12322 3786 68 0,'0'-9'142'0,"6"-2"44"0,-6 2 35 0,5 4 33 0,-5-5 32 0,0 5 30 0,0 1 33 0,9-1 33 0,-9 1 29 0,0 4 28 0,0-6 23 0,0 0-57 16,-9 3-104-16,9-3-62 0,0 6-37 0,-5-5-22 0,5 5-12 0,-6-4-16 0,6 4-13 0,-7-6-18 0,7 6-19 0,-5 0-18 0,-4-4-17 0,2 4-10 0,2 0-10 0,-1 0-7 0,1 0-9 0,-3 4-6 0,-5-4-7 0,6 0-4 0,1 6-7 16,-8-2-3-16,7 1-3 0,-4 1-2 0,3 3-3 0,-5-3-2 0,0 3-1 0,7 0-3 15,-6 1-2-15,-2 4-1 0,7 2-2 0,-4-1 3 0,-5 3-1 0,11-2 0 16,-8 2 1-16,-1 6-1 0,7 1 1 0,-4-1 1 0,3 1 0 0,-5-1 0 0,8 2 3 15,-2 2-2-15,0-7 1 0,0 2 0 0,7 3 3 0,-6-7-2 0,6-1 1 0,0 3 0 16,0-8-1-16,0 8 1 0,0-6-1 0,6 0 0 0,-6-2-2 16,0-2-1-16,7 4-4 0,0-5-2 0,0-1 2 0,-2 0-2 0,3 1-1 0,-3 1-3 15,3-7-2-15,3 2-6 0,-4-1-13 0,7-5-5 0,-1 4-4 0,0-4-9 16,0 0-9-16,6-4-14 0,-6-1-12 0,6-1-21 0,-4 2-23 0,4-7-34 16,1 7-40-16,-1-11-35 0,2 6-31 0,-5-6-33 0,12-1-37 0,-8 2-20 0,-2 1-15 15,3-2 7-15,-2-6 16 0,1 8 27 0,-7-8 27 0,6 6 34 0,-6-4 35 0,0 5 41 16,1-2 44-16,-2-2 39 0,1 3 40 0</inkml:trace>
  <inkml:trace contextRef="#ctx0" brushRef="#br0" timeOffset="3875.48">12563 3929 0 0,'7'-21'24'0,"-7"7"62"0,5 0 46 0,-5-7 39 0,0 8 33 0,0-2 34 0,0-1 31 0,0 2 30 16,0-1 30-16,0 2 31 0,-5 1 31 0,5-1 1 0,0 2-17 0,-7-2-25 0,7 1-27 15,0 3-30-15,-8 0-30 0,2-1-19 0,6 5-15 0,-6-4-10 0,6 2-11 0,-7 4-12 16,7-3-13-16,-5 1-12 0,5 1-15 0,-8-2-16 0,2 6-16 0,6-4-15 16,-7 4-17-16,7-5-12 0,-6 5-13 0,6 0-16 0,-7 0-10 0,2 0-11 15,5 5-10-15,-9-5-8 0,4 4-8 0,5 2-7 16,-5-2-5-16,-3 1-4 0,3 1-1 0,-3 4-4 0,8-5 1 0,-8 4 1 0,3 1-1 0,5 5 2 0,-6-6 1 15,6 1 0-15,-8 4 3 0,8-4 2 0,0 4-2 0,0 2 2 0,0-7 1 16,0 6-1-16,0 1 2 0,0-2 0 0,0-1 0 0,8-3 0 16,-8 4-1-16,0 2 1 0,6-1 2 0,-6-1-2 0,5 2 1 0,3-3 0 0,0-4 0 0,-3 6 0 15,3 0-2-15,-3 0 2 0,0 0 0 0,9-6 0 0,-7 7 0 16,6-1 2-16,-7-2-2 0,7-2 1 0,-6 4-1 0,5-6 1 0,-4 1 2 0,4-1-1 16,-3 0 1-16,-4 3 1 0,0-3 1 0,3-3-2 0,-3 1 2 0,3-1-1 15,-8 3 1-15,0-3 1 0,8 0 1 0,-8-3 1 0,0 3 1 0,0 0 1 0,0-6 4 16,-8 3 1-16,8 3 2 0,0-2-1 0,-8 1 4 0,8-5 0 0,-5 4-2 15,5 1 2-15,-8 1-1 0,3-2-3 0,0 2-5 0,-4-6-11 0,4 5-12 16,-2-5-19-16,-7 4-16 0,8-4-25 0,-1 6-24 0,2-6-26 0,-9 0-33 16,7 0-25-16,1-6-24 0,-1 6-32 0,2 0-28 0,-4-4-45 0,4-1-46 0,5 5-55 15,-5-6-58-15,-3 2-11 16,8-7 12-16,0 7 25 0,-5-5 35 0,5 0 37 0,0-3 41 0,0-3 37 0,0 6 38 0,0-4 41 0,5-8 43 0,-5 1 49 31,0 1 62-31</inkml:trace>
  <inkml:trace contextRef="#ctx0" brushRef="#br0" timeOffset="4207.22">12705 3742 0 0,'8'0'14'0,"-3"0"128"0,2 0 73 0,1-5 49 15,-2 5 40-15,-6-4 33 0,6-1 35 0,-6 1 37 0,7-2 36 0,-7 6 34 16,0-6 31-16,0 6 30 0,0 0 28 0,0 0-90 0,0 0-160 0,0 0-83 0,0 0-40 16,0 0-21-16,0 0-11 0,0 0-14 0,0 0-18 0,0 0-20 0,0 0-22 15,0 0-18-15,0 0-19 0,0 0-11 0,0 0-8 0,0 0-8 0,0 0-5 16,5 6-3-16,-5-6-2 0,0 6-2 0,0-2 2 0,0 5 0 0,0-4 2 0,0 5 2 15,0-1 3-15,0 3 1 0,0-3 3 0,0 6-2 0,0-6-2 0,-5 7-5 16,5-2-3-16,-7 5-4 0,7-4-2 0,-6 4-3 0,6 0-3 0,-6 2 0 0,6-3-2 16,-8 2-3-16,8 5 1 0,0-6-2 0,-7-5-1 0,7 7 0 0,0-2 1 15,0-4-2-15,0 0 1 0,7-2 0 0,-7-3 0 0,8 4 2 0,-8-2 0 16,6-3 2-16,-6 1-1 0,6-1 2 0,1 0 0 0,-2 3 1 0,4-9 1 16,3 3 2-16,-6 0 0 0,7 3 0 0,-5-5 0 0,4-4-1 0,0 5 2 15,-5-5-1-15,6 4-3 0,6-4 3 0,-4-4-1 0,-3 4-1 0,0-5 1 0,9 5-4 16,-10-4-5-16,5-5-5 0,2 3-10 0,-4 0-14 0,-2-3-14 0,2-1-19 15,-1-1-18-15,-1 4-24 0,-5-4-22 0,6 1-33 0,-6 1-36 0,-2-2-56 16,3-3-63-16,-2 5-94 0,-6-6-104 0,0 0-35 0,0 0-4 0,0 0 19 16,0 0 25-16,-6 0 34 0,-2 2 35 0,-4-2 41 0,4 5 42 0,-4-4 50 15,0 4 52-15,-1-4 64 0,-1 3 69 0</inkml:trace>
  <inkml:trace contextRef="#ctx0" brushRef="#br0" timeOffset="4380.46">12797 3986 0 0,'0'15'1'0,"-8"-5"100"16,8-5 65-16,-5 4 40 0,5-2 28 0,0-4 25 0,0 3 20 0,0-6 22 15,0 0 21-15,0 0 20 0,0 0 22 0,0 0 25 0,0 0 23 0,0 0-63 0,0 0-117 16,0-6-55-16,0 6-21 0,5-3-9 0,-5 3 0 0,8-7-2 16,-8 2-3-16,8 1-7 0,-3-1-9 0,2-5-8 0,-1 1-12 0,0 0-24 0,9-3-33 15,-10 3-47-15,1-6-55 0,7 6-78 0,-5-7-87 0,-1 7-98 0,-2-6-106 0,7 2-41 16,-5 1-14-16,1-2 3 0,-8 1 13 0,6-2 17 0,1-6 20 0,-7 8 34 16,0-7 38-16,0 0 47 0,0 0 56 0,0 1 67 0,0-1 71 0</inkml:trace>
  <inkml:trace contextRef="#ctx0" brushRef="#br0" timeOffset="4554.31">12805 3587 0 0,'-8'9'27'0,"0"0"141"0,3 7 76 16,-1-11 52-16,6 4 39 0,-7-5 34 0,2 2 31 0,-4-6 28 15,9 0 23-15,0 0 20 0,0 0 14 0,0 0 13 0,0 0 10 0,0 0-118 0,0 0-190 0,0 0-94 16,0 0-42-16,0-6-23 0,9 6-8 0,-9 0-13 0,5-4-9 0,2 4-7 16,4 0-6-16,-3-5-2 0,5 1-3 0,0-1-11 0,0-1-19 0,6 2-32 15,2-7-36-15,-2 7-69 0,1-5-86 0,4-2-83 0,3 7-82 0,6-11-31 0,-6 5-8 16,5 1 4-16,-1-6 16 0,3 0 16 0,5 0 24 0,-7-4 35 0,8-1 41 15,-8 1 48-15,7-1 53 0,0-3 68 0,7-3 75 0</inkml:trace>
  <inkml:trace contextRef="#ctx0" brushRef="#br0" timeOffset="5977.32">19595 1001 13 0,'9'-3'101'15,"-9"-1"53"-15,0-2 42 0,7 1 35 0,-7 5 29 0,0 0 29 0,0-4 23 0,0 4 27 0,0-6 23 0,0 6 24 0,0 0 22 0,-7-6-27 0,7 6-58 0,0 0-58 0,0 0-62 0,0 0-35 0,0 0-19 0,0 0-15 0,0 0-9 0,0 0-9 16,0 0-12-16,0 0-11 0,0 0-13 0,0 0-10 0,0 0-13 0,0 0-13 0,0 0-15 16,0 0-7-16,0 0-6 0,0 6-2 0,0-6 6 0,0 6 1 0,0-2 2 0,0 7 2 15,0-7 2-15,0 5 4 0,0 0 4 0,0 6 1 0,0 0 2 0,0 0 4 16,0 0 5-16,0 0 2 0,0 4 1 0,0 0-4 0,0 2-7 0,0-3-8 0,0 3-4 16,0 3-6-16,0 0-4 0,0 5-5 0,0 0-1 0,-9 0-2 0,9 0 1 15,0 6-1-15,0 0 1 0,0-2-1 0,0 2-3 0,0-1-2 16,0 1-2-16,9-1-3 0,-9 0-5 0,0-5-11 0,7 0-12 0,-7 0-20 0,5-4-20 15,1-1-27-15,1 1-34 0,-7-1-43 0,6-5-49 0,2 2-71 0,-3-3-80 0,2-3-61 16,-1 6-49-16,2-12-12 0,-2 0 7 0,-6 1 21 0,7-4 28 0,-7-3 35 16,0-3 37-16,5-3 45 0,-5-3 46 0,0-4 52 0,-5-4 56 0,5-2 65 15,0-2 80-15</inkml:trace>
  <inkml:trace contextRef="#ctx0" brushRef="#br0" timeOffset="6526.46">19694 881 84 0,'0'-5'171'0,"0"5"54"0,-7-9 36 0,7 2 31 0,0 2 23 0,0 1 23 16,-5-7 24-16,5 11 20 0,0-8 19 0,0 3 20 0,0 5 19 0,0-5-61 15,0 1-111-15,0 4-75 0,5-6-61 0,-5 6-25 0,0-6-11 0,0 2-3 16,7 4-3-16,-7 0-2 0,0-5-5 0,7 5-4 0,-2-6 0 0,-5 6-3 16,8-3-5-16,-8 3-6 0,7-6-7 0,-1 6-7 0,7-4-7 0,-8 4-1 15,9-5-1-15,-7 5-2 0,6-4-3 0,1 4 0 0,4-6-5 0,-4 6-1 16,6 0-5-16,-1-6-3 0,2 6-2 0,-3-4-3 0,8 4-3 0,1-5-3 0,-3 5-3 15,10-5-1-15,-8 5-5 0,6 0 0 0,2-4-2 0,-2 4-1 0,7 0 0 0,-7-6-1 16,7 6 1-16,1 0-1 0,-8 0-1 0,7 0 1 0,-7 0 0 16,7-4 0-16,-8 4 0 0,3 0 1 0,-1 0-2 0,1 0 2 0,-3 0-1 0,-4 0 2 15,5 0 1-15,-7 4-1 0,1-4-1 0,1 0 0 0,-6 6-1 0,3-6 2 16,-4 4 2-16,0 1 5 0,-8 0 1 0,7-1 4 0,-4 2-1 0,-3 0 1 16,0-2 2-16,-4 1 1 0,5 5 2 0,-7-1 3 15,-1 0 4-15,3 3 4 0,0-3 1 0,-3 4 0 0,-5 2 0 0,8 0 0 0,-8 0 1 0,0 4-1 0,5 2 4 16,-5-3 0-16,0 6 2 0,0 3-2 0,0-5-5 0,0 5-4 0,0 0-3 15,0 4-4-15,0-3-1 0,0 6-3 0,-5 1 0 0,5-1-4 0,0 0-4 16,0 1-4-16,0-1-2 0,0 5-1 0,0-1-1 0,0-3-2 0,0-1 0 16,0 6 0-16,0-7 1 0,0 1-1 0,0 0 1 0,0 1 1 0,0-6 1 0,5 0-1 15,-5 2 2-15,5-3 0 0,-5-4 3 0,0 6-2 0,9-5 2 0,-9 3-2 16,0-2 3-16,5-8-1 0,-5 7 2 0,0-6 0 0,0 1 0 0,7-1 0 16,-7-4 3-16,0 0 2 0,0 0 3 0,-7-5 6 0,7 3 5 0,0-2 5 15,-5-7 4-15,5 7 5 0,-9-8 2 0,-1 4 1 0,2 2 3 0,-5-4 0 16,0-1 2-16,0 2 1 0,-6-6-2 0,-7 3-2 0,-1 3-5 0,1-6-6 0,0 0-4 15,-5 0-8-15,-10 0-3 0,10 0-6 0,-8-6-1 0,-9 6-3 0,9-3-2 0,-5-3-8 16,-2 6-6-16,1-4-9 0,-7-1-7 0,5 1-11 0,-11-1-8 0,5-2-8 16,2 4-7-16,0-3-8 0,-8 6-6 0,6-5-10 0,1 5-10 0,2 0-12 15,2 0-18-15,4 0-16 0,4 0-17 0,-7 5-20 0,16 1-19 0,-9-6-22 0,9 3-18 16,4 4-44-16,-5 2-51 0,6-4-64 0,7 5-64 0,-8-7-29 16,7 8-7-16,7-1 15 0,-5-4 27 0,4 3 33 0,7 0 35 0,-4 1 41 0,3-5 41 0,0 4 43 15,8 1 42-15,0-4 56 0,0-1 59 0</inkml:trace>
  <inkml:trace contextRef="#ctx0" brushRef="#br0" timeOffset="7189.95">20391 2398 0 0,'0'6'14'15,"-6"-6"98"-15,6 0 56 0,0 0 42 0,0 0 37 0,-7 0 33 0,7 0 31 0,-7-6 27 0,7 6 26 0,0 0 23 0,0 0 23 0,0 0 11 0,0-4 1 0,0 4-69 0,0 0-108 0,0 0-58 0,0 0-34 0,0 0-24 0,0 0-20 0,0 0-14 0,0 0-9 0,0 0-7 0,0 0-2 0,0 0-1 0,0 4-2 0,0 2 2 0,7-1 0 16,-7-5 1-16,7 9 2 0,-7-2 3 0,6 2 2 0,1 0 6 16,-7 1 3-16,6-1 3 15,1 6-5-15,-7 0-2 0,6 0-4 0,1 3-6 0,-7-2-8 0,6 3-4 16,-6 1-3-16,8 5-5 0,-8-7-3 0,5 12-3 0,-5-6-6 0,0 7-3 15,0-3-3-15,0 2-3 0,0 3-5 0,0 1-2 0,0 2-5 0,0 3-2 16,0 4-2-16,0-3 0 0,0 3-8 0,-5-4 0 0,5 6-4 0,0-2-3 16,-8 1-2-16,8 0 0 0,0-4-1 0,-6 3 0 0,6 2 0 0,0-7-2 0,0 1 2 15,0 0 0-15,-7 0-3 0,7 1 2 0,0-7-1 0,0 1 1 0,0-3-3 16,0 2 1-16,0-3-1 0,0-6-3 0,0 1-7 0,0-1-10 0,0 1-9 16,0-7-12-16,0-3-14 0,0 6-16 0,0-8-17 0,0 2-23 0,0 1-22 0,0-7-23 15,-6 6-22-15,6-12-28 0,0 8-28 0,0-7-23 0,0 8-25 0,0-9-46 16,0-3-51-16,0 0-55 0,0 0-51 0,0 0-8 0,-7-3 14 0,7 3 28 15,-6-6 32-15,6-4 37 0,-7 5 35 0,1-4 41 0,-1-1 41 0,0 1 40 0,0-7 44 16,-6 6 57-16,8 0 67 0</inkml:trace>
  <inkml:trace contextRef="#ctx0" brushRef="#br0" timeOffset="7743.57">19967 3885 0 0,'-6'0'12'0,"1"0"124"0,-3 0 68 0,0 0 47 0,8 0 37 0,0-5 29 0,0-2 29 16,-5 4 26-16,5-3 25 0,0 1 26 0,0 5 21 0,0-4 22 0,0-2 25 15,5 6-91-15,-5-3-152 0,0-3-72 0,8 2-32 0,-8-1-14 0,8-1-6 16,-8 6-6-16,5-3-2 0,1-4-5 0,2 7-6 0,-8-5-4 0,5 5-2 0,2 0-3 16,1 0-3-16,-3 0-6 0,2 0-6 0,0 0-9 0,-2 5-5 0,3-5-8 15,-3 7-2-15,3-4-6 0,-2 3-6 0,-1 3-3 0,11-3-5 0,-11-3-4 16,2 7-7-16,-7-5-5 0,6 4-5 0,-1 3-3 0,4-3-4 0,-9-5-1 16,7 6-1-16,-7 0-1 0,0-6-1 0,0 8-1 0,5-8-1 0,-5 5 2 0,0-3-1 15,-5 3 0-15,5-4-2 0,0-1 1 0,0 2-2 0,0 0 0 0,0-3-2 16,-7-3-1-16,7 0-5 0,0 6 1 0,0-6 0 0,0 5-2 0,0-5 1 0,0 0-1 15,0 0 3-15,0 0 0 0,0 0 0 0,0 0 3 0,0 0-1 0,0 0-2 16,0 0-3-16,0 0-5 0,0 0-3 0,0 0-8 0,0-5-5 0,0-1-5 16,0 6-9-16,-9-3-4 0,9-3-5 0,0 0-6 15,0 2-5-15,-5-1-5 0,5-1-4 0,0 3 2 0,-6-7 3 0,6 5 4 0,0 1 9 0,-7-1 4 16,7-2 7-16,0 3 5 0,0-1 6 0,0 0 4 0,-5 1 7 0,5 4 3 0,0-6 6 16,0 6 2-16,0-4 5 0,0 4 3 0,-9 0-1 0,9 0 3 0,0 0 0 15,0 0 2-15,0-5 2 0,0 5 2 0,0 0 3 0,0 0-1 0,0 0 4 0,0 0 2 16,0 0-1-16,0 0 1 0,0 0 2 0,0 0-3 0,0 0 1 0,0 0-2 15,0 0-4-15,0 0-1 0,0 0-4 0,0 0-1 0,0 0-1 0,0 0 6 16,9-4 2-16,-9 4 7 0,5 0 5 0,2 0 2 0,-7 0 1 0,6 0 5 16,8-5 6-16,-7 5 4 0,-2 0 5 0,1 0 7 15,7-7 4-15,2 7 4 0,-10 0 2 0,7 0 2 0,3-3-4 0,-2 3 1 0,6-6-3 0,-6 6-1 16,5-5 0-16,3 1-1 0,-1-2-4 0,5 3-3 0,1-3-3 0,6-3-3 16,-5 3-5-16,12-4-4 0,1 1-4 0,-1 0-6 0,-2-2-4 0,18 2-7 15,-11-2-3-15,7 2-3 0,4 0-2 0,-5-2-1 0,3 2-2 0,-1-1-2 16,-2 1-2-16,3-2 1 0,-5 7-3 0,2-6 0 0,-3 5-3 0,-3 1-2 0,2-1-1 15,0-2-6-15,-7 4-2 0,0 3-9 0,0-6-8 0,-6 1-12 0,-1 5-16 0,0 0-17 16,-5-4-18-16,-1 4-23 0,-5 0-21 0,-3 0-31 0,-4 0-29 0,-2 0-21 0,-6 0-16 16,2 0-24-16,-2 0-30 0,-6 0-54 0,-6 0-64 0,6 4-45 0,-8-4-31 0,2 5 3 15,-6 1 22-15,-2-6 29 0,1 3 35 16,0 4 41-16,-6-7 43 0,-1 5 36 0,-7-1 34 0,1-4 41 0,-6 5 47 0,6-1 59 16,-14 2 78-16</inkml:trace>
  <inkml:trace contextRef="#ctx0" brushRef="#br0" timeOffset="8185.53">19785 4108 0 0,'0'-9'4'0,"0"5"116"0,0-7 79 0,0 7 56 0,0-7 48 0,0 7 41 0,8-1 35 0,-8-5 30 0,0 6 28 0,0-1 25 0,0-1 26 0,0 3 21 0,5-4 23 0,-5 7-86 16,0-5-144-16,8 5-83 0,-8-4-57 0,5 4-33 0,-5 0-26 0,5 0-17 0,-5 0-12 15,9 0-7-15,-4 0-7 0,2 4-2 0,-7 1-3 0,8 2 0 0,-2-4-5 0,0 8 1 0,-6-1-2 16,7-1-1-16,-2 0-4 0,-5 7 0 0,7-2 1 0,-7 0-3 0,0 0-2 16,0 7-5-16,0-2-1 0,0 2-5 15,0-3-4-15,0 1-4 0,0 7-4 0,-7-7-4 0,7 5-1 0,-5 1-1 0,-2-1-1 0,7 1-1 0,-6 4-1 0,0-4-2 16,6 3-1-16,-8-2 0 0,1 2-3 0,7-3 1 0,-5-1-3 0,5 6 0 16,0-11-1-16,-9 6-2 0,9-1-1 0,0-3-1 0,9-3-1 0,-9 1 0 0,5 2 1 15,-5 3 0-15,7-6 2 0,1 3 1 0,-2-2 1 0,0 2 1 0,1-3 2 16,5 1 1-16,-3 2 2 0,9-6 3 0,-4-2 4 0,-2 2 0 0,7-4 3 15,0 2 4-15,9-3 1 0,-4-5 4 0,3 4 1 0,-1-3 0 16,8 0 2-16,-2-3 0 0,-1 3-1 0,9-6 3 0,-1 0 1 0,-6 0-2 0,6 0-2 0,5 0-2 16,-4 0-3-16,7-6-1 0,-3 3-2 0,2-9-3 0,6 9-5 0,-7-8 2 15,13 7-2-15,-3-6-1 0,-5 1-3 0,3-2-3 0,5 1-5 0,-5 1-1 16,-2 0-1-16,0-6-4 0,2 6-6 0,-6-3-7 0,4 3-11 0,-7-1-14 16,11 1-14-16,-10 0-17 0,0-3-21 0,-6 3-27 0,6 0-30 0,-5 3-37 0,-9-3-40 15,8-1-60-15,-4 4-71 0,-9-3-84 0,0 4-88 0,-2-5-28 0,3 6 2 0,-6-5 20 16,-8 4 27-16,6-5 34 0,-7-1 39 0,-4 1 45 0,-3 1 47 0,2-6 52 15,-7 0 56-15,0 0 64 0,0-3 72 0</inkml:trace>
  <inkml:trace contextRef="#ctx0" brushRef="#br0" timeOffset="8436.71">21610 3943 0 0,'0'-9'35'0,"0"-3"150"0,0 3 78 0,0 0 52 16,0-1 40-16,5-4 32 0,-5 4 29 0,0-5 29 0,0 6 29 0,7-6 25 15,-7 6 23-15,6 2 23 0,-6-2 22 0,8 0-121 0,-2 3-198 0,1 1-95 16,-2 1-39-16,3-1-14 0,-2 1-9 0,-1 4 0 0,10-7-2 0,-10 7-1 0,4 0-10 16,-4 0-5-16,0 7-6 0,3-7-6 0,-3 4-5 0,3 1-4 0,-2-1-5 15,1 7-4 1,-1-2-6-16,2 0-3 0,-3 1-4 0,-5 5-5 0,8 0-6 0,-8 3-4 0,5 3-4 0,-5 3 0 0,0 1-1 0,7-1-5 0,-7 1-7 0,0 3-10 16,0-2-16-1,-7 2-21-15,7-3-25 0,0 5-22 0,-5 0-21 0,5-2-30 0,-8 2-34 0,3-2-40 0,-3 6-38 0,2-4-57 0,-1 3-62 0,-7-2-75 16,9 2-70-16,-8-3-19 0,-1 0 8 0,2-2 27 0,-1 3 35 0,-1-7 35 0,2 0 36 15,-8 0 47-15,-1-5 48 0,3 2 49 0,-8-2 52 0,7-5 59 0,-8 2 63 16</inkml:trace>
  <inkml:trace contextRef="#ctx0" brushRef="#br0" timeOffset="8815.14">20019 4530 0 0,'0'-12'8'0,"8"3"100"0,-3 0 57 0,9-2 38 0,-9 3 36 0,11-3 34 0,-11 7 40 16,2-7 35-16,4 2 37 0,5-1 28 0,-11 1 30 0,8 0 19 0,1-3 16 15,-2 3-69-15,0-1-111 0,3 1-54 0,4 0-22 0,-6-3-11 0,0 3-8 0,0 0-16 16,-8-2-24-16,9 7-18 0,-1 0-20 0,-6-7-12 0,0 11-10 0,0-4-13 16,-7 4-7-16,5-6-13 0,-5 6-8 0,0 0-15 0,0 0-13 0,0 0-7 15,0 0-7-15,0 0-5 0,0 0-4 0,0 6-1 0,7-2 2 0,-7 2 0 16,0-1-1-16,0 3 4 0,6-3-1 0,-6 4 1 0,0 6 2 0,0-3 1 15,0 1 2-15,0 2 0 0,0 0 0 0,0 0-3 0,0-2-1 0,0 2-3 16,0 6-6-16,0-8 0 0,0 7-5 0,0-4-1 0,0 2-2 0,0-3-1 16,-6 6-2-16,6-8 0 0,0 2 2 0,0 6-3 0,0-7 1 0,6 0-1 0,-6 0 1 15,0 2 0-15,6-7 2 0,-6 6-2 0,8 0 2 0,-8-5-2 0,7-1 1 16,-2 0 2-16,3 1 0 0,-2-5-2 0,-1 4 1 0,3-3-1 0,-3 0 1 0,2-2-3 16,0 1-6-16,-7-1-4 0,7-4-10 0,6 6-4 0,-13-6-6 0,6 0-8 15,1-6-12-15,-1 6-11 0,1-4-14 0,-1-1-20 0,2 1-20 0,-3-2-26 16,3-4-27-16,-3 5-19 0,-5-4-17 0,5-1-19 0,4 5-18 0,-9-4-36 15,5-1-42-15,-5-1-43 0,0 1-45 0,7 1-24 0,-7 0-12 0,0 0 14 0,-7-3 24 16,7 3 35-16,0-1 35 0,-5-4 36 0,5 10 33 0,-9-8 37 0,4 3 37 16,0 3 48-16,-3 2 47 0</inkml:trace>
  <inkml:trace contextRef="#ctx0" brushRef="#br0" timeOffset="9004.75">20351 4539 0 0,'-5'0'38'0,"-1"0"83"0,-7 0 50 0,6 0 42 0,-1 0 39 16,-4 0 38-16,5 0 39 0,-5 0 37 0,5 0 35 0,0-5 31 0,1 5 29 0,-1 0 1 15,1 0-17-15,6 0-58 0,0 0-82 0,0 0-46 0,0 0-32 0,0 0-19 16,0 0-18-16,0 0-20 0,0 0-19 0,0 0-22 0,0 0-19 0,0 0-15 15,0-4-17-15,0 4-13 0,0-5-10 0,6 5-7 0,-6-7-3 0,7 4-7 16,-1-3-7-16,1 1-5 0,0 1-11 0,5-7-4 0,1 7-5 0,-7-5-14 16,14-1-18-16,-6-1-23 0,-1 2-29 0,-1-1-36 0,8 1-42 0,-7 0-50 15,0-3-52-15,0 8-81 0,0-7-89 0,5 7-59 0,-9-5-39 0,3 0-10 0,-4 3 6 16,4-3 24-16,-5 3 33 0,-7-3 42 0,5-2 46 0,-5 7 53 0,0-5 56 0,0-1 56 16,0 4 58-16,-5-3 69 0,5 3 82 0</inkml:trace>
  <inkml:trace contextRef="#ctx0" brushRef="#br0" timeOffset="9178.16">20398 4260 0 0,'-7'6'35'16,"1"-6"132"-16,-1 0 75 0,7 0 57 0,-7 0 49 0,0 0 42 0,7 0 34 16,-5 0 29-16,5-6 26 0,0 6 19 0,0 0 16 0,0 0 7 0,0 0-1 0,0 0-110 15,0-4-173-15,0 4-92 0,5 0-50 0,-5-5-33 0,7 5-25 16,0-6-19-16,6 2-10 0,-6 4-10 0,6-6-4 0,0 1 0 0,6 1 3 0,-1-1-1 16,-4 1 1-16,6-2-19 0,7 3-21 0,-8-3-33 0,2 0-33 0,2 6-31 15,-2-3-26-15,6 3-46 0,-3-6-54 0,-4 6-54 0,6-6-52 0,1 6-48 0,-6 0-37 16,-5 0-7-16,12 0 8 0,-8 0 28 0,0 0 35 0,6 0 42 0,-7 0 42 15,0 0 43-15,-6 0 40 0,8 0 49 0,-8 0 52 0,6 0 52 0,-7 0 66 0</inkml:trace>
  <inkml:trace contextRef="#ctx0" brushRef="#br0" timeOffset="9462.69">21120 4166 0 0,'0'0'71'0,"7"-3"93"0,-7 3 60 0,0-4 49 0,0-2 49 0,-7 1 45 16,7 1 44-16,-5-8 41 0,5 9 39 0,-8-8 34 0,2 1 34 0,6 6 1 16,-5-5-21-16,-3 4-82 0,0-5-118 0,3 4-67 0,-3-3-40 0,3 4-32 15,0 1-29-15,-4-2-29 0,4 2-24 0,-2-1-25 0,1-1-21 0,-1 3-17 16,0 3-16-16,0-7-12 0,2 7-12 0,-8 0-5 0,13 0-8 0,-14 0-3 0,7 7-1 15,2-7-5-15,-4 3 1 0,4 8-3 0,0-7-2 0,-3 6 1 0,3-5 0 16,-3 4 0-16,0 7 1 0,3-7 0 0,-1 6 1 0,-1-6 2 0,-7 12 0 0,9-6 1 16,-2-2 1-16,1 2-1 0,0 0 1 0,-1 4 2 0,-1-5-2 0,3 7 1 15,-1-2 0-15,-2-4-2 0,3 4 0 0,5 0-2 0,-7 1 0 0,7 1-3 16,0-8-2-16,0 7-6 0,-8-4-7 0,16 2-5 0,-8-3-5 0,0 0-7 16,0 0-1-16,7-2-6 0,-2-3-4 0,3 4-1 0,-2-2-4 0,-1-3-1 15,3 1-4-15,5-1-4 0,0 0 0 0,-8 3-2 0,9-8-2 0,4 1-5 0,-2-1-13 16,-3-4-19-16,6 0-22 0,-1 0-24 0,-5 0-29 0,7-4-43 0,0 4-45 15,1-5-50-15,-3-5-50 0,8 4-47 0,-7-3-41 0,1 0-8 0,-1-1 12 0,0-4 22 16,1 4 29-16,7-5 37 0,-8 4 41 0,-6-2 41 0,8-3 45 0,-2 7 49 16,1-6 51-16,-8 1 54 0,0-2 67 0</inkml:trace>
  <inkml:trace contextRef="#ctx0" brushRef="#br0" timeOffset="9876.39">21452 4163 0 0,'0'-10'3'0,"0"-5"117"16,0 0 82-16,-6 0 63 0,6 6 48 0,-6 0 46 0,6-7 42 0,-7 7 40 0,2 4 41 15,-3-5 37-15,0 1 35 0,3 0 31 0,-1 2 29 0,6-2-81 0,-7 4-141 16,1-1-91-16,6 6-63 0,-8-4-43 0,8 0-28 0,-5 4-26 0,5 0-24 0,0 0-24 15,0 0-24-15,0 0-21 0,0 0-14 0,-7 0-15 0,7 4-8 16,0 0-8-16,-6 2-6 0,6-1-3 0,0 4-3 0,-6-2 0 0,6 7 3 0,-7-4 0 16,7-1 1-16,-8 6 2 15,8 0 3-15,0-2 3 0,-5 2-1 0,5-6 1 0,0 7-1 0,0-1 1 0,0-1-1 16,0 2 0-16,0-1 0 0,0-2 1 0,5 7-1 0,-5-5-1 0,0-1 1 0,8 0-1 0,-8 1 1 0,7 1-2 0,-1-3-1 16,-6 1-1-16,6 1-2 0,1 1 0 0,-2-7 2 0,-5 0-4 0,8 2 1 15,-2-1 0-15,1 0-2 0,-1-5-5 0,-1 4-5 0,3-5-12 0,0 2-11 0,-3-1-18 16,2-1-15-1,-1-4-19-15,-6 5-19 0,6-5-24 0,2 0-28 0,-1 0-26 0,-2 0-23 0,1 0-26 0,-6-5-21 0,8 5-27 0,-3-4-27 0,3-1-22 16,-8-1-22-16,5 2-11 0,2-1-9 0,-7 1-16 0,0-5-18 0,7 3 9 0,-7-4 22 16,0 5 29-16,0-5 33 0,0 1 34 0,0 4 32 0,0-5 49 0,-7 4 50 15,7 3 46-15,0-9 39 0,0 9 35 0,-7-3 29 0,7 1 34 0,-5 1 42 0,5 4 38 16,-8-4 40-16,3 4 37 0,5-5 35 0,-8-1 29 0,2 6 27 0,6 0 16 16,-5-4 7-16,-2 4 6 0,-1-6 0 0,2 6 3 15,0-5-5-15,6 5-3 0,-7-4-5 0,2 4-13 0,-3 0-16 0,8-6-15 0,-8 6-14 0,8-5-9 0,0 5-10 16,0 0-10-16,0 0-11 0,0 0-13 0,0 0-20 0,0 0-18 0,0 0-19 15,0 0-21-15,0-4-19 0,0-1-21 0,0 5-19 0,8 0-15 0,-8 0-11 0,8-4-8 16,-8 4-8-16,5-6-5 0,2 2-7 0,-1 4-15 0,8-5-15 0,-7-1-25 16,-2 2-28-16,9-2-33 0,-1 1-34 0,-8 1-36 0,9-1-31 0,-1 5-61 15,-6-10-74-15,6 7-77 0,-7 3-76 0,-1-6-25 0,3 0-4 0,-8 3 18 16,8-3 30-16,-8 0 37 0,0-3 44 0,0 3 49 0,-8 3 50 0,0-1 52 0,3-2 50 16,-1 1 64-1,-1-5 69-15</inkml:trace>
  <inkml:trace contextRef="#ctx0" brushRef="#br0" timeOffset="10057.53">21329 4099 0 0,'-12'5'28'0,"4"-5"145"0,1 4 81 0,-5-4 63 0,5 0 51 0,2 0 52 0,-3 0 46 0,0-4 40 0,8-1 37 0,-5 1 30 0,-1-1 23 0,6 5 23 0,0 0 17 0,0-6-120 0,0 6-198 0,0-4-105 0,0-2-56 16,6 6-39-16,-6-5-28 0,5 1-29 0,3-1-26 0,0 1-18 0,-3-6-16 16,9 5-9-16,-2-4-3 0,-4-3-1 0,11 8-1 0,-6-7-6 0,0 3-3 15,5-3-21-15,-4 8-23 0,4-9-31 0,-2 3-31 0,2 0-38 0,3 3-40 16,-10 2-62-16,10-5-70 0,-9 4-88 0,8-6-90 0,-7 6-38 0,5 0-4 0,-2-5 11 15,-5 6 22-15,1-5 38 0,2 4 42 0,-1-5 48 0,-5-1 49 0,-2 1 54 16,6 1 54-16,-4-6 67 0,-8 5 68 0</inkml:trace>
  <inkml:trace contextRef="#ctx0" brushRef="#br0" timeOffset="10935.97">25875 1028 14 0,'-7'-6'77'0,"-4"6"28"0,-5 0 18 0,5-6 21 0,3 6 26 0,3-4 26 0,-3 4 29 0,3 0 26 0,-2-5 23 0,0 5 21 0,2 0 22 0,5-6-31 0,-8 6-57 0,8-3-26 0,-7 3-7 15,7-4 6-15,0 4 15 0,-5-6 5 0,5 6-3 0,0-5-8 0,0 5-12 0,-8 0-8 0,8 0-9 16,0-4-11-16,0 4-8 0,0 0-13 0,0 0-13 0,0 0-17 0,0 0-15 16,0 0-18-16,0 0-21 0,0 0-20 0,0 0-17 0,0 0-14 15,0 0-13-15,0 0-4 0,0 0 3 0,0 0 7 0,0 9 10 0,0-3 9 0,8 1 5 0,-8-1 6 16,0 9 3-16,5 0 6 0,-5-6 6 0,0 10 6 0,7-4 5 0,-7 6 5 15,0-3 7-15,8 3 0 0,-8 2-2 0,0 3-9 0,0-2-9 0,5 4-8 16,-5 2-3-16,0 4-3 0,0 0-6 0,0 1-2 0,0 3-4 0,0 6-5 16,-5 0-2-16,5 1-3 0,-8-2-7 0,8 6-1 0,0-4-5 0,-7 4-2 0,7 0-2 15,-5-7-3-15,5 7-2 0,0-4 0 0,-8-1-1 0,8 1 0 0,0-8-1 16,8 8-7-16,-8-6-7 0,0-5-12 0,5 5-17 0,-5-5-18 0,7-4-24 0,-7 4-25 16,8-9-29-16,-8 2-36 0,5-6-35 0,2 0-69 0,0-8-82 0,-7 1-78 15,5-4-80-15,3 1-22 0,-8-7 1 0,5 2 22 0,-5-6 27 0,0-6 35 0,8 6 39 16,-8-9 44-16,6 0 47 15,-6-7 50-15,0-2 54 0,0-9 68 0,0-1 73 0</inkml:trace>
  <inkml:trace contextRef="#ctx0" brushRef="#br0" timeOffset="11411.24">25693 1119 22 0,'-7'-5'141'0,"1"5"74"0,6-4 50 0,-7-1 35 16,7 1 27-16,0-2 23 0,0 2 19 0,7-1 22 15,-7-1 25-15,6 2 22 0,1-2 20 0,-7 6-32 0,5-5-67 0,9 1-93 0,-7 4-112 0,-1-5-52 0,7 5-21 16,0-4-6-16,1 4 5 0,-2-6 3 0,1 6 4 0,6 0-2 0,2-3-3 0,-3 3-1 0,2 0-3 16,8 0 0-16,-4 0-1 0,2 0-1 0,0 0-5 0,8 0-2 0,-10 3-4 15,8-3-5-15,2 0-7 0,0 0-4 0,4 0-8 0,-5 0-7 0,7 6-6 16,-9-6-5-16,9 0-6 0,0 0-4 0,-1 4-4 0,-2-4-3 0,2 0-1 0,-4 0 0 31,2 5 0-31,-3-5 1 0,-2 4 4 0,-1-4 0 0,3 5 2 0,-8-5 2 16,-7 6-3-16,7-2 3 0,-5 2-3 0,-2-1 0 0,-6-1 1 0,-1 2 1 15,0-2-1-15,3 1 2 0,-10 4-2 0,4-3-2 0,-4 3-1 0,0 1 0 0,3-4 0 16,-3 3 0-16,-5 6 2 0,0-6 0 0,0 0 2 0,0 7-3 0,0-2 1 16,0 1-1-16,0 1-2 0,0 2 0 0,-5 1-2 0,5 6 2 0,-8-5-2 15,8 8-1-15,-5-3 0 0,0 5-1 0,5-1-2 0,-9 5 2 0,4-6-2 16,-2 8 0-16,-1-2 0 0,3 6-1 0,-9-7 1 0,9 6-1 0,-3 1 1 0,3-3 1 16,-9-1-3-16,9 3 0 0,-11-1 0 0,11 1-1 0,-8 1-1 0,8-7 1 15,-3 6 1-15,-5-3-1 0,7 1 0 0,-1-3-2 0,-7-3 2 0,9 2-2 16,-2-3 1-16,1 0-1 0,0-2 3 0,-9 3 3 0,10-7-1 0,-3 0 3 0,2-3 3 15,1-3 1-15,-10 1-1 0,9-4 2 0,-7 0 3 0,8 0-1 0,-11-5 0 16,5-1 1-16,-1 0 1 0,-2 1 0 0,-4 1 0 0,-3-8-2 0,2 3-2 0,-1 4 0 16,1-10-2-16,-8 5-1 0,1-1 0 0,-1-4-7 0,2 0-8 0,-1 0-13 15,-6 0-17-15,5 0-16 0,-5-4-19 0,-1-1-18 0,1 5-14 0,-2-4-12 16,10-2-13-16,-10-3-11 0,2 3-12 0,0 1-12 0,4 1-13 0,4-5-13 16,-3 9-13-16,6-6-19 0,-2 2-21 0,7-1-45 0,-3 5-53 0,6 0-47 0,8-6-41 15,-9 6-8-15,9 6 11 0,5-6 16 0,-8 0 24 0,8 0 27 0,0 0 28 16,0 0 35-16,0 9 34 0,8-9 45 0,-8 6 49 0,5-6 59 0,2 3 75 0</inkml:trace>
  <inkml:trace contextRef="#ctx0" brushRef="#br0" timeOffset="11807.52">26299 2717 0 0,'-13'0'23'0,"-1"-6"139"0,2 3 77 0,3-3 58 0,4 2 46 0,0-2 41 0,-3 1 35 0,3 1 30 0,5-2 28 0,-8 1 23 0,8 1 22 0,0-1 17 0,0 5 15 0,0 0-110 0,0 0-182 0,0 0-90 0,0 0-42 0,8 0-24 16,-8 0-15-16,5 0-14 0,3 5-10 0,-3-5-6 0,0 4-3 0,9 1-2 0,-7 1 4 15,7-2 0-15,-1 1 5 0,0 1 2 0,0 4 0 0,-2-1-4 0,10 0-5 16,-8 1-6-16,8 4-7 0,-2 2-4 0,-1-2-2 15,8 2-4-15,-6 3-4 0,8-5-3 0,-10 5-5 0,8 2-3 0,1 3-5 0,-3 1-3 16,2-1-5-16,2 1-3 0,-4 2-3 0,8 4-1 0,-3-2-1 0,-3 1 0 0,-2 4-1 16,3 0 0-16,-7 0 1 0,4-1-2 0,3 1 2 0,-1-4-2 0,-6 4-1 0,7-4-4 15,-8 0-8-15,2-2-11 0,-3 2-10 0,1 0-12 0,1-6-16 0,-6 1-18 16,5 3-20-16,-7-3-19 0,1-5-14 0,1 4-13 0,-1 0-11 0,-6-5-14 0,-1 2-17 16,0-2-16-16,-1-1-15 0,2-2-18 0,-7-2-23 0,8 1-35 0,-8 1-39 15,0-7-48-15,0 0-46 0,0 1-10 0,0-1 12 0,0 3 16 0,-8-9 20 0,8 3 30 16,-7-6 33-16,-4 0 33 0,5-6 37 0,-9 3 41 0,3-4 44 0,0-2 52 15,-8 0 62-15</inkml:trace>
  <inkml:trace contextRef="#ctx0" brushRef="#br0" timeOffset="12191.82">26428 3825 87 0,'7'0'172'0,"-7"-3"56"15,7 3 47-15,-7-7 36 0,5 7 30 0,-5-5 29 0,7 5 26 0,-7-4 25 0,0 4 25 0,0 0 26 16,8-5 22-16,-8 5-66 0,0-4-117 0,5 4-80 0,2 0-61 0,-7-6-29 0,7 6-16 16,-2-5-5-16,11 1-1 0,-11 4-3 0,8 0-2 0,1-5-3 0,-2 1-5 15,7-3-4-15,-6 7-2 0,6-5-2 0,7 1-3 0,-5-1 1 0,5 1-1 16,0-2-7-16,6 1-12 0,2 1-10 0,-2-5-8 0,0 3-8 0,7 0-8 15,6-3-3-15,-6 4-5 0,14-5-6 0,-8 1-6 0,7 5-6 0,1-8-3 16,5 3-7-16,0 0-4 0,2-1 0 0,3 1-4 0,-2-2 0 0,2 1 1 0,4 5-2 16,-2-4-2-16,1 5-8 0,-3-2-7 0,3-3-14 0,-8 9-11 0,0-5-17 15,8 1-14-15,-13 4-17 0,-2 0-13 0,0-6-18 0,-3 6-15 0,-9 0-21 16,5 6-20-16,-12-6-21 0,8 0-22 0,-14 0-28 0,0 4-32 0,0-4-52 16,-6 5-57-16,0-5-45 0,-7 0-38 0,-2 0-1 0,-4 0 16 0,-7 0 24 0,0 0 30 15,0 0 33-15,-7 0 34 0,-4 0 38 0,-2 0 39 0,-7 0 47 0,0-5 48 0,0 5 61 16,-6-4 76-16</inkml:trace>
  <inkml:trace contextRef="#ctx0" brushRef="#br0" timeOffset="12629.15">26644 3712 92 0,'-13'0'181'0,"5"0"58"0,2 0 44 0,1-3 34 16,-2-3 28-16,7 6 27 0,-8-5 24 0,8 5 22 0,0 0 24 0,0 0 21 0,0 0 19 0,0 0-66 0,0 0-115 0,8 0-81 15,-8 0-63-15,0-4-31 0,0 4-16 0,7 0-7 0,-7 0-6 16,5 0 0-16,1 0-6 0,2 0-4 0,-8 4-3 0,5-4-7 0,3 5-2 0,-1-5-6 16,-1 6-3-16,0-3-7 0,1 3-7 0,-7 4-3 0,5-5-3 0,3 4-3 15,-2 1-4-15,1-1-1 0,-1 7 0 0,-6-7 0 0,5 6 0 0,-5 6 0 32,8-7-3-32,-8 5-3 0,0-1-2 0,0 7-2 0,0-1-1 0,0 1-2 0,0-1-1 15,0 2 1-15,-8 2-3 0,8-3 1 0,-5 5-2 0,-1-6-3 0,-1 1-5 16,1 5 1-16,-2-8-2 0,3 5-2 0,5-5-2 0,-7 4 0 0,1-7-3 15,0 5-1-15,-1 1-2 0,-1-1-1 0,8-3-1 0,-5 1 0 0,-3 5-1 0,8-9 0 16,-6 1-2-16,6 7 1 0,0-7-2 0,0-1 2 0,0 3-2 0,0-7 1 16,0 6 3-16,0-5 0 0,0-2 3 0,6 2-1 0,-6 1 1 0,8-2 2 15,-3 1 0-15,-5-6 0 0,8 7 2 0,-1-7 2 0,-1 6 1 0,0-6 0 0,1 0-1 16,6 3 3-16,-7-3 0 0,7 1 1 0,0-1-1 0,0-4 2 0,0 5-1 16,1-4-1-16,4-2 0 0,3 1-2 0,-2-1 1 0,1-4 1 0,4 6-1 0,3-6-1 15,6 0 2-15,-1 0-4 0,0-6 0 0,7 6-3 0,1-4 0 16,7 4-1-16,-2-5 1 0,0 1 0 0,0-2 1 0,7 0-1 0,1 6-1 0,0-4-1 15,5-1-1-15,-1 5-2 0,1-5 3 0,2 5-2 0,-1-4 0 0,6 4 2 16,-7-6-2-16,8 6 0 0,-8 0-3 0,8 0-1 0,-3-4 0 0,-3 4-2 16,6 0-6-16,-1 0-9 0,-5 0-15 0,-3 0-18 0,7 0-23 0,-4 0-26 15,-8-5-27-15,7 5-36 0,-7 0-35 0,-2-4-36 0,-2 4-36 0,-4 0-64 0,-4-5-78 16,-1-2-71-16,1 7-61 0,-9-3-13 0,-4-3 13 0,-1 6 27 0,1-5 35 16,-9 1 41-16,-5-5 43 0,6 3 49 0,-11 2 48 0,-3-7 49 0,3 1 52 0,-8 5 64 15,0-10 75-15</inkml:trace>
  <inkml:trace contextRef="#ctx0" brushRef="#br0" timeOffset="12944.98">28911 3733 0 0,'13'-15'15'0,"-2"0"135"0,-3 0 83 0,4 2 60 0,-4 1 52 0,-2-2 43 0,-6 4 41 0,6 1 40 0,-6 0 38 0,7 3 34 0,-7-4 33 0,0 5 28 0,0 1 27 0,0-1-99 0,0 5-171 0,5-4-99 0,-5 4-60 16,0 0-40-16,0 0-29 0,0 0-24 0,0 0-23 0,0 0-20 0,0 0-21 16,0 0-13-16,0 0-11 0,0 4-3 0,-5 1-4 0,5 4 2 0,0-3 2 15,0 4 2-15,0 4 6 0,0 0 1 0,0 7 4 0,0-3 3 0,0 3 5 0,0 3 2 16,-7-5 2-16,7 11-3 0,0-6-4 0,0 6-6 16,-6-2-5-16,6 2-5 0,0 5-5 0,-6-2-8 0,6 2-2 0,0 0-3 0,0-2-2 0,0 1-3 15,0 5-7-15,0-5-9 0,0 5-10 0,0-5-11 0,0 5-11 0,6 1-22 16,-6-7-18-16,6 7-22 0,-6-6-22 0,7 1-22 0,-2-1-25 0,3-4-27 0,-2-2-32 15,-6 2-44-15,7-6-51 0,-1 6-82 0,-1-7-89 0,-5-2-34 0,8-3-4 16,-8-3 17-16,0 1 30 0,0-2 34 0,0-4 36 0,-8-1 38 0,3-4 44 0,-1-1 45 16,-1 2 47-16,-7-12 59 0,9 6 62 0</inkml:trace>
  <inkml:trace contextRef="#ctx0" brushRef="#br0" timeOffset="13607.84">27368 4217 0 0,'5'-6'1'0,"1"6"106"0,-6-3 69 0,7 3 45 0,-7-6 41 0,0 0 34 0,0 3 29 0,5 3 29 0,-5-6 30 0,0 0 25 0,0 2 27 0,0-1 24 0,0-1 24 0,0-1-76 0,0 1-131 0,0 1-70 0,0 1-36 15,0-2-20-15,0 0-13 0,0-3-7 0,0 4-7 0,0 1-5 0,0-2-9 0,0-3-5 0,0 5-7 0,0-1-9 0,-5-1-4 0,5-4-5 0,0 5-4 0,0 1-5 16,-7-1-5-16,7 1-4 0,-6-6-10 0,6 5-7 0,-5-1-8 0,-3 3-7 15,8-4-5-15,-8 2-9 0,3 1-5 0,-8-1-3 16,7-1-6-16,-1 6-3 0,-6-4-5 0,6 4-2 16,-5-4-2-16,-1 4 0 0,-1 0-2 0,2 0-2 0,-2 4 2 0,1-4-2 0,0 4 1 0,0 2-1 0,0-6 1 0,-1 9 0 15,2-4-3-15,0 2 0 0,5 2 3 0,-6 0-2 0,6 1 0 0,-5-1 3 16,4 2-2-16,1 4 1 0,2-2 2 0,-4-3-2 0,4 4 1 0,0 2 2 0,5-5-1 0,-8 2 0 16,8 2 1-16,0-6-1 0,0 6 0 0,0-5 1 0,0 4 0 0,0 2-1 15,8-7 2-15,-8 6-1 0,5 0 3 0,0-6-2 0,4 7 0 0,-4-7 2 16,10 6-1-16,-3-6 3 0,0 0 3 0,3 3 2 0,-3-3 3 0,0 0-1 15,9-5 1-15,-2 7-4 0,0-7-7 0,9 2-16 0,-9 0-20 0,6-2-30 16,2-4-33-16,-3 5-38 0,3-5-38 0,6 0-66 0,-6 0-76 0,-3 0-78 0,3-5-76 16,-2 1-29-16,2-2-6 0,-1 0 15 0,0 2 22 0,1-1 32 0,-9-5 38 0,8 1 45 15,-5 0 47-15,-2-3 52 0,0 3 52 0,-6 0 65 0,7-2 70 0</inkml:trace>
  <inkml:trace contextRef="#ctx0" brushRef="#br0" timeOffset="13986.92">27907 4041 0 0,'-7'-6'18'0,"2"-4"133"0,5 5 72 0,-14-4 51 0,7 3 41 0,1-2 39 0,1-3 37 0,-3 2 34 16,0 3 32-16,8 2 29 0,-5-7 27 0,-2 8 25 0,7-3 23 0,-6 2-101 16,6-1-173-16,0 1-84 0,-6-1-42 0,6 5-21 0,0 0-19 0,0-7-15 15,0 7-21-15,-8 0-14 0,8 0-18 0,0 0-11 0,-7 0-14 0,7 0-7 0,0 0-11 16,-5 0-6-16,-1 0-7 0,6 7-4 0,-8-2-5 0,3-1-4 16,-3 1 1-16,3-1-4 0,5 5 2 0,-8 2 0 0,2-1 1 15,1-1 0-15,-2 2 1 0,-1 3 4 0,8 0 0 0,-6-4 1 0,6 5 2 0,-7-5 2 0,7 4 0 16,0-4 1-16,-6 5 1 0,6-6 0 0,0 6 3 0,6-6 1 0,-6 7 0 15,0-5 1-15,7-4 1 0,-7 4-1 0,6 5 1 0,2-7 0 0,-1 0-4 0,-2 1 4 32,1-1-1-32,2 2 2 0,-3-1 1 0,3-1 1 0,5 1 0 0,-7 4 5 15,6-4 1-15,-4 1 3 0,4 4 2 0,0-7 5 0,-4 3 0 0,5 4 4 16,-7-6 4-16,6 1 1 0,-3-1-2 0,3-4-1 0,-6 5 2 0,0-5-3 0,-6 5-2 16,7-4 1-16,1-2-4 0,-8 1-1 0,0-5-3 0,0 4 1 0,0-4-3 15,0 5-1-15,0-5 0 0,0 4 0 0,0-4 2 0,0 6-1 0,-8-1 1 16,1-5 0-16,7 4-2 0,-6 1 0 0,0 1-3 0,-1-6-6 0,-7 4-6 0,9-4-14 15,-8 6-18-15,8-6-19 0,-11 0-19 0,11 0-23 0,-8 5-26 0,7-5-25 16,-9-5-28-16,10 5-32 0,-9 0-30 0,9 0-45 0,-3-6-49 0,3 6-44 0,-3-4-46 16,8 4-36-16,-6-6-32 0,6 6 4 0,-5-5 21 0,5 5 28 15,0-4 35-15,0-1 38 0,0 5 42 0,0-10 41 0,0 5 43 0,5-4 50 0,-5 5 50 16,6-8 50-16,2 3 67 0</inkml:trace>
  <inkml:trace contextRef="#ctx0" brushRef="#br0" timeOffset="14239.82">28310 4095 0 0,'9'0'19'0,"-4"0"138"0,1 0 82 0,1 0 63 0,-7 0 52 0,5 0 46 15,-5-5 42-15,8 5 41 0,-8-6 39 0,0 6 35 0,0 0 31 0,0 0 29 16,0 0 23-16,0 0-107 0,0 0-179 0,0 0-103 0,0 0-61 0,0 0-39 0,0 0-34 16,0 0-27-16,0 0-23 0,0 0-18 0,0 0-17 0,0 0-9 0,0 6-8 15,0-1-2-15,0-1-3 0,0 5-1 0,0-3-2 0,0 3 4 0,0 0-1 16,0 3 1-16,0 3 3 0,0-8 5 0,0 8 1 0,-8-3 0 0,8 3-2 0,0-2-6 15,0-4-10-15,0 6-12 0,0 0-14 0,-5 0-14 0,5 0-14 0,0 0-12 16,0 0-14-16,0-2-19 0,0 2-21 0,0 0-27 0,5 0-34 0,-5-6-36 0,0 1-40 16,0 5-51-16,8-5-53 0,-8-1-57 0,0-4-52 0,0 5-33 15,0-1-20-15,8-4 7 0,-8 1 20 0,0-6 30 0,0 4 37 0,0-4 45 0,0 0 43 0,0 0 51 16,0 0 50-16,0 0 55 0,0-4 57 0,0-7 60 0,0 7 65 0</inkml:trace>
  <inkml:trace contextRef="#ctx0" brushRef="#br0" timeOffset="14492.74">28266 4138 35 0,'0'-15'157'0,"0"6"79"16,-7-6 62-16,7 0 51 0,0 5 44 0,0-4 42 0,0 4 40 0,0 1 35 0,0-7 31 16,0 7 30-16,0 4 25 0,0-5-39 0,0 1-76 0,7 0-100 0,-2 3-117 15,-5-4-63-15,8 5-36 0,-3-4-25 0,3 3-16 0,-2 2-17 0,-1-5-13 0,11 4-12 16,-11-2-7-16,8 3-8 0,0-1-4 0,0 0-2 16,0 5-2-16,1-4-4 0,4 4-5 0,-5 0-6 0,0 4-1 0,6-4-7 0,2 5-4 0,-8 0-7 15,6 6-4-15,-1-2-4 0,-2 0-3 0,-4 0-6 0,8 2-2 0,-8 5-5 16,2-2-3-16,-1 0-2 0,-1 0 1 0,-5 2-1 0,0-1 1 0,-2 3 0 15,3-2 0-15,-3 2 5 0,-5-3 0 0,0 6 2 0,0-2 0 0,-5-1-1 16,-3 3-2-16,3-2 0 0,-2 1 0 0,-5-5-4 0,-3 4-8 0,2 0-11 0,2 2-10 16,-5-8-15-16,-2 7-20 0,-3-5-25 0,3 0-30 0,-1-2-41 0,-8 2-46 0,7 1-88 15,-6-7-107-15,7 6-100 0,-7-6-90 0,7 2-31 0,-7-1 0 0,5-5 20 16,2-1 25-16,1-4 35 0,-3 0 40 0,3-4 45 0,-1-1 52 0,-2-5 60 16,8-5 66-16,-6 0 86 0,6-3 89 0</inkml:trace>
  <inkml:trace contextRef="#ctx0" brushRef="#br0" timeOffset="17107.41">16417 2263 0 0,'-5'4'2'0,"0"2"106"0,-4-6 57 0,4 5 38 0,-2-5 25 0,7 0 22 0,-8 0 15 0,8 0 12 0,0 0 9 16,0 0 7-16,0 0 5 0,0 0 6 0,0 0 7 0,0 0-86 0,0 0-134 0,0 0-57 0,0 0-19 0,0 0-4 0,0 0-1 0,0 0 6 15,0 0 7-15,0 0 9 0,0 0 11 0,0 0 14 0,0 0 14 0,0 0 15 16,0 0 18-16,0-5 12 0,0-1 10 0,0 2 2 0,8-2-2 0,-1 1-1 15,-7 1-6-15,5-7-3 0,9 3-4 0,-9-3-2 0,9-4-3 0,-7 6-7 0,6-6-5 16,1 2-13-16,4-8-14 0,3 6-8 0,-8-3-10 0,11-3-6 0,-3-2-5 16,-3 2-5-16,9-3 0 0,-1 0-5 0,0-1 1 0,6-5-5 0,0 6-4 15,2-4-2-15,-2 2-5 0,1-2-1 0,-1-2 0 0,8 2 1 0,-6-2 1 0,3-1 1 16,2 3 1-16,0-2 2 0,-7-3 1 0,8-1 2 0,-1 3 0 0,-7-2 1 16,7-6 3-16,1 4 1 0,-1 2 1 15,-7-6-1-15,7 5 1 0,1-1-2 0,0 1-6 0,-1 0 1 0,-7 0-5 0,7-2-3 16,-8 9-3-16,10-4 0 0,-15 3-4 0,6-2 1 0,-7 6-1 0,2-1-2 0,-1 1 0 0,-7 3-1 0,1 3 0 15,-1 3 0-15,0-4 0 0,-6 8 2 0,3-2 3 0,-11 3 4 0,8-1 6 16,-8 1 1-16,3 5 4 0,0-4 5 0,-8 3 2 0,5 2 2 0,-5 4 2 16,6-4 1-16,-6-1 0 0,0 5 0 15,0 0-1-15,7-5 1 0,-7 5-5 0,0 0-4 0,0 0-3 0,0-4-6 0,0 4-4 0,0 0-4 16,0 0-4-16,0 0-1 0,0 0-3 0,0 0 0 0,0 0-2 0,0 0 0 0,0 0-2 0,0 0-2 16,0 0 0-16,0 0-4 0,0 0-2 0,0 0-2 0,0 0-2 0,0 0-5 0,0 0 0 15,0 0-3-15,0 0-3 0,0 0 1 0,0 0-1 0,0 0-1 0,0 0-1 16,0 0-7-16,0 4-7 0,0 1-8 0,6-5-6 0,-6 5-13 0,0-1-12 15,0-4-17-15,0 4-16 0,8-4-20 0,-8 6-24 0,0-6-20 16,5 5-21-16,-5-1-35 0,0-4-36 0,0 5-34 0,7-5-28 0,-7 7-39 0,0-4-40 0,0-3-12 16,0 6 2-16,6-6 17 0,-6 0 28 0,0 5 32 0,0-5 34 0,0 0 33 0,0 0 36 15,0 0 41-15,0 0 44 0,0 0 44 0,0 0 42 0</inkml:trace>
  <inkml:trace contextRef="#ctx0" brushRef="#br0" timeOffset="17582.87">17897 979 93 0,'-8'0'152'0,"3"0"37"0,0 0 30 16,-4-6 24-16,-3 6 26 0,4-6 22 0,2 2 22 0,1 4 23 0,-3-5 22 0,3 0 20 0,-2 1 23 0,0-2-68 0,0 6-120 0,7-4-59 0,-6 4-25 0,6 0-17 0,0 0-14 0,0 0-8 0,0 0-10 0,0 0-6 16,0 0-4-16,6-5-8 0,-6 5-3 0,7 0-6 0,0 0-3 0,0 0-5 15,-2 0-6-15,3 0 1 0,3 0 4 0,2 5 5 0,8-5 5 0,-3 0 4 16,3 0 0-16,6 4 0 0,-3 2 0 0,10-6-7 0,-2 4-1 0,7 1-5 0,0 0-4 16,1-1-1-16,4 2-2 0,9 0-3 0,-1-2 0 0,1 1-3 0,-2 1-1 15,2-2-2-15,6-1-1 0,-3 8-3 0,4-7-1 0,-2 8 1 0,1-3 2 16,1-3-1-16,-2 7 3 0,7-4 0 0,-6 2-1 0,-1 4-2 0,0-5 0 0,-6 3 1 15,6-2-3-15,2 4-1 0,-9-2 1 0,9 2-2 0,-10-6 0 0,5 6-1 16,-4-3-2-16,-7 1-3 0,4-4 0 0,-4 6-4 0,-4-3 0 0,-1-3-2 16,1 4 0-16,-9-2-1 0,1-2-1 0,-5 1-1 0,-1 0 1 0,0-1-1 0,1 2-2 15,-7-2 0-15,-1-3-1 0,-6 4-1 0,0-7-1 0,-2 3-1 0,-4-1 0 16,2-1 4-16,-4 2 2 0,2-6 4 0,-7 4 3 0,0-4 4 0,6 0 3 16,-6 0 4-16,0 0 4 0,0 0 3 0,0 0 4 0,0 0 2 0,0 0 6 0,0 0 0 15,0 0 4-15,0 0-4 0,0 0-3 0,0 0-6 0,-6 0-6 0,6-4-16 16,-7 4-25-16,7 0-28 0,-5-6-29 0,-4 2-36 0,2-1-36 0,2-1-38 15,-1 3-37-15,-2-7-49 0,3 4-55 0,-3 1-66 0,3 1-71 0,-2-7-49 16,-5 7-32-16,4-1 5 0,8-5 23 0,-7 6 35 0,2-2 41 0,-3-3 44 0,2 4 46 16,1-1 48-16,5 2 46 0,-8-5 53 0,0 3 54 0,8-3 62 0,-5-1 74 0</inkml:trace>
  <inkml:trace contextRef="#ctx0" brushRef="#br0" timeOffset="19280.12">20528 1594 0 0,'0'9'5'16,"7"-4"111"-16,-7-1 64 0,0-4 42 0,0 0 31 0,0 0 30 0,0 0 27 0,0 0 20 0,0 0 16 0,0 0 9 0,0 0 10 0,0 0 7 0,0 0 6 0,0 0-95 0,0 0-146 0,0 0-72 0,0 0-30 0,0 0-13 0,0 0-3 16,0 0-3-16,6-4-8 0,-6 4 5 0,5 0 2 0,2 0 11 0,2 0 9 0,2 0 9 0,-4 0 12 0,6 0 7 0,0 0 7 15,6 0 5-15,-6 0-1 0,6 0-1 0,9 0-6 0,-10 0-3 0,9 0-3 16,5 0-1-16,1 0-3 0,-1 4-3 0,2-4-5 0,4 0 0 0,1 7-1 15,0-7-4-15,7 0-2 0,-7 3-1 0,14-3 1 0,-1 6-2 0,-1-6-1 0,1 5 0 16,7-1-2-16,6-4-1 0,1 6-3 0,-3-3-2 0,10-3-1 0,4 6-4 16,2-1-1-16,0-5-3 0,5 4 0 0,0 2-3 0,1-3-2 0,7-3-6 15,-1 6-1-15,0 0-2 0,0-2-1 0,7-4-2 0,-6 5 1 0,3-1 0 16,4 2-2-16,-9-1 0 0,11-1 0 0,-11 1 1 0,7-1 0 0,-5 2-2 16,0 3 2-16,-9-3 0 0,7 4 1 0,-5-5 1 0,2-1 1 0,-3 5 2 0,-7-3 6 15,2 3 1-15,-1-3 3 0,-7-1 2 0,1 5 2 0,1-6 0 0,-10 1 2 16,3 4 3-16,0-3 3 0,-9-2 5 0,-4 2 4 0,6-1 3 0,-7-1-1 0,-2 2 2 15,-2-3-1-15,-4 3 1 0,-4-2 1 0,-1 1-3 0,0 1 2 0,-7-2 1 16,0-4 1-16,2 5-1 0,-2-5-2 0,-6 6-4 0,0-6-2 0,1 3 0 16,-1-3-3-16,1 0-2 0,-9 0 2 0,3 6 0 0,-10-6 0 0,10 0 3 15,-9 0 0-15,2 0-2 0,-1 0 2 0,-8 0 0 0,3 0-1 0,-2 0 5 0,-1 0 1 16,3 0 6-16,-8 0 5 0,0 0 3 0,0 0 4 0,0 0 0 0,0 0 2 16,0 0-1-16,0 0 0 0,0 0 0 0,0 0-4 0,0 0-2 0,0 0-4 15,0 0-8-15,0 0-5 0,0 0-7 0,0 0-11 0,0 0-8 0,0 0-8 16,0 0-9-16,0 0-5 0,0 0-6 0,0 0-4 0,0 0-3 0,0 0-2 15,0 0-2-15,0 0-3 0,0 0 2 0,0 0-1 0,0 0-2 0,0 0 3 0,0 0 1 16,0 0 2-16,8 0 3 0,-8 0 1 0,5 0 3 0,-5 0 0 0,7 6 3 16,-1-6 1-16,-6 0 3 0,5 0 3 0,4 4 3 15,3-4 0-15,-6 5 3 0,1-5 1 0,7 4 2 0,-2-4 1 0,-6 5-1 0,15-5 3 0,-9 4 1 16,0 2 0-16,9-6 0 0,-8 6-1 0,6-3 2 0,1 3-2 0,-6-6 1 0,4 6 2 16,8-6-1-16,-6 4-1 0,-1 1-1 0,1-5 0 0,1 4-2 0,-3-4-1 15,3 5 0-15,3-5 0 0,-4 4 1 0,7 2-2 0,-8-6 0 16,2 0 1-16,2 5-2 0,-2-1-2 0,-2-4 2 0,7 6-1 0,-5-6 1 0,-2 6 1 0,1-6-1 15,-8 3 0-15,8-3 0 0,-7 6-1 0,-2-6 1 0,5 4-1 0,-11-4 3 16,2 0 4-16,-1 5 3 0,0-5 3 0,-6 0 6 0,0 0 4 0,0 0 0 16,0 0 3-16,0 0 0 0,0 0-1 0,0 0-2 0,0 0-6 0,-6 0 1 15,0 0-4-15,-1-5-9 0,2 5-12 0,-4 0-18 0,-3 0-16 0,-1-4-21 16,-1 4-21-16,-4-6-28 0,-3 6-30 0,2-3-34 0,-7 3-41 0,0-6-47 16,2 6-56-16,-4-6-110 0,-4 6-138 0,0 0-51 0,-2 0-8 0,2-4 14 0,6 4 23 15,-6-5 36-15,6-1 37 0,-8-3 46 0,10 5 48 0,3-11 54 0,-5 6 59 0,7-12 65 16,0 8 71-16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5:14:40.8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21023 6356 0 0,'-7'0'28'0,"0"0"25"0,7 4 12 0,-5-4 7 0,-3 0 9 0,3 0 7 16,5 0 10-16,-8 6 10 0,2-6 7 0,-1 0 8 0,2 0 4 0,5 4-19 0,-9-4-32 0,4 5-8 0,0-5 0 0,5 0 8 0,-8 5 11 0,-5-5 6 0,13 4 9 0,-8-4 3 0,-3 6 4 0,4-6 3 15,1 6 1-15,-2-6-2 0,3 4-1 0,-2-4-1 0,1 5-3 0,0 1-6 16,-1-6-8-16,-1 3-8 0,3 1-10 0,-1 2-6 0,-2-1-8 0,3-5-7 0,-2 4-5 16,-1 2-7-16,2 0-3 0,0 3-4 0,-1-4-1 0,2-1-2 0,-3 2-3 15,0-2-2-15,3 5-3 0,-1-4 0 0,1 1-3 0,-2 4-2 0,-2-5-1 16,4-1-2-16,-2 5-1 0,1-3-4 0,1 3 2 0,-4 0-2 0,2 3-3 16,2-8-1-16,-1 7 0 15,-2-3-2-15,3 2-2 0,-3 0-1 0,8-1-2 0,-7 3-1 0,2-3 1 0,-2 0-1 16,0 1 1-16,7-1 0 0,-5 3 0 0,-3-3 0 0,3 4-1 0,5-2 1 15,-8-2 2-15,8 7 2 0,-6-7 2 0,1 6 2 0,5 0 1 0,-8-6 2 0,8 6-1 0,-8-2 2 0,8 2-3 0,-5 1 3 16,-2-2-1-16,7 1-2 0,-6 1 4 0,6 2 0 16,-5-3-2-16,5 0 0 0,-9 4-2 0,9-4-1 0,-7 3-2 0,7-2-1 15,-5 2 1-15,5 3-1 0,0-6 1 0,-6 4 0 0,6-5-1 0,0 7 0 0,0-2 0 0,-7-4-3 0,7 4 1 0,0 0-1 16,0-5 1-16,0 7 0 0,0-2 0 0,0 2 2 16,0-3 0-16,7 1 1 0,-7 2 2 0,0-2-1 0,0 1 2 0,6-1 1 0,-1 0-1 15,-5 1 1-15,7-1 1 0,-7-4 1 0,9 6-2 0,-4-2 0 16,1-5 1-16,1 5 0 0,-2-4-4 0,3 4 2 0,0-4-3 0,-3 0 0 0,1 4-3 0,2-4 0 15,5-1 1-15,-8 2 0 0,2-1-2 0,5-2 1 0,-5 1-1 0,6 7-1 16,1-6 0-16,-9-2-1 0,11-1 0 0,-5 1 0 0,1 2 0 0,-3 0 1 16,3 0 0-16,-1 0 1 0,5-2 0 0,-4 2-2 0,0-4 1 0,3 2-1 0,-2 2 1 15,-2 1 0-15,4-2 0 0,-3-4 0 0,0 4 0 0,9 2 0 0,-10-7 0 16,5 4 0 0,-3 2 0-16,6 0 0 0,-7 0-2 0,7 0 1 0,-6 0 0 0,8 0 0 15,-3 4 0-15,1-4 0 0,-6 0 1 0,8-2 1 0,-2 8 0 0,1-6 0 16,7 0 1-16,-8-2 1 0,2 8-1 0,2-6 0 0,-2-2 0 0,6 2 3 0,-3 0 0 15,3 0 2-15,0-2-2 0,-3 2 1 0,3-1-2 0,-1 2 0 0,1-1 1 16,4-6-2-16,-4 6 1 0,-1 0-1 0,0-2-1 0,0 2-1 0,0-3-2 16,1 1 0-16,-3 2 0 0,5-6-2 0,-6 6 1 0,4-4 0 0,-6 2 1 0,3-3-1 15,3 4 1-15,1-2 1 0,-5-3 1 0,4 5 0 0,-1-4 1 0,8 0 1 16,-10 0 2-16,3 5 0 0,-1-6 2 0,8 0-2 0,-11 3 3 0,4-3 0 16,-1 0-1-16,8 1 1 0,-10-1-1 0,3 3-1 0,-1-3 1 0,1 0-1 15,-2-3 0-15,1 3-2 0,1-5 2 0,5 7-1 0,-6-7 1 0,0 2-1 16,6-1 1-16,0-1-2 0,-5-4 1 0,6 5-1 0,-1-1 2 0,2 2 0 0,-2-6 2 15,-1 4 0-15,1-4 0 0,2 0 2 0,-1 0 2 0,-1 0 2 0,-5 0 6 16,5 0 2-16,-1 0 5 0,-4-4 4 0,-1 4 5 0,8-6 3 0,-10 2 4 0,5-1 4 16,-5 5 1-16,3-4 2 0,4-1-1 0,-11-1 1 0,7-4-2 0,5 5-6 15,-11 1-4-15,3-2-4 0,2-3-4 0,2 5-2 0,-4-7-5 0,-3 8-4 16,6-9-3-16,-4 3-3 0,-2-1-5 0,-2 6-1 0,1-6 0 16,0 0 0-16,0 0 0 0,-1-1 0 0,0 2 0 0,-7-4 0 0,9 1-2 0,-8 3 1 15,6 0-1-15,-6-6-2 0,1 6-1 0,-2-1 0 0,2-5-1 0,-1 4 1 0,0 3-1 0,0-6 0 16,0 2-1-16,-7 3 0 0,7-6-1 0,0 6 1 0,0-1 0 0,0-5 0 15,1 5-1-15,-2 1 1 0,2-6 0 0,-1 6-1 0,0-3 0 0,0 3 0 16,5-4-1-16,-4 1 0 0,-1 3 0 0,1 0 0 0,-2-2 0 0,7 2 0 16,-6-5 1-16,1 3 0 0,-2 2 1 0,1-1-1 0,1 1 2 0,-9 0 0 15,11-3 2-15,-5 3 4 0,-4-1 6 0,7 1 8 0,-2 0 3 0,-6-6 6 0,-1 3 5 16,11 3 4-16,-11-6 3 0,2 6 4 0,-1-6 6 0,0 5 2 0,2-4-1 16,-1 0 0-16,-2-1-3 0,2 0-3 0,0 0-7 0,-7-3-6 0,5 2-7 15,3 2-3-15,-3-5-8 0,-5 3-1 0,8 2-4 0,-2-1-7 0,1 0-4 0,-1 0-1 16,-6 2-1-16,7-2 1 0,-1 6-1 0,1-7 1 0,-1 1 0 0,-1 6 1 15,4-6 2-15,-2 0 2 0,-2 6 0 0,3-6-1 0,3-1 3 0,-3 7 1 16,-3-6 3-16,8 2 1 0,-5 1 1 0,5-2 1 0,1 1 1 0,-9 3 5 16,8-5 5-16,-6 0 5 0,-1 6 3 0,7-6 6 0,-8 0 4 0,3 0 6 0,-2 0 4 15,9 6-1-15,-10-7-1 0,1 3 0 0,2-2 0 16,-3 1 4-16,3-2-1 0,-8-3 0 0,5 5 0 0,3-5-4 0,-2 4-7 16,-6-6-4-16,5 3-5 0,-5-3-7 0,0 2-4 0,7-5 1 0,-7 3 0 0,0 2-1 0,0-5-3 15,8 5-2-15,-8-2-3 0,-8 3-3 0,8-1-5 0,0 4 1 0,0-5-1 0,-7 1 4 16,7 3 3-16,-5-4 4 0,5 7-1 0,-6-8 0 0,-2 6 0 15,8-3 2-15,-5-1-1 0,-3 4 2 0,3-4 0 0,-3 4 2 0,2-6-1 0,6 8 1 16,-5-1 0-16,-3-7-3 0,-5 6-3 0,5 2 1 0,3-8-3 0,0 6-3 16,-9 2-1-16,7-8 0 0,-6 6 0 0,8 2-2 0,-9-8-3 0,1 6 1 0,-8-3-2 15,8-3-2-15,2 6 0 0,-9-3-3 0,6-1-2 0,-5-2 0 0,6 2 0 0,-8-2 3 16,3 3-1-16,-1-1 0 0,4-2 4 0,-4 3-1 0,6-3 0 0,-6 2 0 16,-2 4 2-16,9-3 1 0,1 2 1 0,-10-4-1 0,7 7 1 0,-6-2 0 15,8-6 0-15,-8 8-2 0,7-2 3 0,-5 0-4 0,-3 0 1 0,1 0-2 16,8 0-2-16,-7 0-2 0,-7 2 1 0,5-2-2 0,2 0 0 0,-7 6 0 0,8-6-1 15,-9-1-1-15,1 7 0 0,-1-6-2 0,-4 6 0 0,-3 0-2 0,2-1-1 16,-2-1 0-16,-5 1 2 0,-6 1-2 0,7 0 2 0,-8 0-1 16,-7 2 1-16,8-2 0 0,-7 4 2 0,6-5-1 15,-5 5 1-15,5 1-2 0,2-1 0 0,-9 1 0 0,5-2 2 0,4 6 2 0,-2-6-3 0,7 6-2 0,-5-3-4 16,-4 3-2-16,4 0-8 0,-2 0-2 16,7 0-6-16,-5 3-5 0,-4-3-2 0,9 6-6 0,-6-6-4 0,0 6-2 0,5-2-5 0,-5 5-2 0,-1-9-4 0,-7 9 0 15,8-3 1-15,-5-1 2 0,-5 4 1 0,4-2-2 0,-1 2 3 0,0-5 0 16,-7 5 5-16,7-4 0 0,2 5 3 0,-3-5 5 0,0 5 2 0,-5 1 3 15,6-2 1-15,-1 1 1 0,0-1 0 0,2 0 2 0,5 3 1 0,-7-3-2 0,9 1-2 16,-2 4-5-16,7-4-7 0,-5 5-10 0,3-6-9 0,2 6-12 0,0 1-12 0,7-2-13 16,-7 0-12-16,7 0-15 0,-8 7-14 0,7-8-23 15,1 8-30-15,-2-2-35 0,10 0-35 0,-10 7-51 0,8-4-50 0,-1-1-15 0,4 3 8 0,-4 0 18 16,1 1 21-16,7-1 24 0,-10 1 27 0,11-1 28 0,-1 0 31 16,-1-3 36-16,1-2 42 0,-2-4 44 0,3 4 60 0</inkml:trace>
  <inkml:trace contextRef="#ctx0" brushRef="#br0" timeOffset="1741.85">24690 6287 0 0,'-5'-4'36'0,"5"-2"28"0,-8 1 14 0,0 1 14 0,3-1 17 0,-2-1 17 0,0 2 18 0,2-5 21 0,-2 3 19 16,-1 3 20-16,3-4 18 0,-2 2-17 0,0 1-40 0,2-1-13 0,-3-5-2 0,0 5 3 0,3 1 5 0,-1-1 2 0,-6 1-6 0,3-2-6 0,4 0-11 0,-2 2-9 0,1-1-9 0,1 5-11 0,-4-6-7 0,2 3-7 0,2 3-8 0,5-6-8 16,-7 6-7-16,1-4-7 0,0 4-8 0,6-5-6 0,-8 5-4 0,1-4-8 15,2 4-6-15,5 0-7 0,-6 0-8 0,6 0-7 0,-8 0-6 0,3 0-8 16,5 0-5-16,-8 0-5 0,3 4-1 0,-3 1-4 0,8-1 0 0,-6 2-2 16,1-3 1-16,-3 3-1 0,1 3 4 0,1 3 1 0,-2-3 4 0,3 0 2 0,0 1 4 15,-3-1 1-15,2 6 4 0,-1 0 2 0,1-5 2 0,-1 4 3 0,2 2 1 0,-4-1 0 16,4 3 2-16,-2-2 1 0,1 2 1 0,-2-3 0 0,-5 6 0 0,13-3 1 15,-5 1 1-15,-9 2 1 0,14-2 2 0,-5 1 1 0,-3-1 0 0,3 5 0 16,-2-3 1-16,-2-2-2 0,4-1 1 0,-1 9-2 0,-1-9 0 0,1 1 0 16,-1 6-2-16,1-5 0 0,6-1-1 0,-7 5-4 0,1-3-1 0,-2-2-2 15,8 5-2-15,-5-3-1 0,-3 1-3 0,8-2 0 0,-5 1 0 0,5 2-1 16,-7-2 1-16,7-3-2 0,-7 6 2 0,2-3 0 0,5-2 1 0,0 2 0 0,-7 1 0 16,7-2 1-16,-8 1 0 0,8-2 2 0,-6 0-1 0,6 2 1 0,-6-3-1 15,6 3 3-15,0-8-2 0,-7 7 1 0,7-1-1 0,0 6 0 0,0-10 0 0,-5 3-1 16,5 3 0-16,0-2-1 0,0 2 0 0,0-3-1 0,0-3 0 0,0 4-1 15,0-4 0-15,0 0 0 0,5 0 0 0,-5 0 0 0,0-2 0 0,0-2-1 16,7 2 2-16,-7 3 2 0,0-2-2 0,0 1 1 0,6 1-1 0,-6-7 1 16,0 6 0-16,6-2 0 0,-6 2 1 0,0 0 0 0,8-6 1 0,-8 6-1 15,7 1-1-15,-7-7 1 0,0 6-1 0,0-6 2 0,5 6-1 0,-5-5 1 0,7 5 0 16,-7-1-1-16,0-4 0 0,7 5-1 0,-7 0 1 0,0-2-1 0,5 2 1 16,-5 0 0-16,8-6-1 0,-8 6 0 0,5 1-1 0,-5-7 1 0,8 0-2 0,-8 6 0 15,6 0 0-15,1-5 0 0,-7 5 0 0,6-6-1 0,1 6 0 0,-1 0 0 16,-6-6 1-16,7 6-1 0,-1 0 1 0,-1-5-1 0,4 5 2 0,3-2-1 15,-4 2 1-15,-3 0 0 0,1 0 1 0,7 0 2 0,-6 3-2 0,-1-2 1 16,8-2 0-16,-7 5 0 0,7-4 1 0,-2 0-2 0,-6 4 1 0,7-4 0 16,-5 0 1-16,2 4-1 0,4-5-1 0,-7 2 1 0,6-1 2 0,1 3-2 0,-1-2 1 15,0-2-1-15,-7 1 2 0,6 1-1 0,2-3 1 0,-1 2 0 0,8 6-1 16,-10-7 0-16,1-1 1 0,2 2 0 0,-1-6-1 0,0 7 0 0,0-1 0 0,1-1-2 16,-1-4 0-16,-1 5 0 0,2-5 0 0,-1 4 0 0,0-4 0 0,0 5 0 15,1-6 1-15,-2 6-1 0,-1 1-1 0,5-2 1 16,-4-4-2-16,0 3 2 0,3 2-1 0,-4 0 0 0,2 0 2 0,0-1-1 0,6 2 1 0,-4 3 1 15,4-5 1-15,0 2 0 0,-6-1-1 0,8-2 1 0,-3 1 0 0,3 2-1 0,-2-1 1 16,-1-2-2-16,9 2 1 0,-6 0 0 0,-3 0-2 0,8 0 0 0,0 0 0 16,-6 0-1-16,8-2 0 0,-5-4 0 0,4 6 0 0,-6-3 0 0,3-3 0 15,3 4 1-15,-2-7 1 0,2 3 2 0,-1 2-2 0,-5-1 1 0,3-6 1 16,2 5-1-16,0-4 0 0,1 1 2 0,-1 3 0 0,0-3-1 16,1-3 3-16,-4 4-1 0,6-2 0 0,2-5 0 0,-4 4 0 0,5-4-2 0,0 5 3 0,1-5-1 15,-1 0 0-15,3-5 2 0,4 5-2 0,-7-4 1 0,7 4-4 0,-7-5 1 16,7-2-2-16,-8 4 0 0,10-3-1 0,-10 1 0 0,9 1 1 0,-9-2-2 15,8-3 0-15,2 4 0 0,-8 1 0 0,4-6-2 0,3-1 2 0,-7 7-1 0,6-7 1 16,-6 2-1-16,6 5 1 0,-7-5-1 0,7-3 2 0,-5 3 0 0,4-1 0 0,-4 1 2 16,-2-6-1-16,-1 6 1 0,1-3 0 0,2-2-1 0,-2 6 1 0,1-7 1 15,-1 4 0-15,0-4 2 0,2 2 0 0,-2 3-1 0,-1-5 0 0,3 0 0 16,0 0 0-16,-10 6 1 0,8-6 0 0,2 0-1 0,-8 2 1 0,1 2-1 16,-3-5-2-16,4 2 0 0,-1-5-1 0,-4 4 0 0,4 0-1 0,-6 2 1 0,3-2 1 15,3-1 0-15,-7-4 3 0,-1 7 2 0,2-2 3 0,-3-6 5 0,1 8 1 16,1-2 3-16,-1-5 2 0,2 6 1 0,-3 0 3 0,3-7 2 0,-10 6-1 15,10 2 3-15,-2-3 1 0,-4-4 1 0,-4 7-3 0,10-2 0 0,-8-6 3 16,-2 8-1-16,10-8-2 0,-8 6-2 0,0-3-3 0,0-1-2 0,0-2 2 0,1 3-4 16,4-7 0-16,-5 5-4 0,0-5-1 0,1 1-2 0,-1-4 1 0,-1 2-5 15,2 3-6-15,5-7-2 0,-6 6-1 0,0-1 1 0,0 1 1 0,0-6 0 16,1 6-1-16,-2-1 1 0,1 1 0 0,1-6 1 16,-2 7 0-16,2-3-1 0,-1 3 0 0,-8-3 3 0,9-2 2 0,-1 3 5 0,-6 1 2 0,7 0 5 0,-4-6 1 15,-1 5 6-15,3 1 6 0,-6 6 6 0,1-7 6 16,0 1 5-16,0-1 4 0,-2 5 6 0,3-5 6 0,-3 1 3 0,3 5 3 0,-8-5 2 0,6 0-2 0,-1-1-2 15,-5 5 1-15,0-5-7 0,7 1-5 0,-7-4-5 0,0 7-4 0,0-3-3 16,9-1 1-16,-9 1-5 0,0-1-3 0,0 1-6 0,0-1-6 16,-9 5-3-16,9-2-4 0,0-5-3 0,0 5 2 15,-7-4-4-15,7 3 0 0,-5-3-3 0,-1-2-1 0,-2 3-2 0,3 1-4 0,-3-1-3 0,-4 1 0 0,5-6-4 0,-6 6 1 16,1-1-1-16,-2 1-2 0,1-6 0 0,0 6-1 0,-6-1 3 0,6-4-3 16,-7 6 0-16,1-7 0 15,0 6-1-15,-1-1-1 0,0-5 1 0,-8 6 1 0,10 0-1 0,-1-1 0 0,-7 6 1 0,6-5 0 0,-7 3 1 0,3 3-1 16,-3-3 1-16,6 2 2 0,-3 4-2 0,-2-4 0 0,-8 4 1 0,8-3-1 0,-6 2 1 15,6 2 0-15,-6-1-1 0,-1-1 2 0,6 2-2 0,-10 4-1 0,2-3 0 16,3 2-3-16,-7-4 1 16,0 5 0-16,2 1-1 0,-3 0 2 0,-7 0-1 0,2 2 0 0,0-2 1 0,-7 4 1 0,5-5 1 0,-4 5 0 0,-2 1 0 0,2-1 0 15,5 1 0-15,-7 4 2 0,1-6-2 0,2 6 2 0,-3 0-1 0,1-6 1 16,-1 6-1-16,0 0 2 0,2 6 0 0,0-6 0 0,3 0-2 0,-2 6-2 0,-3-6 1 16,9 4 2-1,-3 1-2-15,-4-1 2 0,4-4-1 0,2 5 2 0,-2-1 0 0,2 2 1 0,0-1-1 0,1-1 1 0,-4 1-2 0,4 2 0 0,-2-4 1 16,7 3-2-16,0-2 0 0,-6 1-6 15,5-1-3-15,1 1-6 0,-1 1-6 0,-4-2-10 0,5 1-7 16,-9 1-11-16,11 4-7 0,-2-5-8 0,-7 4-8 0,7-5-8 0,-6 6-12 0,6 1-11 0,0-1-14 0,-2-1-14 0,2 6-15 16,7-6-18-16,-7 0-14 0,8 7-14 0,-3-7-33 15,7 6-37-15,-4-1-58 0,4 2-64 0,1-3-29 0,8 2-14 0,-3 0 9 16,2 6 20-16,-1-8 26 0,8 1 31 0,-3 2 32 0,3-7 34 0,5 6 36 0,2-10 37 0,-3 5 47 0,0-4 52 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5:17:22.03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15598 1759 0 0,'0'0'1'0,"0"0"67"0,0 0 53 0,0 0 38 0,-8-4 36 0,8 4 32 0,0 0 30 0,0 0 30 0,-5-5 28 0,5 5 29 0,0-4 26 0,-7 4 9 15,7 0 2-15,0 0-38 0,0 0-63 0,0-6-46 0,0 6-35 16,-6 0-29-16,6 0-24 0,0 0-21 0,0 0-17 0,0 0-14 0,0 0-8 0,0 0-7 0,0 6-4 0,-6-2-5 16,6 1-2-16,0-1-4 0,0 5 1 0,-7-3 0 0,7 3 4 0,0 6 1 15,-8-5 4-15,8 4 2 0,-5-4 2 0,5 5-3 0,0 0-5 0,-6 4-6 16,6-5-7-16,-8 7-5 0,8-8-6 0,-5 8-5 0,5-2-6 0,0 5-5 0,-8-3-4 15,8 3-4-15,-7 6-3 0,7-7-3 0,-5 12-2 0,-2-7-3 0,7 12-2 16,-7-5-1-16,7 3-6 0,-5 7-1 0,-3-8-1 0,8 8-1 0,-8 0 0 0,3 4 2 16,5-6 0-16,-6 0-1 0,1 6 2 0,5 0-1 15,-7-4 0-15,7 4 0 0,-9 0-1 0,9-1 0 0,-5-3 0 16,5 4 0-16,-7-1 0 0,7 1 0 0,-6-5 2 0,6 4-4 0,-5-3 2 0,5-5 0 0,0 2 2 0,-9-2 0 16,9 0 2-16,0-7-1 0,0-4 3 0,-7 6 1 15,7-7-2-15,0-4-1 0,0 6 0 0,0-11 0 0,0 6-3 0,0-5-5 16,0-5-3-16,0 0-15 0,0-2-16 0,0 2-18 0,0-6-22 0,0 3-27 0,0-8-25 0,0 5-26 0,0-3-25 15,0-6-24-15,0 4-26 0,0-4-55 0,0 0-66 0,0 0-64 0,0 0-54 0,0 0-11 16,0 0 13-16,0-10 24 0,0 6 34 0,0-5 35 0,0-3 38 0,0-2 38 0,-5-5 38 16,5 0 39-16,-6-1 41 0,6-8 59 0,-8 3 72 0</inkml:trace>
  <inkml:trace contextRef="#ctx0" brushRef="#br0" timeOffset="865.41">15408 1925 0 0,'0'-5'15'0,"0"1"128"0,0-1 63 0,0-5 44 0,9 4 31 0,-9 3 23 0,0-3 21 0,0 1 18 0,0 1 18 0,0-2 15 0,0 1 15 0,5 1 10 0,-5 4 12 16,0-6-104-16,6 3-166 0,-6 3-77 0,7-6-31 0,-7 2-16 0,5-1-6 0,4 5-1 0,-2-6-2 0,-2 2 0 0,1-2-2 0,-1 1 0 15,11 1 2-15,-4-1 4 0,0 1 6 0,3-2 6 0,-2 2 8 0,6-1 0 16,0-1 1-16,1-3 0 0,4 3 2 0,4 2-2 0,-1-5 1 0,5 4 0 16,0-5-1-1,-1 4 0-15,3-3-4 0,6 3-3 0,-3-3-6 0,10 0-5 0,-2-1-9 0,2 1-3 0,4-3-3 0,1 3 0 0,0 0-1 0,6 0-1 0,1-6 2 16,1 6-4-16,3-2 0 0,3-3-1 0,-1 4 0 0,1-1 2 0,-1-2 0 16,7 2 2-16,-6 1 0 0,5-4 5 0,1 4 2 0,-1 0 3 0,0-4 0 15,1 4 3-15,-2 1 4 0,3-7 1 0,-1 7 5 0,-1-2 3 0,-5 2 2 0,4-6 2 31,-3 5 3-31,-2 1 2 0,-1 0 2 0,2-1 1 0,-6-1 0 0,3 1 0 16,-4 1 2-16,1 4 0 0,-10-5 0 0,10 1 0 0,-9 4 2 0,1-5-1 0,0 6 0 16,1-7-3-16,-7 7-2 0,-2-1-1 0,4-1-2 0,-4 2-3 0,-5-1-3 15,0 1 0-15,1-2-4 0,-2 3-3 0,-5 3 0 0,-1-6-4 0,-5 6-1 16,-1 0-5-16,0 0-2 0,-13 0-3 0,6 0 0 0,-6 0 3 0,1 6 1 16,-7-6 2-16,-2 3 5 0,3 3 5 0,-8-2 8 0,0 1 5 0,5-1 4 15,-5 2 2-15,-5 3 3 0,5 2-2 0,0-1 1 0,-8-1 0 0,8 6 0 0,-5 0-2 16,5-2-3-16,-7 2-3 0,-2 6-7 0,4-2-4 0,-1 5-12 0,-6-6-4 15,3 7-4-15,4-1-3 0,-8 6-2 0,8-6-1 0,-11 7 2 0,11-6-1 16,-2 2 0-16,-5-3 0 0,5 7-1 0,-6-1 1 0,6-2 2 0,0 2-1 0,2 3-1 16,-3-2-1-16,0 2-1 0,3 1-1 0,-1 2-1 0,1 1 0 0,-2-3-1 0,7 7 1 15,-9-4 2-15,9 3-1 0,-5 3-1 0,5-2 0 0,0 3 0 0,0-5 1 16,-7 4 2-16,7-4-1 0,0 6 2 0,0-7 1 0,0 7 1 0,0-7 1 16,0 3 0-16,0-4-1 0,-6 2 1 0,6 1-2 0,0-1 0 0,0 1 0 15,0-3 0-15,0-1-2 0,0 7 0 0,0-4-1 0,0 1 2 16,0-1-1-16,-5 1 0 0,5-3 1 0,0 2 0 0,0-3 0 0,0 1 2 0,-9-3 0 15,9 2 3-15,-7-8 1 0,7 8 0 0,-5-9 2 0,-1 4 3 0,6-1 0 16,-7-6 0-16,1 0-1 0,-2 1 2 0,-4-1 1 0,5 1 2 0,0-7 2 16,-6 1 0-16,0 2 4 0,7-7 1 0,-14 0 4 0,6 0 0 0,4 2 2 0,-11-1 1 15,8-6-1-15,-6 0 2 0,0 3 1 0,-9-3 1 0,4-5-1 0,-3 7-1 16,1-7-1-16,-8 1 1 0,3-5-5 0,-9 4-2 0,0-4-4 0,-4 0-2 0,-2 0-2 16,2 0 0-16,-4-4-2 0,-9 4-6 0,4-5-1 0,-5 5-2 0,-2-4-2 0,-4 4 1 15,-7-6 0-15,6 1-4 0,-9 5 1 0,-2-4-1 0,4 4-2 0,-6 0-1 16,-7 0 1-16,6 0-1 0,-5 0 2 0,0 0 2 0,-1 4 1 0,7-4-1 15,-7 5 0-15,1 1-1 0,-1 3-2 0,7-5 1 0,-7 8 0 0,7-8 3 0,-1 5-1 16,2 6-2-16,5-6 0 0,-6 3-1 0,6 2 1 0,-1-1-2 0,3-3 3 16,6 4-1-16,-3 2 2 0,2 3 1 0,-1-5-1 15,3 2-1-15,3-1 0 0,1-1-2 0,1 2 0 0,6-2 4 0,0 0 0 16,1 0 0-16,4-4 0 0,2 1-1 0,-2-1 1 0,8-1-1 0,1 0 0 0,-1 1-3 16,5-4-3-16,2-1 0 0,8-1-7 0,4 1-4 0,1-1-8 0,3-4-8 0,5 6-14 0,-1-6-14 0,3 0-26 15,2 0-26-15,7 0-31 0,0 0-32 0,0 0-14 0,0 0-10 0,7 0-15 16,-7-6-20-16,9 6-31 0,-4-4-38 15,2-1-66-15,4 1-72 0,10 4-35 0,-7-11-12 0,6 7 18 0,4-7 29 0,3 2 38 0,-1-1 39 0,1 1 31 16,4-7 28-16,1 2 33 0,2 0 40 0,-2-6 48 0,1-1 52 0</inkml:trace>
  <inkml:trace contextRef="#ctx0" brushRef="#br0" timeOffset="1833.06">26968 1183 49 0,'-6'-9'115'16,"6"3"35"-16,0-3 30 0,0 0 27 0,0 3 27 0,0 2 24 0,0-7 22 0,0 7 17 0,0-2 14 0,0 6 14 0,0-5 9 0,0 5-62 0,0 0-99 0,0 0-53 0,0-4-25 15,0 4-10-15,0 0-4 0,0 0-1 0,0 0-3 0,0 4 1 0,6-4-3 0,-6 5 2 16,8 1 1-16,-8-2 5 0,5 1 4 0,-5 5 6 0,7-4 7 0,-7 3 6 16,9 0 6-16,-4 0-7 0,-5 6-12 0,6-3-9 0,-6 1-11 0,7 2-7 15,-7 6-6-15,0-3-3 0,5 1-4 0,-5 6-1 0,0-1-5 0,0 0 0 0,0 12-4 16,-5-8 0-16,5 5-2 0,0 3 0 0,-7 2-3 0,7 1-2 0,-6 0-3 15,6 1-5-15,-5 3-3 0,5 2-2 0,-9-2-3 0,2 6-1 0,7-4-3 16,-5 3-3-16,5 5-4 0,-8-4-3 0,8 5-3 0,-6 1 0 0,6-3-3 0,-5 3-2 16,5-1 1-16,0 4 0 0,0-4 0 0,-8-5 0 0,8 4 2 0,0 1-1 15,0-9-1-15,-5 4 1 0,5 0-2 0,0-7 2 0,0 4-1 0,-7-9 0 16,7 8 0-16,0-5 0 0,0-7-3 0,0 7-6 0,0-10-11 16,0 3-17-16,0-8-21 0,0 3-23 0,0-7-23 0,0-3-23 0,0 3-27 15,0-11-44-15,0 4-50 0,0-10-49 0,7 2-46 0,-7-6-50 0,0 0-45 0,0 0-9 0,5 0 11 16,-5-10 25-16,8 5 32 0,-8-11 36 0,0 7 35 0,5-10 39 0,-5-1 38 0,0 1 49 15,6-5 50-15,-6-6 49 0,0-4 64 0</inkml:trace>
  <inkml:trace contextRef="#ctx0" brushRef="#br0" timeOffset="2662.38">26736 1432 0 0,'-8'-5'9'0,"3"-4"121"16,-3 3 65-16,8-4 44 0,-8 7 31 0,8-8 24 0,-5 1 19 0,5 1 19 0,-6 0 15 16,6-1 16-16,0 4 13 0,0-3 11 0,0 3 11 0,6 6-94 0,-6-5-157 15,5 1-75-15,3 4-34 0,-8-5-16 0,13 5-3 0,-5-4-2 0,-3 4 4 0,9-6 1 16,-2 6 0-16,2-4 4 0,-1 4 2 0,6 0 3 0,-6-6 6 0,8 6 2 16,-3-5 2-16,8 5 1 0,-7-4-1 0,8 4 0 0,-2-5-1 0,10 5-2 15,-3-6-2-15,-1 6-2 0,8-4-2 0,1-1-3 0,-1 1-1 0,6-2-4 16,0 3-5-16,0-3 1 0,2-4-5 0,5 5 0 0,-1-5-1 0,1 5 0 15,6-4 0-15,2 5 0 0,-1-8 2 0,1 3 2 0,3 0 2 0,-4-2-1 0,6-2 2 16,1 3-1-16,6-1 2 0,-7-4 1 0,1 6 1 0,5-5 2 0,-8 3 1 16,9-4 0-16,-6 2 3 0,-1 4-1 0,1-6-3 0,-3 3 0 0,3 3-2 0,-6-4 0 15,-2 2 0-15,0 1 0 0,1 0 1 0,1 0-1 0,-10 0 2 0,10 1 2 16,-9 0-1-16,-4 3-1 0,5 2-1 0,-7-2 0 0,0-3 0 0,-6 3 2 16,1 6-2-16,-1-3-1 0,-2-3 1 0,-3 6 0 0,-2 0-1 0,-6-4 2 15,1 4-2-15,-1 0-2 0,1 0-3 0,-3 0-2 0,-4 4-1 0,-1-4-4 0,-4 6-3 16,-3-6 0-16,0 3-1 0,4-3 0 0,-5 6-2 0,-4-2 1 0,-2 1-1 0,9 1 1 15,-14-2 2-15,7 2 2 0,-1-1 3 0,-6 4 3 0,5-5 3 0,-5 2 2 16,8 3 3-16,-8 0 1 0,0 3 3 0,0-3 3 0,0 1 0 0,0-1 1 16,8 6 2-16,-8 0-2 0,0 0-4 0,-8-2 1 15,8 8-4-15,0-6-3 0,0 3 1 0,0 3-5 0,0 2 2 0,-8 3-3 0,8-7-2 0,0 10-5 16,-5-4-1-16,5 3-3 0,0 6-1 0,-6 2-2 0,6-3 0 0,0 6-3 0,0 1-2 16,0-3 0-1,0 3 1-15,0-1 0 0,6 1 0 0,-6 2 1 0,5-2 1 0,-5 0 1 0,8-1-1 0,-8-6 0 0,8 7-2 0,-3 5 0 0,2-8-2 16,0 3 2-16,-2-1 0 0,3 1 0 0,-1 2 0 0,-2-2-1 0,2 3 0 0,0 2 0 15,-2-5-1-15,3 2 2 0,-8 3 0 0,5-7 2 0,3 3 0 0,-2-3 2 16,-6-4 0-16,7 5 1 0,-7-3 1 0,6-8 0 0,-6 7 0 0,0-7-2 16,7-3 1-16,-7 5 0 0,0-6-1 0,0 0-1 0,0 1 1 0,0-6 0 0,0-4 1 15,0 6-2-15,0-8 2 0,0 1-2 0,-7 1 3 0,7 1 0 0,0-7 2 16,-6 0 4-16,6 1 4 0,-7 1 7 0,1-1 2 0,6-5 5 0,-8 4 5 16,3-5 2-16,-8 5 6 0,6-3 2 0,0-1 3 0,-5-1 0 0,-1 2-2 15,-1 0 1-15,-7-2-1 0,3 1-5 0,-1-5-3 0,1 4-5 0,-10-4-3 0,-4 0-5 16,5 0-5-1,-4-4-2-15,-1 4-5 0,-8-5-3 0,0 5-2 0,1-4-2 0,-6-2-1 0,-2 0-1 0,2-3 0 0,0 3-2 0,-7 3 4 0,0-7-1 16,1 5-2-16,-4 1 1 0,4-8-1 0,-8 9-2 0,8-3 0 0,-9 1-2 16,2 1 0-16,5-2 0 0,-5 1-1 0,1 5 2 0,4-4-1 0,-5 4 0 0,-1 0-3 15,7 0 1-15,-8 0 0 0,10 0-1 0,-3 0 1 0,-5 0-1 0,6 4-1 16,-1-4 1-16,0 0 2 0,0 5-2 0,3 1 3 0,5-6-2 0,-9 4 1 16,3 1 0-16,-2 1 0 0,9-3 1 0,-9-3-2 15,9 7-2-15,-4-2-9 0,4-1-4 0,4-4-2 0,-5 5-7 0,6-1-3 0,4 2-7 0,-2-6-6 0,3 3-7 16,3 3-10-16,-1-6-10 0,5 5-10 0,1-5-13 0,0 4-9 0,7-4-9 15,-2 6-6-15,3-6-6 16,5 0-10-16,5 6-13 0,-4-6-11 0,5 0-22 0,2 0-19 0,-3 0-26 0,8 0-24 0,0 0-32 0,0 0-30 0,0 0-41 0,8 0-44 16,-3 4-30-16,2-4-20 0,0-4 5 0,-2 4 17 0,10 0 27 0,-3-6 31 0,-7 0 37 31,10 2 41-31,-2-7 41 0,-2 2 43 0,5-4 45 0,-5-2 46 0,2 0 54 16,2-4 57-16</inkml:trace>
  <inkml:trace contextRef="#ctx0" brushRef="#br0" timeOffset="6530.17">16983 1822 0 0,'0'-5'1'0,"0"5"31"0,0-4 21 0,0 4 21 0,0-5 20 0,0 1 21 0,0 4 23 0,0-6 22 0,0 6 22 0,0-4 16 0,0 4 11 16,0-5-1-16,0-1-7 0,0 6 0 0,0-3 3 0,0 3-3 0,0-6-9 0,0 6-9 15,0 0-11-15,0 0-12 0,0 0-10 0,0 0-7 0,0-6-9 0,0 6-5 16,0 0-3-16,0-4-3 0,0 4-5 0,0 0-3 0,0-5-3 0,0 5 1 15,0 0-1-15,0-4-2 0,0 4 1 0,0 0-1 0,0-5-3 0,0 5-1 16,9-4-4-16,-9 4-3 0,0-6-3 0,0 6-3 0,0 0-1 0,0-6-2 16,0 3-3-16,0 3-3 0,0-6-3 0,0 6-5 0,0 0-5 0,0 0-8 0,0 0-8 15,0 0-8-15,0 0-8 0,0 0-9 0,0 0-6 0,0 0-5 0,0 0-4 16,0 0-1-16,0 0 1 0,7 0-4 0,-7 6-1 0,0-3-1 0,0 3 1 0,0 4 1 16,0-5 3-16,0 4 1 0,0 1 5 0,0-1 1 0,0 2 3 0,0 3 1 15,0 0 1-15,0 2 1 0,0-1-3 0,-7 3 1 0,7-3 1 0,0 10-3 16,-9-7 0-16,9 9 2 0,-5-5-1 0,5 5 0 0,-6 0 1 0,6 4-1 15,-7 2 0-15,2 1-4 0,5 2-2 0,0-3-6 0,-9 1-3 0,9 6-2 0,-5-1-2 16,5-2-1-16,0 5-2 0,0-5 1 0,-7-3-1 16,7 5 0-16,0 1 0 0,0-7 1 0,7 7 0 0,-7-5 0 0,0 3-1 0,0-4 0 15,0 7 0-15,0-7 2 0,0 3 0 0,0-1 1 0,0-3-1 0,0 1 0 0,0 6 1 0,0-7 1 16,0 1 1-16,0 2-1 0,0-8-2 0,0 7 1 0,-7-7 1 0,7 3 1 16,0-7 2-16,0 0 0 0,0 0 0 0,0 1-3 15,-6-10 1-15,6 4 0 0,0-4-2 0,0 0 0 0,-5 0-3 0,5-6-1 16,0 1 1-16,0-5-1 0,0 5 0 0,0-6 0 0,0 1 1 0,0-5-2 15,0 5 1-15,0-5-4 0,0 0-4 0,0 0-2 0,0 0 3 0,0 0-3 16,0 4-2-16,0-4-7 0,0 0-5 0,0 0-15 0,0 0-18 0,0 0-18 0,0 0-20 0,0 0-32 0,0 0-35 16,-8-4-31-16,8 4-34 0,-8-5-79 0,8 0-99 0,-5 1-72 0,-2-2-49 0,1-3-13 15,6-1 10-15,-13-5 23 0,5 0 32 0,3 0 36 0,-9-4 37 0,1 1 46 16,0-6 50-16,2-7 52 0,-4 1 52 0,-4 2 75 0,6-7 89 0</inkml:trace>
  <inkml:trace contextRef="#ctx0" brushRef="#br0" timeOffset="8703.92">15825 2565 22 0,'0'0'40'0,"0"-5"14"0,0 5 14 0,0 0 13 0,0 0 13 0,0 0 12 0,0 0 12 0,0 0 6 0,0 0 4 0,0-4 2 0,0 4 3 0,0-6 3 0,0 6 2 15,0 0 2-15,0-4 4 0,0 4-1 0,0-5-1 0,0 5-2 0,0-4 0 0,0 4-5 16,0 0-3-16,0-6-6 0,0 6-6 0,0 0-8 0,0-6-7 16,0 6-8-16,0-3-8 0,0 3-10 0,0-6-11 0,0 6-6 15,0-5-8-15,0 5-5 0,0 0-6 0,0-4-1 0,0 4-1 0,0 0-1 16,0 0 4-16,0 0 2 0,0 0 3 0,0-6 1 0,0 3 4 0,0 3 6 0,0 0 1 0,0-6 7 0,0 2 8 16,0 4 4-16,0-5 7 0,0 5 2 0,0-6 4 0,0 6 0 0,0-4-1 15,0 4-1-15,0-6-4 0,0 1-2 0,0 5-1 0,0-4-4 0,0 4-1 16,0 0-5-16,0 0-6 0,-5-5-3 0,5 5-6 0,0 0-3 0,0-4-4 0,0 4-1 15,0 0-5-15,0 0 1 0,0 0-3 0,0 0-2 0,0 0-5 0,0 0-3 16,0 0-6-16,0 0-6 0,0 0-6 0,0 0-5 0,-9-6-5 0,9 6-6 16,0 0-5-16,0 0-5 0,-5 0 0 0,0 0-5 0,5 6-3 0,-8-6-2 15,8 4-6-15,-5-4 2 0,5 5 0 0,-8-1-1 16,0 1 4-16,3 1 0 0,5-2 3 0,-6 7 2 0,-1-1 3 0,1-1-2 16,-1 0 2-16,1 6-1 0,-1-5 1 0,0 5 2 0,0-6 1 0,2 6 1 15,5 0 2-15,-8 0 1 0,3-2 1 0,-3 2-1 0,8 0 0 0,-6 0 0 16,1-6 0-16,5 6 0 0,-7 1 2 0,7-3-2 0,0 2-1 0,-8-1 0 0,8-2-2 15,0-4 1-15,0 6 0 0,0-2-3 0,0-3-1 0,0 1-1 0,0-1-3 16,0 0-1-16,0-3-2 0,8 3 1 0,-8-3-2 0,0 3 4 0,7-3 1 16,-7-2 3-16,5 1 4 0,1-1-1 0,-6 1 2 0,8-5 2 0,-3 6 2 15,3-2 2-15,-3-4 3 0,2 5 3 0,0-5 1 0,6 0 2 0,-6 0 2 0,-1 0 1 16,1 0 2-16,-1 0-6 0,7 0-6 0,-5 0-11 0,-3 0-16 0,3 0-16 0,-3-5-23 0,9 1-19 16,-9 4-19-16,2-6-25 0,-1 1-21 0,2 1-36 0,-2-1-44 0,1 1-43 0,-2 4-47 0,3-6-42 15,-2 3-40-15,-1-3-8 0,3 0 15 0,-1 2 22 0,-2-7 30 0,4 7 32 16,-4-1 30-16,-5 1 34 0,5-1 35 0,3-5 41 0,-8 4 44 0,5 3 44 0,3-9 64 15</inkml:trace>
  <inkml:trace contextRef="#ctx0" brushRef="#br0" timeOffset="9211.09">16138 2498 19 0,'0'0'87'0,"0"-6"40"0,0 6 39 0,0-4 33 0,0-1 32 0,0-1 27 0,0 2 25 0,0 4 24 0,-5-6 23 15,5 1 20-15,0 5 22 0,0-4-35 0,0 4-65 0,0-5-36 0,-8 1-25 16,8-2-22-16,0 6-25 0,-8-4-17 0,8-1-16 0,-5 5-14 0,5-6-10 0,0 6-12 16,-6-3-9-16,6 3-10 0,-7-7-12 0,7 7-12 0,-5 0-10 0,5 0-13 15,-9 0-9-15,4 0-11 0,5 0-7 0,-7 0-7 0,1 0-7 0,1 7-3 16,-4-7-3-16,2 3-2 0,7 3 0 0,-5-1-1 0,-2-1-3 15,0 6 2-15,2-5 0 0,-3-1-1 0,1 7 4 0,7-7-1 16,-5 7 3-16,5-1 0 0,-7-7 0 0,7 7 1 0,-7 1 1 0,7-8 0 0,-5 9 3 0,5-3 0 0,0 1-1 16,0-6-1-16,0 6 0 0,0 0-2 0,-8-4-1 0,8 3-1 0,8-3-1 15,-8 3-1-15,0-5 1 0,0 1-2 16,0 5 2-16,5-4 2 0,-5-3 3 0,7 3 5 0,0-1 5 0,-7 5 4 0,5-6 2 0,2 1 7 0,1-1 6 0,-3 7 5 16,9-7 6-16,-9 1 3 0,2 5 3 0,2-4 0 0,2-3 2 0,-4 3 3 31,-2-2 2-31,4 1 1 0,-4 1 0 0,2-2-1 0,-1 1 0 0,-1-5-5 15,3 6-4-15,-8-3-3 0,8-3-5 0,-8 6-1 0,5 0 3 0,-5-6-1 0,0 4 3 16,0 0-1-16,0-4-5 0,0 5 1 0,0 0-1 0,0-1 1 0,0 2 5 16,-5 3 1-16,5-3 3 0,0 0-1 0,-8-2 1 0,0 5 0 0,8-4-1 0,-5-1-4 15,-1 7-5-15,-1-7-5 0,2 8-1 0,-4-9-3 0,4 3-5 0,-2 3-7 16,1-5-10-16,1 1-14 0,-4 1-15 0,2-2-14 0,2 1-17 0,-2-5-18 16,0 6-16-16,7-2-17 0,-5-4-17 0,-3 6-29 0,1-6-31 0,7 0-42 15,-5 5-47-15,5-5-53 0,0 0-60 0,-7 4-12 0,7-4 8 0,0 0 18 0,-7 0 24 16,7 0 28-16,0-4 29 0,-5 4 32 0,5 0 32 0,0-11 38 0,0 7 41 15,0-2 48-15,0-3 59 0</inkml:trace>
  <inkml:trace contextRef="#ctx0" brushRef="#br0" timeOffset="9559.33">16256 2483 80 0,'0'-6'147'0,"6"2"43"0,-6-2 39 0,0 1 32 0,5 5 30 0,-5-4 29 0,0-1 29 0,0 1 27 0,0-2 27 0,0 6 24 0,8-4 24 0,-8 4-63 0,0-5-116 0,0 5-59 15,0 0-35-15,0 0-25 0,0 0-21 0,0 0-18 0,0 0-15 0,0 0-11 16,0 0-11-16,0 0-10 0,0 0-8 0,0 0-11 0,0 5-7 0,0-5-7 16,8 4-4-16,-8-4-6 0,0 6-1 0,5-2 1 0,-5 1-2 0,0-1 1 0,0 1 2 15,0 5-3-15,0-4-6 0,6 3-4 0,-6-3-1 0,0 3-3 0,0 0-3 0,-6 6 0 16,6-5-3-16,0-1 1 0,0 6 0 0,0-6 0 0,0 6-1 0,-5 1-1 16,5-2 1-16,0 2-1 0,0-2-1 0,0 0 0 0,-8 0-1 0,8 1-2 15,0 1 1-15,0-3-2 0,0 2-1 0,-8-1 1 0,8-2-5 0,0-4 1 0,0 2-3 16,0 0 3-16,8-1-2 0,-8-3-1 0,0 4 1 0,0-1-1 0,0 0-2 15,8-3 1-15,-8 3 4 0,5-3 0 0,-5 0 5 0,6 3 4 0,-6-9 6 16,7 4 4-16,-2 1 7 0,-5-5 3 0,9 4 4 0,-2-4 3 0,4 0 1 16,-3-4 1-16,-3 4 2 0,3 0 2 0,4-5-3 0,-5 1-1 0,6-2-2 0,-6 3-3 15,7-3-2-15,-9 0-8 0,8-3-9 0,-7 3-16 0,1 2-20 16,6-5-21-16,-7 4-26 0,2-5-29 0,-3 4-28 0,2-3-31 16,-1-1-34-16,1 5-52 0,0-4-62 0,0 5-70 0,-7-8-74 0,5 3-21 0,-5 4 0 15,0 1 19-15,8-7 27 0,-8 7 34 0,-8-2 37 0,8 3 42 0,0-3 41 16,-5 2 42-16,5-2 47 0,-7 6 55 0,0-5 65 0</inkml:trace>
  <inkml:trace contextRef="#ctx0" brushRef="#br0" timeOffset="9765.84">16301 2741 54 0,'0'0'124'0,"0"0"40"0,0 0 37 0,0 0 31 0,0 0 32 0,0 0 28 0,0 0 25 0,0-5 25 16,0 5 22-16,0 0 20 0,0-4 21 0,5-2-53 0,-5 6-93 0,0-5-53 0,9 1-27 0,-9-2-21 15,7 3-20-15,-2-3-19 0,-5-4-18 0,6 5-13 0,7 1-14 0,-5-7-11 16,-3 7-9-16,2-1-12 0,0 1-10 0,6-6-24 0,-6 5-26 0,-2-1-28 15,4 3-30-15,1-3-39 0,-2 0-41 0,-2 2-67 0,1-1-75 0,-1 1-58 0,1-1-47 16,-1 1-14-16,2-2 3 0,-8 0 9 0,5-3 18 0,2 3 26 0,-7 2 35 16,0-1 36-16,6-4 39 0,-6-1 46 0,0 5 49 0,0-5 61 0,0 1 77 0</inkml:trace>
  <inkml:trace contextRef="#ctx0" brushRef="#br0" timeOffset="9942.79">16301 2418 0 0,'-13'7'2'0,"8"-7"109"0,-11 3 61 16,11-3 43-16,-1 0 31 0,-1 0 29 0,1 0 26 0,-2 0 25 0,8 0 24 0,0 0 27 15,0 0 22-15,0-3 25 0,0 3 28 0,0 0-76 0,0-7-130 0,0 7-65 16,0-5-31-16,0 5-16 0,0 0-6 0,8-4-8 16,-8 4-6-16,6-5-9 0,1-1-9 0,-7 2-8 0,6 4-15 0,-1-3-14 0,11-3-13 0,-11 1-12 15,1 1-9-15,6-2-7 0,4 0-3 0,-11 2-8 0,9-1-7 0,-1-1-20 16,-1 3-28-16,-5-3-29 0,13 6-32 0,-15-4-38 0,14-1-39 0,-5 5-58 0,-1 0-64 16,0-4-64-16,0 4-64 0,0 0-23 0,1 0-1 0,-2 0 12 0,-4 4 20 0,3-4 30 15,2 0 38-15,-6 0 42 0,2 0 43 0,-4 0 48 0,1 5 51 0,6-5 56 16,-3 0 71-1</inkml:trace>
  <inkml:trace contextRef="#ctx0" brushRef="#br0" timeOffset="11845">17324 2434 0 0,'0'0'8'0,"7"-6"22"0,-7 6 16 0,5-3 19 0,-5-4 23 0,0 2 23 0,8 1 26 0,-8 4 29 0,0-5 28 0,5-1 13 0,-5 2 2 0,0 1 12 0,8 3 12 0,-8-6 15 16,0 1 13-16,0 1-1 0,6-2-5 0,-6 0-12 0,0 2-10 0,0 4-14 15,0-5-16-15,5-1-17 0,-5 3-16 0,0-3-15 0,0-3-14 0,0 9-11 16,0-9-4-16,0 2-8 0,0 4-1 0,0-3-4 0,0 1-3 0,0 1-5 0,7-2-3 15,-7 2-6-15,0 4-5 0,0-5-7 0,0 5-6 0,0 0-7 0,0-4-9 0,0 4-12 16,0 0-12-16,0 0-9 0,0 0-15 0,0 0-5 0,0 0-7 0,0 0-4 16,0 0-7-16,0 0 0 0,0 4-6 0,8 1 0 0,-8-1-3 0,0 2 1 15,0 3 4-15,0-3 2 0,0 4 6 0,6-1 5 0,-6 0 5 0,0 0 0 0,0 2 0 16,0-1-3-16,0 0-2 0,0 1 0 0,0-4 0 0,0 8 0 0,0-3 0 16,0-3-1-16,0 6-3 0,-6-6 2 0,6 6 2 0,0-5 0 0,0 5 1 0,0-6 1 15,-8 6 1-15,8 0 0 0,0-2-1 0,0 2 1 0,-7 0 0 16,7 0-2-16,0 0 0 0,0-2 0 0,-5 2 3 0,5 0-3 0,0 0-2 15,0-6-3-15,0 1-1 0,0 1-1 0,0-1 2 0,0-1-4 0,0 0 0 0,0 1-1 16,0-5-2-16,5 4-2 0,-5-3-2 0,0 4 2 0,0-6 1 0,7 1 3 16,-7 0 2-16,8-5 3 0,-8 4 2 0,6-4 0 0,0 6 5 0,-6-6 0 15,7 6 1-15,-2-6 4 0,3 0 5 0,0-6 2 16,3 6 3-16,-4-6 0 0,7 6 1 0,-2-4-3 0,0-6 1 0,-5 6-5 0,6 0-5 0,1-8-10 0,-1 9-16 16,-1-8-17-16,2 1-18 0,-9 5-25 0,9-5-24 0,-7 1-23 0,-1 5-25 0,-1-7-40 15,11 7-49-15,-16-2-61 0,5-3-67 0,2 4-46 0,-7 1-35 0,6-2-1 16,-6-3 15-16,0 3 26 0,0 3 29 0,0-3 35 0,-6 0 36 0,6 2 36 0,-7-1 38 15,2 5 48-15,-4-4 53 0,2-1 56 0,2 5 72 0</inkml:trace>
  <inkml:trace contextRef="#ctx0" brushRef="#br0" timeOffset="12019.62">17389 2638 77 0,'-6'0'146'0,"6"0"46"0,-8 0 36 0,8 0 35 0,0-3 35 0,0 3 34 16,0 0 31-16,0 0 28 0,0 0 31 0,0 0 25 0,0 0 21 0,0-6-61 15,0 6-112-15,0-6-68 0,0 6-39 0,0-4-31 0,0-1-23 0,8 5-24 0,-8-4-26 16,6-1-20-16,-6 1-21 0,6 4-15 0,-6-6-17 0,7 0-13 0,-2 3-9 15,3-3-9 1,0 0-5-16,-8 2-6 0,11 4-3 0,-4-5-15 0,-2 0-19 0,4 1-22 0,-4 4-21 0,2-6-43 0,5 6-48 0,-5-4-73 0,1 4-75 0,4-5-47 16,-5 1-22-16,6 4-6 0,-6-6 6 0,-2 0 18 0,2 3 20 0,0-3 35 0,-2 1 35 15,3 1 40-15,-8-5 41 0,6 3 51 0,-6 2 55 0</inkml:trace>
  <inkml:trace contextRef="#ctx0" brushRef="#br0" timeOffset="12226.09">17415 2385 0 0,'-8'0'18'0,"3"0"111"0,-2 0 61 0,7-5 49 0,-6 5 45 32,0-4 38-32,6-2 37 0,-8-4 31 0,8 10 26 0,0-5 21 0,0-1 18 15,0 3 6-15,0-3-1 0,0 2-84 0,0-1-136 0,0 1-69 0,0-1-38 0,8-2-30 16,-8 4-24-16,6-8-24 0,0 7-19 0,-6-2-13 0,7-3-10 0,-2 5-4 16,11-1-3-16,-11-1-1 0,8 2 1 0,-8-2-5 0,9 1-6 0,-7 1-17 15,5 4-24-15,3-5-25 0,-3 5-27 0,0 0-32 0,3 0-27 0,-3 0-50 16,0 0-54-16,2 5-70 0,-7-1-75 0,4 1-28 0,5 1-6 0,-4-2 10 0,-6 7 15 15,8-7 28-15,-7 1 35 0,4 5 39 0,-3-6 38 0,-3 1 42 0,3 1 44 0,-3-3 52 16,2 4 61-16</inkml:trace>
  <inkml:trace contextRef="#ctx0" brushRef="#br0" timeOffset="12611.57">17850 2439 66 0,'0'0'125'0,"8"-5"26"0,-3-1 12 0,-5 6 21 0,7-3 27 16,-7-9 25-16,9 8 26 0,-9-7 23 0,5 4 22 0,-5 1 24 0,5 1 24 0,-5-5-51 15,8 4-94-15,-8 2-40 0,5-1-9 0,-5-1 8 0,0-3 18 0,8 5 0 16,-8-1-9-16,0 1-9 0,8-1-6 0,-8-2-5 0,0 4-4 0,0-3-4 16,0-3-3-16,5 9-5 0,-5-6-6 0,0 2-3 0,0 4-2 0,0-5-5 15,0 5-1-15,0-4-5 0,0-1-3 0,0 5-7 0,0-6-7 0,-5 2-5 0,5 4-9 16,0-6-10-16,0 6-12 0,-8-5-11 0,8 5-11 0,-8-4-8 0,3 4-7 16,5 0-5-16,-8-5-7 0,8 5-6 0,-5-6-5 0,5 6-9 0,-5 0-4 0,5 0-5 15,-9 0-4-15,9 0-3 0,0 0 0 0,-7 0-2 0,2 6-2 0,-3-6-3 16,8 5 0-16,-6-1-2 0,1 1-3 0,5 1 2 0,-8-2 0 0,3 2 1 15,-2 3 3-15,7 0 2 0,-7 1 1 0,0 1 2 0,7-1 3 16,-6-1 1-16,-1 6 3 0,7-6-1 0,-5 0 0 0,-4 3 2 0,9 3-2 0,-5-8 0 16,5 4 2-16,-5 5 0 0,5-7 0 0,0 0 1 0,0 1-1 15,-8-1-2-15,8 6-2 0,0-4-1 0,0-1 0 0,0-1 5 0,0 0 1 16,0 0 1-16,0 3 2 0,0-3 0 0,8 1-4 0,-8-6-2 0,0 6 2 0,5 0 0 0,-5-1 3 16,5-3-4-16,4 4-2 0,-9-1-3 0,5-4-2 0,2 5-7 0,-1-4-6 0,1-3-8 15,0 3-11-15,0 3-11 0,-2-3-7 0,8-6-19 16,-7 4-23-16,2-4-18 0,4 5-15 0,-3-5-14 0,-4 0-10 0,8 0-28 0,-8 0-34 0,3 0-48 15,5 0-54-15,-7-5-48 0,7 5-46 0,-5-4-9 0,-3-2 10 0,2 2 26 0,-1-1 31 16,0-1 29-16,1 3 29 0,1-3 31 0,-3 0 34 0,-5 2 43 16,6-1 43-16,-6 1 55 0,8-1 68 0</inkml:trace>
  <inkml:trace contextRef="#ctx0" brushRef="#br0" timeOffset="12938.84">18079 2394 0 0,'0'-9'1'0,"5"4"99"0,-5 1 64 0,7-2 41 0,-7-4 37 16,0 5 34-16,9-1 32 0,-9 3 31 0,0-7 34 0,0 5 30 0,5 1 34 15,-5-8 32-15,0 9 30 0,0-8-64 0,0 7-119 0,0-2-55 0,0 2-23 16,0-1-12-16,0 5-12 0,0-4-14 0,0 4-14 0,0 0-17 0,0 0-20 0,0 0-20 16,0 0-21-16,0 0-20 0,0 0-19 0,0 0-21 0,0 0-17 0,0 0-13 15,0 0-11-15,0 0-6 0,7 4-7 0,-7-4-3 0,0 9-1 16,0-3 2-16,0-2-1 0,6 7 4 0,-6-1 4 0,0-1 2 16,0 6 5-16,0-6 3 0,0 6 3 0,0 0 2 0,5-6-2 0,-5 6 0 0,0 1-1 0,0-2-3 0,0 0 0 15,0 0-3-15,0 2-3 0,0-1 0 0,0-2-4 0,0 1 2 0,0 2-3 0,0-7-4 16,0 6-1-16,0-6-3 15,0 3 1-15,9-3-2 0,-9 1 0 0,7-5 1 0,-7 4 5 0,0-5-1 16,5 2 3-16,1 0 1 0,2-3 2 0,-3 3 2 0,3-1 2 0,-1-1 0 16,-2 2 3-16,2-6 1 0,-2 4 0 0,2-4-4 0,1 0-8 0,-3 0-14 0,3 0-14 0,-2 0-17 0,-1 0-14 0,3 0-19 0,0 0-19 15,-3-4-16-15,1 4-19 0,-6 0-14 0,7-6-16 0,-7 6-17 0,5 0-15 16,-5-4-15-16,9 4-13 0,-9-5-23 0,0-1-30 0,7 6-24 0,-7-3-22 0,0 3-35 16,0-12-37-16,0 8-5 0,0-1 12 0,0-4 22 0,0 5 25 0,0-2 27 15,0-3 30-15,-7 3 32 0,7-4 33 0,0 0 43 0,-9 6 45 0,4-6 44 0,5 1 57 16</inkml:trace>
  <inkml:trace contextRef="#ctx0" brushRef="#br0" timeOffset="13132.34">18105 2501 0 0,'0'0'40'0,"-5"6"96"0,5-6 55 0,0 0 47 15,-9 0 41 1,9 0 41-16,0 0 37 0,0 0 34 0,0 0 31 0,0 0 28 0,0 0 28 0,0 0 6 16,0 0-8-16,0-6-75 0,9 3-109 0,-9-3-63 0,0 6-37 0,5-4-29 15,-5-1-27-15,7-1-22 0,-1 2-22 0,-1-2-18 0,4-3-15 0,-2 4-13 0,4-5-12 0,-3 6-12 0,5-1-11 16,-6-4-9-16,5 2-4 0,-7 2-18 0,10-4-23 0,-2 3-31 15,-7 2-32-15,7 1-37 0,-5-3-34 0,3 1-62 0,-4 1-73 0,7-2-78 0,-2 0-75 0,-6 6-29 0,7-4-5 0,-5-1 11 16,-3-1 16-16,2 3 34 0,-1-3 38 0,0-3 45 0,2 5 46 0,-8-8 48 16,0 9 49-1,0-8 63-15,0 1 69 0</inkml:trace>
  <inkml:trace contextRef="#ctx0" brushRef="#br0" timeOffset="13304.29">18202 2203 0 0,'0'0'17'0,"-7"5"121"0,2-5 66 0,-2-5 49 16,7 5 44-16,-5 0 38 0,-2-4 35 0,7-1 33 0,0 5 29 0,0-6 28 15,0 6 28-15,0 0 24 0,0-4 22 0,0 4-87 0,0 0-149 0,0 0-78 0,0-5-41 32,7 1-28-32,-7 4-22 0,5 0-18 0,-5-5-18 0,7 1-15 0,-2 4-15 15,2-6-12-15,1 6-12 0,-3-6-12 0,3 2-16 0,3 4-12 0,-3-5-9 16,5 5-17-16,-7-6-17 0,6 6-29 0,-3 0-35 0,3 0-32 0,1 6-37 16,-7-6-59-16,7 5-70 0,-6-1-83 0,5 2-86 0,3 0-32 0,-1-2-5 0,-9 1 9 15,8-1 17-15,0-4 29 0,0 5 39 0,-7-5 45 0,7-5 46 0,-6 5 49 0,6-4 51 16,1-1 63-16,-1 1 70 0</inkml:trace>
  <inkml:trace contextRef="#ctx0" brushRef="#br0" timeOffset="14211.84">28434 1369 1 0,'6'-9'64'0,"-6"-1"43"0,0 4 26 0,8-3 27 0,-8-2 29 0,0 2 27 0,5-1 28 0,-5 6 25 0,0-7 26 0,0 7 26 0,0-7 26 0,0 7-14 16,0-1-39-16,0 1-35 0,0-2-34 0,0 3-9 0,0 3 1 0,0-6 0 0,0 0-6 16,0 6-5-16,0-4-4 0,0-1-2 0,0 5-2 0,0-6-8 0,0 6-6 15,0-4-13-15,0 4-8 0,0 0-12 0,0 0-12 0,0 0-15 16,0 0-17-16,0 0-19 0,0 0-20 0,0 0-21 0,0 0-21 0,0 0-20 0,0 0-19 15,0 0-12-15,0 0-10 0,0 0-6 0,0 0-3 0,0 4 5 0,0 7 8 0,0-7 10 16,0 8 10-16,0-3 9 0,0 4 8 0,7 2 6 0,-7 0 10 0,0 4 10 16,0 1 14-16,8 5 6 0,-8-1 11 0,0 1 4 0,0-1 3 0,0 1-5 0,0 4-4 0,6 0-6 0,-6 0-6 0,0 1 0 15,0-2 2-15,0 6-1 0,0 2 3 0,0-3-1 0,0 2-3 0,0 4-5 16,0 0-4-16,0-1-6 0,0 7-2 0,0 0-3 0,6-8-3 0,-6 8 0 0,0 4-6 16,0-6-2-16,0 2-4 0,7 4-1 0,-7-6-5 0,0 2-3 0,5-2-7 15,-5 0 1-15,8 2 0 0,-8-5 1 0,6-1 1 0,-6-5 0 0,7-1 2 16,-7 1-1-16,6-4-2 0,-1-6 0 0,-5 7 0 0,7-7 0 0,-7 0-1 0,9-5 1 15,-4 2-1-15,-5-2 1 0,0-5 0 0,7 1-1 0,-7 1-1 0,6-7 0 16,-6 0-1-16,0 0 1 0,0-3-1 0,5 3 2 0,-5-3 1 0,0-2 0 16,0 2 1-16,0-6 2 0,0 0 1 0,0 0-1 0,0 0 2 0,0 0 3 15,0 5 0-15,0-5-1 0,0 0-4 0,0 0 1 0,0 0 2 0,0 0-1 0,0 0-1 16,0 0-9-16,0 0-15 0,0 0-21 0,0 0-24 0,0 0-28 0,0-5-30 16,0-1-32-1,0 2-35-15,0-2-35 0,0-3-36 0,0-2-94 0,0 2-118 0,0-1-73 0,-5-5-47 0,5 0-4 0,-6 2 16 0,6-2 33 0,-7-6 39 0,2-1 44 16,-11-4 45-1,5 1 49-15,-2 1 50 0,-7-4 55 0,0-2 57 0,-6-4 83 0,6 4 97 0</inkml:trace>
  <inkml:trace contextRef="#ctx0" brushRef="#br0" timeOffset="14874.23">27294 1862 5 0,'7'-6'68'0,"-7"6"35"0,0-3 25 0,7-3 30 0,-7 6 29 0,0-4 29 0,5-1 26 0,-5 5 25 0,0-6 23 0,0 2 21 0,0 4 22 0,0-6-27 16,8 1-51-16,-8 5-30 0,0-4-16 0,0-1-9 0,0 5-6 0,7-4-10 16,-7 4-12-16,0-6-11 0,0 2-8 0,0 4-7 0,0-5-4 0,0 5-3 0,0 0-3 15,0 0-4-15,0-6-5 0,0 6-6 0,0 0-4 0,0 0-8 0,0 0-6 16,0-3-6-16,0 3-7 0,0 0-5 0,0 0-4 16,0 0-6-16,0 0-5 0,0 0-6 0,0 0-4 0,0-6-8 0,0 6-4 15,0 0-6-15,0 0-4 0,0 0-6 0,0 0-6 0,0 0-6 0,0 0-12 0,-7 0-8 16,-1 6-10-16,8-6-6 0,-5 0-6 0,-2 0-4 0,7 3-4 0,-7-3-2 15,2 6-3-15,-3-1 0 0,-5-1-2 0,7 2-1 0,1 3-1 0,-2-5 4 16,-7 7 3-16,7-1 4 0,1-1 5 0,1 0 4 0,-3 6 2 0,0-5 2 16,3 1 2-16,-1 4 0 0,-1-2 0 0,1 2 0 0,-2-6 0 0,1 7 1 0,7-2-2 0,-5-4 2 0,5 5 3 15,-6 0-2-15,6-2-1 0,-6-2 0 0,6 4 1 0,0-5-2 0,0 3-2 16,0-2 2-16,0-2 0 0,0 0 1 0,0 3 0 0,0-3-1 0,0 1 1 16,6-1 1-16,-6 0-1 0,6 3 2 0,-1-3 3 0,-5-5 0 0,7 5 2 0,1-3 1 15,-2 3 4-15,1-4-2 0,-1 2-1 0,7 2-8 0,-5-4-6 0,3-1-10 16,-4-4-10-16,7 4-12 0,-7-4-12 0,4 6-15 0,-3-6-15 0,5 0-17 0,-1 0-14 15,-5 0-23-15,6 0-19 0,-6 0-40 0,6-6-52 0,-7 6-48 0,7 0-47 16,0-4-31-16,-7 0-25 0,6 4 4 0,-3-5 14 0,3-1 22 0,-6 3 25 0,-1-4 29 16,4-2 30-16,-2 4 32 0,6-1 36 0,-7-3 48 0,-1 0 53 0,3-1 55 15,-1 0 58-15</inkml:trace>
  <inkml:trace contextRef="#ctx0" brushRef="#br0" timeOffset="15303.02">27626 1866 46 0,'0'-4'115'0,"7"-2"42"15,-7 3 37-15,6-3 35 0,-6 2 31 0,0-1 31 16,8-1 26-16,-8 2 28 0,0-2 26 0,6 1 22 0,-6 1 24 0,0-1-42 0,0 1-72 0,7-2-45 16,-7 2-27-16,0-1-19 0,0 5-20 0,0 0-12 0,0-6-15 0,0 6-10 15,0-3-8-15,0 3-10 0,0 0-8 0,0 0-10 0,0-6-11 0,0 6-14 0,0 0-13 16,0 0-15-16,-7-6-15 0,7 6-12 0,0 0-15 0,-6 0-9 0,6 0-12 0,-8 0-10 16,2 0-8-16,-1 0-5 0,7 0-6 0,-5 0-7 0,-2 6-1 0,0-6-2 15,2 6 0-15,-3-6 0 0,1 3 3 0,2 3 2 0,-4-1 5 0,4-1 2 16,0 2 5-16,-3-2 1 0,3 5 2 0,5-4 2 0,-8 1-1 0,2 4 3 0,-1-1-2 15,7-3 2-15,-6 3 1 0,-2 0 1 0,8-3 2 0,-5 3 0 0,5-3-2 16,-8 3-2 0,8 1-1-16,0-5 1 0,-5 4-2 0,5-5 0 0,0 8-1 0,0-9-1 0,0 9 1 0,0-8 1 0,0 1 1 0,0 4 2 0,0-5 1 0,0 2 2 15,5 3 5-15,-5-3 3 0,8 3 6 0,-8-3 3 0,5-2 4 0,-5 5 3 16,8-4 4-16,-2 5 1 0,1-5 3 0,-7 5 5 0,6-4 3 0,2-1 2 16,-3 3 3-16,3-3-1 15,-8 1 0-15,5-2-1 0,0 7-4 0,-5-8-1 0,9 4-1 0,-9-7-2 0,5 5-3 0,-5-1-1 0,0-4-2 0,0 0-3 16,0 5-5-16,0-5-1 0,0 4-3 0,0-4-1 0,0 6 2 0,0-3 0 0,0 3 2 15,0-1-1-15,0-5 2 0,0 4 2 0,-5 2-2 0,5 0 3 0,0-2-1 0,-9-4 1 16,9 5 0-16,-5-1-4 0,0 1-1 0,5-1-6 0,-8 2-10 0,3-1-12 31,5-5-16-31,-8 4-20 0,2 1-20 0,-1-5-21 0,1 7-21 0,-2-7-22 16,3 0-25-16,-3 3-27 0,3-3-29 0,-2 6-46 0,0-6-53 0,2 0-61 16,-2 0-58-16,-1 0-23 0,8 0 0 0,-5 0 18 0,-1-6 26 0,6 6 30 0,-8-3 33 15,8 3 34-15,0 0 38 0,0-7 40 0,-5-2 42 0,5 4 51 0,0-1 56 0</inkml:trace>
  <inkml:trace contextRef="#ctx0" brushRef="#br0" timeOffset="15700">27674 1871 86 0,'5'-5'155'0,"2"1"46"0,-1-2 37 0,-1 3 34 0,-5-7 36 0,8 5 35 0,-8-1 36 0,8 2 33 0,-8-2 34 0,5 1 32 0,-5 1 31 0,0-1-57 16,0 1-111-16,6 4-56 0,-6 0-28 0,0-6-15 0,0 6-13 0,0-4-12 15,0 4-19-15,0 0-18 0,0 0-22 0,0 0-19 0,0 0-22 0,0 0-17 16,0 0-20-16,0 0-16 0,0 0-16 0,0 0-17 0,0 0-14 0,0 0-9 15,0 0-12-15,0 0-2 0,0 0-2 0,0 4 2 0,0 2 1 0,7-6 4 0,-7 4 2 16,0 1 3-16,6 4 3 0,-6-3 5 0,0 4 1 0,0-5 6 0,8 5 3 16,-8-1 3-16,0 0 0 0,0 1-1 0,0 1-2 0,7 4-4 0,-7-6-3 0,0 4-1 15,0 2-3-15,0-3-2 0,0 1-4 0,0 2-1 0,0-6-1 0,0 6-2 16,0 0-1-16,0 0 0 0,0 0-1 0,0 0-1 0,0-2 1 0,0 2-2 16,0 1 1-16,5-2-2 0,-5-4 0 0,0 4-1 0,0-4 2 0,6 0-1 0,-6 4-4 15,0-10-1-15,8 7 1 0,-8-7-3 0,5 8 4 0,-5-9-2 0,0 3-1 16,8-1 1-16,-8-1 4 0,5 0 1 0,3 2 2 0,-8-1 3 0,6-5 2 15,-1 4 0-15,2-4 2 0,1 0 2 0,-2 0 2 0,0 0-2 0,1 0 2 0,6-4-4 16,-5-1 0-16,-3-1-6 0,1 2-6 0,6 0-14 0,-3-1-19 0,-4-1-19 16,8-4-24-16,-7 5-24 0,1-4-22 0,1-1-27 0,-3 1-24 0,2 0-27 15,0-3-25-15,-7 3-26 0,5 0-27 0,-5-1-37 0,8 1-39 0,-8-3-36 16,7 3-30-16,-7 4-23 0,0-5-11 0,-7 5 14 0,7-3 24 0,-8 3 33 16,8-1 37-16,-5 6 36 0,-2-4 37 0,0 4 39 0,2-6 41 15,-10 6 45-15,9 0 46 0,0 0 51 0,-1 0 57 0</inkml:trace>
  <inkml:trace contextRef="#ctx0" brushRef="#br0" timeOffset="15843.22">27823 2063 3 0,'-8'0'74'0,"1"0"45"0,7 5 37 15,-5-5 32-15,-1 0 32 0,6 0 29 0,0 0 26 0,-8-5 27 0,8 5 22 16,0 0 23-16,0 0 24 0,0 0-23 0,0 0-48 16,0 0-41-16,0 0-35 0,0 0-23 0,0 0-17 0,0 0-16 0,0 0-14 0,0 0-11 0,0 0-9 0,0 0-11 15,0 0-6-15,0 0-10 0,0 0-9 0,0 0-11 0,0 0-12 0,0 0-13 16,0 0-8-16,8 0-13 0,-8 0-9 0,0 0-5 0,6-6-3 0,-6 6-4 16,5 0-2-16,2 0-2 0,1-4-4 0,-2 4-12 0,0 0-15 0,1 0-19 15,-2-6-24-15,3 6-28 0,5-5-28 0,-7 5-45 0,6 0-48 16,-3-4-86-16,-4 4-96 0,8 0-53 0,-7-6-25 0,1 6-3 0,1-5 9 0,-3 5 22 0,-5-4 29 0,7 4 37 15,-7-5 39-15,7-5 44 0,-7 7 46 0,0-3 53 0,-7-4 59 0</inkml:trace>
  <inkml:trace contextRef="#ctx0" brushRef="#br0" timeOffset="16033.92">27745 1911 85 0,'-8'0'167'0,"2"0"55"0,-1 0 48 16,1-4 44-16,6 4 40 0,-5-6 38 0,5 6 36 0,-8-6 33 0,8 3 31 0,0 3 27 15,0 0 29-15,0 0-59 0,0 0-112 0,0-6-71 0,0 6-52 0,0-5-38 16,0 5-34-16,8 0-29 0,-8-4-26 0,5-2-23 0,-5 6-22 0,6-5-15 15,1 1-15-15,-1-2-15 0,9 6-15 0,-10-3-15 16,1-3-14-16,7 2-14 0,0 4-10 0,-5-5-16 0,3 5-16 0,-4 0-21 0,7-6-21 0,-1 6-30 0,0 0-32 16,0 0-48-16,0 6-49 0,1-6-98 0,-2 0-112 0,0 0-47 0,3 5-16 15,-3-5 9-15,0 0 16 0,3 0 31 0,-3 0 37 16,0-5 38-16,2 5 45 0,-1-6 47 0,0 2 49 0,0-7 61 0,0 7 64 0</inkml:trace>
  <inkml:trace contextRef="#ctx0" brushRef="#br0" timeOffset="16985.84">28805 1828 0 0,'0'0'47'0,"0"-6"70"0,-5 6 40 0,5 0 30 0,0-5 31 0,-7 5 29 0,7-4 28 0,0 4 26 0,0-5 24 0,-8 1 27 0,8 4 22 0,0-6-4 0,0 6-21 16,0-4-48-16,0-1-64 0,0 5-29 0,0-6-12 0,-6 3-11 0,6 3-7 15,0-6-8-15,0 0-9 0,0 2-6 0,0 4-7 0,0-5-7 0,0 5-7 16,0-4-9-16,0 4-9 0,0-5-11 0,0 5-12 0,0-4-10 0,0 4-9 16,0 0-12-16,0 0-10 0,0 0-12 15,0-6-12-15,0 6-10 0,0 0-10 0,0 0-12 0,0 0-9 0,0 0-6 0,0 0-6 0,0 0-2 16,0 0-4-16,0 0 2 0,6 6-2 0,-6-2 6 0,0 1 2 0,0-1 3 16,8 1 6-16,-8-1 5 0,0 8 6 0,0-3 5 0,7-4 7 0,-7 9-1 0,0-5 4 0,0 2 3 0,5-1-1 15,-5 5 2-15,0-2 0 0,0-2 0 0,0 4-3 0,0 0-3 0,-5-2-4 16,5 2-2-16,0 0-1 0,0 0 1 0,0-2 0 0,-7 2-1 0,7 0-1 15,0 0-4-15,0 0-1 0,0-6-2 0,0 7-1 0,0-7 0 0,-8 6-2 0,8-6 3 16,0 0 2-16,0 3-1 0,0-3-1 0,8 1-1 0,-8-7-1 0,0 8-2 16,0-1 3-16,0 0 0 0,0-1 0 15,7-4 1-15,-7 5 2 0,5-5 0 0,-5 4 3 0,9-2 3 0,-9-4 1 0,5 3 5 0,0-1 2 0,3-1 1 0,-3-4 6 16,3 0 1-16,-2 4 1 0,1-4 1 0,6 0 2 0,0 0-2 0,-7-4 0 16,8 4 1-16,-2 0-2 0,1-4-2 0,-7 4-5 0,7-5-9 15,2-1-14-15,-3 3-19 0,0-4-18 0,-4 2-22 0,5 1-23 0,-2 4-25 0,-3-5-28 0,0-1-27 16,-3 2-28-16,2-1-57 0,-1-4-68 0,0 5-77 0,1-2-75 0,-7 0-24 15,0 2 7-15,0 4 20 0,0-5 27 0,0-4 35 0,-7 3 34 0,7 2 41 16,-6-1 40-16,0 1 42 0,-6-1 45 0,4-5 60 0,-5 4 68 0</inkml:trace>
  <inkml:trace contextRef="#ctx0" brushRef="#br0" timeOffset="17176.59">28747 2038 0 0,'-7'0'1'0,"7"-6"104"0,0 6 66 0,0 0 44 0,0 0 36 0,0-5 27 0,0 5 25 0,0-4 27 16,0 4 26-16,0 0 25 0,7-5 27 0,-7 5 26 0,0 0 25 0,0-4-72 0,6 4-127 15,-6 0-66-15,8-6-35 0,-8 6-20 0,5-3-12 0,2-3-5 0,-1 6-1 16,0-6-9-16,9 2-8 0,-10-1-13 0,9 5-15 0,-1-6-11 0,0 2-14 0,-7-1-12 16,7 5-10-16,0-4-14 0,0 4-18 0,1-5-22 0,-2 1-28 15,1 4-31 1,-7 0-38-16,7-6-44 0,2 6-53 0,-9 0-95 0,7-6-109 0,-8 6-46 0,9 0-15 0,-7-3 4 0,-1 3 11 0,-1-6 25 0,3 0 29 0,-8 2 37 0,8-1 41 16,-8-4 43-16,0-1 47 0,0 1 54 15,0-2 62-15</inkml:trace>
  <inkml:trace contextRef="#ctx0" brushRef="#br0" timeOffset="17366.84">28793 1759 12 0,'0'5'103'0,"0"-5"53"0,0 0 35 0,0 0 28 0,0 0 26 16,0 0 26-16,0 0 28 0,0 0 30 0,0 0 30 0,0 0 30 0,0 0 29 16,0 0-23-16,0 0-55 0,0 0-62 0,0 0-68 0,0 0-33 0,0 0-14 0,0 0-8 15,0 0-8-15,7 0-13 0,-7 0-13 0,5 0-20 0,4-5-17 0,-9 5-20 16,5-4-16-16,0 4-15 0,8 0-12 0,-5-5-9 0,5 5-7 0,0-4-15 15,-7 4-15-15,7-6-21 0,1 6-21 0,-2 0-25 0,1 0-22 0,1 0-33 0,-2 0-34 16,-4 0-57-16,4 0-62 0,0 0-65 0,2 6-55 0,-1-6-20 0,0 4 2 16,0-4 17-16,0 5 27 0,0-5 31 0,-5 0 34 0,3 4 35 0,2-4 36 0,-5 0 43 15,4 0 46-15,-5 0 56 0,5 0 73 0</inkml:trace>
  <inkml:trace contextRef="#ctx0" brushRef="#br0" timeOffset="17762.34">29424 1813 34 0,'0'-5'122'0,"6"5"52"0,-6 0 42 0,0-4 39 0,8 4 38 0,-8-6 37 16,0 6 37-16,0-4 34 0,0-1 30 0,0-1 30 0,0 3 26 0,0 3-35 0,0-6-74 15,0 0-58-15,0 2-52 0,0 4-29 0,0-5-19 0,0 1-18 0,0 4-18 16,0-5-19-16,0 5-20 0,0-4-17 0,0-2-13 0,0 6-10 0,0 0-15 16,0-6-11-16,-8 3-15 0,8-3-9 0,0 6-14 0,-6 0-11 0,6-6-9 0,0 6-12 15,-5-4-9-15,5 4-6 0,-8-5-8 0,3 5-5 0,5 0-3 0,-7 0-3 16,-2-4-4-16,4 4 0 0,-1 0-5 0,6 0-3 0,-7 0-2 0,2 0 0 15,-4 4 2-15,4-4 1 0,-2 5 3 0,1-1 2 0,1 2 1 0,-3 0 3 16,8-3 3-16,-13 3-2 0,7 4 4 0,6-5 2 0,-13 4 5 0,6 1 0 16,-1-1 4-16,3-3 1 0,-2 3 0 0,0 1 1 0,2 4 2 0,-3-4 0 0,3 1 1 15,-3-1 0-15,8-1 0 0,-6 6-1 0,1-6-2 0,-2 0-2 0,7 3-2 16,-9-3 0-16,9 0-1 0,-5 1-1 0,5 5 2 0,0-9 0 0,0 3-2 0,0 0 2 16,0 1-2-16,5-1 2 0,-5 3-2 0,0-9 2 0,9 7 4 0,-2-1 3 15,-7-4 4-15,5 5 1 0,1-5 2 0,2 5-2 0,-3-4-3 0,3-1-1 16,-3 3 2-16,9-3-8 0,-9 5-10 0,3-5-13 0,4 1-15 0,-4-3-16 15,3 4-15-15,-3-7-20 0,5 5-23 0,0-5-20 0,-8 0-20 0,9 4-37 0,-7-4-42 16,4 0-70-16,-2 0-82 0,3 0-38 0,-4 0-20 0,3 0 8 0,-3-4 19 16,-1 4 27-16,-2 0 26 0,1-5 34 0,2-2 33 0,-3 4 36 0,3-3 37 0,-8-3 48 15,5 3 53-15</inkml:trace>
  <inkml:trace contextRef="#ctx0" brushRef="#br0" timeOffset="18095.88">29540 1783 0 0,'8'-3'7'0,"-8"3"117"16,6-6 69-16,-6 6 52 0,7-6 47 0,-7 6 42 0,0-4 40 0,8-1 38 0,-8 5 37 16,0 0 35-16,0-4 31 0,0 4 33 0,0 0 26 0,0 0-81 0,0 0-148 0,0 0-76 15,0 0-40-15,0 0-32 0,0 0-26 0,0 0-28 0,0 0-24 0,0 0-25 0,0 0-22 0,0 0-22 0,0 0-19 16,0 0-17-16,0 0-18 0,0 0-9 0,0 0 0 0,0 0-5 0,0 4 3 16,0 1 1-16,0-1 1 0,0 2 6 0,0 0 0 0,5 3 6 0,-5 0 5 0,0 1 3 15,0-1 7-15,0 2 5 0,0-1 3 0,0-1-1 0,0 6-3 0,0-6-5 16,0 6-4-16,0-6-2 0,0 7-2 0,0-2-2 0,0-4-1 0,-5 5 0 15,5 0-2-15,0-6-2 0,0 6-1 0,0-5 0 0,5 5-1 0,-5-6 1 16,0 0 0-16,0 1 2 0,0 1-3 0,6-1 1 0,-6-1-1 0,0 0 0 0,8-3 0 16,-8-2 1-16,0 7 0 0,5-8-1 0,-5 4 3 0,7-2-1 0,-7-1-2 15,6-4 1-15,2 5 1 0,-8-1-1 0,6 2 1 0,1-6-4 0,-2 0-8 0,3 3-6 16,-2-3-7-16,1 0-8 0,4 0-9 0,-4 0-16 0,2 0-12 0,-4 0-16 16,8-3-13-16,-8 3-20 0,4-6-19 0,-2 6-19 0,-2-4-22 0,1-1-19 15,-6 1-14-15,6-1-45 0,-6-2-54 0,7 4-70 0,-7-3-70 0,0-3-19 16,0 3 6-16,0 1 18 15,0-3 26-15,0-3 31 0,0 1 33 0,0 1 36 0,-7 3 35 0,7-3 38 0,-6 0 42 0,0 0 56 0,1-3 65 0</inkml:trace>
  <inkml:trace contextRef="#ctx0" brushRef="#br0" timeOffset="18271.25">29561 1965 0 0,'0'4'4'0,"0"-4"114"0,0 0 74 0,0 0 54 0,0 0 47 0,0 0 42 0,0 0 39 16,0 0 37-16,0 0 38 0,0 0 34 15,0 0 34-15,0 0 29 0,0-4 30 16,0 4-83-16,0-5-142 0,0 5-81 0,8-4-50 0,-8 4-39 0,5 0-29 0,-5-6-26 0,6 0-26 0,2 3-21 0,-3-3-23 0,8 6-18 0,-5-6-17 15,5 2-15-15,-8-1-14 0,9 5-21 0,-7-4-23 0,4 4-22 0,-4-5-24 0,7 5-29 32,-8-4-32-32,6 4-34 0,-3 0-39 0,-2 0-80 0,-2 0-99 0,7 0-60 0,-5 0-43 0,1-6-11 0,-3 6 9 0,2-6 23 0,0 6 32 0,-7-3 39 0,5-3 40 31,-5 1 48-31,7-5 47 0,-7 5 53 0,-7-5 54 0,7 7 74 0,0-7 89 0</inkml:trace>
  <inkml:trace contextRef="#ctx0" brushRef="#br0" timeOffset="18445.21">29580 1740 0 0,'0'6'14'0,"-6"-6"131"0,6 0 72 0,0 0 56 0,0 0 48 0,0 0 45 0,0-6 39 16,0 6 37-16,0 0 36 0,0 0 31 0,0 0 27 0,0-6 24 0,0 6 23 15,0-3-103-15,0 3-172 0,0 0-93 0,6 0-51 0,-6 0-35 0,0 0-30 0,8 0-22 16,-8 0-20-16,5 0-21 0,2 0-19 0,-1 0-24 0,2 3-26 0,-2-3-29 16,6 6-31-16,-4-6-31 0,5 6-37 0,-2-2-33 0,5 1-30 0,-5-1-99 15,1 1-129-15,4-1-54 0,-5 2-18 0,2 0 3 0,7-3 13 0,-8 3 29 16,3-6 32-16,-3 0 41 0,0-6 43 0,4 3 48 0,-5-9 49 0,-4 3 53 0,7 0 56 15</inkml:trace>
  <inkml:trace contextRef="#ctx0" brushRef="#br0" timeOffset="25437.52">27078 1667 1 0,'-24'3'45'0,"-1"-3"25"0,-2 6 11 16,1-6 11-16,-1 0 7 0,1 6 6 0,0-6 4 0,-1 0 5 0,9 0 4 0,-8 0 3 0,6 0 3 0,0 0-35 0,1 0-55 0,-2 0-33 0,3 4-20 0,-3-4-23 0,10 0-22 0,-2 0-22 0,0 0-18 0,0 0-8 16,0 5 1-16,0-5 2 0,5 0 3 0,-3 0 6 0,4 0 7 0,-7 4 7 15,8-4 11-15,-1 0 16 0,-6 0 23 0</inkml:trace>
  <inkml:trace contextRef="#ctx0" brushRef="#br0" timeOffset="28533.32">18939 1925 75 0,'0'4'135'0,"-7"2"31"0,2 0 22 0,5-6 21 0,-9 3 20 0,4-3 21 0,5 0 23 0,0 0 19 0,-7 0 19 0,7-3 13 0,0 3 15 0,-6 0-70 0,6 0-117 0,0 0-53 0,0 0-23 15,0 0-8-15,0 0 2 0,0 0 0 16,0 0-1-16,6-6-2 0,-6 6-4 0,7 0-2 0,-7 0-1 0,5-6 2 0,-5 6 1 0,9 0 3 0,-4 0 5 0,2-4 3 0,-1 4 5 0,-1 0-2 16,4 0-3-1,-2 0-2-15,-2 0-6 0,8 0-5 0,1 0-5 0,-7 0-2 0,4 0-6 16,2 0 0-16,0 0-7 0,1 0 0 0,6 0-3 0,-1 0-1 0,-6 0-3 15,8 0 0-15,-2 0 1 0,7 4 0 0,-8-4 2 0,9 0 1 0,-1 0-3 16,6 0-2-16,-6 0 0 0,6 0-1 0,7 0 1 0,-5 0 1 0,3-4 0 16,11 4 3-16,-9 0 2 0,6-5 3 0,0 5 1 0,2 0-2 0,5-4-6 0,-7 4-2 15,5 0-3-15,10-5-1 0,-7 1 1 0,5 4-1 0,6-6-1 0,-4 0 3 16,6 3-1-16,-3-3-4 0,9 1-9 0,-6 1-2 0,7-2-3 0,-2 1-1 16,8 1 5-16,-8-2 2 0,8 3 4 0,-3-7-4 0,9 5-1 0,-6-1-5 15,10 2-2-15,-2-2 0 0,-3-3-2 0,6 4 2 0,2 1 0 0,-2-2 2 0,2 2-2 16,0-1-2-16,5-1 1 0,1 3-3 0,-6-3-3 0,5 0 2 0,0 2 3 0,2 4 0 15,-2-5 6-15,-5 1-1 0,11 4-2 0,-11-5 1 0,5 5 1 16,0-4-2-16,2 4 1 0,0-6 3 0,-4 6-1 0,4-6 1 0,-1 6-4 0,-8-3-1 16,9-3-1-16,-9 6-1 0,8-6-2 0,-6 2 0 0,-3-1 1 15,-2 5-2-15,3-4 1 0,-6-1-1 0,3 5-2 0,-2-6 0 0,-2 2-4 0,2 4 1 0,-9 0 4 16,3-5 0-16,-8 5-1 0,8-4-2 0,-8 4-2 0,3 0-2 0,-8-6 1 16,-3 6 0-16,3-6 5 0,-8 6 4 0,0-3 1 0,2 3 3 0,-10 0 1 0,3-6 0 15,0 6 1-15,-14 0 4 0,6 0 3 0,-5 0 5 0,-1 0 2 0,-7-4 0 16,1 4 3-16,-1 0-2 0,2 0 0 0,-10 0-3 0,-3 0-2 0,6 0 0 15,-9 0-2-15,-4 0 0 0,4 0-3 0,-5 0-2 0,-5 0-2 0,4 0-3 16,-6 0 1-16,-6 0 3 0,6 0 0 0,-6 0 2 0,0 0-1 0,0 0 1 0,0 0-2 16,0 0-2-16,0 0-4 0,0 0-2 0,0 0-3 0,0 0-1 0,0 0-2 15,0 0-4-15,0 0-4 0,0 0-4 0,0 0-3 0,0 0-4 0,0 0 1 0,7 4 0 16,-7-4 5-16,8 0 4 0,-3 0 10 0,-5 0 4 0,8 6 8 16,-2-6 2-16,7 3 8 0,-6-3 2 0,5 0 4 0,-5 6 5 0,6-6 4 0,0 0 2 15,-2 6 3-15,5-6 3 0,-4 4 0 0,0-4-4 0,8 0-5 0,-6 0-1 16,-1 5 1-16,-1-5 3 0,8 0 2 0,-7 0-1 0,0 0-2 0,8 4-1 15,-8-4-1-15,-3 0-5 0,11 0-2 0,-7 0-3 0,-1 0-5 0,0 0 0 16,6 0 4-16,-7 0-5 0,2 0-4 0,-1 0-9 0,8 0-3 0,-10 0-4 0,2 0 0 16,0 0-4-16,6 0 0 0,-4 0-1 0,-3 0 2 0,7 0 1 0,-5 0 0 15,-1 0-3-15,6 0 1 0,-6 6-1 0,0-6 2 0,0 5 2 0,0-5 2 16,1 0-1-16,-2 4 2 0,2-4 1 0,-1 5 2 0,-6-5 0 0,5 0-1 16,0 4 0-16,-4-4-1 0,5 0-2 0,-7 6 2 15,-1-6-1-15,3 0-2 0,5 6 1 0,-5-6-3 0,-3 0 1 16,0 3-1-16,4-3 2 0,-2 0-4 0,-7 6 1 0,5-6-2 0,-5 0 2 0,0 0 1 0,6 0 3 0,-6 0 2 15,0 0 0-15,0 0 2 0,0 0 0 0,0 0 2 0,0 0 3 0,0 0 0 0,0 0 1 16,0 0 1-16,0 0 3 0,0 0 0 0,0 0 1 0,0 0-1 0,0 0-2 16,0 0-2-16,0 0-1 0,0 0-10 0,0 0-2 0,0 0 0 0,0 0 0 15,0 0 0-15,0 0 0 0,0 0 0 0,0 0 0 0,-6 6 0 16,6-6-7-16,0 0-11 0,0 0-6 0,0 0-1 0,0 0 0 0,0 0-5 0,0 0 1 16,0 0 1-16,0 0 1 0,0 0 0 0,0 0 2 0,0 0 1 0,0 0 2 0,0 0 1 15,0 0 2-15,0 0 1 0,0 4 5 0,0-4 0 0,0 0 3 0,0 5 2 16,0-5-2-16,0 0 1 0,0 4-3 15,0-4-1-15,0 0-5 0,0 5-2 0,0-5-8 0,0 0-6 0,0 4-4 0,0-4-7 16,0 6-6-16,0-6-10 0,0 6-7 0,0-6-11 0,0 3-9 0,0 3-12 0,0-6-10 0,-5 5-10 0,5-1-11 16,0-4-8-16,0 6-10 0,0-2-13 0,-7-4-15 0,7 5-17 0,0-1-21 0,-9 1-21 15,9 1-47-15,0-6-64 0,-5 4-63 16,5 2-63-16,-5-1-16 0,5-1 7 0,-8-4 20 0,3 6 24 0,5-6 32 0,-8 0 33 0,0-6 38 0,3 2 40 0,-1-1 44 16,-1-5 45-16,-7-1 62 0,2 2 68 0</inkml:trace>
  <inkml:trace contextRef="#ctx0" brushRef="#br0" timeOffset="33426.89">16138 3107 11 0,'0'0'75'0,"0"0"32"0,0 0 23 0,0 5 22 0,0-5 24 0,-5 0 25 0,5 0 27 0,0 6 27 0,-8-2 30 0,8 2 23 0,-8 3 24 0,8-4-27 0,-5-1-57 0,-1 6-31 15,6 1-17-15,-7-1-7 0,2-1-1 0,-4 0-8 0,9 1-7 0,-5 0-15 0,-2-6-11 16,1 8-19-16,6-3-16 0,0-5-14 0,-5 1-9 0,5 5-7 0,0-5-7 15,-9 4-5-15,9-2-5 0,0-4-6 0,0 7-7 0,-7 1-5 0,7-7-6 0,0 5-7 16,0 2-4-16,0-1-4 0,-5-7-2 0,5 9-3 0,0-3-3 0,0-5-6 16,0 7-6-16,0-8-1 0,0 3-6 0,0 0 0 0,0-6-1 0,0 0 2 15,5 4 0-15,-5 1 6 0,0-5 3 0,0 4 5 0,0-4 7 0,0 0 5 16,0 0 12-16,0 0 7 16,7 0 12-16,-7-4 5 0,9 4 5 0,-9-5 8 0,5 1 9 0</inkml:trace>
  <inkml:trace contextRef="#ctx0" brushRef="#br0" timeOffset="52499.88">16067 3268 82 0,'0'0'146'0,"0"5"35"0,-5-5 27 0,5 7 18 0,-9-7 18 0,9 0 15 0,0 0 13 0,0 0 13 0,0 0 10 0,-7 0 10 16,7 0 8-16,0 0-73 0,0-7-122 0,0 7-59 0,0 0-33 0,0 0-14 16,0 0-8-16,0 0-5 0,0 0-1 0,0 0-1 0,0 0-3 0,0 0 1 0,-5 7 2 15,5-7-1-15,0 0 2 0,0 0-1 0,0 0 1 0,-7 3 2 0,7-3 1 16,0 6 4-16,0-6 2 0,-7 4 2 0,7 1 4 0,0-5 0 0,0 6-1 15,-5-2 0-15,5 1-4 0,0-1 2 0,-8 7 0 0,8-7 1 0,0 2-1 0,0-3-1 16,-7 9 0-16,7-9-4 0,0 3-1 0,0 3-3 0,0-3-2 0,0 3-1 16,0-3-1-16,0 3-1 0,0-5-1 0,0 2 0 0,0 3 0 0,7-4-2 15,-7 5 2-15,0-4 0 0,8 3 0 0,-8-5-1 0,0 7 1 0,5-7 1 0,-5 1 1 16,7-1 0-16,-7 7 2 0,7-7 1 0,-7 2 4 0,5-6 0 0,2 3 3 16,-7 3 2-16,9-6 1 0,-4 6 5 0,-5-6 2 0,6 4 3 0,1-4 2 0,-2 0 3 15,4 0 4-15,-4 0 2 0,2-4 3 0,-1 4 1 0,-1 0 2 0,11-6 1 16,-11 0 0-16,2 3-1 0,-1-3 4 0,0 2 0 0,9-7-1 0,-10 7 3 15,1-1 0-15,2-4 2 0,-3-1 1 0,3 4 3 0,-1-3 0 0,-1 3 3 16,-6-3-1-16,6 4 5 0,-6-5 1 0,5 6 1 0,-5-5-1 0,0 3 0 16,0-3 1-16,0 3-4 0,0 1 0 0,0-5-5 0,0 7-5 0,-5-3-6 0,5-3-6 0,-6 3-4 15,6 2-5-15,-6-7-5 0,6 7-4 0,-7-1-5 0,-1-5-2 0,3 5-2 16,-3 1-5-16,2-2-1 0,1 3-3 0,-2-4 3 0,-1 2 1 0,2 1 5 16,0 4 3-16,-6-5 2 0,4 5-1 0,0 0 2 0,3 0-2 0,-8 5-1 15,8-5-1-15,-4 4 1 0,-3 1 1 0,6 2-2 0,1-4-2 0,-11 3-1 0,11-2-3 16,-2 7-3-16,0-7-4 0,2 5-2 0,-3-4-2 0,1 5 0 0,2-1 2 15,-2-3-1-15,0 3-2 0,2-3 1 0,5 3 0 0,-8 0-1 0,8-3-1 0,0 4 2 16,-5-5-3-16,5 5-1 0,0-6 3 0,0 6-3 0,0-6 0 0,0 2 1 16,0 3 0-16,0-3 1 0,5-2-1 0,-5 2 0 0,0-1 1 0,8-1 1 15,-8 1-1-15,5-1 4 0,-5 2 4 0,7-6 1 0,0 5 3 0,-7-5 5 0,5 4 1 16,2-4 5-16,1 0 3 0,-3 0 2 0,-5 0 5 0,7 0 3 0,0-4 2 16,-2 4 2-16,2-5 2 0,2-1-2 0,-4 6-3 0,1-4-2 0,1-1-2 0,-2 1-3 15,4-1-2-15,-4-1-3 0,2 2-4 0,-1-2-5 0,-1 3-7 0,3-3-15 16,0 0-22-16,-8 2-20 0,5 4-24 0,-5-5-22 0,7 5-23 0,-7 0-28 15,0-5-34-15,0 5-60 0,0 0-79 0,0 0-42 0,0 0-33 0,0 0-4 16,0 0 11-16,0 0 21 0,0 0 29 16,0 0 33-16,-7 0 34 0,7 0 34 0,-5 0 37 0,5 0 39 0,-8 0 44 0</inkml:trace>
  <inkml:trace contextRef="#ctx0" brushRef="#br0" timeOffset="53680.46">27497 2565 0 0,'5'0'32'0,"-5"0"62"0,0-5 26 0,0 5 17 0,8 0 8 0,-8 0 7 0,0-4 6 0,0 4 4 0,0-6 6 0,0 6 12 0,0-4 13 0,0-1-10 0,0 5-21 0,0 0-37 0,0 0-46 0,5-4-11 0,-5 4 3 0,0 0 12 0,0-6 12 16,0 6 15-16,0 0 12 0,0 0 8 0,0 0 5 0,0 0 0 0,0 0-4 0,0 0-7 16,0 0-7-16,0-6-9 0,0 3-12 0,0 3-9 0,-5 0-10 0,5-6-7 15,0 6-7-15,0-5-3 0,0 5-2 0,-8 0-1 0,3 0-1 0,5 0-3 16,0 0-5-16,-7 0-4 0,7 0-6 0,-7 0-5 0,2 0-6 0,5 5-4 0,-7-5-4 16,7 6-6-16,-8-6-4 0,3 3-6 0,5 3-6 0,-6 0-4 0,-2-2-2 15,8-4-3 1,-5 9 1-16,-2-3 3 0,7-2-1 0,-9 1 3 0,9 4 0 0,-5-3 1 0,-1 3 3 0,6-3 3 0,-7 4 2 0,7-1 0 0,-5-4 1 0,5 5 1 15,0-1 1-15,-9-3 0 0,9 3 1 0,0 1 2 0,0-5 2 0,0 4 2 16,0-3 1-16,0-2 1 0,0 7-1 0,0-7-1 0,0 2 1 0,9-3 1 0,-9 3 2 31,5-2 0-31,-5 1 3 0,7 1 3 0,-1-6 0 0,-1 4 3 0,4-4 6 16,-2 0 2-16,-2 0 2 0,9 0 3 0,-9-4 2 0,10 4 4 0,-10-6 2 16,9 1 1-16,-1 1 2 0,0-2 2 0,0-3-1 0,-7 5 4 0,7-7-1 0,0 1-1 15,1 1-2-15,-2 4-2 0,-4-5-2 0,4 1 0 0,-5 0 2 0,5-3 1 16,-6 8 1-16,2-5 1 0,-8 4-2 0,6 1-2 0,-6-8-4 0,0 9-1 15,7-9-4-15,-7 8-3 0,-7-6-2 0,7 6-3 0,0-6-5 0,0 1-4 16,-6 3-6-16,-2-3-5 0,2 3-6 0,-1-3-7 0,2 3-4 0,-9 3-2 0,9-3-4 16,-10 6-4-16,10-4-1 0,-9 4-5 0,1 0 0 0,0 0-7 0,0 4-8 15,7 2-11-15,-7-3-14 0,0 7-14 0,-1-5-19 0,9 4-18 0,-10 3-18 0,10 1-27 16,-9 2-28-16,9 0-53 0,-2 0-66 0,-2 0-68 0,4-2-66 0,-1 2-19 16,-1 6 3-16,7-8 19 0,-5 2 26 0,5 6 29 0,-9-8 33 0,9 2 35 0,0-4 36 15,0 4 43-15,0-7 44 0,0 2 58 0,0-6 70 0</inkml:trace>
  <inkml:trace contextRef="#ctx0" brushRef="#br0" timeOffset="110180.14">16686 1804 30 0,'0'-6'105'0,"0"6"42"0,0-4 32 0,0 4 27 0,0-5 26 0,0 5 25 0,0-6 24 0,0 3 26 0,0 3 26 0,0-6 24 0,0 0 26 0,0 6-37 0,-7-4-72 0,7 4-48 0,0 0-34 0,0-5-21 16,0 5-9-16,0-4-12 0,0 4-7 0,-7 0-8 0,7-5-10 0,0 5-10 16,0 0-13-16,-5-4-9 0,5 4-9 0,0 0-9 0,-8 0-7 0,8 0-4 0,0 0-3 15,0 0-4-15,-7 0-2 0,7 0-2 0,0 0-5 0,0 0-1 0,-5 0-4 16,-4 0-1-16,9 0-4 0,-5 0-3 0,5 4-5 0,0-4-5 0,-5 5-4 15,5-5-6-15,-8 4-2 0,8-4-7 0,-6 5-2 0,6-1-1 0,-7 2-2 0,7 3-3 16,-6-3-3-16,6-1-1 0,-7 5-5 0,7-6-1 0,0 5-1 0,-5-4-2 16,5 5-1-16,0 1 2 0,-9-7-2 0,9 5 1 15,0 1-1-15,-5 1-2 0,5-7-1 0,0 7 0 0,0-2 1 0,0-3 1 0,0 3 3 0,0-5-1 0,0 5 2 16,0-3 3-16,0 0-2 0,0 3 1 0,5-3 0 0,-5-2 0 0,0 1 2 16,0-1 1-16,9 1 5 0,-9-1 1 0,5 2-1 0,-5-1 3 0,7-1 3 15,-7-4 0-15,6 6 6 0,1 0 4 0,-7-6 6 0,6 0 10 0,2 0 5 16,-3 0 9-16,0 0 6 0,4-6 7 15,-4 0 3-15,2 6 2 0,-7-4 6 0,13-1 1 0,-6-1 2 0,-7-3 5 0,7 5 3 0,-2-1-2 0,3-5-2 0,-3 4-4 16,-5 3-5-16,8-3-4 0,-2-4-4 0,-6 5-3 0,5 1-2 0,-5-5-3 16,7 3-2-16,-7-3-2 0,0 3-2 0,0-3-4 0,9 3-4 0,-9-3-1 15,0 3-3-15,0-3 1 0,0 0-3 0,0-1-3 0,-9 4 0 0,9-3-4 0,0 0-3 16,-7 3 0-16,7-3-2 0,-5 3-3 0,-1-3-2 0,6 3-3 0,-8 2-5 16,3-1-6-16,-3 1-7 0,-4 4-3 0,5-5-2 0,2 5-2 15,-3 0-2-15,1-4 2 0,-7 4-2 0,9 4-1 0,0-4-2 0,-3 0-2 0,2 5-4 0,-1-5-2 16,1 4 3-16,-1-4-1 0,7 5 3 0,-5-1 4 0,-4 2-1 0,9 0 2 15,-5 3-1-15,-2-4-1 0,7 5-3 0,-6-6 2 0,6 5 0 0,-5 2 0 0,5-1 4 16,0-1 1-16,-9 0 2 0,9 1 2 0,0 1 1 0,0-2-3 0,0-3 1 31,0 3-2-31,0 1 2 0,0-5 0 0,0 4-1 0,9-5 0 0,-9 8 0 16,0-9 0-16,0 3-2 0,5 0-2 0,-5 3 3 0,6-5-1 0,-6 1 0 0,7-5 4 0,-7 4 3 0,5 2 1 0,4-6 2 0,-9 0 1 0,5 5 2 16,2-5 4-16,-1 0 3 0,1-5 3 0,-1 5 5 0,2 0 4 0,-3-6 9 0,9 2 7 31,-9-1 6-31,2 1 6 0,1-1 0 0,-3 1 4 0,2-8 6 0,0 9 2 15,-2-3 2-15,3 0 5 0,-3 2 2 0,-5-1 3 0,8-4-1 0,-8 5 1 16,0-2-3-16,0 0-5 0,0-3-6 0,0 4-2 0,0-5-5 0,0 5-4 0,-8-5-5 16,8 7-8-16,-5-7-7 0,5-1-9 0,-8 1-12 0,3 1-14 0,-2 4-12 15,0-5-21-15,-6 1-20 0,6 3-22 0,2 3-23 0,-9-3-27 0,9 0-26 0,-9 2-29 16,7 4-32-16,1 0-33 0,-6 4-36 0,3-4-74 0,-3 6-89 0,6 0-60 16,1 3-42-16,-4-4-5 0,2 5 21 0,2-6 28 0,5 5 38 0,-8 2 39 0,8-1 42 15,0-5 46-15,0 5 47 0,0-7 52 0,0 3 55 0,0-2 72 0,8 1 88 0</inkml:trace>
  <inkml:trace contextRef="#ctx0" brushRef="#br0" timeOffset="111549.35">28116 1253 86 0,'0'-6'153'0,"0"6"41"0,0 0 32 0,0-10 29 0,0 5 26 0,0-1 28 0,0 2 29 0,0-1 28 0,0 5 28 0,-8-4 28 0,8 4 23 16,0-5-62-16,0 5-116 0,-6-4-58 0,6 4-30 0,-5 0-15 0,5-6-7 15,0 6-9-15,0 0-6 0,-8-6-11 0,8 6-13 0,0 0-16 0,0 0-16 16,-5 0-15-16,5 0-16 0,0 0-13 0,0 0-12 0,-7 0-10 0,7 0-9 16,-9 0-10-16,9 6-8 0,-5-6-4 0,5 6-5 0,-6-2-2 0,-1 1-5 0,2-1-1 15,5 1 0-15,-8 5-3 0,0-5 2 0,8 5 2 0,-5-4 0 0,-1 3 4 16,6 0 1-16,-7 1 4 0,7-5 1 0,-6 4 1 0,6 1 0 0,-8 0-1 16,8-1-1-16,-5 2 2 0,5-2-1 0,0 0 3 0,0 1 1 0,-7 1 0 15,7-1-1-15,0-6 1 0,0 7-1 0,0-2 0 0,0-5-3 0,0 2 1 0,0 3-2 16,0-4 2-16,0-1 4 0,7 2 7 0,-7-1 6 0,0-1 9 0,5 5 4 15,-5-9 11-15,8 7 5 0,-2-2 9 0,-6-1 9 0,7 1 11 0,-1-5 10 0,-1 4 11 16,3-4 9-16,5 0 7 0,-6 0 9 0,-1 0 3 0,8 0-2 0,-7-4 2 16,6-1-2-16,-8 1 0 0,1-1-6 0,7-6-5 0,-6 6-3 0,0 1-7 15,6-7-4-15,-6 2-6 0,-2 5-4 0,3-7-7 0,-8 7-7 0,6-5-4 16,-1-2-6-16,-5 7-2 0,8-6-3 0,-8-1-1 0,7 1-2 0,-7 1-2 0,0 0-1 16,0-2-3-16,0 2-4 0,0-1-6 0,-7 0-1 0,7 1-7 0,-8 4-3 15,8-5-6-15,-5 5-5 0,-1-5-3 0,-2 7-8 0,3-3 0 0,-2 6-4 16,-6-6-6-16,6 6-4 0,0-4-5 0,2 4 1 0,-3 0-3 15,-3 4-4-15,3-4-1 0,3 6-1 0,-2 0 0 0,-7-3 1 0,8 3-2 0,-1 3 4 0,2 1 2 16,-3-5 0-16,0 10 0 0,3-5 1 0,-1-1-1 0,6 0-1 0,-7 6-1 16,1-6 1-16,-2 7-1 0,8-7 1 0,-5 1-2 0,5 4 1 0,-7-4-3 0,7 1-1 15,0-2-1-15,0 1 1 0,-7-1-1 0,7-4 3 0,0 6 2 0,0-6 4 16,0-1 0-16,0 1 3 0,0-1 2 0,7 2 2 0,-7-6 3 0,0 0 6 16,0 5 3-16,7-5 4 0,-7 0 7 0,5 0 7 0,-5 0 5 0,8 0 8 15,-2 0 5-15,7 0 6 0,-8-5 4 16,3-1 4-16,0 2 5 0,4 4 1 0,-6-9 4 0,-1 4 0 0,11-2-3 15,-11 3 2-15,3-1-5 0,-3 1-4 0,-5-1-4 0,6-1-2 0,-6 2-5 0,8-5-3 16,-8 4-3-16,5-1-8 0,-5 2-7 0,0-5-12 0,0 3-16 0,0-3-17 0,0 3-25 16,0-3-27-16,0 3-32 0,-5-4-29 0,5 7-45 0,-8-3-50 0,8 6-80 0,-6-5-91 0,1 1-88 0,-3 4-77 15,-4 4-25-15,3-4 4 0,-2 5 25 0,-1 1 30 0,4-3 42 0,-5 4 44 0,0-4 47 16,-1 8 50-16,2-1 57 16,0-6 61-16,-3 7 75 0,3-2 80 0</inkml:trace>
  <inkml:trace contextRef="#ctx0" brushRef="#br0" timeOffset="113442.23">16854 1907 35 0,'-5'0'95'0,"-3"0"30"0,1 0 27 0,1-6 28 0,0 6 27 0,-6 0 26 0,4 0 25 0,2-6 24 0,-1 6 24 0,7 0 14 16,-6 0 11-16,1-3-39 0,-3 3-65 0,8 0-32 0,0 0-15 0,-8 0-12 0,8 0-2 16,0-6-14-16,0 6-9 0,0 0-10 0,0 0-6 0,0 0-7 0,0-5-7 15,0 5-5-15,0 0-1 0,0-4-6 0,0 4-3 0,0 0-10 0,0 0-12 0,0-6-9 16,0 1-12-16,0 1-6 0,8-2-9 0,-8 3-7 0,0-3-7 0,0-3-6 16,0 3-5-16,8-4-4 0,-8 5-3 0,5-4-5 0,-5 5 1 0,6-6 3 15,-6 5 4-15,7-4 3 0,-1 3 6 0,2-4 0 0,-1 5 4 0,-2-4-1 16,7-1 0-16,-5 1 1 0,6 3 0 0,-5-4 1 0,3 1 0 0,4-2 2 0,-3 7-1 15,0-5 1-15,4-3-4 0,-5 3 0 0,10 0-1 0,-9 0-2 0,8-1 2 16,-8-1-2-16,7 1 2 0,1 1-3 0,-1 0 2 0,2-1-3 0,-2-1 1 0,2 1-3 16,3 1 0-16,-4-6-3 0,6 6 0 0,-6 0 1 0,6-7-5 0,0 7 2 15,0-6-2-15,0 1-1 0,6 3-2 0,-6-3 2 0,6 4-1 0,2-4 2 32,-2-2-1-32,1 2 1 0,6 4 0 0,-6-5 2 0,6 2 3 0,-7 2-1 0,7-4 4 15,1 2-1-15,0 3 0 0,4-5-1 0,-6 0-1 0,1 0 0 0,8 0-2 16,-2 0 3-16,2 2-1 0,4-2 0 0,-7 0 0 0,11-5 0 0,-4 7-1 15,2-3 1-15,-2 1-2 0,8 1 2 0,-7-5 2 0,7 3 0 0,-6 2 1 0,4 1-1 16,1-2 1-16,0-6-1 0,2 8-1 0,-1-2 2 0,6-1 1 0,-7 2-1 16,8-1-3-16,-3 0-1 0,3 0 1 0,-1 2-3 0,2-2-4 0,-3-1 3 15,8 2 3-15,-6 0-3 0,5 0 1 0,1-2-1 0,-1 2-3 0,8-1-1 0,-8-1-2 16,0 2 2-16,1 4 1 0,6-3-1 0,-7-2-1 0,8 0 1 0,-8 4 0 16,8-2-2-16,-8-3 0 0,8 7-1 0,-8-2 2 0,0 2 3 0,3-4 1 15,2 1-2-15,-4 3-1 0,-1 3 0 0,7-3 1 0,-6 0 0 0,-1-1 1 0,8 4-1 16,-8-3 3-16,8 3 0 0,-8-3-1 0,0 5-2 0,9-5-3 15,-2 4 0-15,-6-2 0 0,6 4-1 0,-1-8 6 0,-6 7-1 0,7-2-5 0,-6 1 1 16,7 5-3-16,0-4 1 0,-1-1-2 0,-6 5 1 0,4-4 3 0,3 4-1 16,-8-6 0-16,9 6-2 0,-10 0-1 0,10 0-1 0,-2 0-3 0,-1 0 2 0,1 6 2 15,-7-6 2-15,9 4 2 0,-1 1-2 0,-3-1-3 0,3 1-1 0,0 1-2 16,-2-2 1-16,1 7 3 0,1-8 2 0,-8 9 0 0,8-8-1 0,-2 5-2 0,2 0-1 16,-3-3-1-16,4 3-1 0,-2 3 1 0,-1-3 0 0,1 0 4 0,-6 1 1 15,6-1-2-15,-6-3 1 0,7 4-1 0,-7-1 1 0,6 0-1 0,-7-3 3 16,1-1 4-16,0 4 1 0,-1-2 0 0,1 2 1 0,-1-4-1 0,2-1 0 0,-1 0 1 15,-1 1 1-15,0 1-1 0,1-2 2 0,-7 1 2 0,6 1-2 0,-5-6-3 16,-3 3-3-16,11-3-2 0,-9 7 1 0,-6-7 1 0,6 5-1 0,-7-1-3 16,1-4 2-16,-8 5-2 0,8-5 3 0,-6 4-2 0,-7 2-1 0,5-6 1 0,-12 4 0 15,6 1 2-15,-5-5 1 0,-1 5-1 0,-7-1 1 0,1 2-1 0,-1-6 2 16,-6 6 0-16,1-2 0 0,-1 1 1 0,-7-1-3 0,-1 2-2 0,3-3 1 16,-8 3-2-16,1-1 0 0,-9-1 0 0,10-4 2 0,-9 6 1 0,0 0 1 15,-1-6-2-15,2 4 1 0,-7 1 0 0,0-5 0 0,8 5 0 0,-8-1-1 0,6 0 2 16,-6-4 0-16,0 6 2 0,7-6-3 0,-7 5 1 0,6-1-3 0,-6 1 1 15,0-5-3-15,0 7-2 0,5-7 1 0,-5 3 0 0,0-3 0 0,0 6-2 16,8-6 2-16,-8 0 0 0,0 5-2 0,8-5-1 0,-8 4 3 0,0-4 0 0,0 6 1 16,5-6 1-16,-5 3 1 0,0 3 2 0,6-2-2 0,-6-4-1 0,7 5 1 15,-7 1 0-15,6-2 0 0,-6 2 1 0,8-6-1 0,-1 5 3 0,-7-1-1 16,5 1 0-16,1-1-2 0,2 2 2 0,-8-2 0 0,5 1 0 0,3 4 2 16,4-3 2-16,-5 0 2 0,-2-2 0 0,3 7-1 0,5-7 1 0,-6 5 1 0,4-4 2 15,5-1-2-15,-5 2 2 0,1 3 1 0,2-3-3 0,-1 0-1 0,1 3-1 16,6-5-1-16,-9 1-4 0,4-1-1 0,4 1 1 0,-6 5-1 0,0-4-2 0,6-1 0 15,-6-1-3-15,0 2-1 0,1-2-2 0,-2 1 3 0,1-1-3 0,-6 1 1 16,0 5 0-16,5-5 0 0,-6 1 2 0,-6-6 0 0,8 4 0 0,-2 2 1 16,-6-3-1-16,0-3 1 0,0 6 1 0,7-2 1 0,-7 1 1 0,0-5-1 0,0 0-1 15,0 6 1-15,0-3-1 0,0 3 1 0,0 0-1 0,0-6 2 0,5 3-1 16,-5 3 1-16,0 0 0 0,0-2 0 0,0 1 2 0,9-1 0 0,-9 1 0 16,0-1 1-16,0 2 1 0,5-1 0 0,-5 5 1 0,7-4-1 0,-7-3 0 0,6 3-2 15,-6-2 1-15,0 5-1 0,5-3-1 0,-5-1-2 0,0-5 2 0,8 4-2 16,-8 1 0-16,0 1-1 0,0-2 0 0,8 2 1 0,-8-2 2 0,0-4-1 15,0 0 1-15,0 5 1 0,0-5 1 0,0 0 0 0,0 4 1 0,0-4 2 0,0 0-3 16,0 5 0-16,0-5 0 16,0 0 2-16,0 6-1 0,0-6 0 0,0 0 2 0,0 0-2 0,0 0 1 0,0 0-2 0,0 4-3 0,0-4 1 0,0 0-2 0,0 0 1 15,0 0-2-15,0 0 1 0,0 0-2 0,0 0 1 0,0 0-2 0,0 0 0 16,0 0 0-16,0 0 0 0,0 0-2 0,0 0 3 0,5 5 0 0,-5-5-1 16,0 0 4-16,0 6-1 0,0-6-1 0,0 0 0 0,0 3 1 0,0-3-1 0,0 7 0 15,0-7 0-15,0 0 0 0,0 3 1 0,0-3-1 0,0 0 2 0,0 0-1 16,0 6 1-16,0-6 0 0,0 5 2 0,0-1 1 15,6-4 0-15,-6 6 1 0,0-6-1 0,7 0 2 0,-7 4-2 0,0-4 0 0,0 5 0 0,6-5-1 16,-6 0 0-16,0 6-2 0,0-6 1 0,0 0-2 0,0 0-1 16,0 3-1-16,0-3-1 0,0 0 1 0,0 0-3 0,0 0-3 0,0 0-9 0,0 0-12 0,0 6-13 15,0-6-15-15,0 0-24 0,0 0-26 0,0 0-45 0,0 4-49 0,-6-4-106 16,6 0-128-16,0 0-91 0,-7 0-68 0,1 0-22 0,-7-4 4 0,5-2 19 0,3-3 29 16,-8-6 34-16,-1-3 40 0,2-7 47 0,-2-5 49 0,1-4 66 0,-6 0 67 0,6-14 93 15,1-1 101-15</inkml:trace>
  <inkml:trace contextRef="#ctx0" brushRef="#br0" timeOffset="116614.97">18282 3396 16 0,'7'0'116'0,"-7"0"60"0,0 0 46 0,5-4 35 0,-5 4 31 0,0 0 32 0,0-6 31 0,0 0 32 0,0 6 31 0,0-3 27 0,0 3 27 0,0-6-30 0,0 1-57 16,0 1-71-16,0 4-81 0,0-6-38 0,0 3-16 0,0 3-12 0,0-6-6 16,0 0-9-16,0 3-14 0,-5 3-10 0,5-6-13 0,0 2-8 0,0-2-6 15,-7 6-6-15,7-5-6 0,0 1-3 0,-9 4-5 0,9-5-6 0,-5 5-6 16,5 0-3-16,-7-4-4 0,7 4-3 0,-6-6-7 0,1 6-3 0,5 0-6 0,0 0-5 16,-8 0-6-16,0 0-10 0,8 0-4 0,0 0-9 0,-5 0-7 0,5 0-7 15,-6 6-5-15,6-6-6 0,-8 4-4 16,3-4-3-16,5 5-5 0,-8 4 0 0,1-3-3 0,7-2 0 0,-5 5 1 0,-2-3 3 0,7 3 2 0,0-3 5 0,-5 3 2 15,5 0 4-15,0 3 0 0,-7-8 6 0,7 5-2 16,0 1 2-16,0-5 2 0,0 4 1 0,0 3 1 0,7-9 0 0,-7 3 2 0,0 4 0 0,0-5 0 16,5-1 2-16,-5 1 2 0,0-1-2 0,7 2 0 0,-7-6 2 15,5 5 2-15,2-1 2 0,-7-4 4 0,8 6 5 0,-3-6 4 0,3 0 6 0,-2 0 5 16,-1 0 3-16,3 0 6 0,5 0-1 0,-7 0 4 0,1 0 5 0,7-6 5 0,-7 2 7 16,-2 4 1-16,8-5 6 0,-7-1-1 0,2 2 2 0,-3-1-2 0,2 1 2 15,-1-1-1-15,0-1 3 0,-6 2 5 0,8-2 1 0,-8 3 3 0,0-9-1 16,7 8-2-16,-7-1-3 0,0 0-2 0,0 1-5 0,0-6-4 0,0 5-6 0,-7-5-5 15,7 1-5-15,-8 3-32 0,8-3-9 0,-6 0 0 16,0-3 0-16,-1 3 0 0,2-1 0 0,-3 1 0 0,2 4 0 0,-7-5 0 0,8 1 0 0,-2 3 0 16,-7 3 0-16,7-9 0 0,1 8 0 0,1 4 0 0,-3-5 0 0,0 5-2 15,3 0-23-15,-1 0-1 0,-2 0-4 0,3 5 2 0,5-5-1 0,-8 4 0 0,1 8-1 16,2-9 0-16,-2 3 0 0,7 3 0 0,-5 1 1 0,-2 4 2 0,-1-4 1 16,3-1 6-16,-3 6 2 0,8 0 2 0,-6-6 1 0,6 7 3 0,-5-1 0 15,5-1-2-15,-7-4 1 0,7 5-4 0,0-5 0 0,0-1 2 0,0 0-2 0,0 2 3 16,0-1-2-16,0-1 0 0,0-3 0 0,0-2-2 0,7 5-1 0,-7-4-2 15,0 1 2-15,5-2 1 0,1 1 4 16,2-1 4-16,-8-4 3 0,5 6 4 0,3-6 6 0,4 0 2 0,-5 0 5 16,-2 0 4-16,10-6 6 0,-2 6 7 0,-7-4 7 0,7-1 11 0,-5 1 5 15,3-7 5-15,-4 2 7 0,7 5 2 0,-7-8 3 0,-2 3 1 0,8 0 1 0,-7-1 1 0,-6 1-1 0,8-2-53 0,-8 1-16 16,5 7 0-16,-5-13 0 0,0 6 0 16,0 0 0-16,0 1 0 0,-5-1 0 0,5 1 0 0,-8-2 0 15,8 1 0-15,-6-5 0 0,-1 6 0 0,7-1 0 0,-6 5 0 0,1-4 0 0,-11 5 0 0,11-7 0 16,-2 11-38-16,-4-4-102 0,3-2-37 0,0 6-37 0,-3 0-40 0,-2 0-39 0,5 6-39 15,-4-2-78-15,5 1-92 0,-5 1-65 0,-1-2-45 0,5 1-7 0,-3 4 17 0,4-3 29 0,-2 4 34 0,4-1 47 32,-8 0 54-32,8-3 54 0,-4 3 54 0,9-3 58 0,-7 3 58 0,2 1 76 0,5-1 87 15</inkml:trace>
  <inkml:trace contextRef="#ctx0" brushRef="#br0" timeOffset="117741.01">29569 2702 1 0,'0'-4'87'0,"0"-2"59"0,0 6 46 0,0-5 36 0,0 1 31 0,0-2 31 0,0 1 33 0,0 5 30 16,0-4 34-16,0-1 30 0,0 1 27 0,0 4-14 0,-8-6-39 0,8 2-57 0,0 4-66 0,0 0-31 0,0 0-21 0,0-5-10 16,0 5-5-16,-7-6-7 0,7 6-8 0,0 0-13 0,0 0-14 0,0-3-10 15,0 3-8-15,-6 0-12 0,6 0-8 0,0 0-10 0,0 0-10 0,0 0-13 32,0 0-10-32,0 0-9 0,0 0-12 0,0 0-9 0,0 0-10 0,0 0-8 0,-8 0-7 15,8 0-7-15,0 0-4 0,-5 0-6 0,5 3-2 0,0-3-2 0,-5 6-3 16,5-1-1-16,0-1-2 0,0 2 0 0,-8-2-1 0,8 5 0 0,0-4 0 15,-6 5 0-15,6-5 1 0,0 5 1 0,0-4 2 0,-7 3 0 0,7 0-2 16,0-3 1-16,0 3 0 0,0 0 0 0,0-3-1 0,7 4 1 0,-7-6-2 0,0 6 2 16,0 0 0-16,6-4 2 0,-6 3 3 0,0-3 2 0,8-2 2 0,-8 1 5 15,5-1 7-15,0 1 4 0,-5-1 8 0,8-4 7 0,-2 6 6 0,1-6 8 16,-7 0 7-16,8 5 6 0,-3-5 4 0,1 0 5 0,2 0 5 0,-3-5-1 16,2 5 1-16,-1-6-1 0,2 6 0 0,-8-4-63 0,6 4-15 0,1-5 0 0,-7 1 0 15,5-1 0-15,-5 1 0 0,0-2 0 0,0 0 0 0,8 3 0 0,-8-3 0 16,0-4 0-16,0 0 0 0,0 6 0 0,0-6 0 0,0 1 0 0,0-2 0 15,-8-4 0-15,8 5 0 0,-5 1 0 0,5-1 0 0,-7 1 0 0,1-2 0 0,-2 2 0 16,2 5 0-16,-1-6 0 0,2 5 0 0,-3-1 0 0,2 6 0 16,1-3 0-16,-3 3 0 0,1 0 0 0,1 0 0 0,-2 0 0 0,8 3 0 0,-5-3 0 15,0 6 0-15,-3-1-41 0,8-1-16 0,-6 2-1 0,6-2 2 0,-7 1-1 16,7 4 0-16,-6-3 3 0,6-2 3 0,-7 7 1 0,1-7 3 16,6 5 2-16,0-3 0 0,-8 3 2 0,8-3-1 0,0-2 2 0,0 7 0 15,0-8-1-15,0 3-4 0,0 4-1 0,0-6-5 0,0 1-6 0,0 4-5 0,8-3-7 0,-2 0-5 16,-6 3-9-16,7-3-8 0,-1-2-15 0,7-4-17 0,-5 5-28 0,-3-5-31 0,8 4-39 15,-7-4-40-15,1 0-98 0,1 0-120 0,3-4-47 0,-3-1-10 16,-3 1 10-16,-5-2 19 0,7 0 27 0,-7-3 29 0,0-1 37 0,-7 0 41 0,2-4 45 16,-3-1 54-16,-3 0 56 0,-10 0 63 0</inkml:trace>
  <inkml:trace contextRef="#ctx0" brushRef="#br0" timeOffset="119809.97">18294 3454 24 0,'0'-4'101'0,"-5"4"44"0,5-6 36 0,0 6 30 16,0 0 31-16,0-3 26 0,-7-3 23 0,7 6 22 0,0 0 20 0,0-6 22 0,0 6 21 0,0-4-32 0,0 4-67 0,0-5-42 0,0 5-33 0,0-5-18 15,0 5-12-15,0-4-10 0,0 4-12 0,0-6-6 0,0 6-6 0,0 0-8 16,0 0-4-16,0 0-11 0,0 0-10 0,0 0-17 0,0 0-15 0,0 0-17 15,0 0-14-15,0 0-16 0,0 0-11 0,0 0-12 0,0 0-10 0,0 0-10 16,0 0-5-16,0 0-6 0,0 0-1 0,0 0 4 0,0 0 7 0,0 6 7 16,0-6 12-16,0 4 9 0,0 1 4 0,0 4 6 0,0-3 5 0,0 0 4 0,7 3 3 15,-7 1 6-15,0-1 6 0,5 0 4 0,-5 2 1 0,6-1-1 0,-6-1-6 16,7 1-7-16,-1 4-7 0,-6-4-3 0,8-1-5 0,-3 7-3 0,2-2-3 0,-7-4-1 16,6 4 1-16,0 2-3 0,2-7-2 0,-1 6 0 0,7 0-2 0,-9-5 0 15,0 4 3-15,8 0-1 0,-5 0-1 0,5-2 1 0,0 1 0 0,0 2 5 16,0-1 0-16,1 2 5 0,-1-7-1 0,-2 6 0 0,9 1 2 0,-6-2-2 15,4-1 2-15,3 2-1 0,-2 1 2 0,-1-2 2 0,3 0 0 0,6 0 3 0,-9-2 0 16,8 1 0-16,1 2-2 0,-1 0 0 0,1 0 0 0,-4-6 1 0,12 6-1 16,-10-6 0-16,2 7 2 0,4-7-2 0,-4 1-2 0,-1-1 2 15,8 2-2-15,-10-1 0 0,10-1-3 0,-7 0 1 0,-3-3-4 0,10 3 1 0,-2 0-3 0,-6-3 0 16,8 4 2-16,-2-5-2 0,7 5-1 0,-8-7 1 0,1 8 0 0,7-1-3 16,1-4-1-16,-8-3-1 0,7 9 0 0,1-9 1 0,0 7-2 0,-9-5 1 15,9 4-1-15,-1-3-1 0,-8 4-1 0,9-5 1 0,0 5-4 0,-1-1 1 16,0-5-1-16,-2 7-1 0,3-7 1 0,-1 7-1 0,0-7-1 0,2 7 2 0,-2-7-2 15,0 5 3-15,0-3 2 0,-1 3 3 0,-4-3 0 0,5-3-2 0,-7 9 1 16,7-8 1-16,-7 1-3 0,8-1 0 0,-8 1-1 0,7 5-1 0,0-5 1 0,1-1 0 16,-3 2 1-16,2 0-1 0,0-2-1 0,1 1-1 0,0-1-1 0,6 1 1 15,-8-1-1-15,1 2-1 0,0-1 2 0,0-5-2 0,2 4 3 0,3 1-2 16,-5 1 1-16,-1-2 0 0,9 2-2 0,-10-6-1 0,10 5-1 0,-7-1 1 16,-1 0-2-16,6 1 1 0,-6 1-2 0,0-6 3 0,1 4 3 0,-2 1 0 0,1 1-3 15,-5-3 0-15,6 4-2 0,-3-2 1 0,2-1 2 0,0-4 1 0,1 5 0 16,-1-1 1-16,6 2 0 0,-5-2 0 0,4-4-1 0,4 5 1 0,-4-5-1 15,-5 5 0-15,7-5 0 0,-1 4-1 0,2-4 3 0,-3 0 0 0,2 0-1 16,-2 0-2-16,4 0 0 0,5-4-1 0,-3 4-1 0,-5 0 0 0,9 0 2 0,-3-5 0 16,2 5-2-16,5 0 0 0,-6-5-1 0,0 5 1 0,1-4 0 0,-3 4-1 15,10-6 1-15,-9 2 1 0,9 4 0 0,-2-5 0 0,-6 1 3 0,6 4-3 16,1-5-3-16,-6-2 2 0,5 7 0 0,2-3 1 0,-7-3 0 0,4 6 1 0,1-5-1 16,0 5 1-16,1-4 0 0,-7 4 1 0,8 0-1 0,-1-6-1 15,-2 1-3-15,1 1 2 0,-5 4 1 0,5-4 0 0,2-1-1 0,-2-1 1 0,1 6 0 0,-8-4 0 16,8-2-1-16,1 6-1 0,-2-5 2 0,0 1-3 0,0 4 0 0,3-5-1 15,-3-1 3-15,0 6 0 0,-1-4 1 0,1-1 0 0,3 5 2 0,-3-4 0 16,2-1 0-16,-4 1-1 0,4-2-1 0,-1 6-1 0,-1-6 0 0,2 2 0 0,-8-1 1 16,6-1 0-16,-5 6 1 0,5-4-1 0,0-1 0 0,-6 1-1 0,6-1-2 15,-5 1-1-15,0-2 1 0,5 0-1 0,-6-3 1 0,1 3 2 0,5 3 1 16,-5-8-1-16,5 7-1 0,-6 0 1 0,6-7 2 0,-5 7-2 0,-3-7 0 0,2 7 0 16,9-7 1-16,-11 7-2 0,2-1 2 0,1-5 0 0,0 6 2 0,0-7-1 15,-9 7 0-15,7-2 0 0,3-3 2 0,-3 4-2 0,2 1 1 0,-9-5-2 16,9 3 1-16,-9 0 1 0,4 3 0 0,-4-3 0 0,2-4-1 0,-7 5 1 15,7-1-1-15,-7 3 1 0,5-7 3 0,-4 5 0 0,-1 1 0 0,-7-8 4 0,7 9 1 16,-5-3 3-16,-2-3 1 0,1 3 4 0,-1 2 1 0,1-5 5 0,-7 4 1 0,0-5 3 16,0 4 2-1,1-3-1-15,-1 4 2 0,-8-5-1 0,9 1 1 0,-6 3-1 0,-2-4 1 0,-1 1-2 0,3 4 3 0,-3-5 1 0,1 1-2 0,2 0-2 16,-3-3 1-16,-2 3-1 0,-5 0-2 0,10-1 0 0,-9 1 0 0,0-3-1 16,8 3-1-16,-6 0-1 0,-2-1-3 0,2 1-1 0,-1-3-5 0,-8 3-3 0,9 0-1 15,-1 0-5-15,-1-1 1 0,2-1-3 0,-7 1-2 0,4 1-1 0,5 0-2 16,-11-2 0-16,9 7 0 0,-1-5-2 0,-6-3 0 0,5 3 1 31,0 5-1-31,-4-7 1 0,5 2-1 0,-2-1-1 0,-3 4 2 0,5-3-4 0,0 0 1 16,-8-1-1-16,9 1-1 0,-1 4 2 0,0-5-1 0,-5-1-1 0,4 1 2 0,0 6-1 15,-4-5 2-15,4-2-1 0,2 1 1 0,-9 5 1 0,8-4 1 0,1-1-1 16,-7 5 4-16,6-4 2 0,-7-1-2 0,7 4 2 0,-6-3-1 0,7-1 1 16,-9 5 0-16,8-4-2 0,-7 5-1 0,7-8 1 0,-6 3 0 0,7 5 2 15,-8-7 0-15,1 7-1 0,6-5-1 0,-7 4 2 0,7-5 0 0,-8 4-1 16,3-3 3-16,5 3-1 0,-6-3 4 0,-1 4 2 0,0-5 4 0,1 6 1 15,6-5 0-15,-7 3 1 0,2-3-2 0,-3-2 0 0,3 1 0 0,-1 7-1 16,-2-9 3-16,2 3-3 0,-2-1 0 0,2 5 0 0,1-4-1 0,-2-1-5 16,1 5-1-16,-1-5-1 0,-6 7-1 0,5-9 1 0,2 8 1 0,2-1 1 15,-4-5-5-15,-5 5 2 0,6 1-1 0,1-1-1 0,-2-5-2 0,4 4 0 16,-9 2 0-16,7-1 0 0,-2 0 0 0,1 1 0 0,2-2 0 0,-8 2 0 0,5-1-1 16,3 1 0-16,-3-1 2 0,9-5 0 0,-9 4-1 0,3-3 0 0,-1 3 0 15,-2 2 0-15,3-5 0 0,-2 4 0 0,7-1 0 0,-5-4 0 0,-3 5 0 16,1 1 0-16,1-7 0 0,-2 7 0 0,4 0 0 0,-4-1 0 0,2-1 0 15,-1 3 0-15,-6-4 0 0,5 2 0 0,4 1 0 0,-2-1 0 0,-2-1 0 0,-5 2 0 16,8-1 0-16,-3 1 0 0,-5-1 0 0,6 1 0 0,2-2 0 0,-8 0 0 16,7 2 0-16,-7-1 0 0,5-1 0 0,-5 3 0 0,6-3 0 0,-6 2 0 15,8-5 0-15,-8 4 0 0,5-2 0 0,-5 4 0 0,8-3 0 0,-8 1 0 16,0 1 0-16,5-2 0 0,-5 1 0 0,0 1 0 0,0 0 0 0,0 4 0 16,0-5 0-16,0 5 0 0,8-6 0 0,-8 6 0 0,0 0 0 0,0 0 0 15,0 0 0-15,0-4 0 0,0 4 0 0,0 0 0 0,0 0 0 0,0 0 0 16,0 0 0-16,0 0 0 0,0 0 0 0,0 0 0 0,0 0 0 0,0 0 0 0,0 0 0 15,0 0 0-15,0 0 0 0,0 0 0 0,0 0 0 0,0 0 0 0,0 0 0 16,0 0 0-16,0 0 0 0,0 0 0 0,0 0 0 0,0 0 0 0,0 0 0 16,0 0-22-16,0 0-15 0,0 0-7 0,0 0-8 0,0 0-4 15,0 0-7-15,0 0-4 0,0 0-6 0,0 0-9 0,-8 0-11 0,8 0-11 0,0 0-14 0,0 4-18 16,-5 2-15-16,5-1-20 0,-8-1-16 0,8 0-22 0,-5 1-26 0,5 1-42 16,-8 3-49-16,2-3-90 0,1 4-101 0,-2-1-37 0,7 0 0 0,-8 0 17 15,-3-3 27-15,3-1 35 0,3-1 36 0,-2-4 41 0,-7 0 42 0,8-4 48 0,-1-1 50 16,-7-10 58-16,9 6 68 0</inkml:trace>
  <inkml:trace contextRef="#ctx0" brushRef="#br0" timeOffset="122882.32">28089 1144 18 0,'-5'-4'35'0,"5"4"2"0,0-6-4 0,0 1-1 0,0 1 0 0,-7-2 5 0,7 1 8 0,0 1 10 0,0-1 9 0,0 5-10 0,0 0-20 0,-9-4-11 0,9 4-1 0,0-6 7 0,0 6 11 15,0-4 18-15,0 4 20 0,0 0 13 0,0 0 10 0,0 0 2 0,0 0-1 0,0 0-6 16,0 0-4-16,0 0-2 0,0 0 5 0,0 0 2 0,0 0 4 16,0 0 0-16,0 0 0 0,0 0-1 0,0 0 1 0,0 0 1 0,0 0 4 0,0 0 2 15,0 0 6-15,0 0 5 0,0 0 8 0,0 0 4 0,0 0 7 0,0 0 3 0,0 0 0 16,0 0 3-16,0 0 1 0,0 0-1 0,0 0-1 0,-5 0-7 0,5 0-8 16,0-5-8-16,0 5-6 0,0 0-5 0,-6-6-1 0,6 6-4 0,0-4-4 0,-7-2-8 15,7 6-6-15,0 0-11 0,-5-5-14 0,5 1-7 0,0 4-10 0,-8-5 2 16,8 5 3-16,0-4 2 0,-8-2 3 0,8 6-2 0,0 0-1 0,-5-3-3 15,5 3-4-15,0 0-3 0,0 0-1 0,0 0 2 0,0-6 2 0,0 6 2 16,0 0 3-16,0 0 0 0,0 0 1 0,0 0 0 0,0 0 0 0,0 0 0 16,0 0 1-16,0 0-1 0,0 0 3 0,0 0-1 0,0 0-1 0,0 0 0 0,0 0-3 15,0 0 0-15,0 0 0 0,0-6-3 0,0 6-2 0,0 0-5 0,0 0-3 16,-6 0-5-16,6 0-4 0,0 0-2 0,0 0-5 0,0-3-2 0,0 3-2 0,0 0 0 16,0 0-1-16,0 0-3 0,0 0 0 0,0 0-1 0,0 0-2 0,0 0-3 15,0 0-1-15,0 0-2 0,0 0-2 16,0 0-1-16,0 0-3 0,0 0-1 0,0 0-2 0,0 0-2 0,0 0-2 0,0 0-2 0,0 0-2 0,0 0-2 0,0 0-2 15,0 0-2-15,0 0-3 0,0 0 0 0,0 0-2 0,0 0-1 0,0 0-2 16,0 0 1-16,0 0-2 0,0 0 1 0,0 0 3 0,0 0 2 0,0 0 3 0,0 3 1 16,0-3 4-16,6 6 2 0,-6 0 5 0,0-3 0 0,5 3 4 0,-5-2 3 15,8 1 3-15,-8-1 4 0,8 1 1 0,-8 5 0 0,5-4 0 0,2-1 0 16,-1 5 0-16,-1-6 3 0,4 5 1 0,-2-4 0 0,-2 5 3 16,3 1 1-16,-3-7-2 0,1 5 2 0,2 1 0 0,4 1-2 0,-5-2 0 0,0 0 2 0,6 3-2 15,-8-3 1-15,3-5-1 0,-2 5-3 0,-1 2-2 0,3-1-1 0,-1-1-1 16,-1 1-1-16,2-5 1 0,-3 5-1 0,0-5 1 0,-5 4 1 0,9-3 0 15,-9-2 2-15,5 6-1 0,-5-5 1 0,7-1 2 0,-7 1 1 0,0 1 2 0,0-2 1 32,6 1 4-32,-6 1 0 0,0-6 2 0,0 0 2 0,0 3 1 0,0-3 2 0,0 0 3 0,0 7 3 0,0-7 6 0,0 0 1 0,0 3 4 0,0-3 6 15,0 6 4-15,-6-6 2 0,6 5 2 0,-7-5 2 0,7 4 2 0,-5-4-1 0,-4 6-3 16,-1-2-2-16,2-4-3 0,-5 5-5 0,0 1-3 0,-1-3-6 0,2 3-5 31,-8-2-7-31,8-4-7 0,-2 6-3 0,-4-1-5 0,2-1-3 0,5-4-6 16,-1 5-2-16,-4-1-2 0,11-4-2 0,-8 6-1 0,7-6-3 0,-7 5-3 15,6-5-5-15,0 4-5 0,2-4-12 0,-10 5-10 0,10-1-19 0,-2-4-24 0,0 7-31 16,2-7-36-16,-3 5-47 0,1-1-51 0,1-4-75 0,6 5-89 0,-6-5-86 16,6 4-84-16,0-4-28 0,-7 6 3 0,7-6 20 0,7 5 27 0,-7-1 39 0,6 1 42 15,-6-5 53-15,6 0 54 0,1 0 61 0,1-5 67 0,4 1 74 0,-5-7 77 0</inkml:trace>
  <inkml:trace contextRef="#ctx0" brushRef="#br0" timeOffset="132594.41">16691 1907 9 0,'0'0'48'0,"0"0"25"0,0-6 20 0,0 6 24 0,0-6 22 0,0 6 23 0,0 0 26 0,0 0 24 0,0 0 25 0,0 0 7 0,0 0-4 16,0 0-6-16,0 0-7 0,0 0-11 0,0 0-11 0,0 0-12 0,0 0-13 0,0-3-14 15,0 3-18-15,0 0-17 0,0 0-17 0,0 0-16 0,0 0-15 0,0 0-9 16,0 0-7-16,0 0-7 0,0 0-5 0,0 0-6 0,0 0-4 0,0-6-3 15,0 6-3-15,0 0 0 0,0 0 0 0,0 0 4 0,0 0 2 0,0 0 0 16,0 0-3-16,0 0-2 0,0 0-2 0,0 0-3 0,0 0-2 0,0 0-3 0,0 0-1 16,0 0-3-16,0 0-2 0,0 0-2 0,0 0-4 0,0 0-3 0,0 0-6 15,0 0-1-15,0 0-3 0,0 0-3 0,0 0-2 0,0 0-1 0,0 0-2 16,0 0-2-16,0 0 0 0,0 0 2 0,0 0 0 0,0 0-3 0,0 0-2 0,0 0-1 16,-5 0-3-16,5 0 0 0,0 0-2 0,0 0 1 0,-7 6 0 0,7-6-1 15,0 0 0-15,0 0-2 0,-7 3 1 0,7-3-3 0,0 0-1 0,0 0-3 16,0 6 3-16,0-6-1 0,0 6 2 0,0-6-1 0,-5 0 0 0,5 0 0 0,0 0-1 15,0 4-1-15,0-4 1 0,0 0 1 0,0 5 0 0,0-5 2 0,0 4 1 16,0-4 3-16,0 5 0 0,0-5 1 0,0 0 1 0,0 0 0 0,5 4 0 0,-5 2 1 16,0-6 0-16,0 0 1 0,0 0 0 0,0 6 0 0,0-6-1 0,7 0 1 15,-7 0 0-15,0 3 0 0,0-3 2 0,0 0 0 0,0 0 4 0,0 0 3 16,0 0 3-16,7 0 7 0,-7 0 5 0,0 0 8 0,5-3 5 0,-5 3 5 0,8 0 5 16,-8-6 6-16,0 0 4 0,0 6 6 0,5-4 5 0,-5-1 3 0,0 1 6 15,8-1 2-15,-8 1 2 0,0 4-2 0,0-6-5 0,0 0-6 0,0 3-6 16,0-3-4-16,0 1-4 0,0 1-3 0,0-2-4 0,0-3-4 0,-8 3-4 0,8 3-5 15,0-3-4-15,0 2-6 0,-5-1-3 0,5-1-2 0,0 2-1 0,-8-2 0 16,8 6 1-16,-5-5-1 0,5 1-1 0,0 4-1 0,-7-5 0 0,7 5-2 16,0 0-1-16,-7 0-4 0,7 0-3 0,0 0-3 0,0 0-4 0,0 0-3 15,0 0-7-15,0 0-3 0,0 0-5 0,-5 0-2 0,5 5-3 0,0-1 2 0,0-4 0 16,-8 5-1-16,8 1 3 0,0 4 1 0,0-5 0 0,0-1 1 0,-7 5 0 16,7-3 0-16,0 3 1 0,0-3 7 0,0 3 7 0,0-3 3 0,0-3 3 15,0 3 0-15,0 0 2 0,0-6-2 0,0 4 0 0,0 1-1 16,0-5 0-16,0 4 2 0,0-4 1 0,0 0 3 0,0 0 0 0,0 0-1 0,0 5-3 0,0-5-2 15,0 0 2-15,0 0 4 0,0 0 5 0,0 0 7 0,0 0 7 0,7 0 8 16,-7 0 10-16,0-5 7 0,8 5 3 0,-8 0 4 16,5-4 3-16,-5 4 0 0,7-5 2 0,-7 1-2 0,0 4 1 0,7-6-6 0,-7 0-1 0,0 3-7 0,5 3-6 15,-5-6-8-15,0 6-7 0,8-5-8 0,-8 5-2 0,0 0-3 16,0 0-1-16,0-4-1 0,0 4-2 0,0 0-2 0,0-6-2 0,0 6-4 16,0 0-5-16,0 0-7 0,0 0-10 0,0 0-11 0,0 0-13 0,0 0-9 0,0 0-8 0,0 0-17 15,0 0-18-15,0 0-16 0,0 0-12 0,0 0-13 0,0 0-12 0,0 0-30 0,0 0-39 16,0 6-39-16,0-2-43 0,0-4-36 0,0 5-33 0,5 4-4 0,-5-3 9 0,0 0 20 15,0-6 30-15,0 9 24 0,0-5 28 0,-5 1 27 0,5 5 29 0,0-4 40 16,0-6 46-16,0 0 49 0,0 0 66 0</inkml:trace>
  <inkml:trace contextRef="#ctx0" brushRef="#br0" timeOffset="133658.97">27939 1286 0 0,'0'0'5'0,"0"0"24"0,0 0 9 0,0 0 6 0,0 0 3 0,0 0 6 0,0 0 5 0,0-5 9 0,0 5 12 16,0 0 4-16,0 0-1 0,7 0-1 0,-7 0-2 0,0 0 0 0,0 0 6 0,0 0 9 0,0 0 14 0,7-6 17 15,-7 6 19-15,0 0 16 0,0 0 15 0,0 0 9 0,0 0 3 0,0 0 4 16,5 0 0-16,-5 0 1 0,0 0 1 0,0 0-1 0,0 0-1 0,0 0-5 0,0 0-8 16,0 0-9-16,0 0-12 0,0 0-11 0,0 0-11 0,0 0-8 0,0 0-10 15,0 0-7-15,0 0-8 0,0 0-6 0,0 0-3 0,0 0-7 0,0 0-3 16,0 0-5-16,0 0-4 0,0-4-5 0,0 4-5 0,0 0 0 0,0 0-5 0,0 0-3 16,0 0-2-16,0 0-3 0,0 0-6 0,0 0-4 0,0 0-6 0,0 0-7 15,0 0-5-15,0 0-8 0,0 0-5 0,0 0-4 0,0 0-4 0,0 0-5 16,0 0-3-16,0 0-2 0,0 0-3 0,0 0-5 0,0 0-2 0,0 0-5 15,0 0-6-15,0 4-13 0,0-4-15 0,0 0-17 0,0 6-17 0,0-6-19 16,0 0-17-16,0 5-25 0,0-5-24 0,0 4-61 0,-5 1-80 0,5-5-62 0,0 6-53 16,0 4-15-16,0-6 8 0,0 1 21 0,-7 4 28 0,7-3 31 0,-7-2 32 0,2 1 32 15,5-5 35-15,-8 6 39 16,-5-6 42-16,7 3 63 0,-6-3 80 0</inkml:trace>
  <inkml:trace contextRef="#ctx0" brushRef="#br0" timeOffset="136428.41">29685 2635 0 0,'0'0'11'0,"-5"0"14"16,5 3 9-16,-9-3 9 0,9 0 10 0,-7 0 10 0,2 0 6 0,5 6 4 0,-6-6 5 0,-1 0 3 0,7 0 5 0,-6 5 4 0,6-5 5 0,-8 0 2 0,8 0 3 0,-5 4 5 16,5-4 6-16,-7 0 2 0,7 0 1 0,0 0 4 0,-6 6 4 0,6-6 5 15,0 0 2-15,0 0 2 0,-8 0 1 0,8 0 2 0,0 0 1 0,0 0 2 16,0 0 0-16,0 0-7 0,0 4-6 0,0-4-9 0,0 0-5 0,0 0-7 15,0 0-6-15,0 0-5 0,0 0-7 0,0 0-1 0,0 0-3 0,0 0-3 0,0 0-2 16,0 0-4-16,0 0-1 0,0 0 1 0,0 0-1 0,0 0-1 0,0 0 1 16,0 0-3-16,0 0 0 0,0 0-2 0,0 0-1 0,0 0-4 0,0 0 0 0,0 0-1 15,0 0-4-15,0 0-1 0,0 0 1 0,0 0-4 0,0 0-1 0,0 0-1 16,0 0-2-16,0 0-1 0,0 0 0 0,0 0-3 0,0 0 0 0,0 0-3 16,0 0-3-16,-6-4-4 0,6 4-5 0,0 0-4 15,0 0-6-15,0 0-5 0,0 0-5 0,0 0-7 0,0 0-4 0,0 0-6 0,0 0-6 0,0 0-3 0,-7 4-4 16,7-4-3-16,0 0-3 0,-5 0-3 0,5 5-2 0,0-5-1 0,0 4-1 15,0-4 0-15,-8 0 1 0,8 5 2 0,0-5 0 0,0 6 2 0,0-6 2 0,0 0 2 16,0 0 0-16,0 4-1 0,0-4 3 0,0 0 0 0,0 0-1 0,0 0 4 16,0 0 4-16,0 0 9 0,0 0 8 0,0 0 8 0,0 0 6 0,0 0 3 15,0 0 4-15,0 0 3 0,0 0 3 0,8 0 9 0,-8 0 12 0,0 0 10 16,0 0 11-16,0 0 7 0,5 0 3 0,-5 0-2 0,0 0-3 0,7-4-2 16,-7 4 1-16,6 0 0 0,-6-6 3 0,8 6 3 0,-8-5-2 0,0 5-3 0,6-4-4 15,-6 4-9-15,7-5-6 0,-7 5-3 0,0 0-4 0,0-4-2 0,0 4-4 16,0 0-1-16,5-6-4 0,-5 6-1 0,0 0-2 0,0-4-2 0,0 4-4 0,-5-5-3 15,5 5-2-15,0 0-4 0,0-6-5 0,-7 6-6 0,7 0-4 0,0 0-6 16,-6-3-5-16,6 3-6 0,-8 0-8 0,2 0-3 0,6 3-4 0,-7-3-5 16,2 0-2-16,5 6-2 15,-8-6-1-15,2 5-2 0,1-1 0 0,5 2 2 0,-8-2 2 0,1 1 3 0,1-1 4 0,6 7 2 0,-8-7 5 0,3 1 1 0,5 5 2 16,-5-4 2 0,5 3 2-16,-8 0-2 0,8-3 1 0,0 3-1 0,-6-3-1 0,6 3 0 0,0-3 0 0,0 2 1 0,0-3-2 0,0 4 0 0,0-3-1 0,0 0 0 15,0-3-2-15,0 3 2 0,0 0 0 0,6-2 1 0,-6 1 1 0,0-1 3 31,8 1 3-31,-8-1 4 0,0-4 5 0,5 0 2 0,0 6 5 0,-5-6 4 0,8 5 6 16,-8-5 7-16,6 0 5 0,1 0 9 0,-7 0 2 0,8-5 5 0,-3 5 2 16,-5-6 0-16,6 6 0 0,2-4 0 0,-8 4 2 0,5-5-2 0,2 1 0 15,-7-1-2-15,0 5-4 0,6-4-7 0,-6-2-14 0,0 6-20 0,0-6-17 0,0 6-27 16,8-3-27-16,-8 3-30 0,-8-6-36 0,8 0-47 0,0 6-55 0,-6-4-108 16,6-1-128-16,-7 5-55 0,7-5-18 0,-5 5 6 0,-3 0 18 0,-3 0 30 15,3 0 34-15,-5 0 39 0,0 0 46 0,0 0 45 0,-6 5 51 0,6-5 61 0,-8 5 65 16</inkml:trace>
  <inkml:trace contextRef="#ctx0" brushRef="#br0" timeOffset="137714.21">18163 3474 0 0,'0'0'24'15,"0"0"67"1,-5-5 40-16,5 5 39 0,0-4 36 0,0-1 32 0,0 5 27 0,0-6 27 0,0 6 23 0,0 0 24 0,0-4 23 0,0-2-7 0,0 6-22 0,-8-3-36 0,8 3-46 0,0 0-32 0,0 0-31 0,0 0-24 0,0-6-23 0,0 6-17 0,0 0-13 15,0 0-13-15,0 0-12 0,0 0-10 0,0 0-12 16,0 0-12-16,0 0-11 16,0 0-15-16,0 0-10 0,0 0-13 0,0 0-13 0,0 0-8 0,0 0-4 0,0 0-1 15,0 0-3-15,0 0 4 0,0 0 3 0,0 0 2 0,8 6 5 0,-8-3 5 16,0 3 5-16,0-2 4 0,5 7 8 0,-5-7 9 0,0 5 7 0,8 2 6 16,-8-1 4-16,0-1 2 0,0 6-1 0,7-6-1 0,-7 6-1 0,0 1-4 15,0-3-4-15,0 2-1 0,0-1-4 0,0 2 0 0,0-2 1 0,0 0-5 0,0 7-1 16,0-7-4-16,0 0-6 0,0 0-1 0,0 2 0 0,0-2-2 0,0 1-1 15,0-6-2-15,0 7 0 0,0-7-3 0,0 1-3 0,0-1-2 0,0-4-4 0,0 5 1 16,0-4-2-16,0-1-2 0,0-5 1 0,0 4-2 0,0-4-1 0,0 0 7 16,0 0 7-16,0 0 9 0,0 0 10 0,0 0 11 0,0 0 15 0,0 0 11 15,0 0 9-15,0 0 14 0,0 0 16 0,0 0 8 0,0 0 6 0,5-4 1 16,-5-1 0-16,0-1-6 0,0 3-5 0,0-9-8 0,0 3-7 0,0-1-7 0,0 1-9 16,7 0-12-16,-7-7-8 0,0 1-11 0,0 1-15 0,0-2-9 0,5 2-3 15,-5 0-1-15,0-7 1 0,0 7-1 0,7-5 2 0,-7 4-3 0,0-4-5 0,0-1-3 16,8 7-2-16,-8-8-2 0,5 2-4 0,-5 4-3 0,0-4 1 0,8 4-2 15,-8 1 1-15,0-2-1 0,6 7 3 0,-6-1-2 0,0 5 1 0,0 0-1 16,0 1 0-16,5-2-1 0,-5 6 1 0,0 0-5 0,0 0 0 0,0 0-3 16,0 0 2-16,0 0-2 0,0 0 4 0,0 0-3 0,0 0-1 0,8 6 0 0,-8-6 0 15,8 4 0-15,-8 6 3 0,5-6 1 0,1 2 5 0,1 3 3 0,-2-3 4 16,4 4 3-16,-2-1 2 0,-2 0 2 0,1 2 1 0,7-1-1 0,-5-1 2 16,4 1 1-16,-6-5 2 0,8 4 0 0,-2 1 4 0,2-1 2 0,4-3-4 0,3 0-9 15,-2 3-15-15,1-5-28 0,-1 1-30 0,8-5-49 16,-1 6-56-16,-8-2-123 0,14-4-145 0,-6 5-67 0,3-5-23 0,3 4-4 0,-8-4 8 0,4 0 15 0,-1 0 21 15,-9 0 33-15,8-4 40 0,-15-5 46 0,5 3 54 0,-11-8 64 0,2-2 74 16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15:49.12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7149 4954 66 0,'0'-9'126'0,"7"-7"29"0,2 7 21 0,-9 0 14 0,0-6 13 0,5 6 16 0,-5-3 18 0,0 3 16 0,7-1 21 0,-7-5 15 16,0 6 18-16,0 3-58 0,0-3-103 0,0 3-44 0,6 3-16 0,-6-3-2 16,0 6 3-16,0-4 1 0,0 4 4 0,0 0-1 0,0 0-8 0,0 0-9 15,0 0-10-15,0 0-9 0,0 0-7 0,0 0-5 0,-6-5-7 0,6 5-2 0,0 0 0 16,0 0-2-16,0 0 0 0,-7 5 2 0,7-5 1 0,0 0 0 0,-5 0 2 16,5 0 1-16,0 4 2 0,0-4 3 0,0 0-1 0,-9 6 0 0,9-6-2 15,0 3-5-15,0-3 0 0,-7 6-6 0,7-1-3 0,0-1-1 0,0 2 0 16,-5 0 3-16,5-3 1 0,0 9 2 0,0-3 1 0,0 0 1 0,-6 0 4 15,6 7 1-15,0-7 4 0,-7 6 0 0,7 0 4 0,-6-5-1 0,6 4 0 0,0 0-2 16,-8-3-4-16,8-2-7 0,0 6-4 0,-5-5-5 0,5-1-4 0,0 0-5 16,0-3-5-16,0 3-3 0,0-3-3 0,0 0-3 0,0 3-1 0,5-9-2 15,-5 4 0-15,0 1 3 0,8-1 2 0,-2-4 2 0,1 5 6 0,-7-5 3 16,6 0 5-16,6 0 4 0,-3 0 5 0,-4 0 2 0,2-5 4 0,4 1 6 16,-2-1 8-16,3 1 5 0,2-2 6 0,-9-3 4 0,8 0 4 0,1-3 0 0,-1 3 1 15,-1-4 1-15,2-2 1 0,7 0 1 0,-8 0 4 0,-3 0 2 0,4-4 5 0,-1-1-2 16,1 1-1-16,-7-2-2 0,6 2-3 15,-8 4 0-15,1-4-2 0,2 5 0 0,-1-1-1 0,-2-1 2 0,-5 2-3 0,0 0-4 0,0 5-1 0,0-3-6 16,0 3-5-16,0 0-6 0,-5 0-7 0,5 3-6 0,-7-3-7 0,-1 3-6 16,2 3-5-16,6-4-6 0,-13 2-5 0,8 5-8 0,-2 0-4 0,-7 0-7 15,8 0-5-15,-1 0-4 0,-7 5-3 0,9 2-3 0,-8-4-6 0,0 8-11 0,5-1-12 16,-3 3-15-16,3 1-18 0,3 2-19 0,-8 3-23 0,6-5-26 0,0 7-29 16,0-2-34-16,2 5-39 0,-3-3-88 0,8 4-109 0,-5-1-60 0,5-6-38 0,0 7 1 15,0-6 19-15,0 7 26 0,5-11 36 0,-5 3 37 0,8-2 42 0,-8-7 46 16,5-3 49-16,2-3 52 0,-7-6 57 0,7-3 81 15,0-3 95-15</inkml:trace>
  <inkml:trace contextRef="#ctx0" brushRef="#br0" timeOffset="1239.7">21852 14415 68 0,'5'-5'136'0,"-5"5"38"0,0-4 30 0,6 0 26 0,-6-2 25 15,0 1 22-15,0 1 21 0,0-2 22 0,0 0 23 0,0 6 24 0,0-3 26 0,0 3-52 0,0-6-97 16,0 1-50-16,0 5-24 0,0-4-12 0,0-2-5 0,0 3-5 0,0 3-2 0,0-6-4 0,-6 6 0 0,6-4-5 0,-5 4-8 0,5 0-8 0,0 0-14 0,-9 0-14 0,9 0-13 0,-7 0-13 0,7 0-9 0,-5 4-10 0,-2 2-7 0,7-3-10 16,-7 3-8-16,2-2-10 0,-3 7-5 0,8-2-5 0,-7 1-7 0,2 1-3 0,-2 2-1 15,0 2-1-15,2 0 2 0,-3 0 1 0,3-2-1 0,-3 8 3 0,2-6 2 16,6-2 2-16,-7 2 1 0,1 0 0 0,6-4 2 0,-8 2-1 0,8-3 2 16,0 1-2-16,-5-2-1 0,5 1-2 0,0-1 0 0,0 0 0 0,0-3-1 0,0 3 2 15,0-3 0-15,0 0 3 0,5 3 0 0,-5-5 8 16,8-4 6-16,-8 5 12 0,6-5 12 0,-6 4 11 0,7-4 13 0,-1-4 10 0,2 4 14 15,-3-5 11-15,3 5 8 0,-3-4 9 0,9-5 3 0,-9 3 6 0,2-3 0 0,6-6-4 16,-6 5-4-16,0-5-8 0,-2 0-12 0,2 0-11 0,2 2-8 0,-4-8-11 16,1 1-12-16,-6 1-11 0,0 0-11 0,0-1-7 0,0-5-6 0,0 6-4 15,-6-5-8-15,1 0-6 0,-4 3-6 0,2-3-12 0,2 5-15 0,-9 0-14 0,1-1-12 16,1 5-20 0,-2 2-18-16,-4 2-29 0,-3 1-34 0,2 4-47 0,-8 2-54 0,2 4-97 0,-1 4-111 0,-6 2-76 0,0 4-57 0,-8 1-9 0,1-4 13 15,0 8 26-15,-1 0 27 0,0 0 38 0,-4 0 40 0,5 0 50 0,-1-5 56 0,-5-1 62 16,11-3 67-16,-4-6 86 0,-1 0 94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24:23.70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25686 5036 0 0,'0'0'52'0,"0"0"38"0,0 0 29 16,-6 0 29-16,6-4 30 0,-7 4 27 0,7 0 28 0,0 0 26 0,0-5 23 0,0 5 23 0,-7-6 20 0,7 6-20 0,0-3-45 0,0-1-25 0,-7 4-15 0,7-6-11 0,0 0-11 0,0 6-12 0,0-3-15 0,0-3-14 0,-5 6-11 0,5 0-9 0,0-6-9 0,0 3-4 0,0 3-5 15,0-6-6-15,0 6-4 0,0-5-5 0,0 5-9 0,0 0-7 0,0-4-5 0,0 4-9 16,0 0-6-16,0 0-5 0,0 0-7 0,0 0-6 0,0 0-6 0,0-6-7 16,0 6-7-16,0 0-8 0,0 0-5 0,0 0-8 0,0 0-3 0,0 0-3 0,5 0-3 15,-5 0-4-15,7 0-2 0,-7 0 1 0,7 0-3 0,-7 6 2 0,7-6 0 16,-1 4 4-16,1 1 3 0,-7 1 2 0,5-3 3 0,4 3 2 0,-4 3 0 16,2-3 3-16,-7 4 0 15,6-1 0-15,-1 0-1 0,-5 3 2 0,8 3 1 0,-8-6-4 0,0 4 1 0,0 2-2 0,8-4 0 0,-8 3-4 0,0 0 1 16,0 1-2-16,0 1-2 0,0-3 0 0,-8-2-1 0,8 4 0 0,0-6-2 0,0 6-1 15,0-6 1-15,0 1-8 0,-8-5-8 0,8 5-11 0,0-4-16 0,0-2-16 16,0 5-19-16,0-4-22 0,-5-1-24 0,5 2-30 0,0-1-31 0,0-1-69 16,-6-4-81-16,6 5-65 0,-7 1-56 0,7-6-13 0,0 0 8 0,-5 4 19 0,5-4 27 15,0 0 30-15,-9 0 36 0,4-4 36 0,5-2 40 16,-7 6 44-16,7-5 47 0,-6-4 66 0,-1 3 80 0</inkml:trace>
  <inkml:trace contextRef="#ctx0" brushRef="#br0" timeOffset="192.81">25725 4811 97 0,'0'-9'163'0,"0"0"41"0,0-1 34 0,5 4 25 16,-5-3 27-16,0 4 27 0,0 5 30 0,0 0 27 0,8 0 30 0,-8-4 26 15,0-2 24-15,0 2-71 0,0-1-122 0,0 1-65 0,0 4-34 0,0-5-18 16,0 5-10-16,0-7-10 0,0 7-10 0,0 0-16 0,0 0-18 0,0 0-18 16,0 0-18-16,0 0-18 0,0 0-16 0,0 0-17 0,0 0-17 0,0 0-30 15,0 0-29-15,0 0-27 0,0 0-23 0,0 0-35 0,0 0-45 0,0 0-58 16,8 7-62-16,-8-2-50 0,0-1-38 0,5-4-10 0,-5 5 8 0,6-1 18 0,-6-4 24 15,8 6 35-15,-3-6 39 0,2 0 37 16,1 0 36-16,-3-6 45 0,2 6 50 0,0-4 56 0,6-1 72 0</inkml:trace>
  <inkml:trace contextRef="#ctx0" brushRef="#br0" timeOffset="808.44">26207 4686 99 0,'5'-6'169'0,"-5"3"47"0,0-4 34 0,0 2 34 0,8 1 32 0,-8-1 32 16,8-1 31-16,-8 2 29 0,0 0 30 0,0 4 27 0,0-5 22 0,0 5-68 0,0-5-126 0,0 5-69 0,0 0-41 31,0 0-21-31,0 0-16 0,0 0-16 0,0 0-19 0,0 0-18 0,0 0-21 0,0 0-20 16,0 0-15-16,0 0-10 0,0 0-10 0,0 0-7 0,0 5-5 0,0 0-6 15,0-1-4-15,0 6-2 0,0-5-1 0,0 4 2 0,0 1 1 0,0 5 1 16,0 0 4-16,0 0 3 0,0 0-1 0,5 4 2 0,-5 5-3 0,0-5-1 15,0 5-1-15,8 3-2 0,-8-5 0 0,0 4 0 0,5 2 0 0,0-3 0 0,-5-1 0 16,9 6-1-16,-9-6 0 0,5-5 1 0,2 6-1 0,-1-1 1 0,-6-3 0 16,8-3 0-16,-2-3-1 0,1 6-1 0,-7-8 2 0,5 2-2 0,3-6 1 0,-8 3-1 15,6 1 2-15,-6-8 0 0,7 5 1 0,-7-5-2 0,6-1 1 16,-6 2-1-16,0 0 2 0,0-6 2 0,0 0 2 0,0 0 3 0,0 0 1 0,0 0 4 16,0 0 6-16,0 0 8 0,0 0 12 0,0 0 8 0,0 0 3 0,5 0 2 15,-5 0 3-15,0-6 3 0,0 0-1 0,0 2 1 0,0-1-1 0,0-5 1 0,0 5-1 16,0-4-3-16,-5 5-4 0,5-8-11 0,0 3-12 0,-6-6-4 0,6 6-5 15,0-6-2-15,-7 5-2 0,1-5-1 0,6 1-2 0,-8 0-2 0,3-1-4 16,-2 0-3-16,1 6 0 0,-2-6-2 0,2 6 2 0,-1-3 1 0,-7-3 1 0,9 8 1 16,-8 1-4-16,8-3 1 0,-11 3-1 0,11 0-2 0,-8 3-1 15,7-3 0-15,-7 1-1 0,6 5 0 0,-7 0-2 0,9 0-2 0,-3 0-2 0,3 0-4 16,-1 0-2-16,-2 5-3 0,3 1 1 0,-2-3-2 0,-1 3 2 0,2 0-1 16,0 3 3-16,-1-3 0 0,7 1 2 0,-5 4-2 0,-4-1 4 0,2 5-1 0,2-6 3 15,5 1 1-15,-6 4 2 0,-1 2 1 0,7-7-1 0,-6 6 1 0,6-6 2 16,-8 6-2-16,8-5 1 0,0 5 0 0,-5-6 1 0,5 6-1 0,0-6 1 15,0 3-1-15,0-3 1 0,0 0-1 0,0 1 1 0,0 5-1 0,0-5 0 0,0-5 0 16,0 4-3-16,5 1-1 0,-5-5-2 0,0 4-3 0,8-3-1 0,-8-2-2 16,6 2 2-16,1-2 0 0,-1 1 2 0,-1-1 1 0,2-4 0 0,7 5 6 15,-7-5 1-15,5 0 3 0,-4 0 3 0,4 0 3 0,2 0 4 0,-1 0 2 16,-1-5 2-16,2 5 3 0,-1-4-1 0,0-1-1 0,-2 5 1 0,5-4-1 0,-3-2-2 16,-3 2 0-16,-1 4-3 0,3-6-7 0,-6 1-12 0,2 5-12 0,-2 0-17 15,1-4-17-15,-7 4-20 0,5-5-20 0,-5 5-21 0,0 0-22 0,0 0-21 16,0 0-39-16,0 0-47 0,0 0-62 0,0 0-70 0,0 0-44 0,0 0-31 0,0 0 1 15,0 0 17-15,0 0 27 0,-5-6 29 0,5 6 34 0,-7-4 34 0,7 4 37 16,-6 0 35-16,-2-5 48 0,2 5 53 0,6 0 60 0,-7 0 72 0</inkml:trace>
  <inkml:trace contextRef="#ctx0" brushRef="#br0" timeOffset="12584.92">25647 6186 0 0,'0'0'17'0,"-6"-6"74"0,0 6 46 0,6 0 33 0,-8-6 28 0,8 6 26 0,-7-4 22 0,7 4 20 0,-5 0 21 0,5 0 17 0,0 0 19 16,0-5-2-16,0 5-15 0,0 0-44 0,0 0-62 0,0 0-35 0,0-6-23 0,0 6-12 0,5-3-6 0,-5 3-5 0,0 0-4 0,0-6-2 0,0 6-3 0,0 0-3 0,7-4-2 0,-7 4 0 0,0-5-3 0,0 5-5 0,8-4-4 0,-8 4-4 15,0 0-8-15,0 0-5 0,6-5-3 0,0 5-7 0,-6 0-3 0,0 0-5 0,0-7-5 0,7 7-3 0,-7 0-6 0,0 0-5 0,5 0-5 16,2 7-3-16,-7-7-7 0,7 0-4 0,-7 5-3 0,7-5-3 0,-7 4-3 15,6 1-1-15,1-1-2 0,-7 2-2 0,5-3-1 0,4 8-1 0,-4-7-2 0,-5 8 0 16,7-3 1-16,-1-5-2 0,-1 11-1 0,-5-6 0 0,8 3-1 0,0-3 0 16,-3 0-1-16,1 6 0 0,2 0 0 0,-3-5 0 0,-5 5 0 0,7-2 1 15,1 1 0-15,-3 7 1 0,2-7 1 0,-7 0 0 0,7 7-1 0,-2-8 2 0,-5 8 1 16,8-6-1-16,-8 4 1 0,0-5-1 0,0 2 1 0,5-1-1 0,-5-2-1 16,0 1 0-16,0 2-1 0,0-5 2 0,0 2-4 0,0-4 2 0,-5 3-1 15,5-9 0-15,0 9-1 0,0-3 0 0,0-5 1 0,0 1 1 16,0-1 1-16,-8 2 3 0,8-6 1 0,0 5 2 0,0-5 1 0,-5 4 3 0,5-4 1 0,-7 0 2 15,7 6-2-15,-7-6 2 0,7 0 1 0,-5-6 0 0,-3 6 1 0,8 0 0 16,-7-4 0-16,2 4-3 0,-3-5 1 0,2-1 1 0,6 2-4 0,-5-1 2 16,-3 1 2-16,8-5 2 0,-8 3 5 0,3-3 2 0,5-3 4 0,-6-2 6 15,6 6 7-15,-7-7 1 0,7 0 4 0,0-6-2 0,0 8 1 0,0-8-3 0,0 3 1 16,0-3-2-16,7 2-1 0,-7 1-4 0,6-3-3 0,-6 6-3 0,5-4-5 16,3 5-7-16,-8-2-4 0,8 1-4 0,-3 6-2 0,1-6-2 0,2 5-4 15,-3-4 1-15,2 4-2 0,6 1 0 0,-6 0-2 0,5-3-2 0,-4 3 1 0,5-1-3 16,-2 1 0-16,-4 0-6 0,7-3-7 0,-1 3-14 0,1 0-18 0,-2 3-21 15,1-3-20-15,1 0-25 0,-2-1-29 0,0 4-33 0,3 1-28 0,-10-5-62 16,9 6-69-16,-1-1-82 0,-6 1-85 0,5 4-26 0,-5-5-1 0,-2 5 22 16,3 0 29-16,-2 0 36 0,1 0 37 0,-7 5 43 0,0-5 44 0,6 0 47 0,-6 0 49 0,0 4 62 15,0 5 69-15</inkml:trace>
  <inkml:trace contextRef="#ctx0" brushRef="#br0" timeOffset="13082.11">26149 6219 1 0,'0'-5'81'0,"0"-1"62"0,5 2 43 0,-5-1 36 0,0 1 28 16,0-1 27-16,7 5 25 0,-7-4 27 0,0 4 25 0,0 0 27 0,0 0 22 0,0 0-15 0,0 0-42 0,0 0-57 0,0-6-74 0,0 6-37 0,0 0-24 0,0 0-15 0,0 0-12 0,0-6-9 0,0 6-10 0,0-4-13 0,0 4-12 0,0 0-13 0,-7 0-11 0,7 0-14 15,0-5-11-15,0 5-10 0,0 0-13 0,0 0-5 0,-5 5-8 0,5-5-4 0,-8 0-2 16,8 4-4-16,-5 2-2 0,5 0-2 0,-6-2 0 0,6 1 1 0,-8 4-2 16,3 1 3-16,5-5-1 0,-7 4 3 0,-1 1 3 0,8 1 2 0,-6 3 1 15,6-5 1-15,-6 2 1 0,6 4 1 0,0-2-1 0,-7-3 1 0,7 4-1 16,0 2 2-16,0-7-1 0,0 6 0 0,0 0 0 0,0 0 0 0,0-2 0 0,0 2 0 16,0-3 1-16,0 2 0 0,7 0 1 0,-7-5-2 0,6 6 2 0,-6-4 0 15,6 2 0-15,2-3 0 0,-8 1-1 0,7-2 1 16,-2-3 1-16,3 3 1 0,-2-3 1 0,7-2 2 0,-8 0 3 0,2 1 7 0,0 0 7 0,6-5 11 0,-6 0 9 15,-1 0 11-15,7 0 11 0,-8 0 9 0,11-5 10 0,-11 0 6 0,8 1 7 16,-8-6 3-16,9 5 3 0,-7-5 5 0,7 1-1 0,-8 3 0 0,1-3-4 0,-2-6-4 16,3 6-7-16,-2-1-8 0,1-5-9 0,-1 0-7 0,-6 6-10 15,5-6-6-15,-5-6-6 0,7 8-6 0,-7-2-3 0,0-5-4 0,-7 6-6 0,7-7-8 16,0 7-4-16,-5 1-6 0,-1-8-7 0,6 6-5 0,-7 6-3 16,1-5-8-16,-7 3-4 0,6-4-5 0,1 11-7 0,-8-7-6 0,7 2-7 0,-7 5-6 15,4-1-10-15,-3 1-9 0,5-2-11 0,-5 0-10 0,0 6-14 0,7-4-13 16,-7 4-16-16,6 0-17 0,-7 4-15 0,9-4-17 0,-8 6-15 0,7 0-26 0,-2-2-30 15,3 1-48-15,-2 4-54 0,-1-5-52 0,2 7-46 0,6-2-7 0,-6-2 12 16,-1 2 24-16,7 0 29 0,-5 1 32 0,5-1 35 0,0 2 35 0,0-7 36 0,-9 7 44 16,9-7 46-16,0 2 57 0,9 3 71 0</inkml:trace>
  <inkml:trace contextRef="#ctx0" brushRef="#br0" timeOffset="13539.55">26534 6253 87 0,'5'-4'164'0,"-5"-1"50"0,0-1 38 0,0 3 35 0,0-4 31 0,0 7 27 0,0-5 28 0,0 1 26 0,0 4 27 0,0-5 25 0,0 5 24 0,0-6-64 0,0 6-114 0,0-4-67 0,0 4-42 0,0-5-23 0,0 5-11 0,0 0-12 0,0-4-7 0,0 4-13 16,0 0-8-16,-5-5-12 0,5 5-15 0,0 0-12 0,0 0-12 0,0 0-12 15,-9 0-12-15,9 0-12 0,0 0-10 0,-5 0-11 0,5 5-9 0,-7-5-5 16,1 0-8-16,1 4-1 0,-4 1-4 0,2-1 0 0,2 2 2 0,-2-1 0 15,7-1 2-15,-7 8 0 0,-6-9 1 0,13 8 5 0,-7-3-1 0,2 3 2 0,-2-2 2 16,0 1 2-16,2 1-2 0,5-1 2 0,-8 3-1 0,8-2 1 0,-5 4 1 0,5-6-1 16,-8 5-1-16,8-4 0 0,0 6-2 0,0-1 1 0,0-8-1 0,0 4 0 15,0 5-2-15,0-7 2 16,8 0-1-16,-8 1-1 0,5-1 1 0,3 2 2 16,-3-1-1-16,2-1 1 0,0-3 1 0,-2 3 1 0,2-5 3 0,6 1 2 0,-6 1 2 0,5-3 3 0,-5-3 3 0,7 6 9 0,-8-6 10 0,6 0 11 0,-3-6 12 15,3 6 6 1,-6-3 7-16,7-3 5 0,-5 1 5 0,4 1 5 0,-6-5 4 15,0 3 1-15,9-3 2 0,-10-1 0 0,1-1-1 0,2-2-7 0,-3 3-9 16,-5-4-10-16,8-2-9 0,-1-2-8 0,-7 3-5 0,6-6-6 0,-6 2-7 0,0-2-3 16,0 3-5-16,0-1-6 0,0 4-3 0,0-5-4 0,0 6-5 0,-6 0-3 15,6-2-3-15,-7 1-9 0,-1 1-8 0,8 4-8 0,-5 0-11 0,-3 5-13 16,-3-4-16-16,4 3-12 0,-1 2-16 0,-4-1-15 0,5 1-17 0,2 4-18 16,-11-5-17-16,11 5-18 0,-8 0-17 0,8 5-22 0,-9-5-23 0,7 4-47 0,1-4-56 15,1 5-55-15,-11-1-52 0,11 2-11 0,-2 3 10 0,0-4 24 0,2 5 27 0,-3-4 33 16,1 3 33-16,2-5 35 0,-2 5 36 0,7-3 42 0,-7-1 44 0,7-1 59 15,-5 1 69-15</inkml:trace>
  <inkml:trace contextRef="#ctx0" brushRef="#br0" timeOffset="13808.03">26897 6004 0 0,'0'0'61'0,"8"-6"106"0,-8 2 65 0,0 4 53 0,5-5 43 0,-5 5 40 0,0 0 35 0,0 0 32 0,0-4 30 0,0 4 25 16,0 0 28-16,0 0-4 0,0-5-14 0,0 5-89 0,0 0-127 0,0 0-76 0,0 0-48 0,0 0-31 0,0 0-25 0,0 0-19 0,0 0-15 0,0 0-11 0,0 0-7 0,0 0-5 0,0 0-6 0,0 5-1 15,0-1-3-15,0 1-5 0,0 5-5 0,7-5-4 0,-7 4 1 0,0 1-3 16,0 0 4-16,0 4 0 0,0 1-1 0,0 1 0 0,0-2-7 0,0 5-3 16,0 2-5-16,0-2-6 0,-7-1-1 0,7 7-9 0,0-1-12 0,0 6-14 0,0-6-14 15,-5 7-15-15,5-7-17 0,0 4-18 0,0 2-18 0,0-6-23 0,0 7-24 16,0-7-28-16,5 0-35 0,-5 1-66 0,0-7-76 0,7 3-69 0,-7-6-56 0,6-2-12 15,-6 2 10-15,7 0 21 0,0-5 30 0,-7-1 30 0,0 0 35 0,0-3 39 16,7 3 39-16,-7-3 47 0,0-6 49 0,0 0 65 0,0 6 76 0</inkml:trace>
  <inkml:trace contextRef="#ctx0" brushRef="#br0" timeOffset="13996.68">26799 6508 0 0,'-5'-11'8'0,"-3"7"124"0,3-2 83 0,-3 1 60 0,2 1 52 0,1-1 44 16,-2 1 42-16,-2 4 39 0,9-6 32 0,0 2 29 0,-5 4 26 0,5 0 25 15,0-5 23-15,5-1-88 0,-5 3-153 0,0-3-92 0,0 0-60 0,9 6-36 16,-9-4-23-16,7-1-19 0,-7-1-15 0,5 2-15 0,1 1-13 0,2-3-6 0,-3 1-9 16,3 1-4-16,-3-2-7 0,2 0-8 0,5 2-7 0,-4-1-4 0,13 0-4 15,-11 1-14-15,3-2-19 0,1 2-44 0,7-1-55 0,-3 1-77 0,-4-1-81 16,6-2-123-16,-1 7-135 0,7 0-60 0,-8-3-18 0,3 3 3 0,-2 0 13 0,8-6 21 16,-7 1 23-16,-1 1 35 0,1-5 43 0,-3-1 60 0,-2-1 70 0,-2-4 81 15,-2-4 84-15</inkml:trace>
  <inkml:trace contextRef="#ctx0" brushRef="#br0" timeOffset="20261.64">25928 7400 52 0,'0'-3'132'0,"0"-3"46"0,0-3 34 0,0 3 31 0,0 3 25 0,0-3 23 0,0-3 26 0,0 3 22 0,0-4 28 0,0 5 24 0,0-4 27 0,0 5-49 15,0-8-89 1,0 9-56-16,0-3-42 0,0-3-20 0,0 3-12 0,0-3-5 0,0 3-5 0,0 2-3 0,0-1-6 0,0 1-7 0,0 4-10 0,0-6-11 0,0 3-9 0,0 3-11 0,0-6-9 0,0 6-8 0,0 0-8 0,0 0-9 16,0 0-7-16,0 0-8 0,0 0-5 0,0 0-9 0,0 0-6 0,0 0-7 15,0 0-3-15,0 0-5 0,0 0-3 0,0 0 1 0,0 0-1 0,0 0 2 16,0 6 0-16,0-3 5 0,0 3 0 0,0 3 2 0,0-5 2 0,0 7 4 15,0-1 3-15,0 5 0 0,0 0 4 0,0-2 1 0,0 2 0 0,0 0-2 0,-8 4 1 16,8-5-4-16,0 7-1 0,0-2-2 0,0 2-1 0,-6-8-3 0,6 7-2 16,0-1 0-16,0 2-2 0,0-3-2 0,0 1-2 0,0 2-1 0,0-2 0 15,0 1-1-15,0-5 1 0,0-2-2 0,6 8 2 0,-6-6 1 0,8-2-1 32,-8 2 1-32,5-6 1 0,-5 7 1 0,7-7-1 0,-7 2 2 0,6-2-2 0,-6 1 1 15,6 0 0-15,-6-5 2 0,7 4 0 0,-7-3 2 0,0-6 0 0,8 4 0 16,-8 1 1-16,5-1 1 0,-5-4 1 0,0 0 1 0,0 0 5 0,0 5 2 15,0-5 5-15,0 0 3 0,0 0 6 0,0 0 1 0,0-5 5 0,0 5 0 0,8 0 1 16,-8-4 1-16,0-1 0 0,0 5 1 0,6-4-2 0,-6-2-4 0,0-3-1 16,-6 4-5-16,6 1-2 0,0-8-8 0,0 3-2 0,-8 0-5 0,8-1-4 15,-5 1-2-15,5-7-3 0,-8 7-1 0,1-6-2 0,1 1-1 0,0-2 0 16,-1-2-1-16,2 3-1 0,-3-1 0 0,2 7 0 0,-7-6-1 0,8 1-1 0,-2 4 0 16,-7 0 1-16,7 1-3 0,-4-2 0 0,-5 7-1 0,11-1 0 0,-9 1-2 15,9-2 0-15,-8 6-1 0,-1-6-2 0,9 6-1 0,-3 6 0 0,-4-6-1 16,4 6-1-16,2-2 0 0,-7 1 0 0,5-1 2 0,3 1 0 0,-1 5 3 15,-1-1-1-15,2 3 3 0,5-3-3 0,-9 0 3 0,4 1 0 0,5-1 3 0,-7 6-1 16,7-4 2-16,-6-1 0 0,6-1 0 0,0 6 2 0,0-5-2 0,0 4 1 16,0-4-2-16,0-1 1 0,0 6-1 0,0-5 1 0,6-1 0 0,-6 2-2 0,0 2-1 15,7-1 3-15,-7-3-2 0,5 0 1 0,4 1 0 0,-4-1 2 0,2 3 1 16,-1-9-1-16,-1 8 1 0,3-1 0 0,0-7 3 0,3 3 2 0,-3-2 1 16,4 1 2-16,1 1 2 0,1-2-1 0,-1 2 1 0,0-6 2 0,-2 0 0 15,5 0 1-15,-5 0 1 0,1 0-2 0,4 0 3 0,-5-6 1 0,2 2 0 16,0-2 0-16,6 1 0 0,-12 1 3 0,6-5-3 0,1 3 1 0,-1-3 1 15,0 0-2-15,0-3 1 0,0 3 2 0,-7-1-1 0,7 1 1 0,-1 0 2 0,-3-3-1 16,3 3 2-16,-6-6 3 0,0 6 1 0,2-7-1 0,-1 3-1 0,-2-2 1 16,3 1 0-16,-2-2-1 0,-1-2 1 0,3 3-2 0,-8-1 6 0,5 2 3 0,-5-1 6 15,0 6 2-15,7-1 2 0,-7 0 1 0,0 5 2 0,0 1 3 0,0-2 2 16,0 6 0-16,0-5 0 0,0 5 0 0,-7-4-2 0,7 4-5 0,0 0-7 16,0 0-9-16,0 0-8 0,0 0-7 0,0 0-5 0,0 4-6 0,0-4-5 15,-5 5-2-15,5 1-2 0,0-2-1 0,0 5-1 0,-8-3 1 0,8 4 0 0,0-1 1 16,0 2 4-16,-5-2 4 0,5 0 0 0,0 1 1 0,0 1 2 0,0-1-1 15,0 3 1-15,0-2 1 0,0-1-2 0,0-1 2 0,5 0-2 0,-5 2 2 0,0 2-1 16,8-1 0-16,-8-3 1 0,0 1 0 0,5-1-1 0,-5 0 1 0,7-3-1 16,0 4-5-16,-7 0-10 0,7-6-12 0,-7 6-18 0,6-5-17 15,-6-1-25-15,7 1-24 0,-1 2-26 0,-6-4-30 0,7 3-25 0,-7-6-26 0,0 5-32 16,6-5-32-16,-6 0-55 0,0 0-63 0,0 0-60 0,5-5-51 0,-5 5-6 0,0-6 16 16,0 6 30-16,8-3 34 0,-8-9 41 0,0 8 40 0,-8-5 40 0,8-1 41 0,0 5 44 15,-5-4 47-15,5-3 59 0,0-1 70 0</inkml:trace>
  <inkml:trace contextRef="#ctx0" brushRef="#br0" timeOffset="20403.71">26161 7528 95 0,'-7'-19'168'0,"2"-1"50"0,5 1 38 0,-8-2 36 0,8 7 35 0,-5 0 31 0,5-1 30 0,0 0 27 0,-6 0 25 0,6 6 23 0,0 0 22 0,-8-1-70 0,8-1-122 0,0 7-75 15,-5-1-43-15,5-5-28 0,0 10-22 0,0 0-20 0,0-6-21 0,0 6-20 0,0 0-17 0,0 0-15 16,0 0-14-16,0 0-12 0,0 0-12 0,0 0-18 0,0 0-16 0,0 6-18 16,5 0-21-16,-5-2-21 0,8 1-17 0,-8-1-22 0,6 1-24 0,-6 5-42 15,5 1-51-15,3-7-52 0,-8 5-51 0,5 1-37 0,2 1-27 0,0-2 1 16,0-3 17-16,-1 3 22 0,-6 1 30 0,7-1 31 0,-1-4 35 0,1-1 35 0,-1 8 40 15,-1-9 50-15,3 3 52 0</inkml:trace>
  <inkml:trace contextRef="#ctx0" brushRef="#br0" timeOffset="20845.3">26343 7513 88 0,'9'0'154'0,"-4"0"45"15,0 0 40-15,3-4 39 0,-8 4 35 0,5-5 37 0,3-1 34 0,-8 2 32 16,8-1 33-16,-8-4 23 0,5 3 24 0,1 2-53 0,-6-5-95 0,8 3-52 16,-8-4-32-16,5 5-18 0,-5 0-16 0,8 1-16 0,-8-2-17 0,0 2-15 15,5-1-12-15,-5 1-14 0,0-2-11 0,0 0-12 0,0 6-13 0,7-3-13 16,-7 3-14-16,0 0-14 0,0-6-16 0,0 6-9 0,-7-5-11 0,7 5-8 0,0 0-10 15,-5-4-6-15,5 4-8 0,-8 0-9 0,8 0-6 0,-5-6-3 0,5 6-7 16,-8 6-3-16,2-6-1 0,1 0-3 0,-3 4 0 0,0 1 0 0,3-5 0 16,5 6 1-16,-8-3 2 0,3 3-1 0,0 4 4 0,-4-5 0 0,2 5 1 15,2-6 3-15,5 1-2 0,-6 4 3 0,6 3 0 0,-7-9 1 0,7 7-1 0,-6-4 2 16,6 3 1-16,0-4 0 0,-8-1-1 0,8 7-1 0,0-7 0 0,0 2 1 16,0 3-2-16,0-3 0 0,0-2 0 0,0 5 1 0,0-4 1 0,8 5-1 15,-8-5 1-15,6 5-1 0,1 0 3 0,-7-5-1 0,6 4 2 0,6-3 0 0,-3 3 2 16,-4 0 1-16,8 1 0 0,0-4 4 0,-5 3-1 0,3 0 1 0,10-3 0 15,-9 3 0-15,0 0-1 0,3-2 3 0,-3 2 0 0,0-4 0 0,4-1-1 0,-5 7 1 16,1-7 0-16,-3 1 0 0,-4-1-2 0,2 2 1 0,-1 0-2 0,-1-2 3 16,3 1 0-16,-8-5 2 0,0 4 1 0,0 2 3 0,8-1 1 0,-8-5 1 15,0 4-1-15,0 1 5 0,-8-1-1 0,8 2 1 0,0 0 4 0,-8-2-1 16,8 1 4-16,-5 0-3 0,5-1 1 0,-6 2-2 0,-1-6-2 16,2 4-3-16,-4 1 0 0,4-1-2 0,-2-4-5 0,1 5-6 0,-8 2-8 0,7-7-12 0,2 3-13 15,-9-3-12-15,9 6-16 0,-3-6-15 0,-4 0-11 0,5 5-17 0,0-5-14 16,2 0-15-16,-3 0-14 0,3 0-16 0,-3 0-13 0,2 0-13 0,1 0-16 15,5 0-14-15,-8 0-11 0,0 0-26 0,8 0-29 0,-5 0-40 0,5-5-41 16,-8 5-41-16,8-6-35 0,-5 3-4 0,5-4 13 0,0 2 22 0,-5-4 28 0,5 5 32 16,0-6 36-16,0 0 36 0,0-6 36 0,0 7 48 0,0-6 47 0,5 2 52 0,-5-3 68 15</inkml:trace>
  <inkml:trace contextRef="#ctx0" brushRef="#br0" timeOffset="21096.21">26689 7352 79 0,'7'-10'163'0,"-1"5"54"0,-1-4 43 0,3-1 41 0,-8 1 40 0,8 3 38 0,-8-3 40 0,5-1 35 0,-5 5 37 0,8-5 37 0,-8 1 34 0,0 3-56 0,5-3-105 0,-5 3-70 0,0 2-55 0,5-1-30 0,-5 5-25 0,0-5-21 0,0 5-25 0,9-4-24 0,-9 4-22 0,0 0-20 0,0 0-22 0,0 0-15 15,0 4-16-15,0-4-11 0,7 5-11 0,-7-5-6 0,0 9-8 0,5-3-1 0,-5 0-3 16,6 3 1-16,-6 4 0 0,8-2 2 0,-8 5 2 0,0-4-1 0,5 4-1 16,-5-2-2-16,8 7-3 0,-8-2-5 0,5-1-1 0,-5 3-1 0,7-2-3 15,-7 2-1-15,7 3 0 0,-7-5 0 0,5-1-5 0,3 7-4 0,-1-5-8 0,-2 0-13 16,4 4-12-16,-4-4-20 0,0-1-15 0,3 0-22 0,5-5-23 15,-7 7-26-15,1-6-29 0,7 4-33 0,-9-4-30 0,2 0-42 0,-1-2-42 0,8 3-60 0,-7-2-64 16,-2-4-47-16,-5-1-39 0,8 6 0 0,-3-9 19 0,-5 3 31 0,0-3 35 16,0-6 41-16,0 0 43 0,0 3 46 0,0 3 45 0,0-6 51 0,-5 0 53 15,-3 0 60-15,3-6 76 0</inkml:trace>
  <inkml:trace contextRef="#ctx0" brushRef="#br0" timeOffset="21286.59">26767 7699 98 0,'-5'-4'180'0,"-2"-8"54"0,-2 9 49 0,4-3 39 0,0 1 42 0,-3 1 34 0,3-2 38 0,5 3 30 0,-8-3 35 0,8 2 28 15,0 4 31-15,0 0-67 0,0 0-121 0,0 0-75 0,0-5-53 0,0 5-31 16,0-6-21-16,0 6-23 0,0 0-19 0,0 0-16 0,0-4-18 0,8 4-12 16,-8-6-12-16,0 6-12 0,5-5-10 0,-5 5-13 0,8 0-7 0,-8-4-11 0,5 4-8 15,0 0-4-15,4-5-8 0,-2 5 0 0,-2 0-4 0,9-4 0 0,-9 4-2 16,8 0-4-16,-6-6-4 0,5 6-11 0,3 0-15 16,-1 0-28-16,-9 0-32 0,8 0-41 0,0 0-43 0,0 0-54 0,-7 0-56 0,7 0-113 15,0-5-142-15,-6 5-58 0,7 0-19 0,-9 0 4 0,8 0 13 0,-7-4 28 0,2-1 36 0,-3 5 48 16,2-4 50-16,2-2 59 0,-4-4 60 0,1 5 66 0,-6-5 69 0</inkml:trace>
  <inkml:trace contextRef="#ctx0" brushRef="#br0" timeOffset="30669.56">25836 8662 64 0,'0'-5'132'0,"0"0"40"0,0 1 34 16,0-8 30-16,0 8 26 0,0-1 28 0,0-1 26 0,0 3 31 0,0-3 29 0,0 2 25 0,-6-5 20 0,6 3-46 0,0 0-81 0,0 2-49 0,0-1-34 0,0-4-18 0,0 3-9 0,0 6-8 0,0-4-9 0,0 4-10 0,0-9-10 0,0 9-12 15,0 0-18-15,0 0-17 0,0-5-14 0,0 5-14 0,0 0-15 0,0 0-12 0,0 0-15 0,0 0-12 0,0 0-12 0,0 0-5 0,0 0-2 16,0 0-1-16,6 0-2 0,-6 5 2 0,0-1 1 0,0 1 1 0,5 5 1 0,-5-1 2 0,0 0 3 16,0 3 7-16,0 1 4 0,7 2 2 0,-7 0 6 0,0 0 0 0,0 4-3 15,0 2-3-15,0-3-7 0,0 1-2 0,0 7-4 0,0-3-2 0,0 3-2 16,0-4-2-16,0 8-1 0,0-5-1 0,-7-1-1 0,7 6 0 0,0-6-2 0,0 5 0 15,0-3 0-15,0-2 0 0,0-5-1 0,7 5 1 0,-7-5-1 16,0-4 2-16,0 0 1 0,0 0 0 0,0 0 2 0,0-6 0 0,0 0 0 16,9 3 1-16,-9-3-2 0,0-5 2 0,0 2 2 0,0-6 0 0,0 0 3 0,0 0 3 15,0 3 5-15,0-3 4 0,0 0 5 0,0 0 2 0,0 0 3 0,0 0 3 16,0 0 6-16,0 0 4 0,0 0 3 0,0 0 4 0,0-3 1 0,0-3 2 16,0 2-5-16,0-1 0 0,0 1-5 0,0-8-4 0,0 9-7 0,0-8 0 15,0 1-5-15,0 1-4 0,0 0-5 0,0-7-4 0,0 7-5 0,-9-6-3 0,9 0-2 16,0-3-2-16,0 2-2 0,0-2-1 0,-7-3-1 0,7-3-1 0,0 5-1 0,0-7 0 15,0 7 0-15,0 0-2 0,-5-5 2 0,5 3-1 16,0 2 1-16,0 1-1 0,0-3 0 0,0 1-1 0,0 6 0 0,0-6 2 0,0 5-3 0,0 2 0 16,0-2-1-16,0-1-2 0,0 2 0 0,0 4-4 0,0 1 1 0,0 0-4 15,0-3-1-15,0 3-2 0,5 3-4 0,-5 3-3 0,0-3-2 0,0 6-3 16,0 0-1-16,0-4-1 0,7 4 0 0,-7-5-1 0,9 5 1 0,-4 0-1 0,-5 0 3 16,6 0 1-16,1 0 0 0,-2 0 3 0,4 0 3 0,-2 0 4 0,-2 5 2 15,1-5 5-15,1 4 1 0,-1 2 3 0,7-6 2 0,-6 3 2 0,-1 3 1 16,0-1 3-16,9-1 3 0,-10 2 3 0,3 4 3 0,-2-5 1 0,-1 4 2 15,3-5 1-15,-1 7 1 0,-1-7 3 0,0 8 4 0,1-3 1 0,-7 0 5 16,5 0 1-16,-5 1 0 0,8 1 3 0,-8-1 0 0,0-1 2 0,0 0 1 0,0 1 1 16,0 0 0-16,-8 0 1 0,8 0-1 0,-5 1 2 0,-2-4-4 0,7 4-1 15,-6-1-1-15,-7-1 0 0,5 3-2 0,3-3-1 0,-1 0-4 0,-7 0-7 0,5 1-12 16,-5-4-12-16,7 3-14 0,-6-3-13 0,4-2-14 0,-5 5-9 0,7-4-14 16,1 1-14-16,-2-2-15 0,-7 1-20 0,7-5-23 0,1 6-21 0,1-6-20 15,-4 4-17-15,2-4-16 0,2 0-30 0,-1 0-34 0,6 0-39 0,-8-4-34 16,8 4-36-16,-5 0-29 0,5-6 0 0,-8 1 15 0,8 1 27 0,0-2 31 0,0 1 33 15,0-4 33-15,0 5 35 0,8-6 37 0,-8-1 47 0,5 1 46 0,3-4 48 16,3 1 63-16</inkml:trace>
  <inkml:trace contextRef="#ctx0" brushRef="#br0" timeOffset="31175.58">26194 8648 36 0,'0'0'108'0,"-6"0"38"0,-1 0 32 0,1 0 29 0,6-6 27 0,-7 6 24 0,7 0 24 0,-7 0 22 0,7 0 22 0,0 0 19 0,-7 0 20 0,7 0-42 0,-5 0-80 0,5 0-45 0,0 0-26 0,0 0-17 0,0 0-11 0,0 0-12 0,0 0-9 16,0 0-7-16,0 0-5 0,0 0-5 0,0 0-7 0,0 0-5 0,0 0-4 0,0 0-9 15,0 0-7-15,0 0-4 0,0 0-2 0,0 0-1 0,0-6 1 0,5 6 2 0,-5 0 4 16,7 0-2-16,0 0 1 0,0 0-3 0,-1 0-2 0,1 0 1 0,-1 0 0 15,1 6-1-15,4-6 0 0,-3 6-3 16,0-6-3-16,5 4-6 0,-8 1-7 0,9 0-6 0,-9-1-7 0,8 0-5 0,-5 7-5 0,-2-7-3 0,1 8-3 0,-2-9-3 16,3 8-2-16,-2-7 0 0,1 5-4 0,-7 1 1 0,0 1-2 15,6-1-1-15,-6-1-2 0,0 6-2 0,0-6 1 0,0 6 0 0,0-5-1 0,0 5-1 16,0-1 0-16,-6 2-3 0,6-7-2 0,0 6-3 0,-7-2-6 0,7-2-2 16,-6-1-3-16,6-1-5 0,-8 1 0 0,8-1-2 0,-5 2-1 0,5-2-2 15,-7-3 2-15,7-2 1 0,-6 2 0 0,-2-1 5 0,8-1 1 0,-6 0 6 16,6-4 5-16,-7 5 8 0,2-5 3 0,5 0 5 0,-9 0 5 0,4 0 1 0,5 0 4 15,-5 0-2-15,5-5 1 0,-8 1 0 0,3 0 2 0,5-1-1 0,-8-1 2 16,8 2 4-16,-8-7 2 0,8 7 1 0,0-7 4 0,-5 2-1 0,5-1 4 0,0 6 1 16,0-7 0-16,0-4 2 0,0 6 2 0,0-1 3 0,0-5-2 0,0 6-3 15,0-6-8-15,0 2-3 0,0-2-9 0,5-1-6 0,-5 2-8 0,8-1-4 16,-8 6-6-16,8-7-4 0,-3 1-4 0,3 6-4 0,-8-6-6 0,5 5-4 16,9 1-4-16,-9-2-9 0,2 3-11 0,-1-2-16 0,2 6-19 0,5-8-19 15,-8 8-14-15,3-1-28 0,5-1-29 0,-7 6-31 0,6-3-29 0,-3 3-60 0,1-6-76 16,3 6-71-16,-5 0-66 0,5 0-17 0,1 0 9 0,-1 0 26 0,-1 6 32 0,-5-6 34 15,5 0 37-15,1 0 41 0,-6 3 47 0,5-3 46 0,-5 6 48 0,2-6 62 16,2 0 74-16</inkml:trace>
  <inkml:trace contextRef="#ctx0" brushRef="#br0" timeOffset="32139.17">26539 8697 0 0,'-5'0'1'0,"-4"0"104"0,4-7 63 0,5 7 43 0,-7-5 35 0,7 1 30 0,0 4 30 0,-6-5 29 0,6 5 31 0,0-6 26 0,0 6 26 0,0 0 20 0,0-4 21 16,0 4-74-16,0 0-128 0,-5 0-71 0,5 0-35 0,0 0-25 0,0 0-19 0,0 0-21 0,0 0-20 0,0 0-18 0,0 0-20 0,0 0-13 0,0 0-11 0,0 4-13 0,0 2-6 0,0-1-6 0,0-1-4 15,0 1-5-15,0 2 2 0,0-4 3 0,0 3 3 0,0-1 4 0,0-1 6 16,0 2 5-16,0-3 1 0,0 3 2 0,0 3 2 0,5-3 1 0,-5-2 3 0,6 7 1 16,-6-7-1-16,7 5 3 0,-2-3-1 0,-5 3 0 0,9-4 3 0,-4 5 1 15,2-4 2-15,4-2 1 0,-3 7 0 0,0-7 2 0,4-1 0 0,-6 3 3 16,8-1 0-16,-2-1 5 0,-6-4 4 0,7 6 2 0,2-6 5 0,-9 0 4 15,7 0 1-15,0 0 5 16,0-6 7-16,-7 6 5 0,7-4 5 0,-5 4 4 0,5-5 3 0,-8-1 6 0,0 3 2 0,4 3 3 0,-2-4 5 0,-2-2 2 0,1 1 5 16,-6 1-2-1,8-2 4-15,-8 0-3 0,0 2-4 0,5-6-4 0,-5 6-4 0,0-2-4 0,0-3-4 0,0 5-7 0,0-7-3 0,-5 7-11 0,5-7-6 0,0 1-7 32,-8 1-6-32,8 0-8 0,-6 0-4 0,1-3-3 0,5 3-5 0,-7-1-1 15,-2 1-6-15,4 4-2 0,0-5-4 0,5 0-4 0,-13 5 0 0,13-1-5 16,-8 3-2-16,0-3-3 0,3 2-2 0,-1 4-5 0,-1-5-3 0,1 5-2 15,-2 0-3-15,3 5-1 0,-8-5 1 0,7 4 1 0,-1 2-1 0,-1-3 0 0,3 8-4 16,-3-7 1-16,-3 8 0 0,4-8 1 0,-1 6 2 0,2-2 1 0,0 3-1 16,-6-2 4-16,4 1-2 0,0 5-1 0,8-6-3 0,-5 1 0 0,-1 1-3 15,-1 4-4-15,7-6-3 0,-5 1-2 0,-4 4 0 0,9 2-2 0,0-7 1 16,0 4 2-16,-5 2-1 0,5 0-2 0,0 0 0 0,5 0-3 0,-5 0 2 0,0 0 0 16,9-1 2-16,-4 0 7 0,-5 1 5 0,7 1 6 0,4-7 3 0,-3 6 3 15,0-6 1-15,4 0 6 0,0 3-1 0,3-3 5 0,-4-5 4 0,2 1 3 0,8-1 2 16,-8 2 1-16,6-6-1 0,-1 0-4 0,3 0-8 0,-3-6-5 0,3 2-11 15,-2-1-10-15,1 1-11 0,0-5-12 0,1-3-9 0,2 3-9 0,-2 0-10 16,-2-2-4-16,1-2-6 0,7 3-1 0,-8-5-3 0,2 0 5 0,-3 0 6 16,-4 0 9-16,4 0 10 0,3-4 10 0,-11 1 11 0,11-3 10 0,-8-3 12 0,1 4 10 15,-1-4 8-15,0 0 14 0,-2 0 16 0,-4-7 17 0,1 7 20 0,-2-6 18 16,1 6 18-16,-1-1 16 0,-6 1 17 0,0-1 13 0,0 7 13 0,0-1 13 16,0 5 13-16,0-7 12 0,0 6 14 0,-6 6 4 0,6-7 6 0,-7 7-5 15,1-1-7-15,6 5-10 0,-8-4-15 0,8 5-13 0,-7-2-13 0,7 0-14 0,0 3-17 16,0 3-15-16,0 0-19 0,-5-6-18 0,5 6-14 0,0 0-16 0,0 0-10 15,0 6-14-15,-6-6-4 0,6 3-6 0,0 9-3 0,0-8-4 0,-6 5-3 0,6 0 2 16,-7 2 3-16,7 5 2 0,0-3 5 0,-8-4 3 0,8 11 4 0,0-4 1 16,0-3 2-16,0 7 1 0,0 1-3 0,0-8 0 0,0 7-4 0,0 0-1 15,0 4-1-15,0-3 0 0,0-3-1 0,0 1-1 0,8 2 0 0,-8 3-1 16,7-5 1-16,-7 1-1 0,6-1-1 0,-6-4-1 0,6 6 2 0,-1-3-2 0,-5-2 3 16,7-1-2-16,1 3 1 0,-8-9 0 0,6 7 0 0,1-7 1 0,-7 1-1 15,6-1 2-15,-6-4-1 0,0 1 2 0,5-2 1 0,-5 1 0 0,0-5 4 16,0 0 3-16,0 0 5 0,0 0 4 0,0 0 2 0,0 0 3 0,0-5 0 15,0 5 2-15,8-4 2 0,-8-2 1 0,0 1 3 0,0 1 2 0,-8-5-1 16,8 3-1-16,0-3-2 0,0-1-3 0,-5-5-7 0,-1 0-1 0,6 6-6 0,-7-6 1 16,1-6-4-16,-2 8-1 0,1-2-3 0,2 0-4 0,-7 0-1 0,5 2-1 0,-1-2-4 15,-4 4-2-15,5 1 0 0,2 1-3 0,-3 0-2 0,1 3-5 16,2 3-3-16,-4-4-2 0,4 2-2 0,0 5-3 0,-3 0-2 0,2 0-2 0,-1 0 1 16,1 5-3-16,-1-5 1 0,2 7 2 0,-4-4-2 0,4 8 3 0,-2-7 0 0,1 5 4 15,6-3 2-15,-5 3 3 0,-4 1 2 0,2 1 3 0,7-7 0 0,-5 5 4 16,5 1-2-16,-8 0 0 0,8 0 3 0,0 0-1 0,-6 5 2 0,6-6 1 15,0 0-1-15,0 3 1 0,0-3-1 0,0 6-1 0,0-6 0 0,0 6 2 16,0-5-4-16,6 5 1 0,-6-6 0 0,8 6 1 0,-8-6-1 0,5 1-2 0,2 1 3 16,2 2-2-16,-4-4 2 0,8 3 1 0,-8-3 4 0,9-3-3 0,-1 3-2 15,0 0-11-15,0-5-15 0,1 2-16 0,6 0-23 0,-8-3-25 0,8 3-26 16,-7 0-37-16,5-6-38 0,-4 3-79 0,4-3-99 0,-2 0-81 0,2 0-68 0,-4 0-23 16,-2 0 2-16,2-3 21 0,-1 3 32 15,-1-6 34-15,0 0 40 0,3-3 44 0,-9-1 46 0,7-4 52 0,-13 4 55 0,5-5 77 0,3-5 83 0</inkml:trace>
  <inkml:trace contextRef="#ctx0" brushRef="#br0" timeOffset="59482.1">27289 4911 31 0,'0'0'118'0,"-8"0"51"0,8-6 37 0,-5 6 30 0,-3-4 26 0,8 4 27 0,-6 0 22 0,6-5 28 0,-5 5 23 0,5-6 26 0,-7 3 26 16,7 3-37-16,0-7-72 0,0 7-57 0,0 0-53 0,-8-5-27 0,8 5-13 0,0-4-8 0,0 4-7 0,0 0-7 0,0 0-8 0,0 0-10 0,0 0-12 0,0 0-11 0,0 0-12 0,0-5-10 15,0 5-9-15,0 0-7 0,8-4-5 0,-8 4-4 0,0 0-4 0,7 0-2 16,-7-6-4-16,5 6-4 0,-5 0-1 0,6-3-3 0,2 3-3 0,-8 0-2 15,5 0-4-15,3-6-1 0,-3 6-4 0,2 0-4 0,0 0-6 0,-2 0-10 0,10 0-10 0,-9 0-17 16,1 0-14-16,-1 6-22 0,-1-6-24 0,11 0-24 0,-11 3-25 0,1-3-39 16,1 0-42-16,-2 6-74 0,9-6-85 0,-7 4-54 0,-1-4-39 0,8 0-4 15,-7 0 11-15,-2 0 23 0,3 0 31 0,-2-4 35 0,-1 4 36 0,3-6 41 0,-1 6 42 16,-2-3 50-16,-5-3 54 0,0 6 67 0,0 0 81 0</inkml:trace>
  <inkml:trace contextRef="#ctx0" brushRef="#br0" timeOffset="59655.75">27257 5111 0 0,'-15'14'2'0,"2"6"111"16,7-5 69-16,-7-5 47 0,5 3 35 0,3-2 27 0,-1-8 21 0,-1 9 22 16,7-12 22-16,-6 3 25 0,6-3 23 0,0 0 23 0,0 0 26 0,0 0-72 15,0 0-125-15,0 0-62 0,0 0-32 0,6 0-9 0,-6-3-3 0,7 3 1 16,-1 0 5-16,-6 0-6 0,5 0-7 0,3 0-10 0,0 0-10 0,3 0-11 0,-4 0-15 16,-1 0-20-16,9 0-22 0,-10-6-34 0,9 6-40 0,-1 0-47 0,-1 0-52 15,0 0-56-15,3 0-59 0,-2 0-103 0,-2 0-123 0,5 0-53 0,2 0-15 16,1 0 1-16,-6 0 13 0,8-6 21 0,-8 3 29 15,6-3 37-15,-7 1 43 0,7-3 52 0,-6-3 56 0,1-4 60 0,7 0 66 0</inkml:trace>
  <inkml:trace contextRef="#ctx0" brushRef="#br0" timeOffset="63128.47">28337 4728 17 0,'-7'0'98'0,"1"0"47"0,1 0 36 0,-4 0 32 0,9 0 27 0,-7 0 29 0,2 0 24 0,-1-3 24 0,6 3 25 0,-8 0 21 0,8 0 23 0,0 0-32 0,0-6-62 0,0 6-49 0,0 0-46 0,0 0-21 16,0 0-13-16,0 0-11 0,0 0-9 0,0-5-7 0,0 5-13 0,0 0-6 0,0-4-7 0,0-2-3 0,8 3-4 0,-8 3-3 0,0-6-3 0,0 2-5 16,0-1-3-16,6-1-6 0,-6 3-3 0,5-4-3 0,-5 2-3 0,7 1-1 0,-7-7 2 15,9 7-2-15,-4 0-1 0,1-1-5 0,1 0-3 0,-2-5-4 0,3 4-4 16,0 2-4-16,-3-1-6 0,8-1-4 0,-7 2-5 0,2-1-3 0,-3 5-3 15,8-4-5-15,-7-1-4 0,1 5-3 0,6-4-4 0,-7 4-5 0,2-6-4 16,-3 6-2-16,2 0-3 0,1 0-3 0,-2 6-2 0,0-6-1 0,1 4 1 0,-2-4 2 16,-5 5 1-16,8-1 1 0,-8 1 0 0,0 5 1 0,0-1 1 0,0 3 1 15,0-8 1-15,-8 10 1 0,8-4 1 0,-5 4 1 0,-2 2 2 0,1-1-5 16,0-2-4-16,-2 1-3 0,-4 2-7 0,-2-1-3 0,9 3-2 0,-10-2-5 0,3-1-4 16,0-1-2-16,-2 2 0 0,1-1-2 0,0-2-1 0,5-4-1 0,-4 6 0 15,1-4 0-15,2-1 3 0,2-1 1 0,-4 0 4 0,3-3 1 0,3-2 3 0,5 7 3 16,-8-7 4-16,3 1 2 0,5-5 1 0,-7 4-1 0,7 2-1 0,0-6 0 15,0 0-2-15,0 0-4 0,0 0-1 0,0 0-4 0,0 0-1 0,0 0 0 16,0 0-2-16,0 0 4 0,0 0 0 0,0 0 8 0,7 4 2 16,-7-4 9-16,5 0 10 0,3 0 9 0,-8 0 11 0,5 0 11 0,3 5 7 0,3-5 9 0,-4 6 5 15,2-6 3-15,2 0 5 0,1 3-2 0,4-3-2 0,-5 6-3 0,2 0-5 16,0-6-4-16,0 3-8 0,0 3-6 0,0 0-7 0,1-2-5 0,-2-1-6 16,-4 3-1-16,4-1-4 0,0 5 1 0,-4-4-3 0,-2-3-3 0,1 9 3 15,-1-9-2-15,-6 7 0 0,5-5-1 0,-5 4 1 0,0-3-1 0,0 4-1 0,0-5 3 16,-5 5 1-16,5-6-1 0,-6 5 3 0,-1-4-1 0,1 5-1 0,-2 1 1 15,-4-7-2-15,6 7-1 0,-8-3 0 0,2 3-1 0,-7-8-3 0,4 9-7 16,-4-9-9-16,6 9-16 0,-6-8-16 0,6 5-18 0,-7-4-22 0,0-1-22 16,8 2-18-16,-7-1-20 0,6-1-21 0,-1 2-23 0,-6-6-25 0,6 6-27 0,4-2-28 15,-4-4-52-15,7 0-60 0,-6 5-66 0,7-5-64 0,-2 4-14 0,3-4 13 0,-2 0 25 16,1 5 30-16,6-5 34 0,-7 4 35 0,0-4 38 0,7 6 43 0,-7-6 42 16,7 0 46-16,0 0 61 0,-5 5 67 0</inkml:trace>
  <inkml:trace contextRef="#ctx0" brushRef="#br0" timeOffset="63613.21">27705 6170 5 0,'-8'0'87'0,"8"0"54"0,-5-5 42 0,-1 5 36 0,6 0 33 0,-7 0 29 16,2-6 33-16,5 6 27 0,0-3 32 0,-9 3 27 0,9 0 30 0,0 0-22 0,-5-6-46 0,5 6-50 0,0 0-54 0,0 0-34 0,0 0-22 0,0 0-15 0,0 0-11 0,0 0-13 0,0 0-13 0,0 0-17 0,0 0-18 16,0 0-17-16,0-4-16 0,0 4-11 0,0-5-6 0,5 5-5 0,-5 0-5 0,9 0-5 15,-4 0-1-15,2-4-5 0,-1 4-2 0,-1 0-4 0,11 0-3 0,-5-5 1 16,2 5 0-16,2 0 1 0,-4-7 2 0,10 7-3 15,-8-3-6-15,5 3-7 0,-4-6-8 0,4 6-11 0,3-5-14 0,-8 5-20 0,6-4-22 0,-6 4-25 16,8-6-30-16,-9 6-24 0,0-4-30 0,3 4-35 0,-3 0-37 0,-5-5-84 0,6 5-100 16,-7 0-67-16,7 0-39 0,-8 0-6 0,-5 0 14 0,0 0 28 0,0 0 34 0,0 0 40 15,0 0 41-15,0 5 42 0,-5-1 45 0,-1-4 50 0,-1 6 53 0,-7-6 76 0,9 4 90 16</inkml:trace>
  <inkml:trace contextRef="#ctx0" brushRef="#br0" timeOffset="63754.89">27771 6263 0 0,'-14'9'11'0,"9"6"130"0,-10-4 81 16,9-1 59-16,-1-7 45 0,1 7 33 0,1-5 23 0,5-5 21 0,0 6 17 15,0-6 26-15,0 0 24 0,0 0 32 0,0 0 29 0,5 0-84 0,1 0-149 16,1 0-83-16,-1 0-51 0,2 0-29 0,4 0-16 0,-6 0-6 0,7 0 1 0,0-6 1 16,1 6 2-16,-2 0-11 0,8-5-12 0,-8 5-22 0,4-4-27 0,2 4-33 15,-4 0-43-15,4 0-47 0,-5-6-52 0,7 6-56 0,-8 0-64 0,8 0-109 16,-1 0-128-16,2 0-56 16,-10 0-16-16,10 0 3 0,-8-3 12 0,8 3 25 0,-8-6 30 0,-2 2 40 0,2-7 46 0,1 1 54 15,-7-4 57-15,6 0 65 0,-8-7 69 0</inkml:trace>
  <inkml:trace contextRef="#ctx0" brushRef="#br0" timeOffset="67954.38">28690 6043 29 0,'-8'-5'103'0,"0"1"43"0,3-2 32 0,-1 3 30 0,-2-4 28 0,-5 2 26 15,8 1 24-15,-2-7 25 0,-5 7 23 0,5-1 24 0,-1 1 26 0,3-1-37 0,-3 1-74 0,2-2-42 0,1-3-33 0,-2 3-19 0,7 6-10 0,-9-6-10 0,9 3-8 0,-5-3-7 16,5 2-9-16,-6-1-7 0,6 1-7 0,0 4-9 0,0-6-10 0,-7 6-8 16,7-6-8-16,0 3-5 0,0-3-7 0,0 6-4 0,0-5-4 0,0 1-2 0,-5-2-3 15,5 1-3-15,0 5 0 0,0 0-4 0,0-8-3 0,0 3-3 16,0 5-8-16,0-6-2 0,0 2-7 0,5-2-4 0,-5 6-6 0,0-5-5 0,7 1-5 16,-7 4-7-16,6-6-6 0,-1 1-5 0,4 5-3 0,-2-4-2 0,-2-1 2 0,9 5 1 15,-9-4 2-15,10 4 3 0,-10 0 2 0,9-6 4 0,-1 6-1 0,-8 6 1 16,9-6 2-16,-1 0 1 0,-5 4 1 0,5 1 1 0,-8-1-1 0,9 1 0 15,-9 1-2-15,2-2-3 0,-1 7-2 0,-6-7 1 0,7 7 0 0,-1-3 1 16,-6 3 2-16,0 4 2 0,0-6-2 0,0 6 3 0,-6-2-1 0,-1 2 3 0,7-3 0 16,-6 1 1-16,-1 2 1 0,2-1-2 0,-4-4 0 0,4 5-1 0,-8-6-1 0,8 6-1 15,-3-5-1-15,-5 1-3 0,7-2 1 0,-7 1-2 0,5-1-1 16,-4-3-1-16,5 4-1 0,2-5-2 0,-2 4 1 0,-1-5-1 0,3-4 0 16,-3 6-3-16,8-3 2 0,-6-3-2 0,1 6-2 0,5-6 0 0,0 5-1 0,0-5-3 15,-7 0 0-15,7 0-3 0,0 0-4 0,0 0-4 0,0 0-4 0,0 0-3 16,0 0-2-16,0 0 2 0,0 0 1 0,7 4 2 0,-7-4 1 0,5 0 3 0,-5 0 3 15,6 6 4-15,-6-6 6 0,8 0 6 16,-3 6 8-16,3-6 9 0,-8 0 7 0,7 4 8 0,-2-4 6 0,2 5 3 0,5-5 3 0,-4 4 0 0,-3-4 1 16,3 5 0-16,3-1 0 0,-3 2 1 0,5-1-1 0,-5-1-1 0,2 1-5 0,-1 5-1 15,3-4-4-15,-6 3-4 0,1 1-2 0,-1-5-2 0,2 4-1 0,-3 1-3 16,2 1 1-16,-1-7-2 0,0 5 0 0,-6 1 0 0,0-5-4 0,0 4 1 16,0 3-1-16,0-8 2 0,0 5 0 0,-6 1 3 0,6 0-1 0,-6-6 0 15,-1 8 0-15,2 3-1 0,-3-8 0 16,-5 4-5-16,7 5-6 0,-6-7-13 0,-2 6-14 0,1-6-15 0,-8 6-18 0,10-5-26 0,-2 5-27 0,-7-6-33 0,1 0-35 15,6 0-53-15,-6 3-66 0,-2-3-94 0,3 1-109 0,-3-1-40 0,2 0-7 16,-1-3 14-16,0 3 23 0,0-3 33 0,1 4 33 0,0-5 42 0,-1-1 43 0,1 5 48 16,-2-3 52-16,3 3 62 0,-3-3 68 0</inkml:trace>
  <inkml:trace contextRef="#ctx0" brushRef="#br0" timeOffset="68334.47">27705 7440 49 0,'-8'0'134'0,"3"-5"48"0,-1 5 36 0,-1-4 32 0,7 4 28 0,-5-6 27 16,-4 6 28-16,9 0 21 0,-5-4 19 0,5 4 15 0,0 0 10 0,0 0-59 0,0 0-98 0,0 0-68 0,0 0-48 0,0 0-23 0,0 0-8 0,0 0-8 0,0 0-2 0,5 0-6 0,4 4-4 0,-9-4 0 16,5 6-1-16,2-6 8 0,-1 4 7 0,-1 1 8 0,3-5 5 0,0 5 1 15,-3-1-4-15,8 2-9 0,-7-6-9 0,9 6-7 0,-4-3-10 0,2 3-8 16,0-6-9-16,1 4-14 0,-2-4-18 0,2 6-26 0,-1-1-34 0,0-1-33 0,0-4-36 0,0 5-39 31,1-1-40-31,-9 2-69 0,8-1-80 0,0-5-62 0,-5 10-56 0,-3-7-18 0,2 3 0 0,-7 0 17 0,7 3 26 0,-7-5 36 0,0 1 40 0,-7 5 44 16,7-5 43-16,-7 5 48 0,2-4 49 0,-10-2 64 0,9 5 79 0</inkml:trace>
  <inkml:trace contextRef="#ctx0" brushRef="#br0" timeOffset="68507.61">27692 7744 0 0,'-13'9'9'0,"8"1"126"0,-9 4 80 0,7-10 57 0,1 8 46 16,-2-8 38-16,2 1 32 0,6 0 29 0,-7-1 26 0,7-4 22 15,0 0 21-15,0 0 19 0,0 0 18 0,0 0-87 0,0 0-149 0,7-4-80 0,-7 4-44 16,6 0-23-16,-6-5-13 0,8 5-5 0,-2 0-3 0,1-5-6 0,-2 5-3 16,9-4-3-16,-7-2-1 0,4 0-5 0,5 2-7 0,2-1-9 0,-4 1-15 0,4-1-28 15,3-5-36-15,-2 5-39 0,1 1-45 0,-1-2-50 0,2-4-54 0,2 5-79 16,-2 1-87-16,-2-1-95 0,8-1-94 0,-7 2-36 0,-1-1-7 0,0 5 10 16,-6-4 19-16,8-8 34 0,-9 9 39 0,-1-3 50 0,5-3 49 0,-11 0 60 0,8-6 61 15,-7-6 74-15,2 2 78 0</inkml:trace>
  <inkml:trace contextRef="#ctx0" brushRef="#br0" timeOffset="70920.11">28708 7288 82 0,'0'0'149'0,"0"0"42"0,0-4 33 0,0 4 28 0,0 0 28 0,0-5 24 0,0 5 24 0,0 0 23 0,0 0 22 0,0 0 25 0,0 0 20 0,0 0-63 0,0 0-113 0,0 0-56 0,0-6-30 0,0 6-16 0,0 0-7 0,0 0-9 16,0 0-7-16,0 0-8 0,0 0-6 0,0 0-7 0,-5-4-10 0,5 4-7 0,0 0-10 0,0 0-8 15,0 0-10-15,0 0-7 0,0 0-9 0,0 0-9 0,0 0-10 0,0 0-7 16,0 0-8-16,0 0-8 0,0 0-5 0,0 0-1 0,0 0 0 0,0 0 0 16,0 4 3-16,0 2 5 0,0-1 3 0,0-1 6 0,-8 8 1 0,8-3 7 15,0 0 3-15,0 6 2 0,-5-6 6 0,5 12 1 0,-8-8 1 16,0 8 0-16,8-6-4 0,-5 4-3 0,5-1-3 0,-6 3-6 0,-2-2-4 16,8-4-5-16,-5 3-4 0,5 3-2 0,-8-2 1 0,8 2-4 0,0-3 1 0,0-3-2 0,-5 4 1 15,5 2-2-15,0-3 1 0,0-2 0 0,5 2-2 0,-5-3 2 0,0 0-2 0,8 0 0 16,-8-5 0-16,5 4 2 0,-5-10-3 0,8 8 2 0,-2-3 3 0,-1-4 4 15,-5-1 5-15,8 2 9 0,0-6 11 0,5 4 15 0,-8-4 13 0,0 0 14 16,9-4 16-16,-7 4 11 0,6-10 12 0,1 5 7 0,-9-4 7 0,8-3 3 16,1 3 7-16,-2-6 2 0,2 2 0 0,-9-3-6 0,8 2-9 0,-5-1-7 0,-2-4-16 15,7-2-10-15,-13 3-15 0,7-3-9 0,-1 2-9 0,-6-5-6 0,0-1-7 0,0 1-6 16,-6 0-4-16,-1-6-4 0,1 1-5 0,-1 0-6 0,1 4-8 0,-7-3-11 16,5 2-11-16,-2 1-13 0,-4 7-13 0,-7-3-19 0,8 2-18 0,0 10-22 15,-6-1-25-15,7 0-27 0,-7 6-34 0,6 4-33 0,-8 0-34 0,7 0-58 16,-4 9-69-16,4-4-78 0,-6 5-76 0,7-1-22 0,2 6 9 0,-5 0 20 15,5 1 31-15,-1-4 38 0,-4 4 41 0,5 4 44 0,-2-5 47 0,5-2 50 0,-4 8 49 16,0-6 67-16,-3-2 70 0</inkml:trace>
  <inkml:trace contextRef="#ctx0" brushRef="#br0" timeOffset="71488.5">27835 8724 7 0,'-6'0'94'0,"6"0"54"0,0 0 39 16,-6 0 25-16,6 0 21 0,0 0 15 0,0 0 9 0,0 0 13 0,0 0 12 0,0 0 14 0,0 0 19 0,0 0-28 0,0 0-56 0,0 0-55 0,0 0-61 0,6 0-28 0,-6 0-14 0,0 0-5 0,6 0 6 0,1 6 6 0,-7-6 8 15,5 0 6-15,3 0 2 0,0 0-5 0,-3 0-3 0,8 0-7 0,-8 0-6 0,9 0-9 0,-7-6-9 0,5 6-8 0,3 0-6 0,-3 0-6 16,0-3-8-16,3 3-9 0,-3 0-14 0,0-6-21 0,2 6-23 0,-1 0-30 16,0 0-35-16,0 0-62 0,0-4-73 0,1 4-67 0,-2 0-61 0,-4 0-22 15,3 4-5-15,-3-4 6 0,-3 0 10 0,2 6 21 0,-7-6 25 0,0 0 30 0,0 0 36 16,0 3 41-16,-7 3 45 0,2-2 61 0,-3 1 75 0</inkml:trace>
  <inkml:trace contextRef="#ctx0" brushRef="#br0" timeOffset="71661.62">27835 8993 0 0,'-6'14'18'0,"-8"-2"141"0,7 3 86 0,2-6 61 0,-1 0 47 0,-2-5 34 16,3 2 23-16,5 0 19 0,0-6 11 0,0 3 15 0,0-3 18 0,0 0 17 16,0 0 18-16,5 0-103 0,3 0-176 0,-2 0-96 0,-1-3-65 0,2 3-30 15,1-6-16-15,4 0-5 0,0 6 1 0,4-4 6 0,-5-1 7 0,1 1 3 16,9-1-2-16,-9 1-12 0,8-2-14 0,-6 0-30 0,6 3-34 0,-1-3-41 16,0 6-45-16,-6-6-87 0,8 6-104 0,-3 0-73 0,3-3-54 0,-8 3-19 0,-2 0 2 15,9-6 8-15,-6 6 16 0,-1-5 27 0,0 1 30 0,-7-5 43 0,-1-1 46 0,3-5 53 16,-1 0 56-16,-1 0 76 0,2-4 91 0</inkml:trace>
  <inkml:trace contextRef="#ctx0" brushRef="#br0" timeOffset="73249.64">28695 8501 51 0,'-5'0'127'0,"-3"0"39"0,0 0 34 0,8 0 28 0,-5 0 25 0,-1-5 25 0,-2 5 24 15,8 0 22-15,-5 0 24 0,5-6 22 0,0 6 22 0,0 0-47 0,0 0-93 0,-8-3-53 0,8 3-32 0,0 0-20 0,0 0-11 0,0 0-9 0,0 0-8 0,0-7-9 0,0 7-8 0,0-5-9 0,0 5-6 0,0-4-10 0,8-1-8 16,-8-1-7-16,0 6-5 0,5-4-8 0,-5-1-2 0,0 5-5 0,8-4-2 0,-8-1-2 0,6 1-2 0,-1 4-1 0,-5-6-1 0,8 0 0 0,0 6-2 15,-3-4-1-15,3-1 0 0,-3 5-1 0,0-6-1 16,9 2-1-16,-7 4 1 0,-1-5-2 0,7 5 3 0,0 0-2 0,0-4 0 0,-7 4-1 0,9 0 1 16,-1 0-3-16,-4 0-1 0,3 0-1 0,1 0-2 0,-1 0-2 0,0 0-3 0,0 4-1 15,1-4-2-15,-2 5-2 0,-4-1-1 0,-3 2-2 0,1-1-1 0,2-1 1 16,-3 2 0-16,2 4 1 0,-7-1-1 0,0 0 0 0,0 2-1 0,0-2-1 16,0 1-4-16,-7 5-5 0,2 0-6 0,-3 0-4 0,2 0-8 0,1-2-3 15,-3 2-8-15,-4 6-2 0,-2-8-2 0,8 2-4 0,-7 6-1 0,0-7-1 16,0 0 0-16,0 0 2 0,0 2 4 0,8-1 5 0,-9-6 4 0,-1 6 3 0,9-5 6 15,0-1 2-15,-1 0 3 0,2-3-1 0,-3 3 1 0,2-4 0 0,6-1-3 16,-7 2 0-16,7 0-2 0,0-6-5 0,0 0-3 0,0 4 1 0,0-4-1 16,0 0 5-16,0 0 6 0,0 0 7 0,0 0 12 0,0 5 10 0,0-5 11 15,7 0 9-15,-7 0 11 0,6 0 10 0,2 6 10 0,-8-6 13 0,5 0 11 0,2 0 7 16,-1 0 7-16,0-6 2 0,2 6 1 0,4 0-5 0,-3 0-2 0,1 0-11 16,-2-5-6-16,5 5-9 0,0 0-6 0,6 0-10 0,-6 0-7 0,1 0-5 0,6 0-4 15,-1 0-2-15,-7 0-3 0,8 0-5 0,0 5-3 0,-1-5-4 0,-6 6-3 16,7-2-2-16,-8-1 0 0,3 3-2 0,-4-1 2 0,2-1-1 0,-5 2-2 15,-1 0 1-15,-2 3-6 0,2-3 1 0,-2-3-4 0,-5 7 3 0,0-5-3 16,0-1 4-16,0 7 2 0,0-7-2 0,-5 7 4 0,-2-7-1 0,2 6 0 0,-2-1 0 16,-1 2-1-16,-5-2-8 0,2 1-4 0,-4 1-16 0,3-3-19 0,-8 3-25 15,1-2-26-15,-2 0-30 0,3 7-34 0,-3-7-41 16,-3 0-40-16,4 3-93 0,-7-3-115 0,1 0-81 0,7-3-61 0,-8 3-15 0,7-5 8 0,-4 2 23 16,3-1 35-16,3-1 38 0,-9-4 46 0,6 0 48 0,2 0 52 0,6-4 54 0,-6-1 59 15,7-1 84-15,-1-3 95 0</inkml:trace>
  <inkml:trace contextRef="#ctx0" brushRef="#br0" timeOffset="160539.04">8278 6170 16 0,'0'0'47'0,"0"0"16"0,0-11 14 0,0 8 17 0,0 3 16 0,0-6 19 0,0 6 19 15,0-4 22-15,0 4 19 0,-7-5 4 0,7 5-10 0,0-4-8 0,0 4-7 0,0-5-1 0,0 5 3 0,0-7-2 0,0 4 0 0,0 3-5 0,0-6-4 0,0 1-9 16,0 5-8-16,0-4-7 0,0-2-9 0,0 6-6 0,0-4 0 0,0-1-4 0,0 1 1 0,0 4-2 15,-6-5 1-15,6-1 2 0,0 2 2 16,0 4 1-16,0-6 2 0,-8 1-2 0,8 1-1 0,0-2-2 0,-7 6-8 16,7-5-5-16,0 1-8 0,-5-1-8 0,5 5-11 0,-6-4-6 0,6-2-10 15,-8 6-12-15,8-3-11 0,-5 3-6 0,5-7-9 0,-8 7-6 0,8 0-5 0,-5 0-3 0,-3 0-6 0,8 0-1 16,-6 0-4-16,1 0-2 0,-3 0-3 0,8 0 0 0,-7 7-2 16,1-4 0-16,-2 3-2 0,3-2-1 0,5-4-2 0,-5 9 0 0,-3-4-2 0,2 1 2 0,6 3-3 15,-7-3 2-15,1 4 2 0,6-5 0 0,0 4-1 0,-7 1 4 0,7-1-3 0,0 0 1 16,0 3 0-16,0-3 2 0,0 1 0 0,0-1-1 15,0-4 2-15,0 5 2 0,0 0-1 0,0-1-1 0,0 0 0 0,0-3 1 16,0 3 1-16,0-4 1 0,7 5-2 0,-7 1 1 16,0-7-1-16,6 6-1 0,-6-1 1 0,7 2-1 0,-7-7 0 0,0 7 0 15,6-1 1-15,2-1 0 0,-8 0-2 0,5-3 2 0,0 4 1 0,-5-1 1 0,8 0-1 16,-8 1 1-16,6 0 2 0,1 0 0 0,-7-4 2 0,0 3 2 0,8 0 2 0,-8 1-1 0,0-5 0 0,5-1 1 16,-5 8 0-16,0-9-1 0,0 3 0 15,0-1 0-15,0 5-2 0,0-6 0 0,0 1-1 0,0-1-2 0,0 1 0 0,-5 1-5 0,5-2-4 0,0 2-1 0,-8-1-2 0,8-1-3 16,0 2 2-16,-7-3-2 0,7 3 1 0,-6-6-2 15,-2 4 2-15,8 1-1 0,-5 1 2 0,5-3-3 16,-5-3 2-16,-3 6-2 0,8 0 3 0,-6-6-1 0,6 4 2 0,-7-4 0 0,1 0-1 0,6 0 1 0,-7 5 0 0,7-5 3 0,-5 0-2 16,5 0 1-16,0 0 1 0,-9 0 1 0,9 0 2 0,0 0 3 15,-5 0 3-15,5 0-2 0,0-5 1 0,0 5-2 0,0 0-2 0,0 0-1 0,0 0-2 16,0 0-1 0,0 0-1-16,0 0-3 0,0 0-2 0,0 0-1 0,0 0-1 0,0-4-3 0,0 4 2 15,0 0 2-15,0 0 2 0,5 0 2 0,-5 0 3 0,9 0 1 0,-4 0 2 0,-5 0 2 0,7 0 3 0,-1 4 3 16,1-4 5-16,-1 0 4 0,2 5 5 0,-3 1 0 15,0-6 3-15,3 4 1 0,-2 0 0 0,1 1 1 0,6 0 0 0,-7 5-1 0,2-1 0 0,5-3 1 0,-8 4 1 16,3 4-2-16,-2-4-1 0,-1 5-1 0,2-6-4 0,1 6 0 0,-2 0-2 0,1 0 0 16,-1 0-1-16,-6-2 3 15,5 2-2-15,-5 0 0 0,7 0 0 0,-7-2 1 0,0 2-1 0,0 1-2 16,9-2 0-16,-9 1-2 0,0 1 0 0,0-2-2 0,0-6 0 0,0 7-9 16,0-4-7-16,0-1-11 0,0-1-12 0,0-4-14 0,5 5-15 0,-5-6-12 15,0 1-15-15,0 1-23 0,0-3-22 0,0 4-39 0,0-7-43 0,0 0-43 0,6 5-43 16,-6-5-34-16,0 0-28 0,0 0-1 0,7 4 13 0,-7-4 21 0,5 0 21 0,-5-4 28 15,9 4 26-15,-9-5 34 0,0-2 34 0,7 7 43 0,-7-3 44 0,0-8 46 16,0 7 57-16</inkml:trace>
  <inkml:trace contextRef="#ctx0" brushRef="#br0" timeOffset="164179.5">8388 4929 5 0,'0'-5'73'0,"0"1"42"0,0-1 33 0,0 1 32 0,0-2 28 0,-7 2 30 0,7-1 26 0,0-1 24 0,0 3 26 0,0-4 22 0,0 2 23 0,0 1-26 0,0 4-51 0,0-5-37 0,0 1-27 0,0 4-22 0,0 0-17 16,0-6-15-16,0 3-17 0,0 3-12 15,0-6-12-15,0 6-10 0,0-6-10 0,0 6-9 0,0 0-11 16,0-3-8-16,0 3-11 0,0 0-11 0,0-6-8 0,0 6-11 0,0 0-8 0,0-6-4 0,0 6-9 0,0 0-3 0,0 0-5 16,0 0-4-16,0 0-3 0,0 0-3 15,7 0-1-15,-7 0 0 0,7 6 1 0,-7-6 2 0,5 6 1 0,3-3 2 16,-8 3-2-16,7 0 1 0,-2-3 1 0,2 7-1 0,-7-5 1 0,7 4 0 15,-2 1 1-15,3 1-1 0,0 3 1 0,-3-5-1 0,1 6 0 0,1 0 0 0,-2 0-1 0,4-6 2 0,-4 6 1 0,2 0 2 0,-1-2 2 16,-6 2 2 0,5 0 1-16,-5 0-1 0,9 0-1 0,-9 0 0 0,0-5-1 0,0 5-3 15,7-6-1-15,-7 0-4 0,0 6 0 0,0-5-3 0,0-4-2 0,0 3-1 0,-7 0-1 16,7-3-1-16,0 3 0 0,0-3 3 0,0-3 0 0,0 3 2 0,0 0 3 0,-9-6 2 0,9 4 4 0,0-4 3 16,0 5 3-16,0-5 4 0,0 0 1 0,0 0 1 0,0 4 3 0,0-4-1 15,-5 0 1-15,5 0-1 0,0 0 2 0,0 0-3 0,-6 0 2 0,6 0 1 0,-7-4 3 0,7 4 2 16,-5-5 2-16,5 5 3 0,0-4 3 0,-9-2 3 0,9 0 3 0,-5 3 4 15,5-3 5-15,0 0 3 0,-7-3 5 0,7 4-2 0,-6-3 0 0,6-3-7 16,0 1-7-16,0 1-5 0,-5-6-6 0,5 0-6 16,0 0-5-16,0 0-4 0,0 2-3 0,0-8-4 15,0 6-6-15,0-3-7 0,5 2-6 0,-5 1 0 0,0 1-1 0,6-5 0 0,-6 4 6 0,0 5-3 16,7-4 1-16,-7 0-4 0,5 3 0 0,-5-4-4 16,9 6-4-16,-4-1-3 0,-5 1-6 0,7 3-6 0,-7-3-10 0,6 3-18 0,-1 2-18 0,4-7-21 0,-2 11-22 0,-2-3-23 15,2-3-21-15,-1 6-36 0,0 0-42 0,2 0-60 0,-1 6-66 0,4-3-46 16,-3 3-31-16,-3-1-2 0,8-1 16 0,-5 2 25 15,-2 3 32-15,-1-3 34 0,3 0 36 0,-1 3 39 0,-1-5 37 0,-6 1 47 16,8-1 52-16,-8 1 59 0,5 2 71 0</inkml:trace>
  <inkml:trace contextRef="#ctx0" brushRef="#br0" timeOffset="164716.34">8910 4802 1 0,'5'-4'78'0,"-5"-5"51"0,7 3 32 0,-7 0 29 0,0-3 29 0,0 4 26 0,0 1 26 0,0-2 26 0,0 6 24 0,0-4 23 0,0-1 21 15,0 5-19-15,0 0-42 0,0 0-54 0,0-4-58 0,-7 4-31 0,7-5-12 0,0 5-14 0,0 0-15 16,-5 0-15-16,5 0-14 0,-8-7-15 0,8 7-12 0,-7 0-14 0,2 0-10 16,5 7-12-16,-7-7-11 0,0 0-8 0,7 5-6 0,-5-5-4 0,-3 4-2 0,3-4-3 15,5 5-2-15,-8-1-1 0,2 6-1 0,-1-5-1 0,1 0 0 0,-1 5-1 16,1 0 2-16,6-5-1 0,-7 5-1 0,1-1 3 0,1 0-1 15,-4 3 0-15,9-3-1 0,-7 6 3 0,2-6-2 0,-3 0 0 0,8 1 1 16,-5 5-1-16,5-5-3 0,-6-1 2 0,6 6 1 0,-8-4-2 0,8-2 2 0,0 1 1 16,0-1-2-16,-5 0-2 0,5 3 0 0,0-3-3 0,0 1 0 0,0-1-3 15,0 0 1-15,0-3-1 0,0 3 1 0,5-3-1 0,-5 3-1 0,8-3-2 0,-8-2-1 16,6 1-1-16,-1-1-2 0,3 1 2 0,-8-5 3 0,5 6 2 0,11-2 3 16,-11-4 3-16,1 6 3 0,1-6 3 0,-1 0 2 0,1 0 4 0,6 0 5 15,-7-6 4-15,2 6 4 0,-3-4 8 0,3-2 10 0,-3 1 8 0,2 1 8 0,0-1 9 16,-2 1 6-16,2-5 8 0,1 3 6 0,-8 0 3 0,5-3 3 0,2 3 3 15,-7 2 2-15,0-7 1 0,7 8 2 0,-7-1 0 0,0-8-2 0,0 9-5 16,0-9-9-16,0 3-8 0,0 0-9 0,0-1-7 0,0 1-8 0,0-2-5 16,0-4-5-16,0 6-4 0,-7-5-3 0,7 3-6 0,-7 1-5 0,7 1-4 0,-5 0-11 15,5 0-1-15,-8 3-4 0,8-3 0 0,-7 3-3 16,7 0 0-16,-5 2-2 0,-2-1-3 0,7-1-2 0,-7 6-3 0,2-3-3 16,-3 3-5-16,8-6-6 0,-5 6-5 0,-3 0-6 0,8 0-7 0,-6 0-3 0,6 0-5 0,-7 6-5 0,1-6-4 15,6 3-3-15,-7-3-6 0,7 6-6 0,-6-1-4 0,6-1-5 0,-7 2-2 16,7 0-1-16,-6-3 3 0,6 3 1 0,-5 0-1 15,5-3 1-15,0 3-3 0,-9-2-6 0,9 1-14 0,0-1-16 0,0-4-27 0,-7 5-27 0,7 2-32 0,0-4-32 16,0-3-31-16,0 6-27 0,0-6-7 0,0 9 7 0,0-3 11 0,0-6 18 16,0 4 20-16,0 1 22 0,7-1 32 0,-7 1 31 0,0-5 38 0,0 6 40 0,0-6 44 15,9 4 50-15</inkml:trace>
  <inkml:trace contextRef="#ctx0" brushRef="#br0" timeOffset="165869.37">8455 4963 7 0,'0'-4'70'0,"0"-1"38"0,0 1 35 0,0-1 31 0,0-1 28 0,0-4 28 0,5 5 24 0,-5 1 23 0,0-5 21 0,0 3 19 0,0 6 19 0,0-4-30 0,0-1-57 0,6-1-31 16,-6 3-21-16,0-4-20 0,0 7-19 0,0-5-13 0,0 1-13 0,0 4-7 16,7-5-8-16,-7 5-4 0,0-4-2 0,0 4-2 0,0-6 0 0,0 3-1 0,0 3-1 15,0-6-1-15,0 6-5 0,0 0-3 0,0 0-2 0,0 0-5 0,0 0-6 16,5-6-7-16,-5 6-6 0,0 0-10 0,0 0-9 0,0 0-7 15,0 0-11-15,0 0-9 0,0 0-10 0,0 0-9 0,0 0-9 0,0 0-9 0,0 0-5 16,0 0-5-16,0 0-2 0,0 0-1 0,0 6-1 0,0 0 1 0,0-3 3 0,0 3 2 16,0-2 4-16,0 1 5 0,0-1 3 0,0 8 5 0,9-3 4 0,-9-4 3 15,0 5 4-15,0 3 1 0,0-2 2 0,0-1 2 0,0 4-2 0,0 0 2 0,0 0-2 16,0-2 0-16,0 3-1 0,0-2-1 0,0 2-2 16,0 6 1-16,0-8-2 0,0 1-1 0,0 2 0 0,0-1-3 0,0 3 0 0,0-3-1 0,0 1 1 15,0-7-2-15,0 6-1 0,0-6 1 0,0 0-1 0,0 3 0 0,0-3-1 0,0 0 0 16,0-5-1-16,0 7 0 0,0-7 1 0,0 2 0 0,0 0-2 0,0-6 1 15,0 4-1-15,0-4 1 0,0 5 0 0,0-5-1 0,0 0 1 0,0 0-1 16,0 0 0-16,0 0-4 0,0 0-4 0,0 0-13 16,0 0-11-16,0 0-14 0,0 0-18 0,0 0-16 0,5-5-23 0,-5 5-20 0,0 0-25 0,7-4-46 0,-7-2-58 15,6 6-80-15,-6-10-88 0,5 5-33 0,-5-1-3 0,0-3 13 16,0 5 23-16,9-5 27 0,-9-3 31 0,-9 3 32 0,9-6 38 0,0 6 36 0,-5-6 42 0,5 0 56 16,-6 0 61-16</inkml:trace>
  <inkml:trace contextRef="#ctx0" brushRef="#br0" timeOffset="166252.31">8447 4616 0 0,'0'-9'5'0,"8"3"115"0,-8-3 66 0,5 5 51 0,-5-5 40 0,0 3 38 15,0-4 35-15,0 5 34 0,0 0 31 0,0-5 33 0,0 6 29 0,0 4 29 16,0-5 28-16,0 5-79 0,0 0-141 0,0 0-68 0,0 0-34 0,0 0-24 0,0-4-13 16,0 4-18-16,0 0-13 0,0 0-17 15,0 0-16-15,0 0-12 0,0 0-15 0,0 0-16 0,0 0-14 0,0 0-13 0,0 0-12 0,0 0-16 0,0 0-9 16,-5 0-10-16,5 0-7 0,0 4-4 0,0-4-2 0,-8 5-3 0,8-1 1 15,0 2-3-15,0-2 2 0,0 6-1 0,0-6 2 0,-8 2 2 0,8 4 1 0,0-1 1 16,0-4 6-16,0 5 0 0,0-5 0 0,0-1 1 16,-5 8-1-16,5-8-1 0,0 1 1 0,0 0 0 0,5-1-3 0,-5 0 1 15,0-4-2-15,0 0 0 0,0 6 2 0,0-1-1 0,0-5 2 0,0 4 3 0,0-4 2 0,8 0 3 0,-8 0 6 16,0 0 2-16,8 0 4 0,-8 0 7 16,5-4 4-16,-5 4 5 0,6-5 5 0,-6-1 4 0,7 2 3 0,-2 0 2 0,-5-1 3 0,9 0 1 0,-4 1 0 0,-5-8-1 15,7 8-1-15,-7-1-3 0,6-5-3 0,-6 5-3 0,5 1-4 0,-5-5-3 16,0 3-5-16,0 0-3 0,0-3-2 0,0 0-4 0,0 3-9 0,0-3-10 15,0 5-14-15,0-8-15 0,-5 3-11 0,5 4-13 0,0-5-10 0,0 5-14 16,-6 1-12-16,6 0-16 0,0-1-17 0,0-1-17 16,-7 6-23-16,7 0-17 0,0-4-16 0,0 4-12 0,0 0-10 0,-5 4-28 15,5-4-34-15,0 6-43 0,-9-1-40 0,9-1-34 0,0 5-28 0,-5 1 3 16,5-5 17-16,0 4 29 0,-7 7 29 0,7-7 34 0,-6 1 33 0,6 4 35 0,0 2 36 0,-5-7 45 16,-3 6 48-16,8 0 51 0,0 0 64 0</inkml:trace>
  <inkml:trace contextRef="#ctx0" brushRef="#br0" timeOffset="166820.68">8902 4427 76 0,'0'-5'139'0,"0"1"39"0,0-2 32 0,-7 0 30 0,7 2 29 0,0 4 27 0,0-5 27 0,-5-1 25 0,5 2 26 0,0-1 26 0,0 1 28 0,0-1-56 0,-7 5-104 0,7-4-49 0,0 4-13 0,0-6-10 16,0 0-6-16,0 6-6 0,0 0-9 0,0 0-4 0,0-3-5 0,0 3-5 0,0 0-6 15,0-6-6-15,0 6-9 0,0 0-11 0,0 0-9 0,0 0-14 0,0 0-12 0,0 0-13 16,0 0-12-16,0 0-12 0,0 0-13 0,0 0-14 15,0 0-14-15,0 0-15 0,0 0-15 0,0 0-9 0,0 0-8 0,0 0-7 0,0 0-1 16,-7 6-3-16,7-3 0 0,0 3 1 0,7 4 3 0,-7-5 5 0,0 4 7 16,0 1 4-16,0 5 7 0,7-5 6 0,-7 4 8 0,5 1 2 0,-5 0 4 15,0 4 1-15,7-4 1 0,-7 3 1 0,8 3 2 0,-8-2 0 0,0 6-2 16,5-7 0-16,-5 9-3 0,7-5-2 0,-7 5 0 0,7-3-2 0,-7 0 2 0,5 0-2 16,-5 0 1-16,8 1-1 0,-8-1-1 0,8 1 0 0,-8-1 2 0,5-5-4 15,-5 2 0-15,6-3-8 0,-6 3-10 0,5-8-14 0,-5 2-16 0,7 0-19 16,-7 0-20-16,0-5-24 0,9-1-23 0,-9 0-24 0,5 3-21 0,-5-3-31 15,0 0-31-15,7-3-56 0,-7 3-61 0,0-5-58 0,6 7-48 0,-6-7-7 0,5 2 14 16,-5-1 25-16,0-5 29 0,0 0 36 0,0 0 35 0,0 0 37 0,0 0 37 16,0 0 41-16,0 0 46 0,0 0 56 0,0 0 71 0</inkml:trace>
  <inkml:trace contextRef="#ctx0" brushRef="#br0" timeOffset="167375.22">9254 5188 0 0,'0'-5'1'0,"7"1"103"0,-7 0 66 0,5-1 42 0,-5-5 35 0,0 4 32 0,0 1 32 0,8 1 33 0,-8-2 34 0,0 1 27 0,7 1 31 0,-7-1 26 0,0 5 24 0,0-4-71 15,0 4-128-15,0-6-64 0,0 6-25 0,0 0-15 0,0 0-10 0,0 0-11 0,0 0-16 0,0 0-19 0,0 0-19 16,0 0-18-16,0 0-17 0,0 0-16 0,0 0-12 0,0 0-13 0,0 0-13 0,0 0-10 15,0 0-14-15,0 0-6 0,0 0-5 0,0 0-4 16,-7 0 3-16,7 0 0 0,0 6 3 0,0-2 3 0,0 1 1 16,-8-1 2-16,8 1-3 0,0 1-5 0,-5-2-12 0,5 7-13 0,-7-7-17 0,7 7-20 15,-7-3-25-15,2-3-28 0,-2 4-35 0,7 3-72 0,-6-9-88 16,-2 9-77-16,2-3-65 0,-1-5-23 0,2 5 4 0,-3-3 16 0,2-1 27 0,-1 5 30 0,1-4 35 16,1-2 39-16,-2-4 39 0,-2 5 45 0,-2-5 49 0,11 4 69 0,-7-4 80 0</inkml:trace>
  <inkml:trace contextRef="#ctx0" brushRef="#br0" timeOffset="167978.2">9677 4826 6 0,'0'-9'71'0,"0"3"37"0,-6 3 27 0,6-3 29 0,0-3 29 0,-5 5 28 0,5-2 27 0,-7-4 26 0,7 5 22 15,-9 0 24-15,9 1 23 0,-5-6-23 0,5 5-51 16,0 1-28-16,0-1-20 0,-7-2-10 0,7 4-5 0,0 3-11 0,0-6-13 0,0 6-13 0,0-5-11 0,-6 1-6 0,6 4-9 0,0-6-6 15,0 6-7-15,0-3-11 0,0 3-8 0,0-6-9 0,0 2-7 0,6-1-8 16,-6-1-8-16,0 6-8 0,0-3-7 0,0-4-8 0,7 7-4 0,-7-5-6 16,0 5-6-16,5-4-8 15,-5 4-5-15,9-5-6 0,-9 5-6 0,7-6-5 0,-2 6-5 0,-5 0-5 16,6 0-4-16,1 0 0 0,-1 0-4 0,2 0 0 0,-1 6-1 0,-2-6-2 0,-5 5 2 0,6-1 0 0,0 8 3 0,1-9 1 16,1 8 0-16,-3-7 2 0,3 5 0 0,-2 1 1 0,-6 4 1 0,5-2-1 0,3 1 1 15,-8 2-4 1,7 0-7-16,-7 0-7 0,6-2-10 0,-6 8-9 0,0-6-5 0,0 0-4 0,0-2-1 15,0 8-4-15,0-6-2 0,0-2-2 0,0 2-2 0,0-4 1 0,-6 2-1 16,6-3 4-16,-7 1 9 0,7-2 10 0,-8 0 9 0,8 3 7 0,-5-8 8 16,5-1 1-16,-6 8 6 0,6-7 4 0,-8 2 4 0,8-6 3 0,-5 6 4 0,-3-6-1 15,8 3 5-15,0-3-1 0,-7 6 0 0,7-6 0 0,-6 0 0 0,6 0 4 0,-6 0 1 0,6 0 3 16,0 0 2-16,-5 0 4 0,5 0 7 0,-7-6 5 0,7 6 6 16,0-3 7-16,-8-3 1 0,8 6 2 0,0-6-1 0,0 2 2 0,0-7-3 15,-6 8-1-15,6-7-3 0,0 4 1 0,0-3 1 0,0-6-6 0,0 6-5 0,0-6-8 16,6 0-11-16,-6 0-7 0,0 2-5 0,0-2-2 0,8-6-4 0,-8 2-1 0,7 4-4 15,-2-4-3-15,-5 5-1 0,6-1-6 0,0-1-5 0,1 2-7 0,-7 0-1 16,8 5-12-16,-3-3-11 0,3 3-18 0,-2 0-20 16,-1 0-20-16,3-1-22 0,5 5-19 0,-7-4-16 0,1 2-25 0,-2 2-30 15,11 1-43-15,-11-1-51 0,8-1-67 0,-8 2-70 0,9 4-16 0,-7 0 5 0,5-4 25 16,-4 4 28-16,-1 0 35 0,-2 4 34 0,3-4 34 0,-2 0 34 0,-1 4 41 16,-5-4 41-16,8 6 52 0,-8-1 60 0</inkml:trace>
  <inkml:trace contextRef="#ctx0" brushRef="#br0" timeOffset="168435.89">10021 4822 0 0,'9'-5'2'0,"-4"-1"109"0,-5 3 66 0,7-7 46 0,-1 5 37 0,-6-5 34 0,0 0 29 0,8 0 29 0,-8 0 29 0,0 1 26 0,0 0 26 0,0 2 24 0,6-2 21 15,-6 4-75-15,0 1-130 0,0-2-67 0,0 3-33 0,0 3-20 0,0 0-14 0,0 0-12 16,0-6-10-16,0 6-13 0,0 0-14 0,0 0-12 0,0 0-11 0,0 0-9 15,0 0-13-15,0 0-10 0,0 0-14 0,-6 0-10 0,6 0-12 0,0 0-7 16,0 0-6-16,0 6 0 0,-8-3-4 0,8 3 0 0,0-6-2 0,0 4 1 0,-6 7 0 16,6-8 1-16,-7 4-2 0,7 2 2 0,0 0 2 0,-5 1 1 0,5-5 4 15,0 4-1-15,-9 7 0 0,9-7 2 0,-5 0-4 0,5 2 0 0,0-1 2 0,0-1-2 16,0 6-2-16,-5-5 2 0,5-1-2 0,0 3 2 0,0 2 0 16,0-4 0-16,5-1-1 0,-5 6-1 0,0-5 1 0,0-1-2 0,5 0-2 0,-5 1-3 15,9 1 2-15,-4-8-2 0,-5 9 2 0,7-9 1 0,-1 3-3 0,2 0 2 16,-2-2 1-16,1-1 3 0,-2 3 2 0,3-6 4 0,-2 5 5 0,1-5 5 15,-1-5 5-15,-1 5 8 0,11-6 9 0,-11 6 7 0,8-7 6 0,-8 1 6 0,11 0 6 16,-11-3 6-16,1 0 7 0,7-2 5 0,-5 1 6 0,-3 1 5 16,2 0 2-16,0-1 0 0,-2-1 0 0,-5 2-4 0,7-1-6 0,-7-5-3 15,0 5-7-15,0-4-2 0,0 1-11 0,0-2-4 0,-7-1-8 0,7 2-9 0,-5-1-11 0,5-1-14 16,-7 2-13-16,0 0-11 0,2 5-10 0,-3-6-13 16,3 4-16-16,-9 7-12 0,9-5-13 0,-3 3-13 0,0 6-11 0,-5-4-10 0,8 4-13 0,0-5-9 15,-4 5-6-15,-3 5-9 0,6-5-8 0,-1 4-15 0,1-4-22 0,-2 6-37 0,3 3-46 16,-2-5-56-16,1 1-57 0,-2 4-16 0,2 3 7 15,6-8 16-15,-7 5 20 0,7 1 26 0,-5 0 26 0,5 0 29 0,-9 5 31 0,9-5 39 0,0-1 42 0,-5 0 52 16,5 3 65-16</inkml:trace>
  <inkml:trace contextRef="#ctx0" brushRef="#br0" timeOffset="168817.87">10367 4822 0 0,'8'-11'80'0,"-8"8"64"0,0-3 43 0,0 2 38 0,0-5 38 0,0 3 37 0,0-4 38 0,-8 5 32 0,8-4 34 0,0 3 30 0,-6-3 27 0,6 5-13 0,0-8-37 16,-6 9-58-16,6-3-74 0,0 1-37 0,-7-5-21 0,7 7-18 0,-5-3-20 0,5 6-21 16,0-4-19-16,0-1-19 15,-8 5-16-15,8 0-14 0,0-6-16 0,0 6-13 0,0 0-15 0,0 0-15 0,0 0-15 16,0 0-11-16,-8 0-13 0,8 0-7 0,-5 6-7 0,5-6-6 0,-6 5-5 0,6-1-4 16,-5 2-4-16,5 3-1 0,0-5-1 0,-7 7 0 0,7-1 4 0,-9-1 2 15,9 6 3-15,0-6 1 0,0 0-3 0,-5 7-1 0,5-7 0 0,0 6-8 0,0 0-5 0,0-6-6 0,0 6-3 16,0-5 0-16,0 4-3 15,0 2 0-15,5-7-1 0,-5 1-4 0,9-1 1 0,-9 6 0 0,7-9 5 0,-2 3 5 16,1 0 5-16,-1-3 6 0,3 3 10 0,0-3 5 0,-3-3 6 0,8 3 8 0,-7 0 1 0,9-6 8 0,-10 0 5 0,9 0 11 16,-9 0 10-16,10 0 12 0,-9-6 8 0,7 6 10 0,0-6 9 0,-7-3 6 15,1 4 9-15,4 1 6 0,-3-6 8 16,0 5 4-16,-3-4 5 0,3 3-2 0,-8-4-1 0,5 1-4 16,-5 0-8-16,0-1-6 0,0-1-8 0,0 1-10 0,0-4-11 0,0 1-13 0,-5-2-13 0,5-1-12 0,-8 2-11 0,3-1-17 0,-3-5-19 15,0 6-18-15,3-1-17 0,-1-1-14 0,-1 2-19 0,1 1-16 0,-2-2-21 0,-4 6-15 16,6-3-18-16,0 8-16 15,-1-1-17-15,-1-1-36 0,-5 2-52 0,7 4-61 0,1 0-67 0,-2 0-21 0,-1 0-3 0,2 0 14 0,0 4 22 0,-1-4 28 0,2 6 29 16,-3-1 33-16,0-5 33 16,3 4 38-16,-1 1 36 0,1-5 52 0,-2 7 56 0</inkml:trace>
  <inkml:trace contextRef="#ctx0" brushRef="#br0" timeOffset="169085.56">10603 4553 9 0,'5'-10'105'0,"4"1"63"0,-4-7 49 16,-5 7 46-16,5 0 45 0,-5-6 43 0,0 6 43 0,8-1 40 0,-8 4 39 0,0-3 37 16,0 4 32-16,0-1-19 0,0 2-54 15,0 4-71-15,-8-5-82 0,8 5-54 0,0 0-32 0,0-4-37 16,0 4-36-16,0 0-35 0,0 0-35 0,0 0-30 0,0 0-32 0,0 0-19 16,0 0-17-16,0 4-10 0,0-4-7 0,0 5-2 0,0-1-6 0,0 7 3 15,0-7 1-15,0 7 3 0,0-1 5 0,0-1 5 0,0 6 8 0,0-6 9 16,0 7 7-16,0-2-3 0,8 0-7 0,-8 6-12 0,0-5-16 0,0 4-18 15,0 2-19-15,0-3-20 0,0 1-20 0,0 2-20 0,0-3-19 0,6 3-19 16,-6-2-15-16,7 0-27 0,-7 1-29 0,8-1-40 0,-8-4-40 0,5 0-56 16,1 0-59-16,-6 0-10 0,8-2 11 0,-3-1 22 0,2-3 29 0,-7 0 32 0,6-3 30 15,-6-2 31-15,7 1 31 0,-7-1 38 0,0-4 41 0,7 5 50 0,-7-5 57 16</inkml:trace>
  <inkml:trace contextRef="#ctx0" brushRef="#br0" timeOffset="169275.6">10596 4832 80 0,'-8'-6'161'0,"3"-3"52"0,-2 3 43 0,-5 3 39 0,4-7 38 0,3 5 34 0,5-5 36 16,-8 4 30-16,2-3 29 0,6 4 26 0,-5 1 25 0,5-2-62 0,0 6-111 16,0 0-71-16,0 0-49 0,0-4-30 0,0 4-20 0,0 0-21 0,0-5-21 0,0 5-24 15,0-4-20-15,0 4-19 0,5 0-14 0,-5 0-11 0,0-5-12 0,6 5-11 16,2-7-10-16,-8 7-8 0,5 0-10 0,3-3-9 0,-3 3-8 0,9-6-18 16,-9 6-21-16,3 0-32 0,4-5-31 0,-3 5-42 0,1 0-40 0,-2 5-68 15,5-5-80-15,-5 0-65 0,3 0-56 0,2 6-19 0,-6-6 1 0,6 3 15 0,-6-3 22 16,0 0 33-16,6 7 38 0,-8-7 49 0,1 0 49 0,2 5 54 0,-3-5 54 15,2 0 65-15,-7-5 79 0</inkml:trace>
  <inkml:trace contextRef="#ctx0" brushRef="#br0" timeOffset="170496.18">11391 4695 65 0,'0'-9'133'0,"5"3"42"0,2-4 33 16,-7 5 29-16,6 1 26 0,-6-1 28 15,0-1 26-15,0 2 26 0,8 0 26 0,-8 4 25 0,0-5 26 0,0 5-53 0,0-5-98 0,0 5-52 0,0-4-23 0,0 4-15 16,0-6-13 0,0 0-7-16,0 6-4 0,0-4-8 0,0-1-11 0,-8 5-10 0,8-6-12 0,0 6-9 0,0-4-14 0,-6 4-10 0,6-5-12 0,-7 5-10 0,7-4-11 15,-5 4-7 1,5-5-7-16,-7 5-8 0,7 0-9 0,-7-4-5 0,7 4-6 0,-5 0-4 16,-3 0-5-16,1 0-2 0,7 0-3 0,-5 0-2 0,-4 0-2 0,4 0-4 0,0 4-3 0,-3-4-5 0,3 5-2 0,5-5 0 15,-8 4-1-15,-5 1 2 0,13-1 1 16,-6 2-1-16,-2 3 0 0,3-3 0 0,-3 4-2 0,3-5 1 15,0 4 0-15,5 1 0 0,-9-1 4 0,9-4 3 0,-5 5 1 0,5 1 2 0,-7-7-2 0,7 5-1 0,0 1-1 0,0 1-1 0,-8-1-1 0,8-1 1 16,0 0-2-16,0 1 3 0,8 0 1 16,-8 0 2-16,0 0-2 0,0-1 1 0,7-3-2 0,-7 3-1 0,5 0-1 0,-5 3-1 0,9-9 3 0,-4 3-1 15,0 3 4-15,3-3-1 0,-8-2 2 0,5 1 1 0,9-1 0 0,-14 1 2 16,13-5 1-16,-5 7 6 0,-3-7 4 0,3 0 4 0,2 0 3 0,-1 0 4 0,-4 0 3 16,10-7 3-16,-3 2 4 0,-5 1 4 15,5-5 6-15,-6 3 6 0,8-3 10 0,-7-6 6 0,-2 5 4 0,9-4 5 0,-7 4 4 16,-1-5 3-16,-1 0 4 0,3 0 4 0,0 2 2 0,-3 1 2 0,-5-2 0 0,6 1-2 0,-6-2-5 0,0-1-7 15,7-4-5-15,-7 7-9 0,0-2-4 16,0-6-8-16,0 8-5 0,0-8-7 0,0 3-4 16,0-1-9-16,-7-2-3 0,7 1-4 0,0 1-4 0,-6 0-2 15,6 4-1-15,-5-3-1 0,-3 2 1 0,8 1 0 0,-8 1-2 0,8-2-1 0,-5 7 1 16,5 0-1-16,-6-2 2 0,6 3 2 0,0 3 1 0,-7-5-2 0,7 4 0 16,0 6-5-16,-5-5-5 0,5 5-5 0,0 0-10 0,0 0-4 0,0 0-9 0,0 0-2 15,0 0-1-15,0 0 0 0,0 5 0 0,-9 1 1 0,9-2-2 0,0 7 0 16,0-3 0-16,-5 3 2 0,5 4 5 0,0-6 6 0,0 6 5 0,0-2 10 15,0 2 4-15,0 6 3 0,0-8-1 0,0 2 0 0,0 6-2 0,0-8 0 0,0 7-1 16,0-4 4-16,0 2-2 0,0-3 3 0,5 6 0 0,-5-8 0 16,0 7 1-16,9-4 1 0,-9 2-2 0,5-3 2 0,-5 4 0 0,7-4 2 0,-7 0 0 0,6 3-2 15,-6-2-1-15,5-1-1 0,3 3-6 0,0-2-3 0,-3-1-4 16,1-1-4-16,1 2-1 0,-1-7-1 0,1 6-2 0,1-6-3 0,-3 0-3 0,9 1 2 16,-9 1 3-16,3-7 2 0,5 6 4 0,-7-5 3 0,-1-5 4 0,10 4 5 15,-9-4 7-15,0 0 5 0,6 0 4 0,-4 0 5 0,0 0 3 0,-3-4 8 16,8-1 7-16,-8 1 4 0,4-2 2 0,-2 2 6 0,-2-1 3 0,1-4 5 15,0-3 3-15,1 8 6 0,1-5 2 0,-3-6 2 0,2 6 4 0,-7-3-2 0,7-3 0 16,-7 2 3-16,5-2 1 0,-5 0-6 0,0-4-5 0,8-2-7 0,-8 7-5 16,0-5-4-16,0 1-4 0,0 2-2 0,0-3-3 0,0 5 0 0,0-2 0 0,0 1 0 15,0 6-1-15,0 0-2 0,-8-3-4 0,8 3 3 0,0 4 3 0,0-5 2 16,-5 6 2-16,5 4-3 0,0-5-2 0,0 5-6 0,0 0-6 0,0 0-11 16,0 0-6-16,0 0-9 0,0 0-10 0,0 0-4 0,0 0-8 0,-7 0-2 15,7 0-1-15,0 5-2 0,0-1-3 0,0 2 0 0,-7 3 2 0,7-4 1 16,0 5 4-16,0 0 2 0,0-1 6 0,0 6 3 0,0-6 8 0,0 7 1 0,0-6 0 15,0 4-2-15,0 0-5 0,0 2-9 0,7-7-11 0,-7 6-13 0,0 0-8 16,7 0-12-16,-7-2-13 0,5 2-14 0,-5-6-14 0,8 7-16 0,-8-7-17 0,7 0-13 16,-2 6-13-16,-5-9-12 0,7 3-11 0,0-3-7 15,-7 0-6-15,5-3-9 0,3 3-14 0,-2-6-17 0,1 0-19 0,-1 0-19 0,-6 0-18 0,7-6-20 16,-1 3-19-16,2-3 1 0,-3-3 16 0,-5 3 22 0,7-4 23 0,-1-1 26 16,-1-2 28-16,-5 4 30 0,9-7 32 0,-2 6 34 0,-2-9 37 0,-5 3 38 15,8 2 52-15</inkml:trace>
  <inkml:trace contextRef="#ctx0" brushRef="#br0" timeOffset="170638.48">11878 4628 37 0,'0'-21'82'0,"0"2"43"0,0-2 46 0,0 3 38 0,-5-1 34 0,5-2 32 0,-6 1 31 0,6 1 29 0,-8 4 26 0,8 0 13 0,-5 2 3 0,-2 4-15 0,7-7-25 0,-9 11-28 0,4-5-28 16,5 1-39-16,-6 4-43 0,6 1-27 0,-7-2-17 0,7 0-22 0,0 6-17 16,0 0-20-16,-5 0-22 0,5 0-18 0,0 0-20 15,0 0-16-15,0 0-14 0,0 0-14 0,0 0-11 0,-8 0-15 0,8 6-18 0,-6 0-17 0,6-2-15 0,0 1-19 16,0 4-13-16,-7-5-20 0,7 7-16 0,0-1-45 0,0 0-52 0,0 4-68 16,0-4-74-16,7 4-25 0,-7-4-3 0,0 5 11 15,6-6 23-15,2 6 25 0,-3-6 28 0,2 3 29 0,-1-3 31 0,-1 1 35 0,4-1 38 0,3 0 54 0,-4-3 62 16</inkml:trace>
  <inkml:trace contextRef="#ctx0" brushRef="#br0" timeOffset="171019.33">12073 4622 22 0,'7'-6'114'0,"2"6"55"16,-4 0 44-16,1-4 42 0,-6-1 40 0,7 5 39 0,-7-6 39 0,0 2 35 15,0-1 33-15,0-4 30 0,0 5 29 0,0-2-32 0,0 0-65 0,0-3-64 0,-7 4-64 0,7-5-36 16,0 6-26-16,-6-5-24 0,6-3-24 0,-5 9-25 0,5-8-22 0,-9 7-22 16,9-7-16-16,-7 7-15 0,2-5-13 15,-1 3-11-15,6 2-9 0,-8-2-11 0,3 1-7 0,5 1-7 0,-8 4-5 0,8-5-4 0,-5 5-5 0,-2-6-6 0,7 6-2 16,-7 0-7-16,7 0-2 0,-7 6-3 15,7-6-4-15,-6 0-1 0,-1 5-1 0,7-1 0 0,-5 1-2 0,5 1 0 16,-9-2-2-16,9 2 0 0,-5-1-1 0,0 3 3 0,5-3 3 0,0 5 3 0,-8-5 4 0,8 4 2 16,0 3-2-16,-6-8 4 0,6 5 0 0,0 1-1 0,0 0 2 0,0-6 1 0,0 8 2 0,0-3 1 15,0 0 3-15,6 6 2 0,-6-5-3 0,8 0 1 16,-8 0 1-16,5-2 0 0,0 7 1 0,4-3 4 0,-4 2 1 0,8-4 1 16,-6-1 2-16,7 6 2 0,-9-5 2 0,8 4 4 0,1-4 4 0,-2 4 3 15,2-4 6-15,-1 0 1 0,-8-1 6 0,11 0 1 0,-5 2 3 16,-4-7 1-16,7 8 2 0,-9-9-1 0,2 3 2 0,-1 0-1 0,0-3 0 0,1 3-2 15,-7-6-2-15,0 4-2 0,0-4-3 0,0 0 0 0,0 0-3 0,0 0 3 0,0 0 2 0,0 5 3 0,0-1 3 0,0-4 2 16,-7 5 1-16,7-5 2 0,-6 7-3 0,0-7 0 16,6 3-3-16,-12 3-7 0,4-6-8 0,2 5-16 0,-1-1-17 0,-4-4-24 15,3 6-22-15,-5-6-22 0,6 0-22 0,-4 4-20 0,2-4-21 16,-3 5-23-16,-2-5-24 0,9 4-39 0,-8-4-44 0,6 0-67 0,-7 5-71 0,8-5-38 0,-6 6-21 0,3-6 7 0,4 0 22 16,0 0 26-16,5-6 29 0,-8 6 33 0,2-5 34 0,-1 5 37 0,7-4 39 0,-8-1 51 15,8 1 53-15,0-6 66 16,-5 5 75-16</inkml:trace>
  <inkml:trace contextRef="#ctx0" brushRef="#br0" timeOffset="171257.53">12152 4549 0 0,'13'-6'21'0,"-6"2"137"0,5-1 74 0,-5-4 54 0,1-1 43 0,-3 4 43 16,3-3 40-16,-8-2 39 0,6 3 42 0,-1-3 35 0,-5 7 34 0,7-7 30 0,-7 7 26 16,0-1-101-16,8-1-176 0,-8 2-87 0,0 4-42 0,0 0-26 0,0 0-21 0,0-5-19 15,0 5-24-15,0 0-21 0,0 0-28 0,0 0-20 16,0 0-18-16,0 0-13 0,0 0-8 0,0 0-9 0,0 0-8 0,0 5-4 15,0-1-4-15,0 7 0 0,0-7 0 0,0 7-2 0,6-7 2 0,-6 7 3 0,0-3 3 0,0 3 3 16,6-2 4-16,-6 7 1 0,0-7-2 0,7 6-1 16,-7-1-5-16,0 2-12 0,5-3-14 0,-5 2-25 0,0 0-21 0,8 5-26 15,-8-6-26-15,8 7-26 0,-8-3-29 0,5-3-27 0,-5 3-29 0,6 3-43 16,-6-7-49-16,5 6-63 0,-5-5-65 0,7-2-39 0,-7 2-22 0,9-3 11 16,-9-3 26-16,5 0 34 0,-5 1 39 0,0-5 38 0,7-1 41 0,-7-4 43 0,0 0 42 15,0 0 50-15,0 0 55 0,0 0 60 0,0 0 73 0</inkml:trace>
  <inkml:trace contextRef="#ctx0" brushRef="#br0" timeOffset="171448.2">12199 4793 0 0,'-8'-4'11'0,"8"-2"124"15,-7 6 71-15,7-6 54 0,0 2 46 0,-6-1 42 0,6 0 37 0,0 5 37 16,0 0 31-16,0 0 27 0,0-4 28 0,0-2 22 0,0 6 24 0,0-4-91 0,0-1-155 16,0 5-82-16,0-4-40 0,6-1-29 0,-6 5-25 0,0-7-23 0,0 7-22 15,7 0-18-15,-7-3-16 0,0 3-12 0,8-6-9 0,-3 6-8 0,-5-5-8 0,8 5-7 16,-2 0-11-16,-1-4-24 0,10 4-28 0,-9 0-34 0,0-6-36 0,1 6-37 15,6 0-38-15,-5 0-66 0,3 0-76 0,-6 0-80 0,11 0-72 0,-11 0-27 0,8 0-5 16,-8 0 12-16,11 0 19 0,-11 0 32 0,9 0 43 0,-9 0 49 0,3 0 48 0,-1-3 53 16,5-3 53-16,-5 2 66 0,-2-1 75 0</inkml:trace>
  <inkml:trace contextRef="#ctx0" brushRef="#br0" timeOffset="171717.84">12694 4880 57 0,'0'-5'147'0,"0"1"56"15,0-1 44-15,0 1 39 0,0-2 40 0,0 3 34 0,0-3 35 0,0 0 34 16,0 3 30-16,0-3 33 0,0 6 30 0,0-6-45 0,0 2-89 0,0 4-68 16,0-5-58-16,0 5-36 0,0-6-19 0,0 6-25 0,0 0-23 0,0 0-23 15,0 0-20-15,0 0-23 0,0 0-20 0,0 0-18 0,0 0-11 0,0 0-16 0,0 0-9 16,0 11-12-16,0-7-7 0,-8 2-7 0,8 0-8 0,0-3-10 0,0 9-16 15,-5-3-14-15,5-5-17 0,-7 5-15 0,7 3-22 0,-7-3-26 0,0 0-31 16,1 1-57-16,6-1-70 0,-7 2-94 0,1-7-105 0,-1 7-39 16,1-2-7-16,1-5 15 0,-3 6 28 0,0-5 31 0,3 1 36 0,-8-3 39 0,8 3 41 0,-4-6 46 15,4 6 48-15,-2-6 63 0,-1 3 70 0</inkml:trace>
  <inkml:trace contextRef="#ctx0" brushRef="#br0" timeOffset="172347.31">13018 4466 0 0,'8'0'18'0,"-3"-6"132"0,2 6 73 0,-7-5 52 16,7 1 42-16,-7-1 34 0,5-1 33 0,-5 2 30 15,8-1 29-15,-8-4 26 0,7 5 25 0,-7-2 21 0,0 0 18 0,0 6-104 0,5-4-173 0,-5 4-85 0,0-5-44 16,0 5-25-16,8 0-16 0,-8 0-15 0,0 0-12 0,0 0-18 16,0 0-14-16,0 0-13 0,0 0-5 0,0 0-3 0,0 0-4 0,0 5-1 0,0-5-4 15,0 4-2-15,0 8-4 0,0-8 1 0,6 5-3 0,-6-4 3 0,0 5 0 0,0-1 5 16,5 2 4-16,-5 4 1 0,0-7 1 0,0 3-3 16,8 4-1-16,-8 0 1 0,0-2-2 0,8 2 1 0,-8 0-4 0,0 4-3 15,5-4-9-15,-5 6-8 0,0-3-11 0,6 1-10 0,-6 7-12 16,7-7-7-16,-7-1-10 0,0 3-6 0,5-2-5 0,-5 2-3 0,9-8-3 0,-9 2-2 0,5 0 2 0,-5-6 4 0,0 3 8 15,7-3 11-15,-7-5 15 0,0 1 16 16,0-5 20-16,0 0 14 0,0 0 17 0,0 0 11 0,0 0 6 0,0 0 6 0,0 0 3 0,0 0 2 0,0 0 1 16,0 0 3-16,0-5 0 0,0 1-1 0,-7-5-2 0,7 3-4 0,0-3-6 0,-5 3-3 15,5-4-8-15,-9-1 1 0,4 2-1 0,5-4 1 0,-7-3 4 0,1 6 1 16,1-9 6-16,-3 3 2 0,0 2 0 0,3-5-2 0,-1 4-3 16,-2-4-2-16,3 0-3 0,-2-1-4 0,-1-1-2 0,3 3-4 15,-2-2-4-15,0-4-3 0,7 3-1 0,-5 3-4 0,5-1-6 0,-8-2-1 0,8 7-1 16,-5-5 4-16,5 4 4 0,0 0 7 0,0 0 1 0,-8 6 5 0,8-1 3 0,0 1 5 15,0-3-1-15,0 3 2 0,0 4 0 0,0 1-1 0,8-5 2 0,-8 3-2 0,5 2-3 16,-5-2-1-16,8 1-8 0,-8 1-3 0,5-2 0 0,9 1-2 0,-9 1-1 16,3-1 0-16,-1 1 3 0,6-2 0 0,-7 6 2 0,7-4 0 0,0 4 4 0,0 0-1 15,-8 0-1-15,9 0 4 0,-1 0 4 16,-6 0 2-16,7 4-1 0,-1-4-1 0,-8 6-2 0,1-2-1 0,9 1-3 0,-10 4 1 0,4-3-4 0,-4 3 3 16,0 1-1-16,-5 1 1 0,8-3 2 0,-8 6-3 0,0-2-3 0,0 3-3 15,0-2 1-15,0 2-4 0,0-6-5 16,-8 7-6-16,8-2-7 0,-5 1-4 0,0-6-7 0,-4 1-6 0,4 1-7 0,5-3-10 0,-7 3-6 0,-1-2-12 0,2 0-8 15,1-2-11-15,-3-2-8 16,3-1-10-16,-2 1-10 0,0-1-14 0,0 2-12 0,7-2-18 0,-6 1-19 0,-1 0-31 16,2-1-41-16,-4-4-53 0,9 6-57 0,-5-6-36 0,-2 6-28 0,1-2 2 0,1-4 11 0,-3 5 21 0,8-5 26 0,-8 0 31 15,3 0 33-15,5 0 36 0,-6 0 37 16,6 0 46-16,-8-5 52 0,8 1 56 0,0-2 68 0</inkml:trace>
  <inkml:trace contextRef="#ctx0" brushRef="#br0" timeOffset="172775.09">13169 4436 0 0,'7'0'5'0,"-7"-5"114"0,5 1 67 0,-5-1 45 0,8 5 36 0,-8-4 35 0,0-2 32 0,5 0 35 0,-5 2 35 0,0-1 34 0,6-1 34 0,-6 2 28 0,0-1 27 16,0 1-82-16,8-1-143 0,-8 1-71 0,0 4-36 0,7-6-19 15,-7 0-10-15,0 3-14 0,5 3-13 0,-5-6-21 16,9 0-16-16,-9 3-17 0,5 3-18 0,-5-6-11 0,5 6-7 0,-5-5-7 0,8 5-5 0,-3-4-5 0,3 4-3 0,-8-4-3 0,6 4-4 0,1 0-1 16,-1-5-4-16,1 5-2 0,-1 0-2 0,2-6-2 0,-3 6-3 0,8 0-1 15,-7 0-2 1,1 0-3-16,6 6 2 0,-7-6 0 0,7 0-2 0,-6 5 1 0,7-1-1 0,-8-4-1 0,6 4 1 0,-4 7-4 0,5-8 1 0,-2 3 0 15,-4 3 0-15,2 3-1 0,2-3 2 0,-4 0-2 0,-2 1-4 0,4 5-6 16,-9-5-12-16,7 4-11 16,-2 1-12-16,-5 0-10 0,0 0-10 0,6-2-6 0,-6 2-7 15,-6 1-6-15,6-7-2 0,0 6 1 0,0-1-3 0,-5-4 1 0,5 0 5 16,-7-1 6-16,7-4 12 0,0-1 12 0,-9 7 14 0,9-7 13 0,0-4 11 0,-5 6 10 16,5-6 12-16,-7 6 7 0,7-6 9 0,-6 0 7 0,6 0 10 0,0 0 7 15,-5 0 7-15,-4 0 3 0,9 0 5 0,-7 0 2 0,7-6 1 0,-5 6 2 16,-1 0 2-16,6-6-2 0,-7 2 0 0,7 4-3 0,-6-5 2 0,-2-1-6 15,8 2-5-15,-5-1-4 0,5-4-7 0,-7 5-2 0,7-8-3 0,-6 8-3 0,6-6-3 16,-8 6-7-16,8-6-5 0,0 1-4 0,-6-3-5 0,6 3-3 0,0 0-7 16,0-6-4-16,0 0-3 0,0 5-6 0,6-4-4 0,-6-1-8 0,8-4-7 0,-2 4-6 15,-6 0-5-15,7-4-10 0,-2 4-10 0,3 0-11 0,-2 6-8 0,7-6-13 16,-8 0-12-16,2 5-17 0,7 1-22 0,-8 4-18 0,6-5-20 0,-3 6-17 16,3-1-15-16,2-1-34 0,-1 6-42 0,6 0-47 0,-7 0-53 0,1 0-29 15,1 0-20-15,7 0 7 0,-10 6 19 0,10-6 27 0,-9 5 32 0,-1-5 34 0,10 4 34 0,-7 2 36 16,-1-2 37-16,-1 1 46 0,-5-1 51 0</inkml:trace>
  <inkml:trace contextRef="#ctx0" brushRef="#br0" timeOffset="173667.71">13871 4391 0 0,'0'6'17'0,"-6"-6"129"0,6 0 71 0,-7 0 46 0,2 0 40 0,-3 0 36 16,8-6 36-16,-6 2 35 0,6 4 32 0,-5-5 25 0,5 1 24 0,0-1 21 16,0 5 20-16,0 0-98 0,-8-4-165 0,8 4-77 0,0 0-30 0,0-6-16 15,-5 6-10-15,5 0-11 0,0 0-20 0,0 0-15 0,0-6-18 0,0 6-12 0,0 0-7 16,0 0-8-16,0 0-9 0,0 0-12 0,0 0-11 0,0 0-12 0,-7 0-12 15,7 6-8-15,-9-6-5 0,9 6-5 0,0-6 0 0,-5 4-2 0,5 1-1 0,0-1 2 16,-6 1 2-16,6-1 2 0,0 2 3 0,-7-1 5 0,7-1 2 0,0 2 5 16,-6 0-1-16,6-2 0 0,0 5-2 0,0-4-2 0,0-1 1 0,0 2 0 15,0-1-2-15,0-5 0 0,0 4-1 0,6 1-1 0,-6 1-2 0,7-2-1 0,-7-4-2 16,6 6 1-16,-6-1 2 0,5-5 1 0,4 4 5 0,-2-4 1 16,-2 0 4-16,-5 4 2 0,13-4 6 0,-7 0 3 0,2 0 4 0,4-4 3 0,-6 4 3 15,8-4 4-15,-7 4 5 0,5-5 2 0,-5-1 2 0,-2 2 1 16,10-2 3-16,-9 1 1 0,2-4 5 0,-3 3 1 0,0 2 3 0,-5-1 1 0,8 1 1 15,-8-5-1-15,0 3 0 0,6-4-2 0,-6 5-2 0,-6-1-3 16,6 2-2-16,0-5-2 0,0 0-2 0,-8 3-5 0,8-3-4 0,-5-3-4 0,0 9-4 0,-3-8-5 16,8 3-3-16,-6 3-2 0,-1-5-4 0,-1 4-1 0,3 1-3 0,-2 1-1 15,-5-2-5-15,5 6-4 0,1-5-2 0,-2 5-5 0,-5 0-5 0,8 5-6 16,-9-5-1-16,9 6-8 0,-8-2-5 0,6 1-4 0,-7 5-7 0,8-4 0 0,-7 3-2 0,6 0-1 16,-6 0 0-16,7 3 0 0,-2-3 0 0,3 6 0 0,-3-6 3 0,3 1 0 15,-2-1 2-15,0 3 3 0,7-3 1 0,-5 0 3 16,5 1 3-16,0-1 0 0,0 2-2 0,0-1 0 0,0-1 1 0,0-5-4 0,0 7-1 0,5-2 0 0,-5 0 3 15,7-2 0-15,0 2 6 0,6 0 3 16,-8-3 3-16,3 3 4 0,5-4 5 0,0-1 6 0,-7 8 5 0,12-8 5 0,-2 1 3 0,-3-1 8 0,-2 1 5 16,9-5 5-16,0 0 4 0,-8 4 3 0,7-4 0 0,2 0 3 0,-3-4-1 15,3 4-4-15,-8 0-1 0,6-5-1 0,2 1 1 0,-3-1-1 0,2-5 1 0,-1 4 2 16,1-3-2-16,1 0 7 0,-9-1 4 0,7 5 9 0,-6-4 9 0,6-7 11 16,-11 7 12-16,4-2 13 0,2 3 13 15,-9-3 8-15,3 1 8 0,0-4 10 0,-3 4 7 0,-5 1 8 0,6-6 4 16,-6 5 0-16,0-5-7 0,0 1-6 0,0 4-10 0,0-5-8 0,0 6-5 0,-6-6-10 15,6 6-10-15,-5-1-9 0,5-1-10 0,-8 7-9 0,0-2-9 0,8-3-11 0,-5 4-5 0,-2 5-9 0,0-4-2 16,2 4-10-16,-2 0-7 0,-1 0-6 0,3 0-9 0,-9 4-2 16,9 1-6-16,-3-1 0 0,0 1-1 0,3 1-1 0,-8 3 0 0,8 1-1 0,-4 5-1 0,-3-6-4 15,12 0-1-15,-6 3 0 0,1 3 2 0,-4-6 2 16,2 0 0-16,7 6-1 0,-5-5 1 0,5 0 1 16,-7-1-1-16,7 0 1 0,0 2 1 0,0-2 0 0,0 1 1 0,0 1 6 0,0-7 3 0,0 5 3 0,0 1 0 15,0-5 2-15,7 4-1 0,-7 3 3 0,5-8-2 0,2 1 2 0,-7 5-1 0,9-6 2 16,-4 1 1-16,1 0 0 0,1-1 3 0,7 2 3 0,-9-6 1 0,8 6 4 0,-8-6 2 15,11 0 5-15,-11 0 5 0,9 0 5 16,-1-6 3-16,-6 6 8 0,5-6 8 0,0 2 7 0,4-6 8 0,-11 6 4 0,6-6 8 0,5 5 4 0,-11-4 5 16,8-1 5-16,1-1 3 0,-7 1 1 0,4 1-1 15,-4-6 0-15,-1 5 0 0,2 1-6 0,-1-6-5 0,-2 1-4 0,1-2-7 16,-6 1-3-16,8 2-5 0,-8-2-6 0,0-6-6 0,5 3-4 16,-5-1-4-16,0-2-3 0,0 3-3 0,0-7-2 0,0 5-4 0,-5 1 0 0,5-2-2 15,0 3-1-15,-8 3-5 0,8-1-1 0,-6 2-3 0,1 0-2 16,-2 5 3-16,7-2-4 0,-8 1-3 0,2 5-3 0,-1-4-1 0,1 5-3 0,1-2-2 0,5 6-5 0,-7-4-7 0,-2 4-3 15,4 0-4-15,5 0-3 0,-6 0-2 0,-1 4 1 0,2 2-1 0,5 3 1 0,-9-5-1 16,2 7 1-16,7-1-2 0,-5-1 1 0,-1 0 3 0,6 6 3 0,-5-6 5 0,5 7 3 16,0-5 2-16,0 2 6 15,0 2-1-15,0 0 2 0,0 0 2 0,5-2-1 0,-5 2 1 0,6 0 3 16,-6 0 2-16,5 0 1 0,2 4-6 0,2-4-5 0,-4 0-7 0,2 3-13 0,-1-2-12 0,-1-2-17 16,4 1-15-16,-2 1-18 0,-2-3-21 0,1 2-21 0,1-1-23 0,-1-4-21 0,2 5-23 15,-1-6-25-15,-7 6-23 0,5-6-36 0,1 3-42 0,2-3-58 16,-8 1-61-16,5-6-16 0,3 6 7 0,-8-6 21 0,5 2 27 15,3-6 32-15,-8 0 37 0,6 0 33 0,-1 0 38 0,3 0 37 0,-1-6 44 0,-1 2 49 0,2-1 55 16</inkml:trace>
  <inkml:trace contextRef="#ctx0" brushRef="#br0" timeOffset="174325.87">14590 4108 4 0,'0'0'60'0,"0"-4"31"0,0-1 25 0,0 1 28 0,0-1 27 0,0-1 25 0,-9 2 25 16,9-2 20-16,0 1 21 0,0 1 19 0,-7-1 16 0,7 1-26 0,0-2-57 0,-5 2-22 0,5-1-10 0,0-1-7 0,0 3-10 0,0-4-13 0,-8 2-17 15,8 1-8-15,0-1-5 0,0-1-3 0,-5 2 3 0,5 0 0 0,0-1 3 16,0-4 1-16,0 3-1 0,0 0-1 0,0 2-6 0,0-7-2 0,0 8-5 15,0-3-5-15,0 2-3 0,5-1-5 0,-5-4-7 0,0 2-8 0,8 3-7 0,-8-1-10 16,5 0-9-16,-5 1-5 0,7-2-7 0,-7 2-4 0,9-1-5 0,-4 1-3 16,1 4-2-16,1-5-2 0,-7 5-1 0,6-7-3 0,1 7-3 0,6-3-1 15,-7 3-7-15,2 0 1 0,-3 0-4 0,3 3-4 0,-3-3-1 0,0 7-1 0,4-7-3 16,-4 5-2-16,2-1-1 0,1 1-1 0,-3-1-2 0,2 2 1 0,-7 3 0 16,7-4 1-16,-7 6 2 0,5-6 1 0,-5 4 3 0,0 1 0 0,0-1 2 15,0 0 1-15,0 3 0 0,0-3-1 0,0 0-2 0,0 1 2 0,0-1 1 16,-5 3 0-16,5-3-1 0,0 6 0 0,0-11-3 0,-7 10-1 0,7-4-3 15,0 1 0-15,0-2 0 0,-7 1-3 0,7-1-2 0,0 0-1 0,0 3-4 0,0-3-5 16,0-3-7-16,0 1-5 0,0 4-7 0,0-7-8 0,7 8-5 0,-7-9-7 16,0 3-6-16,7 0-6 0,-7-3-3 0,0 3 0 0,5-2 3 0,-5 1 3 15,8-5 4-15,-8 4 8 0,6-4 7 0,-6 5 9 0,7-5 12 0,-7 0 10 16,6 0 10-16,-6 0 15 0,0 0 12 0,5 0 14 0,-5 0 12 0,0-5 9 0,0 5 8 16,7 0 6-16,-7-4 3 0,0 4 3 0,0-5 1 0,0 5-2 0,0-4-4 15,0-2 0-15,0 3-2 0,-7-3-7 0,7 6-8 0,0-6-8 0,-5 3-10 0,5 3-11 16,-6-6-11-16,6 0-9 0,-7 6-8 0,7 0-7 0,-6-4-4 0,6 4-4 15,-8 0-6-15,3 4-2 0,-2-4-6 0,0 6-1 0,2-6-1 0,-3 6 1 16,1-3 0-16,2 3-1 0,-4 3 2 0,9-3-1 0,-5-2 4 0,0 5 0 0,-3 2 2 16,8-1 2-16,-5-1 1 0,-3 1 0 0,8-1 3 0,0 6 0 0,-6-4 1 15,6 4 1-15,0-7 4 0,0 6-1 0,0 1 5 16,0 1-1-16,0-7 3 0,0 6 0 0,0 0-2 0,0-5 3 0,0 4 3 0,6 1 2 0,-6-6 4 0,8 7 2 16,-8-7 2-16,5 0 3 0,-5 1-1 0,8 1 3 0,-8-1 2 0,5-1 0 15,0-4 2-15,-5 5 2 0,0-6 1 0,9 1 1 0,-9 0 3 0,0-1-2 16,0 2 2-16,0-6 0 0,0 6 1 0,0-2-6 0,0-4-8 0,-9 5-16 15,9-5-17-15,0 4-21 0,-5-4-22 0,0 5-27 16,-3-5-29-16,3 4-29 0,-3-4-29 0,2 6-66 0,-7-6-79 0,0 5-76 0,0-1-69 0,-1-4-20 0,2 6 3 16,-7 0 21-16,-1-2 27 0,0-4 33 0,-6 5 39 0,0 0 39 15,0-5 42-15,0 4 42 0,-6-4 45 0,-2 4 63 0,3 2 75 0</inkml:trace>
  <inkml:trace contextRef="#ctx0" brushRef="#br0" timeOffset="176584.15">8681 6257 0 0,'-7'0'50'0,"1"-4"47"0,6 4 26 0,-8-4 25 0,3 4 27 0,5-5 28 0,-5 5 27 0,5-6 27 0,0 6 24 0,-8 0 22 0,8-3 24 0,-6 3-17 0,6 0-37 0,0 0-33 0,0 0-34 0,0 0-12 0,0 0-4 0,-7-7-7 0,7 7-9 0,0 0-12 16,0 0-15-16,0 0-10 0,0 0-8 0,0 0-11 0,0 0-6 0,0 0-7 15,0 0-7-15,0 0-6 0,-8-5-7 16,8 5-8-16,0 0-5 0,0 0-8 0,0 0-11 0,8 0-8 0,-8 0-7 16,0-4-6-16,0 4-6 0,7-5-4 0,-7 5-5 0,6-6-2 15,-6 6-4-15,8-4-4 0,-3 4-2 0,0-5-1 0,3 5-1 0,-2-4 0 16,7-1 0-16,-6 5 2 0,7 0 0 0,-9-4-2 0,8 4 1 0,1 0-2 0,-7 0-2 0,6 0 2 0,-2 0-4 0,-3 0 1 0,4 4-2 15,-3-4-2-15,2 0-1 0,-4 5-3 0,-1-1 1 0,1 1 2 0,-1-1 3 16,-6 2 1-16,0-1 7 16,7-1 0-16,-7 8 4 0,0-9 3 0,-7 8 0 0,7-3 3 0,0 3 0 0,-6-2 1 15,-1 7 2-15,1-7-3 0,-1 0 2 0,1 6-1 0,1-6-6 0,-4 3 0 0,-3 1-5 0,4-3-8 16,3 0-5-16,-9 0-6 0,9 0-6 0,-2 1-1 16,1-4-4-16,-2 4-2 0,8-7-1 0,-6 2-1 0,-1 3-2 0,2-3 1 0,5-1 1 0,-7-1-1 15,7 2 0-15,0-6 3 0,0 0 5 0,0 4 3 0,0-4 2 0,0 0 1 0,0 0-2 0,0 0-2 16,0 0-2-16,0 0-2 0,0 0 1 0,0 0 4 15,0 0 2-15,0 0 7 0,7 0 6 0,-7 0 6 0,5 0 3 0,2 0 6 0,-1 0 4 0,2 0 4 0,-8 0 7 0,13 0 6 16,-8 0 9-16,3 0 5 0,3 0 5 0,-3 0 1 0,4 0 0 0,-3 5-1 16,2-5-5-16,-4 0-2 0,6 4-3 0,-7 1-4 0,1 1-4 0,7-6-1 15,-9 4-2-15,3 2-5 0,-3-1-4 0,-5-1-1 0,7 5-3 0,0-3 0 16,-7-2-1-16,0 1-3 0,5 4 0 0,-5 3 1 0,0-8 0 16,0 7 2-16,0-3 0 0,-5 2 2 0,5 0 1 0,-7-1 3 0,0 3-2 0,2-3-1 0,-3 0-3 15,3 1-1-15,-3-1-3 0,-5 3-1 16,7-3-3-16,-1 0-3 0,-6 0-5 0,7-3-12 0,1 3-11 0,-11-3-20 0,3-2-18 15,8 7-23-15,-9-7-23 0,9 0-25 0,-2 1-27 16,-7 1-43-16,8-2-50 0,-1 1-81 0,2-5-92 0,-2 6-47 0,0-3-22 0,0-3 5 0,1 6 20 0,-1-6 27 16,7 6 34-16,0-6 34 0,0 0 41 0,0 0 40 15,0 0 43-15,0 0 53 0,0 0 58 0</inkml:trace>
  <inkml:trace contextRef="#ctx0" brushRef="#br0" timeOffset="176791.87">9150 6649 0 0,'5'0'98'0,"4"0"91"0,-9-6 62 0,0 6 52 0,7-4 48 0,-7 4 47 0,0-5 45 0,0 5 40 15,-7-4 37-15,7 4 33 0,0-5 28 0,0 5-8 0,0-4-31 0,0 4-95 0,0 0-130 0,-9-6-72 0,9 6-46 0,0 0-35 16,0 0-33-16,0 0-33 0,0 0-29 0,0 0-23 0,-5 6-16 0,5-6-15 16,0 4-7-16,-6 1-9 0,6 4-8 0,-7 1-6 0,7-1-13 0,-5 3-17 15,-4-3-22-15,9 0-28 0,-7 6-31 0,2-6-28 0,-1 7-32 0,6-3-30 0,-8 2-30 16,3-1-67-16,-3 7-81 0,8-8-72 0,-5 2-64 0,5 1-16 0,-7 2 3 15,0-7 29-15,7 5 38 0,-5-7 44 0,-2 0 48 0,-1-5 45 0,3 1 47 0,-3 1 46 16,8-2 47-16,-11-4 64 0,11 0 78 0</inkml:trace>
  <inkml:trace contextRef="#ctx0" brushRef="#br0" timeOffset="186400.75">2994 16886 0 0,'-5'-4'28'0,"-1"-1"97"0,6 1 52 0,-7-1 41 0,1 1 28 0,-2-2 27 0,3 0 27 0,-2 3 26 0,1-3 23 0,-2 0 22 0,2 3 23 0,-1 3 0 0,2-6-10 0,-2 6-73 0,0 0-110 16,2-5-58-16,-3 5-37 0,1 0-18 0,7 0-11 0,-6 5-13 0,-2-5-11 15,8 6-11-15,-5-6-10 0,0 9-9 0,5-3-5 0,-8-3-3 0,2 9-4 0,6-3 1 16,-7 0 1-16,1 1 1 0,6 5 3 0,-7 0 0 0,7-6 1 0,-6 6 2 16,6 0 2-16,0-1 1 0,0 6 0 0,0-5 0 0,0 0-2 15,0 4-2-15,0-4-1 0,6 0-3 0,1 3-1 0,-7-3-1 0,6 5-2 0,1-6-3 0,-1 1-1 16,7 1-1-16,-8 2-3 0,3-3-2 0,5 0 0 0,-5 0-2 0,-3 4-1 0,9-5 1 16,-9 2-2-16,8 3 1 0,-5-5 1 0,5 2 0 0,-8 2 1 0,9-3 1 15,-7 1 1-15,-1 2 2 0,-1-3 0 0,2 0 3 0,2-2 2 0,-4 2 1 16,1-5 2-16,-6 4-1 0,7-4 3 0,-7 1-1 0,0-1-1 0,0-1 1 15,-7 0-3-15,7 3 0 0,-6-9-3 0,1 7-1 0,-4 1-2 16,2-7 0-16,2 5-3 0,-1-4-1 0,-1 5-2 0,1-4-2 0,-7-3 1 0,6 3-1 0,-7 0 1 16,8-2-1-16,-1 1 2 0,-5-1 1 0,5-4 3 0,2 0 0 15,-10 0 4-15,9 0 4 0,-2 0 4 0,3 0 4 0,0 0 8 0,-3 0 6 0,2-4 3 16,-1 4 6-16,1-5 1 0,-1 1 3 0,7 4 1 0,-6-6 3 0,6 0 2 0,-8 6 1 16,8-3-4-16,-5-3-3 0,5 6-5 0,0-4-9 0,0 4-6 15,0-6-8-15,0 6-6 0,0 0-5 0,0-5-2 0,0 5-1 0,5-4 5 0,-5 4 0 16,8 0 3-16,-2-5 2 0,1 5 5 0,-1 0 4 15,1 0 6-15,-1 0 5 0,7 0 6 0,-8 0 2 0,9 0 4 0,1 5 4 16,-3-5 0-16,-5 4-3 0,5 1-5 0,2 1-2 0,-1-2-3 0,0 5-3 0,0 3-4 0,-2 1-1 0,5 2-4 16,-5 0-4-16,-4 4-3 0,6 1-3 0,-5-1 0 0,3 5-3 15,-3 0-5-15,-3 1-9 0,8-1-10 0,-6 6-16 0,-7-6-14 0,7 1-19 16,-2-1-15-16,2 1-16 0,-7-1-16 0,8-3-18 0,-3-2-17 0,-5-5-21 0,7 2-22 0,-7-3-24 0,7 2-24 16,-7-6-37-16,5 3-42 0,-5-3-57 15,8 0-64-15,-8-3-16 0,8-2 0 0,-8 5 18 0,5-9 23 0,-5 5 29 0,6 2 30 0,-6-7 36 16,0 0 35-16,0 0 40 0,7-7 40 0,-7 2 53 0,5 1 56 15</inkml:trace>
  <inkml:trace contextRef="#ctx0" brushRef="#br0" timeOffset="186819.12">3634 17136 0 0,'5'-13'21'0,"2"-3"137"0,-7 5 78 0,9 2 52 0,-9-4 35 0,0 1 29 0,0 3 25 0,0-6 24 0,0 6 27 0,0 0 26 0,0-1 27 0,0 4 25 15,0-3 25-15,0 3-98 0,-9 1-171 0,9 1-88 0,0-1-44 0,0 1-20 0,-7 4-8 0,7-6-3 0,-5 2-2 16,-2 4-10-16,1 0-9 0,0 0-13 16,-2 0-13-16,1 0-10 0,-4 0-14 0,3 4-10 0,-5 2-12 0,0 3-10 0,7 0-4 0,-7 1-6 0,0 1-1 0,0 4-3 15,8-2 1-15,-9 8-2 0,-1-6 0 0,3 3 0 0,5 1-1 16,-5 2 1-16,6 3-1 0,-2-5 0 0,-5 5-2 0,8 0-5 0,5-3-4 16,-8 7-4-16,2-7-5 0,6 7-6 0,0-3-8 15,0-1-7-15,0 6-3 0,0-6-3 0,0 6 0 0,0-2-1 0,6-3 0 0,-6 5 1 0,8-6 3 0,-8 0 4 0,5 1 4 0,2-6 7 16,-1 1 3-16,8-4 9 15,-7 2 8-15,-2-3 7 0,9-6 5 0,-9 1 3 0,10 1 4 0,-1-2 0 16,-4-5 1-16,-2 2 8 0,5-2 9 0,0-4 7 0,1 5 13 0,-1-5 8 0,0-5 11 0,-7 5 10 0,6-4 9 0,2-2 10 16,-1-3 10-16,-1 5 9 0,-3-7 7 0,2 1 8 0,-4 1 4 0,-2 0 0 0,4-2 0 15,-4 7-2-15,2-5-2 0,-7 3-4 16,0-4-4-16,0 5-9 0,0 1-7 0,0-2-9 0,0 1-10 16,-7 1-7-16,7-5-8 0,-5 3-9 0,-4 0-4 0,4 3-6 0,-2-3-7 0,1 2-12 0,-8-7-13 15,7 7-11-15,2-1-14 0,-8 1-11 0,7-2-14 0,-9 1-13 0,10 5-16 0,-1-4-17 0,-2 4-21 16,3 0-24-16,-3 0-27 0,3 4-28 0,-3 1-29 0,8 1-47 15,-6-2-52-15,6 5-81 0,-7 2-89 0,7-1-29 0,-6-1 2 0,6 1 17 0,0-1 27 0,0 2 32 16,0-2 35-16,0 7 41 0,0-7 43 0,0 0 46 0,0 0 44 0,0 1 58 0,6 1 65 16</inkml:trace>
  <inkml:trace contextRef="#ctx0" brushRef="#br0" timeOffset="187055.01">3894 17747 0 0,'14'-6'30'0,"-2"2"150"15,2 4 88 1,-9-5 65-16,8 1 49 0,-5-1 46 0,-2-5 43 0,-1 4 38 16,-5 1 37-16,8 1 29 0,-1-5 32 0,-1 3 22 0,-6 1 25 0,8 1-119 0,-3-2-198 15,-5 3-108-15,5-3-65 0,-5 6-35 0,8-6-21 0,-8 6-18 0,0 0-20 16,0 0-13-16,0 0-13 0,0 0-9 0,0 0-7 0,-8 12-3 0,8-9-4 16,0 3-5-16,-5 3-7 0,5 0-2 0,-5 1-9 0,-3 5-5 0,2 0-7 15,-1 4-13-15,-1 1-11 0,-3-1-17 0,3 1-22 0,3 0-24 0,-8-2-23 0,5 2-31 16,-3 5-29-16,4-6-34 0,-7 2-34 0,7-3-64 0,1 2-75 0,1 0-78 15,-2-5-75-15,-2 3-20 0,4-2 6 0,-1-2 22 0,6-4 32 0,-7 4 38 0,7-7 41 16,0 2 44-16,0-4 47 0,0-5 51 0,0 0 51 0,0 0 69 0,0-5 72 0</inkml:trace>
  <inkml:trace contextRef="#ctx0" brushRef="#br0" timeOffset="190966.77">12444 12683 0 0,'8'-15'1'0,"-8"-1"101"0,8 5 70 0,-8-2 46 0,0 4 39 0,0-3 35 0,-8 3 35 0,0 0 30 0,8-1 29 0,-5 1 30 0,-1 4 23 0,-2-5 25 0,8 4 25 0,-5 1-74 16,-3 1-129-16,3-2-70 0,-2 3-37 0,7-3-24 0,-7 2-14 0,2 4-15 0,5-5-15 15,-7 5-17-15,-1 0-13 0,8-6-12 0,0 6-12 0,-5 0-13 0,5 0-9 16,0 0-9-16,0 0-12 0,0 0-7 0,0 0-7 0,0 0-8 0,0 0-5 16,-8 0-7-16,8 6-3 0,0-6-1 0,-6 5-2 0,6-1 1 15,0 5 1-15,-5-3-2 0,5 3 4 0,0 0 0 0,0 3 4 0,-7 1 0 0,7-3 5 0,0 4 0 16,0 2 3-16,0-1 3 0,0-1 0 0,0 2 0 0,0-1 1 0,0-2 0 15,0 1 0-15,7 2 2 0,-7-1 0 0,0-2-1 0,5-2 0 0,-5 4 0 16,6-2 3-16,2-3-1 0,-8 4 1 0,5 1 2 0,-5-3 1 0,8 1 2 16,-1-4 0-16,-7 6 2 0,5 0 1 0,2-5 2 0,-7-1 1 0,7 6 3 15,-7-4 1-15,0-1 0 0,0-1 1 0,0-5 2 0,0 7 0 0,0-2-2 0,0 1-8 16,0-4-8-16,-7 3-8 0,7-5-12 0,-7 7-9 0,2-8-10 0,-2 9-10 16,-1-9-7-16,3 9-6 0,-3-3-6 0,2-5-5 0,1 5-7 0,-11-3-3 0,11 3-1 15,-1-3 1-15,-6 0 7 0,3-2 6 0,2 1 7 0,2-1 5 16,-1 1 8-16,1-1 8 0,-3-4 7 0,0 0 3 0,3 6 5 0,5-6 4 0,-7 0 7 15,7-6 3-15,0 6 3 0,-6 0 5 0,6 0 5 0,0-4 8 0,-6 4 6 16,6-5 11-16,0 1 6 0,0 4 8 0,0-5 5 0,0 5 3 0,0 0 5 0,0-4 3 16,0-2 5-16,0 0 4 0,0 2 4 0,0 4 6 0,0-5 2 15,0 5 3-15,6-6 3 0,-6 6-1 0,6-4 0 0,-6 4 1 0,7 0 0 0,-7 0 1 0,5 0 3 16,3 0 1-16,0 0 4 0,-3 4 0 0,-5-4-2 0,11 6-1 0,-4-1-1 16,2-1-3-16,3 2-5 0,-6 0-4 0,8 3-7 0,-7 0-5 0,4 1-5 15,2-1-6-15,-5 6-6 0,4 0-6 0,2 0-4 0,-9 0-8 16,8 4-3-16,1 0-5 0,-9 1-6 0,3-1-6 0,0 1-9 0,-3 5-9 0,8-6-12 15,-13 5-11-15,5-3-15 0,4-3-14 0,-4 1-19 0,-5-4-17 0,0 5-25 0,7-6-25 16,-7-3-30-16,6 2-30 0,-6-2-48 0,0-1-50 16,7-1-80-16,-7-3-88 0,0 3-32 0,0-3-6 0,6-2 15 0,-6 1 23 0,8-5 31 15,-8 0 33-15,0 0 41 0,0 0 41 0,5 0 44 0,2-5 47 0,-7 1 55 0,6-2 62 0</inkml:trace>
  <inkml:trace contextRef="#ctx0" brushRef="#br0" timeOffset="191461.61">12934 12717 33 0,'0'-12'111'0,"0"8"46"0,0-7 38 0,-6 7 35 0,6-5 33 0,0 3 36 0,0 3 34 0,-7-3 35 0,7-4 35 0,0 5 32 0,0-1 33 0,-6 3-32 0,6-3-70 0,0 2-44 0,0-1-32 0,0 1-20 0,0-2-10 16,0 0-13-16,0 6-10 0,0-4-16 0,0 4-16 0,-8-5-20 0,8 5-18 0,0 0-18 15,0 0-19-15,0 0-18 0,0 0-15 0,0 0-18 0,0 0-16 0,0 0-13 0,0 0-10 16,0 0-8-16,0 0-6 0,8 5-1 0,-8-5-5 0,0 4 0 16,6 2-3-16,-6 0 2 0,7 3 1 0,-7-5 1 0,6 5 4 0,-6 2 0 15,5-1 3-15,-5-1 0 0,7 6-1 0,-7 0-2 0,9 1-5 0,-9-2-3 16,0 5-2-16,5-4-3 0,-5 4-1 0,0 0-4 0,0 1-2 0,6 1-6 0,-6 1-8 0,0-1-13 0,7 3-12 0,-7-5-18 0,0 6-19 15,0-5-21-15,0-1-27 0,5 5-28 0,-5-3-27 0,0-2-37 16,0-1-38-16,0-3-67 0,0 6-76 16,0-8-86-16,0 2-80 0,0-4-24 0,0 4 5 0,0-7 24 0,-5 3 30 15,5-7 39-15,-7 1 42 0,7 1 45 0,-6-3 45 0,1-3 53 0,5 0 55 0,0 0 69 16,-9 0 73-16</inkml:trace>
  <inkml:trace contextRef="#ctx0" brushRef="#br0" timeOffset="191752.45">13416 13185 0 0,'18'0'41'0,"-2"0"157"15,-5-6 88-15,1 6 60 0,4-5 52 0,-11 1 39 16,1 0 40-16,2-7 34 0,-3 1 35 0,3 5 33 0,-8-4 29 0,5-1 30 0,-5 5 30 16,7-4-123-16,-7 5-208 0,7-8-102 0,-7 8-47 0,5-1-25 0,-5-1-12 0,0 2-9 0,0-1-12 0,0 5-7 0,7 0-10 0,-7 0-7 15,0 0-10-15,0 0-8 0,0 0-47 0,0 0-41 0,-7-4 0 0,7 4 0 16,0 0 0-16,0 0 0 0,-5 0 0 0,5 4 0 0,-7 1 0 0,0-1 0 15,2 7 0 1,-3-7 0-16,3 8 0 0,-3-3 0 0,2 4 0 0,-6-2 0 0,3 4-46 0,-3 0-44 16,6-7-13-16,1 7-18 0,-11-1-21 0,11 2-26 0,-1-1-27 0,-1-1-34 0,1 2-39 0,-2-3-44 0,3 2-43 15,-2 0-93-15,7 0-112 0,-6-6-38 0,-2 6-2 0,8-6 17 0,-6 1 28 0,6 0 38 16,0 1 41-16,0-8 46 0,-7 7 47 0,7-5 52 16,0-5 57-16,-5 6 61 0,5-6 64 0</inkml:trace>
  <inkml:trace contextRef="#ctx0" brushRef="#br0" timeOffset="192101.12">13950 12598 86 0,'0'-5'162'0,"-5"1"49"0,5-2 43 0,0 6 44 0,-8-4 43 16,8-1 43-16,0 1 41 0,0-1 37 0,0-2 39 0,-6 4 35 0,6-3 36 0,0 6-56 16,0 0-112-16,0-5-62 0,0 5-33 0,0-4-25 0,0 4-16 0,0 0-22 15,0-6-23-15,0 6-23 0,0-3-22 0,0 3-17 0,0 0-19 0,0-6-18 16,0 6-16-16,0 0-19 0,0-4-15 0,0 4-17 0,0 0-14 0,0 0-14 16,0 0-9-16,0 0-10 0,0 0-9 0,0 0-2 0,0 0-5 0,0 4-2 15,6-4-1-15,-6 6 0 0,0-3 2 0,8 7 1 0,-8 1 2 0,0-1 3 16,5-1 3-16,-5 0 3 0,5 6 1 0,-5 0-6 0,0 0-8 0,8-2-12 0,-8 8-11 15,0 0-15-15,0-8-16 0,0 8-23 0,6-3-25 0,-6 6-31 16,0-3-30-16,0-2-33 0,0-1-36 0,0 3-32 0,0 3-29 0,0-5-45 0,0 2-46 16,0-8-76-16,7 8-83 0,-7-6-24 0,0-2 7 0,0 2 27 0,6 0 34 0,-6-4 43 15,0-7 45-15,0 5 47 0,0-3 48 0,0-6 47 0,0 0 47 16,0 0 58-16,0 0 64 0</inkml:trace>
  <inkml:trace contextRef="#ctx0" brushRef="#br0" timeOffset="192396.84">14321 13072 0 0,'13'4'11'0,"1"2"123"0,-7-1 68 0,4-1 51 16,-3-4 39-16,-3 0 36 0,3 0 41 0,-3-4 39 16,3-1 39-16,-2-1 38 0,-1 2 37 0,-5-1 34 0,8 1 33 0,-1-1-80 0,-1 1-148 0,2-8-73 0,-8 9-30 15,5-3-16-15,-5 0-11 0,5 3-13 0,-5-3-19 16,8 1-17-16,-8 1-18 0,0 0-17 0,0-1-15 0,6-1-14 0,-6 6-13 0,0 0-14 0,0-4-12 15,0 4-12-15,0-6-12 0,0 6-9 0,0 0-9 16,0 0-8-16,0 0-7 0,0 0-8 0,0 0-13 0,0 0-1 0,0 0-2 16,0 0-6-16,0 6-4 0,0-2-1 0,0 2 0 0,-6-1 0 0,6 3 2 15,0 3-3-15,0-2-1 0,-8 0-5 0,3 3-6 0,5-3-8 0,-5 0-10 0,-3 6-11 16,2-5-15-16,-1 5-20 0,-1-2-23 0,3 2-28 0,-1 0-33 0,-2 0-39 0,3 0-46 16,-3 0-62-16,3 0-75 0,-3-2-88 0,-3-3-93 0,4 4-28 0,-1-2 1 15,2-3 21-15,-1 0 27 0,1-5 38 0,1 2 42 0,-2-1 46 0,-2-5 50 0,4 0 57 0,-1 0 59 16,-1-5 70-16,2-1 76 0</inkml:trace>
  <inkml:trace contextRef="#ctx0" brushRef="#br0" timeOffset="192851.34">14867 12495 0 0,'7'-9'31'0,"6"-5"145"16,1 4 80-16,-9 0 53 0,2-5 36 0,2 5 33 0,-4 1 27 0,1-6 29 0,1 0 29 0,-7 6 31 0,5-1 33 15,-5 1 31-15,0 4 35 0,0-5-109 0,0 4-187 0,0 1-89 0,0 1-44 0,0-2-17 16,0 1-1-16,-5 5-7 0,5-4-2 0,0 0-8 16,-7 4-10-16,7 0-17 0,0-5-15 0,0 5-19 15,-6 0-16-15,1 0-18 0,5 0-11 0,-9 0-14 0,9 0-9 0,-7 5-7 0,7-5-3 0,-5 4-4 0,-1 0-2 0,-2 1-3 16,8 5-1-16,-5 1-3 0,-3-1 1 0,1-1-1 0,2 6 1 0,-2-6 1 16,7 6 3-16,-5 0 2 0,-2-2 4 0,-1 2 0 0,8 1 2 0,-5 2 0 15,-3-3 1-15,8 6-2 16,-6-6-2-16,1 3-2 0,5 3-5 0,-8-8 0 0,8 7-1 0,-8 0-2 0,8-2 0 15,0 3-5-15,-5 0-7 0,5-3-5 0,0-2-8 0,0 2-4 0,0 1-9 0,5-4-1 0,-5 0-3 16,0 0 1-16,8-6 2 0,-8 6 0 0,8-6 3 16,-8 3 1-16,5-8-1 0,1 5 6 0,2-4 10 0,-8-1 8 0,5 2 11 0,3 0 13 0,-1-6 20 0,-2 0 15 0,7 0 17 0,-5 0 14 15,1-6 11-15,5 0 11 0,-7-3 9 0,6 3 7 0,2-1 7 0,-8-5 2 0,6 3 5 16,4-6-1-16,-11 6 0 0,8-6-7 0,-7 0-7 16,2 5-12-16,-3-4-12 0,2 0-9 0,-7 0-11 0,6-7-9 15,-6 8-6-15,0-8-7 0,0 6-8 0,0-4-8 0,0-2-6 0,0-3-10 0,-6 6-5 0,-1-3-11 0,7-2-7 0,-5 2-8 16,-3 1-8-1,2 2-10-15,-1 2-12 0,7 1-15 0,-6 2-16 0,1-2-21 0,5 5-21 0,-7 5-24 0,-2-4-25 0,9 9-29 0,-5-6-26 0,-2 6-47 16,7 0-52-16,-6 6-77 0,1-2-87 0,-4 1-28 0,9 4 2 0,-7-3 20 16,2 9 29-16,-9-6 35 0,9 1 37 15,-3-1 43-15,1 3 44 0,2 2 46 0,-7-6 49 0,5 7 58 16,-1-3 65-16</inkml:trace>
  <inkml:trace contextRef="#ctx0" brushRef="#br0" timeOffset="193182.19">15306 12964 24 0,'11'-9'143'0,"-3"5"77"0,-3-2 55 0,2-3 44 0,-1 3 38 0,-6-4 36 0,0 1 36 0,0 4 35 0,7 1 38 0,-7-5 35 0,0 3 34 0,0 0-19 0,0 3-56 0,0-3-86 16,0 0-105-16,0 6-51 0,0-4-18 0,0 4-14 0,0 0-7 0,0 0-10 16,0 0-13-16,0 0-14 0,0 0-17 0,0 0-19 0,0 0-17 0,0 0-17 15,0 0-20-15,0 0-20 0,0 0-68 0,0 0 0 0,0 0 0 0,0 0 0 0,0 0 0 16,0 0 0-16,-7 4 0 0,7 2 0 0,0 0 0 0,-6-3 0 16,6 3 0-16,-7 3 0 0,7-3 0 0,-5 3-36 0,-3-5-27 0,8 7-18 0,-6-1-18 15,1-1-29-15,5-3-31 0,-8 3-42 0,0 0-48 0,3-3-61 0,5 3-63 16,-8 1-103-16,3 1-113 0,0-3-40 0,5 3-2 0,-9-2 17 0,4 0 29 0,-2-3 36 15,1 4 41-15,-8-10 48 0,7 0 51 0,-6 0 61 0,8-4 62 0,-9-2 68 16,2-3 71-16</inkml:trace>
  <inkml:trace contextRef="#ctx0" brushRef="#br0" timeOffset="197532.17">15714 12172 0 0,'0'-3'47'0,"7"-8"84"0,-7 7 48 0,0-5 37 0,0 3 35 0,7-4 34 0,-7 5 34 0,0 1 32 0,0-7 35 0,0 7 32 0,-7-5 30 0,7 3 7 0,0 2-15 0,0-1-56 0,0-5-81 0,0 4-42 16,0 1-17-16,0 1-10 0,0-1-8 0,0 1-11 0,0-2-12 0,0 6-15 0,0-3-17 0,0 3-16 15,0 0-17-15,0-6-17 0,0 6-16 0,0 0-23 0,0 0-16 0,0 0-18 16,0 0-15-16,0 0-13 0,0 0-7 0,0 0-10 0,7 6-5 0,-7-3-6 0,0 3-4 0,0 3 0 15,7 0 1-15,-7 1 2 0,6 1 4 0,-6-1 5 0,7 3 7 0,-7 2 0 16,6 0 4-16,-6 0-1 0,7 0 1 0,-7 3-1 0,6 3-2 0,-1-2 0 0,-5 2 0 16,8-3-2-16,-8 6-1 0,8-3-1 0,-8 2-1 0,5 3-5 15,-5-3-6-15,8-3-11 0,-8 4-11 0,5 1-19 0,-5-5-24 0,0-1-20 0,5-3-25 16,-5 2-29-16,0-3-36 0,0 0-33 0,9 0-34 0,-9-6-72 0,0 5-82 0,0-4-71 16,0 0-63-16,0 0-12 0,0-5 10 0,0-1 28 15,-9 2 33-15,9-3 40 0,-5-3 37 0,5 6 48 0,-5-6 46 0,5-6 50 0,-8 6 51 0,3 0 67 0,-3-3 78 16</inkml:trace>
  <inkml:trace contextRef="#ctx0" brushRef="#br0" timeOffset="198151.39">15956 11948 89 0,'0'-4'164'0,"0"-6"51"0,0 5 43 0,-7-4 41 0,7 3 43 0,0-4 33 0,-6 5 33 0,6 1 27 15,-8-5 25-15,8 3 27 0,0 2 23 0,0-1-63 0,0-1-115 0,0 3-63 0,0-4-39 16,0 7-23-16,0-5-17 0,0 1-21 0,0-1-22 0,0 5-17 0,0-4-9 16,0-2-12-16,0 6-8 0,0-4-10 0,0 4-9 0,8-5-12 0,-8 5-13 0,0 0-12 15,0 0-13-15,6-6-9 0,-6 6-7 0,7 0-7 0,-7 0-3 0,6 0-1 16,2 0-1-16,-3 6-1 0,3-6 1 0,-3 5 0 0,2-5 1 0,5 4-1 16,-5 2-1-16,6-2 1 15,-6 5 1-15,5-4-1 0,-5 5 1 0,7-4 0 0,-8 3-3 0,6 1 1 0,-3-1-1 0,-4 2 0 0,8-1-2 0,-8-1 1 0,3 0-1 16,0 6 0-16,-3-6-1 0,2 3 1 0,-1-3 0 0,0 4-2 0,2-2 1 15,-1-1-1-15,-7-1-1 0,5 3 1 0,-5-3-2 0,6-5 0 16,-6 5-1-16,8 2 1 0,-8-1 1 0,0-5-1 0,5-1-1 0,-5 6 0 0,0-5 0 0,0-1 0 16,8 1 0-16,-8 1 0 0,0-2 0 0,7-4 1 0,-7 5 0 0,0-5 2 15,0 0 1 1,0 0 3-16,0 0 2 0,0 0 2 0,0 0 5 0,0 0 4 0,0 0 4 0,0 0 4 16,0 0-1-16,0 0 3 0,0 0 5 0,0 0-1 0,0 0 2 15,0 0-3-15,0 0 3 0,0 0-3 0,0-5-1 0,-7 1 0 0,7-2 1 16,0 1-3-16,-8-4 0 0,8 5-2 0,0-2 0 0,-5 2 1 0,5-7-1 0,-8 7 2 15,2-7 1-15,6 7 1 0,-5-1-1 0,-2-5 4 0,7 7-5 0,-8-3 0 16,2 0-6-16,0 3-4 0,6 3-6 0,-7-6-4 0,2 6-3 0,-3 0-8 16,0 0-3-16,3 0-6 0,5 6-5 0,-6-6-3 0,-1 3-3 0,2 9-2 15,-4-9-1-15,4 7-2 0,-2-1 3 0,1 2 0 0,6 4 4 0,-5-1 2 16,5 0 2-16,-9 1 2 0,9 6 6 0,0-2 0 0,0-1 3 0,0 7 2 0,0-1 0 16,0 1 2-16,9-1 0 0,-9 2 3 0,5 2-1 0,1-3 2 0,-6-1 2 15,7 1 3-15,7-1 1 0,-9 1 1 0,2-7 2 0,-1 2 3 0,-1 1 3 0,11-8 2 16,-11 8 1-16,2-6 4 0,5-2 2 0,-4 2 1 0,4-6 2 0,-6 7 4 15,7-1 1-15,-5-6 3 0,-1 0-1 0,5 3 0 0,-7 3-1 0,2-8-1 16,1-1-3-16,-8 3 1 0,6 3 0 0,1-9-1 0,-7 8-2 0,0-1 1 16,0-6-3-16,-7 5-1 0,7 2-3 0,-6-1-2 0,-2-1-3 0,1 6 1 15,2-6-1-15,-7 6-6 0,-3 0-5 0,2-2-10 0,2 2-10 0,-10 0-14 0,8 0-8 16,-8 4-18-16,3-4-17 0,-1 6-28 0,1-8-30 0,-3 7-45 0,2 1-57 16,-1-2-98-16,1-1-111 0,-2 7-92 0,2-5-75 0,-2 0-22 0,2 4 5 0,-1-4 21 15,1-1 27-15,1 0 36 0,4 2 39 0,-7 3 48 0,3-10 52 0,5 6 67 16,0-2 68-16,7 3 89 0,-7-6 91 0</inkml:trace>
  <inkml:trace contextRef="#ctx0" brushRef="#br0" timeOffset="199609.66">16548 16667 73 0,'0'-6'149'0,"0"3"46"0,9-1 39 0,-9-7 35 0,0 7 34 0,-9-8 30 0,9 8 31 0,0-6 27 0,0 0 25 0,0 6 24 0,-7-5 22 0,7-2-59 15,-5 1-110-15,5 5-65 0,-8-5-43 0,8 1-25 0,-6 5-19 0,6-7-19 0,-5 8-17 16,5-4-14-16,-8-2-14 0,8 4-13 0,-5-1-10 0,-2 2-12 0,7 0-9 16,-7-1-10-16,0 5-8 0,1-5-3 0,6 5-5 0,-7 0-4 0,2 0-6 15,-3 0-4-15,2 0-3 0,-1 0-4 0,7 0-2 0,-6 5-3 16,-1-5-3-16,1 5 1 0,6-1-3 0,-8 0-1 0,8 2 0 0,-5-1-1 0,5 4 0 0,-5 1 2 16,5-4 1-16,-9 9-1 0,9-6 3 0,-5 0 2 0,5 7 3 0,0-2 0 15,0 0 2-15,0 0 1 0,0 2 3 0,0-1 4 0,0-1 5 16,0 2 2-16,0-1 5 0,5-2 3 0,-5 1 3 0,9 2 2 0,-9-1 2 0,5-2 1 0,0-2 2 15,3 4 2-15,-2 0 3 0,1-2-1 0,-1-4 1 0,1 6-1 0,-1-3-2 16,2 1-2-16,4 2-5 0,-6-6 0 0,1 6-1 0,7-5-2 0,-9-1 1 16,8 6-2-16,-7-4 0 0,7-1-1 0,-6-1 1 0,7 6 0 0,-8-11-2 15,1 7 0-15,-2-1 1 0,4-1-1 0,-4-4 0 0,2-1 1 0,-1 2-1 16,-6-3-4-16,7 3-6 0,-7 0-4 0,0-6-2 0,0 3-3 0,0-3-7 16,0 6-4-16,-7 0-8 0,7-6-9 0,-6 4-10 0,6 1-9 0,-7-1-13 0,2 1-5 0,-4-1-9 15,-3 2-2-15,6-1-1 0,1-1-2 0,-11 2-1 16,3 0 1-16,7-2 5 0,-7 1 5 0,1-1 9 0,-2 1 8 0,8-5 9 0,-6 4 13 15,-2 2 6-15,1-6 11 0,6 5 10 0,1-5 7 0,-7 0 8 16,8 0 8-16,-4 0 11 0,4 0 8 0,-2 0 8 0,-1 0 10 0,8 0 8 0,-5-5 7 0,5 5 7 0,0-6 5 16,0 6 6-16,-7 0 4 0,7 0 3 0,0-4 1 15,0 4 3-15,0 0-4 0,0-5-1 0,0 5-8 0,0 0-6 0,0 0-10 0,0 0-9 16,0 0-9-16,0-4-10 0,0 4-4 0,7-5-8 0,-7 5 1 0,0 0-4 0,5 0 1 0,3 0-3 16,-8 0 1-16,7 5-1 0,-2-5 3 0,4 4 0 0,1 1 5 0,-2-1 3 0,-2 2 3 15,7-1 2-15,-6 4 3 0,7 1 2 0,-9 1 0 0,8-3-3 0,1 3-2 16,-7 4-3-16,6 0-2 0,-8-2-2 0,9 2-3 0,-9 0-2 15,2 4-2-15,7 1-2 0,-8 0-3 0,1-2-2 16,-2 2-2-16,4-1-4 0,-4 6-8 0,-5-4-8 0,7-3-9 0,-7 2-16 0,0 0-14 16,6-5-17-16,-6 3-24 0,0-3-21 0,0-5-25 0,0 5-23 0,0-6-25 15,0 6-30-15,0-6-48 0,-6-3-59 0,6 4-68 0,0-5-65 0,0-1-20 16,-7 1 8-16,7 1 20 0,0-6 27 0,0 4 35 0,0-4 35 0,0 0 36 0,0 0 37 0,0 0 40 0,0 0 42 0,0-10 56 16,0 1 64-16</inkml:trace>
  <inkml:trace contextRef="#ctx0" brushRef="#br0" timeOffset="200235.14">17273 16852 0 0,'5'-3'20'0,"-5"-9"95"0,6 9 55 0,-6-8 42 0,0 7 36 0,0-5 37 0,0 3 36 0,0 2 33 0,7-7 30 0,-7 7 32 0,0-2 26 0,0-3 14 0,0 4 2 0,0 1-60 0,0-2-96 0,0 2-49 0,6-1-29 15,-6-1-17-15,0 6-12 0,0-4-16 0,0 4-15 0,0-6-13 0,0 6-12 16,0 0-10-16,0 0-11 0,0 0-10 0,0 0-11 0,0 0-13 0,0 0-11 15,0 0-12-15,0 0-10 0,0 0-10 0,0 0-9 0,-6 0-7 0,6 6-7 0,-7-2-6 16,7 2-5-16,-6-1-6 0,6 5-2 0,-5-1-4 0,-3 0 0 0,-5 6-3 16,5-5-1-16,-2 5 1 0,1 3-2 0,-3-3-3 0,-2 6-1 0,1-2-2 15,1-4-1-15,0 4-1 0,-3 1-1 0,1-1 1 0,4-4-3 0,2 4 1 16,-5-5-1-16,0 7-1 0,7-8 1 0,-7 2 3 0,5 1-2 0,3-7 3 0,-2 6-3 16,0-6 0-16,7-3 0 0,-5 4-4 0,5-5-2 0,-7-1-3 0,7 1 0 15,0-5 2-15,7 4 2 0,-7 2 2 0,0-6 6 0,5 0 3 0,2 0 7 0,0 0 8 16,-2 0 9-16,3 0 7 0,-3 0 6 0,9-6 6 0,-1 2 5 0,0 4 2 15,0-5 2-15,1-4-1 0,-2 5-1 0,8-2-2 0,-8-4-4 0,9 5-11 16,-3-1-12-16,1-3-20 0,-6 5-21 0,8-5-22 0,-2 3-23 0,-6 0-23 16,8 3-26-16,-8-3-30 0,0 0-28 0,5 3-30 0,-10 3-29 0,4-6-46 0,0 6-50 15,-4-4-65-15,0 4-66 0,3 0-19 0,-11 0 4 0,0 0 20 0,7-5 26 16,-7 5 36-16,0 0 37 0,0-4 41 0,-7-1 41 0,7-2 42 0,-6 4 43 0,1 3 52 16,5-6 57-16</inkml:trace>
  <inkml:trace contextRef="#ctx0" brushRef="#br0" timeOffset="200451.1">17383 16955 35 0,'0'-5'125'0,"-8"1"57"0,8-1 50 0,0-1 47 0,-7 2 46 15,7-1 41-15,-5-5 43 0,-1 7 38 0,6-9 37 0,-8 9 36 0,3-9 33 0,5 3-34 16,-8 5-72-16,8-5-65 0,-5 3-55 0,5 0-38 0,0 3-27 0,-7-9-29 16,7 9-25-16,0 3-27 0,0 0-22 0,0 0-24 0,0-6-20 0,0 6-23 0,0 0-17 15,0 0-18-15,0 0-14 0,0 0-11 0,0 0-9 0,0 0-10 16,0 6-7-16,0 3-7 0,0-3-5 0,0 3-2 0,0 1-1 0,0-1 1 0,0 6 2 16,7-6 3-16,-7 6 3 0,0 4 2 0,0-4 0 0,0 6 1 15,0-3-3-15,0 3-7 0,0-2-5 0,0 5-16 0,0-3-14 0,0 1-29 0,0-1-32 0,0 3-41 16,0 0-39-16,0-3-43 0,0 2-42 0,0 3-75 0,0 2-89 0,0-3-77 15,-7-1-65-15,7 1-17 0,0-7 7 0,0 9 24 0,0-9 33 0,0-3 45 0,0 4 48 16,0-10 53-16,7 2 55 0,-7-1 54 0,0-1 57 0,5-4 71 0,-5-1 81 16</inkml:trace>
  <inkml:trace contextRef="#ctx0" brushRef="#br0" timeOffset="200667.11">17739 17239 0 0,'8'0'16'16,"-1"0"137"-16,-1 0 89 0,2 0 72 0,-3 0 61 0,-5 0 53 15,5-4 45-15,-5 4 39 0,9-5 35 0,-9 5 29 0,0 0 30 0,0-7 24 0,0 7 24 0,0 0-103 16,0 0-173-16,0 0-109 0,0 0-67 16,0 0-52-16,0 0-39 0,0 0-29 0,0 0-16 0,0 0-14 0,0 0-5 0,0 7-6 15,0-2-5-15,0-1-5 0,0 5 0 0,0 1-3 0,-9 0-4 0,9 6-1 0,-5-7-3 0,0 4 0 16,-3 8-2-16,2-6-6 0,-1 4-11 0,-1 2-14 0,-3-3-18 0,3 1-20 16,-4 2-22-16,6-3-27 0,-8-3-32 0,2 4-41 0,-1 2-52 0,5-3-56 0,-3-3-63 15,-5 0-102-15,11 0-118 0,-8 0-43 0,-1-2-6 16,7-1 17-16,2-3 26 0,-8 0 35 0,7-3 41 0,-2-2 44 0,3 1 50 0,-2-5 58 15,7 0 62-15,0 0 66 0,0 0 70 0</inkml:trace>
  <inkml:trace contextRef="#ctx0" brushRef="#br0" timeOffset="204180.75">10811 8080 16 0,'0'0'79'0,"0"0"27"0,0 0 17 0,6 0 16 0,-6 0 13 0,0-4 18 0,0 4 20 0,7-6 23 0,-7 6 24 0,0-4 21 0,6-1 20 0,-6-1-31 0,8 2-61 0,-8-7-35 0,5 7-13 0,-5-5-4 15,7 0 4-15,-7-3 2 0,7 3 7 0,-2-1 1 0,2-1 3 0,-7-2-4 16,8-2-4-16,-3 5-2 0,-5-4 3 0,7 4 3 0,-7-4 7 0,7-2 8 0,-7 7 8 16,0 0 7-16,0-1 9 0,0-1 1 0,0 1 4 0,0 5-4 0,0-4-9 15,-7 5-7-15,7-2-8 0,0 2-12 0,-7-1-11 0,2 0-12 0,-3 1-16 0,1-2-15 16,2 0-13-16,-2 6-14 0,0-4-14 0,-6 4-12 0,7-5-10 15,-1 5-11-15,1 0-9 0,-1 0-8 0,2 5-6 0,-9-5-6 0,7 4-5 0,7-4-6 16,-6 6-4-16,1 0-3 0,-4 3-4 0,9-4-1 16,-7-1-1-16,2 6-1 0,5-1 0 0,-8 3 1 0,8-3 0 0,0 0 1 0,0 6-2 0,-6-6 4 15,6 7 0-15,6-2 4 0,-6 0 1 0,0 0 2 0,8 2 0 16,-8-1 4-16,5-1-2 0,2 2 2 0,-7-1 3 0,14-2-2 0,-8 7 1 0,1-5 4 0,7 4-1 16,-9 0 3-16,8-4 0 0,-6 4 3 15,7 1 2-15,-2 1-1 0,0-8 1 0,3 8 1 0,-3-3 1 0,8-3 2 0,-7 4 0 0,-2-4 0 0,5 0 2 0,-4 0 1 16,-1 0-2-16,5 0 1 0,-11-2-1 15,8 2 0-15,-7-6 2 0,2 3-1 0,-1 1 0 0,-2-4 1 0,1 2 1 0,-6-1 1 0,0 0 3 0,0-1-2 0,8 0 3 16,-8 2 1-16,-8-2 2 0,8 1 0 0,0 1 1 16,-6-3-3-16,6 3 0 0,-5-2 0 0,-2 0-1 0,-1 3-2 15,2 1-1-15,-1-7-2 0,1 3-4 0,-7 0-1 0,5 3-2 0,3-8-1 0,-1 1-2 0,-1-1 0 0,-7 2 3 16,7-3-1-16,2-3 3 0,-1 0 2 16,6 0 0-16,-6 0-1 0,-1 0 3 0,7 0 1 0,-8 0 0 0,8 0 1 0,0-3-1 0,-5 3-1 15,5-6-3-15,0 2-2 0,0-1-3 0,-7 1-2 16,7 4-1-16,0-12-2 0,0 8-1 0,0-1-1 0,0 0-2 0,0 1 0 0,0-2-3 15,0 2-2-15,0-1-1 0,0 1-1 0,7 4 0 0,-7-5 2 0,5 5 0 0,-5-7 5 0,8 7 3 16,-8-3 2-16,7 3 6 0,-1 0 2 0,0 0 5 0,-1 0 2 16,2 0 2-16,2 0 4 0,3 3 5 0,-6 4 0 0,-1-2 3 0,11-5 2 15,-11 9-1-15,1-5 0 0,7 6-2 0,-5 0 0 0,-1 0-4 0,-2 0-1 0,1-1-3 16,-6 6-7-16,8 0-7 0,-3 0-17 0,-5-2-17 16,8 2-17-16,-8 0-16 0,5 6-19 0,-5-8-19 0,7 2-25 0,-7 0-28 0,7-6-26 0,-7 1-23 0,5 4-29 0,-5-8-31 0,8 4-47 15,-8-5-55-15,7 1-51 0,-1-2-44 16,-6-4-6-16,7 3 13 0,-1-3 23 0,-1-3 30 0,3-1 35 0,0-2 40 0,3-3 36 15,-4-3 37-15,-2-2 42 0,9 0 43 0,-7-6 56 0,7 1 70 0</inkml:trace>
  <inkml:trace contextRef="#ctx0" brushRef="#br0" timeOffset="204413.7">11435 8031 0 0,'-5'0'16'15,"-2"-4"131"-15,-7 4 71 0,8 0 47 0,-6-6 38 0,-2 6 34 0,1-3 34 0,6-3 34 0,-7 0 31 0,9 3 30 0,-8 3 27 0,8-6 25 0,-3 6 21 0,8 0-98 0,-6 0-171 0,6 0-84 0,0 0-41 0,0 0-20 16,0 0-14-16,0 0-15 0,0 0-16 0,0 0-17 0,0 0-17 0,0 0-13 16,0-6-15-16,0 6-2 0,0-4 0 0,6 4 4 0,-6-5 6 0,8 5 2 15,-3 0 3-15,3-6 2 0,-3 3 0 0,0-1 2 0,9-2 2 0,-7 1 1 0,6 1 1 0,1-8 1 0,4 3 1 0,-4 0-13 0,-2-1-18 0,9 1-29 32,-10-2-30-32,10 1-27 0,-8 5-30 0,0-5-27 0,0 1-31 0,1 5-26 15,-9-1-23-15,3-4-35 0,-3 9-42 0,3-7-53 0,-8 2-54 0,0 5-49 16,0 0-37-16,0 0 1 0,0 0 21 0,0 0 31 0,0 0 35 0,0 0 37 0,-8 5 39 15,3-5 39-15,-3 7 38 0,3-7 44 0,-3 3 47 0,-3 3 54 0,3-6 68 0</inkml:trace>
  <inkml:trace contextRef="#ctx0" brushRef="#br0" timeOffset="204777.96">11449 7918 93 0,'0'6'166'0,"-5"-2"51"0,5 1 45 15,-9 0 42-15,9-5 43 0,-5 4 39 0,5 2 35 0,-7-6 35 0,7 0 29 0,0 0 29 16,-6 0 24-16,6 0-70 0,0 0-121 0,0 0-74 0,0 0-42 16,0 0-32-16,0 0-26 0,0 0-28 0,0 0-27 0,0 0-23 0,0 6-20 0,0-6-12 15,-8 0-14-15,8 4-8 0,0-4-9 0,0 5-4 0,0 1-6 0,-6 1-2 16,6-1-5-16,0 3-2 0,-7 3-1 0,7-3-3 0,-5 6 1 0,5-6-1 15,-7 6 0-15,7-5-6 0,0 5 1 0,-7-2-3 0,7 2-2 16,-5-4-3-16,5 2 2 0,0 2-4 0,0 0 0 0,-8 0-1 0,8 4 1 0,0-4 1 0,0 0 0 16,-7-6 2-16,7 6-1 0,0 0 0 0,0-5-1 0,0-1 0 0,0 1-1 15,0-1-1-15,0 2-3 0,0-7-3 0,0 1-1 0,0 1-1 0,0-3-4 16,0 4 1-16,0-2-4 0,0-5 0 0,7 4-2 0,-7-4 2 0,0 0 2 0,8 4 1 16,-8-4 3-16,5 0 5 0,2 0 1 0,0 0 3 0,-7 0 4 0,12 0 4 15,-6 0 2-15,2-4 1 0,-2 4-1 0,1-4 2 0,7 4 4 0,-2-5-1 16,-6-2 6-16,7 4 1 0,0 3-1 0,-7-6 1 0,7 1-2 0,2 1 2 0,-4 4-1 15,2-6-2-15,0 6 2 0,6 0 0 0,-4 0 1 16,-3 0 0-16,0 0-1 0,4 0-5 0,-5 0 0 0,1 6-4 0,4-2-1 0,-11-4-2 16,7 5 2-16,-5 1 1 0,1-3 0 0,-3 4 2 0,2 2 1 0,-7-5 0 0,0 1 1 0,7 4-2 15,-7-3 2-15,-7 3-5 0,7 3-8 0,-7-8-7 0,7 5-5 0,-5 0-9 16,-10 2-10-16,9-1-9 0,0 0-16 0,-6-1-18 0,-2 0-15 0,1 2-22 16,0-2-24-16,5 1-21 0,-4-4-26 0,-8 3-47 0,13-5-52 0,-12 7-83 0,6-7-93 15,8 7-32-15,-9-8-6 0,1 4 14 0,0-7 22 0,6 5 29 16,-4-5 34-16,3 4 35 0,0-4 38 0,3-4 42 0,5 4 45 0,-6-5 58 0,6 5 66 0</inkml:trace>
  <inkml:trace contextRef="#ctx0" brushRef="#br0" timeOffset="204984.04">11854 8299 0 0,'13'0'22'0,"6"0"137"0,-7 0 80 0,2 0 52 0,-8 0 40 0,1 0 32 0,-2 0 26 0,3 0 29 0,-8 0 28 0,0 0 28 0,0 0 31 0,6 0 26 0,-6 0 25 0,0 0-104 0,0 5-175 0,5-5-91 16,-5 6-45-16,0-2-18 0,0 1-10 0,8 1-2 0,-8-3-4 0,0 9-8 0,0-4-12 15,0 3-11-15,-8-2-13 0,8 0-12 16,0 7-8-16,-5-7-13 0,5 6-17 0,-6-6-25 0,-2 7-25 0,8-2-26 0,-5 1-29 0,-2 1-31 0,1-2-33 16,-1-6-28-16,-7 7-31 0,9-1-91 0,-3 2-113 0,3-1-71 0,-1-1-45 15,-2 2-5-15,3-7 14 0,-2 1 26 0,-2-1 35 0,9 0 38 0,-5-3 40 0,-1-6 46 16,-1 6 46-16,7-6 46 0,-5-6 51 0,-3 0 82 0,8 2 96 16</inkml:trace>
  <inkml:trace contextRef="#ctx0" brushRef="#br0" timeOffset="210626.89">18900 9004 0 0,'6'-11'2'0,"-6"3"105"0,7-7 69 0,-7 4 51 0,0 1 43 0,0 1 42 0,0-6 42 0,0 6 37 0,0-7 37 0,0 7 35 0,0 0 31 0,-7 0 29 0,7 3 27 16,0-3-71-16,0-3-122 0,-6 8-71 0,6-7-40 0,-5 8-24 0,5-1-22 0,-8-2-21 15,8 1-24-15,-8 5-18 0,8-4-21 0,-5-2-15 0,-2 6-15 16,0 0-15-16,7-6-12 0,-5 6-14 0,-2 0-10 0,7 0-9 0,-8 6-13 0,3-6-6 15,5 0-10-15,0 6-6 0,-7-2-6 0,7 1-4 0,-7 1-2 0,7-2-3 16,-5-1-3-16,5 3-1 0,0 3-1 0,0 3 2 0,0-3-2 0,0 0 3 16,0 6 3-16,5-6 1 0,-5 7 4 0,7-1 2 0,-7-2 3 0,7 7 4 15,-2 1 1-15,3-2 2 0,-1-4 3 0,-7 4 0 0,12-1 2 0,-5 3 2 0,-2 3 2 16,3-5 0-16,0 2 1 0,3-8 0 0,-4 7-1 0,-2 1 1 0,4-8-3 16,-4 8 2-16,2-6 1 0,-1 3 1 0,-1-3 0 0,4 5 0 15,-2-6 1-15,-2 1-1 0,3 1 1 0,-8-3-1 0,5 1 0 0,-5 1 1 0,6 1 2 16,-6-7 0-16,0 0 2 0,8 6 2 0,-8-10-1 0,0 5 0 0,0 0 2 0,0-1 0 15,0-3 1-15,0-3 4 0,-8 8 0 0,8-1 1 0,-6-7 4 0,6 9-2 16,-5-8 2-16,-3 5-1 0,3-3-2 0,-2 3 0 0,-7-4-1 0,8 2 0 0,-6 2-4 16,3-6 0-16,-3 3-1 0,6 0-4 0,-7-6 0 0,0 3-1 0,-1-3-1 15,9 0-2-15,-10 0-1 0,10 0 2 0,-9 0-2 0,9 0 0 0,-11 0 0 0,11-3 0 16,-1 3 0-16,1-6-1 0,-2 0-1 0,-2 3 1 0,4-3-1 0,-2 3-1 16,7-4 1-16,-6 2-1 0,1-4 2 0,5 3 1 0,0 2 1 0,0-5 0 15,-9 4-4-15,9-2 1 0,0 4-1 0,0-3-1 16,9 6 1-16,-9-4-1 0,0-1-1 0,0 5 0 0,5 0-1 0,1-6-2 0,-6 6 2 0,7 0-2 15,-2 0 3-15,4 6 3 0,3-6 6 0,-6 5 3 0,7-1 6 16,0 2 5-16,1-3 4 0,-1 4 2 0,-1 2 4 0,2 0 0 0,7 2 1 16,-10-2 1-16,1 1-3 0,2 5 0 0,-1 0-3 0,1 0-3 0,-2-2-6 0,-4 8-7 0,3-7-13 0,4 6-18 15,-10 4-20-15,9-5-33 0,-9 1-31 0,3 4-45 16,-3-5-50-16,3 2-75 0,-2 3-87 0,-6-5-107 0,7 5-109 0,-7-3-44 0,6-2-11 0,-6-4 12 0,0 3 21 16,0-2 36-16,-6-7 39 0,6 0 49 0,0-3 53 0,-7-1 62 15,7-5 66-15,-6 0 76 0,-2-11 83 0</inkml:trace>
  <inkml:trace contextRef="#ctx0" brushRef="#br0" timeOffset="213636.01">19277 9105 66 0,'-5'0'141'0,"5"6"43"0,-9-6 34 0,4 0 29 0,5 0 28 0,-7 0 26 0,7 0 28 0,0 0 22 0,0 0 25 0,0 0 20 0,0 0 20 0,0 0-60 0,0 0-105 16,0 0-64-16,0 0-41 0,0-6-21 0,0 6-13 0,0-4-9 0,0-1-11 0,7 1-7 0,-7 4-12 15,5-6-6-15,4 3-8 0,-4-3-4 0,2 0-4 0,-1 3-1 0,2-9-1 16,-3 8 5-16,3-1 0 0,4 1 3 0,0-5 2 0,-5 3 1 0,6 0 3 15,1-3 0-15,-1 3 3 0,-5 3 2 0,3-3 2 0,1-3 0 16,2 5 1-16,-1-1 0 0,0-1-3 0,0 2-2 0,1-2-2 0,-1 1-4 0,-1 1-4 0,-5-2-6 16,5 1-2-16,-4 5-5 0,-3-4-5 0,3 4-3 0,-2 0-5 0,-1-5-6 15,-5 5 0-15,8 0-4 0,-8 0-1 0,0 0-3 0,0 0-1 0,7 0 0 0,-7 0-4 16,0 0 2-16,0 5 0 0,0-5 1 0,0 0 3 0,0 4 2 0,0 1 4 16,0 1 0-16,0-2 3 0,0 7-1 0,0-7 0 0,0 11 2 0,0-6-2 15,0 6 0-15,0 0 2 0,-7 0-2 0,7 4-1 0,-8-4-1 0,8 4-6 16,-5 5-3-16,5-3-3 0,-6 3-3 0,6-6-3 0,-8 7-3 0,3-1 1 15,5-3-2-15,-8 3 1 0,8 1-1 0,-5-6-1 0,5 2 0 0,0 1-1 0,-7-2-1 16,7-1 0-16,0 2-5 0,0-3-3 0,0 3-12 0,0-8-12 0,0 8-15 16,0-6-17-16,0-6-18 0,0 6-17 0,0-6-19 15,0 1-21-15,0-1-24 0,0 3-20 0,7-9-24 0,-7 3-18 0,0-2-20 0,0 1-18 0,0-5-24 16,5 0-31-16,-5 0-34 0,0 6-36 0,0-6-27 0,0 0-22 0,0 0 8 0,0 0 21 0,0-6 31 16,0 6 32-16,0-5 32 0,0 1 35 0,0-2 33 0,-5-3 37 15,5 3 44-15,-7 3 46 0,0-3 50 0,2 3 64 0</inkml:trace>
  <inkml:trace contextRef="#ctx0" brushRef="#br0" timeOffset="213815.36">19330 9467 7 0,'-7'0'111'0,"0"0"76"0,7 0 58 0,-5 0 48 16,5 0 41-16,0-4 31 0,-8 4 29 0,8 0 25 15,0 0 21-15,0 0 21 0,0 0 19 0,8-5-24 0,-8-1-52 0,0 2-79 0,0 4-97 0,0-6-57 16,5 2-36-16,-5 4-21 0,7-5-14 0,0 0-6 0,-2 1-5 0,2-2 0 0,1 2 0 16,-3-1-3-16,9-1 0 0,-9 3-4 0,11-7-7 0,-5 4-10 0,10 1-7 15,-9-5-10-15,7 5-10 16,1-4-12-16,0 5-11 0,-1-5-21 0,1 2-30 0,-7 2-38 0,6-4-38 0,1 3-53 0,0 2-60 0,-8 4-113 0,7-5-137 15,-6 1-58-15,0 4-19 0,1-5-1 0,-2 5 14 0,-5-4 21 0,5 4 25 0,-4-6 41 16,-1 6 42-16,-7-6 53 0,6 2 54 16,-6 4 65-16,0 0 69 0</inkml:trace>
  <inkml:trace contextRef="#ctx0" brushRef="#br0" timeOffset="214051.34">19851 9482 0 0,'6'9'19'0,"-6"-3"135"0,0-3 78 0,0-3 56 0,0 0 44 0,0 0 38 0,0 0 34 15,0 0 32-15,0-3 33 16,7-3 32-16,-7 6 34 0,0-4 34 0,0 4 35 0,0-5-90 0,0-1-166 0,0 3-84 16,0 3-38-16,5-6-28 0,-5 6-11 0,0 0-11 15,0 0-11-15,0-4-12 0,0 4-10 0,0 0-15 0,0 0-15 0,0 0-19 16,0 0-19-16,0 0-20 0,0 0-14 0,0 4-12 0,-5-4-10 0,5 6-6 0,0-3-7 0,0-3-2 0,-7 6 0 0,7 3-5 0,-6-3-3 0,6 4-13 16,-6-1-15-16,-2 0-17 0,8 2-12 0,-7 5-21 0,2-4-27 0,-4 0-31 15,4 1-38-15,0 2-48 16,-3-6-55-16,3 6-122 0,5 0-150 0,-8-6-64 0,2 1-18 15,-1 1 12-15,7-1 27 0,0-1 32 0,-6-4 34 0,6-1 45 0,0-4 47 0,0 0 53 16,-7-4 58-16,7-1 64 0,0-1 73 0</inkml:trace>
  <inkml:trace contextRef="#ctx0" brushRef="#br0" timeOffset="-163355.06">10153 6664 0 0,'13'0'16'0,"-7"0"130"0,7-6 73 0,0 2 53 0,1-1 43 0,-9-5 42 0,2 5 41 0,1-4 42 0,-3 5 41 0,3-8 38 0,-2 3 37 0,-1 3 33 0,2-3 33 0,2 4-92 0,-4-3-161 16,-5 2-77-16,6 1-35 0,-6 5-22 0,0-4-14 0,0-2-19 0,0 6-15 15,0 0-25-15,0 0-22 0,0 0-20 0,0 0-22 0,0 0-15 0,0 0-17 16,0 0-17-16,0 0-15 0,0 0-12 0,0 0-9 0,0 6-7 0,0-2-4 16,0 1-5-16,0 1-3 0,-6 2-3 0,6 2-2 0,-5-6-3 0,-4 11-7 15,2-3-8-15,2-3-14 0,-1 4-15 0,-2 2-16 0,3-3-24 0,-10 1-29 16,10 1-31-16,-9 1-28 0,1 1-36 0,0-7-36 0,2 10-67 0,3-8-79 0,-5 4-87 16,0-2-89-16,-1-4-22 15,2 6 4-15,6-3 25 0,-7-3 35 0,0 0 42 0,6-5 42 0,-7 7 47 0,1-7 46 0,8-4 53 0,-9 5 53 0,9-5 71 0,-3 0 75 16</inkml:trace>
  <inkml:trace contextRef="#ctx0" brushRef="#br0" timeOffset="-162345.72">11423 6433 84 0,'7'-4'153'0,"-7"-1"44"0,5-5 37 0,4 7 36 0,-9-8 35 0,5 7 33 0,-5-2 36 0,7 0 31 0,-7 2 33 0,0-1 28 0,0 0 30 0,6 1-57 0,-6-2-108 0,0 2-56 0,0-1-25 0,5 5-15 0,-5-4-8 0,0 4-12 15,0-5-13-15,0 5-13 0,0 0-12 0,0-7-16 0,0 7-13 0,0 0-12 0,0 0-12 0,0 0-17 0,0 0-15 0,0 0-14 0,0 0-17 0,0 0-11 0,0 0-14 0,0 0-10 16,0 0-9-16,0 0-8 0,0 7-4 0,0-2-3 0,-5-5-4 0,5 4 0 16,0 5-1-16,-6-3 3 0,6 3-1 0,-7-4 0 0,2 11 2 0,-4-7-3 0,4 0-7 15,-2 1-14-15,1 5-16 0,-2-6-23 0,2 6-28 0,-6-5-28 0,5 4-31 16,-5-4-41-16,-3 5-44 0,1 0-94 0,9-6-115 0,-8 0-78 0,0 3-54 16,0-3-15-16,7 1 11 0,-7-6 27 0,0 1 32 0,-1 0 43 0,2-5 42 0,-1 0 48 15,-1 0 49-15,-4 0 56 0,10-5 61 0,-5 0 83 0,-1 1 96 0</inkml:trace>
  <inkml:trace contextRef="#ctx0" brushRef="#br0" timeOffset="-161115.65">12555 6058 0 0,'15'-24'1'0,"-10"-6"60"0,9 11 44 0,-9-11 42 0,3 6 44 0,-3-1 41 0,3 1 36 0,-8-1 37 0,8 1 37 0,-8 0 37 0,0-1 36 0,0 1 11 0,-8-1 1 0,8 7-20 0,-8-9-32 0,8 9-26 0,-5-1-21 0,-3-2-27 0,8 7-30 0,-5-5-22 0,0 3-14 0,5 2-18 0,-9 1-19 0,4 2-13 0,5-5-17 0,-7 7-12 15,7 5-12-15,-8-7-9 0,8 7-9 0,0-1-12 0,-6 1-9 0,6-1-9 0,0-2-9 16,0 7-7-16,0-3-5 0,0 3-9 0,0 0-6 0,0 0-8 0,-6 0-8 16,6 0-8-16,0 0-7 0,0 0-10 0,0 0-7 0,0 0-10 0,0 0-7 15,0 0-9-15,0 0-7 0,0 0-7 0,0 0-8 0,0 3-2 0,-7-3 0 16,7 7 0-16,0-2 2 0,0-1 4 0,-5 1 2 0,5 5 5 0,0-1 5 0,-8 0 2 15,8 7 5-15,0-2 5 0,-6 1 4 0,6 4 3 0,0-4 5 16,0 5-1-16,-7-6-1 0,7 7-2 0,0-3-2 0,0-3-2 0,0 6-5 0,7-3-3 16,-7-2 0-16,0 3 0 0,6-5-3 0,2 1 1 0,-8 0 0 0,5-1 0 15,2-5 1-15,-1 6-1 0,0-4 0 0,9-1 2 0,-10-1 5 0,4-5 0 0,-4 1 5 16,8 5 3-16,-8-5 3 0,3 1 1 0,0-3 1 0,-3-3 0 0,1 6 0 16,1-6 2-16,-1 0-1 15,1 6 0-15,-7-6-1 0,6 0 0 0,-6 0 1 0,0 0-2 0,0 0 0 0,0 0-3 0,0 0-2 0,0 0-1 0,0 0-1 16,0 0-4-16,0 0 1 0,0 0-2 0,0 0 2 0,0 0-2 0,7 4 2 0,-7-4 0 15,0 5 0-15,0-5 1 0,0 4 0 0,0 2 2 0,0 3 1 0,0-3-1 16,0-3 4-16,0 3 0 0,0 4 2 0,0-1 1 0,-7-4 1 0,7 5 1 16,0-1-1-16,0 3-1 0,0-3-1 0,0 4 0 0,0-2-2 0,0-2 1 0,-6 7-3 15,6-7-1-15,0 0 1 0,0 6 0 0,0-6 1 16,-7 7 0-16,7-7-1 0,0 0 1 0,0 6 1 0,-6-3-1 0,6-3 3 0,0-5 1 0,-7 5 1 16,7 2 2-16,0-7 2 0,-6 8 3 0,6-9 1 0,-5 3 0 0,5-1 4 15,-8-1 0-15,8 0 5 0,-8 2 0 0,8-6 1 0,-5 5 3 16,-3-1-1-16,8 1 0 0,-5-5-1 0,0 6 0 0,-4-6-1 0,-3 0-2 0,4 4-1 15,2-4-5-15,-7 0-1 0,8 0-9 0,-9 6-10 0,1-6-13 0,1 0-12 0,-2 0-16 16,1-6-16-16,0 6-20 0,0 0-24 0,-1 0-23 0,1 0-27 0,1-4-27 16,0 4-30-16,-3 0-28 0,10 0-35 0,-9-6-50 0,2 6-61 0,3 0-79 0,-2 0-84 15,4 0-27-15,-7 0 8 0,7 6 23 0,2-6 34 0,-1 0 39 0,1 4 41 16,-11-4 46-16,11 0 43 0,-2 6 49 0,1-6 51 0,0 0 62 0,-2 0 67 0</inkml:trace>
  <inkml:trace contextRef="#ctx0" brushRef="#br0" timeOffset="-158831.22">1875 13024 11 0,'0'-6'96'0,"0"1"53"0,0 1 39 0,0 4 33 0,-5-4 27 0,5-1 25 0,0-1 24 0,0 2 26 0,-9-2 25 0,9 1 24 0,-7 1 24 0,7-2-25 0,0 1-55 15,0 1-55-15,-5-1-56 0,5 1-29 0,0-2-19 0,0 2-9 0,0-1-4 0,0-1-7 0,0 2-4 0,0 4-10 0,-6-6-6 0,6 6-9 16,0-5-8-16,0 1-5 0,0 4-7 0,0-5-5 0,0 5-5 0,0 0-3 16,0 0-3-16,0 0-5 0,0 0-1 0,0 0-4 0,0 0-8 0,0 0-5 0,0-4-7 15,0 4-11-15,-7 4-9 0,7-4-8 0,-6 0-9 0,6 5-6 0,0-1-8 16,-8 1-3-16,3 1-7 0,5 4-3 0,-7-1-6 0,1 1-1 0,6 4-3 0,-6 1 2 16,-2 1 2-16,1-3 1 0,7 1 7 0,-5 7 0 0,5-6 3 0,-8 4 2 15,8 2 0-15,-6-3 1 0,6 1-3 0,0 2 2 0,-5-3-1 0,5 3 2 16,0-6-2-16,0 4 2 0,5-1 1 0,-5-2-1 0,0-2 1 0,0 1 3 0,0-5 0 15,6 5 0-15,-6-6 2 0,8 1-2 0,-8-1 2 0,0 3-1 0,5-3 2 16,-5-5 1-16,7 7 0 0,-7-2 0 0,0-5 0 0,8 1 0 0,-8 4-1 0,6-2 1 16,-6-4 0-16,6 3 1 15,-6-1 1-15,7-1 1 0,-7 2 2 0,0-2 1 0,5 1 2 0,-5 0 2 0,8-1 0 0,-8 2 1 0,0-6 2 0,0 4 2 0,0 2 0 16,0-6 3-16,6 5-1 0,-6-5 2 0,0 0 1 0,0 0-1 0,0 0 2 0,0 0 1 16,0 4-3-16,0-4 3 0,0 6 0 0,0-6 2 0,-6 3 0 0,6 3 1 15,0-6 0-15,0 5 1 0,0-5-2 0,-8 4 0 0,8-4-2 0,-5 6 0 0,5-6-2 16,-7 6-2-16,7-6 2 0,-6 3-3 0,0-3-3 0,6 6-1 0,-8-6-2 0,1 0-2 15,7 0-2-15,-5 0-2 0,-3 0-3 16,2 0 0-16,6 0 0 0,-5 0-3 16,5-6 3-16,-8 6-6 0,8-3-1 0,-7 3-1 0,7-6 0 0,-6 0-3 0,6 6 4 15,0-4 0-15,0-1 0 0,0 5 2 0,0-6 0 0,0 6 0 0,0-3 0 16,0-3 2-16,0 6 1 0,0-4 3 0,6 4 5 0,-6-5 4 0,0 5 5 0,7-6 5 16,-7 6 7-16,8 0 7 0,-3-4 6 0,-5 4 5 0,6 0 5 0,2 0 6 15,-3-6 5-15,2 6 3 0,7 0 4 0,-8 0 1 0,6 0 2 0,-4-4 1 16,5 4-4-16,-2 0-4 0,5 4-4 0,-11-4-7 0,8 0-6 0,1 6-4 0,-7-6-4 15,4 4-7-15,2 7-4 0,-5-7-1 0,4 5-6 0,-5 2 0 0,0 5-6 16,-2-3-1-16,3 2-2 0,-3-1-3 0,-5 5-2 0,8-3 1 0,-2 4-1 16,-6-1 0-16,0-4 0 0,0 3 1 0,0-3 1 0,0 1 0 0,0-2-3 0,-6 5 1 15,6-10-1-15,0 7-2 0,-8-2-1 0,8 2-3 0,0-7-3 0,0 1-10 16,0 4-14-16,0-4-14 0,0-5-19 0,0 5-16 0,0-4-15 0,0-3-19 0,8 3-20 16,-8 3-14-16,6-9-14 0,-1 4-16 0,-5 1-17 0,8 1-14 0,5-6-17 15,-5 4-29-15,-3-4-35 0,0 0-49 0,4 0-55 0,3 0-35 0,-6 0-26 16,7-4 8-16,-5 4 20 0,-3-6 23 0,8 1 27 0,-7 1 30 0,2-1 33 0,4 1 35 15,-12-2 36-15,9-3 49 0,-4-1 53 0,0-1 60 0,3 2 73 0</inkml:trace>
  <inkml:trace contextRef="#ctx0" brushRef="#br0" timeOffset="-157472.58">2578 13170 10 0,'0'-4'90'0,"8"-1"48"0,-8-1 38 0,0 2 30 0,0-2 31 0,0 1 23 0,0 5 24 0,0-4 21 0,0 4 20 0,0-5 20 0,0 5 19 0,0-6-31 0,0 6-56 0,0-4-53 0,0 4-47 0,0 0-30 0,0 0-19 0,0-5-12 16,0 5-13-16,0 0-9 0,0 0-6 0,0 0-6 0,0 0-4 0,0 0-7 0,0 0-4 0,0 0-5 0,0 0-5 0,0 0-4 16,0 0-3-16,0 0-4 0,0 0 0 0,0 0-6 0,0 0-2 0,0 0-2 15,-8 0-5-15,8 5-3 0,-5-5-4 0,-3 4-3 0,8-4-6 0,-6 6-5 16,1-1-9-16,-2-1-6 0,7 1-6 0,-14 1-6 0,7-2-8 0,1 2-6 16,1-1-3-16,-4-1-1 0,-3 0 0 0,6 1 0 15,-1 1 1-15,-7-2 2 0,7-4 0 0,2 5 6 0,-7 1 1 0,5-6 7 0,-1 0 2 0,3 0 5 0,-3 3 6 16,2-3 5-16,1-3 7 0,-3 3 5 0,1 0 9 0,1-6 4 0,6 1 9 0,-8 5 4 15,3-4 8-15,5-2 1 0,-5 1 5 0,-3 1 2 0,8 0 7 0,-6-7 3 16,6 7 2 0,-7-2 0-16,7-3 0 0,-6 4-5 0,6-1-6 0,0-3-5 0,0 5-6 0,-7-5-3 15,7 3-6-15,0-4-3 0,0 5-3 0,0-1-4 0,0-3-7 0,7 5-2 0,-7-1-4 0,0-5-1 0,6 4-1 0,1 3-1 16,-7-9 3-16,6 9 3 0,2-3 1 0,-3-3 2 0,0 5 1 0,9-1 4 0,-7-1 1 16,1 2 4-16,3-2 5 0,-3 1 1 0,-3 1 3 0,10-2 1 0,-9 1 0 15,5 5-2-15,-4-4-1 0,7 4-5 0,-7 0-3 0,4 0-1 0,-4 0-5 0,7 4-2 16,-8-4-6-16,1 5-2 0,7 1-3 0,-7 3-5 0,-2-3-3 0,1 4 0 15,2 3 0-15,-8 1 2 0,5 1-2 0,3 1-2 0,-8 2-1 0,0 9-6 0,0-9-6 32,0 6-2-32,0 5-4 0,-8-3 0 0,3 2-4 0,5-4-3 0,-8 6-1 15,2 1-3-15,1-9-2 0,-11 8-2 0,11-6 1 0,-2 0 2 0,1 1 4 0,-8-5 4 16,7 0 6-16,2-2 5 0,-1-3 4 0,-1 6 2 0,1-6 6 0,-2-6 3 16,1 7 4-16,7-7 3 0,-5 0 5 0,-1 1-2 0,6-1 3 0,-6-4 1 0,-1 5-2 15,7-5 3-15,-8-1 0 0,8 2 3 0,-5-1 3 0,5-5 8 16,0 4 4-16,0-4 4 0,-8 0 3 0,8 0 2 0,0 0 7 0,0 0 0 0,0 0 3 15,0 0 0-15,0 0 1 0,0 0-3 0,0 0 0 0,8-4-4 0,-8 4-7 0,0-5-6 16,0-1-9-16,5 2-5 0,-5-1-8 0,0 1-3 0,8-2-7 0,-8 1-4 16,7-4-4-16,-1 5-3 0,0-2 3 0,-1 0-2 0,2 3-2 0,1 3 1 15,-2-6 3-15,1 6-1 0,-1-3 2 0,-1 3 0 0,11-7 1 0,-11 7-5 0,1 0-6 16,6 7-15-16,-3-7-18 0,-2 0-26 0,4 3-30 0,-3 3-31 0,-3-3-36 16,3 3-38-16,-3 0-40 0,-5 3-75 0,7 0-91 0,0-3-68 0,-7 3-51 0,5-5-9 15,-5 7 8-15,0-7 27 0,0 6 33 0,0-5 41 0,0 1 46 0,-5-3 46 16,5 3 50-16,0-6 52 0,0 0 52 0,0 0 70 0,0 0 86 0</inkml:trace>
  <inkml:trace contextRef="#ctx0" brushRef="#br0" timeOffset="-157251.28">2833 13614 0 0,'13'-5'36'0,"-7"1"158"0,7-1 94 0,-8-5 71 0,3 1 56 0,-2 0 46 0,1-3 43 0,-7 3 40 0,0-6 39 0,8 5 36 0,-8-5 38 0,5 6 36 0,-5-6 36 0,7 6-117 0,-7-1-199 0,7 0-116 0,-7 0-67 0,5 6-36 16,-5-6-21-16,0 5-19 0,7-1-118 0,-7 3-36 0,0 3 0 15,0 0 0-15,0-7 0 0,0 7 0 0,0 0 0 0,0 0 0 0,0 0 0 0,0 0 0 16,0 0 0-16,0 0 0 0,0 7 0 0,-7-4 0 0,7 8 0 0,-5-7 0 0,-2 6 0 16,0 4 0-16,2 2 0 0,-3-1-74 0,-5-1-139 0,5 5-49 0,-2 2-55 15,-4-3-131-15,1 7-161 0,0-6-66 0,0 5-20 0,-8-3 12 0,10-3 26 16,-4 3 40-16,-4-7 44 0,7 0 47 0,-8 1 51 0,8-9 57 0,-9-3 61 0,2 3 70 16,0-6 77-16</inkml:trace>
  <inkml:trace contextRef="#ctx0" brushRef="#br0" timeOffset="-147925.96">3132 13063 0 0,'0'-5'28'0,"0"5"52"0,-7-4 30 0,7-2 33 0,0 6 31 0,0-6 32 0,0 3 33 0,0-3 28 0,-5 0 28 0,5 6 27 0,0-3 26 0,0 3-6 0,0-11-25 0,0 7-25 0,0 0-19 16,0-1-16-16,0-1-8 0,0 2-18 0,0-2-18 0,0 1-17 0,0 1-15 0,0-2-12 0,0 1-9 0,0 1-8 0,0-5-7 0,0 3-8 0,5 2-5 15,-5-1-9-15,0-1-4 0,0 2-6 0,0-2-8 0,0 1-1 0,0 5-5 0,0-4-4 16,0 4-1-16,0 0-5 0,0-5-4 0,0 5-4 0,0 0-4 0,0-4-3 0,0 4-6 31,0 0-8-31,0 0-6 0,0 0-6 0,0-6-8 0,0 6-6 0,0 0-7 16,0 0-8-16,0 0-9 0,0 0-7 0,0 0-6 0,0 0-5 0,0 0-2 15,0 0-4-15,0 0-2 0,0 6 1 0,0-2-3 0,0 5 3 0,0-4-2 16,0 5 5-16,0 5 2 0,0-5 3 0,0 4 4 0,7 1 1 0,-7 1 5 0,0 2-2 16,0-3 2-16,0 6-2 0,0-3 0 0,0 7-1 0,7-6 0 0,-7 5-1 15,0-3 0-15,0 3-2 0,5-6 2 0,-5 7 0 0,0-1-2 0,0-3 2 16,8-2-2-16,-8 6 2 0,0-7 1 0,0-3-1 0,8 6 1 0,-8-3 0 0,0-3 0 16,0 1 1-16,0 2 2 0,0-3-2 0,0 0-1 0,5 0-1 0,-5-2-2 15,0-2-6-15,0 5-6 0,0-3-13 0,0-2-10 0,0-2-18 0,0 7-14 16,0-7-20-16,0 0-22 0,0 1-24 0,0-1-24 0,0-4-27 0,0 1-27 15,0 3-26-15,0-5-28 0,0 7-51 0,0-11-65 0,0 10-58 0,0-6-54 0,0-4-7 16,0 5 12-16,0 1 25 0,0-6 33 0,0 9 36 0,0-9 39 0,-5 4 39 16,5-4 42-16,0 0 43 0,0 0 43 0,0 0 60 0,0 0 72 0</inkml:trace>
  <inkml:trace contextRef="#ctx0" brushRef="#br0" timeOffset="-147626.15">3529 13669 95 0,'13'0'168'0,"-6"0"51"0,-1-6 38 0,2 6 39 0,-3-5 36 0,-5 1 35 15,8-6 38-15,-8 5 35 0,0-1 31 0,5-3 31 0,-5 5 28 0,0-2-66 16,8 1-121-16,-8-4-66 0,6 5-40 0,-6-2-24 0,0 0-14 0,0 3-13 0,5-3-19 16,-5 3-14-16,0-4-19 0,0 7-16 0,0 0-12 0,7-5-14 0,-7 5-11 15,0 0-11-15,0 0-10 0,0 0-8 0,0 0-8 0,0 0-7 0,0 0-3 16,0 0-5-16,0 0-5 0,0 0-1 0,0 0-5 0,-7 5 0 0,7-5-5 15,0 7 4-15,-5-4-2 0,5 3-1 0,0 3 2 0,-6-3 0 0,-2 3 0 0,3 0-1 16,5 1-4-16,-8-1-1 0,3 2-4 0,-3 3-8 0,2-3-10 0,-7-2-12 16,6 6-15-16,1-5-21 0,-7-1-18 0,8 0-23 0,-3 1-24 0,-5 4-28 15,5-2-28-15,-4-3-34 0,5 0-33 0,-5 1-63 0,6-1-74 0,-2-3-78 16,-5 4-74-16,8-1-19 0,-3 0 6 0,2-3 24 0,1 3 33 0,-3-3 36 0,3 3 38 0,5-3 44 16,-7-6 46-16,7 4 48 0,0-4 52 0,0 0 66 0,0 0 71 0</inkml:trace>
  <inkml:trace contextRef="#ctx0" brushRef="#br0" timeOffset="-147042.06">3934 13097 39 0,'-8'-6'121'0,"8"2"48"0,0-7 42 0,-6 7 36 0,6-1 33 16,0 1 37-16,0-5 35 0,-5 3 35 0,5 0 33 0,0 3 35 0,-7-3 32 0,7-3-36 0,0 3-75 0,0-3-50 0,-8 5-39 0,8-1-23 0,0-1-17 0,0-4-15 0,-6 5-12 0,6 1-14 0,0-7-17 0,0 11-17 0,0-4-13 15,0-1-14-15,0 5-14 0,0-4-10 16,0 4-12-16,0 0-9 0,0 0-13 0,0 0-7 0,0 0-9 0,0 0-7 0,0 0-4 0,0 0-8 0,0 0-4 0,0 0-7 15,0 0-7-15,0 0-7 0,0 0-6 0,0 0-7 0,0 0-7 0,-7 4-2 16,7-4-3-16,0 5 0 0,0-5-1 0,0 4-1 0,0 1-1 0,0 1 1 16,0-2 1-16,0 7 1 0,0-1 1 0,0-5 1 0,7 3 4 0,-7 6-1 15,0-2 2-15,0 3 0 0,0-2-1 0,0 2-2 0,0 0 0 0,6 4-2 0,-6-4-1 16,0 5-1-16,0-1-2 0,0 0 0 0,0 2-2 0,8-3 1 0,-8 2-3 16,0 0 0-16,0-2-1 0,0 3-8 0,0-2-7 0,0-4-16 0,7 6-13 15,-7-8-24-15,0 1-28 0,0 1-27 0,0 1-28 0,0-2-37 0,0 0-39 0,0-4-49 16,0 4-51-16,0-3-104 0,0-1-127 0,0-1-44 0,0 0-6 0,0 3 16 15,0-3 30-15,-7-5 38 0,7 7 43 0,0-11 47 0,0 0 47 0,-8 4 53 16,8-4 56-16,0 5 63 0,0-5 64 16</inkml:trace>
  <inkml:trace contextRef="#ctx0" brushRef="#br0" timeOffset="-146727.22">4350 13371 86 0,'5'0'164'0,"-5"0"52"15,8 0 43-15,0 0 39 0,-3 0 37 0,-5 0 35 0,0 0 34 0,0 0 31 0,6-6 31 0,-6 6 27 0,0 0 27 0,0-3-63 0,0 3-116 16,8 0-67-16,-8 0-42 0,0-7-25 0,0 7-16 0,0 0-14 0,0 0-14 16,0 0-12-16,0 0-12 0,0 0-7 0,0 0-8 0,0 0-8 0,0 0-6 0,0 0-8 15,0 0-5-15,0 0-8 16,0 0-8-16,0 0-5 0,0 0-10 0,0 0-8 0,0 0-6 0,0 0-8 0,0 0-9 0,0 0-4 0,0 7-6 0,-8-7-5 15,8 3-2-15,0-3-6 16,-6 6-1-16,6-2-4 0,0 1-2 0,-5 1-2 0,5-3-2 0,-8 3 1 0,0 3-2 0,8-3-3 0,-5 4-3 0,-3-1-6 0,-2 0-8 16,1 1-11-16,2 0-10 0,2 0-15 0,-1 0-15 0,-7-1-15 0,5 0-14 15,-4 2-37-15,6-1-49 0,0-1-52 0,-9 1-52 0,10 1-91 0,-4-2-110 16,4 0-61-16,-8 1-35 0,8-1 0 0,-3 3 16 0,2-8 25 16,-1 5 35-16,1-4 35 0,6 1 37 0,-7 3 57 0,7-9 63 0,-6 4 63 0,6-4 63 0,0 6 82 15,0-6 95-15</inkml:trace>
  <inkml:trace contextRef="#ctx0" brushRef="#br0" timeOffset="-146333.28">4813 12915 0 0,'0'-9'16'0,"0"5"107"0,0-2 66 0,0 3 52 0,0-9 49 0,-7 9 44 15,7-3 46-15,0 0 41 0,0 2 39 0,-6-1 37 0,6-1 36 0,0 3 22 0,0-1 15 16,0 4-69-16,0-6-122 0,-7 6-64 0,7 0-43 0,0-6-28 0,0 6-27 16,0-3-22-16,0 3-26 0,0 0-21 0,0 0-21 0,0-6-17 0,0 6-18 15,0 0-13-15,0 0-15 0,0 0-12 0,0 0-11 0,0 0-12 0,0 0-8 0,0 0-8 16,0 0-6-16,0 6-4 0,0-6-3 0,0 3-3 0,0 3-1 15,0 4 1-15,0-7 0 0,0 8 1 0,0-1 0 0,0-1 5 0,7 3 3 0,-7-3 4 0,0 4 5 16,0 2 2-16,0 0 0 0,0 0-1 0,0 0-1 0,0 0-3 0,0 0 0 31,0-2-1-31,0 8-2 0,0-6-2 0,0-2-1 0,0 2-4 0,0 6-2 0,0-8-8 16,0 2-8-16,0-1-15 0,0 2-18 0,0-3-19 0,0 2-23 0,0-1-23 16,0 2-27-16,0-7-26 0,0 1-29 0,0 4-33 0,0-2-36 15,0-3-61-15,0 0-75 0,0-5-80 0,-7 2-83 0,7 3-21 0,0-3 10 0,-7 0 26 16,7-2 34-16,-7-4 40 0,7 5 42 0,-5-5 46 0,-3 0 45 0,8 4 48 0,-5-8 54 15,-3 4 67-15,8 0 71 0</inkml:trace>
  <inkml:trace contextRef="#ctx0" brushRef="#br0" timeOffset="-145671.99">5182 12701 0 0,'0'0'1'0,"0"0"107"0,0 0 70 16,0 0 49-16,0 0 44 0,0 0 39 0,0 0 39 0,-5-5 34 16,5-1 35-16,0 6 28 0,0-4 29 0,-6 1 25 0,6 3 24 0,0-6-74 0,-7 6-133 15,7 0-69-15,0-6-37 0,0 6-25 0,0 0-17 0,0 0-19 0,-6-3-17 16,6 3-16-16,0 0-15 0,0 0-9 0,0 0-9 0,0 0-8 0,0 0-7 0,0 0-7 16,0 0-6-16,0 0-8 0,0-6-7 0,0 6-4 0,0 0-7 0,6 0-3 15,-6 0-2-15,0 0-1 0,7-6-3 0,-7 6-1 0,6 0-4 0,-6 0-1 16,5 6-2-16,3-6-2 0,-8 0-1 0,8 6 0 0,-3-6-2 0,2 3-2 0,-1-3 0 15,0 6-2-15,-6 0-2 0,8-3-2 0,-1 7-3 0,-2-5 0 0,1-1 1 16,2 8-2-16,-3-9 0 0,3 8 2 0,-3-7-2 0,2 6 2 0,-7-1-2 16,7 2 0-16,-7-7 2 0,5 7-1 0,3-2 1 0,-8 1 0 0,0-6 2 15,0 7-1-15,7-2 1 0,-7 0-1 0,0 3 1 0,0-5-1 0,0 4 1 0,6-7-2 16,-6 8 2-16,0-3-1 0,0 0 0 0,0 1-2 0,0-5 1 0,0 4-1 16,7 1 1-16,-7 1-2 0,0-7 3 0,0 6-2 0,0-5 2 0,0-1-2 15,6 1 1-15,-6 1-1 0,0-2 0 0,0 1-1 0,0 1 1 0,0-6 0 16,0 4 0-16,0-4 1 0,5 0 2 0,-5 0-2 0,0 0 0 0,0 0 1 15,0 0 1-15,0 0 2 0,0 0 3 0,0 0 4 0,0 0 5 0,0 0 1 0,0 0 6 16,0 0 0-16,0 0 2 0,0 0 1 0,0 0 2 0,0 0 7 0,0 0 1 16,0 0 4-16,0 0 0 0,0 0-1 0,0 0-3 0,-5-4-6 0,5-2-4 0,-6 6-6 15,6 0-4-15,-7 0-4 0,1 0-2 0,-1 6-2 0,-1-6-5 0,3 4-4 16,-2 2-3-16,0-1-5 0,2-1-3 0,-8 0 0 0,5 7 0 0,2-8 0 16,-6 9 3-16,4-3-1 0,2 1 2 0,0 4 2 0,-1-4 1 0,2-1 2 15,-3 7-2-15,0-2 2 0,8 1 0 0,-5-6 0 0,5 7 1 0,-6-3-1 16,6 7 2-16,0-4 0 0,0-2 2 0,-7 0-2 0,7 0 2 0,0 7 0 0,0-8 1 0,0 2 1 15,7 6 2-15,-7-8-1 0,0 2-1 0,0 0 3 0,6 0 2 0,-6 0 1 16,5 0-2-16,-5-2 1 0,8 2 2 0,-8-5-2 0,8 4 2 0,-8-4-1 31,5 5 0-31,2-6-2 0,-7 2 0 0,6-1-1 0,-6-1 1 0,6 1 0 0,-6 1-1 0,0-7 1 0,8 5 1 0,-8-4 2 0,0 2-1 0,0-4 3 16,0 3 3-16,0-3 1 0,0 3 1 0,-8-6 3 0,8 6 3 0,0-2 0 0,-6 1 1 16,6-5 1-16,-6 4-1 0,-1 1-3 0,2 1 3 0,-3-6-4 15,0 4-2-15,-3 1-2 0,4-1-5 0,-7 2-5 0,2-6-10 0,0 5-11 0,-3-1-11 16,3-4-13-16,0 6-14 0,-3-2-15 0,3-4-17 0,-8 5-18 0,7-5-24 15,2 6-24-15,-5-6-28 0,4 3-34 0,1-3-34 0,-5 6-59 0,11-6-70 0,-1 0-81 16,-2 0-82-16,-5 0-27 0,8 4 5 0,-2-4 21 0,0 0 29 0,7 5 36 16,-7-5 39-16,1 0 43 0,-1 0 47 0,2-5 49 0,-3 5 54 0,8-4 67 0,-6-2 73 15</inkml:trace>
  <inkml:trace contextRef="#ctx0" brushRef="#br0" timeOffset="-107740.35">12199 7690 1 0,'0'-7'53'0,"0"7"39"0,0 0 28 16,0 0 29-16,0-3 30 0,0 3 28 0,0-6 31 0,0 1 24 0,0 5 25 0,0-4 24 0,0 4 19 0,0-6-19 0,0 3-43 0,0 3-26 0,0 0-14 0,0 0-11 0,-8-6-7 0,8 2-12 0,0 4-10 0,0 0-13 0,0-5-6 0,0-1-6 15,-7 6-3-15,7 0-3 0,0-4 0 16,0-2-3-16,0 6 0 0,-6 0-2 0,6 0-4 0,0-5-5 0,0 5-3 0,0 0-9 0,0 0-9 0,0 0-12 0,0 0-10 0,0 0-11 16,0 0-12-16,0 0-14 0,0 0-11 0,0 0-11 0,0 0-11 0,0 0-8 15,0 0-2-15,0 0-4 0,0 0-5 0,0 5 2 0,6 5-3 0,-6-4-1 0,0-1 1 16,7 5 1-16,-7-1 3 0,0 0 2 0,0 0 5 0,8 7 0 0,-8-1 2 0,0-6-1 15,5 12-4-15,-5-8-3 0,0 2-5 16,0 6 0-16,8-3-4 0,-8-3 3 0,0 4 0 0,0 2-5 0,0-3-8 0,6 7-14 16,-6-6-17-16,0 1-22 0,5 1-27 0,-5-3-31 0,0 1-34 0,7-4-36 0,-7 4-38 0,0 2-58 15,8-6-69-15,-8 3-86 0,0-3-94 0,6 1-33 0,-6 2 1 0,0-3 20 0,0 0 28 16,0-5 39-16,0-1 41 0,0 0 48 0,0 3 48 0,-6-9 49 0,6 9 53 0,0-12 63 16,0 0 68-16</inkml:trace>
  <inkml:trace contextRef="#ctx0" brushRef="#br0" timeOffset="-107471.89">12594 8265 0 0,'8'-4'5'0,"5"-1"113"0,-5-1 66 0,-3 2 43 16,1-1 35-16,1 1 32 0,-1-5 37 0,1-3 37 0,-1 3 38 0,1 3 37 0,-7-3 36 15,7 0 32-15,-7-1 35 0,7 1-73 0,-2 3-134 0,-5-3-62 0,0 3-23 16,8 1-14-16,-8 1-1 0,0-2-12 0,0 6-16 0,0 0-21 0,0-3-23 15,0 3-21-15,0 0-18 0,0 0-20 0,0 0-17 0,0 0-20 0,0 0-20 16,0 0-13-16,0 0-14 0,0 0-9 0,0 3-7 0,0 7-3 0,0-5-4 0,-8 1-3 16,8 3-1-16,0 0 0 0,-5 3-1 0,5-3 1 0,-7 4 3 0,7-1 0 15,-7 3 1-15,0-2-11 0,1 2-15 0,-1 0-22 0,1 0-28 0,-1-6-29 16,1 6-29-16,1 0-37 0,-3 0-36 0,0-2-37 0,-5-4-40 0,8 6-76 16,0 1-93-16,-4-7-69 0,4 0-51 0,-2 2-5 0,-1-1 16 0,2-4 33 0,6 3 39 15,-6-5 45-15,-1-4 46 0,2 5 47 0,5-5 49 0,-8 0 53 0,2 0 53 0,-1 0 69 16,7 0 86-16</inkml:trace>
  <inkml:trace contextRef="#ctx0" brushRef="#br0" timeOffset="-107093.56">13026 7528 61 0,'-8'-6'141'0,"8"6"47"0,0-3 37 0,-5-3 36 15,5 2 36-15,0-1 34 0,-8-1 33 0,2 2 32 0,6-1 33 0,0 1 31 16,-5-7 29-16,5 7-49 0,-7-2-94 0,7 3-57 0,0-3-41 0,-9-4-18 16,9 5-8-16,0 0-11 0,0 1-14 0,-5-2-12 0,5 2-10 0,0-1-13 15,0 1-13-15,0-2-9 0,0 0-12 0,0 6-10 0,0-3-8 0,0 3-13 16,0-6-10-16,0 6-13 0,0 0-12 0,0 0-12 0,0 0-13 0,0 0-12 0,0 0-10 15,0 0-5-15,0 0-4 0,0 0-5 0,0 6-1 16,0 3-3-16,0-3-2 0,0-2-1 0,0 5-2 0,5 1 3 0,-5 0 0 0,0 6 5 0,0-7 3 0,0 6 3 16,9-2 2-16,-9-2 0 0,0 8 1 0,0-4-1 0,7 0 1 0,-7 4-1 15,0-4-2-15,0 4 0 0,5 1 1 0,-5-1-2 0,0 0 1 0,0 2 0 16,0-3 0-16,6 2-6 0,-6 0-8 0,0 0-10 0,0-1-15 0,8 1-15 0,-8-6-22 16,5 7-19-16,-5-7-22 0,0 5-28 0,8-4-31 0,-8 0-37 0,5-2-36 15,-5 2-54-15,7 0-63 0,-7-5-76 0,7 5-85 0,-7-1-30 0,0-4-10 16,5 5 17-16,-5-6 26 0,0-3 35 0,0 3 38 0,0 0 43 0,0-3 49 0,0-6 50 15,0 4 50-15,0-4 63 0,0 0 62 0</inkml:trace>
  <inkml:trace contextRef="#ctx0" brushRef="#br0" timeOffset="-106793.22">13468 7905 94 0,'5'-5'161'0,"-5"-1"42"0,9-4 35 0,-9 5 33 0,0 1 34 16,0-2 36-16,7 3 35 0,-7 3 33 0,0-6 34 0,0-3 32 0,0 9 30 0,-7-6-62 16,7 3-117-16,0-4-53 0,0 2-25 0,0 5-13 0,0-4-5 0,0 4-11 15,0 0-15-15,0 0-18 0,0 0-22 0,0 0-20 16,0 0-17-16,0 0-19 0,0 0-15 0,0 0-17 0,0 0-16 0,-9 0-12 0,9 4-12 0,0-4-9 16,0 5-10-16,0 2-4 0,-5 2-6 0,5-4-2 0,-7 5-2 0,7-1 2 0,-6-5-1 15,6 11 2-15,-5-4 3 0,-4 2 0 0,2-3-2 0,2 4 0 0,-1 2-9 16,-1-5-13-16,1 2-20 0,-2 2-30 0,-4 0-34 0,6 0-35 0,-2-2-31 0,2 2-39 15,-6-4-37-15,4 3-72 0,2 0-87 0,1-4-79 0,-10 5-69 0,9-6-23 16,-2 1 4-16,8 1 24 0,-5-2 35 0,0-3 43 0,5-3 48 0,-8-3 49 0,8 0 50 16,-6 0 49-16,6-3 52 0,-7-3 70 0,7 0 77 0</inkml:trace>
  <inkml:trace contextRef="#ctx0" brushRef="#br0" timeOffset="-106407.35">13695 7245 73 0,'0'-6'144'0,"0"2"45"0,0-6 38 0,0 6 35 16,0-2 36-16,0 2 35 0,0-5 35 0,0 4 32 0,0-2 33 0,-5-2 29 15,5 4 28-15,0 1-53 0,0-5-102 0,0 3-49 0,-7-3-23 16,7 3-14-16,0-4-11 0,0 5-12 0,-7 1-13 0,7-7-16 0,0 7-14 0,0 0-15 0,0 4-12 15,-5-5-12-15,5 5-12 0,0 0-14 0,0-6-16 0,0 6-21 0,0 0-20 16,0 0-18-16,0 0-15 0,0 0-15 0,0 0-8 0,0 0-8 0,0 0-4 16,5 6-2-16,-5-1-5 0,0-1-3 0,0 0 1 0,0 7-2 0,7-2 3 0,-7-3 1 15,7 9 5-15,-7-5 4 0,5 3 6 0,-5 1 5 0,8 2 1 0,-1-1 1 16,-7-1-2-16,5 2 0 0,-5 2-2 0,7 1 1 0,-7 2 1 0,7-2 1 16,-2 1 0-16,-5-1 1 0,8 0-2 0,-8 1 3 0,0-1-1 0,5 1 1 0,-5-1 1 15,0-3-3-15,8 2 1 0,-8-3-7 0,0 0-8 0,0 0-12 0,0 0-17 16,0-2-18-16,6-1-21 0,-6 1-22 0,0-2-24 0,0-2-28 0,0 0-26 0,0-3-30 15,0 4-30-15,0-5-39 0,0-1-41 0,0 2-57 0,7-3-66 0,-7 3-49 16,0-2-36-16,6-4 1 0,-6 0 19 0,7 0 34 0,-7 0 34 0,0 0 41 16,6-4 38-16,-6-2 45 0,7 3 44 0,-7-7 49 0,0-1 50 0,0 1 63 15,6 1 76-15</inkml:trace>
  <inkml:trace contextRef="#ctx0" brushRef="#br0" timeOffset="-105688.02">14079 6737 89 0,'0'-4'156'0,"-5"4"40"0,5 0 34 0,-7-5 32 0,7 5 32 0,0 0 33 0,0 0 33 0,0 0 32 0,-6-6 29 16,6 6 25-16,0 0 26 0,0-4-66 0,0 4-120 0,0 0-56 0,0 0-29 0,0 0-15 15,0 0-11-15,0 0-14 0,0 0-20 0,0 0-20 0,0 0-24 0,0 0-20 16,0 0-18-16,0-6-12 0,0 6-13 0,0 0-10 15,6-5-9-15,-6 5-8 0,0 0-7 16,7 0-6-16,-2 0-3 0,2 0 0 0,2-4 1 0,2 4 1 0,-4 0 3 16,7 0 5-16,-9 0 3 0,8 4 2 0,0-4 0 0,-5 0 0 0,4 5 0 15,0-5 1-15,3 6 0 0,-10-2 0 0,9 2-1 0,-9-1-2 0,11-1 1 16,-11-4 0-16,1 9-1 0,-1-3-1 0,2-2 1 0,2 1 1 0,-4 1 0 16,-5-3 1-16,7 9 1 0,-7-8 3 0,6 5-1 0,-6-3 2 0,0-3 4 0,0 8-2 15,0-7 0-15,0 8 2 0,-6-8-1 0,6 5 0 0,0 0 0 0,-7-3 0 16,7 3-1-16,0-4-1 0,-5 5 0 0,5-4-1 0,0 3-2 0,-9-5-2 15,9 1-3-15,-7 5-3 0,7-5-3 0,0 5-3 0,0-4-1 0,0-1-4 16,-5-1 0-16,5 1 0 0,0-1-1 0,0 6-1 0,0-5-1 0,0 1-2 0,0-3 1 16,5 4 2-16,-5-2-2 0,0-1 2 0,0 1 5 0,0-1 0 0,7 2 1 15,-7-3 2-15,0 3 0 0,0-6 2 0,0 5 0 0,0-5 0 0,9 4 1 16,-9-4 2-16,0 0 1 0,0 0 1 0,0 0 2 0,0 0 2 0,0 0 2 0,0 0-1 16,0 0 6-16,0 6-1 0,0-6 0 0,0 0 2 0,0 6-1 0,0-6 0 15,-9 0 2-15,9 0-2 0,0 4 0 0,-7-4-2 0,7 5-1 0,0-5-5 16,-5 4-1-16,5 1-5 0,-6-1-5 0,6-4-3 0,-5 6-4 0,5 3-2 15,0-4-1-15,-8 2-3 0,8 2-2 0,0-4-3 0,-8 3 1 0,8 3-1 0,0-2 3 16,0 1-1-16,-5 1 2 0,5-1 2 0,0 3 0 0,0-2 4 0,0 4 2 16,0-2 1-16,0 2 3 0,0 0 1 0,0 0 1 0,5 4 3 0,-5-4 2 0,0 0 2 15,0 4 2-15,8-5 3 0,-8 7 4 0,8-2 2 0,-3-4 5 0,-5 0 2 16,6 4 5-16,-1-5 2 0,2 2 4 0,2-3 5 0,-4 2 5 0,2 0 2 16,-1 0 4-16,-1-6 2 0,4 6-1 0,-2 0 3 0,4-6 0 0,-4 7-2 15,7-7 2-15,-7 0 0 0,4 1-4 0,2-1-2 0,-5 2-1 0,5-1-4 0,-7-1-3 16,7 0-4-16,-6-3-1 0,-1 3-4 0,2-3-3 0,-3-3-2 0,-5 4-2 15,5-2-3-15,-5-1-1 0,8-4 1 0,-8 0-2 0,0 5 1 0,0-5 0 16,0 0 3-16,0 0 0 0,0 0 3 0,0 4-1 0,0-4 2 0,-8 0 1 0,8 0-1 16,0 6 2-16,-5-6-2 0,5 0-2 0,-5 0 1 0,5 0-3 0,-8 0-2 15,8 5-4-15,-6-5-2 0,-1 0-5 0,-1 0-3 0,3 0-3 0,-1 0-2 16,-2 0-2-16,-5 4 0 0,8-4-2 0,-3 0-3 0,-3 5 0 0,4-5-3 16,-7 4 0-16,7-4-1 0,1 6 2 0,1-6 0 0,-11 6 0 0,11-2-2 0,-1 1 1 15,-1-1-10-15,2 2-10 0,-4-1-15 0,2-1-19 0,2 1-23 0,-1-1-23 16,1 8-29-16,-3-8-31 0,0 6-36 0,3-6-36 0,-2 2-66 0,7 3-76 15,-7-5-80-15,2 8-73 0,-2-9-21 0,7 8 5 0,-8-7 26 0,3 5 31 16,-2-3 39-16,0-2 42 0,7 1 45 0,-5 1 48 0,-3-6 50 0,0 0 53 0,-3 0 66 16,4-6 71-16</inkml:trace>
  <inkml:trace contextRef="#ctx0" brushRef="#br0" timeOffset="-95038.61">20535 8842 75 0,'0'0'147'0,"0"-5"44"0,0 5 34 0,0-6 32 0,-7 3 33 0,7-1 29 0,0 4 33 0,0-6 30 15,0 6 32-15,-6-5 28 0,6 5 26 0,0-4-56 0,0-2-106 0,-8 6-58 0,8 0-31 0,0-6-16 0,0 2-8 0,0-1-8 0,0 0-9 0,0 5-12 0,0-4-14 0,0-2-12 0,0 2-13 16,0 4-9-16,0-5-10 0,0 5-9 0,0-4-8 0,0 4-7 15,0-5-9-15,0 5-10 0,0 0-7 0,0 0-10 0,0 0-6 0,0 0-8 0,0 0-4 0,0 0-4 16,0 0-3-16,0 0-2 0,0 0-1 0,0 5-1 0,0-1 1 16,8 1 0-16,-8 5 3 0,0-1 2 0,0 0 3 0,0 3 1 0,0 3 2 15,6-2 0-15,-6 2 1 0,0 0-1 0,-6 4-4 0,6 1 0 0,0-1-5 0,0 0-2 16,0 1-5-16,0 1-1 0,0-2-4 0,0 5-2 0,-8-5-4 0,8 2 0 0,0-3-2 16,0 1 0-16,0-4-2 0,0 6 1 0,0-8-1 0,0 2-5 0,0-1-3 15,0 2-10-15,0-1-16 0,0 0-19 0,0-6-26 0,0 1-29 0,0 4-31 16,0-4-34-16,0-1-33 0,0 3-36 0,0-3-40 0,0-5-62 0,0 5-77 0,0-3-66 15,0 3-60-15,0-4-12 0,-5 2 15 0,5 2 29 0,0-5 38 0,0 1 44 16,-7-1 43-16,7-4 49 0,-7 5 47 0,7-5 50 0,0 0 50 0,-5 6 63 0,5-6 75 16</inkml:trace>
  <inkml:trace contextRef="#ctx0" brushRef="#br0" timeOffset="-94739.29">20925 9315 89 0,'0'-4'161'0,"8"4"48"16,-8-5 40-16,5 5 37 0,-5-4 39 0,0-1 36 0,0 1 39 0,0-2 36 0,8 0 32 0,-8 2 33 0,0-1 27 0,0 5-62 16,0-6-116-16,0 2-62 0,0-1-41 0,5 1-21 15,-5 4-14-15,0 0-17 0,0-5-18 0,0 1-19 0,0 4-22 0,5 0-16 0,-5 0-19 0,0 0-11 16,0-6-12-16,0 6-10 0,0 0-9 0,0 0-10 0,0 0-9 0,0 0-5 31,0 0-9-31,0 0-6 0,0 0-2 0,0 6-3 0,-5-2-2 0,5 1-2 16,-5-1-1-16,5 5-5 0,-8-3-6 0,3 3-13 0,-3 3-16 0,-5-3-20 0,7 4-22 15,-7-2-26-15,0 5-24 0,0-3-36 0,0-4-39 0,0 6-41 0,-1-1-42 16,2 2-76-16,-2-1-90 0,1-1-62 0,0-4-46 0,0 5-5 0,2-2 18 0,4-2 32 16,-7-1 35-16,7-7 42 0,1 9 42 0,1-8 50 0,-4 1 51 0,9-1 51 15,-7-4 54-15,7 0 68 0,0 0 86 0</inkml:trace>
  <inkml:trace contextRef="#ctx0" brushRef="#br0" timeOffset="-94250.47">21440 8724 0 0,'0'0'56'0,"0"-3"43"0,0-3 36 0,0 6 36 0,0-4 33 0,0-1 32 0,0-1 27 0,0 6 27 0,0 0 22 0,-7-3 28 0,7 3 23 0,0-7-15 16,0 7-43-16,0-5-24 0,0 5-17 0,0 0-17 0,0 0-19 0,0-4-18 0,0 4-16 0,-5-5-12 0,5 5-6 0,0-6-3 0,0 6-6 0,0-4-6 0,0 4-7 0,5-4-8 0,-5 4-7 0,0 0-11 0,0-5-10 15,0 5-8-15,0 0-9 0,0 0-9 0,0 0-6 0,0 0-9 0,0 0-9 0,0 0-8 0,0 0-9 0,0 0-6 0,0 0-6 16,0 0-6-16,0 0-1 0,0 0-4 0,0 0-1 0,0 0-4 0,7 5 2 16,-7-1-1-16,0 0 0 0,0 2 2 0,6-1 1 0,-6-1 2 0,0 1 3 0,0 5 1 15,0 1 1-15,6-1 0 0,-6-1 1 0,0 0-3 0,0 1-2 0,8 5-1 16,-8 0-4-16,0-1-2 0,0 2-1 0,0-1-5 0,0 3-1 0,0 1-2 15,0-4-4-15,0 9-1 0,0-3-2 0,0-2 0 0,-8 5-2 0,8-3-1 0,0 1-2 16,0-1 0-16,-6-2-6 0,6 2-9 0,0-3-10 0,0 1-16 0,0-4-19 16,-6 6-23-16,6-8-27 0,0 2-34 0,0-4-29 0,0 4-40 15,0-2-41-15,6-4-67 0,-6 3-76 0,0-3-85 0,0 1-81 0,6-5-23 0,-6 4 7 0,8-5 23 16,-8 2 31-16,0-1 40 0,0-5 45 0,0 0 47 0,0 0 49 16,0 0 53-16,0 0 55 0,0 0 68 0,0 0 72 0</inkml:trace>
  <inkml:trace contextRef="#ctx0" brushRef="#br0" timeOffset="-93841">21817 9287 0 0,'7'-6'1'0,"-7"2"102"0,0-1 71 0,0 5 49 0,7-10 39 0,-7 5 36 0,0 1 33 0,0-1 32 0,0-5 30 0,5 4 27 0,-5-3 28 0,0 3 26 0,0 3 25 16,0-3-72-16,0 2-125 0,7-1-67 0,-7 1-35 0,0-1-23 0,0-2-13 0,9 7-13 0,-9 0-13 0,0-3-11 0,0 3-13 0,0-6-11 0,0 6-9 0,0 0-11 0,0 0-9 0,0 0-8 0,0 0-10 0,0 0-6 16,0 0-10-16,0 0-5 0,0 0-3 0,0 6-3 0,0-3-1 0,0 4-2 0,0-2-1 0,0-1 1 0,0 1-1 0,0 5 0 0,-9-7 3 15,9 9-2-15,0-3-1 0,-7-3-1 0,7 3-2 0,-5 0-2 0,-2 1-4 16,0-1-8-16,7 3-14 0,-5-3-21 0,-3 0-24 0,1 1-34 0,2-1-36 16,-2 3-41-16,-5-3-42 0,4 0-65 0,3 0-74 0,-3 1-92 0,2-5-93 0,-1 1-37 15,1 4-6-15,-2-7 15 0,3-3 23 0,-3 6 38 0,3-6 41 0,5 0 49 16,-5 0 52-16,5 0 52 0,-9-6 55 0,9 3 67 0,0-7 72 0</inkml:trace>
  <inkml:trace contextRef="#ctx0" brushRef="#br0" timeOffset="-93351.82">22228 8685 35 0,'0'-4'70'0,"0"4"21"0,0 0 22 0,0 0 23 0,0 0 26 0,0-5 25 16,0 5 24-16,0 0 22 0,0-6 19 0,0 6 4 0,0 0-9 0,6 0-18 15,-6 0-28-15,0 0-11 0,0-4-6 0,0 4-4 0,0 0-6 0,0-4-8 16,0 4-12-16,0-5-5 0,0 5-3 0,0 0-1 0,0-5 2 0,0 5 1 0,0-4 5 15,0 4 4-15,0-6 6 0,0 6 3 0,0-6 4 0,0 6 3 0,0 0-2 16,0-4 0-16,0 4-5 0,0 0-6 0,0 0-9 0,0 0-9 0,0 0-11 16,0 0-10-16,0 0-12 0,0 0-11 0,0 0-14 0,0 0-12 0,0 0-10 0,0 0-12 15,0 0-10-15,0 0-6 0,0 0-12 0,0 0-4 0,0 0-8 0,0 0-5 16,0 0-6-16,0 0-6 0,0 0 1 0,0 0-4 0,0 0-1 16,0 0 0-16,0 0 2 0,0 4 1 0,0 2 2 0,0 0 2 0,0-2 2 0,0 6 2 15,0-6 1-15,0 6 4 0,0-1 1 0,0 3 3 0,0-3 0 0,0 6 2 16,7-6 0-16,-7 6-1 0,0-5-1 0,0 4 0 15,0 0 0-15,6 0-3 0,-6 2 0 0,0-1-2 0,0-1 1 0,0 2 0 0,8-1 0 0,-8 3 0 0,0-3 0 16,0 4 1-16,0-4-1 0,0 0-1 0,0 0-3 0,0 0-7 0,5-2-10 16,-5 2-13-16,0 0-16 0,0-5-18 0,0-1-18 0,0 6-23 0,0-6-23 15,0-3-23-15,0 3-22 0,0 1-22 0,7-5-20 0,-7 5-22 0,0-5-21 0,0-1-31 16,6 1-34-16,-6 1-39 0,0-2-35 0,5 2-30 0,-5-6-26 0,0 0 6 0,0 0 24 16,9 0 27-16,-9 0 33 0,7 0 33 0,-7-6 33 0,0 2 36 15,5-2 36-15,-5 1 46 0,0 1 48 0,0-7 49 0,8 2 67 0</inkml:trace>
  <inkml:trace contextRef="#ctx0" brushRef="#br0" timeOffset="-92768.5">22508 8411 99 0,'12'-4'167'0,"-3"-1"48"0,-4 1 37 0,-5-1 36 0,6-5 36 0,1 4 31 0,-7 3 29 0,0-9 30 15,5 9 26-15,-5-3 26 0,0 1 23 0,0 1-66 0,0 4-123 0,0 0-64 16,8-4-32-16,-8 4-22 15,0 0-12-15,0 0-19 0,0 0-14 0,0 0-17 0,0 0-14 0,0 0-16 0,0 0-14 0,0 0-12 0,0 0-11 0,0 0-13 0,0 0-12 16,0 0-10 0,0 0-9-16,0 0-7 0,0 4-5 0,0 0-5 0,0 1-1 0,0 1-1 0,0-3 1 15,0 9 1-15,0-9 3 0,0 9 1 0,8-8 3 0,-8 5 2 0,0 6 0 0,5-6 1 0,-5 3 0 0,6-3 1 0,-6 4 0 0,7 2 0 16,-7 0 0-16,6-4 1 0,-6 8 0 0,8-4-1 0,-3 0 2 0,-5-2 0 16,7 2-1-16,-1 6-2 0,0-8 2 0,1 2 0 0,1 0-1 0,-3-5 1 15,3 4 1-15,3 1 2 0,-3-6 0 0,-1 1 1 0,-1 5 0 0,7-6 2 31,-8-3 1-31,3 3 0 0,5 1 2 0,-7-4 0 0,6-1 2 0,-3-1-2 0,-4 1 3 16,2-5-1-16,4 4 1 0,-2-4 1 0,-2 0 1 0,-2 6 1 0,-5-6 2 16,7-6 5-16,0 6 5 0,-2 0 4 0,3-4 4 0,-8 4 4 0,7-5 1 15,-7 1 2-15,5-1 3 0,-5-1-1 0,7 2-2 0,-7-7 0 0,0 7-1 0,0-5-1 16,0-1-1-16,7-1-4 0,-7 8-4 0,0-13-4 0,-7 5-2 0,7 7-5 16,0-5 0-16,0 0 0 0,-7-3-2 0,7 8 2 0,0-7-3 0,-5 8 0 15,5-3-2-15,-7 2-5 0,7 4-7 0,-8 0-3 0,3 0-6 0,-2 0-4 16,7 4 0-16,-7 2-7 0,2-3-3 0,-2 3-2 0,-2 3-5 0,4 3-1 0,-1-3-3 15,-1 0-2-15,2 6 3 0,-4 1 2 0,9 2 2 0,-7-3 6 0,2 0 1 16,5 4 2-16,-6 0 4 0,6-5 0 0,0 7 3 0,-5-2 2 0,5 2 4 16,0-3 3-16,0 1 4 0,0 2 2 0,0-2 1 0,0 1 3 0,5-1 1 0,-5 0-2 15,0-5 4-15,0 7-1 0,6-2 0 0,-6 2 3 0,0-3-2 0,5 1 1 16,-5-4 0-16,7 6-3 0,-7-3-1 0,9-3 0 0,-9 1-2 0,5-2 4 16,-5-1 2-16,0 8 3 0,7-11 4 0,-7 4 3 0,0-4 1 0,0-1 0 15,6 3 3-15,-6-3 1 0,0 0 1 0,0-5 2 0,0 7 3 0,0-7 2 16,-6 1-2-16,6 5 1 0,0-4-2 0,-7-2-1 0,2 5-3 0,-4-4-2 0,2 1-4 15,2-2-3-15,-6 7-2 0,3-8-10 0,-5 4-15 0,0-4-13 16,0 3-21-16,-6-1-21 0,6-1-22 0,-2 2-32 0,-4-2-39 0,6 1-46 0,-6-5-51 16,6 5-71-16,-7-5-73 0,9 4-103 0,-10 2-107 0,7-6-33 0,-4 4-1 15,4 2 21-15,1-6 30 0,1 5 39 0,-2-1 41 0,1-4 50 0,0 6 56 0,7-6 59 16,-1 0 64-16,1 0 72 0,-2 0 75 0</inkml:trace>
  <inkml:trace contextRef="#ctx0" brushRef="#br0" timeOffset="-78079.42">18587 16770 0 0,'0'-5'34'0,"0"5"45"0,0-4 30 0,-8-2 30 0,8 6 30 0,0 0 29 0,0 0 29 0,0 0 26 0,-5-4 23 0,5 4 25 0,0 0 22 0,0 0-11 0,-6 0-33 0,6 0-19 0,0 0-14 0,-7-5-10 0,7 5-9 16,0-6-9-16,-5 6-12 0,5-4-10 0,0 4-8 16,-9-6-4-16,9 6-2 0,0-5-2 0,0 5-1 0,-5-4-4 0,5 4 0 0,0 0-6 0,0-5-2 0,0 5-7 15,0 0-6 1,-7-4-7-16,7 4-6 0,0-6-8 0,0 6-5 0,0-3-7 0,0 3-5 0,0 0-6 0,0 0-6 0,0 0-5 0,0 0-9 0,0 0-6 16,0 0-9-16,0 0-5 0,0 0-9 15,0 0-5-15,0 0-10 0,0 0-5 0,0 0-8 0,0 0-7 0,0 0-8 0,0 0-4 16,0 0-5-16,0 0-3 0,0 3-4 0,0 3 1 0,0 3 1 0,0-5 1 0,0 7 1 0,0-1 3 0,0-1 0 31,0 1 2-31,0 4 0 0,0 1 5 0,0 6-1 0,0-8 1 0,0 8-2 0,0-2-2 16,0-1-1-16,0 3-2 0,0-2-3 0,0 5-4 0,0-3-2 15,0 3-1-15,0-6-2 0,0 3-1 0,0 4 1 0,0-6-6 0,0-5-3 16,0 5-9-16,0 2-7 0,7-8-11 0,-7 7-13 0,0-4-12 0,0-3-16 16,0 2-21-16,0-1-24 0,0 2-26 0,0-7-28 0,0 6-34 0,0-6-36 0,0 7-33 15,-7-7-32-15,7 0-62 0,0 6-74 0,-6-3-61 0,6-3-50 0,0 0-9 16,-6 1 17-16,6-5 30 0,-8 4 37 0,8-2 42 0,0-4 46 0,0-3 47 0,0 0 49 15,0 0 52-15,0 0 51 0,-7-3 66 0,7-4 80 0</inkml:trace>
  <inkml:trace contextRef="#ctx0" brushRef="#br0" timeOffset="-77751.77">18979 17306 0 0,'5'0'29'0,"1"-3"148"0,2 3 85 0,-8-6 62 0,7-3 47 0,-7 5 44 15,5-2 38-15,-5 0 38 0,0-3 30 0,0 4 33 0,6 1 31 0,-6-6 27 0,0 5 28 16,0 1-111-16,8-1-190 0,-8 5-100 0,0-7-56 0,0 7-30 16,0 0-16-16,0 0-19 0,0 0-17 0,0 0-14 0,0 0-11 0,0 0-9 0,0 0-8 15,0 0-5-15,0 0-6 0,5 7-3 0,-5-2-7 0,0-1-3 0,0 1-2 16,0-1-3-16,0 6 0 0,0 0 0 0,0 0 4 0,0 5-2 15,0-5 3-15,0 4-4 0,-5 2-3 0,5 2-4 0,0-3-6 0,-8 1-8 0,2 2-10 16,6-3-13-16,-5 0-10 0,-2-2-17 0,-1 2-16 0,2 0-20 0,1-6-23 16,-3 7-25-16,-4-7-25 0,-2 0-29 0,8 2-28 0,-6-1-37 0,-2-1-42 15,1 1-65-15,0 1-74 0,0-7-77 0,-1 1-74 0,9-1-20 0,-10 1 10 0,3 1 29 16,5-2 32-16,2 2 41 0,-3-6 42 0,-5 0 45 0,7 0 47 0,6 0 54 16,-5 0 56-16,-2-6 70 0,7 6 74 0</inkml:trace>
  <inkml:trace contextRef="#ctx0" brushRef="#br0" timeOffset="-77338.59">19629 16834 7 0,'0'-6'79'0,"0"1"45"0,0 5 36 0,0-4 33 16,0 0 29-16,0 4 28 0,0-5 26 0,0-1 26 0,0 2 24 16,0-2 29-16,-7 1 30 0,7 1-18 0,0-2-46 0,-6 1-37 0,6 1-33 0,0-1-21 0,-5 5-16 15,5-4-10-15,-7-2-7 0,7 2-6 0,-9-1-3 0,9-1-4 0,0 2-5 0,-5 4-7 16,5-6-14-16,0 6-11 0,0 0-9 0,0 0-10 0,0 0-5 0,0 0-7 16,0 0-9-16,0 0-8 0,0 0-13 0,0 0-10 0,0 0-10 0,0 0-12 15,0 0-9-15,0 0-8 0,0 0-7 0,-6 0-2 0,6 6-7 0,0-6-2 16,0 4-2-16,0 7-1 0,-7-7 1 0,7 6 1 0,0-1 3 15,0 2 3-15,0-2 2 0,0 1 5 0,-6 5 4 0,6-6 1 0,0 6 0 0,-7 0 0 0,7 0 0 16,0 4-3-16,-8-4-1 0,8 4-3 0,-5 1-5 0,5-1-2 0,0 0-2 16,-6 1-3-16,6 1-2 0,-8-2-3 0,8-1-3 0,0 7-6 0,-5-5-2 15,5 0-5-15,0-2-5 0,0 2-11 0,-8-4-11 16,8 2-13-16,0-3-13 0,-5 1-20 0,5-2-23 0,0 5-24 0,-7-10-27 0,7 7-31 0,0-1-33 0,-7-6-34 16,7 0-36-16,0 3-70 0,-5 1-91 0,5-4-65 0,-7 2-49 15,7-7-5-15,-8 8 13 0,8-9 30 0,-5 3 35 0,-2-3 40 16,0-3 46-16,7 0 44 0,-5 0 49 0,-3-3 49 0,0-3 53 0,3 3 73 0,-1-4 85 0</inkml:trace>
  <inkml:trace contextRef="#ctx0" brushRef="#br0" timeOffset="-76867.73">19935 17288 6 0,'5'0'77'0,"-5"0"37"0,0-4 23 0,0 4 20 0,8 0 20 0,-8-6 22 0,0 6 23 0,8-6 23 0,-8 6 23 0,0-4 24 0,0 4 21 0,5-5-20 0,-5 0-46 0,0 5-28 0,6-4-23 0,-6-2-1 15,0 6 12-15,0-4 8 0,0 4 6 0,0-5 3 0,0 5-1 0,0 0 3 16,0 0-1-16,8-4 1 0,-8 4 0 0,0 0-5 0,0-5-6 0,0 5-10 16,0 0-12-16,0-7-13 0,0 7-12 0,0 0-9 0,0 0-11 0,0 0-12 0,0 0-12 0,0-3-14 0,0 3-13 15,0 0-13-15,0 0-12 0,0 0-12 0,0 0-8 0,0 0-8 0,0 0-11 16,0 0-6-16,0 0-4 0,0 0-5 0,0 3-4 0,-8-3-2 0,8 7-1 15,0-2-1-15,0-1-1 16,0 1-2-16,-6 5 1 0,6-1-1 0,0 0 1 0,-5 3-3 0,5-3-1 0,-8 1-7 0,0-1-9 16,8 6-12-16,-5 0-14 0,-1-6-19 0,-1 6-17 0,7 1-24 15,-5-4-23-15,-4 0-31 0,4 1-34 0,-8 2-43 0,8-6-46 0,-4 6-82 0,-3 0-99 0,5-6-72 0,-5 1-56 0,4-4-11 0,-4 3 14 16,3-3 26-16,-1-6 32 0,2 3 40 0,-5-3 41 0,0-3 50 0,7-3 51 16,-7 2 59-16,5-1 59 0,-2-5 78 0,2 4 87 0</inkml:trace>
  <inkml:trace contextRef="#ctx0" brushRef="#br0" timeOffset="-76403.58">20562 16730 72 0,'0'0'122'0,"0"0"36"0,0 0 35 0,0-5 29 0,0 5 30 0,0 0 29 0,0-4 30 0,0 4 30 0,0-5 31 0,0 5 21 0,0 0 16 0,0-4-41 0,0 4-67 0,0-9-34 0,0 9-16 0,0-6-9 0,0 0-9 0,0 3-9 0,0-3-6 0,0 0-7 0,0 2-8 0,0-1-12 15,0-1-12-15,0 3-11 0,5-1-10 0,-5 4-10 0,0 0-11 0,0-6-8 0,0 1-12 0,0 5-9 16,0-4-11-16,0 4-7 0,6 0-8 0,-6 0-11 0,0 0-7 0,0 0-10 16,0 0-7-16,0 0-6 0,0 0-8 0,0 0-3 0,0 0 1 0,0 0 0 15,0 4 1-15,0 1 0 0,0 1 1 0,0-2 1 0,0-1-4 0,7 8 1 16,-7-1 0-16,0-1-1 0,0 3 2 0,0 1-4 0,0 1 0 0,0 2-4 16,0-1-7-16,0-2-3 0,0 2-6 0,0 6-4 0,0-3-3 0,0-3-3 15,0 6-2-15,0-3-2 0,0 1 1 0,0 2 0 0,0-2 0 0,0 1-4 16,0-1-3-16,0 0-8 0,0 2-8 0,0-3-9 0,0 3-11 0,0-6-10 15,-7 3-11-15,7-8-13 0,0 5-14 0,0 0-19 0,0-6-19 0,0 1-23 0,0-1-25 16,0 3-25-16,-6-9-25 0,6 8-19 0,0-7-15 0,-5 5-47 0,5-3-56 16,-9-2-74-16,2 1-77 0,7 1-23 0,-5-6 7 0,-1 3 23 0,-1-3 33 15,1 0 35-15,-2 0 40 0,3 0 46 0,-2 0 41 0,0-3 45 0,2-3 44 0,-3 1 60 16,8-5 67-16</inkml:trace>
  <inkml:trace contextRef="#ctx0" brushRef="#br0" timeOffset="-75807.28">21036 16496 0 0,'0'-4'5'0,"0"-1"117"0,0 0 71 0,0 1 52 16,0-2 43-16,-6 0 40 0,6 2 40 0,-7-1 34 16,7-1 34-16,0 3 29 0,-7-3 31 0,7 2 22 0,0-1 25 0,0 1-82 0,0 4-144 0,0-6-79 0,0 0-41 15,0 2-28-15,0 4-19 0,0-5-19 0,0 5-21 0,0 0-19 16,7-5-13-16,-7 5-13 0,0-4-12 0,0 4-8 0,0 0-8 15,0 0-8-15,0 0-4 0,7 0-6 0,-7 0-3 0,6 4-3 0,-6-4 0 0,0 5-2 16,7 0-1-16,-7-1 2 0,5 2 1 0,-5 0-1 0,9 3 4 0,-9 1 3 0,5-1 0 0,-5 0 0 16,5 7 0-16,-5-6 0 0,0 4-3 0,8 0 2 15,-8 2-3-15,0-1 0 0,0 3-2 0,5-2-1 0,-5-2-2 0,0 5-2 0,0-4 0 0,0 6-3 16,0-8-4-16,0 8 2 0,0-6-2 0,0-2-1 0,0 1-1 16,8 7-1-16,-8-7 0 0,0 0 1 0,0 1-3 0,0-5-1 0,0 5 0 0,0-6-1 0,8 6-1 15,-8-6 1-15,0 3 0 0,0-3-2 0,5 0 1 0,-5 1-1 0,0-1 3 16,6-3 2-16,-6 3 0 0,8-3 4 0,-8-2 4 0,5 1 4 0,-5-1 6 0,7 2 4 15,-7-1 6-15,6-5 7 0,1 4 6 0,-7-4 3 0,7 0 3 0,0 5 3 16,-2-5 0-16,3-5 1 0,-8 5 0 0,5 0 1 0,1 0 2 0,-6-4 1 16,8 4-1-16,-8-5-1 0,5-1-2 15,-5 6-2-15,0-4-5 0,7-1-1 0,-7 1-2 0,0 4 0 0,0-6 2 0,0 6 1 0,0-3 1 0,0 3 1 0,0 0 2 16,0 0-2-16,0 0-2 0,0-6-3 16,0 6-4-16,0 0-14 0,0 0-20 0,0 0 0 0,-7 0 0 0,7 6 0 0,-5-6 0 0,5 3 0 0,-8 3 0 15,2-2 0-15,1 5 0 0,5 2 0 0,-8-7-11 0,3 7-15 0,-2 3 2 16,0-5 2-16,0 6 6 0,1-1 0 15,-1 2 3-15,2-1 1 0,-3 0 2 0,2 4 2 0,6-5 0 0,-5 1 3 0,-3 5-1 0,0-6-1 0,8 1 1 16,-5 1-1-16,-3 2 2 0,8-3 0 0,-5 0 0 0,5 0 1 0,-5-2 1 16,5 2 2-16,-9 0 0 0,9 0 1 0,-5-2-1 0,5 2 2 0,0 1 0 0,0-2 2 15,-7 1 1-15,7 1 0 0,0-7 2 0,-6 6 0 16,6-6 1-16,0 6 1 0,0-5 1 0,-7-1-5 0,7-4-1 16,-7 5-8-16,7-6-14 0,-7 6-12 0,2-6-14 0,-3 6-20 15,3-4-16-15,-9-1-28 0,2-1-26 0,-2 2-34 0,1-3-39 0,-8 3-43 0,3-1-47 0,-1-1-90 0,6 2-114 0,-13 0-63 16,7-6-39-16,-2 3 0 0,3-3 15 0,-3 0 30 15,10 0 36-15,-10 0 41 0,3 0 47 0,2 0 50 0,5-3 54 0,-2-3 59 0,5 0 62 0,1 2 81 0,2-7 98 16</inkml:trace>
  <inkml:trace contextRef="#ctx0" brushRef="#br0" timeOffset="-56342.44">4427 17136 0 0,'0'-4'40'0,"0"-1"40"0,0 5 28 0,0-4 24 0,0-2 22 0,0 0 25 16,0 2 25-16,-5 4 24 0,5 0 25 0,0-5 23 0,0-1 21 0,0 6-18 0,0-4-39 0,0-1-20 0,0 1-13 0,0-1-8 0,0 1-3 0,-7 4-3 0,7-6-1 0,0 0-6 0,0 3-7 16,0-3-8-16,-5 6-9 0,5-6-1 0,0 3-5 0,0-3 0 0,0 2-4 0,0 4-2 15,-7-5-6-15,7 1-4 0,0 4-10 0,0-5-5 0,0 5-7 0,0-7-6 16,0 4-6-16,0-3-3 0,0 6-4 0,0-5-4 0,-8 1-3 0,8 4-6 16,0 0-4-16,0 0-6 0,0 0-6 0,0 0-7 0,0 0-8 0,0 0-6 15,0 0-9-15,0 0-6 0,0 0-7 0,0 0-6 0,0 0-4 0,0 0-5 0,0 0-2 16,0 0-3-16,0 0-2 0,0 9-2 0,0-3 1 0,8 4 0 0,-8-1 1 15,0 0 0-15,0 0 1 0,0 6 1 0,7-3 1 0,-7 1 0 0,0 2 0 16,5 6-1-16,-5-8 1 0,0 2-3 0,7 6-2 0,-7-7-3 0,0 5 2 16,0-1-1-16,5-2-1 0,-5 3 1 0,0 1 2 0,7 5-2 0,-7-7 2 0,0 7-2 15,8-1 1-15,-8 0-2 0,0-3-1 0,0 4-4 0,0-1-4 0,5-6-10 16,-5 3-8-16,0-2-16 0,0 2-17 0,0-8-20 0,0 2-25 0,0-1-26 16,8 2-28-16,-8-1-32 0,0-6-31 0,0 0-50 0,0 1-53 0,0-1-77 0,0 3-83 15,6-9-37-15,-6 7-13 0,0-5 11 0,0 1 24 0,0-6 34 0,0 3 38 16,0-3 42-16,0 0 43 0,0 0 47 0,0 0 47 0,0 0 56 0,0 0 61 15</inkml:trace>
  <inkml:trace contextRef="#ctx0" brushRef="#br0" timeOffset="-55993.74">4929 17449 0 0,'8'5'16'0,"-3"-5"132"0,3 4 79 0,-2-4 52 0,-1 0 43 0,-5 0 37 0,0 0 33 0,7-4 33 0,-7-1 32 0,0-1 29 0,0 3 27 0,9-3 29 0,-9 6 26 0,0-4-93 0,0 4-164 0,0 0-83 0,5-6-45 0,-5 6-22 0,0-5-12 0,0 5-9 0,0 0-10 0,0 0-10 0,0 0-9 0,0 0-12 0,0 0-6 15,0 0-12-15,0 0-9 0,0 0-11 0,0 0-12 0,0 0-7 0,0 0-9 16,0 0-4-16,-5 5-5 0,5 1-2 0,0-2-2 0,-9 5-4 0,9-3-4 0,-7 3-3 15,7 6-3-15,-5-6-5 0,-9 7-6 0,9-1-9 0,-3-1-9 16,3 2-13-16,-9 2-18 0,1-3-19 0,6 0-23 0,-6-2-25 0,2 8-27 16,-5-6-26-16,3-2-29 0,8 2-25 0,-9 0-23 0,2 0-26 15,-1 0-23-15,6-5-39 0,-5 4-45 0,4 0-55 0,3-3-53 16,-3-2-8-16,2 1 17 0,1-1 28 0,-2-3 34 0,7 3 38 0,0-4 42 0,0-5 37 16,0 0 39-16,0 0 41 0,0 0 42 0,0 0 54 0,0 0 60 0</inkml:trace>
  <inkml:trace contextRef="#ctx0" brushRef="#br0" timeOffset="-55644.59">5248 17053 94 0,'0'0'197'0,"8"0"67"16,-3-6 48-16,3 6 38 0,-8-3 29 0,5-3 29 0,-5 2 29 0,0-1 25 0,0 1 27 15,0-8 26-15,7 9 23 0,-7-8-62 0,0 7-115 0,7-7-93 0,-7 7-83 0,5-5-36 16,-5 3-14-16,8 2-2 15,-8-7 3-15,0 7-1 0,0-1-2 0,7-1-2 0,-7 6-2 0,0 0-1 0,0 0-6 0,0 0-6 0,0 0-8 16,0 0-10-16,0 0-6 0,0 0-9 0,0 0-8 0,0 0-8 0,0 0-8 0,0 0-9 16,-7 0-9-16,7 6-7 0,0-1-10 0,-8-1-5 0,8 1-6 0,-5 1-4 15,5 4-2-15,0-1-5 0,-7 0-3 0,7 1-1 0,-7 1-5 0,7 4-1 16,-5-6 2-16,5 4-2 0,0 2 0 0,-8-3 1 0,8 1-1 0,0 2 0 0,0-6 2 16,0 7-3-16,0-2 1 0,0 1 0 0,0 4 1 15,0-4 3-15,0 4-1 0,0 2-1 0,8-3 1 0,-8 2 0 0,0 0-1 0,0-2-1 0,5 9 1 16,-5-9-3-16,0 1-4 0,7 2-4 0,-7-3-10 0,7 3-9 0,-7-2-11 0,5-4-16 31,3 3-16-31,-8-2-21 0,7-1-22 0,-1-1-29 0,-6 2-22 0,7-3-30 16,-1-2-30-16,-6-2-27 0,5 0-27 0,-5 1-52 0,0-1-61 0,8-3-67 15,-8 0-68-15,0-2-13 0,8 1 11 0,-8-5 28 0,0 4 36 0,0-4 38 16,0 0 42-16,0 0 44 0,0 0 45 0,0 0 45 0,0-4 47 0,5 4 61 0,-5-5 67 16</inkml:trace>
  <inkml:trace contextRef="#ctx0" brushRef="#br0" timeOffset="-55244.44">5795 17454 0 0,'8'-5'14'0,"-2"5"133"0,1-6 86 0,-1 3 59 0,-6-3 43 0,5 2 39 0,-5-7 36 0,8 7 35 0,-8-2 32 0,0-3 30 0,0 3 28 0,0-3 28 0,0 6 26 0,0-4-93 0,0 2-160 0,0-4-93 15,0 3-60-15,0 6-24 0,0-4-12 0,0 4-8 0,0-5-8 0,0 5-11 0,0 0-11 0,8-4-10 0,-8 4-7 0,0 0-8 0,0 0-9 0,0 0-9 0,0 0-9 0,0 0-9 16,0 0-5-16,0 0-8 0,-8 4-4 0,8 5-5 0,0-3-5 0,0 3-3 0,-8 3-2 15,8-3-5-15,-5 0-1 0,5 6-1 0,-6 0-1 0,6-2-2 0,-7 8-2 16,1-7-1-16,-2 0-8 0,1 1-7 0,2 0-13 0,-1 6-13 0,-2-8-12 16,3 2-20-16,-3-1-18 0,3 2-20 0,-3-1-19 0,-3-2-22 0,4 2-18 15,-1-6-26-15,2 6-28 0,-7 0-28 0,8-6-31 0,-3 6-59 0,-5-5-77 0,7 1-64 16,-1-2-52-16,2 1-10 0,-4-6 17 0,4 7 26 0,-2-8 33 0,1 3 33 16,1-6 40-16,5 6 40 0,-9-6 45 0,2 0 46 0,7 0 52 0,-5 0 67 15,5-6 80-15</inkml:trace>
  <inkml:trace contextRef="#ctx0" brushRef="#br0" timeOffset="-54840.28">6180 17013 69 0,'0'-3'141'0,"8"-3"41"0,-3 1 32 16,-5 1 29-16,0-2 28 0,0 6 27 0,0 0 29 0,0 0 27 0,0 0 28 16,0 0 28-16,0 0 25 0,0-5-49 0,0 5-101 0,0 0-50 0,0-4-26 15,-5-1-10-15,5 5-1 0,0 0 1 0,0-4-1 0,0 4-3 0,-8-6-4 0,8 6-4 16,0 0-5-16,0-4-6 0,0 4-5 0,0 0-7 0,-6 0-5 16,6 0-7-16,0 0-8 0,0 0-6 0,0 0-11 0,0 0-10 0,-7 0-13 0,7 0-12 15,0 0-13-15,0 0-12 0,0 0-10 0,0 0-12 0,0 0-7 0,0 0-9 16,0 0-6-16,-6 4-6 0,6 2-6 0,0-2-2 0,0 1-1 0,0 4 1 15,0 1 1-15,0 1 1 0,0-1 3 0,0-1 1 0,0 0 1 0,0 6 2 16,0 0-1-16,0-5-2 0,0 4 1 0,0 1-4 0,-7 5-1 0,7-6-2 16,0 5-2-16,0 2-3 0,-6-3-6 0,6 3-2 0,0 3-6 0,0-5-8 15,-8 6-12-15,8-7-10 0,0 9-10 0,0-5-12 0,0 5-10 0,0-9-16 0,0 6-15 16,-5 1-21-16,5-6-24 0,0 1-19 0,0-1-24 0,-7 1-21 0,7-1-21 16,0-4-16-16,-6 4-16 0,6-4-30 0,-7 0-35 0,7-5-51 0,0 4-57 15,-7-4-39-15,7-1-32 0,-7 3 4 0,7-9 26 0,-5 7 29 0,5-10 36 0,-8 5 36 16,8-5 40-16,0 0 40 0,0 0 41 15,0 0 48-15,0-5 53 0,0 5 59 0,0-10 75 0</inkml:trace>
  <inkml:trace contextRef="#ctx0" brushRef="#br0" timeOffset="-54225.03">6578 16922 3 0,'0'0'104'16,"0"-6"69"-16,5 3 44 0,-5 3 34 0,0-6 23 0,0 0 26 0,8 3 26 16,-8-9 27-16,0 8 30 0,0-1 29 0,0 1 31 0,0-1-10 0,0 1-36 15,0-2-65-15,0 0-87 0,0 6-38 0,0-3-10 0,0 3 2 0,0-6 2 16,0 6-1-16,0 0-6 0,0 0-11 16,0 0-11-16,0 0-13 0,0-6-16 0,0 6-12 0,0 0-17 0,0 0-18 0,0 0-16 0,0 0-16 0,0 0-15 15,0 0-9-15,0 0-8 0,0 0-7 0,0 6-5 0,0 0-1 0,0-6-5 0,0 3-4 16,0 3-1-16,0 4-3 0,0-5 0 0,0 4 1 0,0 1-1 0,0-1 2 15,0 3 2-15,0 1 0 0,0-4 1 0,7 2 0 0,-7 4 0 0,0-1-3 16,0 0 0-16,0-4-3 0,5 4 0 0,-5 2-2 0,0-7-2 0,7 6-1 0,-7-6-1 16,7 7-1-16,-7-2 0 0,5-4-2 0,3-1-1 0,-3 7 1 15,-5-7-1-15,8 0 1 0,-2 6 1 0,-1-3-1 0,3-3 1 0,0 0 1 0,-3 0-1 16,3 1-1-16,2 4 2 0,-1-7-1 16,-4 2 2-16,8 0 1 0,0-3 1 0,-5 3 1 0,4-4 0 0,2-1 1 0,-8 2 0 0,6 0 1 0,2-2 1 0,-1 1 2 15,-8-5-1-15,11 0 2 0,-11 0 2 0,8 4 1 0,-7-4 4 0,7 0 1 16,-6-4 3-16,-7 4 1 0,7 0 5 0,0 0 7 0,-7 0 6 0,0 0 8 15,0 0 4-15,0 0 6 0,0 0 2 0,0 0 3 0,0 0-1 0,0 0 1 16,0 0 0 0,0 0-3-16,0-5-4 0,-7 5-6 0,7-4-5 0,-7 4-8 0,7 0-30 0,-7 0-5 0,1 0 0 0,-1 4 0 0,1-4 0 0,-7 5 0 0,8 5 0 15,-3-7-3-15,0 8-19 0,3-1-3 0,-8 0 1 0,8 4 0 0,-4-4-1 16,9 4 3-16,-5 2-1 0,-2-1 4 0,1-2-1 0,-2 2 5 0,8 0 0 16,-6 4 1-16,-1-5 4 0,7 7 0 0,-5-2 2 0,5 2 3 0,-8-8 0 0,8 7 3 15,-6-1 1-15,6 2 0 0,0-3-1 0,-7-3 1 0,7 4 1 16,0 2-1-16,-6-8-1 0,6 2 1 15,0 5-3-15,0-6 0 0,0 6 1 0,0-5-1 0,0-2 0 0,0 2 0 0,0 1-1 0,6-2 2 0,-6 1-2 0,0 1 1 0,0-2-1 16,0-4 1-16,7-1 2 0,-7 0-1 0,0 1 2 0,0 1-2 0,0-7-2 16,0 1-3-16,0 5-6 0,0-6-8 0,0 1-6 0,-7 0-10 0,7-1-11 0,-6 3-12 15,6 2-19-15,-7-4-19 0,2-1-21 0,-9 5-27 0,9-3-26 0,-8 3-32 16,5-3-32-16,-5 4-45 0,-1-1-50 0,1-4-93 0,-6 5-111 0,7-1-37 16,-1 3-5-16,-6-9 17 0,3 8 29 0,-2-7 34 0,-1 2 39 15,1-6 42-15,2 0 47 0,-2-6 48 0,-8 2 52 0,7-1 61 0,-8-4 66 0</inkml:trace>
  <inkml:trace contextRef="#ctx0" brushRef="#br0" timeOffset="-28660.11">9535 6253 0 0,'0'-4'16'0,"0"4"48"15,0-5 26-15,5-1 22 0,-5 3 22 0,0 3 26 0,0-7 25 0,0 7 28 0,7-5 29 0,-7 5 25 0,0-4 25 0,0 4-5 0,0 0-24 0,0-5-15 0,0 5-14 0,0-6-4 0,0 2 2 0,0 4-1 0,0-5-3 0,0 1-4 0,0-1-12 0,0 1-8 0,0-8-9 0,0 8-3 0,-7-1-2 0,7-4 1 0,0 3 0 16,0 2-1-16,-5-5-6 0,5 4-5 0,0-2-6 0,0 4-8 0,0-3-8 15,0 1-7-15,-8 1-7 0,8 4-10 0,0-6-8 0,0 6-12 0,0 0-15 16,0 0-15-16,0 0-13 0,0 0-13 0,0 0-12 0,0 0-8 0,0 0-9 31,0 0-11-31,0 0-7 0,0 0-9 0,0 0-7 0,0 0-6 0,0 0 2 16,0 0-1-16,0 0 0 0,0 10 3 0,0-5 2 0,0 1 1 0,0 4 0 0,0-1 3 16,8 0-1-16,-8 0 5 0,0 2 0 0,0 5 4 0,0-3 3 0,5 2 3 0,-5-1-1 15,0 7-1-15,0-7-2 0,0 6-2 0,0-1-1 0,0 0-1 16,0 2 0-16,0 3-1 0,0-6-2 0,0 9 0 0,0-9-2 0,0 7-7 0,0-6-10 15,0 1-11-15,0-1-13 0,0 0-16 0,0 1-21 0,0 1-23 0,0-8-25 0,0 2-28 16,0 6-28-16,0-8-28 0,0 2-32 0,0 0-44 0,0 0-50 0,-5-6-86 16,5 6-101-16,0-6-32 0,0 1 2 0,0 1 18 0,0-3 31 0,0 3 38 15,0-7 40-15,-8 1 43 0,8 1 42 0,0-3 47 0,-6 3 48 0,6-6 56 0,-5 6 62 16</inkml:trace>
  <inkml:trace contextRef="#ctx0" brushRef="#br0" timeOffset="-27051.04">10785 6047 18 0,'0'0'84'0,"5"-4"35"0,-5-1 29 0,0 5 30 0,0-4 29 0,0-2 28 16,0 3 27-16,9-4 24 0,-9 7 22 0,0 0 19 0,0 0 21 0,0-5-36 0,0 1-67 0,0 4-32 0,0-5-17 0,0 5-13 0,0-6-9 0,0 2-13 0,0-1-12 0,0 5-10 0,0 0-9 0,5-4-3 0,-5-1-3 0,0 5-2 0,0-4-1 15,0-2-4-15,0 6-3 0,0-6-6 0,0 6-7 0,0 0-8 0,0-3-6 16,0 3-13-16,0 0-8 0,0 0-10 0,0 0-11 0,0 0-9 0,0 0-12 0,0 0-9 16,0 0-8-16,0 0-7 0,0 0-4 0,0 0-4 0,0 3-1 15,-5-3 0-15,5 6 2 0,0 0 4 0,0-2 1 16,0-4 5-16,-9 5 3 0,9-1 1 0,0 1 4 0,-5 5 1 0,5-5 5 0,-7-1 0 0,7 1 2 0,0 2 0 15,-6-4 0-15,6 3-2 0,-5-2 2 0,5 1-1 0,-9-1-1 0,9-4 2 16,-7 5-1-16,2-5 3 0,5 6-3 0,-8-2 1 0,2-4 2 0,6 0-3 16,-5 5 3-16,-3-5-3 0,8 0 3 0,-5 0-4 0,-2 0 1 0,0 0 0 0,0 0 0 15,7 0-1-15,-6 0-1 0,-1-5 1 0,2 5-2 0,-3-4-1 0,2 4 0 0,1-6-2 16,-3 1 2-16,8 1 0 0,-7-1 4 16,1 1 3-16,-2-2 2 0,8 3 2 0,-5-4 3 0,5 2 0 0,-5 1 3 0,-4-1 1 0,9-5 1 0,0 5 1 15,-5 1 4-15,5-5-2 0,0 3-2 0,0-3-4 0,0 3-5 0,0 0-3 16,0-3-9-16,0 5-3 0,0-1-6 0,0 1-6 0,0-2-7 0,0-3-4 15,0 3 0-15,5 1-6 0,-5 1-1 0,9-2-3 0,-4 1 4 0,0 1-1 0,3 0 2 16,-2-1 3-16,1-1 4 0,1 2 1 0,3-2 2 0,-3 1 0 0,4 1 3 16,-6 4 1-16,8-6 2 0,-7 6 1 0,6 0-1 0,-2 0 2 15,-3 0-1-15,4 6 0 16,-3-2-2-16,2 1 0 0,-4 1-2 0,-2-2 0 0,4 7 2 0,-4-3 5 0,2 3 0 0,-1-2 2 0,-6 6 2 0,7 0 1 0,-7 4 1 16,0 2 1-16,0-8-2 0,0 11 0 0,0-3-2 0,-7-3 0 0,7 7-2 15,-6-5-3-15,-1-1 0 0,2 2-1 0,-4-2-2 0,4-1-2 0,-2 3 0 0,-4-2 0 16,2-5 0-1,2 2 2-15,-6 3-1 0,7-5 1 0,-7 2 2 0,8-1 4 0,-2-6-1 16,-7 6 1-16,8-5 0 0,-1-1 1 0,2 0 1 0,-3 1 0 0,2 0-1 16,1 0-1-16,-3-4 1 0,8 3 1 0,-7-3 0 0,1 1-1 0,6-1 0 0,-8-1-1 15,8-5-2-15,-5 4 2 0,5 2-2 0,0-6-2 0,0 0-2 16,0 0-3-16,0 6-1 0,0-6-4 0,0 0-6 0,0 0-1 0,0 0-2 0,0 0-1 16,0 0 1-16,0 0 3 0,0 0 7 0,0 0 7 0,5 0 11 0,3-6 4 15,-2 6 8-15,1 0 4 0,1-6 3 0,-3 6 4 0,9-4 2 0,-9 4 1 16,8-5 2-16,1 5 0 0,-2-6-2 0,1 2-18 0,1 4-27 0,-2-3-39 0,2 3-43 15,-1 0-54-15,1 0-56 0,-9 0-105 0,8 3-126 0,-6 1-77 0,-1 2-50 16,2-1-12-16,-3-1 4 0,-5 2 15 0,0-6 20 0,0 6 37 0,0-6 43 0,-5-6 52 16,-3 6 54-16,-5-10 63 0,7-1 68 0,-6-2 88 0,3-2 102 0</inkml:trace>
  <inkml:trace contextRef="#ctx0" brushRef="#br0" timeOffset="4875.55">12015 5677 50 0,'7'0'129'0,"0"0"44"0,-7-5 32 16,7 5 28-16,-7 0 21 0,0 0 22 0,0 0 17 0,0 0 20 0,0 0 17 0,0 0 15 0,0 0 17 0,0 0-59 0,0 0-93 0,0 0-65 0,0 5-48 15,0-5-27-15,0 0-17 0,0 0-8 0,0 0-9 0,0 4-5 0,-7 2-5 0,7-3-6 0,0-3-4 0,0 6-5 0,-7 0-2 0,7 3-2 0,-7-3-3 0,7-2 3 0,-6 1 0 0,-1 4 2 0,2-5 5 16,5 2 3-16,-9 3 6 0,4-3 1 0,0 0 4 0,5-2 4 0,-8 1 4 16,2-1 3-16,-1 1 2 0,-1-5 1 0,3 4 1 0,-1-4 1 0,-2 0 0 15,3 6-2-15,-2-6-2 0,1 0-5 0,-8 5-4 0,7-5-5 0,-6 0-6 0,8 0-1 16,-9 0-6-16,2 4-2 0,3-4-1 0,-2 0 2 0,-1-4-2 15,4 4 6-15,-5 0 2 0,7 0 10 0,-7-5 6 0,5 5 8 0,3-6 8 0,-2 6 5 16,0-4 5-16,2 4 3 0,5-5 1 0,-7 1 3 0,7 4 3 0,-8-5 0 16,8 1-1-16,0 4 0 0,0-6-1 0,0 6-4 0,0 0-5 0,0-6-5 15,0 6-5-15,0 0-2 0,0-3-3 0,0 3-5 0,0-6-2 0,0 6-5 16,0-6-6-16,0 6-4 0,0-4-3 0,8 4-4 0,-8-5-1 0,7 5-2 0,-7-4-2 16,5-1-3-16,2 5 1 0,0-4-3 0,-2 4-1 0,3-6 0 0,5 6 1 15,-7-5 0-15,7 5 5 0,-5 0 2 0,4 0 1 0,-6 0 1 16,8 0-1-16,-7 0-1 0,-2 5-2 0,9-5 0 0,-9 6-2 0,3-2 1 0,-3 1-3 0,9-1 0 15,-7 5-1-15,-7-3-1 0,6 3-2 0,1-3 1 0,-2 4 2 0,-5-1-1 16,0 0 3-16,8 6 1 0,-8 0 3 0,0-5 2 0,0 4-2 0,0 7 5 16,-8-6-1-16,8-2 5 0,-5 8 2 0,5-6 3 0,-7 4 0 0,1-4-2 0,-1 4-3 15,0-5-2-15,0 1 0 0,2 1-1 0,-3-3-1 0,3 1 0 0,-1 1-1 16,-7 1 0-16,6-2 0 0,-2 0-3 16,4-3-1-16,-8-1 0 0,8-1-2 0,-3 0 1 0,2 0 0 0,-1 2-1 0,1-7-2 0,-1 8-2 15,1-8 1-15,-2 1-2 0,3-1 0 0,5-4-2 0,-7 5 0 0,7-1-4 0,0-4 2 16,0 0-1-16,0 0-1 0,-7 6 0 0,7-6 5 0,0 0 1 0,0 0 2 0,0 0 2 15,0 0 2-15,0 0 5 0,0 0 2 0,0 0 5 0,0 0 3 0,7-6 5 0,-7 6 4 16,0 0 3-16,0 0 5 0,0-4 0 0,0 4 2 0,7 0 3 0,-7-5 4 16,0 5 2-16,5 0 2 0,-5-4 4 0,8 4-2 0,-2-5 0 0,-6 5-3 15,7-4-3-15,-1-2-4 0,1 6-4 0,-1-6-2 0,2 6-3 0,-3-4-5 0,8 4-5 16,-8-5-2-16,4 5-8 0,3 0-6 0,-4 0-5 0,-2 0-4 16,7 0-3-16,-8 5-1 0,2-5-2 0,7 4 1 0,-8 2-2 0,1 0 0 0,6-6-1 15,-7 4 1-15,-1 5 0 0,10-4-1 0,-9-1 1 0,2 2-1 0,-3 3 1 16,9-4 0-16,-9 2 0 0,2-4 2 0,-1 8 0 15,1-7 0-15,0 0 2 0,0 2 0 0,-2-1 1 0,3-1 3 0,-3 1-1 0,3 1-1 0,-2-2 1 16,-1 2-1-16,2-6-3 0,-7 0-3 0,9 5-10 0,-4-5-10 0,1 0-19 0,1-5-20 16,6 5-24-16,-5-6-30 15,3 6-37-15,2-4-43 0,0-7-69 0,0 7-79 0,0-7-110 0,8 3-121 0,-10-3-47 0,10-4-8 0,-8 0 14 0,8-3 24 0,-10 2 37 16,1-8 40-16,-3 6 47 0,3-13 49 0,-12 3 58 0,0-2 59 0,0-4 76 16,0-5 80-16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32:17.20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5288 4466 16 0,'0'0'57'0,"0"-6"26"0,0 6 22 15,0-5 25-15,0 1 29 0,-7 4 28 0,7 0 27 0,0-5 26 0,0 5 22 0,0-6 4 0,-7 6-6 0,7-4-14 0,0 4-18 0,0 0-15 0,-5-5-15 0,5 5-13 0,0-4-11 0,0 4-19 0,0 0-18 0,0-5-20 0,-8 5-16 16,8 0-13-16,0-4-9 0,0 4-8 0,0 0-2 0,-5-6-4 0,5 6 0 0,0 0 0 0,0 0 0 0,0-6-2 0,0 6-1 0,0 0-1 0,0 0-1 0,-8-4 1 0,8 4-2 0,0 0 2 16,0 0 1-16,0 0-2 0,0-5-1 0,0 5 0 0,0 0-3 0,0 0 1 15,0 0-3-15,0 0 1 0,0 0-2 0,0 0-1 0,0 0-1 0,0 0-3 16,0 0 0-16,0 0-6 0,0 0 0 0,0 0-3 0,0 0-3 0,0 0-3 0,0 0-2 16,0-6-5-16,0 6-4 0,0 0-2 0,0 0-7 0,0-4-1 0,8 4-3 15,-8 0-4-15,5-5-3 0,-5 5-3 0,8 0-4 0,-8-4-2 0,5 4-2 16,2 0 1-16,0 0 1 0,-7 0-2 0,5 0 2 0,3 0-2 0,-1 0-3 0,-1 4-1 15,1-4 1-15,-1 5 2 0,-1-5 1 0,3 4 3 0,5 2 2 0,-5-1 3 16,-3 5 0-16,0-4-1 0,4 3 0 0,3-5 0 0,-6 5 0 0,2 6 5 16,5-4 2-16,-8-1 2 0,2 3-1 0,5 2 0 0,-4-1-1 0,-1 2-2 15,-2-1-1-15,4-1 1 0,-4 2-1 0,0-3 2 0,3 2-1 0,-3 6 0 16,3-7-1-16,-2 5 1 0,-6-3-2 0,7 2-1 0,-1-3 1 0,2 3-1 0,-8-2 0 16,5 3-1-16,3-5 0 0,-8 2-3 0,5-1-3 0,-5-1-3 0,7 2 0 15,-7-1-7-15,0-6-1 0,7 0-4 0,-7 0 1 0,0-2-2 0,0 2 2 16,0-4 1-16,0-1 3 0,0 2 1 0,0-2 3 0,0-4 4 0,0 0 6 0,-7 5 5 15,7-1 6-15,0-4 8 0,0 5 6 0,0-5 6 0,-7 0 1 0,7 6 4 0,-5-6-2 16,5 0 2-16,-8 0-2 0,8 0-1 0,-5 0 0 0,-3 0-1 16,8-6-2-16,-6 6-3 0,-1-5-5 0,1 5 0 0,6-4-4 0,-8-1-3 0,3 1-1 15,-3-2-1-15,8 2-2 0,-5-1 2 0,0-4-2 0,5 2 3 0,-9-2 0 16,4 0 4-16,5 0 1 0,-7-3 0 0,7-3 4 0,-8 0-2 0,8 6 1 0,0-4 2 16,-5-3 1-16,5 2 2 0,0-1 2 0,0-1-1 0,0 2 4 15,0 1-2-15,0 3-2 0,0-1-1 0,0-4-4 0,0 6 0 0,0-1 0 0,5 1 0 16,-5 4-3-16,0-5-2 0,8 0-3 0,-8-1-3 0,7 7-3 0,-2-5-3 15,-5 0-4-15,9 3-1 0,-4-4-4 0,-5 5-2 0,5 0 1 0,3-5-4 16,-3 6-3-16,3-1 1 0,-2 5-6 0,-6-4 1 0,7-1-4 0,-1-2-5 0,2 7-8 16,-8 0-15-16,5-3-14 0,3 3-16 0,-3 0-14 0,2 0-20 0,-7 0-19 15,7 0-23-15,-2 0-23 0,2 3-31 0,-7-3-36 0,8 7-44 0,-3-2-50 0,-5-1-54 16,7 1-51-16,-7 5-8 0,7-6 12 0,-7 1 23 0,5 4 27 0,-5-3 30 16,0 4 36-16,0-5 37 0,0-1 36 0,0-4 45 0,0 5 44 0,0 5 51 0,0-10 64 15</inkml:trace>
  <inkml:trace contextRef="#ctx0" brushRef="#br0" timeOffset="584.73">5764 4579 2 0,'5'-6'72'0,"-5"0"44"0,8 2 28 0,-8-6 25 0,6 6 19 0,-6-2 19 0,0 2 17 0,0 4 19 0,5-5 19 0,-5 5 14 0,0-4 15 0,0 4-30 0,0-5-52 0,0 5-45 0,7 0-42 16,-7-7-19-16,0 7-15 0,8 0-6 0,-8 0-6 0,0-3-3 0,0 3-4 0,0 0-4 0,0 0-4 0,6 0 0 0,-6 0 4 0,0 0 3 0,0-6 4 0,0 6 5 0,0 0 4 0,0 0 4 0,0 0 3 0,0 0 7 15,0 0 2-15,0 0 4 0,0 0 4 16,0 0 1-16,0 0 0 0,0 0-2 0,0 0-3 0,0 0-2 0,0 0-6 0,0 0-6 0,0 0-9 0,0 0-5 16,0 0-6-16,0 0-6 0,0 0-7 0,0 0-7 0,0 0-7 0,0 0-4 15,0 0-7-15,0 0-6 0,0 0-9 0,0 0-5 0,0 0-7 0,0 0-7 16,-6 0-3-16,6 0-4 0,0 6-4 0,0-3-1 0,-8-3-3 0,8 7 0 0,-7-2-3 15,7-1 2-15,0 1-1 0,-5 5 2 0,5-6 2 0,-6 6 1 0,6 0 3 16,-8-4 3-16,8 3 2 0,-5 0-1 0,5 1 1 0,-8-1 1 0,8 3-2 0,0-3 1 16,-5 0-1-16,5 1-1 0,0-1 0 0,0 3-2 0,-8-3 2 0,8 0-2 15,0 0 1-15,0 6 2 0,0-6-5 0,0 3 2 0,8 1 2 0,-8-3-2 0,0 4-2 16,0-2 4-16,5-3-2 0,3 4 1 0,-8-2 5 0,5-1 0 0,3-1 0 16,-8-3 0-16,6 3 1 0,-1-3 4 0,2 3-1 0,1-5 3 0,-2 1 3 0,1 2 1 15,-1-7 5-15,-1 3 1 0,3-3 4 0,5 6 4 0,-7-6 2 16,1 0 3-16,-2-6 5 0,11 6 3 0,-11-3 7 0,9-4 5 0,-9 2 4 15,8 1 5-15,-6-1 5 0,5 1 4 0,-4-5 2 0,4-3 6 0,2 3 1 0,-9-1 0 16,9-4 1-16,-7 4 1 0,6 1 0 0,-7-7-3 0,2 6 0 0,-3-4-2 16,2 5-3-16,-1-3-2 0,-6-2-4 0,5 4-5 0,-5 1-7 0,0-6-6 15,0 0-6-15,-5 0-1 0,5 2-7 0,-6 4-4 0,-1-7-2 0,2 1-6 0,-3 1-4 16,2 4-5-16,-1-5-6 0,-6 6-7 0,7-1-5 0,-7 5-9 0,-1-4-4 16,2-1-5-16,4 4-5 0,-4 1-5 0,0 1-6 0,-1-2-5 0,-1 6-4 15,2-5-8-15,3 5-6 0,-3 0-9 0,6 0-8 16,-7 0-9-16,5 5-9 0,3 1-7 0,-1-6-9 0,-1 4-8 0,1 1-15 0,-2 1-9 0,1 4-12 0,2-5-16 15,5 4-18-15,-6 1-30 0,6-6-32 0,-8 6-34 0,8 0-31 0,0 0-36 16,0-1-38-16,-5 0-3 0,5 2 13 0,0-1 21 0,0 0 27 0,0 0 27 0,5-2 30 16,-5 3 32-16,0-2 36 0,0 1 43 15,8-4 44-15,-8 3 46 0,6-3 61 0</inkml:trace>
  <inkml:trace contextRef="#ctx0" brushRef="#br0" timeOffset="1090.08">6239 4612 79 0,'0'-11'146'0,"0"7"43"0,0-1 33 0,7 1 34 0,-7-1 32 0,0 1 32 0,0-2 31 0,0 6 30 0,0-6 28 0,0 2 22 0,0 4 24 0,0-5-59 0,0 0-112 0,0 1-54 0,0 4-29 0,0-6-14 16,0 2-13-16,0 4-10 0,0-5-10 0,0 5-15 0,0 0-12 0,0 0-11 0,0 0-8 0,0 0-9 0,0 0-6 0,0 0-10 0,0 0-10 0,0 0-7 0,0 0-13 0,0 0-5 15,0 0-10-15,0-4-9 0,0 4-6 0,0 0-14 0,0 0-9 0,0 0-7 0,-7 4-10 16,7-4-6-16,0 0-6 0,-7 5-1 16,7-5-2-16,-5 4-1 0,5 2-1 0,0-2 0 0,-8 1-1 0,8 0 1 0,-7-1 3 0,7 2 3 0,-5 4 5 0,5-5 2 15,0 4 6-15,-9-5 1 0,9 7 2 0,0-1 3 0,-5-4-2 0,5 3 1 32,0 0 0-32,-5 1 4 0,5-1-1 0,0 3 1 0,0 2-2 0,0-4-3 15,0-1 1-15,0 0-3 0,0 0-2 0,0 7-1 0,0-7-6 0,5 1 2 16,-5 0-3-16,0 6-2 0,5-7-1 0,-5 1-1 0,9-7-2 0,-4 8 2 15,2-1 1-15,1-1-1 0,-8-3 1 0,5 0 4 0,9 3 3 0,-9-5 6 0,3 1 3 16,-3-1 7-16,9-4 4 0,-9 5 4 0,2-5 5 0,7 0 3 0,-7 0 6 16,-1-5 6-16,-1 5 10 0,11-4 10 0,-11-1 11 0,1 1 8 0,1-5 5 15,-1 3 5-15,2-3 4 0,-1 3 5 0,-2-4-1 0,1-1 6 0,-6 2 0 0,6 5 0 16,-6-5-2-16,0-3-3 0,7-2-6 0,-7 4-9 0,0 1-11 0,0-7-9 16,-7 7-10-16,7-6-8 0,0 2-5 0,0-1-5 0,-6-2-6 0,6-3-4 15,-6 5-5-15,1-2-6 0,-2 1-10 0,-1 1-13 0,2 4-14 0,-1 0-14 16,1 0-13-16,1 0-13 0,-11 1-14 0,5 5-12 0,4-1-13 0,-7-2-12 0,2 4-16 15,6-3-15-15,-7 6-19 0,0 0-13 0,6 0-18 0,-5 6-27 16,4-6-35-16,-4 3-48 0,3 4-50 0,4-2-39 0,0-1-33 0,-3 5-3 0,2-3 14 0,-1 3 23 16,7 0 24-16,-6 3 31 0,-1-3 33 0,7 0 35 0,-6 1 37 0,-2-1 49 15,8 3 52-15,-5-3 56 0,-2 0 73 0</inkml:trace>
  <inkml:trace contextRef="#ctx0" brushRef="#br0" timeOffset="1581.05">6578 4320 75 0,'0'-5'141'0,"0"-1"41"0,0 2 34 0,0-2 31 0,0 1 30 0,0 1 26 0,0-2 29 0,0 1 25 0,0 1 24 0,0-1 22 0,0 1 22 0,0 4-60 0,-7-6-109 0,7 2-52 0,0 4-24 0,0-5-17 0,0 5-14 0,0-6-10 0,0 6-11 0,0-4-12 0,0 4-13 16,7 0-8-16,-7 0-6 0,0-6-6 0,0 6-6 0,0 0-6 0,0-5-7 15,0 5-9-15,0 0-8 0,0 0-9 0,0-4-8 0,0 4-5 0,0 0-3 16,0 0-4-16,0 0 0 0,0 0-2 0,5 4 2 0,-5-4 0 0,8 5 2 0,-8-5-2 15,0 6 3-15,7-2 1 0,-7 2 2 0,5-1 1 0,-5 5 6 0,7-6-1 16,-7 5 3-16,0 2-1 0,7-2-1 0,-7 1-3 0,0 5-3 0,5 0-4 0,-5-6-6 16,0 6-5-16,8 0-1 0,-8 4-3 0,0-4-1 0,0 0 0 0,0 4-3 0,0-5 1 15,0 7-1-15,0-2 1 0,0-1-3 0,0-2 0 0,0 3-3 0,0-5-1 16,0 7 2-16,0-8-3 0,0 8-1 0,5-6-1 0,-5-2-1 0,0 2 0 16,8 0-5-16,-8 0-6 0,0-6-8 0,6 6-11 0,-1-6-11 0,-5 7-7 15,8-7-8-15,0 1-11 0,-8 4-13 0,5-2-10 0,3-3-11 0,-3 1-8 16,0-7-11-16,4 8-9 0,-4-1-10 0,2-4-5 0,-1 3-2 0,1-3-5 0,-1-3-4 0,2 3-25 15,-3-2-29-15,2-4-31 0,-1 5-26 0,2-5-41 0,-2 0-45 0,1 0-9 16,-2 0 6-16,4-5 15 0,-9 1 23 0,5 4 21 0,0-6 24 0,3 3 30 16,-8-3 27-16,5-3 43 0,-5 3 41 0,0 0 45 15,0-3 60-15</inkml:trace>
  <inkml:trace contextRef="#ctx0" brushRef="#br0" timeOffset="1833.8">6578 4607 24 0,'0'0'107'0,"-7"0"47"0,7-6 32 16,0 6 31-16,0 0 27 0,-7-4 28 0,7 4 28 0,0 0 24 0,0 0 27 0,0 0 23 16,0 0 23-16,0 0-33 0,0 0-70 0,0 0-53 0,0 0-47 0,0 0-23 15,0-5-12-15,0 5-11 0,0 0-12 16,0 0-9-16,0 0-10 0,0 0-12 0,0 0-8 0,0 0-10 0,0 0-6 0,0 0-10 0,0 0-9 0,0 0-10 16,0 0-9-16,0 0-6 0,7-4-7 0,-7 4-1 0,0 0-2 0,7 0-4 15,-7 0-3-15,5-5-5 0,3 5-5 0,-8 0-2 0,12 0-4 0,-5 0-12 16,0-4-19-16,6 4-22 0,-8 0-28 0,9 0-27 0,-9-6-31 0,11 6-60 15,-3 0-75-15,-3 0-80 0,-1 0-82 0,3 0-32 0,-6 0-7 0,7 6 5 0,-5-6 15 16,-3 0 26-16,2 0 33 0,-1 0 41 16,-6 0 42-16,8 0 46 0,-8 0 45 0,0 0 63 0,6-6 69 0</inkml:trace>
  <inkml:trace contextRef="#ctx0" brushRef="#br0" timeOffset="2354.07">7065 4924 74 0,'-6'0'144'0,"6"0"39"0,0 0 32 0,0 0 27 16,-5-4 25-16,5 4 25 0,0 0 28 0,0-5 25 0,0 5 25 0,0-4 23 0,0 4 22 0,0 0-58 0,0-6-109 0,0 6-53 0,0-4-32 0,0 4-13 0,0 0-6 0,0-5-5 0,0 5-6 0,0 0-12 0,0 0-13 0,0 0-11 0,0 0-11 0,0 0-10 0,0 0-10 0,0 0-8 0,0 0-12 31,0 0-8-31,0 0-9 0,0 0-10 0,0 0-6 0,0 0-7 0,0 0-5 0,0 0-3 16,0 0 0-16,5-6 0 0,-5 6 1 0,0 0 1 0,0 0 1 15,0 0 1-15,6 0 1 0,2-3 0 0,-8 3 0 0,5 0 3 0,3 0 0 0,-8 0 2 16,7 0 1-16,-2 0-5 0,2 0-4 0,-7 0-14 0,7 0-17 0,-2 0-20 16,-5 0-21-16,8 0-22 0,-2 0-25 0,1 0-42 0,-7 0-48 0,6 3-87 0,-6-3-104 15,5 6-43-15,-5-6-16 0,7 0 3 0,-7 0 15 0,0 0 22 0,0 5 31 16,0-5 33-16,0 0 36 0,0 0 39 0,0 0 41 0,0 0 53 0,0 0 60 16</inkml:trace>
  <inkml:trace contextRef="#ctx0" brushRef="#br0" timeOffset="3347.11">7470 4607 0 0,'0'-6'1'0,"0"2"99"0,0-5 66 0,0 4 49 0,0-5 38 0,0 4 39 0,0 2 37 0,0-6 33 0,-8 6 32 0,8-2 27 0,0-3 27 0,0 9 25 0,0-4 21 15,0-1-71-15,0-2-128 0,0 7-63 0,0-3-31 0,0-3-22 0,0 6-16 0,0-5-19 0,0 5-17 0,0 0-18 0,8-4-15 0,-8 4-14 16,0 0-14-16,0 0-10 0,0 0-10 0,0 0-9 0,0 0-10 0,0 0-7 0,0 0-4 16,0 0-5-16,0 4-3 0,0 1-2 0,0 1-1 0,0-3-2 0,0 4 3 15,0-2 1-15,6-1 4 0,-6 5 2 0,0 1 2 0,0 0 2 0,0 0-1 0,0 0 0 16,0-1-3-16,0 0-3 0,7 6-2 0,-7 1-4 0,0-6-4 0,0 4-8 15,0 0-11-15,0-4-11 0,0 5-16 0,0 0-14 16,0-6-15-16,0 0-20 0,0 7-21 0,0-7-24 0,0 1-26 0,6 0-21 0,-6-6-23 0,0 8-41 16,0-3-50-16,7-5-54 0,-7 5-58 0,0-3-28 0,0-1-17 0,6-1 10 15,-6-4 21-15,0 6 30 0,0-6 33 0,0 0 35 0,8-6 37 0,-8 2 36 0,0-1 39 16,5-4 49-16,-5 3 53 0</inkml:trace>
  <inkml:trace contextRef="#ctx0" brushRef="#br0" timeOffset="3536.04">7449 4357 0 0,'0'-15'4'0,"-5"6"110"0,5 0 66 0,0-6 46 0,-5 5 37 0,5 1 35 0,0 3 32 0,-9-3 31 0,9 0 27 16,0 3 26-16,0 2 22 0,0-7 24 0,0 7 20 0,0-2-81 0,0 1-140 15,0 5-72-15,0 0-34 0,0 0-27 0,0 0-22 0,0 0-23 0,0 0-24 16,0 0-17-16,9-4-14 0,-9 4-11 0,0 0-11 0,0 0-14 0,0 4-20 0,5-4-24 16,-5 5-28-16,5 1-27 0,-5-2-26 0,8 2-45 0,-3-1-54 0,3 5-76 15,-2-6-85-15,1 5-31 0,-1-4-10 0,1 5 6 0,7-5 11 0,-9 1 22 16,8-2 26-16,-7 2 34 0,9-1 38 0,-10-1 40 0,9-4 40 0,-9 4 57 0,10-4 62 15</inkml:trace>
  <inkml:trace contextRef="#ctx0" brushRef="#br0" timeOffset="4056.14">7978 4339 0 0,'0'-11'6'0,"6"7"115"0,-6-5 66 0,7-1 51 0,-7-1 46 0,6 1 39 0,-6 1 39 0,0 0 39 0,0-1 35 0,0 5 37 16,7-5 33-16,-7 4 32 0,0 1 30 0,0 1-78 0,0-1-143 0,0 5-70 15,0-4-36-15,0 4-31 0,0 0-28 0,0 0-23 0,0 0-25 0,0 0-27 16,0 0-24-16,0 0-21 0,0 0-18 0,0 0-14 0,0 0-12 0,6 4-9 0,-6 1-11 16,0-1-5-16,0 7-1 0,0-7-1 0,0 7 1 0,5-1 3 15,-5-1 3-15,0 0 3 0,0 1 3 0,9 5 2 16,-9 0 2-16,0-6-1 0,0 6-2 0,7 0-1 0,-7 0-2 0,0-2-4 0,0 2-7 0,5 1-6 0,-5-2-2 16,0 1-4-16,8 0-1 0,-8 0-4 0,5-2-6 0,-5-3-4 0,6 4-8 15,2-2-6-15,-8-3-10 0,5 1-4 0,2-1-6 0,-7 0 0 0,6-3 4 0,-6 0 3 16,8 3 2-16,-8-5-1 0,6 1 0 0,-6-5 3 0,7 4 2 0,-7 2 7 15,0-6 5-15,0 0 11 0,5 5 10 0,-5-5 12 0,0 0 9 0,0 0 9 16,0 0 5-16,0 0 8 0,0 0 3 0,0 0 5 0,0 0 6 0,0 0 0 16,0-5 4-16,0-1 0 15,0 6-1-15,-5-4-1 0,5-1 0 0,-7 1-4 0,7-5-8 0,-6 3-4 0,-2 0-6 0,2-3-5 0,-1 0-1 16,-6-1-3-16,7 1-1 0,-7-3 0 0,8 3 0 0,-11 0 0 0,5-2-1 0,4 3-3 0,-6 3-3 16,0-5 0-16,7 4-3 0,-7 1-1 0,0 1-1 0,8-1-4 0,-9-1-2 15,7 6-1-15,-1 0-6 0,-4 0-1 0,5 0-3 0,2 6-3 0,-3-1 1 16,2-5-1-16,-1 4-1 0,1 7 0 0,1-7 1 0,-2 2 1 0,-2 3 1 0,4-5 1 15,5 7 2-15,-7-7 1 16,1 7-2-16,6-8 2 0,0 9 1 0,-5-8-1 0,5 1 3 0,0 5 0 0,0-6 1 0,0 1-2 0,0 0 2 0,0-1-2 16,0 2 2-16,0 0 0 0,5-2 3 0,-5 5 2 0,0-4 3 0,6-1 4 0,-6 2 2 15,7-1 4-15,-2-1 2 0,4 8 1 0,3-8 4 0,-6 1 1 0,1 0 3 16,7-1 1 0,-2 0-1-16,0-4-7 0,3 6-14 0,-1-1-17 0,4-5-24 0,-5 0-22 0,6 4-25 0,-6-4-41 0,5 0-52 0,-2 0-80 0,2 0-96 0,-4 0-51 15,4-4-28-15,3 4-5 0,-2-5 9 0,-6 5 19 16,8-6 28-16,-11 2 33 0,4-5 37 0,6 4 37 0,-6-5 41 0,-1 0 52 0,0-5 56 0</inkml:trace>
  <inkml:trace contextRef="#ctx0" brushRef="#br0" timeOffset="4307.83">8478 4418 0 0,'0'0'10'0,"9"0"124"0,-9 0 71 0,0 0 56 0,0 0 47 0,0 0 44 0,0 0 39 0,5 0 38 0,-5-6 37 0,0 6 29 0,0 0 26 0,0 0 23 16,0-6 19-16,0 6-97 0,0 0-164 0,7 0-86 0,-7 0-50 0,0 0-33 0,0-4-30 0,0 4-22 0,0 0-22 0,6 0-20 0,-6 0-18 16,5 0-13-16,-5 0-8 0,9 0-4 0,-2 0-2 0,-2 0-7 0,2-5-10 0,-1 5-14 15,8 0-15-15,-7 0-22 0,-2 5-26 0,9-5-24 0,-9 0-30 0,8 0-42 16,-5 0-41-16,3 4-76 0,-3-4-85 0,5 6-56 0,-5-6-36 0,2 6-3 0,-2-6 14 15,5 4 25-15,-7-4 33 0,1 0 35 0,0 5 42 0,0-5 40 0,-2 4 45 16,-5-4 50-16,0 0 53 0,0 0 70 0,0 0 79 0</inkml:trace>
  <inkml:trace contextRef="#ctx0" brushRef="#br0" timeOffset="4480.95">8492 4686 59 0,'0'0'157'0,"0"0"59"0,0 0 41 0,0 0 28 0,0 0 22 0,0 0 24 16,0 0 24-16,7 0 26 0,-7 0 27 0,6-6 21 0,-6 6 18 0,5-3-56 0,-5 3-101 15,9-7-84-15,-2 7-80 0,-2-5-41 0,2 5-17 0,-1-4-5 0,0-1-3 16,2-1-7-16,-1 6-12 0,4-4-16 0,2 4-24 0,-5-4-28 0,5 4-24 16,-2 0-29-16,-3 0-27 0,5 0-62 0,0-5-80 0,0 5-74 0,0 0-66 0,0 5-29 15,1-5-4-15,4 0 7 0,-4 0 12 0,-2 4 20 0,2-4 28 0,4 0 33 16,-2 0 38-16,-5-4 40 0,2 4 43 0,0-5 64 0,8 5 75 0</inkml:trace>
  <inkml:trace contextRef="#ctx0" brushRef="#br0" timeOffset="4796.51">9436 4369 75 0,'0'0'143'0,"-7"0"43"0,7-6 38 0,-5 6 39 0,5 0 38 0,0-6 39 16,-7 6 37-16,7-3 35 0,0 3 33 0,0 0 29 0,0 0 29 0,0 0-57 15,0-6-109-15,0 6-57 0,0 0-31 0,0 0-24 0,0 0-22 0,0 0-24 16,0 0-30-16,0 0-27 0,0 0-25 0,0 0-20 0,0 0-16 0,0 0-8 16,0 0-8-16,0 0-2 0,7 0-5 0,-7 6-3 0,0-6-1 0,5 3-2 0,-5 3-1 15,7 0 1-15,0 3 0 0,0-5 2 0,-7 5 0 0,6 2 0 0,1-1-2 16,-2 0-11-16,4-1-11 0,-4 6-22 0,-5-6-22 0,7 6-24 0,-1 0-24 16,-1-6-24-16,-5 6-22 0,8-6-28 0,0 7-26 0,-8-7-27 0,5 1-27 0,-5 0-51 15,6 0-57-15,-6 0-70 0,0-1-75 0,8 0-17 0,-8-3 12 0,0 3 24 16,0-3 32-16,0-6 34 0,0 6 38 0,0-6 39 0,0 4 41 0,0-4 42 15,0 0 43-15,-8 0 55 0,2 0 61 0</inkml:trace>
  <inkml:trace contextRef="#ctx0" brushRef="#br0" timeOffset="4970.13">9345 4211 59 0,'0'-15'163'0,"0"6"66"0,-6-6 53 0,6 6 44 0,0-1 38 15,0 1 29-15,0-3 25 0,0 3 23 0,0 4 19 0,0 1 18 0,6-2 17 16,-6 2-57-16,0-1-105 0,0 1-95 0,8 4-96 0,-8 0-56 0,0 0-39 15,0 0-24-15,0 0-17 0,0 0-15 0,0 0-10 0,5 0-27 0,-5 4-30 16,0 1-32-16,0-1-29 0,8 2-61 0,-8-2-75 0,0 7-73 0,0-8-67 0,5 9-25 16,-5-3 0-16,0-3 6 0,5 1 13 0,-5 4 21 0,0-1 24 0,0-1 38 15,9-3 44-15,-9 3 42 0,0-3 45 0,5-2 63 0,-5 1 70 0</inkml:trace>
  <inkml:trace contextRef="#ctx0" brushRef="#br0" timeOffset="5477.92">10088 4270 0 0,'13'-10'38'0,"-8"1"154"16,11-1 83-16,-11-1 56 0,0 2 41 0,-5-1 34 0,8 1 28 0,-8 0 35 15,0 3 34-15,5-4 33 0,-5 5 33 0,0-4 28 0,0 5 28 0,0-2-120 16,0 1-202-16,0 5-100 0,0-4-50 0,0 4-22 0,0 0-13 0,0 0-9 16,0 0-8-16,0 0-17 0,0 0-23 0,0 0-18 15,0 0-16-15,0 0-15 0,-5 0-10 0,5 4-11 0,0 1-6 0,-8 1-8 0,8-2-3 0,0 5-2 0,-5 0 1 16,5 3 5-16,0-3 4 0,-5 6 4 0,5-6 3 0,-9 6 4 0,9 0 2 0,0-1-4 15,-7 6-11-15,7-5-9 0,0 0-12 0,0-2-9 0,-5 8-6 0,5-6-10 16,0-2-6-16,0 2-5 0,0 0-4 0,0 0-2 0,5-2-5 0,-5-2-2 16,0 4-2-16,7-5 2 0,-7-1 7 0,9 6 8 0,-9-6 8 0,5 0 7 15,-5-2 6-15,5 2 7 0,3-4 8 0,-8-1 5 0,5 2 6 0,-5-2 6 16,8 1 7-16,0 0 8 0,-8-5 8 0,5 0 7 0,-5 0 9 0,6 0 7 16,-6 0 11-16,8 0 11 0,-3-5 8 0,-5 0 10 0,0 1 6 0,8 4 6 0,-8-10 3 15,0 5 3-15,0 1-5 0,0-1-1 0,0-5-2 0,0 4-4 0,0-3-3 16,-8-2-7-16,3 3-6 0,5-3-8 0,-8-4-9 0,2 6-10 0,1-6-6 15,-11 2-6-15,11 1-6 0,-8-3-4 0,8 2-1 0,-11 4-3 0,5-6-2 16,-2 3-3-16,0 3-1 0,0 0-1 0,-1 0 1 0,2 3-3 0,-7 2 0 0,6-2-3 16,-3 1-3-16,-2 5-2 0,5 0-3 0,0 0-1 0,-1 5-3 0,-4-5-1 15,4 6 1-15,2 4-2 0,-2-5-1 0,8 3-1 0,-6 3-1 0,-2-8 0 16,7 9 1-16,-4 3-1 0,3-6 1 0,0 0 2 0,3 1 1 0,-2-1 1 16,1 7-2-16,0-7-2 0,6 0 1 0,-7 2 0 0,7-2 0 0,0 1 0 0,0 1-1 15,0-7 2-15,0 5-2 0,0 1 4 0,0-5 1 0,7 4 3 0,-7-2 1 16,6 2 2-16,0-4 3 0,1 5 4 0,-2-6 3 0,3 6 5 0,0-6 2 0,3 2 4 15,1 4 0-15,2-5 5 0,-1-1 0 16,1 1-3-16,-2-1-10 0,7-4-19 0,1 6-21 0,0-6-34 0,0 5-39 0,-1-5-68 0,-6 0-84 0,5 0-88 0,3 0-92 16,-1 0-38-16,-8 0-9 0,2 0 3 0,-1-5 13 0,-1 5 22 0,-3-6 28 15,-4 2 38-15,0-1 42 0,-5 1 51 0,0-1 54 0,0-5 71 0,0 0 74 16</inkml:trace>
  <inkml:trace contextRef="#ctx0" brushRef="#br0" timeOffset="6674.44">5769 5315 96 0,'8'0'161'0,"-8"-5"41"0,0 1 29 0,6-1 29 0,-6-1 29 0,0-3 31 0,5 5 32 0,-5-1 29 0,7 1 29 0,-7-2 26 16,0 6 22-16,0-6-69 0,0 2-127 0,0 4-61 0,8-5-30 0,-8 5-17 0,0 0-9 0,0-6-13 0,0 6-15 0,0 0-22 0,0 0-24 0,0 0-21 0,0 0-17 0,0 0-7 0,0 0-6 0,0 0-1 16,0 6-2-16,0-1-1 0,0-1-2 0,0 2 4 0,6 0 0 0,-6-2 6 15,0 5 3-15,7 0 7 0,-7-3 6 0,0 8 3 0,6-4 2 0,-6 0-2 16,5 4-5-16,-5 1-5 0,0 1-5 0,8-2-7 0,-8 5-1 0,0 0-5 15,0 1-3-15,0-1-2 0,8 6-6 0,-8-1-2 0,0 1-2 0,0-1-1 0,0 0 0 16,0 1-2-16,0-1-3 0,5 0-2 0,-5 0-2 0,0-3-1 0,6-2 0 16,-6 2-4-16,0-6-2 0,0-6-5 0,7 4-1 0,-7-2-1 0,5-1-2 15,-5-1-2-15,9-3 0 0,-9-2 2 0,7 5 2 0,-7-9 3 0,0 5 0 16,5 1 6-16,-5-6 5 0,0 0 9 0,0 0 12 0,0 4 10 0,0-4 16 0,0 0 12 16,0 0 10-16,6-4 10 0,-6 4 4 0,0-6 6 0,0 1 2 0,0 1 2 15,0-1 3-15,0 1-3 0,0-2 1 0,0-3-5 0,0-1-7 0,-6-1-8 0,6 7-15 16,-5-5-6-16,5-6-12 0,-7 6-5 0,-2-7-9 15,4 2-2-15,-2-1-1 0,1-1-5 0,-7-2-3 0,5 3-2 0,3-4-3 0,-8 4-3 0,7 0-5 0,-9 0 1 16,10 2-1-16,-9-2-3 0,9 6-3 0,-8-2-1 0,5 7-3 0,-3-2-3 16,4 0-2-16,-7 2-3 0,7 4-4 0,-4-5-1 15,3 5 1-15,0 5-2 0,-3-5 0 0,4 4-4 0,2 2-2 0,-4 0-4 0,4 3-1 0,-2-3-1 16,1 3 2-16,1 0 0 0,-4 0 2 0,2 1 0 0,2 5 0 0,-2-5-1 16,7 0-2-16,0 0 0 0,-7 0 2 0,7-1 1 0,0 0 4 0,0 2 2 0,0-1 2 15,0-1 2-15,0 1 0 0,7 1 2 0,-7-2 1 0,7 0 4 0,-2 1-1 16,-5-1 4-16,7 3 0 0,2-3 3 0,2-5 0 0,-4 5 3 0,-2 2 4 15,9-1-1-15,-1-1 3 0,-8-3 2 0,11 3 3 0,-5-5 3 0,2 1 1 16,7 5 3-16,-6-5 1 0,4-5 1 0,-4 6 2 0,6-2-1 0,-1-4 5 0,-6 6 0 16,6-6 1-16,9 0 1 0,-9-6 1 0,-1 6 0 0,1-4 1 0,1-2-1 15,-1 1-1-15,2 1 1 0,-2-2 2 0,1-3-1 0,0 4 3 0,0-5 0 16,-9 1 0-16,2 3 2 0,1-3 3 0,-1-1 4 0,-1 1 8 0,-4 4 4 16,-2-5 5-16,1 1 6 0,-1-3 3 0,1-1 2 0,-7 4 7 0,6-2 4 15,-6-5 2-15,0 3 0 0,0-1 2 0,0-1 0 0,0 5 2 0,0-5 0 0,-6 0-1 16,6 6 0-16,0 0-5 0,-7-1-4 0,7 4-3 0,-6-3-7 0,6 9-8 15,-7-6-9-15,7 3-10 0,0 3-7 0,0 0-7 0,0 0-8 0,-6 0-9 16,-2 0-8-16,8 3-5 0,0 3-4 0,-5 3-4 0,5-3 0 0,-7 4-3 16,7-1 1-16,-6 6 1 0,6-6 3 0,0 6 4 0,-7-5 7 0,7 5 3 0,0-1 1 15,0-4 3-15,0 5 0 0,0 0 0 0,0-6 0 0,0 4-1 0,0-1 0 16,0-3-2-16,0 1-1 0,7-1-1 0,-7 0-9 0,0 2-10 0,6-1-14 16,-6-1-16-16,7-3-14 0,-7 3-14 0,5-5-18 0,-5 1-19 15,8 5-25-15,-2-10-25 0,1 5-26 0,-7 1-25 0,6-2-37 0,1-4-40 0,-7 6-52 0,6-6-58 16,2 0-40-16,-3 0-30 0,-5-6-2 0,5 2 17 0,4-2 27 0,-4 1 31 0,2-5 37 15,-7 5 39-15,8-8 42 0,-3 3 39 0,-5-1 48 0,7-4 53 0,-7 2 56 16,0-2 74-16</inkml:trace>
  <inkml:trace contextRef="#ctx0" brushRef="#br0" timeOffset="6848.09">6161 5413 0 0,'-13'-9'6'0,"5"-1"119"0,3 0 70 0,-8-1 51 0,6 2 40 0,0 4 38 0,0-5 35 0,7 5 36 0,-5-4 33 0,5 5 28 0,0-2 22 0,-8 2 22 0,8-2 21 0,0 6-89 0,0 0-150 0,0 0-85 0,0 0-48 0,0 0-35 16,0 0-29-16,0 0-24 0,0 0-22 0,0 0-17 0,0 0-20 0,8 0-16 0,-8 0-17 0,5 6-23 15,2-2-22-15,-7-4-24 0,7 6-28 0,0 3-24 0,-1-5-27 0,1 1-42 16,-2 5-53-16,9-5-69 0,-7 4-70 0,-1 2-29 0,7-1-5 0,-5-6 12 16,-3 6 21-16,9 0 29 0,-9 0 35 15,10 0 34-15,-3-1 37 0,0-4 41 0,-4 5 43 0,5-5 56 0,-2-1 63 0</inkml:trace>
  <inkml:trace contextRef="#ctx0" brushRef="#br0" timeOffset="7195.46">6571 5505 0 0,'7'-4'8'0,"-2"-1"121"16,-5 1 71-16,8-1 52 0,-8-2 47 0,0-2 43 0,0 5 41 0,-8-7 34 15,8 2 36-15,0 0 30 16,-5-1 26-16,5 0 24 0,0 0 22 0,-7 0-91 0,0 6-157 0,2-6-78 0,5-1-42 0,-7 8-31 0,-2-8-27 0,4 7-26 16,-1-2-24-16,-1 1-19 0,2 1-17 0,-4-1-16 0,4 5-12 0,-2 0-11 15,1 0-10-15,1 0-7 0,5 0-6 0,-8 5-7 0,0-1-4 0,3 1-3 0,-2 1-1 16,1-2-3-16,6 7 2 0,-6-1 0 0,-2-6 2 0,8 6 3 0,-7 0 2 16,2-1 4-16,5 0 1 0,-6 1 2 0,6 5 2 0,0-6-2 0,0 2 1 15,0-1-3-15,0 0 2 0,0-1 2 0,0 0 2 0,0 2-1 0,0-2 2 0,0 1-1 16,6 0 0-16,-6 1 3 0,5-2 3 0,2 0 5 0,1 0 4 0,-2 1 6 15,0 1 10-15,6-1 5 0,-4-1 5 0,5 0 6 0,0 1 4 0,1 1 6 16,-2-1 3-16,-1-1 5 0,10-4 1 0,-7 5 3 0,-1-1 2 0,6-3-2 16,-7 3-1-16,1-3-1 0,1-2-3 0,-1 1-3 0,-5-1-4 0,5 5-4 0,-8-9-4 15,0 6-3-15,4 0-3 0,-4-3-1 0,-5 3-2 0,0-6 0 0,7 6-2 16,-7-6 0-16,0 0 0 0,0 4 3 0,-7 1 1 0,7-5 0 0,0 4 2 16,-5 1 0-16,5-5-3 0,-9 4 1 0,4-4-3 15,0 6-4-15,-3-1-5 0,3-1-9 0,-3 2-14 0,0-6-19 0,-3 5-17 0,3-1-21 0,-5 2-20 0,1-6-22 16,5 4-18-16,-5 1-22 0,-1-5-24 0,6 4-18 0,-5-4-15 0,5 5-27 15,-7-5-33-15,8 6-54 0,-6-6-66 0,3 0-48 0,4 0-39 0,-2 0-2 16,1 0 18-16,1 0 24 0,-3 0 30 0,8-6 34 0,-8 6 35 0,3-5 33 0,5 5 35 0,-7-4 43 16,7-1 50-16,0 1 62 0,-6-2 78 0</inkml:trace>
  <inkml:trace contextRef="#ctx0" brushRef="#br0" timeOffset="7448.27">6804 5418 0 0,'13'-5'19'16,"-5"-4"135"-16,5 3 78 0,-7-3 56 0,1 4 46 0,-1-6 46 0,-6 8 44 0,7-3 45 31,-7-3 45-31,0 3 40 0,0 6 36 0,0 0 33 0,0-5 29 16,0 5-99-16,0 0-172 0,0 0-93 0,0 0-49 0,0 0-31 0,0 0-25 0,0 0-26 15,0 0-28-15,0 0-28 0,0 0-24 0,0 0-15 0,0 0-12 0,0 5-10 16,6 1-8-16,-6-2-8 0,0 1-4 0,7 4-5 0,-7 2 2 0,0-6 0 16,7 10 3-16,-7-6 2 0,7 6 4 0,-7 0-3 0,5-2-1 0,3 2-7 15,-8 6-4-15,0-8-14 0,5 7-14 0,-5 0-15 0,8 4-19 0,-8-3-21 16,6 3-23-16,-6 0-28 0,5 1-29 0,-5-7-26 0,7 7-28 0,1-5-29 15,-8-1-30-15,6-4-36 0,-6 4-36 0,6-4-54 0,1 0-65 0,-7-6-49 0,5 6-43 16,-5-6 1-16,8-3 19 0,-8 3 35 0,8-3 40 0,-8-2 40 0,0-4 41 16,0 0 45-16,0 0 45 0,0 0 48 0,0 0 50 0,0 0 64 0,0 0 75 0</inkml:trace>
  <inkml:trace contextRef="#ctx0" brushRef="#br0" timeOffset="7638.6">6773 5702 0 0,'-6'-6'26'16,"-8"0"144"-16,7 3 78 0,2-3 63 0,-3 2 49 0,2-1 43 0,6-1 34 0,-7 3 35 15,7-3 32-15,0-3 32 0,0 3 28 0,0 2 29 0,0 4 28 0,0-6-110 16,7 2-188-16,-7-1-96 0,6 0-51 0,-6 1-37 0,8 4-25 0,-3-6-17 16,2-3-13-16,7 3-11 0,-8 3-16 0,6-4-11 0,2 4-14 0,-9 3-8 15,8-6-14-15,3 6-16 0,-5-5-20 0,2 5-27 0,0 0-28 0,1 0-35 0,6 0-36 16,-7 5-41-16,-2-5-44 0,4 6-83 0,4-3-98 0,-6 4-74 0,6-4-63 16,2-3-19-16,-9 6 4 0,7-6 20 0,-6 5 30 0,6-5 42 0,1 0 47 0,-6-5 50 15,-1-1 52-15,6-4 56 0,2 7 60 0,-3-8 74 0,3 1 88 0</inkml:trace>
  <inkml:trace contextRef="#ctx0" brushRef="#br0" timeOffset="7875.35">7692 5525 0 0,'-9'0'6'0,"9"0"87"0,-5-5 54 0,5 5 44 16,0 0 36-16,-7 0 35 0,7 0 31 0,0 0 30 0,0 0 26 0,0 0 23 15,0 0 23-15,0 0 10 0,0 0-3 0,0 0-54 0,0 0-92 0,0 0-54 16,0 0-36-16,0 0-27 0,0 0-19 0,0-4-19 0,7 4-17 0,-2 0-15 16,-5 0-12-16,9-5-12 0,-2 5-7 0,4 0-15 0,-3 0-18 0,5-6-23 15,-8 6-24-15,9 0-27 0,-2 0-31 0,-4 0-60 0,5 0-71 0,-2 0-82 0,5 0-80 0,-11 0-31 16,8 6-8-16,1-6 6 0,-7 5 11 0,-2-5 22 0,1 0 26 0,1 4 34 16,-1 1 36-16,-6-5 42 0,0 0 43 0,8 4 60 0,-8-4 69 0</inkml:trace>
  <inkml:trace contextRef="#ctx0" brushRef="#br0" timeOffset="8065.07">7671 5751 0 0,'-6'3'21'0,"1"9"140"0,-4-8 80 0,9 1 56 0,-7-1 41 0,7-4 31 0,0 0 25 0,0 0 30 15,0 0 28-15,0 0 34 0,0 0 30 0,0 0 32 0,0 0 32 0,0 0-102 16,0 0-171-16,0 0-93 0,0 0-51 0,0-4-28 0,7 4-12 0,-7-5-6 16,9 5-5-16,-4-4-11 0,-5 4-12 0,6-6-18 0,1 6-18 0,7-6-22 15,-7 6-22-15,4-3-32 0,-3 3-33 0,5-6-34 0,-8 6-36 0,9 0-37 16,-2 0-37-16,1 0-67 0,1 0-75 0,-1 6-87 0,0-6-86 0,-7 0-33 0,6 3-3 0,4-3 11 15,-5 0 24-15,-4 6 35 0,7-6 42 0,-9 0 48 0,2 0 46 0,5 0 53 16,-4 0 54-16,-1-6 67 0,7 6 73 0</inkml:trace>
  <inkml:trace contextRef="#ctx0" brushRef="#br0" timeOffset="9138.09">8747 5344 90 0,'0'-4'158'16,"5"-5"41"-16,-5-1 36 0,8 4 35 0,-8-3 35 0,0-2 36 0,0 2 37 0,0 5 33 0,0-5 32 0,0 3 28 0,0-4 27 0,0 5-64 0,0-1-120 0,0-3-57 0,-8 5-26 0,8-1-15 0,0-5-7 0,0 4-12 0,-5 3-14 0,5-3-16 15,-7 0-19-15,7 3-15 0,-6-3-16 0,6 1-10 0,-8 1-11 0,8 4-10 16,-6-4-10-16,-1 4-10 0,7-5-16 0,-5 5-10 0,5 0-12 0,-7 5-12 15,0-5-10-15,7 4-7 0,-7 0-9 0,1 1-4 0,-1 1-5 0,1 3-2 16,-2 0-4-16,3 3 1 0,0-3 1 0,-3 4 0 0,-5 2 4 0,5 1 2 16,3-2 2-16,-1 1 3 0,-2 0 1 0,8 4-2 0,-5-4 2 0,-3 3-8 15,3 3-8-15,5-2-10 0,-8 0-8 0,8-4-10 0,0 9-9 0,-6-3-11 16,6 3-11-16,0-5-5 0,0 2-6 0,6 3-1 0,-6-5-4 0,0 0 1 0,8 1 6 16,-3-5 9-16,3-2 11 0,-3 2 11 0,3 0 8 0,-2-5 13 0,-1 1 11 15,10-7 13-15,-9 5 15 0,7-4 20 0,0-5 18 0,-7 0 16 0,7 0 18 0,1 0 13 16,-2-5 11-16,1-4 11 0,1 5 10 0,-2-7 9 0,2-5 8 0,4 7 9 15,-2-6 8-15,-11 2 5 0,8-8 3 0,0 7-4 0,-7 0-10 0,7-7-9 16,-5 7-8-16,-3 1-11 0,3-2-15 0,-3-6-10 0,-5 6-12 0,0-3-9 16,7-2-11-16,-7 0-10 0,0 1-11 0,-7-1-16 0,7 1-15 0,-5 0-18 0,-3-2-16 15,3 3-20-15,-3-3-19 0,-5 6-27 0,7 2-25 0,-7 4-32 0,0-3-36 16,-8 8-41-16,3-1-44 0,4-1-70 0,-12 2-81 0,8 4-81 0,-9 4-75 0,1 2-21 16,0-1 8-16,-1-1 24 0,-5 8 31 0,6-8 40 0,-8 5 42 0,11 0 53 15,-4 6 51-15,-6-4 57 0,6 3 58 0,3-5 71 0,-3 6 75 0</inkml:trace>
  <inkml:trace contextRef="#ctx0" brushRef="#br0" timeOffset="11067.92">5783 6566 0 0,'0'-9'1'0,"5"3"99"0,-5-3 68 0,0 3 46 0,7-3 34 15,-7 0 36-15,0 3 33 0,0-3 33 0,8-1 31 0,-8 4 31 0,0-3 27 0,0 4 25 0,0 1 24 0,0-2-71 0,0 6-125 0,0-4-68 0,0 4-33 0,0-5-24 0,0 5-13 0,0 0-21 0,0 0-22 0,0 0-25 16,0 0-23-16,0 0-14 0,0 0-11 0,0 0-6 0,0 5-3 0,0-1-7 0,0 2-8 0,0 3-6 15,0 0-7-15,0 1-1 0,0 1-1 0,0 2 2 0,0 2 5 0,0 0 6 16,0 0 5-16,0 4 2 0,0-4-4 0,0 6-3 0,0-3-5 0,0 1-1 16,0 2-1-16,0 3-4 0,0-5-6 0,0 0-4 0,0 7-10 0,0-2-5 0,0-5-8 15,0 6-12-15,0-7-9 0,0 2-13 0,0 1-9 0,0-8-8 0,0 8-11 16,6-6-4-16,-6-6-6 0,0 5 0 0,0-3 1 16,0-8 6-16,0 9 6 0,0-8 7 0,7 1 9 0,-7-1 15 0,0-4 14 0,0 6 21 0,0-6 22 15,0 0 20-15,0 0 23 0,0 0 11 0,0 0 9 0,0 0 5 0,0 0 9 0,0-6 5 16,0 2 7-16,0-1 3 0,0-4 6 0,-7 2 1 0,7 4-3 0,0-8-4 15,-6 1-8-15,6 6-12 0,0-5-11 0,-8-2-4 0,8 1-1 0,-7 1 0 16,7-2-3-16,-5-2-4 0,5-3-6 0,-6 2-5 0,6-1-5 0,-8 2-6 0,8-8-3 16,0 6-6-16,-5-4-4 0,5-1-4 0,0 1-2 0,-8 0-3 0,8-2-3 15,0 3-1-15,-5-3-3 0,5 2 0 0,0 1 0 16,0-9-1-16,0 9 0 0,0-1 2 0,0-7 4 0,0 7 4 0,0 0 1 0,0-1 2 0,0 6 2 0,5-6 0 16,-5 5 4-16,8 2 2 0,-8-2 2 0,5 3 5 0,-5-2 0 0,8 4 4 15,-2 6 7-15,-1-5-1 0,2-3 1 0,1 9-2 0,5-3-2 0,-7 1-1 16,7-5-4-16,0 7-2 0,0-3-1 0,1 6-5 0,-2-4-2 0,2 4-3 0,4 0-3 15,-4 0-2-15,-1 0-6 0,-1 0-3 0,2 4 0 0,-9 2-5 0,9-3 2 16,-7 7 1-16,-1-5 4 0,1 4 1 0,-1 7 4 0,2-7 0 0,-8 6 5 0,0 6-1 16,0-6 1-16,0 3 0 0,-8 1-1 0,8 2-4 0,-6-3-1 0,-7 7-4 15,6-6-4-15,-7 1-6 0,9 1-9 0,-9-3-7 0,2 1-9 0,-1-3-6 16,6-2-6-16,-5 1-9 0,-1 1-10 0,-1-7-9 0,9 0-11 0,-11 0-9 16,11 1-11-16,-8-5-12 0,8 5-11 0,-11-4-8 0,11 3-1 0,-1-5-7 15,-1 1-3-15,1 1-9 0,-2-2-8 0,1 1-33 0,2 1-41 0,5-6-47 0,-6 3-48 16,6-3-35-16,0 0-27 0,0 0-2 0,0 0 16 15,0 0 20-15,-8 0 20 0,8 0 25 0,0-3 25 0,0 3 30 0,0-6 32 0,0-3 47 0,0 3 53 0,8 1 54 16,-8-3 69-16</inkml:trace>
  <inkml:trace contextRef="#ctx0" brushRef="#br0" timeOffset="11511.15">6246 6497 0 0,'0'6'3'0,"-7"-6"103"0,0 5 59 0,7-5 42 0,-5-5 35 0,-3 5 34 0,8 0 38 0,-7 0 34 16,2-6 32-16,5 2 27 0,-9 4 23 0,4 0 20 0,0-6 16 0,5 6-71 0,-8-5-125 0,2 5-59 0,-1-4-25 0,7 4-14 0,-6 0-8 0,6-5-13 0,-7 5-18 0,7-4-14 0,0-2-10 16,-6 6-6-16,6 0-6 0,0-4-3 0,0 4-5 0,0 0-7 0,0 0-6 0,0 0-10 15,0-5-10-15,0 5-7 0,0-6-8 0,6 3-6 0,-6 3-8 0,7-6-6 16,-7 6-3 0,6-6-6-16,-6 6-2 0,7-4-2 0,-1 4-3 0,2 0 0 0,2-5 0 0,-1 5 1 0,-4 0 1 0,10 0 2 0,-3 0-2 0,-5 0 0 0,6 0 0 15,0 5-2-15,-2-5 0 0,-4 4 0 0,7 8 0 0,-1-9-3 0,0 8 0 16,-5-7-2-16,3 6 0 0,-4-1 0 0,-1 6-3 0,2 0-2 0,-1-6-5 15,-7 6-6-15,5 0-9 0,-5 0-7 0,0-1-11 0,0 0-6 0,0-2-9 0,0 3-2 16,0-2-7 0,-5-4 3-16,5 6 0 0,-7-9 3 0,7 3 4 0,-8 1 8 0,8-1 6 0,-6-4 10 0,6 1 7 15,-7-2 9-15,1 1 9 0,1-5 10 0,5 6 7 0,-8-6 8 0,0 4 6 0,3-4 2 0,5 0 2 0,-6 0-3 16,-1 6-1-16,2-6-4 0,-4 0 1 0,9 0-2 0,-7 0 0 0,2 0 0 16,-1-6 2-16,-2 6-3 0,8 0 2 0,-5 0-1 0,-3-4 3 0,3 4 0 0,5-6 5 15,-7 1 2-15,7 5 3 0,-7-4 3 0,7-2-1 0,0 1 0 0,0 1 0 31,-5-5 0-31,5 3-2 0,0-3-2 0,0 3-4 0,5-3 3 0,-5-6-5 16,0 6-2-16,7-7-6 0,-7 1-7 0,7 6-8 0,-2-10-5 0,3 4-5 0,-3 0-2 16,3-3-4-16,3 3-6 0,-4-1-10 0,7 2-16 0,-1 0-24 0,0 3-27 15,0-4-31-15,0 6-29 0,1-1-28 0,4 7-36 0,-5-8-43 0,8 7-73 0,-10-2-87 16,10 0-51-16,-3 2-32 0,3-1-2 0,-3 0 16 0,3 5 29 0,-1-4 38 16,-1-2 41-16,1 2 42 0,-1 4 44 0,1-5 43 0,-1 1 51 0,2-1 53 15,-8 5 72-15,6-7 78 0</inkml:trace>
  <inkml:trace contextRef="#ctx0" brushRef="#br0" timeOffset="12488.34">6891 6493 83 0,'0'0'149'0,"-7"0"39"0,0 0 27 15,0-6 24-15,1 6 21 0,6-5 23 0,-7 1 25 0,1-1 23 0,-1 1 25 16,1-2 25-16,1 2 24 0,-3-1-56 0,0-1-107 0,8 3-50 0,-5-3-21 16,-3 0-5-16,8 2 4 0,-5-1 4 0,0-1 2 0,5 2-1 0,0 4-3 0,-9-3-6 15,9-3-4-15,0 6-7 0,0-5-8 0,0 5-7 0,-5 0-14 0,5 0-10 16,0-4-11-16,0 4-9 0,0 0-12 0,0 0-9 0,0 0-11 0,-7-6-8 15,7 6-10-15,0 0-8 0,0 0-6 0,0 0-11 0,0 0-8 0,0 6-9 16,0-6-11-16,-6 0-8 0,6 0-6 0,0 0-6 0,-8 0-5 0,8 4 0 16,0-4-3-16,-6 5-1 0,6-5-2 0,0 6-3 0,-7-3-3 0,7-3-2 0,0 4-1 15,0 2 3-15,-5-1 2 0,5-1 6 0,0 2 3 0,0 0 1 0,-8-3 0 16,8 8 2-16,0-7-2 0,0 2 3 0,0 3 0 0,0-5 1 0,0 1 1 16,0 1 3-16,8 4 0 0,-8-5 2 0,0-1 2 0,0 2-1 0,5 3 4 0,-5-5 1 15,7 1 2-15,-7 1 3 0,6-3 1 0,-6 3 1 0,8 0 2 0,-2-2 2 16,-6 1 4-16,7 1 3 0,-2-2 4 0,4 0 2 0,-4-4 0 0,0 5 3 15,3-5-2-15,5 0 4 0,-5 0 1 0,-3 0 2 0,8 0 1 0,-7-5-1 16,7 5 4-16,-6-4-2 0,0 0 2 0,5-2 2 0,-4 1 4 0,5 1 6 16,-7-8 5-16,-1 9 5 0,2-8 10 0,1 7 2 0,-8-2 4 0,6-3 2 0,0 5 0 15,-6-7 2-15,0 7 1 0,0-7 0 0,0 2 0 0,0 5 0 0,0-6-3 16,-6-1-5-16,6 8-11 0,-6-9-9 0,-2 3-9 0,1-1-6 0,2 1-8 16,-1 0 0-16,-2-3-2 0,-5 3-1 0,8 0-3 0,-9-1-1 0,7 5-5 0,-6-4-3 15,0 2-4-15,7 4 0 0,-7 3-1 0,0-6-4 0,0 6 0 0,8 0-1 0,-9 6-2 16,7-3-1-16,-7 4-3 0,1-2-1 0,0 4-6 0,7-5-3 0,-7 6-6 15,6 4-6-15,-7-2-5 0,9 3-5 0,0-8-6 0,-8 8-3 16,5 0-6-16,8 0-1 0,-8 0-3 0,3-6-6 0,-1 7-6 0,6-1-3 0,0-6-1 16,-8 6 1-16,8-6 4 0,0 1 3 0,0 1 3 0,8-3 4 0,-8 2 7 15,0 0 1-15,6-1 5 0,-1-3 3 0,3 4 3 0,0-5 3 0,-3 4 1 0,3 1-2 16,2-5-1-16,4-1 0 0,-1 8-1 0,0-9 5 0,0 3-1 16,0-2 2-16,8 1 0 0,-7-1 0 0,4 1-1 0,3-5-1 0,-3 0 1 0,1 0 1 15,2 0 2-15,5 0 5 0,-8 0 5 0,9 0 3 0,-6-5 2 0,-5 1 1 0,12-1 1 16,-9 1 1-16,0-2 5 0,2 3 3 0,-2-3 4 0,1 0 4 15,-1-3 3-15,-7 3 7 0,2-3 8 0,-1 5 10 0,1-1 12 0,-2-5 15 16,-6 1 16-16,2 3 14 0,-3-4 15 0,3 5 10 0,-8-4 12 0,5-1 9 0,-5 5 6 16,0-5 7-16,0 1 5 0,0-6 4 0,-5 6 6 0,5-1-3 0,-8-5-6 15,8 4-10-15,-5-2-13 0,-3-2-14 0,2 6-11 0,1-7-6 0,-2 5-9 0,-2 4-7 16,-2-4-5-16,4 7-9 0,2-2-7 0,-4 0-8 0,-3 2-9 0,6-1-11 16,-1 5-7-16,1 0-6 0,-2 0-3 0,-4 5-5 0,5-5-6 0,2 4-5 15,-2 2-7-15,-1 0-3 0,3 3-3 0,-3-3-2 0,2 7 0 16,1-4 0-16,-3 3 0 0,1 2 0 0,1-4 2 0,6 3 1 0,-6 2 2 0,-1 0 0 0,7 0 0 15,-5 0 1-15,5-6 1 0,0 6 2 0,0-1 0 0,0-4-2 0,0 6 1 16,0-1-2-16,0-6-1 0,0 0-2 0,5 6-4 0,-5-5 0 0,7-1-1 16,-7 6-1-16,6-6 0 0,-6 1 2 0,6 1 0 0,1-7-1 0,1 7 4 0,-3-7 2 15,1 0 3-15,2 7 3 0,-3-11 2 0,3 4 5 0,-1-4 4 0,5 5 5 16,-5-5 3-16,-2 0 5 0,9 0 4 0,-7-5 3 16,-1 5 5-16,6-4 6 0,-3-7 8 0,3 7 9 0,-6 0 7 0,8-7 5 0,-7 7 6 0,4-7 6 15,-3 1 5-15,5-4 4 0,-8 4 3 0,9-5 4 0,-7 0 2 0,-1 2-1 0,6-2 0 16,-4-6-3-16,-2 7-2 0,-1-5-6 0,3 0-6 0,0-2-6 0,-8 3-5 0,5-3-5 15,3-2-4-15,-8-3-5 0,5 4-5 0,-5-5-6 0,0 3-2 16,0-1-3-16,0 1-3 0,0 0 0 0,0 5-6 0,0-5 0 0,0 3-2 16,-5 6-2-16,5-3 2 0,0 8 1 0,-8-5-1 0,8 6 1 0,-5-1-1 0,5 5 1 15,0 1-2-15,-8-1-8 0,8-2-6 0,-8 4-5 0,8 3-9 16,0 0-5-16,0 0-2 0,0 3-1 0,-5-3-5 0,5 7 0 0,0-2-3 0,-6 4-2 16,6 1 2-16,-8-1-3 0,8 6 3 0,0 0 2 15,-5-2 6-15,5 2 4 0,-7 6 7 0,7-2 2 0,0 1 1 0,0-1 2 0,-6 5-1 0,6-3 0 16,0 2-2-16,0 3-7 0,0-4-4 0,0 5-9 0,0-9-11 0,6 6-9 15,-6 1-10-15,0-6-11 0,7 1-14 0,-7 1-15 0,0-3-19 0,5-2-17 16,3 3-15-16,-8-10-19 0,6 6-22 0,-6 0-16 0,5-6-14 0,3 1-17 0,0-1-16 0,-8 2-40 16,5-2-54-16,3-3-60 0,-3 4-64 0,0-5-14 0,9-1 11 0,-7 0 23 15,-1-4 28-15,1 5 32 0,7-5 37 0,-9 0 35 0,8-5 37 0,-7 5 42 0,9-4 41 16,-1 0 56-16,-4-7 64 0</inkml:trace>
  <inkml:trace contextRef="#ctx0" brushRef="#br0" timeOffset="12731.6">7854 6375 0 0,'0'0'17'0,"0"0"128"0,0 0 65 0,0 0 40 0,0 0 25 0,0 0 19 0,0 0 13 0,0 0 19 0,0 0 20 0,0 0 26 0,0 0 29 0,0 0 25 15,0 0 25-15,0 0-94 0,0 0-157 0,0 0-71 0,0 0-27 0,0 0-5 0,0 0 4 0,-5 5 9 0,5-5 7 0,0 0-1 0,0 0-3 0,0 0-11 0,0 0-15 0,0 0-11 16,0 0-10-16,5 0-8 0,-5 4-7 0,0-4-8 0,6 0-4 0,1 6-3 15,-1-6-4-15,2 0 0 0,-3 0-5 0,9 0-10 0,-9 0-16 0,10 0-26 0,-1 0-29 16,-4 0-35-16,3 6-35 0,8-6-60 0,-8 0-70 0,0 0-92 0,-2 4-99 16,5-4-40-16,-11 5-13 0,8-5 6 0,1 6 11 0,-9-6 26 0,8 0 30 0,-5 3 40 15,-2-3 44-15,1 0 47 0,-2 0 52 0,4 0 62 0,-9-3 68 0</inkml:trace>
  <inkml:trace contextRef="#ctx0" brushRef="#br0" timeOffset="12899.87">7971 6621 0 0,'-6'4'28'0,"6"1"141"0,-8-1 77 0,8 1 48 16,0-5 31-16,0 0 23 0,0 0 24 0,0 0 25 0,0 0 31 0,0 0 26 0,0 0 22 0,8 0 22 16,-8-5 21-16,6 5-113 0,1 0-186 0,-7-4-94 0,6 4-42 15,1-5-16-15,-7 1 0 0,6 4 0 0,1-6-1 0,-1 6-14 0,-1-6-13 0,4 6-19 0,3-3-23 16,-4 3-32-16,-3 0-36 0,9 0-34 0,-9 0-32 0,8 0-55 0,-5 0-61 16,5 0-85-16,-8 3-96 0,9-3-37 0,-1 0-11 0,-6 0 6 0,7 0 14 0,-4 0 24 15,4 0 31-15,-7 0 41 0,6-3 45 0,-7 3 45 0,7 0 45 0,-5-6 57 16,5 0 66-16</inkml:trace>
  <inkml:trace contextRef="#ctx0" brushRef="#br0" timeOffset="13246.87">8895 6317 0 0,'0'-6'16'0,"0"3"133"0,0-7 74 0,0 5 55 0,0-1 45 0,0-4 40 0,0 5 34 16,7-4 34-16,-7 3 34 0,0-2 30 0,0 3 30 0,0-1 26 0,8 3 27 16,-8-4-101-16,0 2-166 0,5 5-89 0,-5-4-46 0,0 4-32 0,0 0-21 15,0 0-17-15,0 0-15 0,7-5-15 0,-7 5-14 0,0 5-13 0,0-5-12 0,7 4-7 16,-7 1-9-16,0 2-7 0,0-4-4 0,5 8-4 0,-5-3-1 0,0 3 0 15,0-2 0-15,8 7 1 0,-8-1-1 0,0-2-4 0,0 1-7 16,0 7-14-16,0-7-18 0,0 6-19 0,8 1-20 0,-8-3-21 0,0 1-21 0,0-4-19 16,0 4-20-16,0 2-16 0,5-3-15 0,-5-3-14 0,0 0-13 0,6 0-15 15,-6-1-13-15,0-4-25 0,5 0-33 0,-5-1-36 0,7-3-41 0,-7 4-18 0,0-10-9 16,0 0 13-16,9 5 22 0,-9-5 25 0,0 0 26 0,0 0 26 0,0 0 28 0,0 0 34 16,0-5 33-16,0-5 47 0,0 4 48 0</inkml:trace>
  <inkml:trace contextRef="#ctx0" brushRef="#br0" timeOffset="13468.13">8942 5994 0 0,'0'0'22'0,"8"-5"136"0,-8 1 74 0,5-1 49 0,-5 1 35 0,0 4 30 0,6-6 25 16,-6 0 29-16,0 3 31 0,5 3 29 0,-5-6 30 0,0 6 26 0,0 0 24 15,0-6-102-15,0 6-177 0,0 0-88 0,0 0-46 0,0 0-24 0,0 0-17 16,0 0-10-16,0 0-7 0,0 0-15 0,0 0-19 0,0 0-24 0,7 6-29 0,-7-6-31 15,0 6-29-15,9-3-34 0,-9 3-31 0,0 0-30 0,5-2-33 0,-5 5-58 16,7-4-70-16,-7-1-63 0,6 7-59 0,-6-7-18 0,5 8 2 16,3-9 18-16,-8 7 27 0,0-5 33 0,8-1 37 0,-8 1 37 0,0 1 43 0,0-6 43 0,0 4 48 15,0-4 62-15,0 5 77 0</inkml:trace>
  <inkml:trace contextRef="#ctx0" brushRef="#br0" timeOffset="13960.19">9521 6125 0 0,'14'-3'18'0,"-2"3"143"16,-4-6 92-16,4-3 64 0,-5 3 41 0,-2-3 33 0,3 0 26 0,-3-7 24 0,3 1 22 0,-2 6 24 15,-6 0 28-15,5-7 28 0,2 7 31 0,-7-2-95 0,9 2-165 0,-9 5-101 0,0-5-64 16,0 3-25-16,0-3-4 0,0 3-1 0,0 6 3 0,0 0-2 0,0-6-7 16,0 6-10-16,0 0-18 0,0 0-14 0,0 0-18 0,0 0-11 0,-9 6-15 15,9 0-8-15,0-3-10 0,-7 3-9 0,7 4-7 0,-5-1-6 0,5 0 0 0,0 2 1 16,-6-2 4-16,6 7 4 0,0-3 6 0,-8 2 0 0,8 0 2 0,0 0-2 15,0 0-3-15,-5 0-1 0,5 4-1 0,0-4-2 0,0 3-3 0,0 3-2 16,-8-2-7-16,8 2-7 0,0 1-9 0,0-2-8 0,0 5-12 0,0-6-6 0,8 7-3 16,-8-7-3-16,0-1-1 0,0 3-1 0,5-2 0 0,-5-4-1 0,8 5 1 15,-8-10 0-15,6 3 5 0,-6-2 3 16,5-1 8-16,-5-1 6 0,7 0 8 0,-7-3 8 0,0-2 5 0,9 1 9 0,-9-5 7 0,0 0 9 16,0 6 9-16,0-6 4 0,0 0 7 0,0 0 3 0,0 0 6 0,0-6 9 0,0 1 8 0,0 1 4 15,0-2 4-15,0 3 7 0,0-7 3 0,0-1-4 0,-9 7-4 0,9-7-7 16,-7-2-9-16,2 3-2 0,-1-1 1 0,6-4-4 0,-13 0-1 0,5 2-2 15,3 4-3-15,-9-12 1 0,9 6 1 0,-10 2 1 0,10-2-4 0,-9 4 0 0,1-2-1 16,5 3 4-16,-3-1 1 0,-1 7-2 0,3-7-2 0,-3 7 0 0,-1-1 2 16,-1 5-5-16,9 0-3 0,-8 0-7 0,-1 0-7 0,7 5-4 0,-7-1-5 0,9 1-2 15,0 5-5-15,-3-4-1 0,3 3-5 0,-3 0 0 0,2 1-1 0,6 1 0 16,-7-1-1-16,7-1-2 0,0 0 1 0,0 6 0 0,0-6 2 0,0 3 1 16,0 3 1-16,7-8 1 0,-7 8 2 0,6-3 1 0,2-3 1 0,-3 6-1 15,3-6 0-15,-3 0 0 0,9 1-1 0,-9 1-9 0,10-1-9 0,-3-1-20 16,0 0-20-16,2-3-28 0,-1-3-29 0,-1 9-35 0,2-8-46 0,-1 1-62 0,0 1-74 15,6-2-92-15,-6 0-93 0,2-4-38 0,-3 5-5 0,0 0 14 0,-4-5 28 0,5 4 33 16,-7-4 41-16,-1 0 45 16,2 6 48-16,2-6 53 0,-4 0 57 0,-5 0 68 0,0 0 73 0</inkml:trace>
  <inkml:trace contextRef="#ctx0" brushRef="#br0" timeOffset="15161.13">6057 7900 0 0,'7'-6'61'0,"-7"-4"74"0,5 1 42 0,-5 0 33 0,8-1 31 0,-8 5 28 0,0-4 29 0,0-3 30 0,0 3 28 0,0-1 29 16,0 1 29-16,0 0-3 0,0-3-24 0,0 8-60 0,-8-5-79 0,8-2-36 0,0 7-17 0,-5-5-8 0,5-3-7 0,-7 3-7 0,7 5-10 0,-9-7-12 0,9 2-12 0,-5 5-12 0,-1-8-14 0,6 9-13 0,-7-8-11 0,7 7-14 0,-5-2-7 15,-3 3-11-15,2 3-10 0,6-6-10 0,-7 6-11 0,1-4-9 0,-1 4-10 0,1 0-10 0,-2 0-10 16,3 4-4-16,0-4-6 0,-4 6-3 0,4-3-2 0,-2 7-1 15,-6 1-1-15,6-1 2 0,0-1 0 0,-6 6 0 0,8-1 3 0,-3 2-1 0,2-3 2 16,1 2 2-16,-2 0-1 0,-2 0 0 0,9 0 1 0,-5-2-1 16,5 8 4-16,0-6-3 0,0-2 3 0,0 2-2 0,0 0 1 0,0 0 2 0,5-1-1 15,-5 2 3-15,9-1 3 0,-2-2 1 0,-2 2 5 0,-5 0 2 0,6 0 4 16,7 3 1-16,-5-2 0 0,-3-1 1 0,2 3 2 0,5-3 3 0,-4 4 3 0,4-4 0 16,-3 6 2-16,1-6 4 0,-2-2 3 0,-2 2 3 0,7 0 5 0,-6-6 3 15,-1 1-2-15,2-1 2 0,-3 2 2 0,-5-1 0 0,0-5 2 0,7-1 1 0,-7 2 1 16,0-2 2-16,0-4 3 0,0 5 0 0,-7-1-1 0,7 1-2 0,0 1-3 15,-5-2-1-15,-3 1-2 0,2 1-1 0,6-6-1 0,-13 3 0 0,6 4-5 16,1-2 0-16,-2-5-4 0,-2 4-8 0,1 0-8 0,4-4-12 0,-10 5-15 0,10-5-16 16,-9 0-12-16,9 6-17 0,-8-6-11 0,5 0-17 0,-3 0-15 0,4 0-15 15,-2 0-12-15,-3-6-18 0,6 6-18 0,1 0-23 0,-3 0-24 0,0-5-36 16,3 5-44-16,-1-4-39 0,-1 0-38 0,7-1-29 0,-6-2-22 0,6 4 5 16,-8-8 18-16,8 7 21 0,0-7 26 0,0 2 31 0,0-1 34 0,0 1 38 0,0-6 41 15,0 5 50-15,8-5 51 0,-8 0 52 16,6 6 61-16</inkml:trace>
  <inkml:trace contextRef="#ctx0" brushRef="#br0" timeOffset="15602.9">6290 8031 0 0,'9'0'3'0,"-4"0"113"0,2 0 70 15,-7-4 49-15,0 4 40 0,0 0 39 0,0 0 39 0,0-6 36 16,0 6 33-16,-7-3 31 0,7-3 25 0,0 6 24 0,0-6 23 0,-5 6-82 16,5 0-137-16,-9-3-75 0,9 3-38 0,0 0-24 0,-7 0-19 0,7 0-18 0,0 0-22 0,-5 0-19 15,-1 0-17-15,6 0-12 0,-8 0-9 0,3 3-6 0,5-3-8 0,-8 6-7 16,8 0-8-16,-5-3-12 0,5-3-8 0,-7 6-7 0,7-2-4 0,-7 1-4 15,7 4-5-15,0-3-1 0,0-2-3 0,0 2 0 0,0-1-2 0,0-1 0 0,0 2-1 16,0-2-1-16,0 1 2 0,0-1 0 0,7 1 5 0,-7 1 2 0,7-2 3 16,-7 1 1-16,5 1 2 0,-5-2 3 0,8 2 3 0,-3-3-1 0,3 3 3 15,-2-2 1-15,-1 1 4 0,2-5 0 0,2 0 5 0,3 0 1 0,-6 0-1 16,7 0 4-16,-5 0-1 0,3 0 1 0,-4-5 2 0,7 1 2 0,-2-2-3 16,0 3 4-16,-5-3-1 15,6-4 2-15,1 5 1 0,-9-5 3 0,10 5 3 0,-9-4 2 0,0-1 4 0,1 6 4 0,-7-7 3 16,0 7 3-16,5-7 2 0,-5 2 0 0,0 5-2 0,-5-5-3 15,5-3 0-15,-7 3-4 0,7-1-2 0,-6-1-4 0,0 4-4 0,-2-4-5 0,-4 1-2 0,6 0-6 0,-7 0-3 0,-2 0-5 16,9 1-6-16,-5 0-3 0,-4 3 0 0,2-4-1 16,2 5 0-16,-5 1-3 0,5-2-1 0,-1 6-1 0,3 0-2 0,-3-3-4 0,-2 6-3 0,1-3-5 0,8 0-4 15,-2 6 0-15,-5-2-1 0,4 1 2 0,1 1 1 0,2 4 1 0,-4-1 1 0,4-4-2 16,0 9 2-16,-3-4 1 0,8 0-1 0,-6 5 3 0,6-5 1 16,-7 4 5-16,7 2 1 0,-6-1 3 0,6-6 0 0,0 9-3 0,0-8-1 15,0 11-6-15,6-8-6 0,-6 2-4 0,7 0-2 0,-7 4-3 0,6-5-3 16,2 1-5-16,-3 1-4 0,0-2-4 0,4 2-8 0,3-1-5 0,-4-2-8 0,4-4-8 15,0 2-8-15,1-1-9 0,1-1-5 0,-2 1-10 0,2-1-9 0,4 2-14 16,-2-7-13-16,2 7-25 0,-4-8-32 0,4 4-44 0,3-2-44 0,-2-1-54 0,1 0-52 16,-1 1-11-16,2-5 8 0,-3 0 17 0,1 0 24 0,-1-5 24 0,10 1 28 0,-8 4 33 15,-1-4 30-15,6-8 43 0,-6 9 46 0,2-8 51 0,-3 1 64 0</inkml:trace>
  <inkml:trace contextRef="#ctx0" brushRef="#br0" timeOffset="16581.09">6864 8109 93 0,'-7'-15'159'0,"1"6"43"0,-1-6 36 16,1 6 34-16,1-1 32 0,-3-1 30 0,-5 2 28 0,5 5 23 0,-2-5 21 0,-4 3 18 0,7-3 18 0,-7 3-72 0,8 0-124 0,-1 2-61 0,-6-1-32 0,7-1-18 0,-1 3-15 0,1-1-10 0,-1 4-13 0,2-6-12 0,-4 1-8 0,4 5-4 0,0-4-1 15,5 4-2-15,0 0-2 0,0 0-4 0,-8-6-9 0,8 6-9 0,0 0-10 0,0 0-9 16,0 0-8-16,0 0-4 0,0 0 1 0,8 0 1 0,-8 0 2 0,0 0 0 16,5 0 4-16,0 0 1 0,4 0 2 0,-4 0 6 0,2 6 4 0,6-6 5 15,-7 4 7-15,7 1 6 0,0-5 2 0,1 6-3 0,-2-2-4 0,2 5-5 16,-9-4-7-16,8-1-6 0,3 8-7 0,-5-3-3 0,-4 0-7 0,-1 1-3 15,7-1-5-15,-6 2-1 0,0-1-3 0,-7 5 1 0,7-2-3 0,-7-2 1 16,5 4-1-16,-5-2-4 0,0 2-7 0,0 0-9 0,-5 0-5 0,5 0-7 0,0-2-6 16,-7 2-3-16,7-3-4 0,-7 1-1 0,7-4-1 0,-7 2-1 0,1-1-2 15,6-1 2-15,-7-3-1 0,7 3 5 0,-6-5 6 0,6 1 7 0,-7 1 7 16,1-2 8-16,6 1 7 0,-5-5 5 0,5 6 8 0,-8-6 3 0,8 0 0 0,-8 0 2 16,8 0-1-16,0 0 2 0,-5 0-1 0,-3 0 1 0,8 0-2 0,-5 0 2 15,0-6-2-15,5 1 1 0,-9 1-4 0,4-2 3 0,5 6 2 0,-7-5 5 0,1-4 5 16,6 5 5-16,-8-2 5 0,8 2 5 0,-6-7 4 0,-1 2 2 0,7 3 6 15,0-3-1-15,0-1 2 0,-5 1 0 0,5-6 5 0,0 5-3 0,0-4-4 16,5-5-7-16,-5 4-7 0,0 0-4 0,7-4-6 0,-7 4-1 0,6-5-6 0,2 6-3 16,-2-1-2-16,-6 4 0 0,7-2 0 0,-2 4 0 0,9 3-3 0,-9-3 2 15,3 3-1-15,5 0 4 0,-5 2 1 0,3 4 2 0,2 0 0 16,0-5 1-16,-6 5-2 0,7 5 2 0,-1-5-1 0,6 0-1 0,-14 4-3 0,10 2-1 16,4 0-3-16,-6-3 1 0,0 9-3 0,-2-9 0 0,5 7-3 0,-11-1 0 15,8 2-4-15,-7 4-1 0,9-5-4 0,-10 3-6 0,1 2-14 0,2 0-12 0,-3 0-14 16,-5 3-17-16,8-3-16 0,-8 1-12 0,7-2-12 0,-7 5-7 0,5-7-7 15,-5 1-7-15,0 2-8 0,0-6-5 0,7 2-6 0,-7 3-2 0,7-9 3 16,-7 4 2-16,5-3 2 0,3 3 8 0,-2-3 6 0,1-3 4 0,-1 4 2 0,-1-2-7 16,2-1-12-16,2-4-15 0,-4 0-15 0,8 0-7 0,-8 0-8 15,4 0 1-15,3 0 3 0,-6 0 5 0,7-4 11 0,-5 4 7 0,4-5 11 0,-5 5 10 16,0-7 8-16,6 4 21 0,-8 3 24 0,9-6 36 0,-9 1 41 0,11 1 37 16,-11-2 34-16,3 1 30 0,2 1 23 0,-1-1 23 0,-4 1 17 0,2-6 16 0,-1 5 17 15,1-5 18-15,0-1 20 0,0 7 11 0,-2-5 9 0,3 0-1 16,-8-6-4-16,5 3-9 0,-5-1-12 0,0 4-7 0,6-6-3 0,-6 0-5 15,0 4 0-15,8-2 1 0,-8 3-5 0,0-1-8 0,0 7-10 0,0-7-10 0,0 7-9 0,0-5-13 16,0 3-16-16,0 2-13 0,0-1-10 0,0-1-13 0,-8 2-9 0,8-2-12 16,0 6-15-16,0-5-10 0,0 5-14 0,0 0-9 0,-6-4-10 0,6-1-7 15,0 5-6-15,0 0-5 0,-5 0-5 0,5 0-4 0,-8 0-6 0,8 0-2 0,-5 0-6 16,-2 5-1-16,0-5-2 0,0 4-2 0,1 1-2 0,-1 1 0 0,2 4-2 16,-4-5-2-16,4 5-3 0,-8-1-2 0,8-5-3 0,-3 11 0 0,0-4-1 15,3-1-2-15,-1-1-2 0,6 6-3 0,-8-6-1 0,3 0-3 0,5 7 2 0,-7-7-3 16,7 6-1-16,-6-6 4 0,6 3-1 0,0 1 3 0,-7-4 4 0,7 2 0 15,0-1 2-15,0-5-2 0,0 5 1 0,0-1 2 0,0 0 2 0,7-3 2 16,-7 3 1-16,0-3 4 0,6 4 2 0,-6-5 5 0,7-1 2 0,-7 0 4 16,5 1 2-16,3 1 6 0,-2-6 6 0,-1 3 6 0,11-3 8 0,-11 0 5 15,3 0 4-15,2-3 5 0,4 3 6 0,-7-6 7 0,6 1 7 0,1 1 8 0,-1-5 3 16,-2 2 7-16,4-2 5 0,-10 0 6 0,9-2 4 0,-1 2 2 0,0-5 1 16,-7-1 1-16,7 0 1 0,0-3-1 0,-5 3-3 0,-3-6-5 0,8 2-6 0,-7-2-4 15,1 3-2-15,1-1-2 0,-3-7-5 0,1 7-6 0,2-6-4 0,-8 1-4 16,0 0-5-16,5-4-2 0,-5 1-4 0,0-1-3 0,0-2-2 0,-5 2-2 15,5-2-1-15,-8 1-2 0,8 0-5 0,-6 5-2 0,6-1-1 0,-5 1-1 16,-3 3 1-16,8 3 5 0,-7 3 2 0,7 5-1 0,-6-1 2 0,6 7-5 16,-6-5-4-16,6 9-3 0,0-6-4 0,0 6-3 0,-7 6 0 0,7-6-3 15,-5 9 0-15,5-5-5 0,-8 7-1 0,2-1-3 0,-1 5-4 0,7-2-1 0,-6 1-2 16,-1 7 4-16,1-2 1 0,6 6 5 0,-8-5 2 0,3 5 1 0,5-1 1 0,-8 1 0 16,8 2 3-16,-5-2-1 0,5-1-3 0,0 6 0 0,0-5-3 0,0-1 0 15,0 0-6-15,5 0-2 0,-5-3-10 0,8 2-4 0,-3-3-8 0,3-1-9 16,-2 2-13-16,1-6-13 0,-1 4-17 0,1-5-20 0,-1 2-20 0,7-1-21 0,-6-2-25 15,5 2-24-15,3-6-29 0,-10 6-35 0,9-5-40 0,-2-1-79 0,2-4-92 16,-1 5-39-16,0-5-11 0,6 1 14 0,-7-3 24 0,2 4 33 0,-1-7 35 16,8 0 39-16,-10-7 42 0,10 7 44 0,-9-3 47 0,7-8 53 0,-6 7 57 0</inkml:trace>
  <inkml:trace contextRef="#ctx0" brushRef="#br0" timeOffset="16802.39">8102 8250 0 0,'0'11'31'0,"-7"-7"145"0,1 7 78 0,-8-7 54 0,7-4 39 0,2 6 41 0,-9-6 34 0,9 0 37 0,-3 0 34 0,3 0 29 0,-2 0 22 0,-2-6 21 0,4 6 19 16,-1-4-117-16,-1 4-190 0,1 0-94 0,-1-5-37 0,7 5-18 0,-6-6-6 0,-1 6-7 0,1 0-15 0,-2-4-11 0,8 4-13 0,-5 0-7 0,5-5-4 0,0 5-1 15,-8 0-7-15,8 0-5 0,0 0-13 0,0 0-13 0,0 0-13 0,0 0-12 16,0 0-7-16,0 0-7 0,8 0-2 0,-3-6-4 0,-5 6-2 0,14 0-8 16,-7 0-6-16,-1 0-14 0,7-4-16 0,0 4-19 0,1 0-19 0,-2-5-25 15,1 5-23-15,1 0-26 0,-2 0-33 0,8 0-41 0,-8-4-49 0,2 4-79 0,6 0-92 16,-6 4-46-16,-4-4-21 0,11 0 12 0,-8 0 23 0,1 0 35 0,-1 0 37 0,-8 0 43 15,9-4 44-15,-2 4 45 0,2-6 46 0,-7 6 54 0,4-3 56 0</inkml:trace>
  <inkml:trace contextRef="#ctx0" brushRef="#br0" timeOffset="17764.8">8570 8152 0 0,'0'0'35'0,"6"-3"148"0,-6 3 83 16,0-6 54-16,-6-3 42 0,6 3 30 0,0-3 26 0,0-1 23 0,0 1 22 15,-5-2 18-15,5 2 20 0,0-1 17 0,0 1 17 0,0-1-123 0,0-1-200 0,-7 2-96 16,7-1-41-16,0-5-19 0,-8 6-7 0,2-6-2 0,0 6 2 0,6-1 3 15,-7-5 1-15,2 5 3 0,-2 0 1 0,-2 0-2 0,4 6-2 0,-1-1-4 16,-1-4-2-16,7 9-9 0,-5-6-13 0,-4 2-7 16,4 4-7-16,-2 0-6 0,1 0-5 0,-7 0-6 0,5 0-8 0,3 0-3 0,-2 4-9 0,0 2-1 15,2-1-4-15,-2-1 1 0,-1 1-4 0,-4-1 2 0,5 6 0 0,2 0 4 0,-3 0 2 16,8 0 1-16,-8 1 4 0,3-4-1 0,-1 4 3 0,1-1 1 0,5 5 2 0,-7-6-1 16,7 1 3-16,-9 4-1 0,9 2 1 0,-5-7 2 0,5 6-3 15,0-6 2-15,-7 6 1 0,7-5-2 0,0 5 2 0,0-6 0 0,0 6-1 16,0-6 0-16,0 3-2 0,0 1 0 0,0-4 0 0,7 6-1 0,-7-3 1 0,0-3 0 15,5 0-1-15,-5 1 3 0,9 5-1 0,-9-10 0 0,7 5 1 0,-2-1 0 16,1-5 2-16,-1 1 4 0,3 1 2 0,0-2 3 0,-3 1 2 0,9 1 4 16,-9-6 2-16,10 0 1 0,-10 0 2 0,9 0 2 0,-1-6 1 0,0 6 0 15,-7-5 2-15,6-5 1 0,2 5-1 0,-1-4 2 0,1 5-1 0,-2-6 6 0,-5-1 1 16,5 2 4-16,3-6 3 0,-10 5 2 0,9-5 6 0,-9 0 2 0,3 2 2 16,-3-2 3-16,3 0-2 0,-2 0 6 0,-6 0 0 0,5 2 0 0,-5-8-3 0,0 7-3 15,8-5-4-15,-8 3-5 16,0-2-2-16,0 3-5 0,0-6-7 0,0 6 0 0,0 2-3 0,0 4-2 0,0-3-2 0,-8 3-5 0,8 4-4 0,0 1-8 15,0 4-9-15,0 0-4 0,0 0-8 0,0 0-4 0,0 0-2 0,-5 4-2 16,5 1-2-16,-6 0-2 16,6 5-1-16,-8 0-1 0,3 1-3 0,5 2 0 0,-8 2 2 0,3 0 6 0,-3 0 7 0,8-2 4 0,-6 8 4 0,6-6 3 0,-5 3 3 15,5-3-2-15,0 4 0 0,0-4-1 0,0 6 1 0,0-6-3 0,5-2 4 16,-5 2 0-16,6 0 1 0,-6 0 3 0,8-6-1 16,-3 1 2-16,3-1 2 15,-3 2 3-15,3-1 4 0,3-6 5 0,-3 1 3 0,5-1 4 0,-5 1 3 0,2-5 4 16,-2 6 1-16,5-6 7 0,0 0 4 0,1-6 7 0,-9 6 8 0,8-5 5 15,1 1 7-15,-2-1 5 0,2 1 5 0,-1-6 3 0,-1 5 3 0,2-5 4 16,-1-1 2-16,-7 2 3 0,7-4 3 0,0-2-2 0,0-1-2 0,-5 2-3 16,4-2-7-16,-5-2-2 0,-2-3-4 0,2 2-7 0,1-1-5 0,-3 1-5 0,2 0-5 15,0-1-5-15,-2-5-5 0,-5 6-5 0,8-5-4 0,-8-1-6 0,0 1-1 16,8-6-7-16,-8 6-2 0,0-6-3 0,0 7-3 0,0-7 0 0,0 6-1 16,0-1-2-16,0 1 1 0,0 3-2 0,0 3 1 0,-8 3 1 0,8 0 0 15,0 0 0-15,0 11-3 0,-8-5 0 0,8 9-6 0,0-6-3 0,-5 6-4 0,5 0-3 16,0 0-3-16,-7 6-1 0,0-2-2 0,2 5-1 0,-3 2 0 0,8-1-2 15,-12 5 0-15,5-2 0 0,7 1 0 0,-7 7 3 0,2-6 7 0,-3 4 2 0,3 6 1 16,5-7 4-16,-8 8 1 0,8-7 0 0,-6 6 1 0,6-1 1 16,0-5-1-16,0 5-1 0,0-4 0 0,0 5 1 0,0-6-1 0,0 2 0 0,0-3-2 15,0 1 5-15,6 2 1 0,-6-6-1 0,8 3 2 0,-3-3 0 0,-5 4-1 16,8-4 2-16,-3 0-1 0,2 0 1 0,0 0 2 0,-2-2-1 0,2-1 3 16,6-3 0-16,-6 0 0 0,0 1 2 0,6-5-1 0,-5-1 1 0,-3 2 1 0,6-1 1 15,-4-5 0-15,7 0 3 0,-7 0 2 0,4 0 3 0,-3-5 3 0,5 5 4 16,-7-6 5-16,7-3 5 0,2 5 4 0,-10-5 6 0,9-3 5 0,-9-3 7 15,8 6 6-15,-5-4 4 0,3-2 4 0,-4 0 0 0,7-6-1 0,-7 8-2 16,-1-8-3-16,-1 3-2 0,4-3-6 0,-2-3-3 0,-2-1-4 0,1 1-5 16,1 0-7-16,-1-6-9 0,2 2-5 0,-3-3-3 0,2 4-6 0,-1-8-4 0,2 0-2 15,-2 7-1-15,-6-8 1 0,7 2-2 0,-2 6 2 0,-5-2-2 0,0 6 2 16,7 3 2-16,-7 2 0 0,0 1-1 0,0 6 0 0,0-1-2 0,0 8 0 16,-7-1-5-16,7 2-6 0,0 4-5 0,0 0-5 0,-5 0-3 0,5 4-5 15,-7 2 0-15,1-1-4 0,6 5-1 0,-8-1 0 0,2 6-2 0,-1 0-1 16,-6-2 2-16,7 8-1 0,-1-2 5 0,1 1 7 0,1-1 3 0,-2 5 3 0,7 1 2 15,-9-1 2-15,9 1 1 0,-5-1 0 0,5 6-1 0,0-6 2 16,0 1-4-16,0-1-3 0,0 1-3 0,0-7-6 0,5 6-8 0,-5 3-7 0,9-9-11 0,-9 1-13 16,7 2-13-16,-2 3-16 0,1-5-18 0,1 0-19 0,-1 1-20 0,2-4-23 15,-3 2-22-15,2-3-28 0,7 6-27 0,-8-8-29 0,1 2-66 0,-2 0-77 16,9 0-55-16,-9-2-40 0,3-2 0 0,5-1 16 0,-5-5 26 0,-3 5 32 0,8-6 37 16,-7-4 38-16,7 0 41 0,-6 0 47 0,7-4 46 0,-1 4 50 0,-8-10 69 15,9 5 83-15</inkml:trace>
  <inkml:trace contextRef="#ctx0" brushRef="#br0" timeOffset="17970.04">9540 8290 0 0,'-5'9'41'0,"-3"2"152"0,2-2 78 0,1-3 50 0,-3-3 38 0,0-3 28 0,3 7 21 0,5-14 22 0,-6 4 23 0,6 3 24 0,0-6 26 0,-7 1 21 0,7 5 21 0,0 0-123 0,0-4-200 0,0 4-90 0,0 0-33 15,0-6-10-15,0 1-1 0,0 5 6 0,-5 0 2 0,5 0 0 0,0-4-6 0,0 4-10 0,0 0-13 0,0 0-16 0,0 0-14 16,0 0-14-16,0 0-16 0,0-5-13 0,5 5-13 0,-5 0-10 0,7 0-11 15,-1 0-16-15,-1-4-23 0,3 4-17 0,0 0-13 16,3 0-30-16,2-6-38 0,-6 6-63 0,6 0-72 0,1 0-82 0,-1-4-82 0,0 4-33 0,-7-5-4 0,6 5 9 16,2-6 18-16,-8 6 30 0,6-4 35 0,-3-1 37 0,3-1 36 0,-6-3 51 15,7-1 56-15,-5 1 71 0,4 0 74 0</inkml:trace>
  <inkml:trace contextRef="#ctx0" brushRef="#br0" timeOffset="18490.68">9900 7997 0 0,'0'0'26'0,"-8"0"140"0,8-6 74 0,0 2 48 16,-5-7 35-16,5 8 29 0,0-7 25 0,0 5 22 0,0-5 24 0,0 0 21 16,0 5 20-16,0-4 23 0,5-1 23 0,-5 5-106 0,0-4-179 0,0-1-84 0,0-1-37 15,0 7-13-15,0-5-3 0,0-6-3 0,0 9 2 0,-5-9-1 0,5 6 1 16,0 5 1-16,0-6 3 0,-7 0-2 0,7 0-5 0,0 4-7 0,0 2-5 16,0-5-8-16,-8 4-5 0,8-1-7 0,8 6-4 0,-8-4-3 0,0 4-4 0,7-5-4 15,-7 5-6-15,5 0-6 0,3-4-8 0,-2 4-4 16,-1 0-4-16,3 4-6 0,-3-4 2 0,9 0-1 0,-7 5 1 0,6-5 1 0,0 4 3 0,-7 7-1 15,7-7 2-15,0 5-2 0,0-3 0 0,1 4-1 0,-9 4-2 0,8-4 2 16,-5-1-4-16,5 6-1 0,-8 0-4 0,3 0-3 0,-2 0-6 16,-6 4-9-16,7-4-7 0,-7 3-12 0,6 3-11 0,-6-8-7 0,0 8-9 0,0 3-4 0,0-5-6 15,0 2-1-15,0-2-3 0,0 1-1 0,0-1 2 0,-6 0 1 0,6 1 5 16,0-5 9-16,0 0 7 0,0-6 9 0,0 1 12 0,0-1 11 0,0-3 9 16,0 0 11-16,0-3 13 0,0-3 11 0,0 6 12 0,0-6 6 0,0 0 4 0,-7 4 2 15,7-4 0-15,0 0 3 0,0 0 1 0,-6-4 1 0,6 4-2 0,-8-6-1 16,8 3-2-16,-5 3-5 0,5-12-6 0,-7 9-6 15,7-3-7-15,-6-4 1 0,-2 5 5 0,8-4 3 0,-6-1 6 0,-1 1 5 0,7-3 4 0,0 3 4 16,-5-6 0-16,5 6 3 0,-9-6 1 0,9 0 3 0,0 6 4 0,0-5-2 0,0-1-6 16,0-5-5-16,0 7-7 0,0-2-7 0,0-6-4 0,9 2-8 0,-4 4-8 0,-5-5-6 15,7 1-4-15,-1 0-3 16,2 4-6-16,-2 0-6 0,1 0-3 0,-2 5-3 0,3 1 2 0,-2 0 0 0,1 3 3 0,-1-3 0 0,-1 9 3 0,2-5 3 16,7 5 4-16,-9 0 4 0,8 0 3 0,3 0 3 0,-11 5 3 0,9 0 3 15,-1-1 2-15,-1 2-1 0,0 3 2 0,3 0 0 0,-2 1-2 0,-2 5 0 16,5-6-2-16,-5 6-3 15,-4 1-2-15,-2-2-2 0,11 5-1 0,-11 2-7 0,-5-2-5 0,6-1-14 0,-6 3-11 0,5 3-12 0,-5 1-15 0,0-6-13 16,0 5-15-16,0 0-13 0,0-3-15 0,0-3-14 0,0 7-16 16,0-10-20-16,-5 6-25 0,5-8-15 0,0 2-13 0,0-6-14 0,0 6-12 0,-6-5-37 0,6 4-45 0,0-4-56 15,0 1-56-15,0-8-12 0,0 9 7 0,6-4 20 0,-6-3 27 0,0 1 32 16,5-3 34-16,3-3 36 0,-8 0 34 0,8 0 38 0,-3 0 40 0,2 0 54 0,-1-3 62 16</inkml:trace>
  <inkml:trace contextRef="#ctx0" brushRef="#br0" timeOffset="19310.58">10532 8021 0 0,'-7'-18'68'0,"-2"2"138"0,4 2 76 0,5 4 58 0,-5-5 50 0,-3 0 41 0,3 6 38 0,5-1 34 0,-8 5 32 0,8 1 26 0,-8-1 25 0,8-1 8 0,0 6 3 16,0 0-121-16,0 0-186 0,0 0-97 0,0 0-46 0,0 0-31 0,0 0-25 0,0 0-22 0,0 0-19 0,0 0-14 0,0 0-15 0,0 0-8 16,0 0-6-16,0 0-7 0,0 0-2 0,0 0-7 0,0 6-7 0,0-1-2 0,8-1-3 15,-8 1 2-15,0-1 3 16,0 6 3-16,0 0 6 0,0 0 1 0,0 0 4 0,8 1 2 15,-8-4 2-15,0 4-4 0,0-1-4 0,0-1-6 0,0 3-7 0,0-3-7 0,5-5-3 0,-5 5-7 0,0 2-5 0,8-1-8 0,-8-5-5 0,5 5-6 16,0-1 1-16,-5-5 0 0,9 1-1 0,-2 5 5 0,-2-5 0 0,1 1 4 16,2-2 3-16,-3-4 3 0,8 6 4 0,-6-6 5 0,5 0 8 0,-4 0 8 15,4-6 6-15,2 6 7 0,-9-4 2 0,9-2 4 0,1 1 2 0,-10-5 5 16,9 5 5-16,-9 1 7 0,8-5 8 0,-6 3 6 0,0-3 4 16,-7-1 2-16,7 4 1 0,-2-3-1 0,-5 0 1 0,0-6 1 0,0 6 1 0,0-3 0 0,0-3 0 15,0 8-4-15,0-8-2 0,-5-1-3 0,5-4-4 0,-7 7-1 0,0-2 2 0,7 0-2 16,-7 0 3-16,1 0-3 0,-1 5-2 0,2-4-2 0,-3 10-7 15,2-6-6-15,1 5-7 0,-3-4-5 0,1 9-6 0,1-6-4 0,-7 6-5 16,8 0-8-16,-4 0-8 0,4 6-3 0,-10-2-3 0,10 6-3 0,-9-6-5 0,9 6-4 16,-8-1-4-16,5 6-3 0,2-4 0 0,1 2-1 0,-11 2 3 0,11 1-1 15,0-2 0 1,5 0-1-16,-8 0-1 0,3 2-1 0,5-1 0 0,-8-1 1 0,8 2 2 16,0-1 8-16,0-2 6 0,0 7 5 0,0-5 2 0,0-1 7 0,0 0 1 15,8 1 6-15,-8 1 3 0,5-3 3 0,3-2 5 0,2 4 2 0,-1-6 6 16,3 6 2-16,-6-6 3 0,7 1 0 0,0-1 1 0,1-3 1 0,-1 0 2 0,-1 3 1 15,7-5 1-15,2 1 0 0,-8-5 0 0,6 4 3 0,1-4-1 0,-1 0 4 16,0 0 0-16,1 0 2 0,0-4 9 0,1 4 4 0,-3-5 4 0,3 1 8 16,-2-2 4-16,-7-3 8 0,8 3 10 0,0-3 10 0,-1-1 12 0,-7 1 7 0,2-6 4 15,-1 0 8-15,0 6 6 0,0-6 2 0,0 0 0 0,-7 0 0 0,2 0 1 16,4 2-5-16,-6-2-4 0,-6-1-7 0,8 2-7 0,-3-5-9 16,-5 4-7-16,8-6-8 0,-8 8-4 0,0-8 0 0,0 7-7 0,0-5-4 0,0 4-4 15,0 0-4-15,0 5-5 0,0 1-3 0,0 0-1 0,0 0-4 16,0 2-2-16,-8 2-9 0,8 1-7 0,0 4-11 0,0 0-9 0,0 0-6 0,0 0-9 15,-5 0-3-15,5 4-4 0,-8 1-2 0,8 2-1 0,-6-4-1 0,1 8-1 0,5-7 1 16,-7 5-1-16,-1 1 4 0,8 5 6 0,-6-4 6 0,6-2 5 16,-7 5 1-16,7 0 1 0,0-2 3 0,0 3-2 0,0-8 1 0,0 8-1 0,0-3 4 15,0 3-2-15,7-2 0 0,-7-4-1 0,6 6-3 0,-6-4-5 0,8 3-7 16,-1-5-10-16,-7 6-14 0,5-4-16 0,1-1-13 0,2-1-15 0,-8 0-18 16,5-3-19-16,3 3-17 0,-8-3-17 0,5-3-13 0,-5 3-17 0,7-6-8 0,-7 0-9 15,7 0-8-15,-2 0-5 0,-5 0-4 0,8-6-3 0,-8 3-10 0,7-3-11 0,-7-3 1 16,6 3 6-16,-6-3 11 0,0 0 11 0,0-1 9 0,7-5 12 0,-7 0 11 15,0 6 13-15,0-12 31 0,0 6 32 0,-7 2 36 0,7-8 36 0,0 2 35 16,0 1 41-16,-6-3 30 0,6-3 28 0,-7 0 27 0,7 3 26 0,-8-2 28 16,8-3 25-16,-5 3 21 0,5-3 22 0,-7 2 2 0,0-1-4 0,2 7-4 15,5-1-11-15,-8-2-4 0,3 3-9 0,5 3-8 0,-8 5-10 0,8-5-13 0,-6 6-17 16,6 3-17-16,0 1-17 0,0 1-21 0,-5-1-23 0,5 5-23 0,0 0-22 16,0 0-20-16,0 0-17 0,0 0-13 0,0 0-11 0,0 0-5 0,0 5-7 15,0-1-9-15,0 1-8 0,0 1-8 0,0-2-9 0,0 5-8 0,5-4-6 0,-5 5-12 16,0 5-8-16,6-6-13 0,-6 1-13 0,8 4-23 0,-3-2-28 0,3 1-63 15,-3-2-77-15,2 2-65 0,5-1-55 0,-4 1-15 0,5 2 6 0,0-6 19 16,0 7 25-16,0-6 30 0,0 0 32 0,1-1 36 0,-2 0 36 0,2 1 41 0,-1 1 45 16,6-7 62-16,-6 2 78 0</inkml:trace>
  <inkml:trace contextRef="#ctx0" brushRef="#br0" timeOffset="21423.78">11352 7894 76 0,'12'6'147'0,"1"-6"48"0,-6 0 43 0,5 0 41 0,1 0 46 0,-5 0 42 0,-2 0 43 15,1-6 40-15,-2 6 38 0,4 0 36 0,-9-4 34 0,5 4-56 0,2 0-106 0,-7-6-60 0,0 6-39 0,6 0-30 0,-6 0-27 0,0 0-30 0,0 0-33 0,5 0-33 0,-5 0-28 0,8 0-27 0,-8 0-24 0,0 0-17 16,0 0-18-16,0 6-12 0,8-6-11 0,-8 4-5 0,0 2-3 0,0-6-2 15,5 5 1-15,-5 4 2 0,0-5 1 0,0 2 0 0,0 3 2 16,0 0 2-16,0 3 0 0,0-8 1 0,0 7 0 0,-5-4 1 0,5 4-3 0,0-7-1 16,0 8 2-16,-8-9 3 0,8 3-1 0,0 0 3 0,-8-3-1 0,8 3 4 15,-5-2 2-15,5-4 0 0,-6 5-1 0,-1-5-2 0,7 0-2 0,-5 0 2 16,-4 0-2-16,4 0-3 0,-2 0-1 0,-7-5-3 0,8 1-1 0,-1 4-5 16,2-6-1-16,-2 3-6 0,-5-3-2 0,4 0-2 0,1-3 1 0,2 3 1 0,-4 2-4 15,4-7 1-15,0 8-2 0,5-7 0 0,-8 5 2 0,3-5 2 0,5 4 0 16,-8-3 2-16,8 4 2 0,0-5 1 0,-6 6-2 0,6-5-1 0,0-2 0 0,0 1 6 15,0 5 5-15,0-5 2 0,6 1 2 16,-6 0 0-16,0-7-2 0,8 7-2 0,-8 0-1 0,5-1-1 0,3 0-3 0,-3 0 1 0,0 4 1 0,-5-3 1 16,9 0-2-16,3 3-2 0,-4 2-5 0,-3-1 2 0,2 1 4 0,0 4 4 15,5-6 3-15,2 6 2 0,-8 0 3 0,6 6 3 0,2-6 3 0,-1 4 1 16,0 1 3-16,0 5-1 0,0-5 2 0,0 4 0 0,0 1-1 0,1 5 1 0,-9 0-3 16,8-2-1-16,-5 2-3 0,3 6-4 0,-4-3 0 0,1 3-2 0,-2-2 0 15,0 5-1-15,-6 1 1 0,7 5 0 0,-7-2-2 0,0 2-3 0,0-2-6 16,-7 8-8-16,7-3-5 0,0 1-4 0,-6-4-8 0,6 4-9 0,-6-4-7 0,6-2-8 15,-8 2-10-15,1-6-8 0,2 1-9 0,5-1-4 0,-6-3-10 16,-2-3 2-16,3 1 2 0,-3 2 0 0,3-8 3 0,-3-2 3 0,-3 4 1 0,3-5 4 16,1-1 4-16,1 0 0 0,-7-3-1 0,8-2-1 0,-11 6 5 0,11-10 7 15,-8 4 5-15,8 2 7 0,-9-6 3 0,1 0 4 0,5 0 0 0,-5 0 1 0,1 0 4 16,5 0 4-16,-6-6 3 0,6 2 8 0,-7-1 8 0,9 0 4 0,0 1 4 16,-3-6 0-16,3 1-1 0,-3 4 1 0,2-11 0 0,-1 7 0 0,7-2 4 0,-6-2 1 15,6-3 0-15,-8 2 0 0,8-1 0 0,0 2 2 0,0-8 1 0,0 2 4 16,8-5-1-16,-2-2-4 0,1 3-6 0,-1-7-9 0,7-4-9 0,0 4-9 15,1-9-8-15,-2 5-8 0,8-5-6 0,-1 0-5 0,8 4-2 0,-1-4-5 16,-7 2-4-16,7-4 0 0,0 3 1 0,1 4 6 0,-3-1 9 0,3 1 16 16,1 4 20-16,-5 1 20 0,-2 5 21 0,-2 0 23 0,1 0 24 0,0 3 24 0,-8 6 23 15,2 2 21-15,-9-2 21 0,3 6 17 0,-2-3 13 16,1 3 13-16,-1-1 10 0,-6 5 2 0,7 1-2 0,-7 4-5 0,0-5-10 0,0 5-16 0,0 0-18 16,0 0-20-16,0 0-24 0,0 0-24 0,0 0-20 0,0 0-21 0,0 0-16 15,0 0-15-15,-7 0-13 0,7 0-13 0,-6 0-10 0,6 5-7 0,-7-5-4 0,7 4-4 16,0-4 1-16,-6 5 0 0,-2 1 1 0,8-2 4 0,-5 1 3 0,5-1 1 15,-7 8 3-15,7-8 0 0,-7 1 1 0,7 4 3 0,0 1 2 0,-5-5 3 16,5 4 1-16,0 1 2 0,-7 5 2 0,7-6 2 0,0 1 1 0,0 4 3 0,-8 2 0 16,8-1 3-16,0-1 2 0,0 2 2 0,0-3-1 0,0 7 0 0,0 0 0 15,8 0-4-15,-8-7 1 0,0 8 0 0,0-3-4 0,0 3 1 0,0-2 1 16,7 0-1-16,-7-5 1 0,0 7-1 0,0-8-3 0,5 8-3 0,-5-6-6 0,0 0-1 16,0-2-6-16,0 2-4 0,7-4-4 0,-7-1 1 0,0 3-2 15,0-8-1-15,7 5 0 0,-7-5-1 0,0 1 2 0,0-2 3 0,0-4 3 0,0 6 8 16,0-6 9-16,0 0 11 0,0 0 10 0,0 0 10 0,0 0 11 0,0 0 4 15,0 0 4-15,0 0-1 0,0 0 4 16,0 0-2-16,0-6 0 0,5 2-3 0,-5-2-3 0,0 1-4 0,0 1-7 0,0-2-4 0,8-3-4 0,-8 0-9 0,0-1-6 16,0 5-5-16,6-5 1 0,-6-5-1 0,0 6 1 0,7 0 2 0,-1-3-2 15,-6-3 0-15,7 6-3 0,-1-4-2 0,-6 2 0 0,8-5-3 0,-3 7-2 0,2 0-1 16,-7-1 0-16,6 5-2 0,-1 1-2 0,4-1-1 0,-9-1-2 0,7 6-1 16,-7-4 2-16,5 4-1 0,3 0 4 0,-2 0 1 0,-1 4 2 0,3-4 2 15,-3 6 5-15,2-6-1 0,0 5 3 0,0 4 1 16,6-5 1-16,-8 2 1 0,9 3 2 0,-9 0-2 0,3-3 3 0,5 4-1 0,-5 1 0 0,-3-4 1 0,9 4 0 15,-9-1 1-15,8 5-1 0,-6-6-3 0,0 1 3 0,5-1-1 0,-4 2 1 16,5-1-1-16,-7-5-2 0,-1 5 2 0,11-1-1 16,-11 0 1-16,8-3 0 0,-8 3-2 0,11-3-2 0,-11-2 2 0,1 2-2 0,7-3 2 0,-5-3 2 15,4 6-2-15,-6-6-2 0,0 0 3 0,1 0 4 0,6 0 4 0,-5 0 0 0,-2-6 6 16,-1 3 1-16,2 3 2 0,-7-6 5 0,8-4 2 0,-2 5 2 0,0-5-1 16,-6 5 2-16,7-4 4 0,-7-5 0 0,5 3-2 0,-5 1-2 0,0-4-1 15,0 4-1-15,8-5-3 0,-8 0-1 0,0 0 1 0,0 2-4 0,0-2 3 0,0-5-1 16,0 1-2-16,0 0 0 0,0-2-4 0,0 3 1 0,0-7-2 15,8 1-6-15,-8 3-1 0,0-7-2 0,5 3-1 0,-5 1-2 0,6 0-3 0,-1 0-2 16,-5-1-4-16,7 1-2 0,-7 4 0 0,9 0-1 0,-9 0 4 0,5 7 2 0,-5-2 6 16,7 5 4-16,-7-1 4 0,0 2 1 0,0 5-5 0,6-1 0 0,-6 5-5 15,0 0-6-15,0 0-5 16,0 0-3-16,0 0-2 0,0 0 1 0,0 0 0 0,0 0 1 0,0 9-4 0,0-4-2 0,0 5-2 0,0-1 2 0,0 0-1 16,-6 7 5-16,6-2 8 0,0 1 4 0,0 1 5 0,0 2 6 0,0-3 3 0,0 4-1 15,0 2-2-15,0-3 0 0,0 7 1 0,0-5-3 0,0 5 1 0,0-6 1 16,-7 5-1-16,7 0-1 0,0 0-3 0,0-3 0 0,0 2-1 0,0 3-1 15,0-3 0-15,7 3-4 0,-7-7-1 0,0 5 0 0,6-3-2 0,-6-3-1 0,5 7 1 16,4-6-1-16,-2 1 1 0,-7-1-1 0,11 0 2 16,-3-5-2-16,-3 1 1 0,10 1 0 0,-10-2 0 0,9-4 3 0,-1-1 0 0,-8 3 2 15,9-9 3-15,-1 3 1 0,0-2 1 0,0-4 2 0,-8 5 1 0,9-5 1 0,-1-5 2 16,0 5 3-16,0-4 4 0,-6-2 4 0,5 3 5 0,-4-3 5 0,4 0 4 31,-3-3 2-31,-4-1 3 0,0 5 2 0,3-8-2 0,-3 1-1 0,-5-3-3 0,0 6-2 16,8-9-1-16,-8 2-3 0,0 1-4 0,0-3-6 0,0-3-5 0,0 2-8 0,0-5-4 15,0 3-4-15,0 3-3 0,0-1-5 0,0-2-2 0,-8 2-1 0,8 5-4 16,0-7-4-16,0 8-7 0,0 3-3 0,-5-4-7 0,5 2-8 16,-8 3-10-16,8 5-8 0,-5-6-12 0,0 5-13 0,-4-4-14 0,4 3-16 0,-2 6-13 15,-7-6-15-15,8 6-8 0,-6 0-9 0,-2 6-8 0,1 0-5 0,1-2-9 16,-2 1-8-16,1 0-8 0,0 5-8 0,0-1-3 0,-1 0-2 0,1 1-8 16,1 1-11-16,5 2-13 0,-5-3-14 0,4 5-2 0,3 0 0 0,-3 0 5 0,2-6 7 15,1 6 9-15,5 0 11 0,-7-5 10 0,7 4 11 0,0-4 11 0,0-1 13 0,7-3 20 16,-7 3 24-16,5-3 23 0,1 3 23 0,2-5 16 0,5 1 12 0,-6-5 8 15,5 6 3-15,0-2 8 0,1-4 7 0,1 0 8 0,7 0 9 0,-3 0 6 0,1 0 8 16,1-4 14-16,-1 4 16 0,8-6 25 0,-6 1 30 0,-3 1 30 0,8-1 31 16,-7 1 28-16,8-2 30 0,-7-3 27 0,-1 0 28 0,1 3 28 0,-1-4 25 15,0-1 26-15,-6 8 19 0,8-7 10 0,-9 1 2 0,-6-3-11 0,7 3-23 0,-5 0-24 16,-3-1-24-16,9-4-23 0,-9 4-19 0,-5-1-18 0,8 1-22 0,-8-3-18 16,7 2-21-16,-7-4-19 0,5 6-16 0,-5-1-15 0,0 1-15 0,0 0-14 15,0-3-11-15,0 8-10 0,7-5-6 0,-7 4-8 0,0-1-7 0,0 6-8 16,0-4-8-16,0 4-10 0,-7-5-8 0,7 5-8 0,0 0-5 0,0 0-10 15,0 0-2-15,0 0-5 0,-5 5-2 0,-2-5-3 0,7 4 0 0,-8 2-2 0,8-1 0 16,-5-1-1-16,-3 1 1 0,2 5 2 0,6-4 6 0,-5 3 2 0,5 0 4 16,-8-3 2-16,8 3 6 0,-7 0-2 0,7 1 1 0,-6 1 2 0,6-1 0 15,0-7 0-15,0 7 2 0,-6 1-2 0,6-1-3 0,0-1 0 0,0 0 0 16,0 1-2-16,0 0-1 0,0 0-3 0,0 0-3 0,0 1-3 0,0-4-1 16,6 4-1-16,-6-1 1 0,6-1-2 0,-6 3 2 0,7-3 2 0,1-5 4 0,-3 5 3 15,1-4-2-15,2 1 4 0,-3-2 4 0,3 2 4 0,-1-1 7 0,-2-1 5 16,7-4 4-16,3 6 6 0,-9-6 4 0,7 0 8 0,-8 0 8 0,11-6 5 0,-5 6 10 15,1-4 7-15,-3-1 6 0,3 5 4 0,2-6 6 0,-9 2 3 0,3-7 7 16,4 7 1-16,-5-5 4 0,-2 3 1 0,3-3-4 0,-8 0-8 0,7-3-8 16,-7 3-9-16,0 0-9 0,5-6-10 0,-5-1-4 0,0 2-11 0,0 0-5 0,0 0-9 15,0-7-6-15,0 8-9 0,0-2-8 0,-5-1-6 0,5 2-8 0,0 0-6 16,0 4-3-16,0 0-3 0,-7 0-5 0,7 5-4 0,-8 1-4 0,8-1-8 16,-5-1-5-16,5 2-9 0,-7 4-12 0,7 0-14 0,-7 0-12 0,2 0-10 15,-3 0-9-15,8 4-13 0,-5 2-11 0,-3-1-14 0,2-1-19 0,6 1-16 0,-5-1-15 16,-2 8-12-16,7-3-8 0,-9 0-15 0,9-3-11 0,0 3-18 0,0 0-15 15,0 7-8-15,0-11 1 0,0 5 10 0,0-1 13 0,9 0 21 16,-2 1 22-16,-2 1 23 0,1-7 25 0,2 5 20 0,5-3 20 0,-8-2 22 0,9 6 23 0,-1-6 27 16,-1 2 31-16,2 0 24 0,7-6 25 0,-10 4 24 0,10-4 24 0,-9 0 23 0,8 0 25 15,0 0 21-15,-9 0 21 0,4 0 21 0,4 0 22 0,-6-4 25 16,0 4 24-16,0-6 26 0,0 0 22 0,-7 2 17 0,7-1 12 0,-8 0 3 0,3 1-4 16,-2-2-8-16,1 2-10 0,-7-1-12 0,8-4-17 0,-8 3-18 0,0-4-17 15,5 5-20-15,-5-5-18 0,0 7-20 0,0-12-19 0,6 9-19 0,-6-9-20 16,0 6-13-16,0-1-17 0,0 1-12 0,0-6-9 0,0 9-7 0,0-3-5 0,0 0-5 15,0 3-6-15,0 2-5 0,0 4-9 0,0-5-4 0,0 5-7 0,0 0-7 16,0 0-7-16,0 0-8 0,0 0-8 0,0 0-4 0,0 0-5 0,0 0-2 16,0 0-1-16,0 5 0 0,-6-1 1 0,6 2 1 0,-5-1-2 0,5 4 6 0,0-5 2 15,-8 8 3-15,8 2 6 0,-7-4 5 0,7-1 5 0,-6 0 2 0,6 7-1 16,0-7-1-16,-8 0 1 0,8 6-5 0,0-5-1 0,0 5-3 0,0-6-1 16,0 6-1-16,0 0-2 0,0-5-1 0,8 5 1 0,-8-6 0 0,6 6 1 0,-6-6 0 15,7 3 0-15,1-3 2 0,-3 0 0 0,1 0 3 0,2 1 4 0,-3-4 4 16,2-1 0-16,-1-1 4 0,2 2 1 0,5-2 4 0,-8 1 1 0,3-5 6 15,5 0 4-15,-2 0 8 0,-4 0 6 0,7-5 5 0,-8 5 7 0,6-4 6 0,-3-2 5 16,-2 2 4-16,4-1 4 0,-3-1 2 0,-3-4 4 0,3 1 1 0,-3 0 0 16,2 3-3-16,-7-9-5 0,7 6-8 0,-2-1-9 0,-5-4-8 0,7 4-7 15,-7-5-11-15,0 0-10 0,8 0-14 0,-8 2-14 0,5-8-12 16,-5 6-12-16,0-3-7 0,8 2-12 0,-8-2-10 0,6 3-10 0,-6 0-12 0,5 5-13 16,-5-4-15-16,8 4-13 0,-8 5-16 0,0-5-12 0,0 4-15 0,8 2-14 15,-8 4-21-15,-8-5-26 0,8 1-26 0,0 4-29 0,-8 0-37 0,3 0-46 16,5 0-56-16,-6 4-57 0,-2-4-10 0,3 5 12 0,-3-1 22 0,1 2 30 0,2 0 37 15,5-2 37-15,-7 1 44 0,0-1 43 0,2 7 45 0,-3-7 46 0,8 5 53 0,-5-3 61 16</inkml:trace>
  <inkml:trace contextRef="#ctx0" brushRef="#br0" timeOffset="21819.48">13521 7884 20 0,'0'0'121'0,"5"6"63"0,-5-6 47 0,7 0 40 0,0 0 34 0,-2-6 36 0,-5 6 36 0,7-5 37 0,1 5 36 0,-3-4 30 0,-5-2 33 0,8 3-25 0,-2-3-59 0,-1 2-68 15,-5-1-77-15,8-1-40 0,0 3-22 0,-3-4-14 0,1 2-12 0,6 1-15 0,-3-1-18 0,-2 1-16 0,-2-2-14 0,6 2-12 16,-3-6-13-16,5 6-16 0,1-2-13 15,-9 0-13-15,10 2-12 0,-3-1-8 0,0 1-8 0,-4 4-8 0,5-5-3 0,-7 5-3 16,7 0-5-16,-6 0-3 0,-1 0-9 0,7 5-2 0,-8-5-2 0,4 4 1 0,-2 5-3 0,-2-3 3 0,3 0 1 16,-3 3-1-16,1 0 1 0,2 1 0 0,-3-1-3 0,2 3 1 15,-1 2-3-15,-6-4 0 0,8 3-1 0,-2 2 1 0,-6 0 0 0,7 0-2 0,-7-1 2 16,5 2-2-16,-5-1 1 0,0-2-3 0,0 2 0 0,7 6-2 0,-7-12-1 0,0 4 2 16,0 2-1-16,7 0-3 0,-7-5-1 0,0-1-1 0,0 2-1 0,0-2-2 15,0-3 0-15,0-2-1 0,0 2-1 0,0-3 5 0,0-3 1 0,0 0 5 16,0 0 6-16,0 0 4 0,0 0 5 0,0 0 3 0,0 0 3 0,0 0 1 15,0 0 2-15,0 0-1 0,0-3 2 0,0 3 0 16,0-6 5-16,0 2-2 0,-7-7-2 0,7 7-5 0,0-7-5 0,0 2-3 0,-7-1-4 0,7 1-2 16,0-1-1-16,0-5 1 0,0 6-5 0,0 0 1 0,0-6-1 0,0 3-2 0,7-3-3 0,-7 2-2 15,7 4-1-15,-7-7-5 0,5 2-3 0,3 4-5 0,-1-4-4 0,7-2-9 16,-9 1-13-16,8-3-9 0,0 2-15 0,0 2-10 0,1 0-17 0,-1-6-13 16,0 5-15-16,-2 0-15 0,10 2-17 0,-8-3-17 0,8 7-20 0,-10-6-18 15,10 6-18-15,-9-3-22 0,7 9-18 0,-6-8-41 0,6 7-46 0,1-2-51 16,-6 3-52-16,7-3-7 0,-5 2 10 0,0-1 24 0,2-1 30 0,3 6 35 0,-10-4 34 15,10-2 38-15,-9 1 36 0,7 5 43 0,-6-4 43 0,6 4 55 0,-4-5 67 0</inkml:trace>
  <inkml:trace contextRef="#ctx0" brushRef="#br0" timeOffset="22143.99">14556 7596 0 0,'0'0'13'15,"0"0"127"-15,0 0 71 0,0-4 55 0,0-1 43 16,-6 5 43-16,6-4 43 0,-8-8 40 0,8 8 38 0,0-5 36 16,-5 3 35-16,5-3 28 0,-7 4 30 0,1 1-91 0,6-2-161 0,-8 0-81 0,8-3-41 0,-6 5-29 0,-1-1-21 0,2-1-27 15,-2 2-28-15,0 4-24 0,0-5-22 0,1 5-19 0,-1 0-17 0,-7 0-13 16,9 0-13-16,0 0-10 0,-9 5-9 0,7-1-6 0,-6 2-5 0,7-1 0 15,-7-1-2-15,5 5 0 0,-5-3 3 0,7 4 1 0,-6-5 0 0,4 4 2 16,2-3-1-16,-1 3 1 0,1-5 1 0,1 8-1 0,5-8 0 0,-7 1 1 16,-2 4 2-16,9-3 1 0,0-2-2 0,0 1 4 0,0 4 1 0,0-3 4 0,0-2 3 15,0 7 4-15,0-7 7 0,9 5 3 0,-9 1 7 0,7 1 2 0,-2-1 5 16,1-1 2-16,7 0 5 0,-5 6 1 0,4-6 2 0,2 7-2 0,-9-1-1 0,8-6-2 16,1 6 0-16,6 0-3 0,-6 0-6 0,-4-2-5 0,4 2-1 0,-1 0-6 15,1 0 2-15,-2-6-3 0,1 7-4 0,-5-2 1 0,5-4 1 0,-8-1-2 16,3 0 0-16,-8 3 2 0,6-3-1 0,-1-3 3 0,-5 1 3 0,0-1 2 0,0-1 4 15,0-1 3 1,0 2 2-16,-5-6 0 0,5 6 1 0,-6-3 0 0,-2-3 2 0,3 6-3 0,-2-6 0 0,-7 0-1 0,8 0 0 0,-6 0-3 0,-2 0-5 31,1 0-11-31,0-6-14 0,-5 6-17 0,4-3-17 0,-6-3-19 0,6 6-23 16,-4-6-26-16,-1 2-30 0,-2-1-30 0,8-1-33 0,-8 3-36 0,3-1-38 16,-3-2-46-16,5 1-45 0,-5 1-90 0,7-2-103 0,-6 0-34 0,1-3 2 0,-2 4 23 15,10 1 30-15,-10-6 40 0,9 5 45 0,-8-4 46 0,8-1 48 0,-1-1 52 16,-1 1 52-16,2 1 57 0,-2 0 62 0</inkml:trace>
  <inkml:trace contextRef="#ctx0" brushRef="#br0" timeOffset="22687.25">15122 7498 95 0,'7'-9'158'0,"-1"0"42"0,-6-1 30 0,8-5 33 0,-8 5 31 0,5-4 30 0,-5 4 28 0,8-5 27 0,-8 6 28 0,5-6 27 0,-5 6 24 0,5-6-62 0,4-1-117 0,-9 7-50 0,5 0-18 0,2-6-7 0,1 6 3 0,-8-3-2 0,6 3-9 16,-6-1-5-16,5 1-5 0,-5 3-5 0,8-3-3 0,-8 3-7 0,0 2-5 0,0-1-9 16,0 0-9-16,5 1-13 0,-5 4-12 0,0 0-11 0,-5-6-10 15,5 6-13-15,0 0-10 0,0 0-13 0,0-4-10 0,0 4-11 0,0 0-13 0,0 0-13 16,-8 4-8-16,8-4-10 0,-5 6-7 0,-1-2-6 0,-2 1-3 0,1 0-7 0,2 5-1 15,-4-1-3-15,-1 6 2 0,2 0 1 0,-5 1-2 0,0 2 6 16,7 1 3-16,-7 2 2 0,0-3 6 0,0 6 0 0,0-3 2 0,0-2 1 0,7 5 1 16,-7 1-1-16,-2-1 0 0,3 1 1 0,5-1-1 0,-6 6 0 0,0-2-1 0,7 2-1 15,1 0-2-15,-11 4 2 0,16-4-4 0,-5 3 0 0,5 1-3 0,0 0-6 16,0 0-7-16,0 1-7 0,5-1-11 0,4 5-10 0,-2-5-16 0,4 0-14 16,-4 0-16-16,7 2-18 0,-2-3-18 0,0 1-19 0,3 2-20 0,4-8-25 15,-6 2-23-15,6-6-20 0,1 6-19 0,-1-11-33 0,2 5-39 0,-3-5-43 0,1 5-42 16,7-8-27-16,-6-2-18 0,0 1 7 0,1 1 23 0,-3-7 30 0,3-4 34 0,-10-1 38 15,9 0 38-15,0 1 39 0,-8-10 39 0,9 5 48 0,-10-4 50 0,10 0 54 16,-8-7 63-16</inkml:trace>
  <inkml:trace contextRef="#ctx0" brushRef="#br0" timeOffset="29656.15">15396 7519 0 0,'0'0'15'0,"-6"-6"32"0,6 6 21 0,0-4 20 0,-8 4 23 0,8 0 23 0,0-5 25 0,-5 5 24 0,5-6 25 0,0 6 8 0,0 0 3 0,-8 0 1 0,8-4 0 0,0 4-6 0,0 0-9 0,-5 0-9 0,5 0-10 0,-7 0-12 16,7 0-14-16,0-5-18 0,0 5-16 0,0 0-16 0,-7 0-18 0,7 0-10 0,0 0-15 0,0 0-9 16,0 0-12-16,0 0-9 0,0 0-9 0,0 0-5 0,0 0-5 0,0 0-4 15,0 0 1-15,0 0 3 0,0 0 4 0,0 0 3 0,0 0 7 0,0 0 3 0,7 0 6 16,0 0 3-16,-7 5 8 0,5-5 4 0,-5 0 4 0,8 4 4 15,-3-4-1-15,3 6-2 0,-2-6-4 0,-1 5-10 0,2-1-6 0,2 2-9 0,-4-3-6 16,1 3-4-16,1 0-6 0,7 3-3 0,-7-5-5 0,-2 7-5 16,6-2-4-16,-3 1-1 0,0 0-2 0,-3-1 2 0,2 2 1 0,5 2 1 0,-5-2 0 0,1 4-6 15,-8-5-10-15,5 3-11 0,3 1-14 0,-2 2-12 0,-6-1-9 0,5-1-13 16,-5 2-11-16,0-3-21 0,8 2-25 0,-8 0-40 0,0 0-45 0,0 0-55 16,0-2-53-16,0 2-26 0,0-4-10 0,0-1 9 0,0 3 19 0,0-2 20 0,0-7 21 15,-8 7 26-15,8-7 25 0,0 1 32 0,-5-5 36 0,5 0 44 0,0 4 47 0</inkml:trace>
  <inkml:trace contextRef="#ctx0" brushRef="#br0" timeOffset="30146.07">16014 7489 0 0,'0'-4'25'0,"0"-7"42"0,0 11 25 0,0-4 27 0,0-2 31 0,-7 3 29 0,7-3 28 16,0 0 26-16,0 2 22 0,0 4 20 0,0-5 18 0,0 5-20 0,0 0-39 0,0 0-23 0,0 0-16 0,-5-5-13 0,5 5-18 0,0 0-22 0,0-4-25 0,0 4-23 0,0 0-21 0,0-6-16 0,0 6-13 0,0 0-10 15,0 0-8-15,0 0-6 0,0 0-3 0,0 0-5 0,0 0-4 0,0-4-1 0,0 4-3 16,0 0-3-16,-7 0-3 0,7 0-1 0,0 0-4 0,0 0 0 0,-7 0-2 16,7 0 0-16,0 0 0 0,-5 0 0 0,5 0 1 0,0 0 0 0,-8 0-1 0,8 0 0 15,0 0 2-15,0 0-2 0,-5 0 1 0,5 0 2 0,-8 0 2 0,8 0 1 16,0 0 0-16,0 0 1 0,0 0-1 0,0 0-1 0,0-5-1 0,0 5 1 15,0 0-2-15,0 0 1 0,0 0-1 0,0 0-1 0,0 0 0 0,0 0-2 16,0 0 0-16,0 0-1 0,0 0-1 16,0 0 1-16,0 0-1 0,0 0 0 0,0 0 1 0,0 0-1 0,0 0 1 15,0 0 0-15,-6 5 1 0,6-5 1 0,0 0-2 0,0 0-2 0,0 0-5 0,0 0-8 0,0 4-13 0,0-4-19 16,-7 0-20-16,7 0-22 0,0 0-26 0,0 0-27 0,0 6-29 0,0-6-41 0,0 0-43 16,0 4-17-16,0-4-1 0,0 5 9 0,0-5 14 0,0 5 19 0,0-5 22 0,-6 4 28 15,6 2 29-15,0-6 30 0,-8 0 31 0,8 0 35 0,0 0 54 0</inkml:trace>
  <inkml:trace contextRef="#ctx0" brushRef="#br0" timeOffset="30825.92">15357 7558 0 0,'0'0'28'0,"0"-6"65"0,7 6 36 0,-7 0 32 0,0-5 29 0,0 5 29 0,0-4 28 0,0-1 27 0,0 5 24 0,0-4 24 0,0-2 23 0,0 6-5 0,0-6-23 0,0 3-39 0,0-3-47 15,0 2-26-15,0-1-14 0,0 5-13 0,0-6-13 0,0 2-12 0,0 4-12 0,0-5-12 0,0 5-6 0,0 0-12 0,0-4-7 16,0 4-7-16,0 0-12 0,0 0-8 0,0 0-11 0,0-5-16 0,0 5-12 0,0 0-12 0,0 0-6 0,0 0-6 16,0 0 1-16,0 0-1 0,0 0-1 0,5 0 1 0,3 0 0 0,-8 0 1 15,5 0 4-15,3 5 2 0,-2-5 5 0,-6 4 6 0,5-4 5 0,2 5 4 0,2-5 3 16,-4 4-1-16,8 2-5 0,-8-1-3 0,4-1-5 0,-2 2-3 0,-2-3-4 16,1 3-3-16,7 4-6 0,-5-5-1 0,-3 4-4 0,2 1-1 0,0-1 1 0,-2 3-3 31,2 1 0-31,1-2-1 0,-3-2 0 0,-5 6-1 0,8 0 0 0,-2-5 0 15,-1 3-1-15,-5 1 2 0,8-2-1 0,-8 1 0 0,7-2-1 0,-7 2 1 16,0-1-2-16,0 1 2 0,0-2-1 0,6 2 0 0,-6-1-4 0,0-3-3 16,-6 0-3-16,6 1 0 0,0-1-4 0,0-4-2 0,0 5 1 0,-7 1-6 0,7-7-6 15,-8 5-4-15,8-3-1 0,-5-2 0 0,5 7 2 0,-6-7 0 0,-2 2 1 16,3-1 3-16,5-1 0 0,-8 1 1 0,1-1 0 0,2 2-2 0,5-6 2 0,-7 4 4 16,0-4 9-16,7 5 0 0,-5-5 2 0,-3 0-1 0,8 0-2 0,-8 0-3 15,3 0 0-15,-1 0 1 0,6 0 0 0,-5 0 3 0,5 0 2 0,-7-5 3 16,7 5 5-16,-9-4 2 0,9-2 3 0,-5 2 3 0,5-1 3 0,-7 1 5 15,7-1 4-15,-6-5 7 0,6 4 6 0,0-3 7 0,-5 0 6 0,5-1 1 16,0-4 2-16,0 2 2 0,0-1 5 0,0-2-3 0,5-6-3 0,-5 3-3 0,6 3-5 16,-6-10-2-16,7 6-1 0,-2-2-2 0,-5 3-5 0,9-6-4 0,-2 3-2 15,-2 8 0-15,1-7 0 0,7 4-2 0,-5 3-3 0,-3-2-2 0,2 6 1 16,0-3 0-16,5-1 0 0,-4 8-1 0,-3-5-4 0,9 5-7 0,-9-4-1 16,10 3-4-16,-9 2-6 0,7-2-1 0,-8 6-5 0,11-3 0 0,-11 3-5 0,6 0-7 15,-4 0-7-15,2 3-13 0,-4-3-15 0,2 6-17 0,-1-2-14 0,0 2-18 16,2-1-17-16,-1-1-22 0,-7 1-21 0,5 5-21 0,-5-5-21 0,6 5-23 15,-6-1-26-15,0 1-33 0,0-5-34 0,0 4-43 0,0 1-42 0,0-1-17 0,0 3-4 16,0-8 18-16,0 5 25 0,0 2 31 0,0-7 33 0,0 5 33 0,-6-4 34 16,6 1 36-16,0-6 39 0,0 4 43 0,0-4 48 0</inkml:trace>
  <inkml:trace contextRef="#ctx0" brushRef="#br0" timeOffset="31347.99">15988 7513 84 0,'0'-4'146'0,"7"4"38"15,0-5 27-15,-7-1 29 0,5 2 26 0,-5-1 31 0,0 1 27 0,0-1 31 0,0-1 29 0,0 2 26 0,0-5 24 0,0 3-64 0,0 0-114 0,0 2-53 0,0-1-22 0,0 0-11 0,-5 1-4 0,5-2-10 0,-7 2-11 0,0-1-13 0,7 1-16 16,-5-2-14-16,-3 6-16 0,3-6-11 0,-3 3-12 0,2 3-9 0,-1-6-7 0,1 6-6 15,-2 0-9-15,8 0-7 0,-5-5-3 0,-3 5-8 0,3 0-3 0,0 5-8 16,5-5-6-16,-9 0-4 0,4 6-3 0,5-3-1 16,-7 3-2-16,-1 0 0 0,3-2-2 0,-1 5 0 0,6 1-1 0,-8-5 2 0,3 4-2 0,-2 3 6 15,1-3-1-15,-2 1 3 0,2 4 2 0,-1-4 0 0,7-1 2 0,-5 6-2 0,-4-5-1 16,4-1-1-16,0 6-2 0,-3-6 1 0,8 7-4 0,-5-7-2 0,5 2 2 16,-8 2-2-16,8-2-1 0,0 4 1 0,0-5 0 0,0 3 1 0,0-2 1 0,0 4 0 15,0-6 3-15,0 6 0 0,0-6 2 0,8 1 2 0,-8 5 4 0,5-5 1 16,-5-1 3-16,8 0 4 0,-3-3 2 0,0 4 3 15,4 0-1-15,-4-6 6 0,2 2 4 0,-1 3 5 0,8-5 6 0,-7-4 8 0,6 5 9 0,-7 2 5 16,7-7 9-16,-1 0 9 0,2 0 7 0,-1-7 7 0,0 7 6 0,0-5 5 0,1 1 5 16,-1-1 0-16,-1-5 3 0,0 6-2 0,3-6-4 0,-10 0-5 0,9 4-7 15,-2-3-5-15,-3 0-6 0,-4 3-6 0,1-3-6 0,1 5-7 0,-2-8-5 16,4 8-5-16,-9-5-9 0,5 4-5 0,-5-5-4 0,0 1-3 0,0-3-6 0,0 3-3 16,0 0-4-16,0 0-10 0,-5-6-13 0,5-1-11 0,0 7-10 0,-9-6-8 15,4 1-11-15,5 4-12 0,-7-5-12 0,1 5-14 0,6 1-15 0,-5 0-15 16,5-3-13-16,-9 9-14 0,2-3-11 0,7 2-12 0,-5 4-13 0,5-5-14 15,-7 5-15-15,7 0-12 0,-7 0-13 0,2 5-11 0,5-5-18 0,-8 4-20 16,1 2-23-16,2-3-39 0,5 3-42 0,-7 4-18 0,0-5-3 0,2 4 17 0,5-3 26 16,-8 3 28-16,8-5 33 0,-5 8 31 0,-3-8 31 0,8 5 35 0,0-4 37 0,-6 5 42 15,6-5 44-15</inkml:trace>
  <inkml:trace contextRef="#ctx0" brushRef="#br0" timeOffset="31775.59">16322 7601 0 0,'0'0'47'0,"0"0"86"0,0-5 48 0,0 5 34 0,0-4 29 0,0-1 30 0,0 5 31 0,0-4 31 0,-7-2 33 0,7 0 30 0,-9-3 29 0,9 5 0 0,0-2-14 0,-5 1-64 15,5 1-97-15,-7-5-42 0,7 3-16 0,-6 0-6 0,6 3-1 0,-5-3-8 0,5 2-8 0,-8-1-15 0,8-1-14 16,0 6-13-16,-8-4-10 0,8 4-10 0,-5-5-9 0,5 5-12 0,0 0-11 16,0 0-14-16,-6 0-15 0,6 0-14 0,0 0-13 0,-7 0-9 0,1 5-10 0,6-1-8 15,-8 2-5-15,1-6-6 0,7 5-5 0,-5 5-2 0,-1-7-3 0,0 9-3 16,-1-8 3-16,-1 5 2 0,8-4 2 0,-5 5 3 0,-3-1 2 0,2 3 2 15,6-3-1-15,-5 0 0 0,5 1 0 0,-7-1-2 0,7 2-3 0,-8-1-3 0,8-1-3 16,0 6 0-16,0-6-1 16,0 7 0-16,0-2 1 0,0-4 1 0,0 4-3 0,0 2-2 0,8-7 1 0,-8 6 1 0,7-2 0 0,-2-1 2 0,-5 2 6 15,6-4 4-15,2-1 5 0,-3 0 2 0,10 1 4 0,-9-4 1 0,0-1 4 0,6 5 2 16,-4-7 3-16,5 3 3 0,-7-6 3 0,7 4 5 0,0-4 11 0,0 0 5 16,1 0 11-16,-7 0 8 0,4-4 7 0,2-2 7 0,0 3 7 0,1-3 6 15,-1 2 5-15,-6-1 7 0,7-4 3 0,-9-3 5 0,8 8 0 0,-7-5 0 16,1-1-6-16,-1 0-7 0,1 0-9 0,-1 0-5 0,-6 1-11 15,0-2-6-15,8 2-7 0,-8-1-7 0,0 0-7 0,0 1-8 0,0-6-6 0,0 6-12 0,0-6-12 16,-8 4-12-16,8-2-10 0,0-2-13 0,-6-1-12 0,6 2-10 0,-7-1-12 16,1 2-13-1,6 1-13-15,-7-1-16 0,1 2-13 0,6 2-13 0,-8 5-14 0,3-8-9 0,5 9-9 0,-5-3-11 0,5 6-14 0,-9-4-10 16,9 4-8-16,0 0-19 0,-5 0-19 0,5 0-40 0,-7 4-43 0,7-4-47 0,0 6-45 0,0-3-6 16,-8 3 10-16,8-6 24 0,0 6 26 0,0-2 33 0,0-4 32 0,0 9 35 15,0-4 33 1,8 1 39-16,-8-2 44 0,0 1 52 0,7-5 68 0</inkml:trace>
  <inkml:trace contextRef="#ctx0" brushRef="#br0" timeOffset="32020.6">16652 7455 83 0,'0'-6'158'0,"7"2"44"0,-7-1 32 16,0 0 31-16,8 1 35 0,-8-6 32 0,0 5 37 0,0-5 34 0,0 4 34 0,0-3 33 15,0 4 29-15,0 1-56 0,0-2-106 0,0 3-61 0,-8-3-36 0,8 6-15 16,0-4-5-16,0 4-14 0,0-5-20 0,0 5-26 0,0 0-25 0,0 0-26 15,0 0-23-15,0 0-20 0,0 0-14 0,0 0-14 0,0 0-10 0,0 5-9 16,0-1-7-16,8 2-4 0,-8-3-5 0,0 7 2 0,0 1-1 0,0-2 6 16,5 1 2-16,-5-1 4 0,0 6 4 0,0 0 0 0,7-6-1 0,-7 7-6 0,0-2-10 15,0 1-14-15,7-2-20 0,-7 3-24 0,0-2-25 0,5 1-21 0,-5 1-21 16,0 2-22-16,8-3-25 0,-8 4-24 0,0-4-27 0,5 4-45 0,-5 2-59 0,8-7-63 16,-8 1-65-16,0 4-28 0,6-4-10 0,-6-5 16 0,0-1 29 0,0 0 29 15,0-3 35-15,0 4 36 0,0-5 36 0,-6-5 42 0,6 5 40 0,0-5 54 16,-8 0 57-16</inkml:trace>
  <inkml:trace contextRef="#ctx0" brushRef="#br0" timeOffset="32204.32">16589 7744 0 0,'-9'-6'9'0,"4"0"124"0,5 2 77 0,-7-1 56 15,7 1 50-15,0-1 41 0,0-5 35 0,0 5 35 0,-6 1 31 0,6-8 30 16,0 9 26-16,0-3 28 0,6 1 26 0,-6 1-86 0,0 4-150 0,0-6-82 16,0 3-47-16,7-3-32 0,-7 2-24 0,5 4-20 0,-5-5-15 0,9-1-13 15,-4 2-15-15,-5-2-10 0,7 6-13 0,-1-5-9 0,1 1-15 0,7 4-14 16,-9-5-16-16,0 5-26 0,9 0-26 0,-7 0-32 0,6-4-30 0,1 4-34 15,-1 4-37-15,-8-4-45 0,9 0-44 0,-2 5-104 0,-3-5-128 0,3 4-50 0,-1 1-14 0,-3-5 7 16,5 6 16-16,-7-2 33 0,1-4 39 0,7 0 43 16,-7 6 48-16,-2-6 48 0,7-6 53 0,-5 6 58 0,1 0 63 0</inkml:trace>
  <inkml:trace contextRef="#ctx0" brushRef="#br0" timeOffset="32425.31">17115 7826 0 0,'0'4'34'0,"8"1"118"0,-8-5 63 15,0 0 47-15,0 0 38 0,0 0 36 0,0 0 39 0,0 0 33 0,0 0 33 16,0 0 26-16,0-5 27 0,0 5 12 0,-8-4 7 0,8 4-92 0,0-5-144 16,0 1-72-16,-5 4-34 0,5-6-19 0,0 6-12 0,-8-4-13 0,8 4-18 0,0 0-10 15,0-5-10-15,0 5-6 0,0 0-7 0,0 0-6 0,0 0-8 0,0 0-7 16,0 0-11-16,0 0-9 0,0 0-10 16,0-5-7-16,0 1-9 0,0 4-6 0,8-6-8 0,-8 6-8 0,5 0-7 15,3-6-10-15,-3 6-15 0,0-4-22 0,4 4-26 0,-4-5-29 0,10 5-34 0,-10-4-35 16,9 4-32-16,-2 0-60 0,-6-5-68 0,8 5-74 0,-7 0-72 0,7 0-27 0,-9 0-1 0,8-6 16 0,-8 6 26 15,3 0 35-15,0 0 42 0,-3-4 48 0,1 4 50 0,1 0 49 0,-1-5 50 0,1 1 63 16,-1 4 70-16</inkml:trace>
  <inkml:trace contextRef="#ctx0" brushRef="#br0" timeOffset="32678.2">17479 7522 0 0,'7'-3'5'0,"-7"-7"118"0,8 5 73 0,-8-1 58 16,5 2 46-16,-5-1 46 0,0 1 43 0,0-7 43 15,0 7 39-15,0-2 38 0,0 3 34 0,0-3 34 0,0 0 31 0,0 6-79 0,0 0-143 0,0-4-75 16,0 4-45-16,0 0-32 0,-5-5-25 0,5 5-23 16,0 0-27-16,0 0-25 0,0 0-24 0,0 0-21 0,0 0-21 0,0 0-16 0,0 0-15 0,0 0-11 0,0 0-10 15,0 0-8-15,0 5-8 0,0-1-5 0,0 2-1 0,0 3-2 0,0 1 0 16,0-4 2-16,0 3 0 0,0 6 2 0,0-6 1 0,5 0-3 0,-5 7-6 16,0-7-13-16,0 2-18 0,0 2-20 0,7 3-22 0,-7-7-21 0,0 6-21 0,7-6-23 15,-7 6-28-15,5 0-28 16,-5-6-32-16,8 1-28 0,-8 4-27 0,0-2-46 0,7-3-54 0,-7-5-59 0,5 7-62 0,-5-2-8 0,0-5 14 0,7 2 27 15,-7 0 31-15,0-6 36 0,0 0 42 0,0 0 42 0,0 0 43 0,0 0 44 0,0-12 44 16,0 8 55-16,-7-1 65 0</inkml:trace>
  <inkml:trace contextRef="#ctx0" brushRef="#br0" timeOffset="32867.18">17434 7440 0 0,'-6'-19'15'0,"6"4"131"0,0 0 74 0,-5-3 55 0,5 3 46 0,0-1 38 15,0 7 36-15,0-6 31 16,0 6 29-16,0 0 25 0,0-3 23 0,0 3 24 0,0 3 21 0,0 2-96 0,-8 4-164 0,8 0-84 0,0-5-44 0,0 5-34 0,0 0-23 15,0 0-22-15,0 0-18 0,0 0-19 0,0 0-13 0,0 0-20 0,0 0-17 16,0 0-19-16,0 0-16 0,0 0-22 0,0 0-25 0,8 5-24 0,-8-1-25 0,0 2-25 16,0-1-21-16,0 5-32 0,0-4-39 0,5 3-68 0,-5 0-79 0,0 1-42 15,6-1-20-15,-6 2 3 0,7-1 17 0,-7-5 24 0,0 5 28 0,5-7 35 16,-5 3 37-16,9-6 37 0,-4 4 40 0,-5-4 49 16,7 0 51-16</inkml:trace>
  <inkml:trace contextRef="#ctx0" brushRef="#br0" timeOffset="33362.4">17897 7300 0 0,'5'-6'29'0,"3"0"145"16,0-3 82-16,-3 3 58 0,1-3 48 0,1-4 39 0,-7 1 38 0,6 3 36 0,-6 0 38 15,8-1 30-15,-8 1 32 0,5-3 25 0,-5 9 26 0,7-3-110 0,-7 1-188 16,0 1-98-16,0 4-45 0,0 0-31 0,0 0-15 0,0 0-18 0,0 0-18 16,0 0-19-16,0 0-21 0,0 0-12 0,0 0-12 0,0 0-9 0,0 0-7 15,0 4-10-15,0 1-8 0,0 1-8 0,-7 4-4 0,7-1-5 0,0 0-2 0,0 1 4 16,-5 4 0-16,5 1 3 0,0 0 2 0,-8 4 1 0,8-4-1 0,0 6-3 15,0-3-10-15,-6 3-6 0,6-2-11 0,0-1-7 0,0 3-8 0,0-2-4 16,0-4-3-16,0 4 0 16,6 1-2-16,-6-5-1 0,0-2 0 0,8 8-1 0,-8-12 0 0,5 6 2 0,-5 1 6 0,7-7 2 0,-7 6 7 0,6-6 4 0,0 0 5 15,-6-3 2-15,7 4-3 0,-7-5 2 0,8-1-2 0,-8 2 3 0,0-3 3 16,5-3 4 0,-5 0 9-16,0 6 9 0,0-6 10 0,0 0 7 0,0 0 4 15,0 0 8-15,0 0 6 0,0 0 4 0,0-6 7 0,0 3 5 0,0-3 4 16,0 2 1-16,0-1-2 0,0-1-1 0,0-4-7 0,-5 5-6 0,5-4-5 0,-8 5-3 15,8-7-2-15,-7 2-5 0,7-1-1 0,-6 0-3 0,0-5-3 0,-1 6-2 16,2 0-3-16,-3-6-1 0,-5 0-3 0,7 5-2 0,-7-4-3 0,5-2-2 16,-5 7-4-16,8-6-3 0,-9 6-5 0,2-1-4 0,4 1-3 0,-3 3-3 15,-2-3-4-15,6 9-4 0,-7-6-4 0,8 6-1 0,-6 0-2 0,3 6 0 0,-1-3-3 16,2 3 2-16,-5 4 3 0,5-5 0 0,3 5 2 0,-1-1 4 0,-2 0 0 16,3 3 5-16,-2-3 1 0,1-5 3 0,-1 11 3 0,7-10 3 0,-7 5 0 0,7-1 3 15,-7 0 1-15,7-3 2 0,0 4 1 0,0-5 1 0,0 4 4 0,0-3 0 16,0 3 2-16,0-5 4 0,0 2 3 0,7 4 2 0,-7-5 1 0,7-1 2 15,0 1 0-15,-7 5 3 0,6-5 3 0,6-1 0 0,-4 1 1 0,-2 5 4 16,-1-4 0-16,10-1 2 0,-1-1-2 0,-9 2-7 0,9-3-16 0,-2 3-21 0,1-2-22 16,1 1-31-16,-1 1-30 0,-2-3-32 0,2-3-31 0,3 7-59 0,-6-2-68 0,-2-5-78 15,5 4-79-15,0-4-30 0,0 5-5 0,-7-5 15 0,7 0 26 16,-6 4 33-16,5-4 36 0,-5-4 43 0,1 4 44 0,-3 0 45 0,1-5 44 0,2 1 60 16,-3-1 66-16</inkml:trace>
  <inkml:trace contextRef="#ctx0" brushRef="#br0" timeOffset="33636.78">18529 7732 1 0,'0'0'100'0,"6"0"85"0,-6 0 59 0,7 0 51 0,-7-4 45 0,0-1 41 0,0 5 41 0,0 0 39 0,0-4 37 0,0-1 34 0,0 5 34 0,0-6-9 0,0 6-31 0,0-4-81 0,0 4-110 0,0-5-61 0,0 5-33 0,0-4-24 0,0 4-20 0,0 0-20 15,0 0-20-15,0 0-20 0,0-5-19 0,0 5-19 0,0 0-13 0,0 0-17 0,0 0-15 0,0 0-14 0,0 0-13 16,0 0-12-16,0 0-9 0,0 0-6 0,-7 5-5 0,7-1-9 0,0 1-9 0,-6-5-12 16,6 10-11-16,-6-5-15 0,6-1-20 0,-8 5-23 0,1-3-23 0,2 4-31 15,-3-5-34-15,2 5-37 0,1-1-40 0,-3 0-78 0,3 3-95 0,-2-3-74 16,-7-4-61-16,8 5-12 0,-1-6 9 0,-6 1 27 16,7 4 36-16,-1-2 40 0,-7-7 45 0,9 3 50 0,-8-3 50 0,8 0 54 0,-9 0 55 15,7-3 76-15,-7 3 81 0</inkml:trace>
  <inkml:trace contextRef="#ctx0" brushRef="#br0" timeOffset="35598.99">19240 7078 1 0,'5'-4'64'0,"-5"4"49"0,0-5 38 0,0 5 33 0,0-6 29 0,0 6 30 0,6-4 27 0,-6 4 25 0,0 0 25 0,0-5 24 0,0 5 24 0,0-4-17 0,0 4-44 0,0-5-36 0,0 1-34 0,0 4-24 0,7-6-21 0,-7 6-11 0,0-6-11 15,0 2-9-15,0 4-8 0,0-5-8 0,0 5-6 0,0 0-4 0,0-6-7 0,0 6-4 0,0-3-7 0,0 3-6 0,0 0-5 0,0-6-7 0,0 6-3 16,0 0-6-16,0 0-5 0,0 0-6 0,0 0-6 0,0 0-6 0,0 0-8 0,0 0-13 16,0 0-7-16,0 0-10 0,0 0-13 0,0 0-7 0,0 0-11 0,0 0-7 15,0 0-5-15,0 0-3 0,0 0-3 0,0 0 2 0,0 0-1 0,0 6 4 16,0-3 4-16,0 3 4 0,0 3 7 0,0-3 6 0,5 4 6 16,-5-5 6-16,0 8 5 0,0-2 2 15,0-2 1-15,9 7 2 0,-9-7-2 0,0 6-2 0,0 0-3 0,5 0-5 0,-5-2-1 0,0 2-3 0,7 1-3 0,-7 2-3 0,6-3-2 16,-6 6 0-16,0-8-3 0,8 7 0 15,-8-4-2-15,5 2 0 0,-5-3-2 0,0 0 2 0,8 0-2 0,-8-2 2 0,0 2 0 0,5 0 1 0,-5-5-1 0,0 5-1 16,7-6 0-16,-7 0 1 0,0 3-3 0,7-3-1 0,-7 1-3 0,0-1-3 16,0-4 0-16,5-1-4 0,-5 7-2 0,0-7 0 15,0 2-4-15,0-6 1 0,0 0-3 16,7 3 1-16,-7-3 0 0,0 6-3 0,0-6 3 0,0 0 1 0,0 6 3 0,0-6 3 0,0 0 5 0,0 0 4 0,0 0 5 0,0 0 6 16,0 0 5-16,0 0 6 0,0 0 3 0,0 0 6 0,0 0 3 0,0 0 3 0,0 0 1 15,0 0 2-15,0 0 0 0,0 0 0 0,0-6-1 0,0 6 0 0,0-6-4 16,0 3-1-16,0-3-5 0,0 2-4 0,0-1-1 0,0-1-3 0,0-3-4 0,0 5-2 31,-7-1-1-31,7-5-1 0,0 4-1 0,0-3-5 0,-5-1 0 0,5 0-2 16,0 0 0-16,-7 1-3 0,7-1-2 0,-7-5-5 0,2 0-6 0,5 6-4 0,-8-6-1 15,3 5-5-15,5-4 3 0,-8-2-3 0,8 4 1 0,-6 0 0 0,-1 3-1 16,2-6-4-16,5 5-1 0,-9 1-2 0,4 3 0 0,5-3 0 0,-7 4 1 16,1-5 1-16,6 6 0 0,-5 4-3 0,-4-5-2 0,2 1-2 0,7-1-3 0,-5 5-2 15,-3 0 1-15,3 0 2 0,-1 0 1 0,-2 0 0 0,3 5 2 0,-8-5 2 16,5 4 3-16,2 1 3 0,-1 5 1 0,2-6 4 0,-3 1 2 0,2 4 2 15,1-3 4-15,-3 3-1 0,1 1 3 0,1-5 0 0,-2 5 0 0,3-5 3 16,5 5 1-16,-5-1-1 0,-3-3 1 0,8-3 0 0,-6 9 1 0,6-8 2 16,-7 5 0-16,7-4-2 0,-6 1 1 0,6 4 0 0,-7-5 1 0,7 5 0 15,-6-7-2-15,6 3 1 0,0-2-1 0,0 1-2 0,-8 4-1 0,8-3 1 16,0 0-1-16,0-2 0 0,0 5 1 0,0-3 0 0,0 3-1 0,0-4 3 0,0-1-1 16,0 8 2-16,0-9 0 0,8 7 3 0,-8-4 0 0,0 3 5 0,0-4 4 15,6-1 4-15,-6 7 6 0,7-7 6 0,-1 2 3 0,-6-3 7 0,7 3 4 16,-1 0 7-16,-6-2 8 0,13 1 8 0,-13-5 6 0,13 4 8 0,-7 1 7 0,1-5 2 15,6 6-1-15,-7-6 0 0,7 0-5 0,0 4-3 0,1-4-4 0,-2 0-4 16,2 0-5-16,-1 0-5 0,-1 0-8 0,2 0-7 0,-1-4-8 0,1 4-7 0,-2 0-3 16,2-6-6-16,-1 6 0 0,-1 0-1 0,0-5-3 0,-5 5 2 0,6-4 0 15,1-1 2-15,-9 5-1 0,11-4 2 0,-11-2 2 0,1 0-2 0,1 3 2 16,7-3-1-16,-9 2 1 0,2-1-2 0,-1-1-2 0,-1 2 1 0,3-1-2 16,0-4-3-16,-3 3-1 0,2 2-2 0,-7-5-1 0,7-3-2 0,-2 3-2 0,3 4-1 15,-8-5-1-15,7 1 0 0,-2 5 1 0,-5-8 1 0,7 3 1 0,-7 4 3 16,7-5 0-16,-2 7 1 0,-5-7 0 0,0-1 1 0,8 7 3 0,-8-2 2 15,0-3 3-15,0 4-2 0,0 1 3 0,0-2-1 0,0 0-1 0,0 6-2 0,0-3-1 16,0-3-2-16,0 3-1 0,0 3 1 0,0-6 1 0,0 6-1 0,0-6-3 16,0 6 2-16,0-4-2 0,0 4-1 0,0 0 1 0,0 0 0 0,0 0 0 15,0 0 0-15,0 0-2 0,-8-5 1 0,8 5 0 0,0 0-1 16,0 0-1-16,0 0-2 0,0 0-1 0,0 0-2 0,0 0-1 0,0 0-1 0,0 0-1 0,0 0-3 16,0 0-2-16,0 0 0 0,0 0-2 0,0 0-3 0,0 0 1 0,0 0-5 15,0 0-1-15,0 0-1 0,0 0-1 0,0 0-2 0,0 0 2 0,0 0-2 16,0 0-3-16,0 0 1 0,0 0-2 0,0 0 1 0,0 0 0 0,0 0 2 15,0 0 1-15,0 0 1 0,0 0 6 0,0 0-1 0,0 0 5 0,0 0 1 0,0 0 2 16,0 0 2-16,0 0 3 0,0 5 1 0,0-5 4 0,0 0 2 0,0 0 3 16,0 0-1-16,0 0 0 0,0 0 1 0,0 0 2 0,0 0-1 0,0 0 1 15,0 0-1-15,0 0 1 0,0 0 0 0,0 0 2 0,0 0-1 0,0 0 1 16,0 0-2-16,0 0 1 0,0 0-2 0,0 0 1 0,0 0-1 16,0 0-1-16,0 0-4 0,0 0-2 0,0 0-5 0,0 0-3 0,0 4-3 0,0-4-5 0,0 0-1 15,0 0-5-15,0 0-1 0,0 0-1 0,0 0-2 0,0 0-3 0,0 0 0 16,0 0 2-16,-5 6-1 0,5-6 2 0,0 0 5 0,0 0 4 0,0 0 2 0,0 0 5 15,0 0 3-15,0 6 5 0,0-6 0 0,0 0 3 0,0 0-1 0,0 0 4 16,0 0-1-16,0 0 0 0,0 0 3 0,0 0-1 0,0 0 1 0,0 0 2 0,0 0-1 16,0 0-2-16,0 0-2 0,0 0-4 0,0 0-2 0,0 0-2 0,0 0-1 15,0 0-2-15,0 0-2 0,0 0-1 0,0 0-1 0,0 0-2 0,0 0-3 16,0 0-2-16,0 0-3 0,0 0-1 0,0 0-4 0,0 0-1 0,0 0 0 16,0 0 1-16,0 0 0 0,0 0 1 0,0 0 2 0,0 0 0 0,0 0 0 15,-7 3 3-15,7-3 1 0,0 0 1 0,0 0 4 0,0 6 2 0,0-6 5 16,0 0 4-16,0 0 2 0,0 0 3 0,0 0 1 0,0 0 2 0,0 0 1 0,0 0 0 15,0 0 2-15,0 0 0 0,0 0 0 0,0 0 1 0,0 0-2 0,0 0 0 16,0 0 0-16,0 3-2 0,0-3 0 0,0 0 0 0,0 0-1 0,0 0 0 0,0 0-1 16,0 0-1-16,0 0 0 0,0 0-2 0,0 0 1 0,0 0 1 0,0 0-3 15,0 0 2-15,0 0-2 0,0 0 2 0,0 0-2 0,0 0 0 0,0 0 1 16,0 0-1-16,0 0 1 0,0 0-1 0,0 0 2 0,0 0 0 0,0 0 0 16,0 0 1-16,0 0 0 0,0 0 2 0,0 0 0 0,0 0 1 0,0 0 0 0,0 0 2 15,0 0 1-15,0 0 1 0,0 0 0 0,0 0 1 0,0 0 2 0,0 0-2 16,0 0 3-16,0 0-1 0,0 0 2 0,0 0-1 0,0 0 2 0,0 0 0 15,0 0-1-15,0 0 2 0,0 0-1 0,0 0 0 0,0 0 0 0,0 0 0 0,0 0-1 16,0 0 1-16,0 0 0 0,0 0-3 0,0 0 0 0,0 0 1 0,0 0-3 16,0 0 1-16,0 0-5 0,0 0 2 0,0 0-3 0,0 0 0 0,0 0-4 15,0 0 0-15,0 0-3 0,0 0-1 0,0 0-2 16,0 0-3-16,0 0-1 0,0 0 0 0,0 0-4 0,0 0 0 0,0 0-3 0,0 0-3 0,0 0-2 16,0 0-1-16,0 0-3 0,0 0-1 0,0 0-2 0,0 0 1 0,0 0-1 0,0 0 0 15,0 0 0-15,0 0-3 0,0 0 0 0,0 0-3 0,-7 6-1 0,7-6-2 16,0 0-3-16,0 6-2 0,0-6-4 0,0 0-3 0,0 0-7 0,0 4-7 0,0-4-8 15,0 0-10-15,0 5-9 0,0-5-8 0,0 4-10 0,0 1-9 0,0-5-20 16,0 6-29-16,-5-6-42 0,5 0-54 0,0 0-52 0,0 10-53 16,0-10-12-16,0 0 5 0,-7 5 14 0,7-1 20 0,0-4 22 0,-8 0 24 0,8 0 28 0,-5 0 29 15,-2 0 37-15,0-4 42 0,7-1 53 0,-5-1 68 0</inkml:trace>
  <inkml:trace contextRef="#ctx0" brushRef="#br0" timeOffset="38437.65">19272 7363 79 0,'5'-15'148'0,"2"0"40"0,-7 0 29 0,6 0 27 0,-6 0 26 0,0-4 25 0,0 4 25 0,0 0 23 0,0 1 25 0,0 0 24 0,0 0 22 16,0-7-61-16,0 11-108 0,-6-3-57 0,6-2-26 0,0 0-11 0,0 4 0 0,0-2-7 0,-7 4-6 0,7-7-9 0,0 5-7 0,0 2-9 0,-5 0-8 0,5-1-6 15,0 0-3-15,0-1-10 0,-9 2-3 0,9 5-8 0,0-1-6 0,-5-4-5 0,5 2-9 16,0 4 2-16,0-3-2 0,0 1 2 0,-7 5-4 0,7 0-2 0,0 0-7 15,0-4-9-15,0 4-9 0,-6 0-8 0,6 0-8 0,0 0-7 0,-5 4-6 16,-4-4-5-16,9 0-7 0,-7 5-6 0,2 4-3 0,5-2-7 0,-8 2-2 16,3-4-2-16,-1 5 0 0,-2-1 1 0,3 6 1 0,-2-5 4 0,1 4 4 15,-2 1-1-15,2 1 3 0,6-2 2 0,-7 0 1 0,7 0 2 0,-5 2 0 0,5-1 1 16,0 3 0-16,-8-2 2 0,8-2-3 0,0 5 1 0,0-4 0 0,0 4-1 16,8-4-1-16,-8 6-2 0,0-9 0 0,5 4 0 0,-5-2-3 0,7 2 2 15,-7-1-1-15,6-2 0 0,-6-2 2 0,8 4-1 0,-2-6 4 0,-6 1 1 0,7-1 2 16,-2-4 2-16,3 5 4 0,-2-4 2 0,-6 3 3 0,5-5 3 0,3 2 2 15,-3-6 2-15,2 5 1 0,2-1 2 0,-4-4 0 0,1 0 2 0,1 0 2 16,-2 0-1-16,4 0 4 0,-4 0 1 0,2-4 0 0,-1 4 2 0,-6-5 2 0,8-1 4 16,-3 6 0-16,3-4 2 0,-8-2 2 0,5 3 3 0,-5-3 3 0,0 0 4 15,7 2 1-15,-7-1 3 0,0 0 1 0,0-5 0 0,-7 6 2 0,7-1 0 16,0-5-6-16,-5 4 0 0,-3-3-5 0,8 0 0 0,-5 0-3 0,-3-1-4 16,2-1-4-16,-6 1-6 0,3 1-3 0,4 0-3 0,-2-3-3 0,-4 3-2 0,2 0-7 15,-3-1 0-15,4 5-1 0,3-1-3 0,-9 2-3 0,9-1-2 0,-2 1-8 16,1-2-2-16,-8 6-6 0,7 0-6 0,2 0-8 0,-3 6-11 0,8-6-6 15,-6 4-6-15,1 1-4 0,-3-1 0 0,1 7-1 0,7-1 1 0,-6-4 0 0,-2 3 2 16,3 6 1-16,5-6 5 0,-5 0 1 0,-3 1 4 0,8 5 5 16,-6-6 8-16,6 1 3 0,0 1 3 0,-7-2 3 0,7 6 0 0,0-5-1 0,0-1 0 15,0-4 0-15,0 5 1 0,0-1-2 0,0 1 2 0,7-4-2 0,-7 3 4 16,0-4 4-16,6-1 4 0,-6 7 3 0,8-7 4 0,-3 2 2 0,-5-3 6 0,5-3 2 16,3 6 3-16,-2 0 3 0,1-6 5 0,1 0 4 0,-3 0 5 0,1 0 7 15,7 0 5-15,-6 0 6 0,7-6 5 0,-8 0 8 0,6 3 4 0,2-7 10 16,-9 5 3-16,8-5 7 0,-6 5 7 0,7-4 5 0,-8-1 8 0,6 1 3 15,-3-3 6-15,-4 3 5 0,2 0 0 0,-1-1 3 0,-6 1-2 0,0-3-1 0,0 3-9 16,0 4-4-16,0-5-8 0,0 1-6 0,0 0-8 0,-6-1-5 16,-1-1-7-16,2 2-8 0,-4-7-10 0,4 7-9 0,-2-6-9 0,-4 6-7 0,-5-1-7 15,11-5-6-15,-8 6-4 0,-1-1-4 0,2 0-1 0,-2 0-4 0,1 6-6 16,-6-1-2-16,6 1-4 0,0-1-4 0,0 5 0 0,0 0-3 0,0 0-4 0,0 5-6 16,-1-5-1-16,9 9-1 0,-8-5 1 0,5 2 1 0,2 3 2 0,1 0 0 15,5 3 1-15,-7 1 0 0,7-4-3 0,-8 6 0 0,8 0 0 0,0-6-1 16,0 7 3-16,0-2 7 0,0-4 1 0,0 5 3 0,0-6 0 0,0 1 1 15,8 1 0-15,-8-2 3 0,7 1 0 0,-7-5 7 0,5 5 2 0,-5-6 6 0,6 1 3 16,2 0 4-16,-3-1 4 0,-5 2 4 0,13 0 4 0,-5-6 5 0,-2 3 9 16,1-3 4-16,-1 0 5 0,7-3 3 0,-5 3 5 0,2-6 0 0,4 0 3 15,-7-3 1-15,6 4 2 0,1-5-3 0,-2 1 1 0,2-1-1 0,-1 1-3 16,-8-2-5-16,9 1-4 0,-9 1-3 0,8 0-5 0,-6 3 1 0,2-4-2 0,-4 5 0 16,-5-4 0-16,6 5-1 0,1-2-3 0,-7 0-3 0,0 3-12 0,0 3-9 15,0 0-15-15,0-6-14 0,0 6-20 0,0-3-23 0,0-3-28 0,0 6-36 0,0-6-37 16,0 6-41-16,0 0-54 0,0 0-59 0,0 0-69 0,0 6-71 0,-7-6-19 15,7 6 5-15,0-3 20 0,-6 6 27 0,6-3 31 0,0 4 39 0,0-5 40 16,0 4 43-16,-5 1 49 0,5-4 48 0,0 3 55 0,0 0 63 0</inkml:trace>
  <inkml:trace contextRef="#ctx0" brushRef="#br0" timeOffset="38881.61">19890 7264 77 0,'0'-4'147'0,"6"-5"44"0,-6 3 34 0,0 0 36 0,7 2 32 0,-7-1 33 0,0 0 31 0,0 1 29 0,5-2 30 0,-5 2 25 0,0-1 24 0,0 5-59 0,9-4-108 0,-9-1-58 0,0-2-29 0,0 7-19 0,0 0-14 0,5-3-16 0,-5 3-15 0,0 0-16 0,0-6-17 16,0 6-16-16,0 0-15 0,0 0-13 0,0 0-12 0,0 0-10 0,0 0-11 0,0 0-8 16,0 0-4-16,0 6-4 0,0-3-3 0,0-3 3 0,0 7 0 0,0 2 3 0,7-4 2 15,-7-1 3-15,0 6 1 0,0 0 6 0,0 0 1 0,6 5 0 0,-6-2 1 0,0 2-3 16,0 0-1-16,0 0-6 0,0 4-5 0,0-4-3 15,0 6-5-15,0-3-5 0,0 3-4 0,0-2-2 0,0-5-5 0,0 5-3 0,5-3-2 0,-5 2-2 16,0-3-3-16,0-6-4 0,0 7-3 0,8-7-8 0,-8 6-6 0,8-6-14 16,-8-3-11-16,0 4-21 0,5-5-18 0,-5 4-24 0,6-3-26 0,-6-2-35 15,0 1-33-15,0-1-65 0,8 1-76 0,-8-5-71 0,0 0-61 0,0 0-18 0,0 0 6 16,0 0 20-16,0 0 28 0,-8 0 33 0,2-5 35 0,6 1 41 0,-5-1 44 0,-3-5 48 16,0 1 50-16,3 0 65 0,-1-3 76 0</inkml:trace>
  <inkml:trace contextRef="#ctx0" brushRef="#br0" timeOffset="39053.92">19864 6971 0 0,'0'-5'4'0,"5"1"110"0,2-2 64 0,-7 2 41 15,0-1 33-15,9 1 31 0,-9-1 28 0,5-1 30 0,-5 2 29 0,0 4 25 16,0 0 25-16,0-6 18 16,0 6 19-16,0 0-86 0,0 0-145 0,0 0-74 0,0 0-38 0,0 0-22 0,0 0-11 0,0 0-13 0,0 0-13 0,0 0-12 15,6 6-16-15,-6-6-11 0,0 4-10 0,0-4-19 0,0 11-20 0,7-7-27 0,-7 1-29 16,0 5-49-16,0-6-63 0,5 7-81 0,-5-1-88 15,0-1-37-15,9-4-13 0,-9 5 2 0,0-1 10 0,0 0 13 0,0-3 19 0,0 4 29 0,0-5 37 0,0-5 41 16,0 4 44-16,0-4 61 0,0 0 66 0</inkml:trace>
  <inkml:trace contextRef="#ctx0" brushRef="#br0" timeOffset="39637.55">20398 7025 0 0,'6'-5'4'0,"7"5"115"15,-6-6 75-15,-1-3 48 0,2 5 33 0,-3-1 30 16,3-4 31-16,-8 2 33 0,5-2 32 0,-5 4 31 16,0 1 31-16,0-2 29 0,0 2 29 0,0 4-76 0,5-5-132 0,-5 5-74 0,0 0-44 0,-5-4-16 0,5 4-3 0,0 0-12 0,0 0-12 15,0 0-17-15,0 0-19 0,0 0-19 0,0 0-24 0,0 0-16 0,0 0-15 16,0 0-15-16,0 4-13 0,-5 1-11 0,5-1-9 0,0 2-2 0,0-2-6 0,0 1-2 16,-8 4 2-16,8 3 0 0,0-3-1 0,0 4 6 15,0 2 3-15,0-3 2 0,0 6 2 0,0-3-2 0,0 4 0 0,0 0 0 0,0 1-1 0,0 1-3 16,0 2 0-16,0 3-2 0,8-3-1 0,-8 3-2 15,5 2 1-15,-5-4-1 0,5 1 0 16,4-5 0-16,-9 5 1 0,5-1 2 0,2-5 0 0,1 0 1 0,-8-5 2 16,5 7 2-16,2-6 0 0,0-6 3 0,-7 6 2 0,5-5 1 0,-5-7 2 15,8 9 0-15,-8-8 1 0,0 1 2 0,6-1 1 0,-6 1 4 0,0-5 3 0,0 0 5 16,0 0 5-16,0 0 4 0,0 0 5 0,0 0 4 0,0 0 1 0,0 0 4 16,0 0 2-16,0 0 0 0,0-5 3 0,0 1 2 0,0-1 0 0,0 1-1 15,0-8-3-15,0 9-4 0,-6-7-5 0,6-1-4 0,-8 2-5 0,8 0-5 16,-5-1-2-16,5 1-4 0,-7-3-3 0,0-2-2 0,2 4-5 0,-3-3-1 15,1-2-4-15,2 0-2 0,-4 0-4 0,-1 0 0 0,2 0-4 0,3 6-1 0,-3-7-2 16,2 7-2-16,-1 0-4 0,-6 3-2 0,13-3-5 0,-6 9-2 0,-1-6-7 16,1 6-5-16,-1 0-5 0,0 0-2 0,0 6-4 0,2-1-1 0,-3-1-1 0,3 8 0 15,5-3 0-15,-6-6 2 0,-2 9 2 0,3-3 4 0,-2 0 1 0,-1 7 3 16,8-7 6-16,-6 0 2 0,6 1 3 0,-6 1 3 0,6-2 3 0,-7-3-1 16,7 3 1-16,0 1-2 0,0-1 2 0,0-4 2 0,0-1-3 0,0 8 5 15,0-9 0-15,0 7 3 0,0-4 0 0,7-1 5 0,-7 4 7 0,6-5 4 16,0 2 6-16,-6-1 8 0,8 5 7 0,-1-7 7 0,-2 3 7 0,3 0 6 0,-2-2 5 15,-1 1 8-15,8-1 6 0,-6-4 2 0,0 5 3 0,6-5 1 0,0 6 2 16,-6-6-2-16,6 0-3 0,-7 0-1 0,7 0-6 0,-5 0-4 0,2 0-6 0,-1 0-6 16,3 0-6-16,-4-6-7 0,-3 6-5 0,9 0-6 0,-14 0-2 0,5-5-5 15,3 5-8-15,-2 0-10 0,1 0-17 0,-7 0-19 0,0 0-24 0,6 0-22 16,-6 0-26-16,0 0-33 0,0 0-37 0,0 0-58 0,0 0-73 0,0 0-97 16,0 0-104-16,-6 0-39 0,-1 0-7 0,1 0 13 0,-2 0 27 0,3 0 34 0,-2-4 39 15,0 4 41-15,2 0 45 0,-10 0 50 0,10-5 53 0,-9 5 67 0,1 0 73 0</inkml:trace>
  <inkml:trace contextRef="#ctx0" brushRef="#br0" timeOffset="42318.06">20991 7665 85 0,'5'0'157'0,"3"-6"47"0,-8 6 39 0,5-3 35 0,-5-3 34 0,0 6 31 0,7-4 33 0,-7-1 31 0,0-1 29 16,7 2 29-16,-7-2 27 0,0 1-59 0,7 1-114 0,-7-1-59 0,0 1-34 0,0 4-18 0,0 0-10 0,0-6-12 0,0 6-11 0,6-5-11 0,-6 5-10 0,0 0-12 0,0 0-12 0,0 0-11 15,0 0-11-15,0 0-9 0,0 0-13 0,0 0-10 16,0 0-8-16,0 0-13 0,0 0-9 0,0 0-7 0,0 0-8 0,0 0-3 0,0 0-8 0,-6 0-2 0,6 5-7 16,0 1 1-16,-7-2-5 0,7 1 1 0,-7-1-2 0,7 1 1 0,-7 5 0 15,7 1-6-15,-5-1-6 0,-3 3-15 0,3-2-20 0,-9 4-26 0,7-6-22 16,2 6-32-16,-9-2-32 0,9 3-44 0,-8-1-46 0,-3 3-119 0,5-2-150 0,-2 4-61 15,0-7-24-15,0 8 7 0,0-6 17 0,0-2 31 0,-1-2 39 0,-6 4 42 16,8-6 44-16,-8-5 50 0,1 2 52 0,7-2 60 0,-9 1 68 0</inkml:trace>
  <inkml:trace contextRef="#ctx0" brushRef="#br0" timeOffset="45251.28">21812 7045 0 0,'0'-4'21'16,"0"-2"11"-16,0 0 7 0,0-3 6 0,0 3 8 0,0 3 6 0,0-3 11 0,0 6 9 0,0-4 7 0,0 4-6 0,0 0-16 0,0 0-12 0,0 0-6 0,0-5-5 0,0 5-3 0,0 0 0 0,0 0-2 0,0 0-3 0,0 0-6 0,0 0-8 0,0 0-8 0,0 0-11 0,0 0-9 15,0 0-11-15,0 0-8 0,0 0-9 0,0-4-4 0,0 4-8 0,0 0-7 0,0 0-3 16,0 0-3-16,0 0-1 0,0 0-2 0,0 0 1 0,0 0 2 0,0 0 5 15,0 0 6-15,0 0 8 0,0 0 10 0,0 0 10 0,0 0 10 0,0 0 12 0,0 0 12 16,0 0 11-16,0 0 13 0,0 0 12 0,0 0 12 0,0 0 14 0,0 0 10 0,0 0 16 16,0 0 10-16,0 0 15 0,0 0 15 0,-8 0 12 0,8 0 9 0,0 0 9 15,0 0 3-15,0 0 0 0,0-5-2 0,0 5-1 0,0 0-5 0,0 0-2 16,0 0-6-16,0-7-6 0,0 7-7 0,0 0-12 0,0 0-12 0,0-3-17 16,0 3-13-16,0 0-14 0,0-6-8 0,0 6-6 0,0-5-7 0,0 5-2 0,0 0-2 31,0 0-2-31,0-4 2 0,0 4 1 0,8-6 2 0,-8 2 1 0,0 4 6 15,0-5 2-15,0 5 5 0,0 0 4 0,0-9 5 0,0 3 4 0,0 6 6 0,5-4 4 16,-5-2 3-16,0 1 3 0,0 1 0 0,0-2 2 0,0 1 2 0,0 1-2 16,0 0 0-16,0-1 1 0,0-1 2 0,0 3-2 0,0-9-1 0,0 12-2 15,0-4-8-15,0-1-2 0,0-1-5 0,0 2-2 0,0-1 1 0,0 1-1 16,0-1 1-16,0 5-2 0,-5-4 0 0,5-2-3 0,0 0-2 0,0 6-7 0,0-4-4 16,0-1-3-16,0 5-3 0,0-6-1 0,0 6-2 0,0-3-4 0,0 3-7 15,0 0-8-15,0 0-9 0,0 0-10 0,0 0-11 0,0 0-10 0,0 0-7 0,0 0-7 16,0 0-3-16,0 0-2 0,0 0-2 0,0 0-1 0,0 0 0 0,0 3-1 15,0 3 1-15,0 3 2 0,0-3 4 0,0 4 5 0,0-1 5 0,0 0 7 16,0 2 4-16,0 5 3 0,0-7 2 0,0 4 0 0,0 2 0 0,0 0-2 16,5 0 0-16,-5 4-2 0,0-5-1 0,0 7 0 0,0-8 0 0,7 8 0 0,-7-2-1 15,7 1 1-15,-7-1 0 0,5 0-2 0,-5 1 1 0,0-4 1 0,7 2-1 16,-7 3 1-16,9-2 0 0,-9 0 1 0,5 1 2 0,1-5 0 0,-6 4-1 16,0-4 0-16,7 0 0 0,-7 0 1 0,5-2-1 0,-5 2 0 0,9-4 2 15,-9-1-2-15,0-1-1 0,5-5 1 0,-5 1-1 0,0 1 1 0,0-3 0 0,7 3 1 16,-7-6 0-16,0 0 2 0,0 0 0 0,0 0 2 0,0 0 4 0,0 0 6 15,0 0 7-15,0 0 4 0,0 0 7 0,0 0 2 0,0 0 0 0,0 0 1 16,0 0-1-16,0-6 1 0,0 3-1 0,0-3 2 0,0 1-1 0,0-5-1 0,0 7-4 16,0-3-4-16,0-3-4 0,-7-1-8 0,7-1-2 0,-5 2-4 0,5-1-1 15,-9 1 0-15,9-6-1 0,-5 5-3 0,-2-5-1 0,1 6-2 0,1-6-4 16,-11 0-3-16,11 6-6 0,-9-6-1 0,9 6-7 0,-10-7-2 0,3 7-1 0,0 3-4 16,-1-3-3-16,-1 5-1 0,1-1-3 0,0-1-2 0,0 6-2 0,-1 0-1 15,2 0 1-15,-1 0-2 0,-1 6 1 0,2-1 1 0,6 5-1 0,-8-7 1 16,7 7-2-16,2-5 2 0,-4 4 0 0,4 3 4 0,5-3-3 0,-7 1 4 15,1 4-1-15,6-4 4 0,0 5 2 0,-5-6 2 0,5 1 3 0,0 5 1 16,0-6 3-16,5 6 1 0,-5-5 5 0,0 4 0 0,6-4 1 0,1 1 2 16,-7 2 3-16,5-3 2 0,4 1 0 0,-4-2 2 0,2 6 2 0,-1-5 0 15,2-1 1-15,5 0 2 0,-8 3 0 0,9-3 1 0,-1-5 1 0,-6 7 1 0,7-7 1 16,-4 1 2-16,3-1 1 0,1 2 0 0,-1-1 3 0,0-1 2 0,0-4 0 16,1 0 3-16,6 0 2 0,-8 0 5 0,0 0 1 0,9 0 2 15,-3-4 4-15,-4-1 3 0,4-1 0 0,3 2 3 0,-8-1 0 0,8 1 0 0,-2-7 2 16,-6 7-1-16,6-5 1 0,-7 3 1 0,2-4 1 0,-1 0-3 0,0 0 1 0,0 1-2 15,-7-1 0-15,6-5-2 0,-3 6 2 0,-2-6 4 0,-2 6 3 0,1-7 1 16,-6 2-4-16,6-5-5 0,1 4-3 0,-7 0 0 0,8-4-1 0,-8 4 0 0,0-5 0 16,0 6 4-16,0 0 2 0,0 4-1 0,0-5 2 0,0 6-5 0,0 3-6 15,0 2-3-15,0-1-3 0,0 5-5 0,0-6-10 0,0 6-5 0,0 0-10 0,0-4-9 16,0 4-10-16,0 0-9 0,0 0-7 0,-8 4-6 0,8-4-2 16,0 6-3-16,-7-1 1 0,7-1 2 0,0 2 3 0,0-3 7 0,0 7 7 15,-6 1 8-15,6-1 6 0,0-1 5 0,0 6 6 0,0-6 5 0,0 0 0 0,0 6 3 16,0-5 1-16,0 5 1 0,0-6 0 0,6 3-1 0,-6-3 1 0,0 6-1 15,7-6 3-15,-7 0-3 0,8 1 0 0,-8 1-3 0,5-1-5 0,2-1-9 0,0 0-11 16,-7 0-15-16,5-3-20 0,-5 4-18 0,8-5-21 0,-1-1-24 0,-7-4-26 16,5 6-33-16,-5-6-36 0,0 0-69 0,7 0-81 0,-7 0-86 0,0 0-87 15,0-6-26-15,0 6 4 0,0 0 20 0,0-9 32 0,0-1 35 16,-7 1 37-16,7-2 43 0,-5 1 43 0,-2-3 52 0,-1-2 53 0,3-5 71 0,-2 1 75 0</inkml:trace>
  <inkml:trace contextRef="#ctx0" brushRef="#br0" timeOffset="45393.64">21986 6952 0 0,'0'-9'14'0,"-5"-2"132"0,-3 7 81 0,8-7 56 0,-6 7 40 0,6-2 30 0,0 1 26 0,0 1 21 0,6 0 18 0,-6-1 17 0,0-1 15 0,0 3 13 0,8 3 16 0,-8-7-106 0,5 7-168 0,-5-5-95 0,0 5-58 0,0 0-30 0,8 0-14 0,-8 0-7 0,0 0-6 15,5 0 0-15,-5 0-1 0,8 0-1 0,-8 0 1 0,6 0-3 0,-6 5-8 16,5 2-12-16,2-4-19 0,1 3-19 0,-8-1-20 0,6-1-35 0,1 0-38 0,-1 7-59 16,-1-7-67-16,11 7-56 0,-11-1-53 0,1-1-17 0,1 0-2 0,7 1 13 15,-7 1 17-15,-2-1 28 0,7-1 31 0,-5-4 35 16,1 5 38-16,4-7 44 0,-5 8 48 0,6-7 59 0,-6 2 73 0</inkml:trace>
  <inkml:trace contextRef="#ctx0" brushRef="#br0" timeOffset="45793.59">22462 7099 97 0,'7'0'174'0,"5"0"53"15,-4-6 44-15,-3 6 42 0,3-3 41 0,-2-4 39 0,-1-2 37 0,2 4 34 16,-7-1 33-16,9-3 27 0,-4 5 24 0,-5-5-67 0,6-3-121 0,-6 3-70 16,7 0-44-16,-2-1-25 0,-5 5-18 0,0-4-22 0,8-1-21 0,-8 4-22 15,0-3-17-15,0 3-15 0,-8 2-18 0,8-1-9 0,0 1-9 16,-5-1-11-16,-2-1-11 0,7 2-14 0,-6 4-12 0,1-6-12 0,5 1-9 0,-9 5-10 0,2-4-5 15,2 4-6-15,-1 0-4 0,-2 0-2 0,3 0-3 0,-8 4-1 0,6-4-1 16,0 5 1-16,2-5 0 0,-3 6 2 0,1-2 0 0,2 2 1 0,-4 3 0 16,4-4 4-16,0-1-1 0,-3 6 2 0,8-5-1 0,-6 1 3 15,6-3-1-15,0 4 1 0,-7 2 0 0,7-4 1 0,0-1-3 0,0 2 0 16,0-3 1-16,0 8 0 0,0-7 5 0,7 2 0 0,-7 4 2 0,6-5 3 0,-6 4 1 16,8 1 1-16,-3-5 1 0,-5 4 3 0,14 1 0 0,-9 1 3 0,2-3-1 0,1 7 5 0,4-4 3 15,-5-1 0-15,6 5 1 0,-8-6 2 0,9 0 5 0,-2 7 3 16,2-2 7-16,-8-4 3 0,6-1 5 0,-4 6 1 0,5-6 4 0,-7 1-1 0,1 5 1 15,-1-6 0-15,2 3 0 0,-3-9-2 0,-5 6 0 0,7 3-4 0,-7-8-2 0,0 5-4 16,6-4-6-16,-6 1-5 0,0 4-1 0,0-5-4 0,-6-1 1 0,6 5 1 16,-7-3 0-16,7-2 2 0,-5 1-2 0,-3 1 1 0,2 3-1 0,-1-9-2 15,1 6-5-15,1-2-8 16,-3 1-7-16,0-1-11 0,3 2-12 0,-8-2-16 0,8 1-19 0,-4-5-27 0,2 0-22 0,2 5-29 0,-9-5-28 0,9 4-32 16,-3-4-27-16,3 0-44 0,-2 0-48 0,0 0-57 0,2 0-53 0,-3-4-42 0,8 4-27 15,-7 0 2-15,7-5 22 16,-5 0 31-16,5 1 38 0,0-2 38 0,0 2 43 0,0-1 42 0,0-5 44 0,0 1 51 15,0-2 56-15,5 1 58 0,-5 1 70 0</inkml:trace>
  <inkml:trace contextRef="#ctx0" brushRef="#br0" timeOffset="46041.3">22794 6938 0 0,'14'-16'16'0,"-1"7"134"0,-6-2 82 0,-2 3 59 0,2-3 48 16,0 8 42-16,-2-9 41 0,-5 8 37 0,8-1 37 0,-8-1 32 0,0 2 27 16,0-1 27-16,0 1 24 0,0 4-99 0,5-5-171 0,-5 5-95 0,0 0-56 0,0 0-37 15,0 0-23-15,0 0-23 0,0 0-19 0,0 0-16 0,0 0-12 0,0 0-9 16,0 5-8-16,0-1-6 0,0 5-3 0,0-3-4 0,8 3-1 0,-8-4 0 31,0 5 1-31,6 5 4 0,-6-6 3 0,0 1 1 0,0 5 0 0,5 0-2 0,-5 0-3 0,0 0-5 0,0 0-3 0,8 4-2 0,-8-5 0 0,0 6-7 16,0-2-2-16,8-3-4 0,-8 6-2 0,0-2-6 0,0 1-4 0,5-1-6 0,-5 0-7 15,0 2-10-15,8-7-10 0,-8 5-17 0,0 2-18 0,5-8-15 0,-5 7-22 0,5-4-18 16,-5-4-22-16,9 4-24 0,-9-2-21 0,5 2-28 0,2-1-23 0,-7-6-42 31,6 0-48-31,-6 0-63 0,0 3-67 0,7-3-32 0,-7-5-7 0,0 2 16 16,0-6 22-16,0 0 34 0,0 0 33 0,0 0 40 0,0 0 39 0,0 0 41 0,-7-6 44 15,7 6 54-15,-6-4 58 0</inkml:trace>
  <inkml:trace contextRef="#ctx0" brushRef="#br0" timeOffset="46216.42">22801 7264 0 0,'-7'-4'14'0,"-5"-5"130"0,3 3 78 0,-2-4 60 0,4 5 50 0,2-4 48 16,-4-1 43-16,2 5 43 0,2-11 42 0,5 7 33 0,-6 0 31 0,6 0 24 16,-5 3 23-16,5 2-97 0,0-1-169 0,5-5-89 0,-5 10-51 0,0-6-37 15,0 1-24-15,6 1-26 0,-6-1-26 0,5-1-25 0,-5 2-21 0,7 0-17 16,2-1-13-16,-4-1-6 0,2 6-6 0,4-3-4 0,-2-4-6 0,3 2-12 0,2 5-20 15,-1-4-26-15,-1 4-32 0,2-5-38 0,-1 5-44 0,0 0-84 16,-2-6-101-16,10 2-99 0,-8 4-95 0,6-5-33 0,-6 1-9 0,8-1 10 0,-9 1 18 16,2-2 28-16,-1-4 37 0,1-1 47 0,-4 2 50 0,3 0 59 0,-5 0 62 0,5-7 83 15,0 1 89-15</inkml:trace>
  <inkml:trace contextRef="#ctx0" brushRef="#br0" timeOffset="46516.88">23342 6835 0 0,'0'5'3'0,"0"-5"109"0,0 0 61 0,0 0 44 16,0 0 36-16,0 0 37 0,5-5 43 0,-5 5 39 0,8-4 39 0,-8-2 35 16,6 0 34-16,-6-3 33 0,7 3 34 0,-7 3-69 0,0-3-132 0,6 2-60 15,-6-1-25-15,0 1-11 0,0-2-12 0,5 0-14 0,-5 3-23 0,0-3-19 16,0 6-15-16,0-5-14 0,0 5-13 0,0 0-14 0,0 0-17 0,0 0-14 16,0 0-13-16,0-4-14 0,0 4-9 0,0 0-11 0,0 0-7 0,0 0-8 0,0 0-6 0,7 0-8 15,-7 4-2-15,0-4-6 0,9 5-4 0,-4 4-5 0,2-3 0 16,-7 4 0-16,11-1 1 0,-2 0 1 0,-2 6 3 0,-2 1 2 0,9 2 2 0,-9-3-2 15,8 6 0-15,-6 3-3 0,5-5-3 0,-4 5-5 16,-1 0 0-16,6 1-3 0,-13 5-2 0,6-6-2 0,-1 7 2 0,-5-3-5 0,0 2-1 0,0-2 0 16,0 2-1-16,-5 3-1 0,5-3 1 0,-6-5-8 0,-7 5-4 0,-2-2-10 15,10-4-10-15,-14 0-15 0,6 1-18 0,-6-5-24 0,-2-1-27 0,3 2-29 0,-9-2-34 16,1-1-41-16,0-2-47 0,-1-2-115 0,1 5-142 0,-8-3-58 0,10-2-11 16,-2 1 9-16,0-6 24 0,-1 1 32 0,1 1 39 0,0-1 43 0,-1-7 46 0,4-3 53 15,-4 6 52-15,1-12 60 0,-1 6 67 0</inkml:trace>
  <inkml:trace contextRef="#ctx0" brushRef="#br0" timeOffset="53801.21">9079 10117 28 0,'0'0'58'0,"0"0"18"0,0 0 16 0,0 0 16 0,0 0 16 0,-7 0 17 0,7 0 15 0,0 0 16 0,0 0 13 0,-7 0 1 16,7 0-8-16,0-5-8 0,0 5-9 0,0 0-7 0,0 0-6 0,-5-4-6 0,5 4-4 0,0 0-3 0,0 0-4 0,0 0-6 0,0-5-1 0,0 5-6 0,0 0-3 0,0 0-5 0,-7-6-7 0,7 2-2 15,0 4-1-15,0-6 0 0,0 6 3 0,-8-5 2 0,8 1 0 0,0 4 3 16,-5-5 4-16,5-1 1 0,0 2-1 0,-8 4-1 0,8-4 1 0,0-1-3 16,-6 5 0-16,6-6-3 0,0 6-5 0,0-3-4 0,0 3-9 0,-5-7-6 15,5 7-7-15,0 0-8 0,0 0-6 0,0 0-10 0,0 0-7 0,0 0-7 0,0 0-8 16,0 0-8-16,0 0-9 0,0-5-6 0,0 5-5 0,0-4-4 0,5 4-3 16,-5 0-2-16,6-5 2 0,-6 5-1 0,0 0 1 0,8 0 0 0,-3 0 0 0,3 0 2 15,-1 0 2-15,-2 0 4 0,2 5 1 0,0-5 2 0,-2 4 2 0,3 1 0 16,-3-5-1-16,9 7 0 0,-9 2-2 0,2-4-1 0,7-1 0 0,-7 6 0 15,-1-1 2-15,-1 2 1 0,4 4 0 0,3-6 1 0,-6 10-2 0,1-3 1 16,-1-2-1-16,2 5 0 0,-3 2 1 0,2-3 0 0,-1 6 0 0,2 1-3 16,-2-1 3-16,-6-3 0 0,7 2-2 0,-7 3 0 0,5-3-2 0,-5 3 0 0,7-2 1 15,-7-5-2-15,0 1 1 0,0-1 0 0,0 0-1 0,7 2-1 0,-7-8 1 16,0 2 0-16,0-4 2 0,0 4 1 0,0-7 1 0,-7 2 0 0,7 0 2 16,0-4 2-16,0 3-1 0,0-3 4 0,0-2 3 15,0 1 2-15,-7-5 7 0,7 0 8 0,0 4 12 0,0-4 7 0,0 0 10 16,0 0 6-16,0 0 4 0,-5-4 6 0,5 4 6 0,-7-5 5 0,7 1 7 0,-6-2 3 0,6 0 6 0,-8 3-1 15,2-9-4-15,6 8-6 0,-7-6-10 0,7 2-8 0,-5-4-8 0,5-2-8 16,-8 4-7-16,8-5-8 0,-6 2-9 0,6-2-4 0,0 0-11 0,-7 0-4 16,7-3-7-16,0-3-7 0,0 2 0 0,0-2-6 0,0 3-3 15,7-1-2-15,-7-7-3 0,0 7 0 0,6-6-2 0,-6 7 0 0,8-3 0 0,-3 6-3 0,-5-4 1 16,7 5-2-16,-1-2 0 0,2 7 0 0,-2-6-1 0,1 6 2 0,-2 0-4 16,2-7-5-16,0 11-11 0,-2-5-18 0,10 1-19 0,-9 0-27 0,7 3-29 0,-8-4-32 15,9 5-32-15,-7 1-34 0,6-1-36 0,-7-1-61 0,7 6-70 0,-5 0-78 16,-3-4-72-16,9 8-19 0,-9-4 6 0,2 0 30 0,1 6 33 0,-2-1 44 0,0-1 43 15,1 1 48-15,-7 1 48 0,5-2 49 0,-5 2 50 0,0-1 64 0,0 4 69 16</inkml:trace>
  <inkml:trace contextRef="#ctx0" brushRef="#br0" timeOffset="54323.05">9567 10206 23 0,'-7'-12'121'0,"7"8"57"0,0-7 43 0,0 8 36 0,0-7 33 0,-5 5 33 0,5-4 28 0,-8 2 31 0,8 3 29 0,-7-1 26 0,7 0 23 0,0 1-35 0,0 4-72 0,0 0-74 0,-5-6-80 0,5 6-44 0,0 0-24 15,0 0-26-15,0 0-19 0,0 0-21 0,0 0-19 0,0 0-15 0,0 0-18 0,0 0-12 0,0 6-10 16,0-2-6-16,0 1-5 0,0-5-1 0,0 9 0 0,0-2 0 0,0-2 3 0,0 4 2 16,0-5 5-16,0 5 3 0,0-3 2 0,0 3 2 0,0 3 0 0,0-3 3 15,5-3 0-15,-5 1 2 0,0-1 1 0,7 3 1 0,-7-4 1 0,8 5 1 16,-3-4 0-16,-5-1 0 0,7 5 4 0,0-6 1 0,-2-4 2 0,3 5-2 0,-3-1 1 15,3-4 1-15,-2 5-4 0,-1-5 1 0,11 0-2 0,-11 0 2 0,1 0-2 16,6 0-1-16,-3 0 3 0,-2 0 0 0,4-5 3 0,-4 5 5 0,-1-4 5 0,2-1 10 16,4 1 8-16,-6-2 7 0,0 2 13 0,1-1 6 0,1-1 12 0,-8-4 7 15,5 5 10-15,3-4 6 0,-8 3 7 0,6-1 3 0,-6-4 1 0,5 1-2 16,-5 4-6-16,0-3-9 0,0 0-6 0,0-1-9 0,0-4-10 0,0 3-8 16,-5 1-12-16,5-4-7 15,-6 5-9-15,-2-6-8 0,3 0-10 0,-3 4-2 0,8-2-5 0,-13 4-3 0,7-7-2 0,1 5 0 0,-2 2-3 0,-7 5 0 16,7-5 1-16,-4 3-1 0,4 0-2 0,-2 2-3 0,-3 4-3 0,6-5 0 0,1 5-4 15,-11 5-5-15,11-5 0 0,-1 4-3 0,-7 2-1 0,5 0 0 0,3-2-1 16,-2 5 0-16,0 0-1 0,2-3-1 0,-3 8 0 0,1-4 2 0,2 1-2 16,-3-3 5-16,2 3-1 0,1 4 3 0,5-5-2 0,-8 4 3 0,0-4 3 0,8 4 0 15,-5-3-1-15,5 3 3 0,0-1-1 0,-6 2 1 16,6 1-1-16,0-2 2 0,0 1 1 0,0 4-2 0,0-4 1 0,0 0 1 0,0 4-1 0,0-4-4 16,0 0 0-16,6 3-2 0,-6-2-6 0,5-1-3 0,3-1-5 0,0 2-7 15,-3-7-6-15,1 6-10 0,2-6-9 0,4 1-12 0,-4-1-16 16,4 2-16-16,0-1-18 15,1-1-20-15,1-5-22 0,-2 7-24 0,2-7-28 0,4 2-45 0,-2-1-54 16,2-1-67-16,-4-4-67 0,4 6-22 0,3-6 7 0,-8 0 18 0,6 0 24 0,0-6 32 16,1 2 35-16,-1-1 36 0,-7-1 38 0,9-4 42 0,-1 1 44 0,0 0 55 0,-1-6 62 15</inkml:trace>
  <inkml:trace contextRef="#ctx0" brushRef="#br0" timeOffset="54625.25">10161 10200 0 0,'0'-15'2'0,"5"0"113"0,-5 6 74 0,0-7 55 15,0 7 46-15,0 0 40 0,0-1 38 0,0 1 36 0,0 4 37 0,0-5 31 0,0 4 32 0,-5-3 27 0,5 4 27 0,0-5-78 0,-8 6-137 0,8-1-77 0,-8-1-48 0,8 3-28 0,-5-4-22 0,5 2-16 16,-8 1-19-16,8-1-16 0,-5-1-18 0,5 6-16 0,-5-4-14 0,-4-1-10 16,2 5-10-16,7-4-9 0,-5 4-10 0,-1 0-7 0,6-5-5 0,-7 5-9 15,1 0-4-15,-2 0-7 0,3 0-1 0,-2 5-6 0,1-5-2 0,-2 0-3 16,-5 4-1-16,8 1-3 0,-4-1 2 0,4-4-4 0,0 11 1 0,-3-7-3 16,3 1-1-16,-3 5 0 0,0-4-1 0,3 3 0 0,-1-5-2 0,-1 7 4 0,1-2-2 15,-1 1 3-15,7 1 4 0,-6-2-2 0,-1 5 2 0,7 0 2 0,-7-2-1 16,0 1 3-16,7 2-1 0,0 0-1 0,-5 0 2 0,5-2-1 0,0 2 2 0,0 0 1 15,0 0-2-15,0 0-3 0,0 1 0 0,0-2-6 0,5-1-4 0,-5 2-6 16,0-6-8-16,7 7-8 0,0-1-5 0,-7-6-13 0,7 6-10 0,-1-6-10 16,-6 3-15-16,7-3-14 0,-1 0-21 0,1 1-13 0,-1-4-18 0,-1 3-19 15,11-4-20-15,-11-1-35 0,3 2-36 0,2-2-42 0,4 1-36 0,-7-5-34 16,7 4-27-16,-8-4 3 0,6 5 13 0,2-10 26 0,-1 5 28 0,-8-4 32 0,11-1 32 16,-6 1 36-16,3-6 38 0,3 5 45 0,-5-10 46 0,-3 5 50 0,5-4 61 0</inkml:trace>
  <inkml:trace contextRef="#ctx0" brushRef="#br0" timeOffset="55335.04">10355 10166 94 0,'6'-9'161'0,"-6"-3"46"16,0-2 36-16,0 4 36 0,0 1 32 0,0 0 33 0,-6-1 31 0,-1-1 32 0,7 7 29 16,-5-7 28-16,5 7 24 0,-8-5-65 0,8 3-122 0,-8 3-60 0,8 3-32 15,-5-7-19-15,5 7-14 0,0-5-16 0,0 5-17 0,-6 0-21 0,6 0-21 16,0 0-18-16,0 0-19 0,0 0-11 0,0 0-16 0,0 5-10 0,-5-5-12 16,5 7-11-16,0-7-10 0,-7 3-5 0,7 3-8 0,0 3-2 0,0-5-1 0,-9 2 1 15,9 3 1-15,0-4 2 0,0 5 1 0,0 1 3 0,0-7-1 0,0 5 3 16,0 1 0-16,0 0 1 0,0 1 0 0,9-2 3 0,-9 0-1 0,7 0 1 15,-7 2 1-15,5-1 1 0,1 0 1 0,-6 1 0 0,5-4 1 0,3 4 2 16,0-2 1-16,4 1 1 0,-6-4-1 0,8 3-1 0,-2 1 0 0,-6-5 0 16,7-1-2-16,2 1-2 0,4 2 1 0,-6-7-1 0,0 3 0 15,-2-3 0-15,10 0 0 0,-8-3 0 0,8 3-1 0,-10-7 1 0,2 2 0 0,0 1 2 0,6-1 2 16,-4 1 2-16,-1-2 3 0,-4-3 3 0,-2 0 3 0,5 2 2 0,0-2 4 16,-7-2 3-16,2 4 6 0,-3-4 4 0,2 1 6 0,-1 0 6 0,-6-1 3 0,7 2 6 15,-7 0 4-15,0-7 4 0,0 7-2 0,-7-6 2 0,7 2-5 0,-6-2 1 16,-1 0-3-16,2 0-4 0,-3 0-2 0,2 0-3 0,1 0-6 0,-10 2-6 15,9-2-5-15,-7 0-7 0,-1 6-4 0,9-1-3 0,-10 5-4 0,10-4-2 0,-9 2-3 16,1 4-2-16,8-3-4 0,-9 6-5 0,9 0-4 0,-11 0-2 16,11 6-4-16,-8-6 2 0,8 10-4 0,-11-5 3 0,5 4-4 0,4-5 2 0,1 11 0 0,-7-6 3 15,6 3-2-15,1 1 4 0,-7-4 0 0,5 6 4 0,3 0 0 0,-9 0 1 16,14 0-1-16,-12 0 3 0,4 0-2 0,8-2-2 0,-6 2 1 0,0 1-3 16,6-2-1-16,-7-1 3 0,7 2-2 0,0 1 2 0,-5-2-2 0,5 1-1 15,5 1 0-15,-5-7-1 0,0 6 1 0,7-2-1 0,-7 2 1 0,6-4-1 16,-6 2 3-16,6 2 2 0,2-6-1 0,4 3 1 0,-6 1 1 0,2-3-1 15,5 0 2-15,-6 0 1 0,5-1-1 0,0 3 2 0,2-8-1 0,-1 5 1 0,8-4 0 16,-8-1-1-16,6 2 0 0,-7-6 1 0,7 6 2 0,1-6-2 0,0-6 2 16,1 6 2-16,-3-6 0 0,3 6 0 0,-2-4 4 0,-1-5 1 0,3 4 2 0,-3 1 1 15,8-8 2-15,-6 3 1 0,1-1 0 0,-3 0 3 0,-5 0-3 0,7 1 2 16,-1-1 0-16,-6-5 1 0,1 6 2 0,-1-6 5 0,0 6 5 0,-2-7 7 16,-4 7 10-16,2 0 7 0,-4-6 9 0,2 6 6 0,-7-3 6 15,6-3 6-15,-6 8 6 0,0-4 5 0,0-5 2 0,0 7 1 0,0-6 3 0,0 6-3 0,-6 0 0 16,6-7-7-16,0 7-4 0,-7 3-8 0,7-3-8 0,-5 5-7 0,5-1-7 15,-9-5-7-15,9 10-8 0,0-6-5 0,-7 6-7 0,7-5-8 0,0 5-7 0,-5 0-10 16,5 0-7-16,0 0-8 0,0 0-3 0,-6 5-3 0,6-5-1 0,-6 6-2 16,6 4-1-16,0-5 0 0,-7-1-1 0,7 5 0 0,-8-3 3 0,8 3 3 15,0 0 2-15,-5 3 6 0,5-3 2 0,0 1 3 0,0-1 0 0,-7 0 1 16,7 7 0-16,0-5-1 0,7-4-1 0,-7 4 2 0,0 5 2 0,0-7 0 16,5 6 3-16,-5-6 0 0,8 0 0 0,-8 7 1 0,7-7-2 0,-1 6-4 0,0 0-9 15,-1-6-12-15,2 1-19 0,2 5-16 0,-4-6-18 0,2 0-18 0,4 3-17 0,-3-3-19 16,0-3-22-16,-3 3-22 0,1-5-24 0,1 1-23 0,7-5-24 0,-7 4-33 15,-2-4-39-15,1 0-36 0,2 0-38 0,-3-4-26 0,3-1-23 0,-3 1 6 16,2-1 20-16,0-5 25 0,-2 1 34 0,3-3 34 0,-8 3 35 0,7-6 38 0,-1 2 38 16,-6-2 46-16,7-6 49 15,-7 8 52-15,6-8 65 0</inkml:trace>
  <inkml:trace contextRef="#ctx0" brushRef="#br0" timeOffset="55508.96">11091 9984 24 0,'-8'-18'124'15,"-4"-1"62"-15,5-2 49 0,2 6 42 0,-3-3 40 0,-5 2 34 0,7-4 34 0,1 7 27 0,-2 4 25 0,7-7 23 0,-8 5 19 0,8 2-38 0,-6 5-71 0,6-1-76 0,0 1-78 0,0-2-48 0,0 6-31 0,0 0-28 0,0 0-29 0,0 0-23 0,0 0-21 0,0 0-15 0,0 0-12 0,0 0-8 16,0 0-3-16,0 0-7 0,0 6-3 0,0-2-13 0,0 1-16 0,0 4-22 0,6-5-26 0,-6 7-23 16,8-1-22-16,-8 5-50 0,0-6-61 0,7 0-79 0,-2 1-83 0,-5 5-34 0,6-4-9 15,2-2 3-15,-8 5 12 0,5-3 23 0,3-8 28 0,-3 9 37 0,2-3 37 0,-7-5 43 16,12 2 46 0,-12-3 59-16,8 3 67 0</inkml:trace>
  <inkml:trace contextRef="#ctx0" brushRef="#br0" timeOffset="55839.87">11357 10059 0 0,'7'4'31'0,"-7"-4"147"0,0 0 79 0,0 0 56 0,0 0 40 0,0 0 38 0,0-4 38 0,0-1 34 0,-7-1 34 0,7-4 31 0,0 5 25 16,0-4 28-1,0 3 22-15,0 2-113 0,0-5-191 0,0 4-92 0,0 1-41 0,0-2-21 16,0 6-13-16,0 0-14 0,0 0-20 0,0 0-18 0,0 0-21 0,0 0-13 16,0 0-9-16,0 0-11 0,0 0-4 0,0 0-12 0,0 0-9 0,0 10-6 15,0-5-8-15,0 4-3 0,0-5-2 0,0 7 2 0,0-2 4 0,0 1 4 16,0 1 3-16,0 3 2 0,0-5 5 0,0 6-2 0,7-4 1 0,-7 2-1 15,0-3-1-15,0 4-3 0,8 2-2 0,-8-7-2 0,5 6 1 0,-5 0-3 16,7-5-2-16,0 4 2 0,-7-4 0 0,12 4 0 0,-6-4 0 0,2-4 2 16,-2 3 0-16,1 1 3 0,7-5 1 0,-2-1 3 0,-6 1 2 0,7 2 3 0,-5-7 2 15,3 0 3-15,2 0 1 0,2 0 0 0,-10 0 0 0,9-7 3 0,-1 2-1 16,0 1 1-16,-7-1-3 0,6 1 3 0,-4-6 1 0,4 5 1 0,-5-4 5 0,-2 2 2 16,3-2 3-16,0 4 6 0,-8-5 6 0,5 1 1 0,-5 0 1 0,6-3 1 15,-6 3 1-15,0 0-2 0,0-6 1 0,0 6-5 0,0-7-2 0,-6 1-3 16,6 2-4-16,-5-8-5 0,5 7-7 0,-8 0-6 0,8 0-5 0,-8-7-4 0,8 11-5 15,-5-4-8-15,5-2-7 0,-7 7-7 0,7 0-9 0,0-1-12 0,-6 5-16 16,6 1-24-16,0-1-26 0,0 5-34 0,0 0-41 0,0 0-39 0,0 0-35 16,0 0-53-16,0 0-57 0,0 0-77 0,0 0-88 0,6 5-27 0,-6-1-1 15,7 1 18-15,-7-1 31 0,5 2 36 0,3-3 47 0,-8 3 48 0,8-1 55 0,-3-1 49 16,1-4 52-16,1 6 58 0,-2-6 65 0</inkml:trace>
  <inkml:trace contextRef="#ctx0" brushRef="#br0" timeOffset="56351.67">12100 10005 0 0,'7'9'38'0,"-7"-5"153"0,5 2 83 0,-5-6 59 0,0 0 46 0,0 0 41 16,0 0 39-16,0 0 35 0,0-10 34 0,0 1 29 0,-5 0 25 0,5 3 26 15,0 0 19-15,0 2-122 0,0 4-211 0,0-5-103 0,0-1-51 0,0 6-27 0,0 0-17 16,0-3-19-16,-7 3-18 0,7 0-17 0,0 0-14 0,-6 0-12 0,1 0-8 16,5 0-9-16,-9 3-6 0,9-3-6 0,-7 6-5 0,2-1-5 0,-1-1-3 15,6 2 0-15,-8 0-3 0,3-2 3 0,-3 1 1 0,8 4 0 0,-5-5 2 0,5 7 1 16,-7-7-2-16,7 8-3 0,0-9-5 0,-7 8-8 15,7-7-8-15,0 6-7 0,0-5-3 0,0-1-3 0,0 7-7 0,7-7-1 0,-7 2 1 0,7-1 1 16,-7 4 1-16,5-9 3 0,-5 4 5 0,8 2 6 0,-3-2 10 0,3 1 8 16,-2 0 12-16,-1-5 8 0,2 0 8 0,2 4 6 0,-4-4 7 0,1-4 5 15,1 4 0-15,-2 0 5 0,11-5 2 0,-11 0 8 0,1 5 8 0,1-4 12 0,-1-6 11 16,2 5 10-16,-3 1 9 0,-5-1 5 0,7-5 6 0,-1 4 2 0,-6-3 4 16,6 4 3-16,-6-5 2 0,0 1 1 0,0 0 0 0,0-3-7 0,0 3-9 0,-6-1-11 15,6 1-11-15,0-6-14 0,-6 0-10 0,-1 0-6 0,2 2-7 0,-3-2-3 16,2 0-2-16,-1 0-4 0,1 0-2 0,1 0-2 0,-3 0-4 0,0 6-2 15,3-1-4-15,-2 1 1 0,1 3-4 0,1-3-3 0,-4 3-1 16,-3 2-5-16,6 4-4 0,6 0-3 0,-13 0-5 0,5 0 0 0,3 4-4 0,-2 2 1 0,0 3-1 16,0 3 0-16,-6-3 1 0,8 0-1 0,-9 0 1 0,9 6 4 0,-3 1-1 15,-5-2 4-15,5 0 2 0,-3 7 2 0,3-7 2 0,3-1-1 0,-2 2 3 16,1 6-1-16,-1-8-1 0,0 2 1 0,0 6 1 0,2-8-1 0,5 2 1 0,-8 0 0 16,8 5 2-16,-5-6-1 0,5 7-2 0,0-7 0 0,0-1 1 0,0 8-3 15,5-6-1-15,-5-2 2 0,8 7-2 0,-8-4 2 0,5-1 0 0,2-2-3 16,0 2 0-16,0 0-8 0,6-6-6 0,-8 6-11 0,9 0-11 0,-1-5-10 15,-6-1-13-15,7 1-15 0,-4 0-14 0,4 0-25 0,-1-1-24 0,8-3-29 16,-8 0-29-16,0 3-52 0,5-5-59 0,-4-4-79 0,4 5-82 0,-2-5-26 0,2 0 2 16,1 0 17-16,-6-5 25 0,8 1 30 0,-2-1 33 0,-7-5 40 15,8 1 42-15,-8-7 44 0,9 2 46 0,-10-5 61 0,10 4 65 0</inkml:trace>
  <inkml:trace contextRef="#ctx0" brushRef="#br0" timeOffset="56717.67">13176 9697 3 0,'5'-5'92'0,"3"-4"61"0,-3 3 41 0,-5 2 37 0,0-1 33 0,0-5 33 0,0 4 32 0,0-3 31 0,0 4 32 0,0 1 25 0,0-2 25 0,0 2-19 0,-5-1-48 0,5-1-62 0,-8 6-75 0,8-3-36 0,-5-3-19 0,5 2-13 0,-7-2-11 0,7 1-14 0,-7 1-14 16,0-2-16-16,1 3-8 15,-1-3-11-15,7 6-6 0,-5-6-5 0,-4 3-4 0,4 3-7 0,-2-6-8 0,7 6-9 0,-6-3-8 0,1 3-11 0,5 0-8 0,-8 0-12 16,8 0-6-16,0 0-8 0,-8 0-8 0,8 3-6 0,-5-3-2 0,5 6-6 16,-6-3-3-16,-2 3-4 0,3 0 2 0,5 3 0 0,-7 0-2 0,-1-3 5 15,3 7 0-15,5-2 5 0,-7-1 2 0,0 4 1 0,2 0 3 0,-3 1-1 16,8 0 2-16,-5 4-1 0,-3 1 2 0,2-1 0 0,1 5 1 0,5 1 0 16,-7-1 1-16,-2 6 0 0,9 0-1 0,-5-2-1 0,5 3-6 15,-7-4-7-15,7 4-14 0,0-2-12 0,7 1-16 0,-7-2-13 0,5 2-13 0,4-2-18 0,-2-3-16 16,-2 5-16-16,9-6-15 0,-1 0-17 0,-1-3-16 0,8 2-32 0,-8-2-39 15,7-3-39-15,2-3-45 0,-3 6-36 0,3-8-29 0,-1-3-1 0,-8 0 16 0,7 0 21 16,1-1 26-16,-1-3 28 0,-6 0 28 16,1-6 32-16,-1 0 32 0,8-6 45 0,-11 0 47 0,4 3 51 0,-7-9 68 0</inkml:trace>
  <inkml:trace contextRef="#ctx0" brushRef="#br0" timeOffset="57246.35">13552 9823 85 0,'0'-15'152'0,"0"11"43"16,8-5 35-16,-8 0 34 0,5-3 36 0,-5 9 36 0,0-3 35 0,8 0 38 0,-8 2 31 0,0 4 35 0,0 0 31 16,0-5-58-16,0 5-112 0,0 0-54 15,0 0-28-15,0 0-17 0,0 0-14 0,0 0-22 0,0 0-20 0,0 0-30 0,0 0-26 0,0 0-22 0,0 0-18 0,0 0-14 16,0 0-16-16,0 5-9 0,6 5-12 0,-6-1-8 0,0-3-5 0,0 4-6 16,0 4-1-16,5 1-1 0,-5-5 4 0,0 9 2 0,8-5 5 0,-8 1 0 15,8 6-1-15,-8-8-4 0,0 8-3 0,5-2-3 0,-5-1-6 0,0 3-1 0,6-6-1 16,-6 4-1-16,7 2-1 0,-7-3-1 0,5 1-1 0,-5 2-2 0,9-3-3 15,-2 2-6-15,-7 0-3 0,5-2-5 0,1-3-3 0,-1 1-5 16,3-2-5-16,0 1-3 0,-3 1-3 0,2-7-3 0,0 0 0 0,-2 1-4 0,3-1 0 0,-8-4 4 16,7 2 8-16,-2-4 10 0,-5 3 10 0,0-6 13 0,0 0 14 0,0 0 5 15,0 0 6-15,0 0 6 0,0 0 2 0,0 0 3 0,0-6 3 0,0 3 0 16,0-4 1-16,-5-2-1 0,5 4-3 0,-7-5-4 0,-1 1-8 0,3 0-4 0,-2-7-6 16,0 5-1-16,2-2-1 0,-3-2 4 0,0 0 0 0,3 0 4 31,-6-3 1-31,4-3-1 0,-2 2 0 0,4-6 2 0,-2 5-2 0,1-2-1 0,1-5-4 15,-3 5 0-15,8-8-4 0,-8 6-4 0,8-7-1 0,0 7-3 0,-5-6-3 16,5 8-2-16,0-5 0 0,0 9-3 0,0-1 0 0,0-2-2 0,0 8 0 0,0-2-4 16,5 0-2-16,-5 5-2 0,0-1 1 0,0 2-6 0,8 5 0 0,0-7-4 15,-8 7-2-15,5-2-1 0,-5-3-4 0,6 9 1 0,1-5 1 0,-2 1-2 16,11-2 0-16,-11 6-3 0,1-4 2 0,7 4 0 0,0 0 4 0,-6 0 1 0,5 0 4 16,3 0 1-16,-3 4 3 0,0-4 1 0,-4 6 3 0,5-2 1 0,0 1 0 15,0 0 4-15,-7 5 0 0,7-6 3 0,1 7 2 0,-7-7 3 0,-2 5 0 0,3 2 1 16,3-1 2-16,-11-1 3 0,8 1 1 0,-3 5 2 0,-5-1 0 0,7-4 2 15,-7 5 2-15,0 0 0 0,0 4-5 0,-7-4-5 0,7 0-9 0,-5-2-13 16,-3 7-9-16,8-4-16 0,-6-2-13 0,1 0-11 0,-8 0-15 0,6-2-13 16,-2-3-11-16,4 4-18 0,-1-2-17 0,-7-7-19 0,6 8-21 0,1-3-10 15,-1-5-11-15,1 1-14 0,-2-1-16 0,3 7-24 0,5-7-23 0,-8-4-32 0,3 5-32 16,5-5-26-16,0 0-23 0,-7 7 6 0,7-7 18 0,0 0 29 0,0 0 29 16,0 0 30-16,0 0 31 0,0 0 36 0,7-7 35 0,-7 2 40 0,5 1 40 0,3-1 47 15,-3-5 52-15</inkml:trace>
  <inkml:trace contextRef="#ctx0" brushRef="#br0" timeOffset="57482.88">14008 9648 0 0,'8'-10'77'0,"-3"-4"119"0,-5 3 70 0,8 8 55 0,-2-7 46 0,-6-1 41 0,0 1 40 0,5 7 39 0,-5-9 37 0,0 9 32 0,7-3 31 0,-7 3 6 0,0-4-7 0,8 7-109 0,-8-5-160 0,0 5-88 0,0 0-51 0,0 0-31 0,0 0-25 16,0 0-19-16,0 0-22 0,0 0-17 0,6 0-15 0,-6 5-14 0,0-5-13 0,0 7-7 15,6-4-8-15,-6 6-5 0,0-3-4 0,0 3 1 0,0 1 2 0,0 1 3 16,0 2 3-16,0-2 3 0,0 3 0 0,0 0-1 0,0 2-1 0,0 2-1 15,0 3 1-15,0-2-3 0,0 1-4 0,-6-1-12 0,6 6-18 0,0-1-23 0,0-3-24 16,0 1-21-16,-6-2-19 0,6 5-23 0,6-6-22 0,-6 2-26 0,0-7-30 16,6-1-33-16,-6 8-40 0,7-11-67 0,-2 4-82 0,-5-4-54 0,7 4-35 15,2-4 4-15,-4-4 21 0,1 3 30 0,1-5 31 0,-2-4 36 0,4 6 38 0,-4-6 42 16,2 0 45-16,-1-6 47 0,-1 2 51 0,3 0 67 0,0-1 83 0</inkml:trace>
  <inkml:trace contextRef="#ctx0" brushRef="#br0" timeOffset="57830.57">14340 9835 0 0,'8'-16'19'0,"-8"1"135"15,7-3 77-15,-2 3 57 0,-5-6 48 0,6 8 42 0,-6-8 41 0,0 6 41 16,8-3 39-16,-8 3 37 0,5-1 32 0,-5 7 27 0,0 0 27 0,0-1-101 0,8-1-175 16,-8 8-89-16,0-3-44 0,0 2-31 0,0 4-22 0,0 0-24 0,0-6-21 15,0 6-24-15,0 0-27 0,0-5-17 0,0 5-17 0,-8 0-11 0,3 5-8 0,5-5-8 16,-8 6-10-16,-3-2-5 0,4 2-6 0,-1 3-2 0,-5 0 0 0,2-3-1 16,-5 3 2-16,11 0 1 0,-8 7-3 0,-1-7-3 0,2 0-6 0,6 6-6 15,-7-5-6-15,5 1-5 0,-4 4-4 0,5-6-8 0,2 4-5 0,-2-1-4 16,-1 3-5-16,-4-6-5 0,5 4-6 0,7-2-1 0,-5-1 4 0,-3-1 5 0,8 1 8 15,-8-5 6-15,8 4 7 0,0-3 6 0,-5-2 5 0,5 1 4 0,0-5 4 16,0 6 3-16,0-6 5 0,0 0 4 0,0 0 3 0,0 0 6 0,0 0 0 16,0 0 2-16,0 0 1 0,5 4 2 0,-5-4 3 0,0 0 7 0,0 0 6 15,8 6 7-15,0-6 7 0,-3 0 4 0,-5 0 4 0,7 0 7 0,0 5 7 0,-2-5 5 16,3 4 5-16,-1-4 5 0,-2 5 3 0,9-5 0 0,-9 4 4 0,11 2-4 16,-11-6-3-16,6 4-4 0,5 1-5 0,-11 1-3 0,8-3 0 0,1 4-6 15,-2-2-5-15,-6 4-7 0,7-5-4 0,-5 2-4 0,4-3-5 0,-6 3-12 0,2-1-18 16,-3-1-24-16,3 2-23 0,-3-6-28 0,-5 6-27 15,0-2-30-15,0 1-29 0,8-5-39 0,-8 0-39 0,0 0-66 0,0 4-78 0,0-4-63 0,0 0-53 0,-8 9-6 16,8-9 14-16,0 0 28 0,0 0 36 0,0 0 39 0,0 0 41 0,0 0 43 16,0 0 45-16,0 0 47 0,0-4 51 0,0 4 63 0,0-5 78 0</inkml:trace>
  <inkml:trace contextRef="#ctx0" brushRef="#br0" timeOffset="58115.68">14685 9576 0 0,'7'-6'41'0,"-7"0"158"0,0 3 90 16,8-3 66-16,-8 3 52 0,0-9 44 0,0 8 42 0,5-7 37 0,-5 2 35 0,7 0 31 16,0 2 31-16,-7-2 24 0,5 5 25 15,-5-7-128-15,8 8-215 0,-2-3-107 0,-6 2-57 0,0-1-33 0,7 5-22 0,-7-6-20 16,0 6-17-16,0 0-20 0,0 0-14 0,0 0-13 0,0 0-7 0,0 0-6 0,0 0-3 0,6 6-3 16,-6-1-8-16,0-1-4 0,0 2-4 0,5-3-3 0,-5 8 1 0,0-1 1 15,0 5 5-15,0-6 4 0,0 6 3 0,0 1 2 0,0-4 1 0,0 9-1 0,0-2-3 16,0 1-3-16,0-1 1 0,0 6-6 15,0-7-3-15,0 7-10 0,0 1-12 0,7-4-14 0,-7 9-16 0,0-7-17 0,9 0-18 0,-9 0-23 0,5 1-22 16,2-1-22-16,-7-3-21 0,6 3-29 0,-1-11-32 0,3 8-32 0,-8-6-38 0,8-2-65 16,-3 2-76-16,1 0-51 0,-6-4-38 0,8-3 4 0,-8-2 19 0,0 3 31 15,5-4 36-15,-5-5 37 0,0 0 40 0,0 0 44 0,0 0 46 0,0 0 50 0,0 0 53 16,-5-5 69-16,-3 1 85 0</inkml:trace>
  <inkml:trace contextRef="#ctx0" brushRef="#br0" timeOffset="58299.83">14595 9872 0 0,'0'0'19'0,"-5"-4"138"16,5-2 81-16,0 1 61 0,0 1 51 0,0-1 43 0,0 1 44 0,0-2 39 16,0 3 37-16,0-3 33 0,0 0 29 0,5 2 27 0,-5-1 23 0,6-1-105 0,-6 2-177 15,7-1-101-15,-7 5-57 0,0-4-39 0,6-1-27 0,-6 5-23 0,7-4-22 16,-1 4-19 0,1 0-19-16,-7 0-12 0,6 0-11 0,2 0-21 0,-3 0-19 0,3 0-31 0,-3 4-32 0,0-4-40 0,4 5-40 0,-4-1-41 15,2 1-35-15,1-1-82 0,-3 2-92 0,2-1-73 0,0-1-56 0,-7 2-16 0,5 0 1 0,3-3 26 16,-2 3 33-16,1-6 42 0,-1 0 46 0,-1-6 54 0,2 3 53 0,2-9 55 0,-4 8 53 15,2-7 73-15,-1-2 87 0</inkml:trace>
  <inkml:trace contextRef="#ctx0" brushRef="#br0" timeOffset="58590.91">15267 9452 90 0,'5'-4'160'16,"0"-2"47"-16,3-3 36 0,-3 4 37 0,-5 1 39 0,8-6 41 15,-8 5 40-15,8-1 35 16,-8-4 35-16,0 7 29 0,5-3 30 0,-5-3-60 0,0 3-117 0,0 1-59 0,0 1-32 0,0 4-15 0,0 0-10 0,0-5-16 0,6 1-21 0,-6 4-20 16,0 0-21-16,0-6-21 0,0 6-18 0,0 0-18 0,0 0-15 0,0 0-15 31,0 0-10-31,0 0-11 0,0 0-7 0,8 0-5 0,-8 6-4 0,5-2-4 16,2 1-4-16,-7-1 0 0,6 7 0 0,1-7 1 0,0 7 2 0,0-1 4 0,-2 4 4 15,8 0 2-15,-5 0-1 0,-2 2-1 0,-1-1-3 0,2-1-5 0,7 6-2 16,-8-6-2-16,1 5-5 0,-2 2-2 0,-5-3-5 0,9 7-5 0,-2-1-6 15,-7 0-11-15,0 1-16 0,0-1-20 0,0 1-22 0,0 4-28 0,-7-4-30 0,7 3-34 16,-9-1-39-16,4-5-48 0,-2 4-50 0,-4-7-119 0,2 0-144 0,-3 2-59 16,6-7-15-16,-7-1 12 0,0 2 27 0,-1-3 35 0,1-3 39 0,1 0 48 0,-2-5 49 15,1 2 53-15,0-6 56 0,-5 5 63 0,4-10 69 0</inkml:trace>
  <inkml:trace contextRef="#ctx0" brushRef="#br0" timeOffset="63644.68">16601 9096 64 0,'0'-4'143'0,"0"-2"43"0,0 3 33 0,0-3 29 0,0 0 25 0,0-3 23 0,0 3 26 0,0-3 26 0,0 0 26 0,0 5 29 0,-7-8 27 0,7 9-50 0,0-9-99 0,0 9-58 0,-5-3-39 0,5-3-18 0,-9 5-10 16,9-1-7-16,0-1-5 0,-5 2-9 0,5-2-8 0,-7 1-9 0,7 1-16 0,-6 4-14 0,6-6-13 0,-5 1-13 0,-4 5-13 16,9 0-9-16,-7 0-11 0,2 0-6 0,-3 0-8 0,2 0-3 0,6 5-4 15,-13 1-5-15,8-2-4 0,-2 1-4 0,0 1-3 0,-6 4-2 0,6-1 0 16,-6 0-2-16,7 0 0 0,-7 6 3 0,6-3-2 0,-7 1 1 0,9-4 1 15,-9 6 2-15,9-3-2 0,-2-3 1 0,-6 4-1 0,6-2 2 0,0-2-1 0,2 1-3 16,5 0-2-16,-8-1 1 0,3 2-2 0,5-7-1 0,-8 7-1 0,8-1-1 16,0-5 1-16,0-1-1 0,-6 5 1 0,6-3 1 0,6-3 0 0,-6 9 1 0,0-9 1 15,0 3 5-15,8 4 2 0,-8-5 3 0,5-1 5 0,3 5 1 0,-8-3 3 16,5-1 6-16,2 5 3 0,0-4 4 0,-2 3 6 0,10-5 6 0,-10 5 5 16,4-3 4-16,-4-1 0 0,0 4 0 0,3-2 1 0,-2-4-2 0,1 3 1 15,-1-2-3-15,1 1 1 0,-1-1-2 0,-6 1-2 0,0 1-2 0,8-6-6 0,-8 4-3 16,0-4-2-16,0 5-4 0,0-5 3 15,0 6-2-15,0-6 3 0,0 3 1 0,0 4 0 0,-8-4 2 0,8 3-1 0,0-1 0 0,-6-1 1 0,-1 2-1 16,1-2-1-16,-1 1-1 0,1 4-2 0,-2-3-3 0,3-2-2 0,0 2-1 0,-9-1-6 16,7-1-1-16,-1 2-2 0,3-3-2 0,-9 3-2 0,9-1 0 0,-3-1 0 15,-5 2-1-15,7-6 0 0,1 3 1 0,-2 4 0 0,-2-7 1 0,4 5 0 16,-2-5 3-16,1 0 1 0,6 0 0 0,-5 4 1 0,5-4 3 0,0 0 3 16,0 0 5-16,0 0 3 0,0 0 5 0,0 0 5 15,0 0 3-15,0 0 3 0,0 0 2 0,0 0 1 0,0 0 1 0,0 0 0 0,0 0-1 0,0 0-3 0,0 0-5 16,0 0-5-16,0-4-3 0,0 4-7 0,5 0-2 0,-5 0-3 0,6 0-2 15,-6-5-3-15,7 5 1 0,-2 0 2 0,4 0-1 0,-2 5 2 0,-2-5 6 16,9 0 2-16,-9 0 4 0,3 4 2 0,4-4 4 0,-5 5 1 0,6-5-2 0,-6 4 4 16,7 2-5-16,-9-1 1 0,0-1-3 0,9 1-2 0,-7 5-2 0,6-4-3 15,-7-3-1-15,7 9-3 0,0-9 1 0,-6 7-1 0,7-5-8 0,-9 5-12 0,8-1-22 16,-7 2-27-16,7-7-45 0,3 6-48 0,-11 0-64 0,8 0-72 0,-8 0-117 16,9-1-141-16,-7 0-57 0,6 2-21 0,-7-7 3 0,2 6 14 0,2-10 24 15,-1 5 34-15,-4-10 44 0,2 5 50 0,6-10 63 0,-6-5 66 0,0 2 74 0,6-12 77 16</inkml:trace>
  <inkml:trace contextRef="#ctx0" brushRef="#br0" timeOffset="73369.02">12681 11338 87 0,'0'-6'162'0,"0"-3"50"0,0 6 41 15,0-3 39-15,0-4 37 0,-7 5 35 0,7-4 32 0,0 3 33 0,0 2 29 0,-7-5 31 0,7 3 27 0,0 0-65 0,0-3-116 0,0 4-66 0,0 1-44 0,0-2-26 0,0 2-25 0,0 4-21 0,0 0-20 0,0 0-22 0,0-5-20 0,0 5-17 16,0 0-16-16,0 0-16 0,0-4-7 0,0 4-11 0,0 0-5 0,7 4-6 16,-7-4-4-1,7 5-3-15,-7-1-1 0,5 2 0 0,-5-2 1 0,8 6 2 0,-8 0 2 0,0-1 3 0,5 1-2 0,-5 5 0 0,6 0 0 0,-6 0-4 16,8 0 1-16,-8-2-1 0,0 7-2 0,5-1-1 0,-5 2-1 0,0 3 1 0,7-5-1 15,-7 5-1-15,0-3-1 0,0 3 0 0,8-5-3 0,-8 0-9 0,0 1-16 0,0 0-16 16,0-6-20 0,0 1-22-16,6 1-23 0,-6-2-28 0,0-4-32 0,0-1-29 0,0 6-32 0,0-12-46 0,0 9-55 0,0-8-55 0,0 1-52 0,0-5-26 15,0 4-16-15,0-4 12 0,0 0 25 0,0 0 31 0,0 0 37 0,-6 0 37 16,6-4 44 0,-8-5 41-16,8 4 43 0,0-5 51 0,-7-5 52 0</inkml:trace>
  <inkml:trace contextRef="#ctx0" brushRef="#br0" timeOffset="73558.36">12739 10982 0 0,'6'-15'2'0,"-6"0"113"0,0 0 74 0,7 0 53 0,-7 7 44 15,0-3 38-15,5 1 34 0,-5 5 32 0,0-4 32 0,0-1 27 0,0 5 24 16,0 1 22-16,0-1 22 0,0 5-83 0,0 0-139 0,0-4-83 0,0 4-49 16,0 0-34-16,0-6-23 0,0 6-18 0,0 0-18 0,0 0-15 0,0 0-11 15,0 0-10-15,0 0-7 0,0 0-8 0,9 6-5 0,-9-6-3 0,0 4-6 0,0 1-4 16,5-1-4-16,-5 1-18 0,0-1-21 0,0 2-30 0,0 3-35 0,7-4-51 15,-7 5-53-15,0 1-102 0,0-7-117 0,0 6-52 0,0-1-13 0,0 6-1 16,-7-4 11-16,7-2 19 0,0 1 22 0,-5-1 37 0,5 0 40 0,-9 3 50 16,4 1 50-16,-2-4 60 0,7-3 67 0</inkml:trace>
  <inkml:trace contextRef="#ctx0" brushRef="#br0" timeOffset="74032.7">12994 11255 0 0,'5'0'5'0,"9"-5"115"16,-9 0 72-16,3 1 51 0,-3-6 39 0,2 5 37 0,0-5 35 0,-7 4 35 16,5-3 32-16,3 0 30 0,-8 0 24 0,0 3 20 0,7 2 21 0,-7 4-88 15,0 0-146-15,0-5-83 0,0 5-50 0,0 0-27 0,0 0-21 0,0 0-19 0,0 0-18 16,0 0-16-16,0 5-17 0,0-1-9 0,0 2-8 0,0 3-4 16,0 0-7-16,0 0 0 0,0 3-3 0,0 1 0 0,0 2-1 0,0 6 1 0,0-2 2 15,0-1 0-15,0 6 0 0,0 1-1 0,0 1-2 0,0-3-3 0,5 6 0 16,-5-4 1-16,0 5-1 0,0-2-1 0,8 2 1 0,-8-6-1 0,6 7 1 0,-1-7 1 15,-5 1-1-15,8-1 0 0,0-6 1 0,-3 3 2 0,1-2 1 0,1-5-2 16,-7 2 1-16,5-3 2 0,4 2 1 0,-4-6-2 0,2 3 2 0,-7-3 0 16,6-4 1-16,-6-1 4 0,0 2 3 0,7-2 4 0,-7-4 6 0,0 0 4 0,0 0 5 15,0 0 5-15,0 0 5 0,0 0 3 0,0 0 8 0,0-4 7 0,-7-2 8 16,7 2 7-16,-6-1 7 0,6-4 0 0,-7-3 3 0,7 3-3 0,-5 0-3 16,-4-1-3-16,4-4 0 0,5-2-6 0,-7 1-5 0,1-3-4 0,1-3-7 0,-11 2-9 15,11-6-10-15,5 1-8 0,-14-6-4 0,9 6-7 0,5-4-2 0,-7-6-4 16,-1 4-5-16,3-4-2 0,5 4-2 0,0 2-2 0,-7-7 1 0,7 7 0 15,0-2-1-15,0-1 0 0,0 3-1 0,0 4 1 0,0-6-1 0,0 5 0 16,0 1 0-16,7-1 0 0,-7 5-1 0,0-2-2 0,5 1 3 0,-5 6-4 16,0-3 1-16,8 8-4 0,-1-5 2 0,-7 5-2 0,5 1-1 0,3-2-1 0,-8 7-1 15,6-2-2-15,-1 1-2 0,3 5-2 0,5-4-2 0,-7 4-9 0,1 0-15 16,-2 0-15-16,9 4-24 0,-7-4-27 0,6 5-31 0,1 1-42 0,-9-2-42 0,8 7-75 16,-7-7-90-16,9 5-74 0,-10 1-61 0,9 4-18 0,-9-2 2 0,3 1 20 15,-3-4 28-15,3 6 38 0,-8-3 39 0,6 3 48 0,-6-8 50 16,0 8 54-16,0-3 58 0,-6-3 72 0,6 0 82 0</inkml:trace>
  <inkml:trace contextRef="#ctx0" brushRef="#br0" timeOffset="74286.45">13070 11396 0 0,'0'0'18'0,"-5"-3"107"0,5 3 55 0,0-6 44 0,0 6 31 0,-7-4 33 0,7-2 32 0,-8 6 31 0,8-5 28 15,0 5 29-15,0 0 24 0,-5-4 15 0,5 4 7 0,0 0-73 0,0 0-123 0,0 0-59 0,0-6-32 0,0 6-18 0,0 0-13 0,0 0-14 0,0 0-18 0,0 0-16 0,0 0-17 0,0 0-12 0,0 0-13 0,0 0-12 16,0 0-10-16,0 0-8 0,0 0-12 0,0 0-5 0,0 0-6 0,0 0-1 16,0 0 1-16,0 0 2 0,0 0 4 0,5 0 3 0,3 0 2 0,-1 0 0 0,-2 0 5 0,3 0 0 15,-2 0 1-15,7-5 3 16,0 5 3-16,0 0-4 0,1-4-4 0,-2 4-26 0,8-5-34 0,-8 1-45 0,1 4-52 0,8 0-84 0,-2 0-103 0,-6-6-72 16,6 6-56-16,-6 0-21 0,8-6 2 0,-11 6 9 0,4-3 15 0,6-3 24 15,-6 3 26-15,-2-9 43 0,2 3 51 0,-1 0 57 0,0-1 59 0,0-5 76 0,-2 5 89 16</inkml:trace>
  <inkml:trace contextRef="#ctx0" brushRef="#br0" timeOffset="74777.11">14100 10928 84 0,'0'-10'151'0,"-5"6"44"0,5-7 33 0,0 8 32 0,-9-4 32 15,9-2 33 1,0-2 33-16,-7 7 33 0,7-5 31 0,-5 0 31 0,5-3 25 0,0 8-59 0,-7-1-112 0,7-4-56 0,0 3-30 0,-6 2-12 0,6-1-8 16,0 5-8-16,0-4-11 0,-6 4-16 0,6 0-13 0,0-5-16 0,0 5-16 0,0 0-11 31,0 0-9-31,0 0-13 0,0 0-9 0,0-7-8 0,0 7-12 0,0 0-6 0,0 0-11 0,0 0-8 0,0 0-9 0,0 7-7 16,-8-7-4-16,8 5-5 0,-7-5-5 0,7 4-6 0,-5 1 0 0,5 5-3 0,-6-1-1 0,-2-4-2 15,8 11 2-15,-5-7-3 0,-3 4 2 0,3-2 0 0,5 5 1 0,-8-2 1 0,2 0 3 31,-1 0-2-31,1 7 1 0,6-2 1 0,-7-1 1 0,1 3-1 0,-2 3 1 16,8-4 0-16,-5 4-3 0,0 0 0 0,5 1 1 0,0-1-2 0,-8 0 0 16,8 0 1-16,0-3-1 0,0 3 0 0,8 1 0 0,-8-6 0 0,5 5 1 0,0-3-1 15,3 3 2-15,-2-5 1 0,1 5 4 0,-1-3-1 0,7 3-1 0,0-5-6 16,0 6-11-16,1-7-14 0,-2 6-16 0,2-3-22 0,-1-6-25 0,8 3-34 16,-10-2-43-16,10 3-63 0,-3-5-73 0,3-4-96 0,-9 5-101 0,8-6-39 0,-1 1-10 15,1 4 14-15,-1-7 23 0,2 2 31 0,-3-4 36 0,-4-1 39 0,4-4 44 0,-5 0 53 16,2 0 56-16,-4-4 68 0,2-5 72 0</inkml:trace>
  <inkml:trace contextRef="#ctx0" brushRef="#br0" timeOffset="75738.98">14590 11034 0 0,'0'-3'1'0,"0"-3"102"0,0 2 64 0,0 4 42 0,0-5 30 0,0 1 26 0,0-1 25 0,-9-2 24 0,9 4 22 0,0 3 21 0,0-6 20 0,0 6 22 0,0-5 16 16,0 1-74-16,0-2-129 0,0 6-63 0,0-9-29 0,0 9-13 0,0 0-3 0,0-4-8 0,0 4-7 0,9-5-6 0,-9 5-10 16,0-6-9-16,0 6-9 0,0 0-7 0,0 0-6 0,0 0-5 0,0-4-4 15,0 4-5-15,5 0-5 0,-5 0-4 0,6 0-3 0,-6 0-1 0,7 0 4 16,-1 0 1-16,1 0 5 0,-1 0 2 0,1 4 3 0,-1-4 2 0,2 6 3 0,-3-6-2 16,8 5 0-16,-8-1-2 0,9 5-2 0,1-3-1 0,-3 3-2 0,0 0-4 15,2 3-4-15,-7-3-1 0,11 4-3 0,-9 2-4 0,3 1-1 16,-1-2-3-16,5 1-1 0,-5 4 0 0,2 2-3 0,2-3 2 0,-10 3 0 0,7-8-2 0,-5 8 0 15,1-2 0-15,-3 0-2 0,3 1-2 0,-2-5 1 0,-1 4-1 0,2-4-1 16,-7 0 0-16,0 0 0 0,9-6 0 0,-9 0-2 0,0 1 1 0,0 1 1 16,0-7 3-16,0 2 1 0,0 3 4 0,-9-5 2 0,9-4 1 0,0 5 7 15,-7-5 1-15,7 6 6 0,-5-6 4 0,5 0 4 0,-6 0 9 0,6 0 9 16,-8 0 9-16,3-6 7 0,5 6 3 0,-8-5 3 0,1 5 3 0,2-4 2 0,5-2 2 16,-7 3 0-16,2-7 1 0,5 4-1 0,-7-3-4 0,7 3-2 0,-8-3-8 15,8 0-12-15,-5-3-7 0,5 3-8 0,0 0-4 0,-8-6-6 0,8 0-5 16,0 2-3-16,-6-3-4 0,6 2-6 0,0-5-3 0,0-2-6 0,6 3-3 0,-6-3-1 15,0 2 0-15,8-5-5 0,-8 3 0 0,5 2-2 0,3 1-2 0,-1-3-4 16,-2 2-7-16,7 5-11 0,-5-7-15 0,6 7-17 0,1 0-19 0,-2 4-21 16,2-5-26-16,4 4-31 0,-2 3-30 0,-5-3-32 0,10 8-51 0,-9-4-58 0,8 2-77 15,-8 5-80-15,2-4-29 16,-1 4-3-16,6 4 18 0,-7-4 25 0,2 5 35 0,-1 2 37 0,-6-4 44 0,7 3 45 0,-9 3 45 0,3-5 49 0,-3 7 56 0,0-2 63 16</inkml:trace>
  <inkml:trace contextRef="#ctx0" brushRef="#br0" timeOffset="76196">15390 11158 72 0,'6'-11'149'0,"-6"2"49"15,5-1 39-15,-5 1 36 0,0 0 37 0,7-3 36 0,-7 3 34 0,0-1 35 0,0 1 33 0,0 4 31 0,0-5 32 0,0 0-55 0,0 5-100 0,0-4-61 0,0 3-37 0,0 2-24 0,-7-1-13 0,7 1-15 0,0 4-20 0,0-5-19 16,-5-2-20-16,5 7-17 0,0-3-19 0,-6 3-14 0,6-6-18 0,0 6-14 0,-8 0-14 15,8-5-12-15,-5 5-14 0,5 0-11 0,-8 0-10 0,8 0-8 0,-5 0-5 16,5 0-5-16,-7 0-2 0,0 5-3 0,7-5-2 0,-7 6-4 0,1-3 1 0,-1 4-2 16,7-2 3-16,-5 4 1 0,-3-5 0 0,2 5 5 0,1 2 1 0,5-7 1 15,-8 8 5-15,0-3-1 0,3 0 1 0,5 1 1 0,-8-1 3 0,8 6-2 16,-5-4 1-16,0-1-3 0,5-1-4 0,-9 6-5 0,9 0-5 0,-5-5-3 16,5 3-6-16,0 1-5 0,-7 2-6 0,7-1-2 0,0-1-9 0,0 2-4 15,0-3-6-15,0-2-2 0,0 2-2 0,0 2 0 16,7-6 5-16,-7 3 1 0,5-3 8 0,-5 0 2 0,9 1 6 0,-4 1 6 0,0-1 5 0,3-7 8 0,-3 3 8 15,3-2 9-15,5 1 6 0,-7-5 7 0,2 0 7 0,4 0 7 0,-6 0 8 0,8-5 8 16,-7 1 9-16,6-2 7 0,0-3 6 0,-7-1 8 0,6 1 6 0,2-2 5 16,-8 2 5-16,6-7 3 0,-3 7 1 0,3-6 1 0,-6 2-1 0,-1 2-1 15,3-2-1-15,0-3-5 0,-8 2-8 0,5-1-7 0,-5-1-9 0,0-2-6 16,7-1-7-16,-7-2-9 0,-7 3-6 0,7-3-5 0,0 2-6 16,-5 1-5-16,5-3-11 0,-8 0-15 0,0 8-15 0,8-1-16 0,-5-2-15 0,-1 7-14 15,1-1-15-15,-2 1-18 0,-2 4-19 0,4-5-19 0,-8 4-21 0,8 6-20 0,-4-5-21 16,2 5-16-1,2 0-14-15,-1 0-25 0,-2 5-27 0,3 1-30 0,-3-2-29 0,3 2-36 0,-2-1-41 0,7 4-1 0,-7-5 17 0,7 6 26 0,-7 1 29 0,1-1 33 16,6-1 32-16,-7 0 33 0,2 0 36 0,5 2 42 0,-8-1 44 0,8 0 46 16,0 1 61-16</inkml:trace>
  <inkml:trace contextRef="#ctx0" brushRef="#br0" timeOffset="76623.2">15811 11016 3 0,'9'-9'99'0,"-4"2"66"0,-5 4 47 0,7-8 38 0,-7 7 36 0,0-6 36 0,6 5 36 0,-6-4 35 0,0 3 35 0,0 2 28 0,-6-2 30 0,6 1-19 0,0-4-45 0,0 3-74 0,0 2-93 16,-7 4-46-16,7-4-26 0,0-1-20 0,-5-1-21 0,5 6-22 0,-9 0-25 0,4-3-24 0,5 3-21 0,-5 0-19 0,-3 0-14 0,3 0-11 0,-3 0-10 15,0 3-5-15,3-3-7 0,-1 6-2 0,-1-1-6 0,-6-1-2 0,13 0 2 16,-13 2-2-16,6-1 2 0,7-1 1 0,-7 1 2 0,2 5 4 0,-3-4 2 0,3 3 2 15,-3-4-2-15,8-1 2 0,-6 6 2 0,6 1 0 0,-5-8 1 0,5 9 0 16,-7-3 1-16,7 4 0 0,0-2 2 0,-8-1 0 0,8 0 0 0,0 4 1 16,0 1-4-16,0-6 1 0,0 7-2 0,0-1 0 0,0-2-1 0,8 2 0 15,-8-4 3-15,7 2-2 0,-7 2 2 0,5-6-1 0,1 7 2 0,2-7-2 16,-8 1 2-16,13 4 2 0,-8-8 1 0,2 3 3 0,0 1 5 0,6-4 2 0,-6 3 4 16,6-4 0-16,-7-1 1 0,7-4 4 0,-5 0 6 0,5 6 7 0,-3-6 8 15,4-6 7-15,-1 6 8 0,1-4 9 0,-7-1 6 0,6 1 6 0,-2-1 5 16,4-5 4-16,-10 4 5 0,9-3 3 0,-9 3 5 0,3-3 0 0,-3 0-1 15,3 3-5-15,-2-3-5 0,-6-1-8 0,7-5-7 0,-7 6-8 0,0-6-11 16,0 0-5-16,0 0-8 0,0 2-6 0,0-8-9 0,-7 6-5 0,7-4-9 0,-6 1-7 16,6-3-15-16,-8 6-13 0,3-3-19 0,-3 2-16 0,3-3-19 0,0 10-22 15,-4-6-20-15,-3 4-25 0,4-4-24 0,-3 7-21 0,3 3-20 0,-4-1-23 0,6-4-25 16,-8 10-43-16,7-5-47 0,-7 5-58 0,9 0-65 0,-8 0-11 0,8 0 8 0,-3 5 24 16,-5-5 31-16,7 7 34 0,-1-4 39 0,1 3 36 0,-1-1 34 0,1-1 40 15,-1 0 43-15,0 2 52 0,0-1 61 0</inkml:trace>
  <inkml:trace contextRef="#ctx0" brushRef="#br0" timeOffset="76954.42">16204 10723 14 0,'7'-11'108'0,"-1"-2"58"0,-6 4 41 0,6-7 32 0,-6 5 32 0,5 2 29 16,-5-4 33-16,0 1 32 0,0 3 35 0,7 3 30 0,-7-3 29 0,0 4-22 0,0-3-56 0,0 8-63 0,0-6-73 0,0 6-32 0,0-6-17 0,0 6-12 0,0-3-9 0,0 3-21 0,0 0-18 16,0 0-24-16,0 0-24 0,0 0-18 0,0 0-18 0,0 0-12 0,0 0-10 15,-7 0-8-15,7 3-11 0,0 9-5 0,0-8-6 0,0 0-2 0,0 6-3 16,0 6 1-16,0-7 3 0,0 6 2 0,0-2 2 0,7 2 3 0,-7 6 1 0,0-3 0 16,0 3-1-16,8-2 0 0,-8 5-1 0,0-3 1 0,0 1 1 0,0 5 0 15,6-9 0-15,-6 13-1 0,0-13 0 0,0 12-4 0,0-6-9 0,7 1-11 16,-7-1-12-16,0 0-17 0,6-4-17 0,-6 4-24 0,0 0-23 0,5-3-26 15,3-3-28-15,-8 3-29 0,8-2-36 0,-8-4-46 16,5 0-55-16,-5-2-61 0,6 2-63 0,-6-6-16 0,7 6 7 0,-7-5 23 0,0-4 27 0,5 3 33 0,-5-4 38 0,0-5 37 16,0 0 40-16,0 0 41 0,0 0 45 0,0 0 52 0,0 0 60 0</inkml:trace>
  <inkml:trace contextRef="#ctx0" brushRef="#br0" timeOffset="77144.27">16133 11113 27 0,'-8'0'141'0,"8"0"74"0,-8-3 57 0,8 3 42 0,0-7 39 0,-5 7 28 15,5-5 26-15,0 5 22 0,0 0 21 0,0 0 16 0,0-4 21 0,0-1-39 16,0-1-70-16,0 6-90 0,0-4-105 0,5 4-55 0,-5-3-33 0,8-3-19 16,-8 6-15-16,8-5-9 0,-8 5-5 0,5 0-6 0,-5-4-1 0,7 4-3 15,-1-6-2-15,0 6-7 0,9-6-7 0,-10 6-5 0,1 0-7 0,7-4-17 0,-5 4-17 16,5 0-33-16,-2-5-41 0,4 5-64 0,-9 0-71 0,7-6-96 0,0 6-105 16,0 0-45-16,0-3-15 0,1 3 3 0,-7-6 12 0,4 2 17 0,2-1 21 15,-5 5 31-15,4-9 37 0,0 2 51 0,-4 4 57 0,-1-3 70 0,-2 1 71 0</inkml:trace>
  <inkml:trace contextRef="#ctx0" brushRef="#br0" timeOffset="77379.92">16614 11344 99 0,'6'0'177'0,"-6"-6"52"16,0 0 46-16,0 3 40 0,8-3 39 0,-8 3 38 0,0-3 37 0,0 6 34 15,5-6 29-15,-5 6 29 0,0-4 24 0,0-1-72 0,5 1-127 0,-5 4-80 16,0-5-52-16,9 5-35 0,-4-6-23 0,-5 2-26 0,7 4-20 0,1-6-23 16,-3 6-22-16,2-3-16 0,0 3-16 0,-2-6-16 0,3 6-17 0,5 0-29 15,-7-6-32-15,6 6-42 0,-3 0-48 0,3 0-57 0,-6 0-61 0,7 0-96 16,0 0-107-16,-7 0-48 0,7-4-10 0,2 4 4 0,-4 0 12 0,2-5 26 0,0 0 28 16,1 1 42-16,-9-6 47 0,10 1 54 0,-3-3 58 0,-5-2 63 0,6 4 67 0</inkml:trace>
  <inkml:trace contextRef="#ctx0" brushRef="#br0" timeOffset="77631.39">17147 10893 0 0,'7'10'12'0,"-7"-4"133"0,0-1 89 0,8-5 60 16,-8 0 43-16,0 0 31 16,5 0 26-16,-5-5 26 0,7-1 27 0,0 3 29 0,-7-4 26 0,5 2 31 0,2 1 24 0,-1-7-89 0,2 7-156 0,-2 4-93 15,-6-5-59-15,7 5-28 0,-7-4-8 0,5 4-3 16,-5 0 0-16,0 0-7 0,0 0-11 0,0 0-12 0,0 0-11 0,0 0-9 0,0 0-12 0,0 4-9 15,0-4-10-15,0 5-13 0,0-1-8 0,0 7-9 0,9-7-2 0,-9 8-2 0,0-9 0 16,0 8 0-16,0-3 1 0,0 3-1 0,0-2 0 0,0 1-4 0,0-4-8 0,0 3-10 16,0 0-16-16,0 1-25 0,0 1-25 0,0-1-31 0,5 4-31 0,-5-4-38 15,0-1-41-15,5 0-65 0,-5 7-77 0,0-5-85 0,8-4-82 0,-8 4-31 16,5-2 1-16,-5 1 19 0,8-4 29 0,-8-1 38 0,0-5 44 0,0 0 46 0,0 0 47 16,0 0 53-16,0 0 55 0,-8 0 66 0,3-5 72 0</inkml:trace>
  <inkml:trace contextRef="#ctx0" brushRef="#br0" timeOffset="77817.45">17031 10493 0 0,'7'-10'1'0,"5"1"99"16,-5 0 64-16,-2-7 41 0,3 7 28 0,5 0 29 0,-7-3 28 0,1 9 25 0,-1-9 26 0,7 8 18 0,-5-1 16 0,-3 5 12 16,-5-5 12-16,5 5-79 0,4 0-135 0,-9 0-67 15,5 0-34-15,-5 5-19 0,0-5-14 0,0 5-30 0,7-1-33 0,-7 2-63 16,0 0-73-16,0 3-85 0,0-3-87 0,0 3-39 0,0 0-10 0,0-5 1 0,0 8 7 0,0-3 12 0,0-4 14 15,-7 5 18-15,7-6 25 0,0-4 34 0,0 5 42 0,0-5 57 0,0 0 64 16</inkml:trace>
  <inkml:trace contextRef="#ctx0" brushRef="#br0" timeOffset="78317.66">17584 10479 0 0,'12'-11'13'0,"2"8"125"0,-1-9 68 0,-8 3 46 0,4-4 32 0,3 1 34 15,-6 3 33 1,2-1 32-16,-8 5 32 0,5 0 30 0,3 1 26 0,-8-2 24 16,0 2 24-16,5 4-93 0,-5-5-162 0,0 5-78 0,0 0-39 0,0 0-18 15,0 0-13-15,0 0-10 0,0 0-19 0,0 0-9 0,0 9-11 0,0-3-9 0,-5-2-11 16,5 6-9-16,0 0-6 0,-8-1-8 0,8 7-4 0,-5-7-2 0,5 6-1 16,-8 5 0-16,8-6 1 0,-6 6-2 0,1-1 0 0,5 5-6 0,-7 0-7 15,7 1-3-15,-9-1-2 0,4 6 1 0,5-5-2 0,-6-1 2 0,6 6 0 16,0-7 0-16,0 3-1 0,0-2 2 0,0 0 0 0,6-4 2 0,-6-2-1 0,5 2-1 15,4 1 1-15,-9-7-1 0,7 6 1 0,-2-5-1 0,1-2 1 0,2-3-1 16,-3 4-2-16,3-2 0 0,-3-3-1 0,9 4 1 0,-7-7-1 0,-1 3 0 16,1-3 0-16,-2 4 1 0,3-10 1 0,-2 5 3 0,-6 1 2 0,5-6 2 0,3 0 3 15,-8 0 1-15,7 0 5 0,-7 0 0 0,6-6 3 0,-6 6 0 0,0-5 1 16,8 1 1-16,-8-2 1 0,0 0 0 0,0 2 0 0,0-1-4 0,0-4-1 16,-8 3-2-16,8-3-7 0,0 0 0 0,-6-1-3 0,-1-5-1 0,7 5-1 0,-8-4-1 15,3-2 1-15,-1 7-4 0,-2-6-1 0,3 0-2 0,-2 0-3 0,1 0 2 16,-1 2-1-16,0 4-2 0,0-7 1 0,-6 5-4 0,8 2 0 15,-3 0-4-15,2 5-1 0,1-1-5 0,-2-2-3 0,-2 4-1 0,4-3-5 0,-1 6 0 16,-6 0-1-16,3 0-4 0,2 0 0 0,2 6-2 0,-1-6 0 0,-1 3 1 16,-7 4-1-16,9-2 3 0,-2-1 1 0,0 5 2 0,2-3 2 0,-2 3 1 15,-1-4 4-15,8 5 1 0,-5-4 2 0,-2 3 4 0,7 0 2 0,-7-5 2 0,7 7 1 0,0-7 1 16,-5 8 4-16,5-3 1 0,0 0 1 0,0-5 0 0,0 7 1 16,0-2 1-16,5 1 2 0,-5 1 2 0,0-2 0 0,7 1 2 0,-7-1 1 0,7 0-1 15,-2 3 2-15,3-8 1 0,-1 5-1 0,-2 0 2 0,9 2 0 0,-9-7-3 16,9 8-9-16,-1-8-13 0,-1 1-22 0,2 4-30 0,-1-5-35 0,1-4-61 15,4 6-71-15,-5-6-91 0,0 5-94 0,8-5-40 0,-8 0-11 0,0-5 3 0,6 5 11 16,-6-6 21-16,-5 2 25 0,2 1 34 0,4-8 41 0,-7 1 45 0,-1-5 53 0,1 6 63 16,0-6 71-16</inkml:trace>
  <inkml:trace contextRef="#ctx0" brushRef="#br0" timeOffset="90612.75">18489 10355 29 0,'-5'0'107'15,"5"0"44"-15,-8-3 36 0,8 3 29 0,0-6 26 0,-5 6 26 0,5-5 25 0,0 1 27 0,-7 4 27 0,7-6 28 0,0 6 29 0,0-3-32 0,0-3-70 0,0 6-45 0,-7 0-33 0,7-4-19 16,0 4-13-16,0-5-4 0,0 5-3 0,0 0-6 0,0 0-4 0,0 0-9 0,0-6-9 0,0 6-11 0,0 0-13 0,0 0-10 0,-7-3-12 0,7 3-8 0,0 0-8 0,0 0-8 0,0 0-8 16,0 0-5-16,0 0-10 0,0 0-9 0,0 0-5 0,0 0-7 0,0 0-8 0,0 0-6 15,0 0-4-15,0 0-9 0,0 0-6 0,0 0-7 0,0 0-6 0,0 0-5 16,0 0-2-16,0 0-1 0,0 0-1 0,0 0-1 0,7 0 4 0,0 3 3 15,-7-3 2-15,7 6 4 0,-7-6 5 0,5 5 4 0,3-1 1 0,-3 2 8 16,1-3 3-16,2 3 5 0,-3-2-1 0,10 1 2 0,-9 1 2 0,7 3 0 0,-8-3-4 16,9 3 0-16,-1-5 0 0,0 6-4 0,0 0 2 15,0 0-4-15,8-1 2 0,-10 3-3 0,10-3-1 0,-2 0 0 0,-7 1 2 0,9-1-2 0,-3 2 4 16,2-1-1-16,1-1 2 0,-3 0 1 0,3 1 1 0,-2 1-3 0,1-7 0 16,-8 5-3-16,8 1 1 0,-7-5-3 0,0 1 3 0,1 3-1 0,-2-3 1 0,-6-3-2 15,-1 3-2-15,11 0-2 0,-16-6-3 0,5 4-1 0,3 0 0 0,-3-4 0 16,-5 5-2-16,6-5 5 0,-6 0 2 0,0 5 1 0,0-5 4 0,0 0 2 15,0 0 6-15,0 0 3 0,0 0 5 0,0 0 4 0,0 0 4 0,0 0 6 16,0 0 5-16,0 0 6 0,0 0 2 0,0 0 4 16,0 0 0-16,0 0-29 0,0 0-37 0,0 0 0 0,0 0 0 0,0 0 0 0,0 0 0 0,0 0 0 0,0 0 0 15,0 0 0-15,-6 0 0 0,6 0 0 0,0 0 0 0,-5 0 0 16,-3 0 0-16,8 0 0 0,-5 0 0 0,5 4 0 0,-7-4 0 0,-2 6 0 0,4-6 0 16,-1 6 0-16,-1-3 0 0,2 9 0 0,-4-8 0 0,-3 5 0 0,6 0 0 15,-7 2 0-15,0 5 0 0,-1-7 0 0,9 4 0 0,-10 2 0 0,3 0 0 16,0 0 0-16,-4 4 0 0,5-5 0 0,-1 2 0 0,-2 2 0 0,1-3 0 15,8 6 0-15,-11-8 0 0,5 7-20 0,4-4-28 0,-7-3-9 0,7 2-8 0,-5 0-11 16,5 0-14-16,2 0-17 0,-3 0-21 0,3-5-23 0,-3 4-26 0,8-4-25 16,-6-1-27-16,1 0-24 0,5 3-24 0,-8-3-60 0,1 0-75 0,7 1-73 15,-6-1-71-15,-2-4-15 0,3 5 10 0,0-4 25 0,5 3 36 0,-8-3 37 16,-5-6 43-16,7 0 44 0,-1 0 44 0,2-10 49 0,-9 5 52 0,7-4 69 0,-5-7 78 16</inkml:trace>
  <inkml:trace contextRef="#ctx0" brushRef="#br0" timeOffset="92828.84">19806 10419 0 0,'5'-9'1'0,"-5"-1"99"0,0 0 68 0,0 0 49 0,0 6 43 0,0-5 38 0,0-3 41 0,0 3 39 0,-5 0 35 0,5 3 34 0,-8-3 30 0,8 0 32 0,-5 3 29 15,5-4-67-15,-8 1-122 0,8 4-63 0,-6 1-34 0,6-6-19 0,-7 5-18 0,7-1-17 0,0 3-23 0,0-4-20 0,0 7-20 0,-6 0-17 0,6 0-16 0,0 0-20 16,0 0-14-16,0 0-19 0,0 0-16 0,0 0-15 0,0 0-14 0,0 0-11 0,0 0-6 15,0 0-6-15,0 0-4 0,0 0-2 0,6 7 1 0,-6-4 2 0,0 3 1 16,0 3 3-16,7 1 3 0,-7-1 3 0,6 6 3 0,-6 0 6 0,8 0 2 0,-8 0 2 16,5 4 1-16,-5 0-1 0,8 1-1 0,-8 1-1 0,5-3-1 0,-5 7-1 15,5-1-4-15,4 1-4 0,-9-1-5 0,5 0-5 0,2 1-7 0,-7-1-7 16,8 1-7-16,-2-7-7 0,0 9-8 0,1-9-9 0,-7 1-8 0,5-4-6 16,2 0-6-16,2 0-5 0,-9 0-5 0,5-5 0 0,-5-1 2 0,6 0 1 0,-6 0 6 15,7 2 9-15,-7-7 7 0,0 2 11 0,0 0 10 0,0-6 12 0,0 0 14 16,0 4 14-16,0-4 13 0,0 0 11 0,0 0 10 0,0 0 6 0,0 0 4 0,0 0 5 15,-7 0 2-15,7 0-1 0,-6-4 1 0,6 4-1 0,-5-6 2 0,-4 0 1 16,2 2 3-16,7-1-3 0,-5-4 1 0,-2 3 2 0,1-3 2 0,0 0 5 16,-2-1 7-16,1-1 2 0,2-4 2 0,-4 2 0 0,4-3 0 0,0-4 0 15,-3 1-2-15,8 0-5 0,-5-5-7 0,-3 3-6 0,8-3-7 0,-6-1-6 16,6 1-6-16,-7 0-5 0,7-1-7 0,0 1-1 0,0 0 0 0,0 0-1 0,0-1-1 16,0 1 0-16,0 5-2 0,0-7-1 0,0 7-2 0,0 1 3 0,0 2 1 15,0-3-1-15,0 5 1 0,7-2-4 0,-7 5 0 0,0-2-4 0,6 4-3 0,-6-3-2 16,8 3-2-16,-8 3-3 0,5 3-1 0,3-7-1 15,-3 5 0-15,0 1-3 0,4-1-2 0,-4 5 1 0,2-7-4 0,1 7 3 0,-2 0 0 0,7 0 3 16,-8 0-1-16,2 0 3 0,7 7 1 0,-8-7 4 0,6 5 0 0,-3-1 2 16,-4 1 0-16,8-1 1 0,-8 5 2 0,3-3 1 0,5 3 1 0,-7 3 1 0,2-3 2 15,-8 4 0-15,5-2 1 0,2 5 1 0,-7-2 0 0,8 0 2 0,-8 7-1 16,0-7 2-16,0-1-2 0,0 8-3 0,0-6-2 0,0 4-3 0,-8-5-3 16,8 2-3-16,-7-1-3 0,2-2-4 0,-3 2-2 0,2-6-4 0,1 6-3 15,-3-5-8-15,0-1-8 0,3 2-3 0,-1-1-3 0,-1-5-5 0,7-1-2 0,-5 5-13 16,-4-3-10-16,4-2-14 0,-2-4-18 0,1 5-15 0,1-5-19 0,-4 6-21 15,2-6-22-15,2 0-23 0,-2 0-26 0,7 0-43 0,-6 0-53 0,6 0-59 16,-6 0-60-16,6 0-11 0,0 0 7 0,-8-6 23 0,8 6 29 0,0-5 30 0,0-5 34 16,0 7 37-16,8-7 39 0,-8-1 41 0,6-4 42 0,-6 2 53 0,6-2 63 0</inkml:trace>
  <inkml:trace contextRef="#ctx0" brushRef="#br0" timeOffset="93081.85">20371 10000 0 0,'0'0'13'0,"0"0"133"0,7 5 80 16,-7-5 59-16,0 0 45 0,0 0 40 0,0 0 35 0,0 0 35 0,0 0 31 0,0 0 30 0,0 0 26 0,7 0 23 0,-7 0 21 0,0 0-95 0,0-5-163 0,0 5-96 0,0 0-57 0,0 0-33 15,0 0-20-15,0 0-20 0,0 0-22 0,0 0-17 0,0 0-16 0,0 0-9 0,0 0-8 0,0 5-3 16,0 4 0-16,0-5-6 0,0 2-1 0,0 3-3 0,0 3-2 0,0-3 0 16,0 4 3-16,0 2 4 0,0 0 7 0,-7 5 2 0,7-1 3 0,0 2 0 0,0-2-3 15,-7 5-10-15,7 0-13 0,0 0-17 0,-7 7-17 0,7-6-18 0,0-1-21 16,0 0-20-16,0 0-24 0,0-5-24 0,0 5-27 0,0-3-29 0,7-2-28 15,-7 1-40-15,7-6-49 0,0 6-51 0,-7-5-46 0,6-2-29 0,1 2-21 0,-7 0 8 16,6-6 24-16,-6 3 28 0,7-4 33 0,-7 2 38 0,6-6 38 0,-6 2 40 16,0-6 40-16,0 0 49 0,0 0 50 0,0 0 55 0,0 0 63 0</inkml:trace>
  <inkml:trace contextRef="#ctx0" brushRef="#br0" timeOffset="93461.51">20573 10304 0 0,'12'-16'14'0,"-4"1"129"16,5 6 74-16,-7-7 55 0,2 2 47 0,-3 4 42 0,3-4 40 0,-8 4 36 0,5-5 36 15,-5 6 34-15,7-1 31 0,0 1 31 0,-7 4 28 0,0-2-93 0,5 3-158 16,-5-1-86-16,0 5-41 0,0 0-29 16,0 0-22-16,0 0-20 0,0 0-21 0,0 0-20 0,0 0-17 0,0 0-16 0,-5 0-14 0,5 0-15 15,-7 5-11-15,0-1-10 0,7 3-7 0,-5-2-10 0,-3-1-3 0,3 1-5 0,-9 5-3 0,9-1-1 16,-3 0 0-16,-5-3-3 0,6 9-2 0,-4-6-3 0,-5 1-7 0,11-1-5 16,-8 3-7-16,-1-3-7 0,9 0-5 0,-9 6-6 15,1-6-5-15,1 1-2 0,3 1-8 0,-1-1-4 0,-3-1-3 0,5 0-1 0,-5 0 1 0,7 3 4 0,-1-8 3 16,-6 5 6-16,7-3 3 0,-1-2 5 0,7 1 1 0,-7 0 4 0,7-5 5 15,-7 4 5-15,7-4 4 0,0 0 7 0,0 0 2 0,0 0 3 16,0 0 2-16,0 0 2 0,0 0 1 0,0 0 4 0,0 0 2 0,7-4 6 0,-7 4 5 0,7-5 6 16,-7 5 0-16,7 0 8 0,-7-5 3 0,6 5 4 0,1-4 6 0,-1 4 6 15,1-6 6-15,-1 6 6 0,1-4 4 0,7 4 0 0,-9-5 4 0,8 5-4 16,1 0-2-16,-9 0-1 0,10 0-3 0,-3 5-5 0,0-5-3 0,2 4-6 16,-1 2-5-16,-1-2-5 0,2 1-5 0,-1-5-4 0,0 9-8 0,0-3-11 0,-7 0-14 15,7 3-17-15,0-3-19 0,-6-2-21 0,5 5-23 0,-5-4-27 0,1 5-27 16,-3-4-30-16,3-3-27 0,3 3-37 15,-4 3-37-15,-7-3-45 0,9-2-54 0,2-4-49 0,-4 5-46 0,-2-1-3 0,4 1 17 0,-2 1 27 0,4-6 35 0,-6 0 37 16,3 0 38-16,5-6 42 0,0 1 40 0,-7 1 46 0,9-1 44 0,-2-5 50 16,-7 1 67-16</inkml:trace>
  <inkml:trace contextRef="#ctx0" brushRef="#br0" timeOffset="93698.4">21043 10038 0 0,'-7'-9'22'0,"7"-2"141"16,-6 2 82-1,-1 0 58-15,0-1 44 0,0 0 45 0,2 5 43 0,-3-4 40 0,3-1 40 0,5 1 34 0,0-3 29 0,-8 9 27 16,8-3 25-16,0 1-109 0,0 5-183 0,0 0-98 0,0-4-58 0,0 4-34 0,0 0-19 0,0 0-24 16,0 0-23-16,0 0-22 0,0 0-20 0,0 0-13 0,8 4-9 0,-8 1-5 0,5 1-4 31,-5 4-4-31,8-5-3 0,-8 4-2 0,5 4 3 0,-5 2 1 0,7 1 1 16,0-2 4-16,-7 1 1 0,7 4-1 0,-7 0-1 0,6 7-3 0,-6-2-1 0,7-5-11 15,-7 6-11-15,5-1-15 0,-5 6-16 0,9-6-18 0,-9 1-18 16,5 3-22-16,0-2-24 0,-5-3-28 0,8 3-28 0,-3-7-31 0,3 5-30 0,0-3-47 15,-8-3-51-15,5 1-64 0,1-4-65 0,-6 0-32 0,8 0-8 0,-8 0 14 16,5-5 24-16,-5-1 34 0,0 0 35 0,0-3 43 0,-5-2 44 0,5-4 43 0,0 0 44 16,-8 0 55-16,2 0 56 0</inkml:trace>
  <inkml:trace contextRef="#ctx0" brushRef="#br0" timeOffset="93903.62">20867 10313 0 0,'-6'-6'23'16,"-1"6"139"-16,-1-3 79 0,8-4 55 0,-5 7 43 0,5-5 37 0,-6 1 33 0,6 4 32 15,0 0 33-15,0 0 26 0,0 0 29 0,0-5 25 0,0 5 27 0,6-4-103 16,-6 4-176-16,0 0-85 0,0 0-45 0,0 0-23 0,0 0-14 16,0-6-10-16,0 6-13 0,0 0-7 0,0 0-10 0,5 0-6 0,-5 0-7 0,0 0-5 15,0 0-9-15,8 0-10 0,-8 0-10 0,7 0-9 0,-1 0-8 0,0 0-2 16,1 0-6-16,-2 0 1 0,3 0-2 0,-2-4-3 0,7 4-6 0,0 0-11 16,-5 0-16-16,5 0-26 0,-3 0-31 0,4-5-43 0,-1 5-45 0,0 0-56 15,0-6-64-15,1 6-117 0,-1 0-140 0,8-3-58 0,-11 3-19 0,3-7 3 0,3 7 15 0,3-5 27 16,-7 1 35-16,1-1 44 0,1-5 53 0,-1 1 57 0,-2 4 64 15,-3-11 68-15,4 7 74 0</inkml:trace>
  <inkml:trace contextRef="#ctx0" brushRef="#br0" timeOffset="94267.17">21562 10322 0 0,'-5'0'1'0,"-1"0"97"16,-1 6 69-16,7-6 43 0,-6-6 34 0,6 6 31 0,-7 0 30 0,7 0 33 16,0 0 32-16,0 0 29 0,0 0 32 0,0-4 26 0,0 4 28 0,0 0-68 0,0 0-119 15,0 0-64-15,0-5-29 0,0 5-15 0,0 0-7 0,0-6-9 0,0 6-11 16,0 0-16-16,0 0-17 0,0 0-14 0,7-3-14 0,-7 3-12 0,0 0-8 15,6-7-12-15,-6 7-10 0,7-5-9 0,-7 5-12 0,6 0-3 0,-1-4-8 0,-5 4-2 16,8-5-1-16,0 5-3 0,-3-4-1 0,8 4 0 0,-8-6-4 0,4 6-4 16,3-4-2-16,-6-1-2 0,8 5-5 0,-2-6-12 0,2 6-19 15,-1-3-23-15,-1 3-29 0,2-7-36 0,-1 7-42 0,0-5-44 0,0 5-45 0,1-4-89 0,-1 4-108 16,-8-5-62-16,9-1-36 0,-2 6-7 0,1-4 9 0,-6 1 26 0,0-3 34 0,-2-3 41 16,2 3 44-16,-7-4 51 0,9 5 54 0,-9-4 56 0,-9-1 57 15,9 1 79-15,0 4 89 0</inkml:trace>
  <inkml:trace contextRef="#ctx0" brushRef="#br0" timeOffset="94586.7">21725 10024 0 0,'-5'-6'30'0,"-3"6"148"0,3-4 84 0,0-1 64 16,-9 1 52-16,7-1 48 0,-1 1 46 0,3-2 38 0,5 0 35 0,-6 2 31 0,6-1 27 15,-8-1 25-15,8 3 25 0,0 3-116 0,0 0-193 0,0 0-100 0,0-6-54 16,0 6-34-16,0 0-27 0,0 0-24 0,0 0-22 0,0 0-21 0,0 0-15 16,0 0-10-16,0 0-12 0,0 0-6 0,0 0-7 0,0 0-10 0,0 0-7 15,0 0-5-15,8 6-4 0,-8-6-1 0,6 3-3 0,-1-3 3 0,3 6-1 0,-1-1 2 16,-2-1 5-16,4 2 2 0,-4 0 3 0,8 3 1 0,-8-5 3 0,9 5 0 15,-1-3 0-15,-5 3 0 0,5 3-2 0,-1-3 1 0,0-4-2 0,3 3 2 16,-3 7 0-16,0-10-1 0,4 11 2 0,-5-7-1 0,1-4 1 0,2 9-1 16,-1-4 1-16,0 1-2 0,0-6 0 0,-7 4-1 15,7 1 1-15,-5-7-2 0,-1 3-1 0,-7-1-1 0,5 5 1 0,-5-4 1 0,0-2 1 0,0 1 2 0,0 1 2 16,0-3 2-16,-5 1 1 0,-2 2 1 0,7-1-2 0,-8 4 4 0,-5-2-2 0,7 2 2 16,1-4 2-16,-11 5-2 0,11-1-1 0,-8 0-6 0,8 1-6 0,-9 1-13 15,7-1-12-15,-4-1-9 0,2 0-9 0,-3 0-8 0,5 3-11 0,0-3-14 16,2-5-13-16,-3 6-16 0,1 0-18 0,7 0-16 0,-5-1-19 0,5-3-23 0,-7 4-21 15,7-5-20-15,-7-1-16 0,7 5-39 0,0-3-50 0,0 3-65 16,0-3-73-16,0 3-21 0,0-3-1 0,0-2 18 0,0 1 27 0,7-1 31 0,-7 1 34 0,0-5 41 16,7 0 41-16,-2 0 42 0,-5-5 42 0,7-4 55 0,1 5 60 0</inkml:trace>
  <inkml:trace contextRef="#ctx0" brushRef="#br0" timeOffset="95050.54">22326 9980 22 0,'5'0'83'0,"-5"-5"33"0,0-1 28 0,0 3 32 0,0-3 35 0,0 2 33 0,0-1 30 0,0 1 26 15,0-8 28-15,0 9 24 0,-5-8 23 0,5 7-33 0,-8-6-70 0,8 5-27 16,0 1-9-16,-6-7-6 0,6 7-10 0,-5-2-14 0,5 1-18 0,0 1-17 16,0-2-11-16,-8 1-11 0,8 5-9 15,0-4-10-15,0 4-8 0,0 0-12 0,0-5-10 0,0 5-10 0,0-4-13 0,8 4-9 0,-8 0-8 0,0-6-6 16,5 6-7-16,-5 0-5 0,6-3-3 0,2 3-4 0,-3 0 0 0,2 0-1 15,0 0 0-15,6 0 3 0,-6 0 4 0,6 0 2 0,-7 3 5 0,7-3 1 0,0 6-2 16,0-2-4-16,6 1-4 0,-4-1-6 0,-3 7-3 0,0-7-4 0,1 7-1 16,6-1-7-16,-3 4 0 0,-5-4-7 0,-4-1-4 0,6 7-5 0,0-2-6 0,-7-1-9 15,1 2-8-15,7 1-10 0,-9-2-11 0,2 1-10 0,-7 4-11 16,6-4-10-16,0 4-12 0,-6-4-7 0,0 5-8 0,0-6-4 0,0 7-3 0,0-7 1 16,0-1 1-16,-6 2 7 0,6 1 10 0,-6-2 12 0,6-4 14 0,-7-1 15 0,2 3 14 15,5-9 14-15,-8 3 13 0,2-1 13 0,6-1 12 0,-7 2 14 0,1-6 13 16,1 4 10-16,-3-4 7 0,0 0 12 0,3 0 14 0,-2 0 11 0,1-4 7 15,1 4 7-15,5-6 4 0,-9 6 5 0,2-4 2 0,2-1 7 0,5-1 1 16,-6 3-3-16,6-9-6 0,-8 8-5 0,8-7-7 0,0 4-14 0,0 1-14 0,0-3-15 16,0-7-11-1,0 5-9-15,0-2-10 0,8-1-8 0,-8-2-11 0,6 1-7 16,-6-3-10-16,5-3-11 0,2 2-6 0,2-6-12 0,-4 5-7 0,8-2-10 16,-8-5-10-16,11 5-11 0,-5-4-14 0,-4 3-14 0,7 2-18 0,4 1-20 15,-5 1-27-15,0 0-29 0,1 4-37 0,-1 6-35 0,0-6-34 0,5 9-63 0,-2-3-71 16,-5-1-58-16,10 5-49 0,-9 1-7 0,8 4 14 0,-8-5 25 0,7 5 33 0,-4-4 37 15,4 4 42-15,-6-6 49 0,0 1 50 0,-2 5 50 0,-3-4 53 0,5-2 66 16,-5 1 79-16</inkml:trace>
  <inkml:trace contextRef="#ctx0" brushRef="#br0" timeOffset="95450.68">23087 9917 41 0,'0'0'155'0,"7"0"71"0,-7 0 49 0,6-6 41 0,-6 2 40 0,0-1 37 0,0 1 39 0,0-7 35 0,0 7 39 0,0-7 32 0,0 1 29 0,0 1-36 0,0 4-78 0,0-5-93 0,-6 7-101 0,6-9-50 0,0 3-21 0,0 3-20 0,-7 2-19 16,7-5-19-16,0 4-22 0,-6 1-19 0,6-2-20 0,0 6-19 0,0-6-15 0,-7 6-13 0,7 0-14 16,0 0-10-16,-6 0-9 0,1 0-6 0,5 6-4 0,-8-6-1 0,0 6-1 15,8-2-1-15,-5 5-1 0,-3-4-1 0,3 5-3 0,0-1-4 0,-4 3-2 0,9-3-2 16,-5 4-4-16,-2-2-4 0,1-2-3 0,6 7-4 0,-8-7-4 0,8 6-4 16,-6-6-5-16,6 7-2 0,-7-7 0 0,7 6-2 0,0-1-1 0,0-4 5 15,0 5 7-15,0-2 4 0,0 2 7 0,0-3 6 0,0 2 6 0,7 0 5 16,-7-5 6-16,6 6 2 0,-6-4 5 0,8-2 2 0,-2 5 5 0,1-4 2 15,-2 1 2-15,4-6 3 0,-4 4 1 0,0 1 3 0,8-7 4 0,-5 3 3 16,0-1 8-16,3-5 9 0,-4 4 9 0,6-4 10 0,0 0 10 0,1 0 10 0,-1-4 9 16,-2 4 6-16,2-5 7 0,2-1 6 0,-3 3 2 0,0-7 6 0,2 5 0 15,-1-4-1-15,-8 2 0 0,11-2-6 0,-11 0-6 0,2-1-9 0,-7 1-10 0,6-2-7 16,0 1-9-16,-6-4-5 0,0 0-10 0,0 0-6 16,0-2-5-16,0-4-9 0,-6 1-5 0,6-2-7 0,-6-1-10 0,6 1-8 0,-7-3-6 0,2 5-11 15,-4-7-12-15,2 7-12 0,2 0-15 0,5 4-15 0,-6 1-14 16,-1-2-17-16,1 7-19 0,-2 3-21 0,3-3-23 0,-2 5-27 0,7 4-26 0,-6 0-44 15,0 0-57-15,-2 4-80 0,1 1-88 0,2-1-29 0,-3 8 4 0,8-3 17 0,-6 1 27 0,1-1 32 16,-8 0 36-16,6 2 38 0,0 5 44 0,0-7 44 0,1 0 47 0,-1 0 60 16,7 6 65-16</inkml:trace>
  <inkml:trace contextRef="#ctx0" brushRef="#br0" timeOffset="95851.13">23510 9996 0 0,'14'-6'26'0,"-1"6"126"0,0-6 70 0,-7 6 56 0,1-9 45 0,7 3 45 15,-14 3 42-15,5-7 41 0,2 5 41 0,-7-4 39 0,6-1 33 0,-6-1 25 16,7 7 16-16,-7-6-89 0,0 1-151 0,0 4-80 0,0-5-46 0,0-1-28 16,0 1-23-16,0 5-23 0,0-4-23 0,0-1-21 0,0 7-21 0,0-9-19 0,0 8-16 15,0-1-13-15,-7-1-11 0,7 2-12 0,0-1-12 0,-6 5-9 0,6-4-7 16,0 4-6-16,-7-5-5 0,7 5-4 0,-5 0-6 0,-4 0-1 0,9 5-4 16,-5-5-1-16,-2 4-2 0,1 1 0 0,0-1-2 0,-1 2 2 0,-1-1 2 0,3 5-3 15,-1-1 2-15,-2 1-2 0,3-5-4 0,-2 4-4 16,-1 6-4-16,8-5-7 0,-5 1-6 0,-2-2-5 0,0 1-9 15,7 5-7-15,-5-5-10 0,5-1-9 0,-8 0-8 0,8 6-4 0,0-6-2 0,0 3 1 0,0 1 5 16,0-4 6-16,0 2 5 0,0-2 9 0,8 7 6 0,-8-7 10 0,5 1 7 0,-5-1 13 0,7 2 8 16,0-7 10-16,-2 7 10 0,3-2 10 0,4-5 9 0,-4 2 10 15,-2-2 9-15,7 1 12 0,0-5 11 0,-7 5 12 0,6-5 9 0,2 0 8 0,-1-5 9 0,-6 5 7 16,7-5 9-16,-1 1 8 0,-2-2 10 0,2 2 4 0,-6-1 3 0,7 1 1 16,-9-7-4-16,3 1-8 0,-3 5-8 0,3-4-9 0,-2-1-9 15,-6 1-9-15,7 0-8 0,-7-3-8 0,0-3-8 0,0 2-11 0,0-2-12 0,0-6-11 16,0 3-12-16,-7-1-13 0,7-2-14 0,-6 3-13 0,-2-3-15 0,8 2-18 0,-5 1-18 15,-3-3-22-15,-2 2-24 0,1 4-23 0,2 6-25 0,2-7-21 16,-3 7-24-16,-3 0-20 0,3-2-21 0,3 7-41 0,-2-2-48 0,-7 6-72 0,8-5-78 16,-1 5-21-16,2 5 10 0,-4-5 24 0,4 0 33 0,-2 6 35 0,7-6 39 0,-6 4 39 15,0-4 39-15,-1 5 41 0,-1-5 43 0,8 0 56 0,0 0 63 0</inkml:trace>
  <inkml:trace contextRef="#ctx0" brushRef="#br0" timeOffset="96100.79">23913 9579 0 0,'9'0'25'0,"-2"-3"146"0,-2-3 80 0,-5 0 64 0,6-3 54 0,-6 6 49 0,8-9 46 0,-8 8 44 0,0-11 39 0,5 6 38 0,-5 4 31 0,0-5 31 0,0 4 28 0,8 2-111 0,-8-1-189 0,0 5-104 0,0-6-55 16,0 6-39-16,5 0-31 0,-5 0-29 0,0 0-30 0,0 0-22 0,0 0-20 16,0 0-16-16,0 0-11 0,0 0-12 0,7 6-7 0,-7-1-5 0,0 5-6 15,7-7-2-15,-7 9 0 0,5-3 1 0,-5 1 0 0,7-1 4 16,-7 6 4-16,8 0 0 0,-8 0 1 0,5 4-5 0,-5-4-5 0,8 4-11 0,-8 1-13 0,6 5-16 15,-6-7-16-15,5 7-16 0,-5-1-19 0,8 0-18 0,-8-3-19 0,8 3-22 16,-8 1-22-16,5-7-28 0,1 3-29 0,-6 3-37 0,7-10-38 0,-2 7-49 0,-5-7-55 16,9 5-46-16,-2-4-38 0,-2-5-4 0,-5 4 19 0,6-4 27 0,-1-1 30 0,-5 3 38 15,0-9 37-15,8 3 44 0,-8-6 43 0,-8 9 51 0,8-9 53 0,0 0 58 16,-5 4 73-16</inkml:trace>
  <inkml:trace contextRef="#ctx0" brushRef="#br0" timeOffset="96290.28">23830 10000 0 0,'-6'-4'28'0,"0"4"145"0,6-6 83 0,-8 0 60 0,8 2 46 0,-7-1 43 0,7-1 37 16,0 3 37-16,0-7 34 0,7 1 33 0,-7-3 30 0,0 9 28 0,8-8 27 16,-8 7-111-16,0-2-188 0,6 2-100 0,0-1-51 0,-6-4-31 0,7 3-19 0,-2 2-18 15,-5-2-16-15,8 1-17 0,-2 5-14 0,1-4-14 0,-7-2-11 0,6 1-12 16,6 5-8-16,-3 0-12 0,-4-4-7 0,1 4-13 0,6 0-21 0,-3-5-25 16,-2 5-26-16,4 0-32 0,2 0-33 0,-5 0-40 15,4 5-46-15,-5-5-74 0,5 0-86 0,-4 0-84 0,5 0-79 0,-2 4-29 0,5-4-4 0,-11 0 20 0,8 0 32 16,-8 0 39-16,11 0 47 0,-5 0 48 0,-6-4 52 0,11-1 56 0,-11 1 58 0,8-2 74 15,-7-3 75-15</inkml:trace>
  <inkml:trace contextRef="#ctx0" brushRef="#br0" timeOffset="96542.45">24390 9984 0 0,'-5'16'18'0,"-3"-7"139"0,8 0 81 0,-6-3 52 16,6-1 31-16,0-1 21 0,0-4 17 0,0 0 21 0,0 0 26 0,0 0 29 15,0 0 33-15,0 0 31 0,0 0 33 0,6 0-86 0,-6-4-156 0,0 4-85 16,8 0-42-16,-8 0-12 0,0-5 6 0,0 5 12 0,0 0 10 0,0-6-1 16,0 6-4-16,0 0-11 0,5-4-13 0,-5 4-18 0,0-5-14 0,0 5-19 15,5-4-22-15,-5 4-18 0,0 0-12 0,8-5-10 0,-2 5-7 0,-6-4-5 16,7 4-6-16,6 0-4 0,-7-6-4 0,2 6-9 0,5 0-9 0,0 0-15 0,-7-6-15 16,6 6-20-16,8 0-22 0,-8 0-29 0,4 0-25 0,-5 0-35 0,1 0-35 15,2 0-36-15,-1 0-39 0,8 0-69 0,-16 0-82 0,9 0-72 0,-1 0-61 0,-1 0-14 16,2-4 14-16,-9 4 29 0,11 0 36 0,-11-5 42 0,8-1 45 0,-8 3 49 15,4-7 50-15,-9 5 51 0,5-4 53 0,-5-7 69 0,7 7 77 0</inkml:trace>
  <inkml:trace contextRef="#ctx0" brushRef="#br0" timeOffset="96842.49">24866 9579 0 0,'0'-3'6'0,"6"-3"121"0,-6 0 83 16,8 6 61-16,-8-3 51 0,0-3 47 0,0 3 46 0,0-4 46 0,5 2 44 16,-5 1 43-16,0-1 38 0,0-1 35 0,0 2 32 0,0-1-79 0,0 5-143 0,5-4-89 15,-5-1-59-15,0-2-36 0,0 7-28 0,0 0-28 0,0 0-30 16,8-3-30-16,-8 3-30 0,0 0-25 0,0 0-22 0,0 0-15 0,0 0-16 0,6 0-11 16,-6 0-11-16,7 3-9 0,-7 4-7 0,0-2-2 0,6-1-2 0,1 5 1 15,-7 2 2-15,7-2 3 0,-7 1 2 0,7 5 3 0,-7-6-1 0,5 6-3 16,-5 1-4-16,7-2-13 0,-7 5-9 0,6-4-12 0,-6 4-18 0,8-4-16 15,-2 4-21-15,-6 1-23 0,7-5-21 0,-7 4-26 0,5 2-25 0,-5-8-27 16,8 2-28-16,-8 0-29 0,6 0-30 0,-6-2-54 0,0-2-64 0,0-2-50 0,5 1-44 16,-5-4-1-16,0 3 19 0,0-9 29 0,-5 0 35 0,5 0 39 0,0 0 41 15,-6 0 42-15,-2-4 44 0,3-1 47 0,-2-5 49 0,1-1 63 0,-2 1 75 0</inkml:trace>
  <inkml:trace contextRef="#ctx0" brushRef="#br0" timeOffset="97015.65">24788 9482 0 0,'-8'-15'3'0,"2"-4"117"0,6 4 90 15,-6 0 60-15,6 0 44 0,-7 2 35 0,7-2 32 0,0 0 28 0,0 6 29 16,0-7 24-16,7 7 23 0,-7-2 20 0,6 2 18 0,-6 5-88 0,6-1-143 16,-6 1-99-16,8-2-76 0,-1 0-40 0,-7 2-22 0,5 4-19 0,-5 0-18 15,6-5-29-15,-6 5-30 0,0 0-28 0,8 0-29 0,-3 5-26 0,-5-5-26 0,8 4-43 16,-8 2-57-16,5 0-84 0,-5 3-92 0,8-5-34 0,-2 5-8 0,-6-3 14 16,5 3 19-16,3-4 29 0,-8 2 35 0,7-4 36 0,-7 3 37 0,6-6 37 0,2 0 41 15,-8 0 52-15,5 0 63 0</inkml:trace>
  <inkml:trace contextRef="#ctx0" brushRef="#br0" timeOffset="97489.36">25380 9321 7 0,'5'0'159'0,"4"-6"113"0,-9 6 75 16,7-4 56-16,-2-1 40 0,-5 1 39 0,6-1 33 0,-6-5 31 16,7 4 26-16,-1-3 23 0,-6 3 22 0,8 2-20 0,-3-1-42 0,2 1-141 0,-1-1-194 15,-6 5-94-15,6-4-49 0,2 4-23 0,-8 0-10 0,0 0-11 0,7 0-9 0,-7 0-9 16,0 0-3-16,5 4 0 0,-5 1-4 0,0-1-3 15,0 5-1-15,0-3-2 0,0 3-2 0,0 3-2 0,0-3 4 0,7 0 0 0,-7 1 2 0,0 4 1 16,0 2 0-16,-7-3 1 0,7 2-1 0,0-1-1 16,0 2 0-16,0-1-2 0,0-1 0 0,0 0-4 0,0 1-1 0,0 0-2 0,0 0-6 0,0 0-5 0,0-6-4 15,0 6-8-15,7-6-5 0,-7 1-4 0,0-1-8 0,0 3-5 0,7-3-9 16,-7 0-4-16,0-3-5 0,0 4-7 0,5-7-3 0,-5 3-2 0,0-1-2 16,0-1 4-16,0-4 7 0,0 0 9 0,0 6 13 0,0-6 12 0,0 0 14 15,0 0 12-15,0 0 8 0,0 0 8 0,0 0 8 0,0-6 8 0,0 6 5 0,-5-4 7 16,5-1 5-16,-7-1 3 0,7 3-1 0,-7-7-3 0,2 4-7 0,5-3-5 0,-7 0-4 15,-1-3-4-15,2 3-2 0,-7-1 0 0,8-4-3 0,-3 4 1 0,-5 1 1 16,7-6 0-16,-6 5 2 0,3-1-2 0,-2 2 1 0,4 0-2 0,2 3-3 16,-11 2-7-16,11-2-5 0,-1 2-6 0,-2 4-5 0,3-5-5 0,-3 10 1 15,8-5-3-15,-5 0-2 0,-2 4-2 0,0 2-5 0,7-2 1 0,-5 2-1 16,-2 3 0-16,-1-3 1 0,8 3 5 0,-5 0 3 0,5-3 4 0,-8 4 3 16,8-1 4-16,-6 0 1 0,6 2 0 0,-5-2 1 0,5 1 1 0,-8-1 0 0,8 3 1 15,0-9 1-15,0 7 3 0,-8 1 4 0,8-1-1 0,0-1 0 0,0 0 1 16,0 1 1-16,0-5 0 0,8 4 1 0,-8 1 0 0,0 1 3 0,8-1-1 15,-3-1 1-15,1-4 2 0,2 5 0 0,-3-1 0 0,3-3-3 0,4 3 0 16,-5-3-2-16,5 3-12 0,1-5-16 0,1 1-27 0,-1-1-27 0,7 2-32 0,-9-6-35 16,5 6-40-16,2-6-44 0,-4 3-77 0,4-3-92 15,-4 0-63-15,-2 0-44 0,7 0-9 0,-4 0 4 0,4-3 27 0,-6-3 32 0,0 0 40 0,0 2 42 0,1-5 47 16,-1 0 48-16,-3-6 51 0,-1 0 53 0,3-6 70 0,2 8 85 0</inkml:trace>
  <inkml:trace contextRef="#ctx0" brushRef="#br0" timeOffset="98120.58">26006 9062 64 0,'0'-6'116'0,"-7"-3"38"0,-1 5 35 0,8-1 29 0,0 1 30 0,-5-2 23 0,5 6 25 0,0-6 22 0,-6 3 24 0,6 3 8 0,0 0 2 0,0-6-36 0,0 6-59 15,0-6-33-15,0 6-25 0,-8-3-19 0,8 3-14 0,0 0-13 0,0 0-5 0,0-6-7 0,0 6-5 0,0 0-2 0,0-5-5 0,0 5-2 0,0 0-3 0,0 0-3 0,0 0-4 0,0 0-6 0,0 0-5 0,0 0-5 0,0 0-5 0,0 0-2 16,0 0-4 0,0 0-7-16,0 0-4 0,0 0-5 0,0 0-5 0,0 0-8 0,0 0-6 0,0-4-6 0,0 4-4 0,0 0-6 0,0 0-7 0,0 0-4 15,0 0 0-15,0 0-6 0,0 0 0 0,0 0-4 0,8-4 1 0,-8 4-3 0,0 0 2 16,0 0-3-16,6 0 0 0,-1 4-1 0,-5-4-4 0,8 0 0 0,-1 4-3 0,-7-4 1 15,6 5-1-15,0 1 0 0,1-3 0 0,-2 3 1 0,3 3 0 0,-2-3 1 16,7 4-1-16,-8-1 2 0,11 0 0 0,-11 3-1 0,8-9-1 0,-7 12 3 16,2-9 0-16,4 3-1 15,-4 1-1-15,-2-1-2 0,7-4 1 0,-8 5-3 16,-5-4-3-16,7 3 0 0,0-5-4 0,0 1 1 0,-7 1 0 0,6-2 0 0,-6 1 1 16,7 1 0-16,-7-3 0 0,6 4 1 0,-6-2 1 0,0-1 1 0,0 1-1 15,7-1 2-15,-7 5-1 0,0-3 2 0,0 0 1 0,0 3 0 0,6 1 1 0,-6-1-1 16,0 0 2-16,0 6-2 0,0-3 0 0,0 1 1 0,0 2-2 15,0 6 0-15,0-8 0 0,-6 7 0 0,6-5-3 0,0 4-3 0,-7 0-6 16,7 1-15-16,0 5-12 0,-6-7-11 0,6 3-13 0,-7-2-11 0,7 2-9 0,-6-3-13 16,6 1-12-16,0 2-12 0,-7-7-16 0,7 5-17 0,0-4-19 0,0 0-15 15,-7-2-19-15,7 2-16 0,0-5-17 0,0 5-41 0,0-4-50 0,0-2-65 16,-7 4-68-16,7-7-21 0,0 3 5 0,0-3 17 0,-5 4 27 0,5-10 28 0,0 0 36 16,0 0 36-16,0 0 39 0,-8-4 42 0,3-2 44 0,5-3 58 0,-6-3 63 0</inkml:trace>
  <inkml:trace contextRef="#ctx0" brushRef="#br0" timeOffset="98673.8">26870 9047 76 0,'14'-4'163'0,"-1"-5"51"0,0-3 38 0,-6 3 36 0,-1 0 32 0,8-2 33 0,-7 3 33 0,-2-3 32 0,3 1 31 0,-8 1 26 0,5-2 27 0,1 2-59 0,-6-1-105 0,8 1-75 0,-8-1-54 15,0-1-27-15,0 2-11 0,0-1-14 0,0-5-14 0,0 6-18 0,0-1-14 0,0-1-15 0,-8 4-17 0,8-4-13 16,-6-5-11-16,1 12-11 0,5-6-9 0,-8 0-9 0,3 1-10 0,-2 5-7 16,0-1-4-16,0-1-5 0,1 2-2 0,-1-2-5 0,2 1-6 0,-3 5-4 15,2-4-3-15,-1 4-3 0,7 0 0 0,-6 4-3 0,-2-4-2 0,3 5 1 0,-3 1 1 16,3-2 1-16,0 2 0 0,-4-1 2 0,4-1 0 0,-2 5 2 16,-1 1 2-16,8 0 4 0,-5-6 2 0,-2 8 2 0,0-3 5 0,7 1 2 0,-5-1 3 15,5 0 3-15,0 3 1 0,-8 3 3 0,8-6 2 0,0 4 2 16,0-2 2-16,0 4-1 0,8-1 4 0,-8 0-2 0,0 1 4 0,5 1 1 0,-5 2 1 0,0-3 0 15,7 6-2-15,0-8-1 0,-7 8-2 0,5-6-1 0,3 3-2 0,-8-3-2 16,7 0-1-16,-2-1 2 0,4 6-1 0,-4-5 0 0,0 0 1 0,3-6 1 16,-3 4 2-16,-5 2-1 0,8-3 4 0,-2 1-2 0,1-4 0 0,-7 2 1 0,6-1-2 15,-6 0 3-15,8-5 0 0,-8 4 0 0,0 1 2 0,0-5-1 0,0-1-1 0,0 1-3 16,0 2 0-16,0 2-2 0,-8-5-4 0,8 1-2 0,-6-1-3 0,-1 1-4 16,1-5-3-16,-2 6-1 0,3-2-2 0,-3 1-2 0,3-5-1 0,0 6-4 15,-4-6-3-15,-3 3 1 0,4-3-3 0,3 0 3 0,-9 0-1 0,9 0 3 0,-3 0 1 16,3 0 5-16,-3 0 2 0,2 0 4 0,1 0-1 0,5 0 3 0,-7 0 3 15,7 0 2-15,0 0 3 0,-9 0 6 0,9 0 5 0,0 0 3 0,0 0 5 16,0 0 5-16,0 0 1 0,0 0 4 0,0 0 1 0,0 0 1 0,0 0 1 16,0 0 0-16,0 0-1 0,0 0-5 0,0 0-3 0,0 0-3 0,0 0-5 0,0 0-4 15,9 7-1-15,-9-7-2 0,7 3-2 0,-7-3 2 16,5 6 0-16,1 3 0 0,-6-3 0 0,8 3 0 0,-3 0 1 0,3 1 0 16,-3 1 5-16,9 2-3 0,-9-2 0 0,3 2-2 0,-1 3-3 0,7-1-3 0,-9-1-2 0,0 5-17 15,3-4-20-15,-3 0-33 0,3 1-33 0,-2-2-49 0,1 5-50 0,-1-4-95 16,2 0-110-16,-3 4-89 0,2-4-73 0,-1-6-23 0,-6 6-2 15,7-5 12-15,-7-5 19 0,7-1 33 0,0-4 42 0,-7-4 49 0,5-5 54 0,3-6 64 0,3 0 65 0,2-9 86 16,3 3 89-16</inkml:trace>
  <inkml:trace contextRef="#ctx0" brushRef="#br0" timeOffset="102405.93">16346 12047 58 0,'-5'0'129'0,"-3"0"43"0,8-6 31 0,-6 6 31 0,6 0 26 0,-5-3 27 0,5 3 26 0,-7 0 26 15,7-6 29-15,0 6 25 0,-9 0 23 0,9-6-48 0,0 6-90 0,0 0-54 0,0 0-33 0,0 0-18 0,0-3-14 0,0 3-7 0,0 0-9 0,0 0-9 0,0-6-10 0,0 6-11 0,0 0-10 0,0 0-13 0,0-6-9 16,0 6-9-16,9 0-4 0,-9 0-5 0,0 0-2 0,7-4-4 0,-7 4-3 0,5 0-5 16,-5 0 0-16,6 0-5 0,-6 0 0 0,8-5-3 0,-3 5-2 0,3 0-1 15,-3 5 0-15,2-5-2 0,0 0 1 0,-2 4-3 0,10-4-2 0,-10 6-1 0,9 0 0 16,-1 3-2-16,0-3-3 0,-7 3-1 0,7-5-3 0,0 5-2 15,7 6-3-15,-6-4-4 0,-1-1 0 0,-2 3-6 0,2 2-1 0,3 0-3 0,-5 0-3 0,1 3-4 16,2-3-7-16,-1 6-5 0,-6-2-5 0,7 2-7 16,-4-3-7-16,-1 6-4 0,-4-3-4 0,10-2-4 0,-10 6-4 0,2-7-2 0,-7 2-3 15,7 0 1-15,-2-6-1 0,-5 5 4 0,8-7 4 0,-8 2 3 0,0 0 7 0,0-5 8 16,0-4 6-16,0 5 7 0,0-4 7 0,0 3 6 0,0-3 6 0,-8-3 7 16,8-3 5-16,0 6 2 0,-5-2 6 0,5-4 0 0,-7 5 4 0,7-5 4 15,-7 0 0-15,7 0 0 0,-5 0 1 0,-3 0-1 0,1 0 0 0,7 0 0 0,-5 0 0 16,-4 0 2-16,4 0 1 0,5-5 2 0,-5 5 2 0,-3-4 2 0,2-2 3 15,-1 3 2-15,1-3 4 0,6 2 2 0,-7-1 7 0,2-4 3 0,-4 2 4 0,9-2 1 16,-5-2-2-16,-2-2 1 0,7-2-5 0,-6 0-3 0,6 0-6 0,0 2-2 16,-5-8-7-16,5 2-6 0,0-2-5 0,0-3-8 0,0 6-6 0,5-7-8 15,-5 5-7-15,6-5-6 0,-6 6-7 0,7 1-5 0,-2-3-5 0,4 6-11 16,-4-3-13-16,2 2-18 0,6 7-17 0,-7-6-19 0,7 6-17 0,1-1-23 16,-9-1-29-16,10 1-29 0,-3 1-28 0,0 4-39 0,1 1-44 0,1-2-67 0,-2 3-75 15,9 3-42-15,-10-6-27 0,5 6 9 0,2 0 20 0,-4-6 31 0,4 6 33 16,-5 0 39-16,0-3 43 0,6 3 44 0,-4-6 46 0,-3 6 51 0,0 0 54 0,4 0 63 15,-11 0 78-15</inkml:trace>
  <inkml:trace contextRef="#ctx0" brushRef="#br0" timeOffset="102882.96">17102 12135 0 0,'0'-11'1'0,"8"7"109"0,-8-7 73 0,5 2 53 0,-5-1 44 0,0 1 41 0,0-1 41 0,0-1 38 0,0 2 36 0,0 5 33 0,8-5 31 16,-8-3 29-16,0 3 26 0,0 3-72 0,0-3-134 0,0 3-75 0,0 3-44 0,0-7-29 0,0 10-22 0,0-5-21 0,0 5-22 0,0 0-19 0,0-4-20 0,0-2-16 16,0 6-15-16,-8 0-17 0,8 0-9 0,0-6-12 0,-5 6-12 0,5 0-10 15,-8 0-8-15,8 6-8 0,-6-6-5 0,-1 0-5 0,7 6-4 0,-6-2-2 16,-2-4-4-16,3 5 3 0,-3 1-2 0,3 1 2 0,-2-1-2 0,0-1 3 16,7 5 3-16,-5-4-1 0,-2 3 3 0,-1 0 2 0,3 1 1 0,5-1 1 15,-7 2 2-15,0-1-1 0,7-1 2 0,-5 1-1 0,5-1-1 0,-7 6-1 16,7-4-3-16,0-1 0 0,-9 3-2 0,9 1 1 0,0-2-1 0,0 3 2 0,0-2-2 15,0 2-3-15,0 0 1 0,9 0-1 16,-9-2 1-16,0-2 2 0,7 4-1 0,-7 0 5 0,5-2 1 0,2-3 3 0,0 4 0 16,-2-2 2-16,3-3 1 0,-1 1 1 0,-2-6 4 0,2 1 1 0,0 4 4 0,-2-3 5 0,8-6 2 0,-5 6 5 15,-2-6 1-15,7 0 6 0,0-6 1 0,-5 6 7 16,2-6 2-16,-1 2 6 0,3-6 7 0,1 6 8 0,1-6 5 0,-9 1 6 0,8-3 1 0,-5 3 5 16,5 0 1-16,-8-2 4 0,4 3 0 0,1-3 2 0,-10 1 2 0,8 5-1 0,-3-4-2 15,-5-1-5-15,0 1-6 0,0 0-6 0,0-7-13 0,0 5-5 16,0-2-5-16,-5-2-8 0,-3 0-4 0,8 0-10 0,-5-3-7 0,0 2-10 15,-4 1-8-15,4-3-10 0,-2 3-8 0,-7-1-11 0,8 7-11 0,-1-6-11 0,2 6-13 16,-2 0-12-16,0 3-15 0,-6 0-16 0,6 2-17 16,2-1-17-16,-4-1-22 0,4 6-19 0,0 0-21 0,5 0-21 0,-8 6-25 0,3-1-41 0,-3-1-48 0,8 2-56 15,-6 3-59-15,-1-3-16 0,7 9 12 16,-6-11 21-16,-2 10 29 0,8-4 33 0,-5 1 37 0,5-1 39 0,-8 3 38 0,8-2 43 0,-5-2 43 0,5 1 53 0,-7 1 64 0</inkml:trace>
  <inkml:trace contextRef="#ctx0" brushRef="#br0" timeOffset="103336.84">17610 12060 0 0,'7'-9'1'0,"-7"5"99"0,6-5 68 0,-6 3 49 0,5-3 40 0,-5-3 37 0,0 8 39 0,0-7 34 0,0 8 34 0,0-1 30 0,0-7 29 0,-5 7 22 0,5-2 27 0,-6-4-76 0,6 5-128 0,0 0-67 0,-7 1-43 16,2-2-23-16,-4 2-21 0,2-1-21 0,2 5-23 0,-1-4-18 15,-1-1-18-15,1 5-12 0,-2 0-10 0,3 0-9 0,-2 0-11 0,-5 0-8 0,5 0-9 16,-1 5-5-16,-4-1-7 0,5-4-4 0,2 5-2 0,-3-1-2 0,1 6-4 0,1-5-3 16,0 0-1-16,-1-1-4 0,2 8-3 0,-4-8-2 0,4 1-2 15,5 5 1-15,-7-7 2 0,1 8-1 0,6-1 3 0,0-4 0 0,-5 3 3 0,5 0-1 16,0 1 2-16,0-1 0 0,-8 6 2 0,8-4 2 0,0 3 1 0,0-5 1 0,0 6 0 16,8 0 3-1,-8 0 1-15,0 0 1 0,5 0 0 0,-5-6 1 0,6 6-1 0,-6-2 2 0,7 2 0 0,-2 1-1 0,4-7 1 0,-4 6 2 0,2-6-1 0,-1 6 0 16,0-4 3-16,9-3 0 0,-10 3 1 0,9-2 2 0,-9-3 2 0,10 4 6 15,-10-5 5-15,9-1 9 0,-9-4 9 0,9 0 11 0,-1 0 8 0,-8 0 11 16,11-4 9-16,-4-1 8 16,-6 5 6-16,8-7 10 0,-7-2 6 0,4 4 5 0,-3-5 2 0,-3 1 4 0,3 5-4 0,-3-7-4 0,2 1-8 0,0 1-4 15,0-2-10-15,-7 2-8 16,6 0-9-16,-6-1-6 0,0 0-10 0,0-5-9 0,0 6-8 0,-6-6-10 0,6 0-4 0,-7-5-10 0,0 7-6 0,7-8-9 16,-7 2-5-16,2 0-9 0,-8-2-7 0,5 3-7 0,2 3-8 0,1-6-10 0,-2 6-8 15,-2 2-9-15,-2-2-9 16,4 0-10-16,2 6-14 0,-4 3-9 0,9-3-14 0,-7 5-15 0,2-1-20 0,-1-1-21 0,6 6-26 15,-7 0-28-15,7 0-25 0,0 0-44 0,-6 0-51 0,6 6-62 0,-8-1-64 0,3-1-17 0,5 1 9 0,0 5 19 16,-7-6 27-16,0 6 35 0,7 0 36 0,-5 0 43 0,5-5 43 0,-7 5 44 16,7-7 48-16,0 8 55 0,0-7 64 0</inkml:trace>
  <inkml:trace contextRef="#ctx0" brushRef="#br0" timeOffset="103606.81">17962 11783 34 0,'6'-6'141'0,"-6"2"66"0,6-1 51 0,-6-4 45 0,0 2 44 0,0 3 39 0,0-1 37 0,0 1 36 0,0-1 31 0,0-1 29 0,0 6 28 16,0 0-38-16,0-4-75 0,0 4-83 0,-6-5-91 0,6 5-49 0,0 0-34 16,0 0-27-16,0 0-29 0,0 0-27 0,0 0-23 0,0 0-21 0,0 0-13 0,0 5-8 15,0-1-10-15,0 2-4 0,0-6-7 0,-6 9-5 0,6-4-5 0,0 6-1 0,0-2 1 16,0 0 1-16,0 2 2 0,0 2 4 0,0 2 5 0,0 0 2 0,0 0-2 15,6 1-2-15,-6-2-3 0,0 5-7 0,0-4-4 0,6 4-11 0,-6 0-13 16,7-5-17-16,-7 7-17 0,8-2-21 0,-3 2-21 0,1-6-25 0,2 3-25 0,-3-3-27 16,2 4-25-16,1-4-39 0,-2 4-42 0,0-4-50 0,1 0-55 0,6 0-43 15,-7 0-40-15,1 0-2 0,-7-2 18 0,6-4 28 0,-1 6 31 0,-5-3 37 16,0-3 40-16,7-5 38 0,-14 5 41 0,7-3 45 0,0-1 50 0,-5-5 53 0,-1 4 68 16</inkml:trace>
  <inkml:trace contextRef="#ctx0" brushRef="#br0" timeOffset="103840.67">17879 12120 0 0,'0'-11'10'0,"0"7"129"0,0-1 81 0,0-5 61 16,0 6 46-16,0-1 45 0,0-1 39 0,0 2 34 0,0-2 36 0,5 1 31 0,-5 1 29 15,0-1 24-15,0 5 26 0,0-4-93 0,0-2-156 0,0 6-96 0,0 0-58 16,0 0-35-16,5-3-23 0,-5 3-23 0,0 0-20 0,0 0-16 0,0 0-18 16,0 0-11-16,0 0-10 0,0 0-9 0,0-6-9 0,0 6-6 0,0 0-7 15,8 6-5-15,-8-6-2 0,0 0 0 0,5 0-2 0,3 0 2 0,-8 3 0 0,8-3 2 16,-3 0 3-16,1 0-1 0,1 0 1 0,-1 6 0 0,7-6-2 0,-6 0-9 15,5-6-18-15,3 6-19 0,4 0-24 0,-7 0-36 0,8-3-40 0,0 3-47 16,-7 0-52-16,5 0-102 0,3-6-129 0,-1 6-59 0,-2 0-20 0,3 0-2 16,-2 0 15-16,1 0 28 0,-1-6 33 0,2 6 41 0,-10-3 44 0,10-3 51 0,-9 0 56 15,1-3 62-15,-7 3 64 0</inkml:trace>
  <inkml:trace contextRef="#ctx0" brushRef="#br0" timeOffset="104123.82">18476 12248 52 0,'0'0'129'0,"-5"0"46"0,-2 0 35 0,7 0 32 0,-7 0 30 0,7 0 28 16,0 0 30-16,0 0 27 0,0 0 28 0,0 0 28 0,0 0 27 0,0 0-46 15,0 0-92-15,0 0-51 0,0 0-37 0,0 0-19 0,0 0-13 0,0 0-11 16,0 0-7-16,0 0-11 0,0-6-11 0,7 6-12 0,-7 0-12 0,7-6-12 15,-2 6-12-15,-5-4-12 0,8 4-9 0,-3-5-11 0,1 5-10 0,7-6-7 0,-6 6-8 16,1-4-7-16,4-1-4 0,-5 5-10 0,7-4-4 0,-2 4-6 16,-6-5-4-16,7 5-7 0,0-4-6 0,0 4-14 0,-7-6-16 0,9 6-22 0,-4 0-24 15,-3 0-33-15,5 0-35 0,-8 0-49 0,9 0-53 0,-9 0-95 0,2 0-110 16,1 0-43-16,-2 0-12 0,1 0 7 0,-1 6 17 0,-1-6 27 0,-5 0 33 0,7-6 40 16,-7 6 41-16,9-6 48 0,-9-3 50 0,0 3 61 0,0-3 62 0</inkml:trace>
  <inkml:trace contextRef="#ctx0" brushRef="#br0" timeOffset="104407.47">19042 11876 0 0,'8'-5'15'0,"-8"-4"134"0,6-3 82 16,1 8 61-16,-7-5 51 0,6 3 47 0,-6-3 44 0,7 3 42 0,-7-3 39 0,0 3 36 15,0 2 32-15,6-1 28 0,-6 1 27 0,0-1-98 0,0 5-171 16,0-6-96-16,0 6-59 0,0 0-38 0,0 0-29 0,0 0-28 0,0 0-27 0,0 0-21 15,0 0-21-15,0 0-13 0,0 0-11 0,0 0-11 0,0 6-6 0,0 3-7 16,0-4-4-16,8-1-2 0,-8 8-3 0,0-9 2 0,0 8 0 0,5-1 3 16,-5 3 2-16,0-1 0 0,0-3 0 0,0 6-1 0,5-2-1 0,-5 2-7 0,8 0-8 15,-8 4-12-15,0-5-16 0,6 2-17 0,-6 2-18 0,7-3-21 0,-7 6-17 16,8-6-24-16,-3-2-26 0,-5 8-27 0,6-12-34 0,2 6-36 0,-8 0-39 0,5 0-57 16,2-5-67-16,-1-1-49 0,-6 0-38 0,8 0 0 0,-8 3 17 0,6-9 30 15,-6 3 30-15,0-6 41 0,0 0 38 0,0 0 43 0,0 0 47 0,-6-6 47 16,6 3 51-16,-8-9 61 0,2 3 78 0</inkml:trace>
  <inkml:trace contextRef="#ctx0" brushRef="#br0" timeOffset="104596.63">19042 11703 30 0,'0'-14'144'0,"0"1"71"16,0 3 54-16,-5-1 42 0,5 1 41 0,0 5 32 0,0-4 35 0,0-1 28 16,0 5 27-16,0 1 26 0,0-5 21 0,5 2-34 0,-5 2-70 0,0 1-90 15,0 4-102-15,0 0-52 0,0-5-35 0,0 5-27 0,0 0-23 0,0 0-24 16,0 0-22-16,0 0-24 0,0 0-20 0,0 0-22 0,0 0-21 0,0 0-27 15,0 0-32-15,8 5-36 0,-8-1-38 0,0 1-51 0,0 6-60 0,0-6-81 0,6-1-90 16,-6 7-30-16,7-7-4 0,-7 5 16 0,6-4 22 0,-6 2 28 0,7-4 28 0,-7 3 38 16,0-1 38-16,6-5 45 0,-6 0 48 0,0 4 57 0,8-4 64 0</inkml:trace>
  <inkml:trace contextRef="#ctx0" brushRef="#br0" timeOffset="105101.97">19611 11603 0 0,'11'-7'4'0,"-4"2"113"0,-1 1 69 0,2-5 49 16,-3 3 42-16,2-3 39 0,-1 0 38 0,-6-3 37 0,8 3 37 0,-8 5 33 0,6-7 34 0,-6 2 35 0,7 5 32 15,-7-1-76-15,0-2-136 0,5 7-71 0,-5-3-37 0,0 3-27 0,0 0-23 16,0 0-23-16,0 0-26 0,0 0-22 0,0 0-24 0,0 0-19 16,0 3-17-16,0 4-18 0,-5-2-14 0,5-1-13 0,0 1-12 0,0 5-6 15,0-5-5-15,0 5-1 0,0 5-1 0,-7-6 3 0,7 6 1 0,0-2 3 0,0 3 5 0,-6-2-2 16,6 5 0-16,0-4-2 0,0 6-1 0,0-8-3 0,0 8 1 0,0-3-1 15,0 2 0-15,0 0-1 0,0 0-2 0,0-1-1 0,6-4 1 0,-6 4-3 0,7-5-3 16,-7 7 0-16,5-7-2 0,-5 0-1 0,7-4-6 16,0 5 0-16,-2 0-7 0,-5-6-6 0,8 0-5 0,-1 7-3 0,-7-11-5 0,6 5-4 0,-6-1-3 0,8-4 0 15,-3 5 0-15,-5-4 0 0,0-3 2 0,5 3 5 0,-5-6 9 0,0 0 9 16,0 6 10-16,0-6 15 0,0 0 12 0,0 0 11 0,0 0 10 0,0 0 8 16,0 0 5-16,0 0 5 0,0 0 4 0,0-6 0 0,0 0 3 0,0-3-1 15,-5 3-5-15,5 2-6 16,-5-7-6-16,-3 4-8 0,8-4-9 0,-6 1-4 0,-1 0-6 0,-1-4-3 0,3-1-2 0,-2 0-1 0,-5 0-3 0,5 2-1 0,1-2-1 15,-8-1-3-15,7 2-1 0,2 0-2 0,-9 3-5 0,1-4-2 0,8 6-4 16,-11 0-4-16,11-6-4 0,-8 11-3 0,7-8-6 0,-9 8-5 0,10-1-4 0,-9 5-5 16,9-4-4-16,-8 4-4 0,6 4 0 0,0-4-4 0,2 5 2 0,-10-1 2 15,10 3 0-15,-2-2 3 0,7 4 5 0,-7 1 4 0,2-5 4 0,-3 4 4 16,8 1 4-16,-8-1 5 0,8 2 3 16,-5-1 5-16,5-1 4 0,0 0 4 0,0 1 4 0,0-4 4 0,0 3 5 0,0 1 2 0,0-1 1 0,0 2 3 15,0-1 4-15,5-1 1 0,-5 0 4 0,8 1-1 0,0 0 2 0,-8 0-1 0,5 0 4 16,2 1 0-16,0-4-2 0,-2 4 0 0,3-7 0 0,4 8-1 0,-5-3 0 15,0-3-3-15,6 3-6 0,0-5-11 0,-7 1-13 0,7-1-17 0,0 1-20 0,0 1-24 16,1-2-26-16,-2 2-35 0,1-6-42 0,1 5-73 0,-2-5-92 0,2 4-57 16,-1-4-41-16,-1 0-11 0,0 0 7 0,3-4 19 0,-9-1 25 0,7-1 34 15,0 2 33-15,0-7 39 0,0-2 41 0,-7-2 49 0,7 0 49 0,0 0 69 0,-8 2 83 16</inkml:trace>
  <inkml:trace contextRef="#ctx0" brushRef="#br0" timeOffset="105354.93">20351 11764 77 0,'0'0'165'0,"0"0"54"0,0 0 41 0,0 0 38 0,0 0 39 0,0 0 38 0,0 0 35 0,0 0 35 0,8-5 29 0,-8 5 27 0,0 0 26 16,0 0-60-16,0 0-109 0,0 0-74 0,0 0-59 0,0-7-29 0,0 7-18 0,0 0-17 0,0 0-22 0,0 0-18 0,0 0-23 0,0 0-16 0,5-4-16 0,-5 4-10 0,0 0-13 15,7 0-10-15,-7-5-9 0,7 5-9 0,0 0-9 0,-1 0-7 0,1-4-7 16,-1 4-14-16,1 0-18 0,-1 0-24 0,7-5-23 0,-5 5-33 0,5 0-38 0,-8 0-39 16,9 0-44-16,-9 0-77 0,10 0-94 0,-10 5-62 0,2-5-44 0,0 0-10 15,6 0 6-15,-7 0 25 0,-6 0 31 0,7 0 39 0,-1-5 42 0,-6 5 48 16,5-6 51-16,-5 6 54 0,0 0 55 0,0-4 72 0,0 4 87 0</inkml:trace>
  <inkml:trace contextRef="#ctx0" brushRef="#br0" timeOffset="105544.26">20398 11904 0 0,'0'16'19'0,"0"-2"140"0,-7 0 85 0,7-9 59 0,0 4 40 0,0 3 25 0,0-8 14 16,0-4 26-16,0 0 26 0,0 0 32 0,0 0 31 0,0 0 30 0,0 0 29 15,7 0-94-15,-7 0-167 0,0 0-93 0,0 0-53 0,6 0-25 0,-6 0-7 0,0 0 6 16,0 0 11-16,0 0-2 0,7 0-15 0,-7 0-16 0,6 0-15 0,-6 0-17 16,7 0-14-16,-7 0-15 0,6 0-16 0,2 0-23 0,-3 0-23 15,3 0-29-15,-3 0-27 0,0 0-38 0,4 0-45 0,-4 0-59 0,10 0-67 0,-10 0-103 16,9 0-118-16,-9 0-50 0,9 0-13 0,-7 0 6 0,4-4 16 0,5-2 30 15,-5 0 34-15,-4 2 43 0,6-6 45 0,0 0 57 0,1-3 57 0,-1-2 69 0,-1 0 72 16</inkml:trace>
  <inkml:trace contextRef="#ctx0" brushRef="#br0" timeOffset="106735.14">21610 11456 0 0,'0'-5'1'0,"5"-5"108"0,-5 4 73 0,0 3 51 0,0-3 40 0,0-3 39 0,-5 3 33 0,5 1 33 0,0 5 29 0,0-4 26 0,-9-2 22 0,9 6 22 0,0 0 13 0,0 0-80 0,0 0-142 0,0 0-79 0,0 0-53 16,0 0-30-16,0 0-20 0,0 0-20 0,0 0-17 0,0 0-12 0,0 0-11 0,0 0-6 16,0 0 0-16,0 0-1 0,0 6 6 0,9-2 4 0,-9 1 4 0,0 1 5 0,5 3 4 15,-5 0 5-15,0 1 7 0,7 5 3 0,-7 0 5 0,0 0-3 0,0 4 0 0,6 1-6 16,-6-1-3-16,0 5-5 0,8-5-4 0,-8 6-8 0,0-1-5 16,6 2-5-16,-6-3-2 0,0 3-7 0,7-2-5 0,-7 1-4 0,5-1-3 0,3 1-2 15,-8-7 0-15,6 1-1 0,-1 2-1 0,-5-2 0 0,8 1 0 0,-1-5 0 16,-7-2 0-16,5 2 0 0,4 0 1 0,-9-5-1 0,5 1-3 0,-5-4-1 0,5-1-1 15,-5 3-3-15,0-3 0 0,8 0 2 0,-8-6 2 0,0 3 5 0,0-3 4 16,0 0 7-16,0 0 5 0,0 0 7 0,0 0 5 0,0 0 2 16,0 0 2-16,0 0 3 0,0 0 2 0,-8 0 2 0,8 0 2 0,0-3-2 0,-5-3-1 15,5 0-2-15,-5-3-8 0,-4 3-6 0,4-1-3 0,5-4-7 0,-7 1-5 16,-1 0 2-16,3 0 4 0,-1-4-1 0,-2 0-1 0,3 4 0 0,-2-10-2 0,1 6-1 16,-2-7-2-16,2 7-1 0,-1-5-2 0,7-2 0 0,-5 3-4 0,5-6 1 15,-9-1-1-15,9 6-5 0,0-7-4 0,0 3-1 0,0-3 0 0,0-2 1 16,0 3 3-16,0 5-1 0,0-5 1 0,0 1 3 0,9 6-2 0,-9-7 0 15,0 6 0-15,0-2 1 0,5 3 0 0,-5 3 2 0,7-4 2 0,-7 4-1 16,6 0 1-16,2 6-1 0,-8-6 1 0,6 6 0 0,1-3 2 0,-2 3 2 0,9 0 3 16,-9-1 2-16,3 4-1 0,4 3 4 0,2-3 1 0,-9 0 3 0,8 6-3 0,1-4 2 15,-1 4-1-15,0 0-1 0,0 0 2 0,1 0-2 0,6 4-2 0,-8-4 0 16,0 6-2-16,4 3-2 0,-5-3 0 0,1 4 0 0,-3-1-2 0,3 0-1 16,-6 3-1-16,-1 0-1 0,3 4 0 0,0-2 0 0,-3 7 0 0,-5-8 2 15,0 8 0-15,0-3 1 0,0 3-1 0,-5 4-2 0,-3-6-5 0,0 5-5 16,3-6-10-16,-1 3-7 0,-1-2-8 0,2 2-8 0,-9-8-7 0,7 7-7 0,-4-4-7 15,2-7-6-15,-3 6-7 0,5-6-8 0,-5 0-6 0,4 0-6 0,-4-2-4 16,-2 2-3-16,9-4-5 0,-8-1-6 0,5 2-8 0,-5-1-9 0,7-5-10 16,-2 4-16-16,-5-4-15 0,8 5-29 0,0-5-33 0,-4 0-41 15,4-5-43-15,5 5-46 0,-7-4-45 0,7 4-9 0,-8-5 9 0,8-1 21 0,0-3 25 0,0 5 29 0,0-1 30 16,0-5 36-16,0-1 34 0,8 1 44 0,-8-3 45 0,7 2 49 0,-7-4 66 16</inkml:trace>
  <inkml:trace contextRef="#ctx0" brushRef="#br0" timeOffset="107002.9">22136 11177 0 0,'0'0'17'0,"8"0"132"0,-8 0 74 0,0 0 52 0,5 0 42 0,-5-4 38 0,0 4 39 0,7-5 35 0,-7-1 35 0,0 2 35 0,0-2 31 0,0 1 31 0,0 5 29 0,7-4-93 0,-7-1-164 0,0 5-81 0,0 0-43 0,0-4-24 16,0 4-16-16,0 0-19 0,0 0-23 0,0 0-17 0,0 0-25 0,0 0-18 15,0 0-18-15,0 0-14 0,0 0-12 16,0 0-12-16,0 4-9 0,0-4-9 0,0 9-4 0,5-4-2 0,-5 5 1 0,0-4-2 0,0 9 3 0,0-6 5 15,0 6 2-15,0 0 2 0,8-2 4 0,-8 2-10 0,0 6-12 0,0-2-15 16,0-1-19-16,0 3-19 0,0 3-20 0,0-5-19 0,0 2-22 0,0 3-23 16,7 0-26-16,-7-5-27 0,0 2-30 0,0 3-43 0,5-5-51 0,-5-1-64 15,7 7-65-15,-7-10-29 0,7 6-4 0,-2-8 16 0,-5 2 25 0,8-6 31 0,-2 3 34 16,-6-3 39-16,7-4 39 0,-7-1 43 0,0-4 41 0,0 0 54 0,6 0 56 0</inkml:trace>
  <inkml:trace contextRef="#ctx0" brushRef="#br0" timeOffset="107380.84">22457 11344 0 0,'5'-15'34'0,"2"0"150"0,5 0 84 0,-4 0 63 0,-8 2 49 0,5-3 43 16,-5 2 36-16,8-1 36 0,-2 5 31 0,-6 1 31 15,0-2 30-15,5 1 28 0,-5 7 25 0,0-7-115 0,7 5-200 0,-7-1-100 0,0 2-50 0,0 4-32 16,0 0-19-16,0 0-17 0,0 0-15 0,0 0-14 0,0 0-13 0,0 0-10 16,0 0-13-16,0 0-9 0,-7 0-12 0,7 4-7 0,-5 2-11 0,-1-1-10 15,-2-1-7-15,3 2-5 0,-8 3-7 0,6 0-6 0,-5 0-4 0,-3 3-4 16,10-3-5-16,-9 1-5 0,1-1-10 0,0 0-6 0,0 6-10 0,-1-5-5 0,2 1-7 15,-1 2 1-15,6-1-4 0,-5-3 0 0,-2 0 3 0,1 6 0 0,8-6 1 16,-11 1 4-16,11 1 1 0,-1-1 5 0,-1-7 3 16,2 7 6-16,5-5 9 0,-8 1 4 0,8-2 6 0,-6 1 1 15,6 1 1-15,0-6 3 0,0 0 2 0,0 3 4 0,0-3 3 0,0 0 7 0,0 0 6 0,0 6 9 0,6-6 10 0,-6 0 10 16,8 4 8-16,-8-4 8 0,5 6 5 0,-5-6 12 0,7 5 12 0,-1-1 12 16,-1-4 7-16,11 5 10 0,-11-1 5 0,3 2 1 0,3 0 4 0,2 3-2 15,-6-6-5-15,7 4-3 0,-1 2-6 16,-8-4-5-16,9-1-2 0,-1 7-9 0,0-1-9 0,0-7-10 0,-8 9-8 0,9-3-8 0,1 0-6 0,-10-3-5 0,9 3-7 15,-9 0-8-15,3 2-15 0,5-2-11 16,-7 2-20-16,-1-2-15 0,2 0-19 0,2 1-23 0,-4 1-21 0,1-1-28 0,1-1-25 16,-2-5-29-16,-5 7-26 0,8-8-50 0,0 4-59 0,-8-2-74 0,5-1-70 15,1 1-20-15,1-1 10 0,-7-4 20 0,6 6 29 0,-6-6 34 0,8-6 37 0,-3 6 39 16,-5 0 42-16,7-4 42 0,-1-1 45 0,0 1 56 0,1-8 64 0</inkml:trace>
  <inkml:trace contextRef="#ctx0" brushRef="#br0" timeOffset="107634.34">22833 11323 0 0,'7'-9'24'0,"-7"-1"144"0,7-4 84 0,-7-2 60 0,5 1 46 0,-5 1 39 0,0 4 34 16,8-3 35-16,-3-2 33 0,-5 4 31 0,8 1 26 0,-2 1 31 0,-6 0 23 15,5-1-102-15,3 4-185 0,-8-3-95 0,8 4-56 0,-3 1-26 0,-5-2-19 16,8 2-11-16,-8 4-12 0,5 0-14 0,-5 0-11 0,0 0-10 16,0 0-8-16,5 0-8 0,-5 4-10 0,0 2-8 0,9-2-8 0,-9 5-7 0,0-4-5 0,5 5-2 15,-5 1-3 1,0-1 0-16,7 3-1 0,-7 1 0 0,0 2-1 0,0-1-2 0,0 3-1 0,0-3-2 15,0 6-2-15,0-2-4 0,0-1-2 0,0 7-6 0,6-5-11 0,-6 5-8 0,0-1-13 0,0 1-16 0,7-7-17 16,0 6-19-16,-7-3-22 0,7 4-23 0,-2-6-25 16,2 1-29-16,-1-7-35 0,-6 8-37 0,8-6-41 0,-2-6-62 0,1 7-76 0,-2-7-49 15,4 0-37-15,-9 0 1 0,5 1 18 0,-5-5 30 16,0 1 33-16,0-6 40 0,0 0 39 0,0 0 47 0,0 0 46 0,0-6 53 0,-5 1 52 0,-4 1 66 0,4-2 81 0</inkml:trace>
  <inkml:trace contextRef="#ctx0" brushRef="#br0" timeOffset="107809.19">22860 11529 0 0,'0'0'4'0,"-8"-5"123"0,3 5 93 0,-2-6 67 0,7 2 53 0,-7-1 45 0,2 1 41 0,5-1 36 16,-7-2 33-16,7 4 31 0,0-3 25 0,0 3 28 0,0-3 24 0,0 0-82 15,0 2-142-15,7-1-98 0,-7 1-76 0,5 4-40 0,-5-5-25 0,7-1-19 16,-7 2-17-16,7 4-14 0,-7-6-13 0,5 3-11 0,3-3-5 0,-3 1-9 16,3 5-9-16,-2-4-9 0,-1-2-10 0,3 1-9 0,5 5-8 0,-5-4-15 15,2 4-17-15,-1-6-26 0,3 6-27 0,1-3-38 0,-6 3-40 0,5 0-47 0,1 0-56 16,-5 0-108-16,5 0-134 0,-8 0-67 0,9 0-29 0,-9 0-5 0,3 0 14 15,-3 0 25-15,3 0 35 0,0 0 42 0,-3-6 50 0,-5 2 53 0,6-7 59 0,-6 1 64 16,0 1 68-16,7-6 95 0,-7 6 95 0</inkml:trace>
  <inkml:trace contextRef="#ctx0" brushRef="#br0" timeOffset="108124.29">23609 11445 21 0,'0'0'99'0,"-7"0"46"0,0 0 35 0,1 0 36 0,6-4 32 0,-7 4 34 16,7 0 34-16,-5-6 34 0,5 6 34 0,-9 0 32 0,9 0 32 0,0-3-27 16,0 3-59-16,0 0-44 0,0 0-33 0,0 0-19 0,-5 0-18 0,5 0-16 15,0 0-15-15,0 0-19 0,0 0-22 0,0 0-19 0,0 0-18 0,0 0-16 16,5-6-14-16,-5 6-13 0,0 0-15 0,0 0-8 0,0-5-11 0,0 5-7 15,9 0-5-15,-9 0-4 0,5 0-3 0,-5 0 0 0,7-4-2 0,-1 4-2 16,-6 0-4-16,7 0-5 0,0-6-2 0,0 6-6 0,-2 0-4 0,8-5-3 0,-7 5-5 16,7 0-9-16,3-4-8 0,-6 4-20 0,3-6-18 0,1 6-29 0,-1-3-30 15,0 3-37-15,7 0-42 0,-8-6-58 0,3 6-61 16,-4-4-102-16,9 4-116 0,-6 0-48 0,-1 0-13 0,0-6 9 0,0 6 21 0,-2-5 32 0,-4 1 38 0,7-2 46 16,-8-3 46-16,6 0 55 0,-12-3 58 0,9 0 65 0,-2-4 70 15</inkml:trace>
  <inkml:trace contextRef="#ctx0" brushRef="#br0" timeOffset="108488.46">23869 11021 0 0,'-6'4'1'0,"-7"-4"114"0,5 6 108 0,3-6 73 0,-2 0 51 0,1 0 38 15,0 0 31-15,-2-6 27 0,8 6 25 0,0 0 24 0,-7-4 21 0,7 4 23 16,0-5 26-16,0 5-70 0,0 0-125 0,0 0-102 0,0 0-92 0,0 0-40 16,0 0-16-16,0 0-6 0,0 0-4 0,0 0-6 0,0 0-4 0,0 0-8 0,0 0-6 15,0 0-9-15,0 0-10 0,0 0-17 0,0 0-16 0,0 0-16 0,0 0-12 16,0 0-11-16,0 0-3 0,7 0-5 0,-7 0-2 0,8 5 2 0,-2-5 0 0,0 4 5 15,1-4 1-15,-2 6 3 0,3-3 2 0,5-3 1 0,-7 6 1 0,6 3 1 16,2-3 1-16,-1 0-1 0,1-2 2 0,-2 7-1 0,2-8 1 0,-1 7-1 16,6-1 0-16,-7-4 1 0,1 5-2 0,6 5 1 0,-3-5-2 15,-5-1 1-15,-4 2-1 0,7-1 1 0,-2-1-2 0,-6 0 2 0,-1 1-2 16,3-5 1-16,-8 4 1 0,8 3 1 0,-3-3 1 0,-5-5 1 0,0 6 3 0,0 0 1 0,0 0 3 16,0-4 1-16,-5 3 1 0,5 1 2 0,-8-1-1 0,8 0-2 15,-8-3 1-15,3 3 0 0,-1 6 0 0,1-5-4 0,5-1-2 0,-7 2-2 16,-2-2-4-16,4 7-2 0,-2-7-3 0,7 0-5 0,-6 6-2 0,6 0 2 0,-5-5-4 0,5 4-5 15,0 2-6-15,-8-4-12 0,8 4-12 0,0-7-15 0,0 6-15 0,0-6-14 0,0 7-14 16,0-7-21-16,0-4-22 0,0 5-30 0,0-1-32 0,0-4-39 16,0 6-38-16,0-6-59 0,0 4-62 0,-8-3-46 0,8-2-35 0,0 1-1 0,0-5 18 15,0 4 26-15,0-4 29 0,0 0 34 0,0 0 40 0,0 0 44 0,0 0 45 0,0-4 51 16,0-1 48-16,8 1 60 0,-8-7 76 0</inkml:trace>
  <inkml:trace contextRef="#ctx0" brushRef="#br0" timeOffset="108931.02">24461 11065 0 0,'8'0'20'0,"-8"0"137"0,6-4 79 0,-6 4 53 15,0-6 38-15,0 0 38 0,0 6 33 16,0-4 35-16,0-1 30 0,0-1 34 0,5 3 27 0,-5 3 29 0,0 0 26 0,0-6-98 0,0 6-171 16,0 0-87-16,0-4-43 0,0 4-21 0,0 0-8 0,-5-5-8 0,5 5-14 0,0 0-12 0,0 0-14 0,0 0-14 15,5-4-10-15,-5 4-13 0,0 0-9 0,0 0-12 0,0 0-11 0,0 0-10 16,0-5-8-16,7 5-8 0,-7 0-2 0,8 0-5 0,-8 0-2 0,6 0-2 15,0 0 0-15,1 5 0 0,5-5-1 0,-3 4 0 0,2-4 3 16,1 5 0-16,-3-1-1 0,3 5 1 16,-1-3 0-16,5-1 2 0,3 5-1 0,-6 0 1 0,-1 1-1 0,2-4 2 0,-1 8-2 0,0-3-3 0,0 2-2 0,1 0-5 0,-9-5-8 15,2 6-10-15,4 0-8 0,-2 0-17 0,-9 0-16 0,7-6-10 0,-7 6-7 16,5-1-8-16,-5 0-9 0,0 1-4 0,-5-5-3 0,5 5 0 0,0 0 0 0,-7 0 4 16,7-6 9-16,-9 1 10 0,4-1 9 0,-1 2 20 0,-1-2 16 0,2 1 15 15,-4-4 12-15,4-3 12 0,-2 3 15 0,1-2 12 0,6 1 15 16,-5-5 13-16,-3 0 15 0,0 6 11 0,8-6 9 0,-5 0 8 0,5-6 10 0,-7 6 9 15,7 0 6-15,-7-5 5 0,7 5 2 0,0-4-1 0,-5-2 0 0,5 3-4 16,0-3-6-16,0-4-9 16,0 5-9-16,0-5-10 0,0 1-11 0,0 0-11 0,0-3-11 0,0 3-11 0,5-6-13 15,-5 6-9-15,7-6-9 0,0 2-6 0,-2-8-5 0,3 6-9 0,0-4-6 0,-3-1-11 0,8 1-16 0,-8 0-14 0,9-5-11 16,-1 3-16-16,1-3-16 0,-2 5-17 16,1-6-21-16,1 5-27 0,4 2-24 0,-5-3-33 15,0 7-29-15,1 5-28 0,-1-6-28 0,0 4-36 0,0 7-40 0,0-1-46 0,0-1-47 0,-7 6-22 16,8 0-13-16,-2 0 16 0,-5 0 29 0,7 0 36 0,-1 0 41 0,-8 0 43 0,9 0 44 0,-9 6 42 0,8-6 42 15,3 0 52-15,-11 0 52 0</inkml:trace>
  <inkml:trace contextRef="#ctx0" brushRef="#br0" timeOffset="109324.99">25335 11034 0 0,'6'6'1'0,"-6"-1"114"0,5-1 90 0,-5-4 62 0,0 0 50 0,0 0 39 0,8 0 36 0,0-4 35 0,-8 4 36 0,0-5 36 0,5-1 35 0,-5 3 32 0,0-7 29 0,7 5-70 0,-7 1-131 0,0-8-90 0,6 9-69 0,-6-3-37 0,0 1-19 0,0-5-17 0,0 1-11 0,0 5-17 0,0-1-17 0,0-1-18 0,0-4-18 15,0 5-14-15,0 5-15 0,0-4-13 0,-6-1-14 0,6 5-13 0,0-6-12 32,-7 6-8-32,7-4-9 0,-5 4-4 0,-3 0-2 0,8 0-1 0,-8 4-4 15,3-4 0-15,-1 6-1 0,-7-1-2 0,5-1 0 0,3 1 2 0,-2 1 0 0,0 4 1 16,-5-1-1-16,4 0 1 0,3 1 2 0,-3 1-5 0,2-1 3 0,-7 4-4 16,5-1-2-16,3-2-2 0,-1 5-4 0,-1-1-6 0,2-2-8 0,-4 1-3 15,2 7-4-15,2-7-2 0,5 6-3 0,-6-5 0 0,6 4-4 0,-5-4 1 16,5 0 2-16,0 4 2 0,0-5 0 0,0 2 7 0,5-7 2 0,-5 6 8 0,6-6 8 15,-6 1 6-15,5 5 6 0,2-12 4 0,-7 9 9 0,9-8 5 0,-4 5 9 16,2-4 9-16,4 1 9 0,-3-2 10 0,0 1 9 0,3-5 10 0,2 0 6 0,-5 0 7 16,4 0 8-16,2-5 5 0,-1 1 5 0,6-2 4 0,-6 1 5 0,0 1 4 15,5-5 0-15,-2-3 1 0,2 9-2 0,-4-6-5 0,-2-3-7 0,-6-1-4 16,8 2-6-16,-2 1-5 0,-5-5-7 0,0 6-4 0,-7-6-7 0,5 2-6 16,-5-2-6-16,8-6-11 0,-8 8-9 0,0-8-10 0,0 3-11 0,-8-3-8 15,8 2-14-15,0 1-9 0,-5 3-15 0,5-1-17 0,-7 2-20 0,0-1-19 16,7-1-20-16,-5 7-18 0,-2 4-18 0,-1-5-16 0,2 6-16 0,6-1-20 0,-6 1-14 15,-1 4-33-15,2 0-35 0,-3 0-55 0,2 0-64 0,-1 4-38 0,1-4-24 16,1 5 4-16,-2 5 23 0,-2-6 25 0,4 1 33 0,-1 4 32 0,-1-2 38 0,7-2 37 16,-5 4 38-16,5-5 48 0,-8 2 52 0,8-3 62 0,-8 3 77 0</inkml:trace>
  <inkml:trace contextRef="#ctx0" brushRef="#br0" timeOffset="109719.72">25804 10997 0 0,'5'0'34'0,"8"0"150"0,-5 0 82 0,-2-6 56 16,-6 1 40-16,5 1 35 0,-5-2 32 0,7 2 28 0,2-1 31 0,-9 1 28 0,5-1 27 16,-5-1 25-16,0 6 27 0,0-4-117 0,0 4-195 0,0 0-99 0,0-6-46 15,0 1-24-15,0 1-12 0,-5 4-11 0,5-5-12 0,0 5-15 0,-9 0-12 16,9-6-13-16,-7 6-13 0,7 0-10 0,-5 6-12 0,5-6-10 0,-6 5-10 0,-2-5-7 16,3 4-4-16,-3 1-5 0,3 1 1 0,5-2 3 0,-7 2 3 0,0 3 4 15,-6 0 4-15,13-3 1 0,-12 3 1 0,4 0 3 0,8 7-2 0,-11-7 2 16,3 0-2-16,8 6-4 0,-8 1-4 0,3-2-5 0,-1 1-3 15,6 1-4-15,-7-2-7 0,2 0-5 0,5 6-8 0,0-5-7 0,0 4-2 0,-9-4-4 16,9 4-2-16,9-4 0 0,-9-6 0 0,0 6 8 0,5-6 6 0,-5 1 6 0,7 1 7 16,-7-2 11-16,6-5 11 0,-1 2 19 0,3 0 18 0,0-3 19 15,-3-3 19-15,1 0 13 0,7 0 14 0,-6 0 13 0,6-3 9 0,1-3 11 16,-1 0 8-16,-8 2 5 0,9-5 4 0,-2-2 2 0,2 7-1 0,-8-5-4 0,6-3-8 0,-3-2-10 16,3 4-11-16,-6 1-12 0,1-7-8 0,-1 2-11 0,-6 1-6 0,8-2-14 15,-3-6-9-15,-5 8-9 0,0-8-12 0,0 2-9 0,0 1-12 16,0-3-11-16,0 0-11 0,0 3-12 0,0-1-14 0,-5-2-13 0,5 3-17 0,-8 2-20 0,2 7-20 15,-1-6-23-15,7 0-21 0,-6 12-23 0,-6-9-21 0,3 3-22 0,4 3-19 16,-2 2-36-16,1 4-46 0,-8-5-84 0,7 5-95 0,2 0-29 0,-1 0 2 16,-2 5 22-16,3-5 29 0,-8 0 38 0,6 4 36 0,0 2 41 0,2-6 41 0,-3 5 42 15,1-5 44-15,2 4 55 0,-3 1 62 0</inkml:trace>
  <inkml:trace contextRef="#ctx0" brushRef="#br0" timeOffset="109990.36">26362 10753 0 0,'8'-5'32'0,"-3"-1"149"0,3-4 84 0,0 1 61 0,-8-2 53 0,0-2 47 0,5-2 45 0,-5 5 40 0,0-5 39 0,6 1 34 0,-6 4 30 0,0 1 32 0,0-3 28 0,8 3-115 0,-8 0-195 0,0 5-102 0,0-2-51 16,0 0-37-16,5 6-26 0,-5 0-27 0,0 0-28 0,0-3-23 0,0 3-18 15,0 0-18-15,0 0-11 0,0 0-12 0,0 0-8 0,0 3-8 0,0 9-10 16,0-8-7-16,0 10-1 0,0-4 1 0,0 5 0 0,0 0 6 0,0-2 2 0,0 8 5 0,0-2 5 15,0 1 1-15,0-1 1 0,0 5-7 0,0-3-13 0,0 3-7 0,-5 0-11 16,5 1-16-16,0-1-16 0,0 1-26 0,0-1-26 0,0 6-27 0,0-7-26 0,0 3-26 16,-8-4-28-16,8 5-28 0,0-5-27 0,0 5-43 0,0-3-52 0,8-6-68 15,-8 3-73-15,0-2-16 0,0-1 11 0,0-2 29 0,0-1 37 0,0-1 38 16,0-4 41-16,0-1 41 0,0-3 42 0,-8-2 42 0,8-4 45 0,-6 0 58 16,1 0 63-16</inkml:trace>
  <inkml:trace contextRef="#ctx0" brushRef="#br0" timeOffset="110194.07">26194 11162 0 0,'0'0'40'0,"-6"0"158"0,6-4 89 0,-7 4 63 0,7-6 51 0,0 6 43 16,0-5 40-16,0 1 35 0,0-1 34 0,0 1 26 0,0-2 29 0,0 2 22 15,7-1 25-15,-7-1-127 0,6 3-212 0,1-9-109 16,-7 12-57-16,6-9-33 0,-1 3-17 0,3 2-17 0,0 1-16 0,-3-8-12 0,3 11-13 0,-3-10-8 0,9 4-5 16,-9 2-6-16,8-1-8 0,-5-1-8 0,5 6-15 0,0-3-14 0,0-3-16 0,-2 2-25 15,5-1-27-15,2 1-35 0,-5-1-35 0,6-2-43 0,-6 7-42 0,7-3-82 16,-8-3-93-16,3 6-82 0,4-5-72 0,-7 1-21 0,2 4 4 0,-1-6 24 15,1 6 27-15,-2-4 42 0,-1-1 45 0,5 5 51 0,-4-4 54 0,-6-1 59 16,8-1 58-16,-7 2 76 0,4-2 81 0</inkml:trace>
  <inkml:trace contextRef="#ctx0" brushRef="#br0" timeOffset="110431.17">26818 11196 0 0,'-5'20'41'0,"5"-5"159"0,0-1 92 0,0 0 59 16,-7-2 37-16,7-3 23 0,0-5 14 0,0 2 11 0,0-6 12 0,0 0 12 0,0 0 14 15,0 0 19-15,0 0 21 0,0 0-116 0,0 0-192 0,0 0-92 0,0 0-41 16,0 0-7-16,0 0 12 0,0 0 15 0,0 0 18 0,0 0 13 0,0 0 12 0,0 0 5 16,0 0 5-16,7-6-2 0,-7 6-2 0,0 0-17 0,0-4-23 0,5 4-24 15,-5-6-26-15,0 3-18 0,8 3-18 0,-8-6-7 0,7 0-7 0,-7 6-6 16,5-4-4-16,4-1-12 0,-4 0-16 0,8 5-23 0,-8-4-22 0,3-2-27 16,5 6-27-16,1-4-34 0,-9 4-34 0,8-5-40 0,1 1-47 0,-7 4-92 0,6-6-113 15,-2 6-53-15,-3-6-22 0,4 3 8 16,2-3 22-16,-1 1 30 0,-8 1 38 0,9-5 44 0,-1-1 44 0,0-1 51 0,-5-4 51 0,2 2 58 0,4-2 61 0</inkml:trace>
  <inkml:trace contextRef="#ctx0" brushRef="#br0" timeOffset="110667.43">27412 10738 0 0,'-7'4'40'0,"7"7"159"0,0-7 96 0,0 0 66 0,0 1 47 0,0-5 43 16,0 0 37-16,0 0 35 0,0 0 32 0,0-5 28 0,0 1 26 0,0 0 26 15,0-1 22-15,7 5-126 0,-7-6-210 0,0 6-112 0,6 0-65 0,-6-4-30 16,0 4-9-16,0 0-17 0,5-6-10 0,-5 6-12 0,0 0-14 0,0 0-8 0,0 0-5 16,0 0-9-16,0 0-4 0,0 6-7 0,0-6-7 0,9 4-7 0,-9 2-9 0,0-1-4 15,0-1-3-15,0 5 2 0,7 1-1 0,-7 1 2 0,0-1 0 0,0-1 3 16,0 0 3-16,5 6-6 0,-5-6-9 0,0 7-8 0,0-2-13 0,0-4-17 16,0 4-16-16,0 2-23 0,0-3-24 0,0 2-24 0,0 0-26 15,0 0-31-15,0-6-31 0,0 6-37 0,0 1-39 0,0-7-66 0,0 6-75 0,0-6-55 16,-5 0-43-16,5 3-1 0,0-3 18 0,0-3 33 0,0-3 36 0,0 1 39 15,0-4 42-15,0 0 46 0,0 0 45 0,-7 0 51 0,-2-4 52 0,9-5 67 0,-5 4 81 0</inkml:trace>
  <inkml:trace contextRef="#ctx0" brushRef="#br0" timeOffset="110857.17">27289 10610 0 0,'0'-10'34'0,"-8"-4"147"15,8 5 81-15,-5-6 53 0,5 4 37 0,0-2 31 0,0 3 27 0,0-1 24 0,0-4 21 16,5 6 18-16,3-1 19 0,-3 6 19 0,2-7 21 0,0 8-120 0,-2-3-198 15,3 0-100-15,-1 2-49 0,-1-1-24 0,-6 5-14 0,7 0-10 16,-1-4-12-16,-6 4-15 0,0 0-15 0,0 0-20 0,0 0-20 0,0 0-30 0,5 4-30 0,-5-4-44 16,8 5-43-16,-8-1-65 0,0 2-68 0,0 0-58 0,8 3-43 0,-8-4-11 15,0-1 7-15,5 6 20 0,-5-5 27 0,6-1 31 0,-6 1 34 0,0 1 37 0,7-6 42 16,-7 0 47-16,5 0 51 0,-5 0 59 0,9-6 75 0</inkml:trace>
  <inkml:trace contextRef="#ctx0" brushRef="#br0" timeOffset="111361.93">27997 10444 0 0,'8'-4'111'0,"5"-1"131"0,-7 1 80 0,-1-2 57 0,3-3 41 0,0 3 35 15,-8-4 30-15,5 5 28 0,2-4 25 0,-1 3 23 0,-6-3 25 16,5 5-4-16,4-2-14 0,-2 6-134 0,-7-6-196 0,5 3-103 0,3 3-48 0,-8-6-25 16,0 6-15-16,0 0-7 0,0 0-6 0,0 0-8 0,0 0-4 0,0 0-2 15,0 6-5-15,0 3-2 0,0-3-7 0,0-2-6 0,0 5-4 0,-8 1-2 16,8 0 0-16,0 0 2 0,-5-1 2 0,5 7 3 0,0-2 1 0,-7 2 1 15,7-2 1-15,-9 0-2 0,9 6-1 0,0-5-1 0,-5 4-1 0,5 0 0 16,0 1 0-16,0-1-2 0,0 2 1 0,0 3-1 0,0-5 2 0,0 5-2 0,0-5 2 16,0 7 1-16,5-7-2 0,4 0 0 0,-9 2 2 0,7-7-1 15,-2 5-1-15,-5-4-2 0,8 0-4 0,-3-2-4 0,-5 2-6 0,6 0-7 0,2-4-3 16,-8-3-5-16,5 3-2 0,-5-2-2 0,0 1 0 0,7-4 2 0,-7-1 4 0,0-1 5 16,0-4 8-16,0 0 8 0,0 0 9 0,0 0 11 0,0 0 8 0,0 0 8 15,0 0 6-15,0 0 5 0,0 0 4 0,0 0 2 0,-7-4 0 0,7-1 1 16,-5-1-2-16,5-4-2 0,-8 5-3 0,8-4-6 0,-6-1-4 0,1 1-4 0,5 0-3 15,-8-3 0-15,3-3 2 0,-2 6-1 0,-2-4 0 0,4-3 1 0,-1 5-2 0,-1-2 0 16,2-1-2-16,-3-2-3 0,-5 1-1 16,7 2-3-16,-1 2-1 0,-7-4-1 0,9 5-5 0,-9 1-4 0,9 4-5 0,-10 1-4 0,10-2-1 15,-9 6-1-15,9 0-3 0,-10 0-1 0,3 0 0 0,0 6-3 16,3 3 1-16,-3-5-1 0,1 7 0 0,-5-2 0 0,11 1 2 0,-8 1 0 0,-1 2 2 0,7-3 2 16,-4 1 1-16,3 4-1 0,-5-6 0 0,8 1 1 0,-3-1 0 0,2 0-1 15,6 7 4-15,-5-7-4 0,5-4 1 0,0 5 1 0,-7-1 3 0,7 3-1 16,7-9 4-16,-7 8 2 0,0-7 1 0,5 6 3 0,1-5 3 0,2 4 1 0,-3-3 2 15,3 4 1-15,5-5 2 0,-7-1 1 16,6 1 0-16,2 5-1 0,-1-6-4 0,8 1-13 0,-10 1-18 0,10-3-21 0,-9-3-25 0,7 7-28 0,1-2-30 0,-8-5-34 16,8 4-39-16,-1-4-57 0,-5 0-65 0,4 0-90 0,-2 0-108 0,-4 0-38 15,8 0-5-15,-8 0 14 0,1-4 30 0,1-1 36 16,-2-2 41-16,2 4 43 0,-1-8 45 0,-8 1 51 0,9 1 52 0,-9-6 62 0,10 0 68 0</inkml:trace>
  <inkml:trace contextRef="#ctx0" brushRef="#br0" timeOffset="111677.84">28630 11007 0 0,'7'5'10'0,"-2"-5"127"0,3-5 78 0,-8 5 61 0,5-7 51 0,3 7 46 0,-2-3 47 0,-1-3 44 0,-5-3 44 0,8 3 42 0,0 2 39 0,-8-1 37 0,5 1 32 0,3-1-82 0,-8 5-156 0,5-6-89 0,-5 6-52 0,0 0-39 0,0 0-29 0,0 0-29 16,0 0-29-16,0 0-28 0,0 0-27 0,0 0-24 0,0 0-20 0,0 0-16 0,0 0-16 15,0 0-9-15,0 0-12 0,0 6-5 0,0-1-2 16,0-1-1-16,0 1 2 0,-5-1 1 0,5 2 3 0,-8-2-3 0,3 7-5 0,5-8-10 0,-8 4-9 0,0-2-11 16,3-1-15-16,-1 1-16 0,-2-1-19 0,3 2-23 0,-8-3-22 0,6 3-33 15,0-1-35-15,2-1-45 0,-2-4-53 0,-6 6-111 0,5-6-139 0,-3 6-53 16,4-6-8-16,-2 0 12 0,-2-6 25 0,4 0 31 0,2 6 37 0,-11-9 41 15,11 3 46-15,-8-3 51 0,7 0 53 0,-2-7 63 0,-4 2 71 0</inkml:trace>
  <inkml:trace contextRef="#ctx0" brushRef="#br0" timeOffset="111882.55">28453 10538 0 0,'0'0'72'0,"-5"0"178"0,5 0 98 0,0 0 67 15,-8-6 49-15,8 6 33 0,0-4 26 0,0-1 23 16,0-5 22-16,8 4 18 0,-8 1 19 0,5 1 16 0,2 4 14 0,-7 0-165 0,8 4-270 0,-2-4-141 0,0 5-79 15,1 1-43 1,-2-6-29-16,3 10-17 0,-2-5-11 0,1-1-28 0,-1 2-27 0,-6 3-32 0,5-5-36 0,-5 7-67 0,0 4-82 0,7-6-66 0,-7 1-54 16,0 4-10-16,0-4 15 0,-7 5 25 0,7-5 31 0,0 4 33 0,-5-10 37 0,-1 7 41 15,-1-7 47-15,1 2 48 16,-7 0 50-16,6-6 67 0,-5 0 80 0</inkml:trace>
  <inkml:trace contextRef="#ctx0" brushRef="#br0" timeOffset="115732.06">16999 13082 0 0,'0'-6'45'15,"5"2"82"-15,-5-1 46 0,0 1 37 0,0-1 29 0,0 1 26 0,-5-8 26 0,5 9 24 0,0-3 24 0,-7 0 28 0,7 3 29 0,0-3 4 0,-9 1-10 0,9 1-53 0,0 0-77 0,-5-1-40 0,5 5-15 0,0-6-9 0,0 2-1 0,-6 4-3 0,6-6-2 0,0 6-2 16,0-5-2-16,0 1-9 0,0 4-11 0,0-6-14 0,0 6-14 0,0 0-12 0,0 0-12 0,0 0-14 0,0 0-9 16,0 0-12-16,0 0-12 0,0 0-11 0,0 0-10 0,0 0-13 0,0 0-7 0,0 0-11 15,0 0-7-15,0 0-5 0,0 0-7 0,0 0-1 0,0 6-2 0,6-6-2 16,-6 4 0-16,0 7 0 0,5-7 2 0,-5 7 3 0,0-7 1 0,9 5 5 15,-9 6 3-15,7-6 3 16,-7 7 3-16,0-2 0 0,5 1-1 0,-5 1 1 0,7 2-1 0,-7 1-1 0,0 2-3 0,7-3 1 0,-7 6-2 0,5 1 0 0,-5-1 0 0,8 1-3 16,-8-1 0-16,7 6-2 0,-2-6-2 0,-5 1 0 0,7-1-1 15,-7 6 1 1,7-11 1-16,-7 6-2 0,5-7 2 0,-5 9 0 0,8-14-2 0,-8 7 2 0,0-4-1 0,5-4 0 16,-5 0-1-16,0 1 2 0,0-2-3 0,8-7 1 0,-8 5-1 0,0-3 0 0,0-1 2 0,0-5-1 0,0 0 3 0,0 0 1 15,0 0 4-15,0 0 3 0,0 0 1 0,0 0 8 0,0 0 6 0,0 0 6 0,0 0 5 16,0 0 4-16,0 0 4 0,0 0 0 0,0-5 1 0,0-1 0 0,0-3-1 15,0 5-1-15,-8-7 0 0,3 7-4 0,5-5 0 0,-8-3-8 0,8 3-7 16,-5-1-5-16,-2-4-7 0,0 4-5 0,-5 1-3 16,4-6-5-16,3 5-2 0,-9-4-5 0,9-1-6 0,-11 5 0 0,5-5-6 0,-1 0 0 15,-2 0-5-15,7 5 0 0,-4-4 2 0,-5 1-3 0,4 2-2 0,0 1 1 0,-3-5-3 0,10 6 0 32,-9 3-1-32,9-3 4 0,-10 5 0 0,9-1 0 0,-5 1-1 0,4-2-3 0,-1 6-4 15,2 6-4-15,-7-6-5 0,8 4-2 0,-3 1-3 0,0 4 0 0,3-5-1 16,-8 7-1-16,8-2-1 0,-4 7 0 0,2-7-1 0,7 6 0 0,-5 0 2 15,-1-5 2-15,6 4 7 0,-8 0 3 0,3 0 5 0,5 2 3 0,0-7 6 16,-8 6 3-16,8 0 2 0,0 0 3 0,0-6 1 0,0 6 3 0,0 1 3 0,0-7 1 16,0 6 3-16,0-2 0 0,0-2 0 0,8 2-2 0,-8-2 2 0,5-1-1 15,-5 5 0-15,8-6 1 0,-2 0-1 0,-1 1 2 0,2 0 0 0,2 0 1 16,-4 0 0-16,2-1 0 0,4-3 1 0,-3-3 2 0,5 9 3 0,0-8 2 16,1 1 1-16,4-5 1 0,-5 0 1 0,8 0 1 0,-10 0 2 0,10-5 2 15,-3 5 3-15,3-4 1 0,-3-8-1 0,9 9 2 0,-6-8 1 0,-2 1-4 0,1 1-2 16,-1 0-1-16,-1-7-1 0,3 7-1 0,-2-6-1 0,-6 6 0 0,6-6 0 0,-4 0 1 15,4 5-3-15,-7-4 3 0,2 4 0 0,-1-5 3 0,1 0-1 0,-4 6 5 16,-2-6 7-16,-3 5 7 0,3 1 9 0,0-6 8 0,-3 6 6 0,1-1 10 16,-6-1 7-16,7 1 5 0,-7 1 0 0,0 0 3 0,0-1 2 0,0 5 3 15,0-4 2-15,0 2 3 0,0 4-1 0,0-3-4 0,0 1-9 0,0 1-4 16,0-2-7-16,0 6-13 0,-7 0-9 0,7 0-11 0,0 0-11 0,0 0-7 0,0 0-9 16,0 0-6-16,0 0-6 0,0 0-5 0,0 6-7 0,0-2-1 0,0-4-2 15,-6 5-3-15,6 4 1 0,0-2 1 0,0 2 0 0,0-4 8 0,0 5 3 16,0-6 5-16,0 6 4 0,0 0 2 0,0 0 0 0,0-5-2 0,6 5 2 0,-6-1 0 15,0 0-1-15,0-3-1 0,0 3 1 0,7 1 1 0,-7-5-1 0,6 5-2 16,-6-5-3-16,0-1-9 0,7 8-7 0,-1-9-16 0,-6 3-18 0,7-3-22 16,-7 3-25-16,7 0-28 0,-7-2-31 0,7 1-33 0,-7-1-42 0,5 1-57 0,-5 1-65 15,0-6-84-15,0 4-90 0,0-4-28 0,0 0 2 0,0 0 22 0,0 0 29 16,0 0 40-16,0-4 41 0,-5-2 45 0,5 6 45 0,-7-9 54 0,0 0 52 0,0-3 62 16,7 3 67-16</inkml:trace>
  <inkml:trace contextRef="#ctx0" brushRef="#br0" timeOffset="115915.4">17174 13203 0 0,'0'-3'15'0,"0"-8"131"16,0 7 69-16,-7-2 47 0,7-3 36 0,0 5 31 0,0-1 27 0,0-5 26 0,0 4 21 0,0 1 19 0,0 1 12 0,7-1 14 0,-7-1 11 0,7 2-106 0,-7-1-171 0,5 5-88 0,-5-4-46 0,7 4-21 0,-7-5-11 0,6 5-16 0,-6 0-17 0,8 0-21 0,-8 5-22 16,6-1-21-16,-6 1-21 0,7-1-39 0,-2 2-47 0,-5-1-64 0,9 4-67 0,-4 1-41 15,0-4-27-15,3 3-6 0,-3-5 6 0,3 7 14 0,0-7 22 0,-3 1 27 16,1 1 32-16,1-3 36 0,-1 4 35 0,1-7 49 0,-1 5 52 0</inkml:trace>
  <inkml:trace contextRef="#ctx0" brushRef="#br0" timeOffset="116362.72">17728 13273 53 0,'6'0'165'0,"-6"-5"68"0,5 5 48 16,-5-4 41-16,8-8 37 0,-8 8 35 0,0-6 34 0,0 6 33 0,0-6 30 15,0 1 28-15,0-3 27 0,0 9-45 0,0-8-87 0,0 1-93 0,0 5-91 16,0-3-48-16,-8 3-20 0,8-5-19 0,-5 4-16 0,5 1-19 0,-6 1-17 15,-2-7-16-15,8 11-16 0,-5-4-12 0,-2-1-15 0,1 1-11 0,-1 4-11 16,0 0-11-16,0 0-12 0,-6 0-5 0,8 0-5 0,-3 4-3 0,2 1 2 0,-6-1-1 16,3 2-3-16,-2 3 1 0,4-4 1 0,2 5 0 0,-4 1 2 0,-3-3-1 15,6 3-2-15,-1-2 4 0,1 0-1 0,-2-2 0 0,8 2 2 0,-5 0-3 16,5 1 3-16,-7 0-1 0,7 0-2 0,-7-4 3 0,7 3-2 0,0 0 2 16,0-5 0-16,0 7-1 0,0-7 3 0,0 2 1 0,0 4 2 0,7-5 0 0,-7 4 4 15,7-5-1-15,-7 2 2 0,5 3 2 0,-5-4 2 0,8 5 2 0,-2-4 1 16,1-2 3-16,-1 7 2 0,-1-8 3 0,2 7 5 0,2-5 2 15,-4 4 7-15,2-2 5 0,-1-4 9 0,8 8 3 0,-7-7 5 0,4 2 4 0,-3 3 4 0,-3-4 5 16,8-1 2-16,-6 2 4 0,7-2 1 0,-8 7 0 0,6-7-2 0,-4 2-2 16,-2-3-3-16,7 3-7 0,-6-1-6 0,-1-1-2 0,2-4-4 0,-8 6-5 15,5 0-4-15,0-6-3 0,-5 3-5 0,9 3-1 0,-9-6-1 16,0 4-2-16,0 1 2 0,0-5 0 0,0 6-1 0,0-6 2 0,0 4-2 0,0 1 1 0,0-1 0 16,-9 1 0-16,9-5 0 0,0 7 1 0,-5-4-3 0,0 3 2 0,5-6-1 0,-8 3-4 15,8 3 0-15,-6 0-2 0,-1-6-2 0,-1 4-1 0,8 1-1 0,-5-5-5 16,-1 4-3-16,-2-4-4 0,3 5-4 0,5-5-10 0,-7 6-7 0,1-6-11 15,-1 4-11-15,0-4-12 0,0 5-11 0,2-5-13 0,-8 4-11 0,5-4-13 16,2 0-11-16,1 6-12 0,-2-6-13 0,-2 0-13 0,4 5-15 0,5-5-17 16,-6 0-16-16,-1 0-14 0,2 0-11 0,5 0-22 0,-9 0-27 0,9 0-21 15,0 0-21-15,-7 0-24 0,7 0-28 0,0 0-12 0,-5 0-4 0,5 0 17 0,0 0 22 0,0-5 33 16,0 5 33-16,0 0 33 0,0 0 34 0,0 0 38 0,0 0 41 0,0-6 37 16,5 6 37-16</inkml:trace>
  <inkml:trace contextRef="#ctx0" brushRef="#br0" timeOffset="116916.9">18112 13033 3 0,'0'-6'101'0,"0"3"67"0,0-3 52 0,-7 1 44 0,7-3 43 0,0 3 38 0,-5-1 40 0,5-4 35 0,0 5 34 0,-9 1 33 15,9-2 29-15,-7 1-13 0,7 1-40 0,0-1-71 0,0 1-86 0,-5-2-46 0,5 6-29 0,0 0-26 0,0 0-25 0,0 0-24 0,0 0-23 0,0 0-21 0,0 0-19 0,0 0-18 0,0 0-18 16,0 0-16-16,0 0-11 0,0 0-10 0,0 0-7 0,0 0-6 0,5 6-2 15,-5-2-2-15,7 1-1 0,-7-1 2 0,0 7 1 0,9-2 1 16,-4 1 4-16,2 1 2 0,-7 2 4 0,6 2 0 0,-1-6 1 0,4 12-2 16,-2-8-4-16,-7 8-4 0,5-2 0 0,1 1-3 0,2-1-2 0,-3 5 1 0,3 0-3 0,-8 1 0 15,7-1-2-15,-2 1-5 0,2-1-6 0,-7 1-13 0,5-1-13 0,2 1-14 16,-7-5-17-16,8 5-13 0,-8-7-19 0,5 6-21 0,-5-3-22 0,8-2-29 16,-8-4-29-16,6 4-33 0,-6 1-28 0,5-4-45 0,-5-4-51 0,8 4-61 0,-8-2-65 15,8-4-16-15,-8-1 9 0,0 2 22 0,0-7 27 0,0-4 35 0,0 10 38 16,0-10 41-16,0 0 43 0,0 0 44 0,-8 0 45 0,0-4 55 0,3-2 61 0</inkml:trace>
  <inkml:trace contextRef="#ctx0" brushRef="#br0" timeOffset="117136.17">17994 13331 0 0,'-5'-5'28'0,"-3"5"144"0,1 0 81 15,1 5 56-15,0-5 40 0,-1 0 31 0,2 0 30 0,-3 0 23 0,8 0 21 16,0 0 19-16,0 0 19 0,-6 0 17 0,6 0 20 0,0 0-108 0,0 0-182 15,0 0-87-15,0 0-42 0,0 0-14 0,0 0-6 0,0 0-2 0,0 0-4 0,0-5-3 16,0 5 0-16,0 0 1 0,0-4 1 0,0 4-1 0,6-5-1 0,-6 5-11 16,8 0-12-16,-8-4-9 0,5 4-14 0,2-6-8 0,-1 6-10 0,7-6 0 15,-5 2-5-15,3-1-1 0,2-1-2 0,8 2-13 0,-8-1-18 0,6 1-22 0,-1-5-25 16,3 3-31-16,-3 0-33 0,9-3-39 0,-6 4-40 0,-2 1-67 0,6-6-77 0,-6 5-83 16,8 1-82-16,-6-1-28 0,-3-2-3 0,3 4 19 0,3-8 28 0,-9 7 36 15,4-7 41-15,-1 7 44 0,-4-5 50 0,6-7 53 0,-7 7 54 0,0-6 67 16,1 1 72-16</inkml:trace>
  <inkml:trace contextRef="#ctx0" brushRef="#br0" timeOffset="117389.06">19148 13210 0 0,'5'0'31'0,"2"0"116"0,-1 0 65 0,-6-7 44 16,8 7 35-16,-8-3 29 0,6-3 28 0,-6 1 26 0,7-5 23 0,-7 5 20 16,5 1 22-16,3-5 5 0,-2 3-2 0,-6 2-94 0,5-2-143 0,3 1-79 15,-3 1-44-15,2-1-26 0,2-1-16 0,-4 6-25 0,1-4-29 0,1 4-28 16,-7 0-29-16,5-5-36 0,4 5-36 0,-4 0-60 0,2 0-69 0,-1 0-63 16,-6 5-60-16,8-5-20 0,-3 0-3 0,3 0 13 0,-8 0 18 0,0 0 27 0,5 0 32 15,-5 0 36-15,0 0 35 0,0 0 41 0,0-5 44 0,0 5 57 0,0-4 72 0</inkml:trace>
  <inkml:trace contextRef="#ctx0" brushRef="#br0" timeOffset="117594.49">19200 13286 0 0,'-8'15'51'0,"8"6"166"0,-5-8 94 0,-2 2 65 0,1-3 45 16,6-3 40-16,-8 0 29 0,8-3 27 0,-6-6 22 0,6 0 17 0,0 3 21 0,0-3 24 16,0 0 23-16,0 0-135 0,0 0-223 0,0 6-112 0,6-6-56 0,-6 0-24 15,8 0-6-15,-8 4-3 0,6-4-1 0,-6 0 2 0,7 0 3 0,-7 0 5 16,5 0-2-16,3 0-6 0,-2 0-8 0,-1 0-10 0,3 0-8 0,4 0-10 15,-3 0-8-15,2-4-13 0,1 4-14 0,2-6-17 0,7 3-19 0,-8-3-23 0,6 6-30 16,1-5-33-16,-1 1-40 0,2-2-52 0,2 3-59 0,-2-4-120 0,-2 7-141 16,8-5-62-16,-7 1-17 0,-1-1 6 0,-1-1 22 0,1 2 31 0,2-5 35 0,-8 0 44 15,1-7 48-15,-2 1 53 0,1 1 59 0,1-11 66 0,-2 6 74 0</inkml:trace>
  <inkml:trace contextRef="#ctx0" brushRef="#br0" timeOffset="120934.05">20620 12857 56 0,'13'-6'146'0,"-8"3"53"16,-5-1 38-16,7-2 31 0,0 0 28 0,-7 3 29 0,0 3 30 15,0-6 29-15,0 0 29 0,0 6 27 0,0-9 26 0,0 4-48 0,0 5-91 0,0-4-69 0,0 4-56 0,0 0-28 0,0 0-11 0,0 0-6 0,0 0-4 0,0 0-9 0,0 0-14 0,0 0-10 0,0 0-12 16,0-6-9-16,0 6-10 0,0 0-9 0,0 0-7 0,0 0-8 16,0 0-8-16,0 0-8 0,0 0-10 0,0 0-8 0,0 0-9 0,0 0-3 0,0 0-6 0,0 0 5 0,0 6 2 0,-7-2 3 0,7 1 2 15,0 1 1-15,0 3 1 0,0 0-1 0,0 7-1 0,0-2 3 0,0 2-1 16,0-1 3-16,0 3 5 0,7 1 0 0,-7 6-1 0,0-1-7 0,0 2-8 15,0 2-7-15,0 2-4 0,0-2-6 0,5 6-3 16,-5-4 0-16,0 4 0 0,0-4-1 0,0 3 2 0,0-3-1 0,0 1 0 0,0-3-2 0,0-4 1 0,0 0-1 16,0 0 1-16,0 1-1 0,7-5 1 0,-7 0-2 0,0-2 2 0,0-3-1 15,0 0-2-15,0 0-1 0,8 0-4 0,-8-6-4 0,0 1-1 0,5-1-4 0,-5 3 1 16,0-8-2-16,8 1 2 0,-8-1 2 0,0 1 5 0,0-5 3 0,0 0 6 16,0 0 4-16,0 0 4 0,0 0 3 0,0-5 5 0,6 5 3 0,-6-4 6 0,0-1 1 15,0 1 3-15,0-8-2 0,0 9 0 0,0-6-6 0,-6-3-8 0,6-1-9 16,0 2-8-16,-8-2-7 0,8-3-9 0,-5-4-6 0,-3 5-6 0,8-4-4 15,-7 0 0 1,2-5-4-16,-2 3 1 0,0 3 0 0,2-7 0 0,5 1 3 0,-8-1 4 0,3 1 4 0,5-6 2 0,-8 6 2 0,8-1 9 0,-6 1 2 16,6-1 7-16,0 5 2 15,0 2 1-15,0-2 1 0,0 0 3 0,0 7 2 16,0-2 4-16,0 0 1 0,0 4 3 0,6 3 2 0,-6-3 1 0,0 1-1 0,0 1 2 16,8-2-2-16,-8 7 1 0,0-5-2 0,5 3 2 0,-5 2 2 0,8-1-2 15,-3-1 2-15,-5 2-1 0,7 4-1 0,0-6 1 0,-2 1 1 0,2 5 0 0,6-4 2 16,-5 4 0-16,3 0 2 0,-4 0 1 0,13 0 2 0,-13 0-2 0,14 0-2 15,-10 0 0-15,2 4-2 0,0 1-2 0,0 1-1 0,1-2-1 0,-2 2-1 16,2-1-3-16,-9-1 0 0,10 6-4 0,-9-5 1 0,0 4-1 0,1-3-1 16,-2 9 1-16,-5-5-1 0,0-1 3 0,8 6-1 0,-8-6 0 0,-8 6-7 0,8 0-3 15,-5-2-8-15,5 8-3 0,-13-2-7 0,7-4-4 0,-1 5-3 0,-6-1 0 16,-1 0-3-16,2-5 1 0,-2 7-2 0,-4-7-2 0,2 0-3 0,0 7-2 0,0-12 2 16,-2 6-2-16,4-5-1 0,-4 0 0 0,5-1-4 0,-2 0-3 0,3-3-8 15,0-1-10-15,-1-1-14 0,5 1-13 0,2-5-16 0,1 7-17 0,-3-7-21 16,8 3-23-16,-8-3-34 0,8 0-36 0,0 0-49 0,-5-3-53 0,5 3-53 0,0 0-48 15,0-7-11-15,5-2 10 0,-5 4 20 0,8-5 27 0,0 1 29 0,-8 0 32 16,5-3 39-16,9-3 40 0,-9 2 46 0,8-8 50 0,1 7 55 0,-2-9 69 0</inkml:trace>
  <inkml:trace contextRef="#ctx0" brushRef="#br0" timeOffset="121170.38">21115 12696 0 0,'5'-6'26'0,"-5"6"147"0,7-4 85 0,-7 1 64 16,6-3 52-16,-6 6 45 0,0-6 44 0,0 6 39 0,0-3 37 0,0 3 33 0,0 0 25 0,0 0 28 0,7-6 23 0,-7 6-113 0,0-6-192 0,0 6-107 0,0 0-63 0,0 0-37 0,0 0-26 0,0 0-22 0,0 0-22 0,0 0-16 0,0 0-14 15,0 0-11-15,7 6-3 0,-7 0-7 0,0-3-4 0,7 9-3 0,-7-5-3 0,5 4-1 0,-5 5 0 0,0-2 2 0,8 0 2 0,-8 6 1 16,0-1-2-16,0 0-2 0,0 7-4 0,0-7-8 0,-8 5-12 0,8 0-15 16,0 6-17-16,0-5-20 0,-5-1-20 0,5 6-24 0,0-8-24 0,-7 9-26 0,7-7-27 15,0 1-28-15,-7 4-28 0,7-4-37 0,0-7-39 0,0 6-57 0,0-3-65 16,0-7-41-16,7 0-30 0,-7 2 7 0,7-2 22 0,-7-4 32 15,5-1 35-15,3-9 39 0,-8 6 41 0,5 0 41 0,-5-6 45 0,6-6 48 0,2 6 51 0,-3-6 61 0,2-3 77 16</inkml:trace>
  <inkml:trace contextRef="#ctx0" brushRef="#br0" timeOffset="121501.98">21428 13018 0 0,'12'-18'6'0,"-6"2"123"0,0-4 82 0,2 1 61 0,-1 0 50 0,-7-1 43 0,0 1 39 16,5-2 40-16,-5 6 37 0,0-4 37 0,0 4 35 0,-5-3 34 0,5 8 30 15,0-4-81-15,0 4-143 0,0 4-90 0,0-3-58 0,0 4-36 0,0 1-25 0,0-2-22 16,0 6-22-16,0-4-20 0,0 4-23 0,0 0-22 0,0 0-21 0,0 0-18 15,-7 0-11-15,7 0-15 0,-8 4-10 0,2 2-8 0,6-2-7 0,-6 5-2 16,-1 2-4-16,-6-1 0 0,5-1 0 0,3 6-1 0,-8-6-3 0,-1 6 0 16,9-6-5-16,-8 7-1 0,0-2-6 0,0 2-3 0,-1-1-4 0,9-2-4 15,-10-4-4-15,3 6 1 0,0 0-3 0,-4 0 0 0,11-6 1 0,-1 6-1 0,-6-5 3 16,3 5 4-16,4-6 2 0,-2 0 3 0,1 3 5 0,1-3 4 0,5-3 3 16,-9-2 3-16,9 5 4 0,-7-9-1 0,7 5 1 0,0-5 1 0,0 0 0 0,0 0 0 15,0 0 0-15,0 0 0 0,0 0 0 0,0 0 2 0,0 0 6 0,0 0 9 16,7 4 8-16,-7-4 10 0,9-4 10 0,-4 4 6 0,1 0 7 0,1-5 5 15,-2 5 6-15,4 0 5 0,3-4 6 0,-6 4 3 16,7-5 6-16,0 5-1 0,1 0-4 0,6 0-6 0,-8 0-11 0,0 0-7 0,9 0-10 0,-8 0-6 16,0 5-7-16,0-5-5 0,6 4-9 0,-6 1-10 0,0 5-18 15,1-5-20-15,-7-1-23 0,4 8-23 0,-3-8-27 0,5 5-35 0,-8 0-35 16,2 2-40-16,0-7-41 0,-2 7-82 0,3-1-100 0,-1-1-55 0,-1 0-38 0,-6-3 2 16,7 3 19-16,-1-3 31 0,-6-3 35 0,5-3 41 0,3 0 43 0,-8 0 48 0,8 0 49 0,-8-3 53 15,5-8 53-15,-5 7 76 0,6-7 86 0</inkml:trace>
  <inkml:trace contextRef="#ctx0" brushRef="#br0" timeOffset="121737.97">21889 12945 0 0,'7'-9'32'0,"-1"-1"149"0,-6-1 81 0,5-2 62 0,-5-2 51 15,0 0 47-15,0 0 44 0,0-4 38 0,0 4 38 0,0 0 34 0,0 0 33 16,0 2 33-16,0-2 30 0,0 0-111 0,0 6-193 0,0-1-97 0,0-1-47 0,0 8-31 16,0-4-26-16,0 2-23 0,0 5-24 0,0 0-23 0,0-4-17 0,0 4-17 15,0 0-18-15,0 0-15 0,0 0-13 0,0 0-11 0,0 0-10 0,0 4-6 16,0 1-7-16,0 5-2 0,0 1-1 0,0-1 1 0,8-1 4 0,-8 6 0 15,0 0 6-15,0-2 4 0,0 8 5 0,8-6-1 0,-8 4-4 0,0-1-9 16,0 3-9-16,0-2-13 0,0 5-12 0,0-3-16 0,0 3-17 0,0 1-21 0,0-1-25 16,0 6-25-16,0-8-25 0,0 5-31 0,5-5-30 0,-5 4-28 0,0-3-22 15,0-3-43-15,0 5-50 0,6-6-65 0,-6-5-69 16,0 7-21-16,0-12 2 0,7 6 24 0,-7-5 33 0,0-4 39 0,0 3 37 0,-7-9 46 0,7 0 43 0,0 4 43 16,-6-8 45-16,1 4 55 0,-3-5 62 0</inkml:trace>
  <inkml:trace contextRef="#ctx0" brushRef="#br0" timeOffset="121927.31">21752 13170 0 0,'-6'-9'1'0,"-1"3"116"0,1 2 87 0,-7-2 64 0,5-3 51 16,3 4 45-16,0-1 44 0,-4-3 38 0,4 5 36 0,5-5 31 0,-7 3 28 16,7 0 27-16,-8-3 23 0,8 3-77 0,0 2-134 0,0-5-94 0,8 4-66 15,-8 1-44-15,0-2-26 0,7 0-24 0,-7 3-22 0,5-3-18 0,4 0-16 0,-4 3-12 16,0-3-10-16,3-3-9 0,5 9-8 0,-7-4-7 0,7-1-9 0,0-1-15 16,0 2-11-16,1-2-23 0,6 6-24 0,-8-5-28 0,7 5-33 0,-5-4-40 15,4 4-49-15,3-6-71 0,-2 6-79 0,0-5-91 0,2 5-89 0,-3 0-36 16,-5-4-3-16,8 4 13 0,-3-5 23 0,-4 5 36 0,-1-4 43 0,0-2 47 0,0-3 49 15,-7 3 58-15,6-4 59 0,-3 1 73 0,-2-6 74 0</inkml:trace>
  <inkml:trace contextRef="#ctx0" brushRef="#br0" timeOffset="122150">22294 13054 0 0,'0'13'44'15,"0"7"157"-15,0-10 85 0,0 5 60 0,0-11 43 0,0 5 33 0,0-9 27 0,0 0 25 16,0 0 24-16,0 0 24 0,0-4 25 0,0-1 28 0,0 5 30 0,5-4-122 15,-5 4-207-15,8-5-98 0,-8 5-47 0,5 0-19 16,1-4-7-16,-6 4-3 0,8 0 2 0,-8-6-1 0,5 6-2 0,2-6-5 0,0 6-7 0,0-4-11 16,-1 4-11-16,1-5-15 0,-2-1-12 0,3 6-11 0,5-4-8 15,-7-1-7-15,7 1-7 0,0-1-11 0,1 5-13 0,-2-4-25 0,8-2-30 0,-8 0-37 0,1 3-41 16,6-3-47-16,2 0-50 0,-8 6-86 0,8-3-103 0,-10 3-81 0,10-6-70 16,-9 1-20-16,0 5 0 0,3-4 22 0,-2-5 31 0,-7 3 41 0,-1-4 49 0,3 1 53 15,-1-2 59-15,-1-2 59 0,-6-2 62 0,0-6 79 0,0 8 86 0</inkml:trace>
  <inkml:trace contextRef="#ctx0" brushRef="#br0" timeOffset="122510.17">22652 12690 0 0,'-8'6'96'0,"3"-6"134"0,-3 5 80 15,-5-5 60-15,7 4 46 0,-1-4 43 0,2 0 40 0,-3-4 32 0,2 4 29 0,6-5 24 16,-7 5 23-16,7-6 3 0,0 6-9 0,0 0-130 0,0 0-193 16,0 0-100-16,0 0-49 0,0 0-29 15,0 0-19-15,0 0-13 0,0 0-18 0,0 0-10 0,0-4-4 0,0 4-6 0,7 0-5 0,-1 0-2 0,-6 0-9 0,8 0-4 16,-3 4-7-16,-5-4-4 0,7 0-3 0,-1 6-1 0,0-6 0 0,9 5-1 0,-10-5 3 15,3 4 1-15,3 1 1 0,4 2 0 0,-9 2 2 0,7-4-1 16,0-1 1-16,0 6 1 0,-2-5-2 0,5 4 1 16,-4-3 0-16,-1 4 0 0,5-1 1 0,-4 0-2 0,-5-3 0 0,6 3-2 0,-1 0 0 0,-5 3 1 0,0-3-3 15,-2-3 0-15,3 1-1 0,-3 4 0 0,3-7 0 0,-8 2 0 16,0 3 0-16,6-3 1 0,-6 0 1 0,0-3 2 0,-6 3 1 0,6 3 0 0,0-5 0 16,-8 7 1-16,8-7-1 0,-5 2 3 0,5 3-1 0,-8 1 1 0,3-1 1 0,5 2-2 15,-7-2 1-15,0 1-2 0,2 1-1 0,-2-3-1 0,-1 6-3 0,3-2-4 16,-2 3-7-16,0-2-9 0,2-4-4 0,-11 6-7 0,16 1-8 0,-11 2-8 15,4-3-9-15,7 0-10 0,-5 0-13 0,-4 0-12 0,2 0-11 0,2 0-10 0,5-6-12 32,-6 5-3-32,6-9-6 0,0 4-9 0,-5 3-11 0,5-3-9 0,0-5-6 15,0 5-7-15,0-3-5 0,0-1-12 0,0 5-13 0,0-4-36 0,0-2-48 0,0-4-58 16,0 5-62-16,5-1-18 0,-5-4 5 0,0 0 21 0,0 0 24 0,6 0 27 16,-6-4 27-16,5 4 29 0,2-5 32 0,-7-5 37 0,9 0 39 0,-9-1 54 15,5 2 63-15</inkml:trace>
  <inkml:trace contextRef="#ctx0" brushRef="#br0" timeOffset="123442.69">23537 12769 87 0,'0'-10'156'0,"0"5"44"15,0-4 37-15,0-1 37 0,0 1 33 0,0 0 34 0,0-3 35 0,0 3 30 0,0-1 30 0,0 1 30 0,0 0 28 0,0-3-61 0,0 3-114 0,0-6-56 0,0 6-26 0,7-1-13 0,-7 0-6 0,0 0-9 0,0 0-7 0,0-3-12 0,6 1-15 0,-6 3-10 0,0 0-11 0,6 3-6 0,-6-3-14 0,0 0-9 16,0 3-9-16,7 3-14 0,-7-4-13 0,0 2-13 0,0 5-15 0,0 0-16 15,0 0-12-15,0 0-12 0,0 0-6 0,0 0-8 0,0 0-6 16,5 0-2-16,-5 5-4 0,0-5-1 0,0 10-1 0,9-4 0 0,-9 3 2 0,0 0-1 0,0 1 4 16,5 4 2-16,-5 2 0 0,0-1 4 0,0-1 2 0,0 6 0 15,7-5 0-15,-7 3-1 0,0 3 0 0,0 3-3 0,6-5 0 0,-6 2-2 0,0 3-2 16,0-5 0-16,7 5-1 0,-7 0 1 0,0 1-1 0,0-4 1 0,7 3-4 0,-7 0 1 16,7 1 0-16,-7-7-1 0,5 7-2 0,-5-6-3 0,8 1-2 0,-3-5-1 15,-5 4-4-15,6-4-1 0,2 0-4 0,-8-5-2 0,5 4-4 0,-5-4-4 16,7-1-3-16,-7 2 1 0,9-7-2 0,-9 2 3 0,0-1 7 0,0-5 4 0,0 4 9 15,0-4 7-15,0 0 8 0,0 0 5 0,0 0 0 0,0 0 4 0,0 0 1 0,0-4 0 16,0-1-1-16,-9-5-1 0,9 4-2 0,0-3-5 0,-7-2-7 0,2 2-9 16,5 0-5-16,-8-7-8 0,2 7-5 0,1-6-2 0,-3 2 0 0,3-2 1 15,-2 0 3-15,0 0 3 0,-6 0 3 0,6 0 5 0,2 0 2 0,-4 2 2 16,4 3 4-16,-2-1-2 0,1 1 1 0,0 1-2 0,-1 4-5 0,-1 1-1 16,3-2-3-16,-1 6-3 0,-2 0-2 0,3 0-3 0,5 0-4 0,-7 6-1 15,-1-2-1-15,3 1 0 0,-2 4 0 0,7 1 2 0,-7 1 2 0,2-1 2 16,-3-1 4-16,8 6 2 0,-5-6 5 0,5 7 2 15,-8-7 4-15,8 6 2 0,0 0 2 0,-6 0 3 0,6-2 1 0,0 2 1 0,0 0 0 0,6-5 3 0,-6 4 1 0,0 1 1 16,8 0 1-16,-8-5 4 0,5 3 1 0,3-2 2 0,-3 4 6 16,2-5 2-16,5-1 1 0,-4-4 4 0,4 5 1 0,2-6 1 0,-1 1 3 0,0 0-1 15,0-5 1-15,6 4 1 0,1-4-1 0,-1-4-3 16,0 4 0-16,1-5-5 0,-1 0-1 0,8 1-3 0,-7-2-3 0,-1-3-1 0,7 0 1 0,-7-1-2 16,1-1 2-16,0-4 0 0,0 7 0 0,4-7-1 0,-8 0 4 0,2 0-1 15,3 1 4-15,-10-2 0 0,10-3 2 0,-9 5 0 0,0-2 1 0,-5-2 3 0,6-1-1 16,1 4 3-16,-9-6 5 0,3 3 1 0,0-3 3 0,-3 2 5 0,1 1 3 15,1-3 9-15,-2 0 3 0,-5 8 9 0,9-2 4 0,-9 0 5 0,0 6 4 16,7-1-1-16,-7 1-2 0,0 4-8 0,0 5-10 0,0-6-9 0,0 6-10 0,0 0-7 16,0 0-11-16,0 0-7 0,0 0-10 0,0 6-9 15,-7-1-6-15,7-1-5 0,0 5-7 0,0-3-1 0,-9 9 1 0,9-6 2 0,0 6 6 0,-5-5 4 16,5 4 5-16,0 2 4 0,0-1 0 0,0-2 2 0,0 1 1 0,0 2-3 0,0-1-4 16,0-2-7-16,0-2-8 0,0 4-13 0,5-5-14 0,-5-1-21 0,0 0-23 15,9 0-24-15,-9 3-21 0,0-3-21 0,0-3-22 0,7 3-26 0,-7-5-29 16,0 1-20-16,0-5-18 0,5 4-42 0,-5-4-54 0,0 0-66 0,0 0-68 0,0-4-13 15,0-1 16-15,6 1 26 0,-6-5 31 0,0-3 35 0,0 3 37 0,-6-11 39 16,6 7 43-16,0-8 38 0,-5 2 40 0,-2 0 57 0,-2-7 64 0</inkml:trace>
  <inkml:trace contextRef="#ctx0" brushRef="#br0" timeOffset="123585.18">24005 12668 0 0,'-5'-21'4'0,"-3"2"117"0,8-2 79 0,-7 3 60 0,2-6 47 0,-2 3 44 0,0 2 37 0,7 1 38 0,-5-3 34 0,5 2 29 0,-8-2 30 0,8 2 25 0,0 10 20 0,-5-6-86 0,5 5-151 0,0 0-93 0,0 6-62 16,5-2-44-16,-5 2-33 0,0-1-29 0,0 1-25 0,0 4-21 0,8 0-19 0,-8 4-18 0,5-4-20 0,2 5-17 0,-7 5-20 0,7-6-22 0,-2 6-22 15,2 0-20-15,1 5-23 0,-3-6-19 0,9 6-19 0,-9 1-41 16,11 2-53-16,-11-3-69 0,8 1-76 0,1-2-25 0,-2-1 2 0,-1 2 17 0,-3 1 24 0,5-2 34 16,0 0 35-16,1-4 35 0,-2 0 39 0,2 0 37 0,-1-1 41 0,0 0 55 0,0 2 61 15</inkml:trace>
  <inkml:trace contextRef="#ctx0" brushRef="#br0" timeOffset="123916.38">24319 12717 0 0,'13'3'3'0,"1"3"115"0,-9-1 79 0,8-5 57 16,-6 0 50-16,-1 0 43 0,2 0 40 0,-8 0 39 0,5-11 38 0,0 8 38 15,-5-4 37-15,0 2 34 0,8-4 33 0,-8 3-74 0,6 2-135 0,-6-5-80 16,0 3-50-16,0 3-34 15,7-9-26-15,-7 8-23 0,0-7-20 0,0 8-20 0,0-7-21 0,-7 5-17 0,7-5-19 0,0 4-17 0,0 2-13 0,0-1-17 0,-6 0-11 0,6 1-13 16,0-2-11-16,-8 6-7 0,8 0-8 0,0 0-6 0,0-4-2 0,0 4-6 16,-5 4-2-16,0-4-2 0,5 0-2 0,0 6 0 0,-8-2 0 0,2 1-1 15,6 0 1-15,-7 5 1 0,7-4 4 0,-6 3 4 0,-1 1 4 0,7-1 5 16,-5 0 3-16,-4 3 4 0,9-3 0 0,-5 4 1 0,5-2 0 0,-7-2-1 16,7 7 1-16,0-7-1 0,0 1 0 0,-6 4 0 15,6 2 0-15,6-7-1 0,-6 6-1 0,0 0 2 0,7 0 0 16,-7 0 0-16,5-2 0 0,4 2 3 0,-9 0 0 0,5 0 1 0,2-2-1 0,-1 2 2 0,1 0 1 0,7 0 1 0,-9 0 1 15,0 0 3-15,3-5 1 0,5-1 1 0,-5 6 3 0,-3-6-1 0,-5 0 1 16,6-3 2-16,2 4-2 0,-8-5 2 0,5-1 1 0,-5-4 0 0,0 0 2 16,0 0 2-16,0 5 1 0,0-1 0 0,-5-4-4 0,5 6-1 0,-8-6-5 0,2 0-8 15,1 0-8-15,-3 0-11 0,1 0-9 0,1 0-16 0,-2 0-14 0,-2-6-21 32,2 6-24-32,-5 0-27 0,7-4-26 0,-6-1-27 0,3 5-28 0,4-4-26 0,-8-1-21 15,5 1-30-15,2-2-31 0,-1 0-65 0,2 3-80 0,5-3-38 0,-8 0-16 16,8-3 12-16,-6 4 25 0,6-3 34 0,0-3 38 0,6 1 41 0,-6 1 39 0,8-6 41 15,-8 0 42-15,5 0 47 0,2-4 51 0,-1 4 71 0,2-3 75 0</inkml:trace>
  <inkml:trace contextRef="#ctx0" brushRef="#br0" timeOffset="124152.63">24774 12472 0 0,'14'-5'85'0,"-2"-4"134"0,-6 3 79 16,7 0 64-16,-5-3 50 0,-3 3 49 0,3-3 41 0,-8 0 38 0,6-1 35 15,-6 0 33-15,5 5 32 0,-5 0 10 0,8 1-1 0,-8-2-121 0,7 2-191 16,-7 4-100-16,0 0-55 0,0 0-34 0,0 0-23 0,0 0-18 0,6 0-13 15,-6 4-9-15,0 2-11 0,8-2-7 0,-8 6-6 0,0 0-10 0,0 0-10 0,5 4-6 16,-5 1-17-16,0 1-18 0,0-2 0 0,5 0 0 0,-5 7 0 16,0-3 0-16,0-3 0 0,0 3 0 0,0 3 0 0,8-2 0 0,-8 2 0 15,0 1 0-15,0-1 0 0,0 0 0 0,0 1-50 0,0-1-37 0,0 3-18 0,0-5-21 16,0 1-23-16,0-1-28 0,0 2-33 0,6-2-34 0,-6-5-38 0,0 2-38 16,0 2-40-16,0-3-68 0,0 0-83 0,-6 0-43 0,6-5-24 0,0-1 8 0,0 0 25 15,-8 1 33-15,8 1 41 0,-5-7 43 0,0-4 49 0,-3 0 49 0,2 0 52 16,-1-4 54-16,-1-2 56 0,3 1 73 0,-9 1 85 0</inkml:trace>
  <inkml:trace contextRef="#ctx0" brushRef="#br0" timeOffset="124326.02">24664 12936 0 0,'-7'0'11'0,"0"0"134"0,2-6 95 0,-2 6 70 0,-1-4 56 0,8-2 50 15,-5 1 45-15,5 1 39 0,0-1 36 0,-7 1 33 0,14-2 30 0,-7 3 27 16,0-3 25-16,5-3-92 0,3 3-162 0,-1 0-106 0,-2 2-79 0,2-7-43 16,5 4-31-16,-4 1-22 0,5-3-22 0,0-3-17 0,6 3-15 0,-6 4-10 15,8-5-9-15,-3 1-10 0,3 0-9 0,-2 3-16 0,7-4-20 0,-7 5-24 16,7-4-25-16,0 5-32 0,-6-2-32 0,5 2-43 0,-4-1-43 0,3-1-58 0,-4 3-59 15,7-4-110-15,-8 7-121 0,2-5-52 0,-3 1-11 0,8-1 13 0,-6 5 27 16,0-6 36-16,-7 2 40 0,5 1 47 0,3-9 52 0,-2 9 57 0,-6-9 60 0,6 8 67 16,-4-7 70-16</inkml:trace>
  <inkml:trace contextRef="#ctx0" brushRef="#br0" timeOffset="124578.29">25822 12857 0 0,'-5'9'36'0,"5"6"154"0,-8-9 92 0,8 3 62 16,0-3 43-16,-5-6 31 0,5 0 28 0,0 0 25 0,0 0 23 0,0-6 24 0,5 3 24 16,-5-3 23-16,0 6 29 0,8-6-113 0,-8 3-194 0,5-3-99 0,-5 0-53 15,8 2-20-15,-8-1-4 0,6-4 0 0,-1 5 4 0,-5-2-1 0,7 0-2 16,2-3 0-16,-4 3-3 0,-5 3-6 0,6-8-13 0,-6 7-12 0,7-2-17 16,-2-3-15-16,4 5-13 0,-9-1-10 0,7-5-6 0,4 4-6 0,-4 1-4 0,-1 1-3 15,7-5-4-15,-6 3-11 0,5 2-13 0,3-1-16 0,4-1-16 0,-6 3-24 16,0-4-27-16,0 2-32 0,6 1-34 0,-6-1-37 0,-1-1-43 0,2 2-50 15,-1 1-58-15,-7-3-92 0,9 0-107 0,-10 3-35 0,3-3-1 0,-2-4 21 0,-1-1 27 16,-5 8 41-16,0-7 42 0,0-5 50 0,0 5 52 0,-5-4 53 0,-1 4 54 0,-2-4 64 16,3-2 63-16</inkml:trace>
  <inkml:trace contextRef="#ctx0" brushRef="#br0" timeOffset="124753.5">25967 12339 0 0,'-8'0'29'0,"1"0"155"16,-5 0 98-16,5-5 71 0,7 5 55 0,-5 0 42 0,-3 0 36 0,8 0 29 15,0 0 28-15,8-4 25 0,-8 4 24 0,0 0 30 0,0 0 23 0,0 4-111 16,5 1-194-16,-5 1-116 0,0-3-73 0,7 9-37 0,-7-3-18 15,6 5-11-15,-6-4-5 0,0 6-3 0,6-3 0 0,-6 2-5 0,7 0-4 0,-7 0-7 16,0-2-11-16,8 7-6 0,-8-4-10 0,5-1-5 0,-5 3-10 0,0-2-4 0,0-2-6 16,0 5-5-16,8-4-2 0,-8 4-9 0,0-4-15 0,0 0-18 0,0 6-19 0,0-8-25 15,0 1-27-15,0 2-34 0,0-1-31 0,0-2-41 0,0-2-40 16,0 4-64-16,0-6-76 0,6 1-90 0,-6-6-94 0,0 7-28 0,0-8 5 0,5 9 23 16,-5-12 32-16,0 0 41 0,8 3 46 0,-8-3 48 0,0-3 51 0,7 3 56 0,-7-6 56 15,6 0 68-15,0 3 72 0</inkml:trace>
  <inkml:trace contextRef="#ctx0" brushRef="#br0" timeOffset="125061.71">26723 12388 85 0,'13'-5'186'0,"-8"1"67"0,9-6 46 0,-7 5 41 0,4-4 37 0,-3 2 36 15,-8-2 38-15,5 0 37 0,3-2 38 0,-3 3 33 0,-5-3 35 0,0 1-53 16,7 5-106-16,-7-4-85 0,7 3-80 0,-7-3-34 0,0 5-13 0,5-1-9 15,-5 1-4-15,0-2-10 0,0 0-13 0,0 2-13 0,0 4-15 0,0-5-16 16,0 5-15-16,0 0-18 0,0 0-70 0,0 0-40 0,0-6 0 0,0 6 0 16,0 0 0-16,0 0 0 0,0 0 0 0,0 0 0 0,0 6 0 15,0-1 0-15,-5 5 0 0,5-4 0 0,0 3 0 0,0 0 0 0,-7 6 0 0,7 0 0 16,0 0 0-16,0-2 0 0,0 8 0 0,0-2 0 0,0 5 0 0,0-3 0 0,0-3 0 16,0 7 0-16,0-1-36 0,0-5-40 0,7 7-21 0,-7-3-25 0,0-2-29 15,5 3-30-15,-5-6-32 0,8 3-37 0,-8 3-41 0,7-5-64 0,-2 0-75 16,-5-4-79-16,9 6-77 0,-4-6-23 0,-5-2 8 0,5-2 23 15,-5 4 35-15,8-6 43 0,-8-5 45 0,0-4 48 0,0 0 49 0,0 0 56 0,0 0 54 0,0 0 71 0,0-9 73 16</inkml:trace>
  <inkml:trace contextRef="#ctx0" brushRef="#br0" timeOffset="125462.5">27423 12750 2 0,'9'-5'84'0,"-9"5"53"0,0-4 38 0,7-2 28 0,-7 2 27 16,0-1 27-1,5-1 24-15,-5 3 25 0,0 3 28 0,0-7 26 0,8 2 28 0,-8 1-16 0,0-1-40 0,6-1-49 16,-6 6-57-16,0-4-24 0,5 1-10 0,-5 3-7 0,0-6-1 0,8 0-5 0,-8 6-4 0,0-3-2 0,0 3-6 15,7-6-6-15,-7 6-8 0,0-6-6 0,5 6-6 0,-5-4-8 16,0 4-7-16,7 0-6 0,-7 0-8 0,0 0-7 0,0 0-7 0,7 0-9 16,-7 0-6-16,0 0-9 0,0 0-9 0,5 4-6 0,-5 2-8 0,0-6-5 0,0 6-7 0,8-3-2 0,-8 3-8 15,0 3 0-15,0-5-3 0,0 7 4 0,5-7-1 0,-5 8 1 0,0-3-2 16,0-4 3 0,0 5-3-16,0-1 0 0,0 0-1 0,-5 1-4 0,5 1-2 0,0-2 0 0,0 1-2 0,-8-1-1 0,8 6-3 0,-5-6-3 0,5 3-2 0,-7-5-1 15,0 4-2-15,2 5-11 0,5-7-13 0,-7 0-11 0,-6 1-12 0,7-1-20 16,-2 2-19-16,3-1-29 0,-2-1-31 0,-7-3-39 0,8-2-40 0,-6 1-57 15,3-1-63-15,-3 1-103 0,1-5-120 0,3 6-41 0,-5-6-3 0,0-6 16 16,0 6 22-16,0-5 36 0,-1 1 40 0,1-5 47 0,0-1 49 0,7-5 55 0,-6 0 57 16,-2-3 67-1,-4-3 71-15</inkml:trace>
  <inkml:trace contextRef="#ctx0" brushRef="#br0" timeOffset="125667.64">27418 12290 0 0,'14'6'51'0,"-7"-2"167"0,-2 2 99 0,3-1 70 16,-2-5 51-16,-1 4 45 0,3-4 36 0,-1-4 35 0,-2 4 30 0,-5-5 25 15,7 5 25-15,0 0 22 0,-2 0 22 0,-5 0-144 0,8 0-234 0,-3 0-126 16,3 5-75-16,-2-5-33 0,1 4-22 0,-1-4-16 0,-6 4-15 0,8 1-18 16,-3 1-23-16,-5-2-24 0,8 1-28 0,-8 1-32 0,0-3-32 0,0 4-33 0,0-2-38 15,0 4-42-15,0 1-47 0,-8-6-102 0,8 6-124 0,-5-6-48 0,-3 8-9 16,2-8 14-16,-1 5 27 0,1-4 38 0,-7-1 40 0,0-4 46 0,6 6 46 0,-5-6 51 15,-3 0 51-15,10 0 58 0,-9 0 62 0</inkml:trace>
  <inkml:trace contextRef="#ctx0" brushRef="#br0" timeOffset="126574.14">16978 14503 3 0,'0'-3'102'0,"0"-9"74"0,0 8 58 0,0-1 50 0,0-5 47 0,-6 5 42 0,6 1 39 0,0-5 37 0,-7 3 33 0,7 0 31 15,0-3 32-15,-5 3-13 0,5 2-41 0,0-1-73 0,0 0-94 0,0 5-56 0,0-4-39 0,0 4-30 0,0 0-26 0,0-4-22 0,0 4-23 0,0 0-19 0,0 0-14 0,0 0-18 0,0 0-17 16,0 0-13-16,0 0-14 0,0 0-10 0,0 0-13 0,0 0-4 0,0 4-7 0,5 0-3 16,-5 1-1-16,0 4-1 0,7 3-1 0,-7-3 2 0,6 1 1 0,-6 4 2 15,5 1 3-15,-5 1 0 0,9-3 3 0,-9 1-1 0,7 7-2 0,-7-2-2 16,0 0-3-16,5 1-6 0,-5-1-7 0,0 5-10 0,7 1-13 0,-7-5-7 16,0 9-16-16,7-5-9 0,-7 2-11 0,5-3-12 0,-5 3-11 0,8-4-12 15,-1 5-10-15,-7-5-12 0,5-2-12 0,2 1-11 0,0-2-8 0,-7-4-5 0,5 0-4 16,3-2-3-16,-8-3-3 0,5 1-2 0,3-1-4 0,-2-5-11 0,-6-1-14 15,7 1-19-15,-7-5-21 0,6 0-17 0,-6 0-15 0,0 0-22 0,0 0-24 0,0 0-4 16,0-5 4-16,8 5 16 0,-8-4 21 0,0-1 23 0,0-5 26 0,0 4 32 16,0-3 33-16,-8 3 35 0,8-3 37 0,0 0 33 0,-6-1 46 0</inkml:trace>
  <inkml:trace contextRef="#ctx0" brushRef="#br0" timeOffset="126858.59">17038 14817 47 0,'-7'-16'125'0,"-1"-3"45"0,3 5 38 0,-2-7 34 16,0 2 31-16,2 1 35 0,-2-3 33 0,-2 2 34 0,4-2 33 0,-1 3 27 0,-1-1 26 15,7-2-45-15,-5 1-87 0,5 7-55 0,-9-8-39 0,9 6-25 16,0 2-19-16,0 4-13 0,9-7-12 0,-9 5-15 0,0 2-20 0,5 0-16 0,2-1-16 15,-1-5-8-15,-6 9-8 0,5-3-6 0,4 0-5 0,-2-1-5 0,-2 5-1 16,2 1 0-16,0-8 0 0,-2 9-4 0,3-3-1 0,4 1-4 0,-5 1 0 0,0-2-2 16,-2 3-2-16,8-3-3 0,-5 2-5 0,-2-1-4 0,7 5-3 0,-5-6-2 15,5 6-4-15,-8-4-6 0,9 4-2 0,-9 0-4 0,10-6-4 0,-10 6-4 16,9 0-3-16,-9 6-2 0,8-6-1 0,-5 4-2 0,-2-4-2 0,1 6-1 16,-2-1-1-16,4-1-1 0,-4 2 1 0,-5 3-2 0,5-5 2 0,-5 7 2 15,0-2-2-15,0 1 1 0,0 1-2 0,0-3-1 0,-5 6-5 0,5 1-8 0,-5 1-8 16,-4-7-10-16,4 11-8 0,-2-4-11 0,-7-3-7 0,8 1-8 0,-1 1-11 15,-5 1-7-15,5-7-11 0,-6 6-9 0,6-6-13 0,-7 0-13 0,9 3-14 16,0-3-17-16,-8 1-13 0,5-7-17 0,2 9-10 0,-1-9-31 0,1 9-37 0,-2-8-55 16,3 1-62-16,-3-1-43 0,8-4-28 0,-5 5 0 0,-2-1 15 0,7 2 27 0,0-6 29 15,0 0 37-15,0 0 37 0,0 0 38 0,0 0 36 0,7-6 49 0,-7 6 50 16,5-4 60-16,8-5 73 0</inkml:trace>
  <inkml:trace contextRef="#ctx0" brushRef="#br0" timeOffset="127301.17">17596 14361 20 0,'0'0'118'0,"0"-4"60"0,0 4 44 0,0-6 38 0,-7 3 38 0,7 3 35 15,-5-6 34-15,-1 2 33 0,6 4 26 0,-7-5 25 0,7-1 25 0,-6 2-35 16,6-2-65-16,0 6-73 0,-8-5-77 0,8 1-39 0,0 4-20 0,0-5-19 16,0 5-14-16,-5 0-18 0,5 0-16 0,0-4-13 0,0 4-9 0,0 0-6 15,0 0-8-15,0 0-5 0,0 0-8 0,0 0-7 0,0 0-7 0,0 0-8 0,0 0-8 16,0 0-8-16,0 0-4 0,0 0 0 0,0 0-1 0,0 0 2 0,5 0 2 15,-5 0 4-15,8 4 3 0,-2-4 4 0,1 0 4 0,-1 5 2 0,-1-1 6 0,11 1 3 16,-11 1 3-16,8-2 2 0,1 2 2 16,-2-1-3-16,2 5-4 0,-1-1-3 0,-8-5-7 0,9 7-5 0,-1 4-5 0,-1-6-4 0,2 5-3 0,-9 0-4 15,3-2 1-15,5 7-3 0,-5-5-1 0,-8 1-2 0,5 4-2 0,0 0-4 16,-5-4-6-16,0 6-8 0,0-3-14 0,0-3-5 0,-5 6-4 0,5-8-1 16,-5 8-2-16,-3-6 0 0,2 3-1 0,-1-3 2 0,-1 1 0 0,3-7 3 0,-9 4 5 15,9-2 6-15,-2-2 6 0,1 1 11 0,-8-4 12 0,7 3 8 0,2-4 3 0,-3-1 3 16,-5 2 3-16,7-2 2 0,1-4 3 0,-2 5 1 15,-7-5 4-15,8 0 4 0,-1 0 2 0,2 0 4 0,-4 0 3 0,2 0 3 0,2-5 6 0,-1 5 6 16,-1-4 2-16,7-2 5 0,-6 2 2 0,-2-1 1 0,8 1 4 0,-5-1-2 16,5-5-2-16,-7 4-2 0,7-3-6 0,0 3-3 0,-7-3-3 0,7 0-9 15,7 0-4-15,-7-3-7 0,0-3-8 0,7 6-5 0,-7-4-7 0,5-2-3 16,3 0-7-16,-2 0-3 0,1-4-6 0,-1 4-1 0,-1-4-6 0,11 4-3 0,-4-6-4 16,-6 7-2-16,8-5-7 0,-2 4-5 0,2 0-10 0,-1 2-18 0,6 1-19 15,-6-3-25-15,-1 6-26 0,7 0-31 0,-4 5-36 0,-1-7-35 16,5 7-35-16,-7-2-77 0,8 6-98 0,-8-6-65 0,7 6-51 0,-6-3-9 0,8 3 15 0,-8 0 27 15,0-6 36-15,0 6 42 0,0-5 45 0,1 5 48 0,-2-4 51 0,0 4 52 16,-5-6 53-16,1 3 75 0,3 3 88 0</inkml:trace>
  <inkml:trace contextRef="#ctx0" brushRef="#br0" timeOffset="127917.73">18289 14509 0 0,'0'9'10'0,"0"0"132"0,0 1 89 0,-7-5 60 0,-2 1 42 0,9-6 32 0,-5 0 25 0,-2 0 26 0,1-6 21 15,1 1 18-15,5 1 18 0,-8-2 18 0,8 1 19 0,-8 1-93 0,8-1-153 0,0 1-94 0,-5-2-65 0,5 3-26 0,0-3-5 16,0 0-2-16,0 2 1 16,-6-1 3-16,6-1 0 0,0 2 3 0,0 4 1 0,0 0-1 0,0-5-2 0,0 5-10 0,0 0-12 0,0 0-11 15,0 0-14-15,0 0-12 0,0 0-9 0,0 0-8 16,0 0-6-16,0 0-3 0,0 0-5 0,-8 5-2 0,8-1-5 0,0 2-1 0,0-1-4 0,0-1 2 0,0 2 2 0,0 3 3 16,0-3 2-16,8 3 5 0,-8-5 3 0,0 1 1 0,0 5 1 0,0-5 0 15,6 5-2-15,-6 1 1 0,5-7-1 0,-5 0 0 16,8 1 3-16,0 5 2 0,-8-5 0 0,5 1 1 0,1-3-2 0,-6 3 0 0,7 0 0 0,-2-6 1 0,4 4 4 15,-2-4 4-15,-2 5 3 0,1-5 1 0,-6 0 5 0,7 0 3 0,-1 0 1 16,2 0 3 0,-3-5 0-16,2 5 5 0,-1-4 4 0,0-2 5 0,-6 0 1 0,8 3 3 0,-1-3-1 0,-7-3 0 0,5 3 2 0,-5-3-2 0,9 5 2 0,-9-7-2 15,0 1-1-15,0 5-2 0,0-5-1 0,0 1-3 0,0 0-5 0,0 0-1 0,0-3-6 16,-9 3-1-16,9-1-6 0,-5 1-2 0,-2 0-2 0,-1-3-2 16,8 3-4-16,-6-1 1 0,0 0-3 0,-1 2-1 0,2-3-2 0,-3 1 2 15,2 4 0-15,-1-3-2 0,1 4 1 0,6 1-3 0,-5-2-4 0,-2 3-1 0,7-3-6 16,-9 6-3-16,9 0-7 0,-5 0-1 15,5 0-3-15,0 0-1 0,-7 0 0 0,7 0 0 0,-6 6-1 0,1-6 2 0,5 3 1 0,0 3 5 0,-8-6 1 0,8 4 4 16,-8 1 4-16,3 1 2 0,5-3 5 0,-6 3 3 0,6 0 4 0,-8-2 3 16,8 1 4-16,-5 5 5 0,-3-6 3 0,8 1 1 0,-7 0 1 0,2 5 0 15,5-4 4-15,-7 3 0 0,2-3 4 0,-2 3 1 0,-1 0 1 0,3 1 0 0,-3-1 1 32,2-3-5-32,1 9-3 0,-2-6-4 0,-2 0-2 0,4 1-1 0,-1 1-2 15,-1-1 0-15,7-1-3 0,-5 0-3 0,-4 1-3 0,9 1-2 0,-7 4-2 16,7-6 0-16,0 1-1 0,-5-1-1 0,5 0-1 0,0 3-1 0,0-3 0 0,0 0-2 15,0 1 2-15,0 4-1 0,0-4 2 0,0 0 0 0,0-1-1 0,5 2 1 16,-5-2 1-16,7 1 0 0,-7 1 0 0,9 2 3 0,-9-7-1 0,5 3 2 16,2 0-1-16,-1-2 0 0,-1 2 2 0,4-4 2 0,-2-1-1 0,4 2 1 15,-3-3 1-15,5 3 0 0,-6-1 2 0,5-1 3 0,0-4 1 0,1 6 1 16,1-6 1-16,7 0 0 0,-10 0 0 0,10 0-1 0,-9-6 3 0,7 6-8 0,-6-4-10 16,6 4-18-16,-4-5-19 0,-1-1-23 0,-4 3-24 0,11-3-30 0,-8 2-31 15,0 4-34-15,-7-5-35 0,7 1-57 0,1-8-72 0,-7 9-84 0,6-3-84 0,-8 1-30 16,9 1 4-16,-9-2 22 0,2-3 32 0,-7 5 36 0,8-7 40 0,-2 1 43 15,-6 1 44-15,0-2 49 0,0-2 48 0,6 4 64 0,-6-7 68 0</inkml:trace>
  <inkml:trace contextRef="#ctx0" brushRef="#br0" timeOffset="128439.59">18821 14241 0 0,'0'-6'69'0,"7"-3"118"0,-7 3 69 0,0-4 54 0,0 0 46 0,0 6 40 0,0-6 40 0,0 1 32 0,0-3 31 0,0 9 28 0,0-8 27 0,0 7 7 0,0-2-4 0,0 3-101 0,7-3-154 0,-7 2-79 0,0-1-40 0,5 5-30 0,-5-6-19 0,0 6-19 15,0 0-18-15,0-4-17 0,0 4-9 0,8 0-12 0,-8 0-8 0,0 0-10 0,7 0-10 16,-7 4-8-16,0 2-4 0,5-1-4 0,-5-1-2 0,7 5-2 0,-7 1-1 16,0 1-1-16,7 4 2 0,-7-6 3 0,5 5-1 0,-5 6 2 0,0-5 2 0,0-2-4 15,8 8 1-15,-8-1-1 0,0-1-5 0,0 0-3 0,0 2-1 0,0-3-4 16,0 7-3-16,0-6-1 0,0 1-3 0,0 5 0 0,8-1-3 0,-8-3-1 15,0 1-1-15,0-2-3 0,5 1-1 0,-5-2-1 0,0-1-2 0,6-2-1 16,-6-1-3-16,7 0 1 0,-7 0-2 0,5-6-2 0,-5 4 1 0,0-7-4 0,9 3-1 16,-9 3 0-16,0-9 1 0,5 3 3 0,-5-2 1 0,0 1 7 0,0-5 7 15,0 0 7-15,0 0 9 0,0 0 4 0,0 0 3 0,0 0 7 0,0 0 2 16,0 0 7-16,0-5 2 0,0 1 3 0,0-2 2 0,0-4-2 0,0 5-2 16,0-4-3-16,0-1-8 0,-5 1-3 0,5 0-8 0,-9-3-7 0,4-3-2 0,5 6-1 15,-7-4-3-15,1-2-1 0,1 0-3 0,-3 0 0 0,-5 6-4 0,6-12 1 16,0 11-3-16,-5-4 0 0,-1 1 0 0,6-3-1 0,-5 5 0 0,4 2-3 15,-5 0 2-15,2-1-2 0,4 4-3 0,-7 3-2 0,7-3-1 0,-4 6-3 0,2 0-2 16,-3 0-2-16,6 0-3 0,-1 6-2 0,1-3 0 0,-2 3-2 0,1 4 0 16,2-5 2-16,-2 4 0 0,7 1 2 0,-7-1 4 0,2 3 2 0,5 1 2 15,-8-4 0-15,8 2 4 0,0 4 1 0,0-5 5 0,-5 3 1 0,5-2 2 0,0-2 2 16,0 6-1-16,5-5 1 0,-5-1 2 0,0 0-4 0,8 6 1 0,-8-3 1 16,5-3 0-16,2-5 0 0,-7 5-1 0,12 2-7 0,-5-2-9 0,1-2-15 15,5-4-15-15,-7 7-13 0,6-5-11 0,8-1-20 0,-8 1-23 0,4 1-27 0,0-2-30 16,5-4-61-16,-7 5-74 0,6-5-78 0,4 0-73 0,-3 0-24 0,-3-5 4 15,3 5 20-15,-1-4 26 0,0-2 29 0,-9 1 29 0,9-4 37 0,-1-1 40 16,-6 0 44-16,1-4 47 0,6-1 64 0,-6-4 69 0</inkml:trace>
  <inkml:trace contextRef="#ctx0" brushRef="#br0" timeOffset="128644.66">19584 14391 0 0,'0'15'20'0,"0"-6"151"0,0 0 103 0,0-3 78 0,0 3 56 0,0-3 41 0,-7 0 27 0,7-6 26 0,0 0 18 0,0 0 20 0,0 0 14 0,0 0 21 0,0-6 18 0,7 6-108 0,-7-6-177 0,6 6-120 0,-1-3-86 0,4 3-42 16,-2-6-23-16,-2 6-6 0,1-6-2 0,7 6 2 0,-5-4 4 0,-3 4 1 0,2-5 0 0,7 5-2 0,-8 0-4 15,6-5-17-15,2 5-23 0,-9 0-29 0,10 0-31 0,-1 0-34 0,-4 0-37 16,4 0-39-16,-1 5-35 0,-6-5-62 0,7 5-68 0,-1-5-85 0,-8 4-87 16,0 2-32-16,9-6-5 0,-7 6 19 0,-7-6 26 0,8 3 37 0,-8-3 41 0,0 0 48 15,0 0 48-15,0 0 50 0,0-3 53 0,-8-3 64 0,1-4 70 0</inkml:trace>
  <inkml:trace contextRef="#ctx0" brushRef="#br0" timeOffset="128803.1">19655 14606 0 0,'-7'25'28'0,"2"-7"156"0,-3-2 101 0,2 2 75 15,-7-7 54-15,8 5 39 16,-2-7 30-16,-2-5 22 0,9 1 15 0,-5-1 18 0,-1-4 19 0,6 0 16 0,0 0 15 0,6 5-118 0,-1-5-199 0,-5 0-122 16,16 0-82-16,-11 0-44 0,1 0-22 0,7-5-12 15,0 5-2-15,0-4-12 0,1 4-8 0,-2-5-19 0,7 5-23 0,-4-4-34 0,4-2-36 0,0 3-48 0,1-4-55 16,-6 7-99-16,4-5-120 0,8 1-52 0,-6-1-14 0,-1 5 5 0,1-6 19 15,1 2 28-15,-3-5 36 0,3 4 39 0,-2-5 41 0,1 1 51 0,-1-6 50 0,-1 0 59 16,1-1 63-16</inkml:trace>
  <inkml:trace contextRef="#ctx0" brushRef="#br0" timeOffset="129406.43">21147 14299 56 0,'12'-10'156'0,"-4"-1"66"16,-3 2 54-1,-5-6 48-15,6 5 44 0,-6 1 42 0,0 0 38 0,0-3 38 0,0 8 33 0,0-6 35 0,0 6 30 0,-6-2-47 0,6 2-88 0,0-1-84 0,0 1-78 16,0 4-52-16,0 0-37 0,0 0-32 0,0 0-31 0,0 0-25 0,0 0-23 16,0 0-18-16,0 0-16 0,-5 0-14 0,5 4-11 0,0 1-11 0,0 5-9 0,0-1-8 15,0 0-5-15,-8 3-1 0,8-3 2 0,0 4 4 0,0 2 5 0,0 0 2 16,-5 0 1-16,5 0 1 0,0 0-2 0,0 4-1 0,0-4-1 0,0 3-2 15,0 3 0-15,0-2-2 0,0 5-3 0,0-3-6 0,0-2-8 0,0 5-7 16,0-5-5-16,5 7-6 16,-5-7 0-16,0 0-2 0,8 1-3 0,-8-5-4 0,0-2-3 0,5 8-5 0,-5-11-4 0,6 4-2 0,-6-4-3 0,8-1 3 15,-8 3 5-15,5-9 5 0,-5 7 6 0,7-5 6 0,-7-1 6 16,0 1 11-16,9-5 9 0,-9 0 12 16,0 0 8-16,0 0 9 0,0 0 3 0,0 0 8 0,0 0 5 15,0-5 3-15,-9 1 1 0,9-1 2 0,0 1 0 0,0-5-2 0,-7-3-4 16,7 3-7-16,-5-1-9 0,5 1-6 0,-8 0-8 0,2-6-3 0,1 0-1 0,-3 0 1 15,3-1-3-15,-2-2 0 0,0 3 0 0,0-4 1 0,7-2 3 0,-6 7 1 16,-1-5 1-16,2-2 2 0,-3 3 0 0,8-1 1 0,-6-2 2 0,6 2-1 16,0 4-1-16,-5-5 0 0,5 1 0 0,0 0 1 0,0-1 0 0,0 1-4 0,0-2-4 15,5 6 0-15,-5-3-4 0,0-2 0 0,6 0-1 0,-6 2 1 0,8-3-1 16,-3 8-2-16,-5-8-1 0,7 6-1 0,-1-4-2 0,1 5-1 0,0-2-5 16,0 7-1-16,-2-6 2 0,8 6-1 0,-7 5 0 0,2-8 2 0,4 8-2 15,2-1 3-15,-8-1-3 0,6 3 3 0,2 3 0 0,-1 0 5 0,0 0-1 16,0 0 4-16,1 3 1 0,-2-3 4 0,1 6 2 0,1 3-1 0,-1-3 2 0,-6 4-2 15,5-1 2-15,-5 0 0 0,-2 6 2 0,3-3 2 0,-2 2 2 0,1 0 2 16,-7 0 0-16,0 2 2 0,-7 2 1 0,7-3-6 0,-6 6-5 0,-2-2-9 0,3-1-12 16,-8-2-11-16,0 2-12 0,0-3-11 0,6 6-7 0,-5-6-10 0,-3-2-9 15,3 2-12-15,-8 0-9 0,7 0-13 0,7-6-14 0,-6 6-16 0,-2-5-14 0,1 1-6 16,-1-7-4-16,2 5-2 0,4 0-1 0,-3-3-7 0,3 0-9 16,3 3-15-16,-2-9-19 0,0 6-25 0,0-2-26 0,1 1-42 0,6-5-44 0,0 0-15 15,0 0-1-15,0 0 12 0,0 0 19 0,0 0 20 0,0-5 25 0,6 1 28 16,1-8 28-16,-7 3 34 0,14-1 35 0,-1 0 41 0,-8-4 43 0</inkml:trace>
  <inkml:trace contextRef="#ctx0" brushRef="#br0" timeOffset="129639.79">21702 13906 0 0,'5'0'53'16,"-5"0"167"-16,0 0 95 0,5-3 68 0,-5-3 55 0,0 1 48 0,0 1 43 0,0-2 36 0,0 1 32 0,0-4 29 0,-5 5 25 0,5 4 24 0,5-6 21 0,-5 6-140 0,0 0-237 0,0 0-122 0,0 0-65 0,0 0-36 0,0 0-26 0,0 0-19 0,0 0-18 0,0 0-11 0,0 0-7 15,0 0-4-15,0 0-4 0,0 6 1 0,8-2-4 0,-8 1-2 0,0 4-4 0,0 1 1 16,0 1-1-16,0-1 2 0,0 4 2 0,0 0 1 0,0 0 3 0,0 2 0 16,0 2-2-16,0 3-3 0,-8 3-3 0,8-5-10 0,0 7-10 0,-5-7-14 15,5 6-9-15,0-1-17 0,-5-6-20 0,5 7-22 0,0-1-28 0,-9-3-28 16,9 3-30-16,0-5-33 0,0 2-36 0,9-3-47 0,-9 3-50 0,0-2-85 0,5-4-99 16,-5 0-32-16,5 0-2 0,-5-2 21 0,8-4 30 0,-8 3 39 0,5-3 41 15,-5-3 46-15,8-6 46 0,-8 0 49 0,6-6 52 0,-6 0 58 0,7-3 62 0</inkml:trace>
  <inkml:trace contextRef="#ctx0" brushRef="#br0" timeOffset="130019.38">22052 14029 0 0,'5'-9'56'0,"3"-1"166"0,0 4 91 0,-8-9 64 0,5 6 50 16,-5 0 40-16,6-7 37 0,1 7 30 0,-2 0 25 0,4-6 25 0,-2 6 19 16,-2-1 17-16,1-1 19 0,-6 7-147 0,6-2-238 0,1 1-116 0,1 5-60 0,-3-4-28 15,-5 4-13-15,7 0-12 0,-7 0-10 0,0 0-5 16,0 0-3-16,-7 0 2 0,7 4 0 0,-5 1 0 0,-3 1-1 0,1 3 0 0,-5 0-3 0,0-2-3 15,-2 2-2-15,1 6-3 0,0-6-4 0,-6 7 0 0,6-2-2 0,-7-4-1 16,1 4-5-16,-2 2-1 0,3-3-7 0,-3 2-3 0,10-1-4 0,-10 2-5 0,3-3-3 16,4 2-3-16,1 0 1 0,-8 0-4 0,9-6-6 0,5 6-4 0,-6-6-3 15,6 3-4-15,-5-3 1 0,5 1 0 0,2-1-2 0,-3 0 5 0,3-3 1 16,5 0 2-16,-8-2 2 0,8 1 2 0,-6 1 2 0,6-3 4 0,0-3 6 16,0 0 6-16,0 0 6 0,0 0 4 0,0 0 3 0,0 0 6 0,0 0 3 0,0 0 5 15,0 0 8-15,0 0 8 0,6 0 9 0,-6 0 10 0,0 0 11 0,8 0 6 16,-3 0 5-16,3 0 1 0,-3 0 3 0,2 0 1 0,0 0 4 0,-2 0 1 15,10 0 2-15,-10 0 1 0,9 0-1 0,-2 0-5 0,2 4-4 0,-1-4-7 0,1 0-7 16,-2 0-5-16,7 6-5 0,-6-1-3 0,0-1 1 0,1 2-3 0,4 0-3 0,-5-3-3 16,0 3-5-16,1 3-4 0,-2 1-2 0,2-1-6 0,-1-4-3 0,-8 5-16 15,11 1-19-15,-11-1-19 0,8-1-11 0,-8 0-25 0,4 6-21 0,-2-5-36 16,-2 1-37-16,1-3-43 0,0 2-44 0,-6 0-69 0,7-4-86 0,1 3-59 16,-8 1-47-16,5-5 0 0,-5-1 20 0,7 1 27 0,-7-1 28 0,0-4 38 0,7 0 40 15,-2 0 50-15,-5-4 50 0,8-1 52 0,-1 1 53 0,-2-1 67 0,-5 1 83 16</inkml:trace>
  <inkml:trace contextRef="#ctx0" brushRef="#br0" timeOffset="130261.7">22520 14074 0 0,'9'-9'49'0,"-9"-3"164"0,0 3 88 0,0-6 66 0,0 6 52 0,0-7 47 16,0 1 42-16,0 6 38 0,0-4 32 0,5-2 29 0,-5 4 24 0,0 1 20 0,0 6 20 0,0-1-142 15,0 1-230-15,0 4-119 0,0 0-58 0,0 0-35 0,0 0-24 0,0 0-16 16,0 0-18-16,6 0-11 0,-6 0-9 0,0 4-4 0,0 1-3 0,7-1 3 15,-7 6 2-15,0 1 0 0,0-1 1 0,0-1 0 0,5 6 2 0,-5-1 1 16,0 6 1-16,0-6 0 0,0 5-1 0,0 2-1 16,0-2-3-16,0 1-3 0,0-1-5 0,8 0-8 0,-8 7-13 0,0-7-16 0,0 5-18 0,0-3-26 0,8-3-30 15,-3 7-32-15,-5-6-34 0,6 1-42 0,1-1-39 0,-1 0-76 0,2-5-90 0,-3 7-74 16,2-7-67-16,-1 0-17 16,7-2 7-16,-5 3 25 0,-3-6 33 0,3-5 42 0,-2 1 45 0,-1-1 49 0,-5-4 51 0,0-4 54 0,8-1 56 0,-8 1 73 15,0-5 79-15</inkml:trace>
  <inkml:trace contextRef="#ctx0" brushRef="#br0" timeOffset="130477.65">22502 14293 0 0,'-8'10'73'0,"3"-5"180"0,5 4 101 0,-8-9 68 0,3 6 52 0,-2-6 42 16,7 0 33-16,0 0 28 0,0-6 26 0,0 1 21 16,0 1 21-16,0-1 18 0,0 1 18 0,0 4-163 0,7-6-261 0,-7 6-130 0,5-4-59 0,3 4-30 15,-8-5-14-15,5 5-7 0,-5-6-6 0,8 3-2 0,-2 3-4 0,-1-6 1 0,-5 0-1 16,7 6 1-16,7-4-3 0,-8-1-8 0,1 5-10 0,6-6-13 0,-5 6-17 0,3 0-17 15,2-4-21-15,0 4-24 0,6 0-23 0,-4-3-34 0,4 3-37 0,1 0-43 16,-1 0-54-16,2 0-105 0,-5 0-128 0,12 0-49 0,-8 0-11 0,-1-6 11 16,8 6 25-16,-8 0 34 0,-1-5 38 0,1 1 43 0,2-8 46 0,6 8 52 15,-9-6 55-15,3 0 61 16,-3 1 66-16</inkml:trace>
  <inkml:trace contextRef="#ctx0" brushRef="#br0" timeOffset="130729.82">23518 14361 0 0,'-8'14'73'0,"3"-2"155"15,-2-3 84-15,-1-3 59 0,8-2 38 0,-5 0 32 0,-2 1 26 0,7-10 23 16,0 5 20-16,-7-4 21 0,7 0 20 0,0 4 16 0,0-6 17 0,0 6-127 16,0-5-210-16,0 1-103 0,7-2-43 0,-7 0-20 0,0 3 0 0,0-3-1 15,0 1 4-15,0 1 3 0,0-2 2 0,0 3-3 0,0-3 3 0,0 2-14 16,0-1-14-16,0-1-17 0,7 6-16 0,-7-4-11 0,0-2-12 0,5 6-7 0,-5-5-4 15,8 1-5-15,-1 4-6 0,-2-5-3 0,3 5-5 0,3-4-8 0,-3 4-13 0,5-6-16 16,0 6-19-16,1 0-29 0,-2-4-30 0,1 4-39 0,6 0-42 16,-6 0-73-16,6-5-89 0,2 5-85 0,-8 0-77 0,6-6-29 0,-6 3-1 0,0-3 17 15,0 0 27-15,-6 2 35 0,5-7 41 0,-5 4 48 0,1-8 51 0,-3 3 57 0,-5-2 59 16,6-5 75-16,-6 3 78 0</inkml:trace>
  <inkml:trace contextRef="#ctx0" brushRef="#br0" timeOffset="131062.68">23653 13941 0 0,'-13'5'47'0,"-6"1"165"0,14-3 95 0,-9 4 67 0,1-2 50 0,6-5 42 16,-7 0 39-16,9 0 33 0,-2-5 29 0,7 5 23 0,0-7 20 0,-6 7 15 16,6 0 19-16,0 0-140 0,0 0-228 0,0 0-116 0,0 0-65 0,0 0-29 0,6-3-12 15,-6 3-11-15,0 0-12 0,0 0-6 0,0 0-3 0,7 0-2 16,-2 0 3-16,4 0 3 0,-4 0 3 0,2 3-1 0,-1-3-1 0,1 0-4 0,7 7-3 16,-1-7-4-16,-8 5 0 0,9-5-5 0,-2 4 2 0,2 1-3 0,-1-1 0 15,0 2-4-15,6-3 2 0,-6 3-2 0,0 3-2 0,6-3-1 0,-4 4-1 16,4-5-3-16,-7 4-1 0,2 1-1 0,4-1-1 0,-4 3-1 0,-1-3-1 0,-1 0 1 15,2 1-3-15,-8-1 2 0,6 6-2 0,-3-4 2 0,-2-1 1 0,-2-1 2 16,1 0 2-16,-6 0-1 0,0 3 1 0,0-3 2 0,0 1 1 0,0-1-1 16,-6 0 5-16,6 7 2 0,-5-5 3 0,-2-4 2 0,-2 8 1 0,4-3 3 0,-2-3-2 15,-4 0 2-15,2 1-1 0,-3-1-2 0,6 2 0 0,-7-1-1 16,5-1-3-16,3 0 0 0,-8 1-4 0,7 1-5 0,-9-2-8 0,10-3-7 0,-3 3-7 16,2 1-14-16,1-1-12 0,-3-4-17 0,1 5-18 0,1-1-15 0,0-3-13 0,6 4-18 15,-7-1-21-15,7-4-25 0,-5 5-30 0,5-5-24 0,-8 5-22 0,8-4-23 16,0-3-22-16,0 7-46 0,0-5-53 0,0-5-51 0,0 4-46 0,0-4-7 15,0 5 13-15,0-5 24 0,0 6 33 0,0-6 39 0,0 0 43 0,8 0 39 16,-8-6 41-16,5 1 42 0,2 1 44 0,-1-5 57 0,0 0 70 0</inkml:trace>
  <inkml:trace contextRef="#ctx0" brushRef="#br0" timeOffset="131329.54">24567 14058 0 0,'12'11'65'0,"-1"-1"176"0,-3-6 103 15,5 0 70-15,-6-4 54 0,0 6 40 0,-2-6 35 0,3-6 33 16,-1 2 25-16,-2-5 30 0,2 4 22 0,0 5 27 0,-2 0 22 0,3 0-153 0,0 0-252 0,-3 5-130 16,1-5-66-16,1 5-35 0,-2 3-12 0,4-8-10 0,-9 11-3 0,5-7-4 15,2 7-4-15,-7-7-4 0,6 7-4 0,-6-1-2 0,5-1-6 0,-5 0-4 16,0 0-5-16,0 3-9 0,9-3-8 0,-9 5-8 0,0-4-5 0,0 6-10 16,0-7-15-16,0 4-14 0,-9-2-21 0,9-1-24 0,0 5-24 0,0-6-27 0,-5 1-30 15,5-1-33-15,0 2-38 0,-6 4-47 0,6-5-53 16,0-1-91-16,0-5-104 0,-7 7-34 0,7-8 1 0,0-3 19 0,0 6 33 0,0-6 38 0,0 0 42 15,0 0 43-15,0 0 47 0,0-6 49 0,-5-3 55 0,5 0 62 16,-9 0 67-16</inkml:trace>
  <inkml:trace contextRef="#ctx0" brushRef="#br0" timeOffset="131486.56">24611 13785 0 0,'0'-6'47'0,"-5"2"160"15,5-5 88-15,0 4 61 0,0-5 44 0,0 4 35 0,0-3 32 0,0 0 28 16,5-1 24-16,-5 5 20 0,7-4 21 0,0 3 16 0,-2 2 15 0,10-2-137 15,-10 1-224-15,2 5-116 0,0-4-56 0,-2 4-30 0,3 0-19 0,0-6-20 16,-8 6-26-16,0 0-26 0,0 0-23 0,0 0-24 0,0 0-23 0,0 0-26 16,5 6-27-16,-5-6-43 0,0 0-52 0,0 0-77 0,0 9-84 0,0-3-39 15,0-6-17-15,0 4 13 0,0 6 25 0,0-5 33 16,0-5 34-16,0 5 39 0,6-5 34 0,-6 0 43 0,7 0 42 0,-2 0 52 0,4-5 57 0</inkml:trace>
  <inkml:trace contextRef="#ctx0" brushRef="#br0" timeOffset="131976.01">25322 13693 0 0,'0'4'66'0,"5"6"176"0,3-10 100 0,-8 5 69 15,6-5 49-15,-6-5 40 0,5 5 32 0,-5-10 29 0,16 6 24 0,-11-7 23 16,2 7 21-16,-1-5 23 0,-1 9 18 0,11-6-154 0,-5 6-252 0,-4 0-130 16,7 0-66-16,-9 0-31 0,2 0-13 0,-1 6-6 0,0-6-1 0,2 3-1 15,-1 3-2-15,-2-2 1 0,-5 7-2 0,7-1-2 0,-7-1-2 0,0 0-4 0,7 1-4 16,-7 1 0-16,-7 4 1 0,7-2-1 0,0 2 2 0,-7 0-2 15,7 0 0-15,-5 4 0 0,-2 2 1 0,7-3-6 0,-8 1-3 0,2 7-9 0,0-7-6 0,-1 6-7 16,2-1-1-16,-3 0-4 0,8-5-3 0,-6 5-5 0,6-3-6 16,0-2-6-16,-7 1-10 0,7-1-5 0,0-4-8 0,0 0-6 0,0 0-1 0,7-2-2 15,-7-3-1-15,0 0-4 0,0 0-3 0,0 0-8 0,0 1-2 0,6-8 1 16,-6 1 5-16,0 2 11 0,0-6 15 0,0 5 12 0,0-5 14 0,0 0 13 16,0 0 10-16,0 0 9 0,0 0 10 0,0 0 13 0,0 0 9 0,0-5 9 15,-6-1 11-15,6-1 5 0,0 1 7 0,-7-3-2 16,7 3 0-16,-6-4-5 0,6 0-2 0,-5-4 1 0,-2 5 0 0,-2-6 9 0,4 4 11 0,-1-2 9 0,-1-2 5 15,7-1 3-15,-5 2 3 0,-3 0 0 0,0 4 3 0,3-6-2 16,-1 7-2-16,6-1-4 0,-8 1-3 0,3 0-8 0,5 3-5 0,-8 0-16 0,3 2-12 16,5 4-14-16,-7-5-9 0,0 5-8 0,2 5-5 0,-2-5-5 15,-1 4-1-15,-5 2 2 0,7 4-4 0,-7-5 4 0,5-1 2 0,3 5 4 0,-8 2 4 0,8-2 2 16,-4 2 4-16,-3 3 0 0,6-4 2 0,1-1 1 0,-3 6-1 0,0-4-2 16,8 2-3-16,-5-3-2 0,-2 1-1 0,7-1-5 0,-7-1-1 0,7 0-2 0,0 1-2 15,0 0 2-15,0-6-1 0,0 8 0 0,0-8 0 0,7 1 1 0,-7 4 2 16,7-5 1-16,-2 2 1 0,-5-1 2 0,8 5 2 0,0-10-2 0,3 6-1 0,-6-3-10 15,11 3-10-15,-4-1-20 0,-1-1-21 0,5 2-27 0,3-6-30 0,-6 4-43 16,6 1-43-16,1-5-79 0,-1 4-95 0,7-4-89 0,-8 5-84 0,3-5-29 16,-2 0-3-16,7 0 20 0,-5 0 26 0,-2-5 36 0,-6 1 41 0,6-1 48 0,1-5 48 15,-7 1 58-15,6-6 59 16,-6 0 76-16,5-4 80 0</inkml:trace>
  <inkml:trace contextRef="#ctx0" brushRef="#br0" timeOffset="132212.56">25967 14241 0 0,'-8'18'3'0,"1"-2"140"0,7 2 132 0,-6-3 99 0,6-6 73 0,-6 1 51 0,6-4 38 0,0 3 32 0,0-9 29 0,0 0 27 0,6 0 28 0,0 0 21 0,-6 0 24 0,7 0-87 0,6 0-150 0,-5 0-142 0,-2 0-142 0,-1 0-71 0,3 0-34 0,-1 0-12 16,-1 0-1-16,0 0 0 0,1 0-1 0,-7 0-4 0,0 0-1 0,5 0-25 16,-5 0-27-16,0 0 0 0,0 6 0 0,0-6 0 0,0 3 0 0,-5 3 0 15,5-2 0-15,-7 1 0 0,7 1 0 0,-6-3 0 0,0 9 0 0,-1-8 0 16,-1 1 0-16,-3 1 0 0,-2 2 0 0,-2-3-66 0,3 0-57 0,5-1-30 15,-12 2-33-15,6 0-39 0,1-3-45 0,-2 3-72 0,1-6-82 0,8 6-92 0,-11-6-90 16,5 4-25-16,3-4 4 0,-5 0 20 0,8-4 31 0,-2 4 37 0,-5-6 43 0,4 0 50 16,8 3 50-16,-7-9 59 0,7 3 60 0,0-4 76 0,0 2 78 0</inkml:trace>
  <inkml:trace contextRef="#ctx0" brushRef="#br0" timeOffset="132386.07">26006 13824 0 0,'-7'10'85'0,"-1"-5"185"0,3-1 101 0,5-4 69 16,-6 0 46-16,-2 0 35 0,8 0 27 0,0-4 25 0,8-11 22 0,-2 6 19 0,-1 4 17 15,3 1 9-15,-1-2 2 0,-1 6-193 0,0 6-303 0,6-6-162 0,-4 4-92 16,-2-4-57-16,7 5-46 0,-8-1-56 0,-5 1-61 0,7-1-95 0,2 2-108 16,-4-1-41-16,-5-1-9 0,7 2 16 0,-7 0 27 0,0-6 35 0,0 0 38 0,0 0 45 15,0 0 48-15,0 0 53 0,0-12 53 0,-7 3 66 0,2-1 69 0</inkml:trace>
  <inkml:trace contextRef="#ctx0" brushRef="#br0" timeOffset="147769.14">17304 15744 85 0,'6'-9'157'0,"-6"4"43"0,0-5 34 0,0 0 27 0,7-1 23 16,-7 8 24-16,0-7 22 0,0-1 22 0,0 8 24 0,0-9 23 0,0 8 24 0,0-5-64 0,0 3-113 0,-7 2-63 0,7-1-42 0,0 0-18 0,0 1-11 0,-6-2-8 0,6 6-8 0,-7-6-8 15,1 2-7-15,6 4-8 0,-7 0-8 0,1-5-9 0,6 5-9 0,-5 0-7 16,-3 0-7-16,0 0-4 0,3 0-1 0,-3 0 1 0,3 0 0 0,0 5 3 16,-4-5 0-16,9 4 1 0,-5 2 0 0,-2-6-1 0,1 6-2 0,6-2 0 15,-8 1-2-15,2 4-3 0,6-3 0 0,-7-2-1 0,7 1-3 0,-5 4-2 16,5-2-3-16,0 2 1 0,-7-4-2 0,7 5-1 0,0-1 0 0,0-4 0 0,0 5 0 15,0 0-1-15,0-1 2 0,0-4-2 0,0 5-1 0,0-1 1 0,0 0 2 16,0 3-1-16,7-8 2 0,-7 7 0 0,5-2 1 0,-5 0 1 0,7 7-1 0,-7-7 2 16,6 0-1-16,2 1 3 0,-8 4-2 0,6-4 1 0,1 5-1 0,-2-5-1 15,4 4-1-15,-4 1-2 0,0-5-3 0,3 5 0 0,-3 0-1 0,3 0-2 16,0-6 1-16,-3 6-2 0,1-2 0 0,1-1-1 0,-1 3-1 0,1-6 0 16,-7 4 0-16,6-2 2 0,1-1-1 0,-7-1 0 15,7 1 2-15,-7-1 1 0,7-4 1 0,-7 5 0 0,0 1 3 0,0-8 0 0,0 9 1 0,0-4-1 0,0-3 2 16,0 4 0-16,0 3 3 0,0-9-3 0,-7 9 2 0,0-3-1 0,7 0-1 15,-7-5-1-15,1 7 1 0,-1-7-2 0,1 8-2 0,-1-3 1 16,-4-5-2-16,3 5-1 0,-5-3-3 0,5-1 2 0,3-1-3 0,-9 1 0 0,9 2 0 0,-8-4-2 16,5 3 1-16,-5-6-3 0,8 0-4 0,-2 0-7 0,0 0-9 0,-6 0-10 15,6 0-10-15,2 0-11 0,-4 0-10 0,9-6-16 0,-5 6-17 0,0-3-20 16,-3-4-26-16,8 2-23 0,0 1-27 0,-5-1-25 0,5-1-29 0,0 2-42 16,0-5-49-16,0 4-62 0,5-5-63 0,-5 0-16 0,0-1 6 0,8 2 20 0,-3 0 26 15,0-1 35-15,4-5 36 0,-4 6 39 0,10-2 39 0,-10-2 41 0,9 3 45 0,-2-1 54 16,-6-4 62-16</inkml:trace>
  <inkml:trace contextRef="#ctx0" brushRef="#br0" timeOffset="148243.97">17695 15997 0 0,'7'0'8'0,"-7"0"126"0,0 0 81 0,0 0 58 0,0 0 51 0,0 0 42 0,0 0 40 0,-7 6 35 0,7-12 34 0,-7 6 30 0,7 0 27 0,-7 0 22 15,7 0 21-15,0 0-92 0,-5 0-160 0,5 0-93 0,0 0-64 0,0 0-36 0,-8 0-30 0,8 0-20 0,0 0-22 16,-5 6-17-16,5-6-12 0,0 6-13 0,-8-2-7 0,8 1-6 15,0-1-6-15,0 1-1 0,0-1-2 0,0 2 0 0,0 3 0 16,0-3 0-16,0 3 0 0,0-3 1 0,0 3 2 0,0-5 0 0,0 7 1 0,8-7 0 0,-8 7-1 0,0-7 1 16,5 2-1-16,-5 3 0 0,8-5 0 0,-8 1 0 0,5 1 0 0,2-2 2 15,-7 1 0-15,7 1 1 0,0-6-1 0,-1 3 1 0,1-3-2 0,-2 7 4 16,3-7 0-16,3 0 0 16,-3 0 2-16,-1-7 0 0,7 7-1 0,-9-3 2 0,0-3 0 0,9 1 0 0,-7 1 0 0,6-2 3 15,-6 1 0-15,0 1 3 0,-2-5 5 0,3 3 5 0,-3 2 6 0,1-7 5 0,-6 7 8 0,0-1 2 16,8-1 4-16,-8-3 2 0,0 5 2 0,0-5-1 0,-8-3-2 0,8 9 1 0,0-9-2 0,-6 3-4 15,1 0-4-15,-3-1-8 0,3 1-5 0,-2-3-8 0,0-2-5 0,0 4-5 16,-6 1-4-16,8-6-3 0,-9 5 0 0,1 1 2 16,0 0 1-16,5-1 4 0,-3-1 0 0,-2 8 3 0,0-4 1 0,6 2 1 0,-7 1 1 0,9 4-1 15,-8 0 0-15,5 0-2 0,2 0-1 0,1 0-3 0,-2 4-2 0,7 1-3 0,-9 2-1 16,9-4-2-16,-5 3-6 0,-1 3-1 0,6 1-2 0,0-5 1 0,-7 10-3 16,7-6 0-1,-5 1 1-15,5 5 2 0,0-6 0 0,0 0 1 0,0 6 0 0,0 1 0 0,0-7 0 0,0 6-1 0,0-6 1 0,5 6 1 0,-5-5-2 16,7 5-2-16,-7-6-2 0,6 6-4 0,-6 0-9 0,5-6-9 0,4 6-9 0,-2-6-11 15,-2 7-11-15,1-7-13 0,2 0-16 0,-3 3-15 0,3-9-20 0,-3 9-27 16,9-3-30-16,-7-5-24 0,6 1-20 0,-8-1-29 0,9 2-31 0,-1-1-43 16,0-5-46-16,0 0-44 0,1 0-42 0,-2 0-5 0,1 0 17 0,6-5 23 0,-11-1 31 15,3 2 40-15,2-5 41 0,3 0 38 16,-6 3 38-16,-2-3 45 0,5-3 45 16,-5-2 54-16,-3 6 67 0</inkml:trace>
  <inkml:trace contextRef="#ctx0" brushRef="#br0" timeOffset="149161.18">17994 15954 0 0,'0'-9'2'0,"0"-2"113"0,0 1 76 0,0 1 58 0,6-6 50 0,-6 6 42 0,0 0 40 0,0-3 33 0,0 8 31 0,8-5 27 0,-8 0 27 0,0-3 21 0,0 3 21 0,0 3-82 16,0-3-138-16,0 0-82 0,0 5-47 0,5-7-35 0,-5 7-25 0,0-2-17 15,0 0-14-15,0 2-13 0,7-1-7 0,-7 5-5 0,0-4-6 0,0 4-1 0,8-5-1 16,-8 5-2-16,0 0-4 0,6 0-2 0,0 0-8 0,-6 0-3 0,7 0-4 16,-2 5-5-16,3-5-5 0,-2 4-3 0,1 1-3 0,-1-1-4 0,-1 2-4 15,2 4-1-15,2-5-4 0,3 5-5 0,-6-1-1 0,-1 0-4 0,4 3-2 16,-2-3-1-16,-2 6-3 0,1-2-2 0,2-1 0 0,-8 2-4 0,5 5-5 0,3-4-1 15,-8 0-3-15,7-2-4 0,-7 2-1 0,0 6-2 0,5-6 1 0,-5-2-2 16,0 2 1-16,0 0-2 0,0-6-1 0,-5 6 0 0,5-5 1 0,0-1 1 16,0 6 5-16,-7-9 0 0,7 3 4 0,0 0 3 0,-8-3 2 0,8 3 2 15,-5-3 2-15,5-3 1 0,0 4 3 0,-8-2 1 0,8-5 2 0,-6 4 3 0,1-4 3 16,5 4 2-16,0-4 0 0,-7 0-1 0,7 0 3 0,-9 0-1 0,9 0-2 16,-5 0 0-16,5-4-2 0,0 4 1 0,-6-4-2 0,6-1 2 0,0-2-1 0,-7 4 2 15,7-3 0-15,0 1 2 0,0-5-1 0,0 5 4 0,0-4-1 0,0-1 3 16,0-5 0-16,7 0 0 0,-7 2 3 0,6-2-3 0,-6 0 1 0,5-4-2 15,4 4-5-15,-2-6-1 0,-2 7-4 0,9-5-3 0,-9 4 0 0,10-4-5 16,-10 4-1-16,7 6-1 0,-5-7 3 0,6 7 2 0,-5 0 2 0,3 0 3 0,-3-3 2 16,5 9 0-16,-7-3 2 0,6-4-1 0,-3 10 2 0,3-5 1 0,-6 1 2 15,7-1-3-15,-5 5 2 0,4 0 0 0,0 0-3 0,-4 0-3 0,4 5-2 16,-3-5-2-16,1 4-2 0,-2 1 0 0,-3 5-1 0,3-4 1 0,5 3-1 16,-7 0 1-16,1 1-2 0,-1-1 0 0,-6 3-1 0,7 2-3 0,-1 0-1 15,-6 0-5-15,7 1 0 0,-7 0-2 0,7 4-4 0,-7-4-1 0,0 6-5 16,7-8-2-16,-7 8-6 0,0-6-6 0,5 3-4 0,-5-3-8 0,8 0-8 0,-8-1-4 15,0 0-7-15,5 1-7 0,1-6-4 0,-6 7-6 0,8-7-2 0,-3 0-5 16,2 3-4-16,7-9-7 0,-8 9-1 0,6-8 1 0,2 1 1 0,-1-5 1 0,0 0 4 16,0 0 4-16,0 0 2 0,8-5 4 0,-2 1 4 0,-1-2 1 0,1 0 1 15,2-3 5-15,-3 0 7 0,9-2 8 0,-6 3 5 0,2-7 7 0,-2 4 5 16,6-4 7-16,-8 2 6 0,1-2 7 0,-1-6 7 0,2 8 11 0,-3-8 11 0,3 6 17 16,-3-3 19-16,-4-1 16 0,-2 4 18 0,2-6 18 0,-1 2 18 0,-8-1 17 15,9 1 16-15,-7 4 13 0,-1-4 10 0,1 1 11 0,-7 3 9 0,0-6 3 0,6 8 2 16,-6-2-5-16,0 3-11 0,-6 3-12 0,6-6-14 0,-7 11-18 0,1-5-21 15,-1 4-18-15,1-2-17 0,-2 4-17 0,3 3-15 0,-3 0-14 0,3 0-11 16,-9 0-10-16,9 3-9 0,-10 9-8 0,9-8-5 0,-7 5 0 0,8 2-4 16,-2-2 2-16,-7 7-1 0,8-1 0 0,-1-6 3 0,2 4 0 0,-4 2 3 0,4 0 2 15,-2 0 1-15,1-6 2 0,1 7-2 0,-3-1 3 0,8-2-1 16,-8 2 2-16,3-4 0 0,5 2-1 0,-7 2 0 0,7-6 0 0,-7 6-2 0,7 1 2 16,-5-7-2-16,5 6 2 0,0-6-4 0,0 6 0 0,0 0-3 0,0-5 0 15,0 5-5-15,0-6-2 0,0 1-2 0,5-1-2 0,-5 2-2 0,7-2 1 0,-7 0 0 16,7-2-1-16,-2-2 1 0,3-1-2 0,0 0 5 0,-3 1 1 0,1-5 0 15,1 6 4-15,-2-6 4 0,4 0 2 0,-4-6 4 0,2 6 5 16,-1-5 3-16,8 1 3 0,-7 0 1 0,-2-8 3 0,3 3-1 0,-3 0 3 0,9-2 0 0,-7-2 2 16,-2-2-1-16,1 0 2 0,2 0 1 0,-3-4 1 0,8-2 0 0,-5 3-2 15,-8-1 2-15,6-2 1 0,1-3 1 0,-1-1 1 16,1-3 2-16,-1-2-1 0,-6 0-2 0,8 2 3 0,-8-2 3 0,5-4-1 0,-5 0 1 0,0 5 1 16,5-5 2-16,-5 4 2 0,0 0 2 0,0 1 3 0,0 5 3 0,0 0 5 15,-5 3 2-15,5 3 3 0,0 2 2 0,0 2 0 0,0-1-4 0,-5 6-3 16,5 5 0-16,0-6-8 0,0 4-6 0,-8 1-10 0,8 5-9 0,0 0-12 0,0 0-7 15,0 0-7-15,0 5-6 0,-6 1-3 0,6 4-4 0,0-1-1 0,-7 0-1 16,7 6 1-16,-6 4 0 0,-1 2 2 0,7-3 4 0,-6 7 5 0,6-1 8 0,-8 6 2 16,8-6 4-16,0 6-2 0,-5 5 2 0,5-8-3 0,0 4-4 0,0-2-5 15,5 0-8-15,-5 0-8 0,0 2-9 0,8-9-11 16,-8 4-16-16,6-7-16 0,1 5-16 0,-1-5-21 0,1 2-17 0,-1-3-28 0,2-2-30 0,2 2-28 0,-2-3-28 16,5 0-34-16,-5 0-38 0,3-5-43 15,-3-1-49-15,4 2-44 0,2-1-47 0,-8-1 1 0,6-5 14 0,2 7 30 0,-1-7 32 0,-8-4 40 0,11 0 44 0,-5 0 43 16,-4 0 45-16,7 0 48 0,-9-4 51 0,8-2 54 0,-5 1 67 0</inkml:trace>
  <inkml:trace contextRef="#ctx0" brushRef="#br0" timeOffset="149350.09">19434 16071 83 0,'0'5'172'0,"0"5"63"0,-7-5 49 0,7-1 45 0,0 7 37 0,-5-7 39 0,5 2 33 0,0-2 33 15,-9 1 35-15,9-5 26 0,0 4 31 0,-5 1-62 0,5-5-113 0,0 0-78 0,0 0-65 0,0 0-38 0,0 6-29 0,0-6-15 0,0 0-15 0,0 0-14 0,0 0-13 0,0 0-11 0,0 0-12 0,0 0-10 0,0 0-5 0,0 0-7 0,5 0-5 16,4 0-9-16,-9-6-5 0,5 6-6 0,2 0-5 0,-1 0-7 0,-1-5-6 15,3 5-4-15,5 0-8 0,-6-4-7 0,5-1-12 0,3 5-24 0,-3-4-25 0,0-2-35 16,1 6-39-16,1-4-43 0,-1-1-52 0,0 5-63 0,0-6-71 0,1 2-102 16,-2-1-115-1,1-1-44-15,1 6-12 0,-2-4 12 0,2-1 23 0,-1-5 37 0,-1 7 43 0,0-9 50 0,3 3 57 0,-1-1 57 0,-4-4 63 0,4 4 71 0,-1-5 72 16</inkml:trace>
  <inkml:trace contextRef="#ctx0" brushRef="#br0" timeOffset="150294.93">20248 15848 0 0,'6'3'31'0,"-6"3"148"0,7-6 79 0,-7 0 55 0,0 0 38 16,0-6 29-16,6 3 27 0,-6-3 23 0,0 0 23 0,7 3 25 0,-7-9 27 0,7 3 26 15,-7-4 25-15,7-2-106 0,-7-1-184 0,5 2-91 0,-5 4-39 0,0-4-14 16,0-2-3-16,7 7 3 0,-7-6 1 0,0 6 2 0,0 0 0 0,-7-3-5 16,7 8-9-16,0-5-12 0,-5 3-10 0,-2 2-16 0,7-6-15 0,-7 6-14 15,0-2-11-15,1 0-10 0,-1 6-7 0,-7-4-7 0,9 4-5 0,-2 0-7 16,-5 0-4-16,-3 0-7 0,10 0-4 0,-9 4 0 0,1 2-2 0,6 0 2 15,-5 3-2-15,0 0 2 0,4 1 0 0,-5 4 1 0,2-4 1 0,4 5-1 16,-7 5 4-16,8-7-1 0,-1 8 2 0,-7-6 2 0,7 4 0 0,2-4-2 0,-1 4-2 16,-2 2-5-16,3-6-3 0,-3 3-3 0,8 1-2 0,-5-4 1 0,5 4-1 15,-7-4-2-15,7 5-1 0,0-6-4 0,0 0-1 0,-7 7-3 0,7-11-2 0,7 4-1 16,-7 2 2-16,0-1 2 0,7-6 2 0,-7 0 3 0,5 1-1 0,3-1 3 16,-3-3 1-16,-5 3 2 15,14-3 1-15,-9-2 4 0,2-4 4 0,7 5 5 0,-7-5 5 0,4 0 5 0,-2 0 7 0,3-5 3 0,1 1 4 0,1 4 5 16,-2-10 4-16,0 5 1 0,3-5 2 0,-10-1 5 0,9 2 3 0,-1-4 1 0,0 1 1 15,-7-3 2-15,6 2-2 0,-4-2 1 0,5-6-1 0,-7 7 2 0,1 0 3 16,0-6 1-16,0 1-1 0,-2 0 0 0,2-2-5 16,-1-3 0-16,0 6-4 0,-6-7 1 0,8 1-3 0,-8 3 1 0,0 2 1 0,7-2 1 0,-7 8-3 0,0-1-3 31,0-1-6-31,5 6-6 0,-5 2-1 0,0 2-5 0,0 5-2 0,0 0-4 16,0 0-5-16,0 0-4 0,0 0-3 0,-5 5-1 0,5 2-5 0,0 2 2 15,0 0-5-15,-7 6 4 0,7 0-2 0,0 0 1 0,0 4 2 0,0-1 4 16,-8 3 0-16,8-2 5 0,0 5 2 0,0-3 2 0,0 4 2 0,0-7 2 0,0 1 1 15,0 1-2-15,0-5-2 0,8 4 2 0,-8-4-1 0,7 6 0 0,-7-12 0 16,5 4-2-16,-5 2 2 0,8-3 0 0,-2-3-1 0,-1 0 1 0,-5 1 0 16,8-5 1-16,-3-1 0 0,2 2 2 0,0-1 6 0,6-5 4 0,-6 0 6 15,-1 0 6-15,7 0 3 0,-6-5 3 0,7-1 4 0,-9-3 4 0,8 3 1 0,1-3 0 16,-9-1 2-16,10-5 1 0,-3 6-1 0,0-6-1 0,2-4-3 0,-7 4-3 16,4-5-7-16,-4 1-3 0,7 0-2 0,-8-1-5 0,6-5-3 0,-4 1-1 15,0-1-3-15,-3-3 1 0,1-2-2 0,2 0-2 0,-3 2-2 0,3-6-1 16,-3 4-1-16,-5-3-1 0,7 2 1 0,0-3-3 0,-2 5-1 0,-5 0-3 0,7 0 0 15,-7 4 1-15,8 1-2 0,-8 5 1 0,5-2 2 0,-5 3 1 0,0 3 4 16,8 5 1-16,-8-1 1 0,0 7-1 0,0 4 1 0,0-5-3 0,0 5-5 16,0 0-3-16,0 0-3 0,0 0-3 0,-8 5-1 0,8-1 1 0,-5 2-2 15,5 3-4-15,-8 3-3 0,8-3 1 0,-7 4-4 0,7 2 1 0,-5 6-3 16,-2-3 7-16,7 3 3 0,-7 3 6 0,2-5 2 0,5 6 3 0,-8-1 0 0,3 0 0 16,5 6 1-16,-8-5 0 0,8 3 2 0,-6 2-2 0,6-1 1 0,-5 0 3 15,5 0-1-15,0-4 1 0,0-1 0 0,0 7-1 0,0-13 1 0,0 7 0 16,0-6 0-16,0 1 0 0,0-1 0 0,5-4-1 0,-5 3 1 0,6-6-3 0,-6 3 0 15,8-6 2-15,-3 4 0 0,3-7 1 0,-3 3 2 0,2-3 2 0,0 0 1 16,-2-3 2-16,10-3 3 0,-10 0 5 0,9 0 2 0,-2 0 4 0,2-3 3 0,-1-3 2 16,8-3 2-16,-10-3 0 0,2 3-1 0,7 0 1 0,-8-7-2 0,8 1 0 15,-6 1 1-15,6 0-2 0,-8-6-1 0,0 1-3 0,2 0-1 0,4-7-1 16,-10 4-1-16,5-5-1 0,0-1-1 0,1-2 0 0,-9 2-2 0,8-8 0 16,-5 2-2-16,-3 1-1 0,3-1 1 0,-3-2-3 0,2-1 0 0,-7 1-1 15,7 2-2-15,-7 1-1 0,0 3 2 0,7 2 0 0,-7-2 5 0,0 6 5 16,0 5 3-16,0-2 5 0,0 6-2 0,-7 6 1 0,7-1 0 0,0 1-4 15,0 3-6-15,0 6-6 0,0 0-6 0,-7 0-6 0,0 0-3 0,7 6-5 16,-5-3-4-16,-3 9-6 0,3 1-5 0,5 2-3 0,-14 0-2 0,7 4-1 16,2 1 0-16,-4 5 2 0,4-1 4 0,0 6 5 0,-3-7 6 0,3 6 3 0,-3-4 1 15,0 5 1-15,8-2 0 0,-5 2 0 0,5-6 1 0,-6 7-3 0,6-7 0 16,0 4-5-16,6-4-5 0,-6 7-7 0,0-7-7 0,5 0-11 0,-5 1-11 16,8-7-15-16,0 9-17 0,-3-9-23 0,3 1-22 0,-8 2-36 0,5-8-37 0,0 7-42 15,4-5-41-15,3-1-65 0,-6 0-74 0,2 1-64 0,-3 1-59 0,3-7-10 16,-3 0 11-16,2 3 25 0,0-3 32 0,0-3 40 0,-7-3 41 0,6 3 51 15,-6-6 54-15,0 0 53 0,0 0 55 0,7 0 68 0,-2-6 76 0</inkml:trace>
  <inkml:trace contextRef="#ctx0" brushRef="#br0" timeOffset="150532.37">21262 16101 76 0,'8'5'165'0,"-8"-1"58"0,0 2 54 16,8-6 46-16,-8 0 43 0,0 0 42 0,0 0 40 0,0 0 42 0,0 0 38 0,0 0 37 0,0 0 35 0,0 0-54 0,0 0-103 0,0 0-72 0,0 0-54 0,0 0-40 0,0-6-29 0,0 6-27 0,0 0-23 16,-8-4-21-16,8 4-25 0,0 0-22 0,0 0-22 0,0 0-22 0,0 0-15 0,0 0-20 15,0-5-14-15,0 5-17 0,0-6-13 0,8 6-13 0,-8-4-10 0,0-1-6 16,0-1-8-16,5 6-11 0,2-4-13 0,-7-1-18 0,7 1-20 0,-2-2-25 0,10 3-28 16,-10-9-37-16,9 9-40 0,-1-3-58 0,0 0-66 0,0-3-101 0,6 0-113 15,-6-1-45-15,8 1-6 0,-9-3 13 0,8 3 25 0,-2 0 37 0,-5-6 39 0,7 0 48 16,0 0 47-16,-7 2 57 0,5-2 61 0,-2-1 68 0,2 2 74 0</inkml:trace>
  <inkml:trace contextRef="#ctx0" brushRef="#br0" timeOffset="151053.26">21765 15637 0 0,'-5'4'1'0,"-3"2"114"0,-5-2 105 0,7-4 74 16,-7 0 57-16,5 0 44 0,-2-4 44 0,1-2 37 0,4 2 37 15,-10-6 30-15,10 6 23 0,-1-2 25 0,6-4 19 0,-8 5-79 0,8 1-138 0,0-7-113 16,0 7-94-16,-5-5-49 0,5 3-23 0,0-4-19 0,0 1-14 0,0-2-16 15,5 7-12-15,-5-5-8 0,0 4-3 0,0-5-5 0,0 4-1 0,0 2-2 0,0-1-4 16,8-1-2-16,-8 3-8 0,0-3-5 0,0 2-7 0,6 4-4 0,-6-5-2 16,5 5 0-16,-5-6-2 0,8 6-3 0,-1 0 1 0,-7 0-1 0,5 0-1 15,4 0 0-15,-4 6 2 0,8-6-1 0,-8 5 1 0,3-5-1 0,5 4 1 0,-7 5-2 16,7-3 1-16,-5 3 2 0,4-3 1 0,-5 4 0 0,-2 4 1 0,2-4-1 16,6 4 0-16,-13 2-2 0,7 2-2 0,0-3-2 0,-2 5-4 0,-5 0-3 15,0 5-1-15,0-1-2 0,0-6-5 0,0 7 0 0,0-1-3 0,0 1-4 0,-5-5 1 16,5 5-4-16,-7-7 1 0,0 1-2 0,7-4-1 0,-5 6 0 0,-3-8 2 15,8 2 1-15,-7-4-1 0,7-2 3 0,-5 5 2 0,-2-3 1 0,7-8 3 16,-7 9 4-16,7-9 2 0,-5 9 4 0,5-8 3 0,-8 1 7 16,8-1 2-16,-5-4 3 0,5 5 6 0,-8-5 3 15,8 4 5-15,-6-4 3 0,-1-4 3 0,7 4 3 0,-6-5 2 0,-2 5 1 0,8-4 1 0,-5-1 3 0,-3 1 0 0,8-8 2 16,-5 9 3-16,5-9 2 0,0 3 1 0,-5 0 3 0,5-1 2 0,0-5 3 16,0 0 3-16,0 6 0 0,0-10-2 0,0 5-2 0,0-7-5 0,0 2-3 15,5-6-4-15,0 7-7 0,-5-13-2 0,8 7-7 0,5-6-6 16,-7 6-5-16,1-6-6 0,7 7-7 0,-9-7-9 0,8 10-3 0,-6-5-4 0,5 7-1 0,3-1 0 15,-10 4 1-15,9 5 1 0,-9-4 0 0,11 4 1 0,-5 5 1 16,-4-1 4-16,7 2 2 0,-9 4 2 0,8-6 3 0,-8 12 3 0,11-6 3 0,-5 4 4 0,2 2 1 16,2-1 0-16,-4 5 1 0,2-1 1 0,0 0-1 0,1 7-1 0,-2-2-3 15,2 1-10-15,-7 4-9 0,4 5-13 0,-3-5-17 0,0 11-17 0,-3-6-17 16,-5 7-21-16,6-4-19 0,-6 4-18 0,7-1-20 0,-7 3-22 0,0-2-22 16,0-4-21-16,0-2-13 0,-7 5-10 0,7-6-5 0,0 1-2 0,0-7-9 0,0 3-5 15,0-2-16-15,0 2-17 0,-6-8-19 0,6-4-22 0,0 6-21 0,0-4-19 16,0-1 8-16,-5-6 19 0,5 1 26 0,0-5 24 0,0 4 27 0,0-4 28 0,0 0 31 15,0 0 34-15,0 0 38 0,0 0 40 0,5-4 41 0,-5-5 59 0</inkml:trace>
  <inkml:trace contextRef="#ctx0" brushRef="#br0" timeOffset="151810.12">22273 15744 0 0,'0'-14'13'0,"5"-6"130"0,-5 6 80 0,0 4 59 0,0-4 50 0,0 2 49 0,0 3 42 0,0-1 42 0,0 6 41 0,0-1 35 0,0 0 32 15,-5 5 30-15,5 0 25 0,0-4-96 0,0 4-168 0,0 0-93 0,0 0-56 0,0 0-38 0,0 0-33 0,0 0-28 0,0 0-26 0,0 0-24 0,0 0-22 0,0 0-16 0,0 0-13 0,0 0-9 0,0 4-7 0,0 1-6 16,5 0-3-16,-5-1-2 0,0 2 2 0,0 3-2 0,0-5 2 0,9 8 4 0,-9-3 3 0,0 0 2 16,0 0 0-16,7 2 0 0,-7-7-1 0,0 5 0 0,5 3-2 0,-5-3-1 15,8 1-1-15,-8-5 1 0,5 4-2 0,1-5 1 0,-6 2-3 0,8 0-1 16,-3 3 0-16,2-3 0 16,-7-2-2-16,7-4-1 0,0 5 1 0,-1-5 2 0,6 4-2 0,-4-4 2 0,-2 0 3 0,1 0 1 0,-1-4 1 0,7-1 1 0,-5 5 4 0,-3-10 2 15,0 5 3-15,9 1 2 0,-7-8 1 0,1 3 4 0,-3 0 1 0,2-1 1 16,0-4 2-16,-2 4 1 0,3-5-1 0,-8 0 2 0,5 0 1 0,-5 0-1 15,0 2-1-15,8-2 2 0,-8-6-3 0,0 8 3 0,0-2-1 0,0-6 3 16,0 8 3-16,0-2 3 0,-8 1 3 0,8 4 2 0,0-5 1 0,0 6 0 16,0-1-2-16,-5 5 1 15,5-1-3-15,0 2-3 0,0-2-3 0,-8 3-8 0,8 3-5 0,0 0-7 0,-5 0-7 0,5 3-6 0,-7 3-4 16,0-6-5-16,7 10-3 0,-5-5-2 0,-3 8 0 0,1-2-1 0,2-1-1 0,-4 5 3 0,4-2 0 16,0 7 3-16,-3-4 1 0,8 2 1 0,-6-3-2 0,-1 5 0 0,7 0-1 15,-6-2 0-15,6 3 0 0,0-2-5 0,0-1 2 0,0 3-2 0,0-2-2 0,0 2 1 16,0-2-4-16,0-5 0 0,6 2 1 0,1-1 0 0,-7-2 0 0,6-4 1 15,2 6-2-15,-3-4 1 0,0-1 2 0,4-6 0 16,3 5 1-16,-4-4 2 0,4 1 3 0,-5-2 4 0,6 1 3 0,0-5 7 0,-2 0 0 0,10 0 6 0,-8 0 3 16,8-5 3-16,-10 5 2 0,10-4 5 0,-3-7 2 0,-5 7 1 0,8-1 4 15,-2-5 3-15,0 1 2 0,-7 0 6 0,9-7 6 0,-10 7 6 0,5-6 5 16,-4 0 6-16,-1 0 3 0,5 2 4 0,-4-8 0 0,-5 2 6 0,6-1 6 0,-6 1 4 31,-2-2 3-31,9 3 4 0,-9-7-1 0,3 6-1 0,-3-7-4 16,-5 7-1-16,8 1-6 0,-2-3-2 0,-1 6 2 0,-5 2-3 0,8-2-1 15,-8 5-15-15,0-1-50 0,0 8 0 0,0-3 0 0,0 6 0 0,0 0 0 0,0 0 0 16,0 0 0-16,0 0 0 0,0 6 0 0,0-3 0 0,-8 8 0 0,8-1 0 16,0-7 0-16,0 13 0 0,0-7-25 0,-5 6-3 0,5 0 5 0,0 4 5 15,0-4 5-15,0 6 1 0,0-7-2 0,0 5-7 0,0-3-6 0,0-2-9 16,0 5-12-16,5-4-10 0,-5 0-11 0,0-2-14 0,0 2-11 0,0-6-17 16,8 7-15-16,-8-5-21 0,0-2-17 0,0 0-21 0,0 1-23 0,0-4-20 15,8-3-19-15,-8 9-13 0,0-9-9 0,0-3-6 0,0 0-9 0,0 6-17 0,0-6-26 16,0 0-19-16,5-6-19 0,-5 6-30 0,0-3-32 0,0-9 4 0,0 9 26 15,0-13 29-15,0 7 34 0,0-6 34 0,0 0 29 0,0-4 30 0,-5-1 33 0,5 1 38 16,0 4 41-16,-8-4 42 0,0-7 58 0,8 7 29 0,-5 1 10 0,-1-3 88 16,6 2 67-16,-8-2 56 0,3 3 50 0,-3-1 46 0,3-2 42 0,-2 3 40 15,0-3 38-15,2 2 35 0,-2-5 36 0,-1 5 33 0,3-2 35 0,-2 3-64 0,0-3-120 16,7 6-74-16,-5 2-46 0,5-2-39 0,0 6-32 0,-7-3-31 0,7 8-29 16,0-1-27-16,0 5-24 0,0-5-23 0,0 5-22 0,0 0-23 0,7 0-24 0,-7 0-30 15,0 0-25-15,5 0-30 0,-5 5-31 0,7-5-33 0,0 5-32 0,-2-1-36 16,3 8-34-16,4-3-64 0,-5-5-73 0,5 7-67 0,1-2-64 0,1 1-16 15,-1-1 6-15,0-3 25 0,0 3 31 0,1 1 39 0,-2-5 43 0,1-1 46 0,1 7 46 16,-2-7 52-16,2 1 51 0,-8-5 64 0,6 6 77 0</inkml:trace>
  <inkml:trace contextRef="#ctx0" brushRef="#br0" timeOffset="153026.47">23328 15510 78 0,'7'10'209'0,"0"-1"92"0,-7-4 73 0,5 5 58 15,-5-5 46-15,0-1 38 0,8-4 34 0,-8 0 32 0,0 5 25 0,0-5 25 0,6 0 25 0,-6 0-61 0,0 4-110 0,7-4-125 0,-7 0-137 0,6 0-78 0,-6 6-49 0,5-6-29 0,-5 0-19 0,0 6-11 0,0-6-10 0,7 0-3 0,-7 0-9 0,0 4-2 0,0-4-4 0,0 5-2 16,0-5-5-16,0 4-2 0,0 1-5 0,-7 1-1 0,7-6-4 0,-5 4-1 0,-1 1-2 16,-1-1 1-16,1 2-2 0,-2 0-2 0,3-2-1 0,-9-4-3 0,9 5-2 15,-10 0-7-15,2-5-8 0,2 0-6 0,-4 0-3 0,3 0-6 16,0 0-3-16,-4 0 0 0,5 0-3 0,-2-5 3 0,0 5 0 0,0-5 2 0,-1 1 3 16,2 4 1-16,4-6 2 0,2 0 7 0,-7 2 4 0,8-1 7 0,5 1 6 0,-7-2 7 15,0 1 4-15,7 1 6 0,-7-1 9 0,7 1 3 0,0-2 4 0,0 0 7 16,-6 2 0-16,6-5 7 0,0 4 5 0,6-1 5 15,-6 2 5-15,0-5 2 0,0 4 3 0,0-5 1 0,7 4 1 0,-7-3-1 0,7 3-6 0,-7-3-3 16,7 5-7-16,-2-7-5 0,-5 1-5 0,8 7-3 0,-3-8-6 0,1 11-3 16,2-4-5-16,4-2 4 0,-4 1-1 0,-2 5 3 0,7 0 0 0,0 0 1 0,-7 5 4 15,7 1 4-15,-1-2 2 0,2-4 3 0,-1 11 3 0,8-8 2 0,-10 7 0 16,2 1 0-16,2 2 0 0,-3-2-2 0,0 2-2 0,2 3-5 0,-1-1-1 0,-1 3-4 16,-3 3 0-16,-4 3-3 0,2-4-2 0,-1 4-4 0,-1 6 1 0,-5-6-6 15,0 6-6-15,0-2-4 0,0 2-8 0,-5-2-3 0,-1 2-7 0,-1 4-3 16,2-4-5-16,-4 0-4 0,-3-2-6 0,6 2-4 0,-7-6-7 0,0 7-3 0,-1-9-6 15,9 4-3-15,-10-3-3 0,2-3-2 0,7 1-3 0,-7-2-5 0,6-4-4 16,-5 0-5-16,5-2 1 0,2-4-2 0,-4 6 3 0,2-9 4 0,2 4 4 0,-1-5 3 16,-1-1 4-16,1 1-3 0,-2-5-5 0,3 0-4 0,-2 0-7 15,7-5-6-15,-6 1-5 0,0-1-7 0,-2 1-7 0,8-8-14 0,-7-3-16 0,7 6-27 16,-5-4-29-16,5-8-31 0,0 1-30 0,0 0-21 0,5 2-15 0,-5-6-3 16,7-1 5-16,1 1 6 0,-2 0 12 0,7-6 11 0,0-1 11 0,-7 3 24 15,7-7 32-15,-1 1 39 0,9 0 44 0,-2 0 48 0,0-5 51 0,2 0 47 16,-2-1 50-16,1-3 40 0,-1 4 37 0,7-4 34 0,-8 3 32 0,9 1 32 0,-6-1 35 15,-2-2 22-15,1 6 17 0,-1-2 5 0,1-1 2 0,-1 4-5 0,0 0-14 0,1 2-11 16,-6 3-17-16,-1 2-13 0,-2 3-9 0,2 7-12 0,3-3-11 0,-11 1-16 16,0 6-18-16,3 5-15 0,-3-3-16 0,-5 9-18 0,8-3-17 15,-8 1-19-15,0 5-16 0,0 0-19 0,0 0-19 0,6 0-18 0,-6 5-13 0,0 1-11 16,0-3-1-16,0 9-6 0,0 1-3 0,0-3 1 0,0 10-4 0,0-5 5 16,0 9 2-16,0-5 3 0,-6 11 1 0,6-5 2 0,-8 3-2 0,8 2 0 15,-5-1-2-15,5 6-7 0,-8-6-6 0,8 5-3 0,-5 0-5 0,0 0-3 0,5 1-3 16,-9-1-1-16,9 0-3 0,-7 0-3 0,7-1-1 0,-5 3-5 0,5-2-1 15,-8-5-5-15,8 0 2 0,0 0-3 0,0-4-3 0,0-1-1 0,-6-5-2 0,6 2-1 16,0-3-4-16,0-2 2 0,0-7-1 0,6 6 2 0,-6-11 4 0,0 7 3 16,0-7 4-16,0 1 7 0,0-5 6 0,0 0 5 0,0 0 6 0,0 0 3 0,0 0 3 15,0 0 2-15,0-5 4 0,0 5 0 0,8-10 0 0,-8 5 1 0,0 1-1 0,0-5-3 16,0-1 0-16,0-1-3 0,5-4-5 0,-5 6-3 0,7-4-2 0,-7-2 1 16,9-1-1-16,-9-2 2 0,5 3 1 0,0-6 1 0,3-3 2 0,-3 5-2 15,3-2 0-15,5-3 1 0,-7 0-4 0,7 5 0 0,0-6-1 0,-6 5-2 16,5 1 0-16,3 0-1 15,-4 4-2-15,2 6-2 0,-6-6 0 0,7 5 2 0,-8 5 2 0,6-1 1 0,-4 3 1 0,-2 3 3 0,1 0 2 0,-1 0 2 0,-1 0 1 16,2 3 1-16,2 3 1 0,-4-1 3 0,1 5 2 0,1 0-1 16,-2-1-1-16,-5 0-1 0,9 2-5 0,-2 2 1 0,-2 3-2 0,1-2-1 0,2 1 0 15,-3 1 0-15,-5-2-2 0,8 0 1 0,-3 7 0 0,2-7 0 0,-7-1-1 0,7 2 0 16,-2 6 1-16,2-8 0 0,1 2 0 0,5 0 0 0,-7 0-2 0,-1-5 0 16,3 4-2-16,5-4 0 0,-7-1-2 0,6-3 1 15,-3 3-4-15,3-3-1 0,-6-2 0 0,7 1-2 0,-5-5 0 0,-3 0 0 0,8 0 4 0,-7 0 0 16,2-5 2-16,4 1 1 0,-5-2 1 0,0 3 1 0,-2-9 5 0,8-3 1 0,-5 6 2 15,-2-4 3-15,1-8 1 0,-1 6 3 0,7-4 2 0,-6-5 0 0,-1 3 3 16,-1-3 0-16,4 0 2 0,-2 0 5 0,-2-1 8 0,3-3 4 0,-3 3 3 16,1-4 5-16,2 4 2 0,-3-5 6 0,2 2 6 0,-1-6 2 0,2 4 7 0,-8 0 1 15,6-3 1-15,1 2 0 0,-2-2-2 0,4 3-4 0,-9 2-3 0,5 3-6 16,2 1-54-16,-7-1 0 0,6 7 0 0,-6 3 0 0,7-1 0 16,-7 2 0-16,0 4 0 0,0 5 0 0,0 1 0 0,0 4 0 0,0 0 0 0,0 0 0 15,0 0 0-15,0 0 0 0,-7 4 0 0,7 1 0 0,-6 5 0 0,6 4 0 16,-7 2 0-16,2 2 0 0,-4-3-1 0,4 10-23 0,-2-1 4 0,1 1 7 15,-2-1 5-15,2 6 3 0,-1-2 0 0,7 2 1 0,-5-2 0 0,-3 2 2 16,2 0-2-16,6-1 2 0,-5 0 0 0,5 1-2 0,0-2 1 0,-8 2-1 16,8-2-1-16,0 2 1 15,0-5-1-15,0 5 1 0,8-5-1 0,-8-1 0 0,5 0-3 0,-5 0-2 0,6-5-3 0,2 2 0 0,-3-2-3 0,-5-5-2 16,13 2 0-16,-5-1-3 0,-2-6 1 0,6 0-2 0,-3 7-1 0,3-13 1 16,1 3-1-16,1 3 3 0,-4-9 0 0,4 6 3 0,1-6 0 0,-4 0 5 15,2 0 4-15,8-6 1 0,-10 2 7 0,4-1 4 0,-3-1 5 0,0 3 5 0,4-9 6 16,-5 3-1-16,1-4 5 0,-3 1 1 0,-4-3 1 0,2-3 2 0,-1 3 2 15,-1-5-2-15,3-4-1 0,-8 3 0 0,8-3-2 16,-8 0-1-16,0 5-4 0,0-5-2 0,-8 3-4 0,8 2-3 0,-8 1-6 0,3 2-4 0,-1 2-5 0,-6 4-5 16,3 1-4-16,-3-3-4 0,6 9-5 0,-8 3-7 0,2-6-9 0,-1 6-11 15,-1 6-8-15,2-6-12 0,-2 3-8 0,1 4-13 0,0 2-15 0,2 0-16 16,-4 2-15-16,9 2-23 0,-7-1-21 0,0 1-34 0,7 2-33 0,-7 0-32 16,6 0-33-16,2 0-47 0,-9-2-55 0,7 2-58 0,1 6-58 0,6-7-12 0,-8-4 13 31,8 5 25-31,0-2 33 0,0-2 41 0,0-7 43 0,8 5 46 0,-8-3 50 0,6 0 50 15,-6-6 51-15,7 0 57 0,-2 0 65 0</inkml:trace>
  <inkml:trace contextRef="#ctx0" brushRef="#br0" timeOffset="153435.97">24774 15592 0 0,'14'-5'28'0,"-7"1"151"0,4-1 93 0,-3 1 66 0,5-8 54 0,-8 8 46 0,3-10 42 0,-2 4 38 0,-1 1 33 0,3-6 35 0,-1 0 31 0,-7 6 31 0,6-6 32 0,2-1-106 0,-8 7-189 0,5 0-104 0,-5-2-62 0,0 2-36 0,0 5-17 0,0-6-21 0,0 4-16 0,0 1-15 0,0 1-14 0,0-2-12 0,0 6-15 15,0-5-66-15,0 5-7 0,0 0 0 0,-5 0 0 0,5 0 0 0,-8 0 0 16,2 5 0-16,6-5 0 0,-7 6 0 0,-1 3-25 0,3-3-5 0,-9 4 0 16,9-1 3-16,-3 0 2 0,-5 1 2 0,7 4 5 0,-6-4 1 0,4 5 3 15,-4 0-1-15,5 0-4 0,2 0-7 0,-2-2-9 0,-7 7-6 0,8 0-5 0,-1 0-7 16,7-1-5-16,-5 1-6 0,-4-1-5 0,9 0-4 0,0 2-4 0,0-7-3 16,0 6 1-16,0-6-1 0,0 1 5 0,9-2 7 0,-9-1 8 0,5-3 6 15,2 1 5-15,-1-1 5 0,-1 0 7 0,4-3 7 0,3 0 7 0,-5-3 8 16,5-3 5-16,3 6 7 0,-10-6 6 0,9-6 7 0,-1 6 2 0,6-3 10 15,-6-3 10-15,0 0 6 0,0 2 8 0,0-5 8 0,0 0 7 0,0-2 7 0,1 1 7 16,-2 0 5-16,2-4 6 0,-8 4 0 0,1-4 2 0,6-2-3 0,-7-2 2 16,-1-3-5-16,3 6-6 0,-8-8-8 0,5 3-8 0,2-5-7 0,-7 1-8 15,9 0-8-15,-9 5-10 0,5-6-6 0,-5 1-7 0,0 3-5 0,6 3-1 16,-6 3-6-16,0 0-3 0,0 0-7 0,0 0-7 0,0 11-6 0,0-5-10 16,0 3-11-16,0 3-9 0,0 3-14 0,0 0-15 0,0 0-19 0,0 0-25 0,0 0-25 15,0 0-25-15,0 0-27 0,0 0-28 0,0 0-27 0,-6 3-28 0,6 3-40 16,0 3-47-16,-5-5-54 0,5 7-59 0,-9-2-37 0,9 1-21 0,0 0 10 0,0-1 30 15,-7 2 35-15,7-2 36 0,7 0 45 0,-7-3 43 0,0 4 45 0,9-5 46 16,-9 5 55-16,5-7 56 0,1 3 60 0,1-1 74 0</inkml:trace>
  <inkml:trace contextRef="#ctx0" brushRef="#br0" timeOffset="153767.81">25145 15510 0 0,'14'0'1'0,"-1"0"112"0,-5-6 80 0,3 6 63 0,-6-4 53 0,2-1 50 0,2-1 46 16,-4-3 42-16,2 5 42 0,-1-7 36 0,-1 1 38 0,-5 1 33 0,8 0 34 16,0 3-71-16,-3-3-125 0,-5 0-79 0,6-1-52 0,2-1-35 0,-3 7-30 0,-5-7-26 15,8 2-24-15,-1-1-23 0,-7 1-23 0,5 3-19 0,-5-3-18 0,7 3-21 16,-7 2-16-16,7-1-18 0,-7 1-39 0,0-1-11 0,0 5 0 15,0 0 0-15,0 0 0 0,0 0-22 0,5 5-4 0,-5-1-1 0,0 1 1 0,8-1 0 16,-8 7 3-16,0-1 2 0,0-1 6 0,0 6 1 0,0 0 3 0,0 0 5 16,0-1 2-16,0 6 0 0,-8-5-1 0,8 4-4 0,0-4-3 0,0 3-2 15,-5 3-5-15,5-2-2 0,0-1-5 0,0-2-2 0,0 4-3 0,0-1-4 16,5 1-1-16,-5-6-1 0,8 7-1 0,-8-7-1 0,5 5 1 0,3-4 2 16,-2 0 7-16,-1-6 2 0,11 6 4 0,-11-6 3 0,2 1 4 0,4-4 4 0,-2 3 6 15,3-3 5-15,1-2 4 0,-7-4 9 0,7 0 7 0,-6 0 11 0,-1 0 12 16,8-4 9-16,-7-7 8 0,-2 7 8 0,9-8 1 0,-9 3 4 0,3 0 0 15,-1-6 0-15,-1-4-3 0,-6 4-2 0,6-4-3 0,1-2-48 0,-2-3-16 16,-5 0 0-16,8-6 0 0,-8 5 0 0,6-3 0 0,-6-2-6 0,7 2-58 0,-1-7-12 16,-6 7-11-16,7-3-9 0,-7 7-11 0,6-6-10 0,-6 6-9 0,0-1-8 15,8 7-9-15,-8 3-3 0,5-1-4 0,-5 2-13 0,0 4-9 0,8 1-25 16,-8 0-26-16,0 3-44 0,5 2-49 0,-5-2-76 0,0 6-87 0,0 0-37 16,0 0-15-16,5 0 8 0,-5 0 20 0,0 0 30 0,0 0 32 0,9 0 38 0,-9 0 41 15,0 6 47-15,0-6 52 0,0 4 59 0,0-4 64 0</inkml:trace>
  <inkml:trace contextRef="#ctx0" brushRef="#br0" timeOffset="154462.87">25680 15358 0 0,'0'6'28'0,"0"3"151"0,0 0 94 0,6-3 67 0,-6-2 51 15,0-4 43-15,0 0 36 0,0 0 37 0,7 0 37 0,-2 0 33 0,-5-4 32 0,9 4 30 0,-4-6 29 16,-5 1-109-16,7 1-192 0,-1 4-108 16,-1-5-70-16,3 1-39 0,0-5-19 0,-3 3-13 0,1 0-10 0,7-3-16 0,-6-1-14 0,6 5-14 0,-6-4-14 15,5-1-12-15,-4 1-10 0,5 3-11 0,-7-4-8 0,6 5-8 0,-3 0-6 16,2 1-4-16,-4-2 1 0,-2 6-4 0,4-4 1 0,-2 4-1 0,-2 0 2 15,1 4 0-15,1-4 1 0,-1 6 0 0,7 3 2 0,-6-4 1 16,-1 5 1-16,0-1 0 0,1 1-2 0,1 1 2 0,-3 2 1 0,3 2 0 0,-8 0-1 0,6 0-1 16,-1 0-2-16,-5 0-1 0,0 4 0 0,0-4-1 0,0 3-4 0,0-2-3 15,0 2-1-15,-5-3-4 0,5 6-5 0,-6-2-1 0,-2-1-2 0,8 3-4 0,-5-2-3 16,-3 2 2-16,1-7-3 16,1 5-2-16,0 0 2 0,-1 2 0 0,2-7 1 0,-3-1 2 0,2 3 4 0,-1-7 1 0,7 2 7 0,-6-2 5 0,6-5 3 15,-5 2 5-15,5 0 3 0,-7-2 9 0,7-4 3 0,0 0 6 0,0 0 5 0,-9 0 5 16,9-4 5-16,-5 4 6 15,5-6 4-15,-7 0 3 0,7 2 5 0,0-1 0 0,-6-4 2 0,6 3-1 0,0-3-1 0,0 0-3 0,0-1-4 0,0 0-4 16,0-1-5-16,6-2-6 0,-6-1-6 0,7 2-7 0,-2-1-6 0,-5-2-6 16,9 0-3-16,3 0-8 0,-6 0-4 0,1 2-3 0,7-3 0 0,-2 2-1 0,0-5-1 15,3 4-4-15,4 0-1 0,1-4-2 0,-8 4-4 0,8-5 3 0,4 5 1 16,-3-4 0-16,-2 4 1 0,1 0-2 0,7 2 4 0,-8-8 0 16,7 6 0-16,-8 2 1 0,3 2-2 0,6-2 0 0,-9-3-1 0,3 6 1 15,-2 0-4-15,-1-3-1 0,3 1-2 0,-3 3 0 16,-2 0 5-16,3 0 3 0,-6-1 1 0,-1-1-1 0,0 1 2 0,3 1 2 0,-10 0 0 0,2-1 6 0,0-1 2 0,-2 2 4 15,2-6 3-15,-7 5 5 0,9-4 1 0,-9 4 0 0,0 0-1 0,0 0 1 16,-9 0-2-16,9 1-1 0,-7 0 0 0,7-1-1 0,-5 4 0 0,-2 1 0 16,0 1-1-16,2 4 1 0,-10-6 0 0,10 6 0 0,-2 6 0 0,-5-6 2 15,-1 0-2-15,-1 4-2 16,9 7 2-16,-11-8-1 0,3 4 1 0,3 2 1 0,1-4 1 0,-3 5 0 16,6-6-1-16,-1 6 2 0,-7 0-1 0,9 0 1 0,-2-5 0 0,1 4 0 0,-2 1 1 0,8-5 0 0,-6 5 2 0,-1-1 2 0,7 2 1 0,-5-7 4 15,5 6 1-15,0-1 5 0,0-4 1 0,0 5 7 0,0 1 3 0,0-7 3 16,0 5 4-16,0 1 5 0,0 1 4 0,5-8 3 0,-5 9 0 0,7-3 2 15,-7 1 2-15,6-1-1 0,2 6-1 0,-2-6-3 0,1 1-3 0,-2 5-1 0,3-6-6 16,-2 6-3-16,1 0-5 0,-1 0-1 0,6-6-5 0,-3 6-3 0,-4 1 0 16,8-3-3-16,-8-2 0 0,3 4 1 15,0-6-1-15,-3 6 3 0,1-5 0 0,2-1 4 0,-8 0 1 0,5-3 3 0,3 4 0 0,-8-1 3 0,0-4-1 0,0 5 1 16,5-5 2-16,-5 4 0 0,0-5-1 0,-5 2 0 0,5 0-3 0,0-2-1 16,-8 1-2-16,8-1-4 0,-5 1-3 0,5-5-9 0,-8 6-12 0,2-2-11 15,1-4-16-15,-3 0-15 16,0 5-20-16,3-5-22 0,-8 0-26 0,8 0-34 0,-4-5-39 0,-3 5-45 0,6 0-56 0,-7 0-94 0,5 0-113 0,-4-4-64 15,6 4-38-15,-8-6-1 0,2 1 18 0,3 1 28 0,-1-1 34 0,-3-5 40 16,-3 0 46-16,11-4 50 0,-8-1 56 0,7-1 61 0,-7-2 66 16,6-1 82-16,0-2 97 0</inkml:trace>
  <inkml:trace contextRef="#ctx0" brushRef="#br0" timeOffset="155190.26">26968 14558 50 0,'8'0'122'0,"-3"0"40"0,2-6 30 0,-7 6 28 0,9-4 27 0,-4 4 26 0,1-6 25 0,-6 6 26 0,7 0 27 0,-7-5 29 0,5 1 32 0,-5 4-38 0,9-6-77 0,-9 6-39 0,0-5-19 0,0 5-5 0,0 0-2 15,0-4 1-15,0 4-2 0,0-5-2 0,0 1-4 0,0-2-7 0,0 3-7 0,-9 3-12 0,9-6-14 0,0 6-19 0,0-6-21 0,-5 6-18 0,5 0-19 16,-7 0-15-16,1 0-14 0,6 0-13 0,-5 0-13 0,-4 0-10 0,2 6-10 15,2-6-7-15,-3 9-9 0,2-3-7 0,1 3-4 0,-3 0-5 0,3 1-2 0,-9 5 0 16,7 0-2-16,1 0 1 0,-6 3-1 0,4 3 1 0,2-2 0 0,-1 6 1 0,-7-1 0 16,9 6 0-16,-3-6-1 0,3 6 2 0,0 4-1 0,-4 0 0 0,4-4 0 15,5 7-1-15,-7-3 2 0,7 2-1 0,-8 3 0 0,8-5-2 0,0 5 2 0,0 1-2 16,0-7 1-16,0 7-3 0,8-1-1 0,-8-6-7 0,7 7-6 0,-2-6-10 16,4 5-14-16,-9-5-16 0,5 5-14 0,8-5-18 0,-8 0-15 0,3-1-19 15,5-3-19-15,-7 5-22 0,7-6-28 0,0 1-24 0,-6-6-22 0,7 1-29 16,-1-6-27-16,-2-1-38 0,2-2-40 0,3-1-49 0,-5-6-49 0,1 0-8 15,9-3 12-15,-8-6 27 0,1 0 29 0,-4-6 35 0,4 2 40 0,1-1 38 0,-3-4 40 16,0-1 42-16,3-5 47 0,-9 0 51 0,5-4 63 0</inkml:trace>
  <inkml:trace contextRef="#ctx0" brushRef="#br0" timeOffset="155583.91">27131 15197 86 0,'-5'-15'184'0,"-2"0"64"0,0 6 49 0,2-1 39 0,-3-5 34 0,1 6 31 0,2-1 27 16,5-5 24-16,-9 6 23 0,9 0 21 0,0-3 22 0,0 3-65 0,0 0-115 15,0-1-90-15,9 1-79 0,-9 4-40 0,5-5-18 0,-5-1-10 0,7 7-9 16,-7-5-5-16,8-1-6 0,-3 5-2 0,-5-1 3 0,7 2-3 0,0-7 4 0,-2 7-1 16,3-1 1-16,-1 5 0 0,5-6-1 0,-7 2-1 0,2 4-1 15,7 0-3-15,-1-4-2 0,0 4-2 0,0 0 1 0,0 4-8 0,1-4-2 0,-2 4-8 16,7 7-6-16,-6-7-5 0,1 7-8 0,6-7-6 0,-7 11-8 0,-2-6-7 16,5 1-4-16,-5 4-5 0,1 2-5 0,-3-1-4 0,-4-1-8 0,2 2-8 15,-1 2-3-15,-1-3-10 0,4 1-7 0,-9-2-9 16,0 5-8-16,0-4-7 0,0 4-9 0,0-4-4 0,0 0-3 0,-9 0 0 0,9-2 1 0,-5 2 3 15,-1 0 5-15,6 0 8 0,-7-5 5 0,2-1 8 0,-4 0 7 0,9-3 10 0,-5 3 9 16,-2-3 8-16,1 0 9 0,1-6 8 0,-3 3 6 0,0-3 3 0,3 6 1 16,-1-6 6-16,-1 0 2 0,7 0 7 0,-6 0 6 0,-1-6 7 0,7 6 4 0,-8-3 7 15,3-3 4-15,5 0 4 0,0 2 3 0,-7-1 3 0,7-1 1 0,0-3 0 16,0 0 0-16,0 3-4 0,0-4-2 0,7-5-5 0,-7 6-9 0,5-6-8 16,-5 2-7-16,8-8-8 0,-1 3-3 0,-1-3-9 0,7 2-5 0,-8-5-8 15,11-1-8-15,-5 1-14 0,1-1-17 0,9-4-22 0,-10-1-26 0,5 7-26 0,3-3-24 16,-6 3-25-16,6-3-25 0,-7 7-26 15,9 1-26-15,-8 2-27 0,1 5-28 0,4 2-51 0,-4 5-63 0,-2-1-61 0,1 5-57 0,-6 0-6 0,5 0 21 0,1 0 29 16,-5 5 36-16,-2-5 39 0,1 0 37 0,-2 4 42 16,4-4 41-16,-4 0 43 0,-5 0 45 0,0 0 60 0,0 0 68 0</inkml:trace>
  <inkml:trace contextRef="#ctx0" brushRef="#br0" timeOffset="155977.65">27776 14889 0 0,'8'0'3'0,"-8"0"114"0,5 0 79 0,3 0 59 0,-2-5 50 0,-6 5 46 0,5-4 43 0,-5-5 41 0,0-3 42 0,7 3 40 15,-7 3 38-15,0-3 34 0,8 5 32 0,-8-5-71 0,0 4-136 0,0-2-75 16,6-2-47-16,-6 4-32 0,0 1-23 0,0-2-21 16,0 2-18-16,0 4-19 0,0-5-20 0,0 5-21 0,0 0-18 0,0 0-17 0,0 0-15 0,0 0-16 15,0 0-61-15,0 0-11 0,0 0 0 0,-6 0 0 0,6 0 0 0,-8 5 0 16,8-1 0-16,-7 2 0 16,7-2 0-16,-5 7-20 0,-1-1-14 0,6 4-2 0,-8-4 2 0,3 4 4 0,5 2 3 0,-8-3 4 0,8 2 5 0,-5-1 1 15,-3 7 4-15,8-7-3 0,-6 6-3 0,6-5-5 0,0 4-11 0,-5-1-4 16,5 3-4-16,-7-2-2 0,7-4-3 0,0 6-2 0,0-3-3 0,0 1-6 0,0-4-3 15,0 4-3-15,0-4-4 0,0 6 2 0,7-8 4 0,-7 1 5 0,5-2 9 16,-5-3 7-16,6 5 3 0,-6-9 2 0,8 4 4 0,-8-3 4 0,5 3 3 0,3-3 6 16,-3-6 7-16,3 4 8 0,-2-4 8 15,-1 0 8-15,2 0 9 0,1-4 7 0,-2-2 8 0,7 3 7 0,-8-3 5 0,3 0 7 0,0 2 4 0,3-6 6 16,-4 6 8-16,-2-6 4 0,4 1 4 0,-9 3 0 0,5-3-3 0,2-2-4 16,-7-2-8-16,6 3-3 0,-6-1-7 0,0-4-4 0,0 2-7 0,0-2-5 15,0 0-7-15,0-6-7 0,0 8-6 0,0-2-6 0,0 0-9 0,0-4-8 0,0 5-6 16,-6 4-10-16,6-5-9 0,0 6-11 0,-7-1-11 0,7 5-8 0,0-5-10 15,0 4-13-15,-5 1-16 0,5 5-18 0,0 0-22 0,0 0-24 0,0 0-24 16,0-4-28-16,0 4-32 0,0 0-31 0,-9 4-30 0,9-4-50 0,-5 5-57 0,5 1-63 16,0-2-59-16,-7 2-10 0,1-1 13 0,6 5 26 0,0-7 34 0,-5 3 40 15,5 3 41-15,-8-3 48 0,8-3 48 0,0 4 51 0,0-2 49 0,8-1 61 16,-8 1 68-16</inkml:trace>
  <inkml:trace contextRef="#ctx0" brushRef="#br0" timeOffset="156372.57">28063 15051 0 0,'14'-6'1'15,"-7"6"105"-15,-2-4 72 0,3 4 53 0,3-5 47 0,-11 1 40 0,8-1 37 0,-3-2 36 0,-5 4 36 0,7-3 32 0,-7-3 33 0,7 3 30 0,-7 3 31 16,0-3-64-16,7-3-115 0,-7-1-66 0,0 4-37 0,0-3-23 0,6-2-20 0,-6 3-11 16,0-3-12-16,0 1-10 0,0 1-8 0,0-2-11 0,0 7-12 15,0-5-11 1,0 4-14-16,0-5-14 0,0 10-16 0,0 0-17 0,0-6-17 0,0 6-13 16,0 0-13-16,0 0-35 0,0 0-14 0,0 0 0 0,0 0 0 0,0 0 0 15,0 0-14-15,-6 0-21 0,6 6-2 0,0 0-2 0,-7-2 0 0,7 5 3 16,0-4-1-16,0 5 4 0,-7 4 1 0,7-4 3 0,0 5 9 0,0 0 3 15,-7 0 8-15,7 0 1 0,0-2 2 0,-5 8-3 0,5-6-3 0,0-2-7 16,0 7-5-16,-8-4-6 0,8 2-1 0,0-3-1 0,0 4-1 0,0-4 0 0,0 4-2 16,0-4 0-16,8 0 0 0,-8 0 1 0,5 0 2 0,-5 0 4 0,7-6 4 15,0 5 6-15,0-4 7 0,-1-6 5 0,1 8 3 0,-2-9 3 0,9 3 3 16,-9-2 3-16,3-4 4 0,5 6 3 0,-5-6 7 0,2-6 4 0,4 6 5 0,-7-4 6 16,6-2 3-16,1 3 5 0,-1-3 2 0,-8 0 6 0,9-3 4 0,-9 4 4 15,11-5 5-15,-11 1 1 0,1-1 2 0,1 1-3 0,-2-2-5 0,3 1-4 16,-8-3-4-16,0-2-32 0,0 0-19 0,0 0 0 0,0 0 0 0,0-4 0 15,-8 1 0-15,3-9 0 0,-2 9 0 0,1-6 0 0,1-1-5 0,-11 1-62 16,11 3-11-16,-9-2-7 0,9 2-8 0,-8 1-7 0,-1 7-9 0,1-2-11 16,6 0-14-16,-7 6-12 0,9 3-14 0,0 2-18 0,-3-1-21 0,2 1-25 0,-1 4-28 15,-1 4-40-15,8 1-54 0,-5-5-60 0,5 10-67 0,-6-7-39 0,6 3-24 0,-8 3 5 16,3-3 21-16,5 4 33 0,0-5 36 0,-7 4 44 0,7-5 44 0,-6 2 50 16,6-1 50-16,-7-1 56 0,7-4 60 0,0 5 63 0,0-5 71 0</inkml:trace>
  <inkml:trace contextRef="#ctx0" brushRef="#br0" timeOffset="156656.6">28572 14773 1 0,'7'-5'104'0,"-7"-1"81"0,5 2 58 0,-5-2 52 0,6-3 48 0,-6-2 43 0,0 7 42 0,0-5 39 0,0-7 41 0,0 7 36 15,0-2 40-15,0 7-3 0,8-5-27 0,-8 0-76 0,0 3-102 0,0 0-56 0,0 3-33 0,0-3-27 0,0 6-31 0,0-6-21 0,0 6-25 0,0 0-23 0,0-3-22 0,0 3-25 0,0 0-25 0,0 0-22 0,0 0-24 16,0 0-22-16,0 0-20 0,0 0 0 0,0 3-10 0,0 3-8 0,0 0-3 15,0 3 2-15,0-3-2 0,-8 3 4 0,8 4 0 0,0 2 4 0,0 0 3 16,0 0 3-16,0 4 5 0,-6 2 2 0,6 3-1 0,0-6-6 0,-5 7-6 0,5-1-11 16,-7 1-10-16,-2-1-10 0,9 6-9 0,-5-6-8 0,5 1-14 15,-6 5-11-15,6-6-11 0,-7 0-16 0,7 1-11 0,-5-1-19 0,5-5-18 0,0 2-14 16,0-8-15-16,-9 8-22 0,9-6-23 0,0-2-33 0,0-2-34 0,9-2-54 16,-9 1-56-16,0-5-53 0,0-1-43 0,0 2-8 0,0-6 14 0,0 0 27 15,0 0 30-15,0 0 38 0,0 0 36 0,0 0 46 0,0 0 46 0,-9 0 52 0,9-6 52 16,-7 2 61-16,2-5 73 0</inkml:trace>
  <inkml:trace contextRef="#ctx0" brushRef="#br0" timeOffset="156814.54">28414 15109 96 0,'-6'-10'185'16,"0"7"64"-16,6-8 56 0,-7 1 50 0,2 4 45 0,5-3 43 0,0 4 42 0,-8-5 31 15,8 6 31-15,0-1 24 0,0-4 22 0,0 2-73 0,8 4-127 0,-8-3-90 16,5 1-70-16,2 1-47 0,-1-2-36 0,0 3-32 16,1-3-26-16,6 2-25 0,1-1-19 0,-2-1-16 0,2 2-8 0,-1 4-8 0,6-6-4 0,-1 6-9 15,-2-5-8-15,2 5-25 0,3 0-32 0,-2 0-33 0,1 0-34 0,-8 0-35 16,8 0-33-16,-1 5-65 0,2-5-74 0,-8 6-91 0,6-6-91 0,-7 4-37 0,7-4-7 15,-6 6 13-15,0-1 23 0,1-5 35 0,-2 0 47 0,2 0 47 0,-1 0 47 0,-8 0 53 16,9 0 51-16,-7 0 67 0,6 0 72 0</inkml:trace>
  <inkml:trace contextRef="#ctx0" brushRef="#br0" timeOffset="157031.34">28814 15148 0 0,'-9'15'28'15,"9"0"148"-15,-5-5 88 0,-2 5 60 0,-1-6 46 0,2-5 36 0,0 7 31 0,6-8 27 16,-7-3 28-16,7 6 24 0,0-6 27 15,0 0 26-15,0 0 29 0,0 0-111 0,0 0-182 0,0 0-98 0,0 0-54 0,0 0-25 0,0 0-11 0,0 0-4 16,0 0 1-16,0 0 1 0,7 0 3 0,-7-6-1 0,6 6-2 0,-6 0-4 16,6 0-7-16,2 0-9 0,-1-3-12 0,7 3-11 0,-4 0-9 0,-2-6-7 15,11 6-7-15,-6-5-7 0,0 1-11 0,7 4-19 0,-1-6-22 0,0 3-26 16,1 3-29-16,7-6-35 0,-8 2-37 0,-1 4-44 0,3-5-46 0,-2 5-61 0,1-6-72 16,-1 6-107-16,1-4-122 0,-8-2-44 0,9 1-11 0,-8 1 18 0,-1-1 27 0,2-5 38 15,-1 1 43-15,1 3 49 0,-7-9 54 0,4 6 59 0,-3-4 61 0,-3-2 70 16,3-1 76-16</inkml:trace>
  <inkml:trace contextRef="#ctx0" brushRef="#br0" timeOffset="157287.81">29314 14841 0 0,'5'0'23'0,"3"-6"141"0,-8 2 83 0,8-1 62 16,-8 1 47-16,5-8 48 0,1 9 42 0,-6-8 43 0,7 1 44 0,-7 1 39 15,5 0 40-15,-5 3 36 16,9 2 36-16,-9 4-99 0,0-6-178 0,0 1-95 0,0 5-52 0,5 0-32 0,-5 0-21 0,0 0-23 0,0-4-22 0,0 4-23 15,0 0-26-15,0 0-21 0,0 0-77 0,0 0-15 0,0 0 0 0,0 4 0 16,0 1 0-16,7 1 0 0,-7-2 0 0,0 2 0 0,6 3 0 0,-6 0 0 0,0 1 0 16,5 4 0-16,-5 2 0 0,0-1 0 15,9 3 0-15,-9-2 0 0,0 2 0 0,7 9 0 16,-7-9 0-16,0 1 0 0,0 7 0 0,0-7 0 0,5-1 0 0,-5 7 0 0,0-5-68 16,8 0-33-16,-8-2-16 0,0 3-22 0,5-1-26 0,-5-6-39 0,6 6-42 0,-6-5-63 0,8-5-70 0,-8 3-97 0,0-2-107 0,7-2-37 15,-7 1-1-15,5-5 16 0,-5-1 30 0,0-4 33 0,0 0 37 0,0 0 45 16,0-9 48-16,0-1 56 0,0 1 61 0,0-6 72 0,-5-4 75 0</inkml:trace>
  <inkml:trace contextRef="#ctx0" brushRef="#br0" timeOffset="157477.07">29275 14600 0 0,'-7'-3'53'0,"0"-3"169"0,2 6 96 0,-3-5 71 16,3 5 55-16,5-4 40 0,-8-2 35 0,8 1 26 15,0 1 26-15,0 4 19 0,0 0 18 0,0 0 19 0,0-4 16 0,0 4-147 0,0 0-239 0,0 0-123 0,0 0-70 0,0 0-36 16,8-5-24-16,-8 5-9 0,0 0-6 0,0 5-5 0,0-5-2 0,0 0-12 15,5 4-9-15,-5-4-18 0,0 4-21 0,0 1-25 0,8 1-32 0,-8-2-32 0,0 1-38 32,5 1-66-32,-5-3-78 0,7 3-86 0,-7 0-85 0,7-2-28 0,-7 1-2 0,5-1 20 0,3-4 25 0,-8 6 36 0,0-6 38 0,7-6 44 0,-2 6 46 0,3-4 50 15,-8-5 55-15,6-3 68 0,-1 3 74 0</inkml:trace>
  <inkml:trace contextRef="#ctx0" brushRef="#br0" timeOffset="157902.73">29814 14488 0 0,'8'6'56'0,"0"3"172"0,-8-3 99 0,5-2 72 16,1-4 52-16,-6 5 41 0,0-5 30 0,7 0 27 0,-7 0 22 0,5 0 26 16,-5 0 19-16,9 0 26 0,-9 0 23 0,5 0-141 0,-5 0-241 0,7 0-121 15,-7 4-66-15,6-4-33 16,-1 5-15-16,-5 1-4 0,8-2 3 0,-8 1 0 0,0 5 1 16,8 1 1-16,-8 2-1 0,0 2-4 0,5-6-7 0,-5 12-5 0,0-8-5 15,0 8-5-15,0-2-7 0,0 5-2 0,-5 1-3 0,5-1-3 0,-8 2-2 0,8 2-1 16,-8 2-1-16,3-2-1 0,-1 6-2 0,6-4-3 0,-7 0 1 0,7 4-5 15,-5-10-2-15,-4 6-8 0,9-6-3 0,0 1-10 0,0-6-4 0,0 2-8 16,0-3-7-16,0-3-7 0,0 0-7 0,0-5-1 0,9-1-6 0,-9 0-1 16,0-3-4-16,0 3 1 0,0-3 3 0,5-6 7 0,-5 0 7 0,0 0 10 15,0 0 8-15,0 0 8 0,0 0 7 0,0-6 6 0,7 1 0 0,-7 1 2 16,0-2 0-16,0-3 0 0,-7 5 1 0,7-11-2 0,0 4-2 0,-5-2-5 16,5-2 1-16,-9 0-2 0,4 0-3 0,-2-4-1 0,1-2 1 0,1 7 2 0,-3-5 8 15,0 0 8-15,3 4 10 0,-2-4 11 0,0 4 9 0,2 0 9 0,-3 0 8 16,1 0 4-16,7 5 1 0,-5 1 3 0,-2-2-2 0,0 7 1 0,2-1-3 0,5 1-4 15,-8 4-2-15,1 0-8 0,1 0-5 0,0 0-10 0,1 4-7 0,5 1-5 16,-7-1-5-16,-2 7-2 0,9-7-3 0,-5 8-2 0,5-3 2 0,-7 0 4 16,7 1 0-16,-6-1 2 0,6 2 2 0,0-1 3 0,0-1 4 0,0 0 2 15,6 1 1-15,-6 1 3 0,7-1 3 0,-7-1 1 0,5-4 1 0,4 5 2 0,-2-1-2 16,-2-4 1-16,1 5 0 0,7-4-1 0,-5 3-2 0,4-3-4 0,0-3-11 16,3 7-22-16,-3-5-31 0,0-1-42 0,4 2-51 0,-5 0-56 0,1-3-61 15,2 3-111-15,-1-1-135 0,0-5-56 0,-5 4-16 0,4-4 0 0,0 6 13 16,3-6 25-16,-10 0 28 0,9-6 43 0,-9 6 50 0,3-4 60 0,-3-1 63 0,3-1 66 15,-2-3 71-15</inkml:trace>
  <inkml:trace contextRef="#ctx0" brushRef="#br0" timeOffset="158132.24">30206 15158 0 0,'6'9'14'0,"1"6"143"0,-1 0 103 0,2-6 77 0,-3 1 61 0,3 1 44 0,-8-2 37 0,5-3 34 0,3-6 34 0,-8 4 33 0,6-4 31 0,-1 0 34 0,2 0 30 0,-7 5-94 0,8-5-168 0,-2 0-113 0,0 4-89 0,1-4-46 0,-2 6-30 15,2-2-11-15,2 1-4 0,-9-5-3 0,5 5-6 0,-5-1-9 0,0 2-7 0,0 0-36 0,0-3-59 0,0 7 0 0,0-4 0 16,0 3 0-16,-5-4 0 0,-4 5 0 0,2-1 0 0,2 3 0 16,-2 1 0-16,-5-4 0 0,-3 6 0 0,10-4 0 0,-9 3 0 0,1-5 0 0,0 6 0 15,0-4 0-15,0-2-172 0,-1 6-47 0,4-5-53 0,-4-1-102 0,7 0-125 16,-6 0-92-16,-1 3-74 0,2-3-16 0,6-5 7 0,-8-4 30 0,2 6 38 0,4-12 45 16,-3 6 49-16,3-4 52 0,3-5 58 0,-2-6 65 0,-2 0 69 0,9 0 93 15,-5 0 97-15</inkml:trace>
  <inkml:trace contextRef="#ctx0" brushRef="#br0" timeOffset="159071.78">31065 14591 94 0,'-5'-5'159'0,"-3"-5"47"0,8 1 37 0,-6 0 36 0,1-1 35 0,-3-1 35 16,0 1 34-16,3 5 32 0,5-4 33 0,-6 5 32 0,-1-5 34 0,7 3-60 15,-5-4-107-15,5 5-56 0,0-1-23 0,-9 2-17 0,9-1-9 0,0 5-16 16,0 0-14-16,0 0-15 0,0 0-15 0,0 0-14 0,0 0-18 0,0 0-18 0,0-4-18 16,0 4-19-16,0 0-20 0,0 0-13 0,0 0-11 0,0 0-8 0,9 0-7 15,-9 0-5-15,5 4-3 0,-5-4-4 0,0 5-4 0,7 5 1 0,-1-5-3 16,-6 5 0-16,5-4-1 0,-5 7 0 0,8-4 0 0,-8 2-2 0,8 4-1 0,-8 0-2 15,5 4-2-15,-5-4-2 0,0 4-2 0,0-1-2 0,0 3-1 0,0-2-2 16,0 5-1-16,0 1 1 0,0-1-1 0,0 2 0 16,0 2 0-16,-5 2 0 0,5-2-2 0,0 2-1 0,-8-6-1 0,8 5-1 0,0-3-4 0,-8 2-3 15,8-7-4-15,0 3-5 0,0-5-7 0,0-4-3 0,0 6-4 0,0-14-5 0,0 8-3 16,8-3-3-16,-8-3 0 0,0 0 0 0,0-3 3 0,0-2 3 0,0 1 4 0,0-5 7 16,8 4 10-16,-8-4 7 0,0 0 9 0,0 0 6 0,0 0 5 15,0 0 4-15,0 0-1 0,0 0 2 0,0-4-3 0,-8-1-2 0,8-5-5 0,0 6-4 16,0-7-3-16,-8 2-6 0,8-1-5 0,-5-1-5 0,-1 4-5 0,6-8-4 15,-7-1 0-15,2 2 2 0,-4-1-1 0,2-1 6 0,2-2 2 0,-1-1 5 16,-7-2 0-16,5 1 5 0,3 1 1 0,-2 0 1 0,0 4 5 0,2-3 0 0,-10 2 2 16,15-4 0-16,-5 11-2 0,-4-7-2 0,4 7-1 0,0 0-2 0,-3 3-2 15,8 2-2-15,-5-1-2 0,-3 1-3 0,8 4 0 0,-6 0 0 0,-1 0-2 0,1 4 3 16,-1-4-4-16,7 5 3 0,-6-5-2 0,-1 4 3 0,7 2 0 0,-6-2 2 16,-1 1 1-16,7 1 4 0,-7-3 0 0,7 4 1 0,0-2 3 0,-7-1-1 15,7 1 0-15,0 5 1 16,-5-7 3-16,5 3 0 0,0-1 4 0,-8-1-1 0,8 2 3 0,0 0-1 0,0-2 1 0,0 1 1 0,0-1 1 0,0 1 0 15,0-5 3-15,0 4 2 0,0 2 0 0,0-6-1 0,0 5 3 0,0-5-2 0,0 0 0 16,0 4 3-16,0-4 0 0,0 5-2 0,0-5 3 0,0 7-1 0,0-7-2 16,8 0 1-16,-8 0-3 0,0 3 0 0,0-3 0 0,0 0-2 0,0 0 2 15,5 6-1-15,-5-6-1 0,0 0 0 0,0 0 0 0,0 0 1 0,0 0-2 0,0 0 2 16,0 0-2-16,0 0 2 16,0 0-3-16,0 0 1 0,0 0-1 0,0 0-1 0,0 0 0 0,0 0 0 0,0 0-3 0,0 0 0 0,0 0-4 0,0 0 0 15,0 0-3-15,0 0-1 0,0 0-2 0,0 0 1 16,0 0-3-16,0 0 1 0,0 0-2 0,0 0 2 0,0 0-1 0,0 0 0 15,0 0 1-15,0 0 3 0,0 0 0 0,0 0 2 0,0 0 3 0,0 0 1 0,0 0 1 0,0 0 3 0,0 0-1 16,0 0 2-16,0 0 2 0,0 0-1 0,0 0 1 0,0 0 0 0,0 0 0 0,0 0-3 16,0 0 1-16,0 0 0 0,0 0-1 0,0 0-2 15,0 0 1-15,0 0-3 0,0 0-2 0,0 0 0 0,0 0-4 0,0 0-2 0,0 0-2 0,0 0-1 16,0 0-2-16,0 0 1 0,0 0-2 0,0 0 0 0,0 0 2 0,0 0-3 16,0 0 1-16,0 0 2 0,0 0-2 0,0 0 3 0,0 0 3 0,0 0 2 0,0 0 1 15,0 0 3-15,0 0 0 0,0 0 1 0,0 0 1 0,0 0-1 0,0 0 2 16,0 0-1-16,0 0 1 0,0 0-1 0,0 0 2 0,0 0-4 0,0 0 1 15,0 0 0-15,0 0-2 0,0 0 1 0,0 0-1 0,0 0 2 0,0 0-1 0,0 0-1 16,0 0-1 0,0 0 3-16,0 0-1 0,0 0 0 0,0 0 1 0,0 0 0 0,0 0 0 0,0 0-1 0,0 0 1 0,0 0 0 0,0 0 0 0,0 0-2 15,0 0 0-15,0 0-5 0,0 0-1 0,0 0-3 0,0 0-4 0,0 0-4 16,0 0-6-16,0 0-5 0,0 0-4 0,0 0-5 0,0 0-6 0,0 0-6 0,0 0-6 16,0 0-3-16,0 0-4 0,0 0-5 0,0 0-3 0,0 0-5 0,0 0-6 15,0 0-6-15,0 0-7 0,0 0-11 0,0 0-10 0,0 0-12 0,0 0-12 0,0 0-11 16,0 0-11-16,0 0-21 0,0 0-23 0,0 0-32 15,0 5-33-15,0-5-37 0,0 0-37 0,0 0-23 16,0 0-21-16,0 0 7 0,0 0 18 0,0 0 24 0,0 0 27 0,0 0 30 0,0 0 29 0,0-5 37 0,0-1 38 0,-5 3 41 0,5-4 43 16</inkml:trace>
  <inkml:trace contextRef="#ctx0" brushRef="#br0" timeOffset="162275.6">30896 14058 0 0,'5'0'7'0,"-5"0"38"0,9-5 14 0,-9 5 9 0,5 0 8 15,-5 0 9-15,0 0 11 0,7-4 11 0,-7 4 13 0,8-5 15 0,-8 5 18 0,5 0-3 0,-5-6-17 0,7 6-2 0,-7 0 5 0,7-4 12 0,-7 4 18 0,0 0 14 0,5-5 15 0,-5 5 12 0,0-4 9 0,0 4 9 0,0 0 7 0,0-5 4 0,0 1 4 16,0-2-5-16,0 0-8 0,0-3-9 0,0 3-11 0,0-3-11 0,-5 0-8 0,5 0-6 16,0-1-6-16,-7-1-6 0,7 7-3 0,-7-6-10 0,2 1-6 0,-3-3-9 15,8 3-12-15,-7 4-10 0,2-5-8 0,-4 5-7 0,9 1-8 0,-5-1-9 16,5 1-9-16,-5 4-9 0,-3-6-11 0,8 6-9 0,-5 0-12 0,5 0-11 15,-8 0-9-15,8 0-8 0,-6 0-6 0,6 6-6 0,-7-2-4 0,1 1-4 0,6-1-2 16,-7 1-3-16,1 1 0 0,-1 3-2 0,7 0 2 0,-6-2 0 0,6 2 3 16,-7 0 2-16,0 1 4 0,7-5-2 0,0 4 2 0,-7 3 0 0,7-8-1 15,0 5 0-15,-5-3 1 0,5 3-3 0,0-4-1 0,0-1 1 0,0-4 1 0,0 6-4 16,0 0-1-16,0-6 2 0,0 0 1 0,5 4 5 0,-5-4 6 0,0 0 8 16,7 0 6-16,-7 0 8 0,7 0 7 0,0-4 5 0,-7 4 4 0,6-6 3 15,1 0 3-15,-1 2 3 16,1-1 1-16,-7-1 1 0,6 3-2 0,1-3-3 0,-1-3-5 0,2 5-4 0,-3-1-7 0,-5-5-5 0,8 4-3 0,-8 1-4 0,5 1-2 15,-5-2-2-15,0-3-3 0,5 5-2 0,-5-1-3 0,0-2-7 0,0-2-3 16,0 4-7-16,0-5-10 0,0 5-8 0,-5-4-10 0,5-1-5 0,0 7-7 16,0-9-5-16,0 8-9 0,-5-1-7 0,5-1-8 0,0 2-11 0,0-1-11 15,0 5-12-15,-8 0-15 0,8 0-14 0,0 0-14 0,0 0-16 0,0 0-13 0,-5 5-21 16,5-1-24-16,-8 2-51 0,8 3-59 0,-6-3-65 16,6 3-64-16,0 6-16 15,-7 0 6-15,7-6 24 0,0 7 28 0,0-2 35 0,-6 0 36 0,6 0 35 0,0 2 37 16,0-1 43-16,0-1 43 0,0 2 59 0,0-3 68 0</inkml:trace>
  <inkml:trace contextRef="#ctx0" brushRef="#br0" timeOffset="164312.06">31520 14248 39 0,'0'0'116'0,"0"-4"43"0,0 1 35 0,0-3 27 0,0 1 28 0,-5-5 23 0,5 4 24 0,0 2 22 15,0-1 24-15,0 0 25 0,-8 1 25 0,8-2-41 0,0 2-81 0,0-1-47 0,0 1-38 0,-5-1-16 0,5-2-11 0,0 4-3 0,0-3-3 0,0 1 1 0,-5 5-1 0,5 0-2 0,0-4-2 0,0 4-3 0,0-6-6 0,0 6-4 0,0 0-6 0,0 0-4 0,0 0-4 0,0 0-7 0,0 0-7 16,0 0-9-16,0-3-11 0,0 3-12 0,0 0-12 0,0 0-15 0,0 0-10 15,0 0-14-15,0 0-10 0,0 0-8 0,0 0-7 0,0 0-3 0,0 3-2 16,0 3 0-16,0-2-2 0,0 7 2 0,0-1 4 0,0-1 3 0,0 0 4 16,0 6 5-16,0-6 4 0,0 7 4 0,0 2 1 0,0-3 3 0,0 0-1 0,0 6 0 15,0-3-2-15,0-2 0 0,-9 8-3 0,9-6 0 0,0 3-4 0,0 3-2 16,0 1-3-16,0-1-2 0,-5 1-1 0,5-1-2 0,0 6 0 0,0-7-4 16,0 6 1-16,0-4 0 0,0 5-2 0,0-6 0 0,0 7-2 0,0-9 0 0,5 4 0 15,-5-2 1-15,0 1 0 0,0-6 0 0,9-1 1 0,-9 3-1 0,0-2 1 0,5-4 2 16,-5-1 0-16,0 2 0 0,0-7-1 0,0 1 1 0,5-1 2 0,-5-4-1 15,0 1 2-15,0-2-2 0,0-4 0 0,0 6 1 0,0-6 3 16,0 0 2-16,0 0 4 0,0 0 6 0,0 0 5 0,0 0 7 0,8-6 1 0,-8 6 2 16,5-4-1-16,-5-2 4 0,8 1-1 0,-8 1 2 0,0-7 1 0,0 3 0 0,8-3-2 15,-8 1-3-15,0-4-1 0,0 4-8 0,0-4-5 0,-8-2-7 0,8 1-2 16,0 2-3-16,-8-1-2 0,8-7 0 0,-5 7-3 0,5-6 0 0,-8 5-3 0,3-4 1 16,0 1-2-16,-4 2 0 0,9-4-1 0,-5 7 0 0,-2-8 1 0,1 6 2 15,-1 6-1-15,0-7 2 0,-5 2-3 0,5 4 0 0,1 1 1 0,-2 5-2 16,2-7-3-16,-6 1-1 0,3 5-1 0,-1 1-1 0,2 4-3 0,-5-6 1 0,5 6-5 15,-3 0 1-15,4 6-4 0,-7-6 0 0,9 4-2 0,-2 1 2 0,-5 1-2 16,5 4 2-16,-1-5-1 0,3 3 1 0,-9-3 0 0,9 5-2 0,-2 1 1 16,7-2-2-16,-8 1 4 0,2-1 1 0,0 6 2 0,6-6 0 15,-7 3 2-15,2 1 0 0,5-4-1 0,-8 6 4 0,8-3-2 0,0 1 3 16,-6 1 2-16,6-4 2 0,0 5 3 0,0 0 0 0,0 0 0 0,0-6 1 0,0 7-1 0,0-2 0 16,6-4 0-16,-6 4 3 0,8-4 1 0,-8 5 1 0,5-6 1 0,2 1 1 15,-1-1 5-15,0 3-2 0,2-9 2 0,4 8-2 0,2-7 0 0,-9 0-6 16,10 2-3-16,-3-1-14 0,0-1-17 0,9-4-21 0,-10 0-23 0,5 5-25 0,-3-5-27 15,-3 0-31-15,4 0-32 0,-1 0-44 0,1 0-49 0,-2 0-85 0,-5 0-101 0,7 0-45 16,-8 0-17-16,1-5 12 0,7 5 24 0,-9-4 33 0,0-1 38 0,-5-1 39 16,8 2 41-16,-8 0 44 0,0-7 47 0,0 1 54 0,0 1 59 0</inkml:trace>
  <inkml:trace contextRef="#ctx0" brushRef="#br0" timeOffset="164612.54">31718 15109 0 0,'5'5'21'0,"8"-5"136"0,-7-5 80 0,-6 5 58 0,7-6 48 0,1 2 43 0,-3 1 42 0,-5-3 40 0,7-3 41 0,-7 3 40 0,7-4 38 0,-7 0 36 0,5 6 33 15,3-6-90-15,-8 5-163 0,0-4-85 0,7 2-44 0,-7 4-25 0,0-3-16 0,0 1-14 0,6 5-15 0,-6 0-20 0,0 0-18 0,0-4-50 0,0 4-116 16,0 0 0-16,0 0 0 0,0 0 0 0,0 0 0 0,0 0 0 0,0 0 0 15,0 0 0-15,0 4 0 0,0 1 0 16,-6 1 0-16,6-3 0 0,0 9 0 0,0-3 0 0,-7 1 0 0,7-1 0 0,-8 0 0 0,8 3 0 0,-5 3 0 0,-2-8 0 16,0 4 0-16,2 5 0 0,-3-7-101 0,-5 6-154 0,0-6-63 0,0 6-135 15,0-5-165-15,2 5-72 0,-10-6-21 0,3 0 11 0,-3 0 24 0,2 3 38 16,-8-8 44-16,7 1 48 0,-4-1 55 0,-5-4 59 0,5 0 65 0,-3-4 74 0,2-5 81 0</inkml:trace>
  <inkml:trace contextRef="#ctx0" brushRef="#br0" timeOffset="167625.22">32126 14248 72 0,'7'0'148'0,"2"-7"47"0,-9 1 35 0,0 1 31 0,5-5 26 0,-5 4 28 0,5 2 26 16,-5-6 27-16,8 6 28 0,-8-6 26 0,0 5 27 0,0-4-56 0,5 2-100 0,-5-2-59 0,0 4-39 0,0 1-17 0,8-2-8 0,-8 3-3 0,0-3-4 0,0 2-3 0,6 4-6 0,-6-5-7 0,0-1-9 0,0 6-8 31,0 0-9-31,0-4-9 0,0 4-8 0,0-6-7 0,0 6-6 0,7 0-7 16,-7 0-6-16,0 0-7 0,0 0-9 0,0-5-9 0,0 5-10 0,0 0-10 0,0 0-8 15,0 0-8-15,0 0-4 0,0 0-3 0,0 5-4 0,0 1-2 0,0-2-1 16,6 2-1-16,-6 9 2 0,0-6 0 0,0 6 1 0,0 0 3 0,8 4 5 0,-8-1 3 16,0 3 7-16,0-2 1 0,5 5 1 0,-5 1 0 0,0-1-1 0,0 0-2 15,0 0-3-15,8 3-2 0,-8-5-4 0,0 5-3 0,5-5-1 0,-5 8-3 0,0-6-2 16,7 1-3-16,-7-1-2 0,0 0 0 0,7 1-2 0,-7-1 1 0,5 1 0 16,-5-1-1-16,0-3-1 0,7-3-1 0,-7 3 0 0,8-6-2 0,-8 4 4 15,5-4 0-15,-5 0 2 0,7-6-2 0,-7 1 2 0,0-1 0 0,7 0 0 0,-7-3 2 16,0 0 1-16,0-2 2 0,0 1 2 0,0-5 5 0,0 0 4 0,0 0-1 15,0 0 1-15,0 0 0 0,0 0-1 0,0 0 0 0,5-5-1 0,-5 1-2 0,-5-8-5 16,5 8-3-16,0-7-8 0,0 2-5 0,-7 0-7 0,7 0-6 0,-7-7-6 0,7 7-5 16,-5-6-1-16,-3 0-3 0,8 0-1 0,-7 0-2 0,2 2 1 0,-2-3 0 15,0-4 2-15,-6 7 2 0,8-8 2 0,-3 3 4 0,-5 3 6 0,7-4 4 16,-7 4 3-16,5-4 1 0,-2 4 4 0,1 0 0 0,-3 4 1 0,4-2 2 0,-3 4-1 16,3-3 0-16,3 8-1 0,-8-1 1 0,5-1-1 0,2 2-3 0,-1 4-1 15,2 0-3-15,-9 0 0 0,9 0-2 0,5 4 2 0,-8 2-2 0,3-1 1 0,-3 5 0 16,0-4-1-16,8 3 0 0,-5-5 3 0,5 5 0 0,-6 2-1 0,6-2 1 0,0 7 4 15,0-7 1-15,0 0 1 0,0 6 3 0,0-6 0 0,0 7 3 0,6-1-1 16,-6-6 3-16,5 6 1 0,-5 0 2 0,8-6 0 0,0 6 3 0,-3 1 1 0,3-3 0 16,-8-4 3-16,10 6 1 0,-1-4 2 0,-9 4 0 0,12-2-3 0,-6-3 2 15,2 1 0-15,-2 4-1 0,6-6 2 0,-4 1 0 0,-2-1 1 0,7 0-1 16,-8-3-2-16,11 4 2 0,-6-5-1 0,-2-1 0 0,5 1-1 0,0-1 3 0,-7 2 1 16,7-6 0-16,0 0 0 0,-6 0 2 0,5 0-2 0,-5 0 1 0,6-6 3 15,-6 2 0-15,0 4 1 0,5-9 2 0,-3 4-2 0,-4 1 3 0,1-8-1 0,1 3-1 16,7 0 1-16,-9-1 0 0,2 1-3 0,-7-3 2 0,6-2-3 0,-1 4 1 15,3-3 0-15,0-2 2 0,-3 0 3 0,1 0 0 0,-6-3 2 0,7 2 0 16,-1-4 0-16,2 7 1 0,-8-8-3 0,7 2 2 0,-7-2 3 0,5 3 2 0,1 3 5 16,-6-4 2-16,0 4 3 0,8 0 0 0,-8 6 1 0,0 0-2 0,0-3 0 15,5 3 1-15,-5 3-1 0,0 2-1 0,0 4-6 0,0-5-3 0,0 5-5 0,0 0-8 16,0 0-5-16,0 0-5 0,0 0-5 0,0 0-3 0,0 0-1 0,0 5-2 0,0 5 2 16,0-5 1-16,0 5 2 0,0-1 0 0,0 1 5 0,0-1 3 15,0 6 3-15,0-4 5 0,0 4 3 0,0-2 0 0,0 2 3 0,0 0-3 0,0 0-1 0,0-2-3 16,0 2 0-16,0 1-4 0,8-2-2 0,-8 1-2 0,0 1-1 0,0-3 1 15,0 1-1-15,0 1-1 0,0-5 1 0,0 5-1 0,7 0-4 0,-7-6-6 0,0 0-4 16,0 3-10-16,0-3-6 0,6 1-14 0,-6-7-15 0,0 8-16 0,0-7-17 16,0 2-17-16,6-6-16 0,-6 0-18 0,0 6-17 0,0-6-23 0,0 0-24 0,0 0-28 15,0 0-26-15,0 0-49 0,0-6-54 0,0 6-75 0,0-10-79 0,0-1-21 16,0 2 4-16,-6 0 23 0,6 0 27 0,0-7 31 0,-6 7 34 0,6-6 41 0,0 0 42 16,-7-4 50-16,7 4 48 0,-8-3 61 0,3-3 66 0</inkml:trace>
  <inkml:trace contextRef="#ctx0" brushRef="#br0" timeOffset="167782.97">32381 14317 0 0,'0'-18'7'0,"0"3"121"0,0 0 75 0,0 0 53 0,0 2 45 0,0-2 37 0,0 3 31 0,0-2 26 0,0 4 23 0,0 1 19 0,0 0 17 0,0-1 16 0,0-1 14 0,6 7-94 0,-6-2-153 0,8 3-88 0,-8 3-52 0,7-6-33 0,-2 6-23 0,1 0-15 0,2 0-11 0,-8 0-8 0,5 6-6 0,3-3-10 0,-1 3-10 0,-1-2-17 16,0 1-19-16,-1 4-20 0,2 3-18 0,1-3-25 0,-2 1-22 0,1 4-41 16,-1-4-45-16,-6 5-49 0,5-6-47 0,-5 1-45 0,0 5-38 15,8-6-6-15,-8 6 13 0,0-5 23 0,0-1 27 0,-8 2 31 0,8-1 32 0,0 5 35 0,0-6 37 0,-5 0 45 16,5 0 48-16,0-3 48 0,-6 4 63 0</inkml:trace>
  <inkml:trace contextRef="#ctx0" brushRef="#br0" timeOffset="168147.83">32505 14445 52 0,'8'0'134'0,"-8"0"51"0,5 0 42 0,1-6 43 16,-6 6 41-16,7-3 39 0,-7-3 37 0,5 0 35 0,4 6 34 0,-2-9 34 0,-7 4 32 15,5 1-44-15,1-6-85 0,2 5-61 0,5-5-44 0,-8 1-29 0,2 3-18 16,0-3-20-16,-2 0-22 0,3-1-18 0,-1 5-15 0,-2-5-15 0,4 4-14 0,-4-3-12 16,0 4-10-16,-5 1-11 0,0-2-9 0,0-3-6 0,8 9-7 0,-16-6-9 0,8 3-12 15,0-3-7-15,0 0-8 0,-5 6-10 0,5-4-11 0,-5-1-5 0,5 5-9 0,0 0-4 16,-9-6-7-16,4 6-9 0,5 0-7 0,-7 0-6 0,7 6 1 0,-8-6-5 15,3 5 2-15,-2-1-3 0,7 2-1 0,-7 3 5 0,2-3 5 0,-3-1 0 0,3 5 0 16,-3-1 0-16,8-5-1 0,-6 7 4 0,1-1 2 0,5-1 3 0,-7 0 0 0,7 1-1 16,0 1 4-16,-9-2 2 0,9 1 2 15,0 1-1-15,0 2 1 0,9-4-1 0,-9 3 1 0,0-3 4 0,7 6 2 0,-2-6 3 0,-5 6 5 0,6-5 3 16,2 5 3-16,5-6 6 0,-8 6 3 0,2-6 4 0,5 7 4 0,-4-3 4 0,4-2 5 16,2 4 5-16,-1-6 6 0,-8 6 1 0,9-5 3 0,-1-1 1 0,0 0 3 0,0 3-1 15,1-3-1-15,-7 0-2 0,6 1-48 0,-8-5-10 0,9 4 0 16,-9-2 0-16,9 2 0 0,-7-5 0 0,-1 1 0 0,1 4 0 0,-2-3 0 0,-5-2 0 15,9 1 0-15,-9 1 0 0,5-2 0 16,-5 2 0-16,0-1 0 0,0-1 0 0,0 1 0 0,-5-1 0 0,5 2 0 0,0-2 0 0,-9-4 0 16,9 11 0-16,-5-8 0 0,-2 4 0 0,1-2 0 0,-1-5 0 0,0 4 0 0,-5 1 0 0,4-1 0 0,2-4 0 15,1 6 0-15,-8-6-29 0,6 3-73 0,-7-3-9 0,8 0-12 0,-6 0-11 0,4 0-13 16,2 6-13-16,-7-6-18 0,5 0-15 0,3-6-16 0,-8 6-22 0,8 0-25 0,-4 0-29 16,4-3-30-16,-2 3-54 0,7-6-63 0,-8 6-51 0,3-4-46 0,5-1-2 0,-7 1 18 15,7-1 31-15,-7-2 37 0,7 4 39 0,0-8 41 0,-5 7 42 0,5-6 47 0,-8 1 49 16,8-2 48-16,0 1 61 0,0-5 78 0</inkml:trace>
  <inkml:trace contextRef="#ctx0" brushRef="#br0" timeOffset="168414.01">32695 14338 48 0,'5'-11'148'0,"8"1"65"0,-8 1 53 0,4-6 47 0,-2 6 40 0,-2 0 42 0,3-3 42 0,-3 3 40 0,1-1 40 0,2 1 36 0,-3 0 35 0,-5 3-38 16,7-4-82-16,0 5-77 0,0 0-78 0,-1 1-43 0,1-2-25 0,-2 2-22 0,4-1-16 0,-4 1-21 0,2 4-21 0,-1-5-19 0,1 5-19 0,7-7-15 0,-9 7-9 0,0 0-10 0,4 0-7 0,-4 7-6 0,2-7-3 0,1 5-36 0,-3-5-41 0,2 4 0 0,0 1 0 15,-2-1 0-15,-5 6 0 0,8-5 0 0,-3 4 0 0,3 3 0 0,-8-3 0 0,6 0 0 16,-6 6 0-16,5-5 0 0,2 5 0 0,-7 0 0 0,8-2 0 0,-8 8 0 16,6-6 0-16,-6 3 0 0,0-3 0 0,7 6 0 0,-7-3 0 0,0 1 0 0,0 2 0 15,6-2 0-15,-6 5 0 0,0-5 0 0,0 1 0 0,0 1 0 16,0-8 0-16,0 8 0 0,0-2-86 0,5-4-31 0,-5 0-11 0,0 0-17 0,0-2-17 0,0 2-19 16,8-1-19-16,-8-4-17 0,0 5-20 0,0-6-21 0,0 1-19 0,0 1-40 0,8-1-50 15,-8-1-68-15,0-4-76 0,-8 5-27 0,8-6-5 0,0 1 19 0,0-5 31 0,0 0 35 16,0 0 41-16,-8 0 43 0,3 0 42 0,-1-5 46 0,-1-5 45 0,1 6 57 15,-2-5 61-15</inkml:trace>
  <inkml:trace contextRef="#ctx0" brushRef="#br0" timeOffset="168587.24">32766 14503 78 0,'5'-3'189'0,"-5"3"73"16,7-6 58-16,-7 6 46 0,7 0 36 0,-7-6 35 0,0 6 36 0,0-4 31 0,7-1 32 16,-7-1 30-1,6 6 29-15,1-4-54 0,-2-1-106 0,-5 1-100 0,14 4-96 0,-7-5-55 0,-1 1-31 0,7-2-17 0,-5 6-10 0,2-6-13 0,4 3-16 16,1-3-13-16,-10 6-13 0,9-6-12 0,-1 6-15 0,-8-4-12 0,9 4-21 0,-9-5-18 15,10 5-22-15,-9 0-25 0,7-5-28 16,-8 5-32-16,3-4-33 0,0 4-42 0,-3 0-40 0,1 0-59 0,1 0-69 0,-7 0-91 0,6 0-101 0,2-4-36 0,-8 4 1 0,7 0 18 16,-2-6 27-16,-5 6 37 0,0-5 46 0,6 1 44 0,-6-8 50 0,0 3 53 0,0 0 56 15,0 0 66-15,0-6 69 0</inkml:trace>
  <inkml:trace contextRef="#ctx0" brushRef="#br0" timeOffset="168917.87">33091 13976 82 0,'0'0'159'0,"0"0"51"0,0 0 42 0,0-5 37 0,0 5 38 0,7-4 35 0,-7-1 35 16,0-5 35-16,0 10 33 0,0-6 32 0,0 1 29 0,0 1-56 0,5 4-108 15,-5-6-60-15,0 2-38 0,0 4-25 0,8-5-12 0,-8 5-13 0,0-4-17 0,7 4-13 0,-7 0-15 16,0-5-17-16,6 5-16 0,-6 0-16 0,0-7-12 0,6 7-13 0,-6 0-12 15,0 0-8-15,7 0-10 0,-7 0-11 0,5 0-8 0,-5 0-9 0,8 7-10 0,-8-7-1 16,8 5 1-16,-3-1 0 0,1 1-1 0,-6-1 0 0,7 6-1 0,-2 1-4 16,4-1-4-16,-4-1-3 0,2 6-1 0,-1-1-1 0,-1 2-1 0,4-3 2 0,-2 7-1 15,-2 0-4-15,2-2-3 0,-7 8-4 0,7-7-1 0,-2 5 0 0,3 1 0 16,-1-1 0-16,-7 6 0 0,5-6-4 0,-5 6-1 0,0-2-8 0,7-3-6 0,-7 5-6 0,0 0-6 16,-7-8-10-16,7 9-11 0,0-2-10 0,-5-4-13 0,-2 3-16 0,7-2-16 15,-8-3-24-15,3 3-24 0,-2-7-27 0,-5 5-26 0,5-5-30 0,-2 1-30 0,-2-1-59 16,4-4-71-16,2 4-73 0,-9-4-70 0,7 0-19 0,-4-6 9 0,-5 6 22 0,11-6 31 15,-8 3 40-15,7-8 41 0,-9 5 43 0,10-3 46 0,-9-3 51 0,1-3 51 0,6 6 69 16,1-6 71-16</inkml:trace>
  <inkml:trace contextRef="#ctx0" brushRef="#br0" timeOffset="169392.6">33345 14732 61 0,'0'-4'139'0,"8"-1"48"0,-8 5 39 0,5-4 32 15,-5-2 34-15,5 3 28 0,-5 3 32 0,0-7 31 0,9 7 30 0,-9 0 31 0,0-5 28 0,0 1-49 0,0 4-92 0,5 0-54 0,-5 0-38 0,0 0-21 0,0-5-10 0,0 5-10 0,0 0-11 0,0 0-7 0,0 0-15 0,0 0-12 0,0 0-14 0,0 0-15 16,0 0-9-16,0 0-13 0,0 0-14 0,0 0-11 0,0 0-11 0,0 0-11 0,0 0-7 0,0 0-7 0,0 0-2 0,0 0-4 15,0 0-6-15,0 5-1 0,0-1-1 0,0 1-1 0,0 2-1 0,0-4 1 0,-5 3 1 16,5-2-1-16,0 1 1 0,0 4 0 0,-9 1-1 0,9-5 0 0,-5 5-6 0,5 1 0 0,-5-2-1 16,5 5 0-16,-8-3-5 0,3 4-4 0,-3-6-2 0,0 4-8 0,3 2-6 15,-1-3-15-15,6 1-18 0,-8 2-18 0,3-1-17 0,-3 2-20 0,3-3-25 0,-2 2-24 0,0-4-28 16,7 4-32-16,-5-2-33 0,-2-3-33 0,7 1-37 0,-8-1-63 0,3-1-75 0,5-4-51 16,-7 5-35-16,7-6-2 0,-7 1 16 0,7 0 31 0,-5-5 35 0,5 0 41 0,0 0 41 15,-7 0 46-15,-2 0 46 0,4-5 48 0,5 5 51 0,-6-5 64 0,6 1 80 0</inkml:trace>
  <inkml:trace contextRef="#ctx0" brushRef="#br0" timeOffset="169581.77">33268 14631 0 0,'0'0'11'0,"5"-6"131"0,2 6 87 16,-7-4 62-16,7 4 50 0,-7-5 41 0,5 5 33 0,-5-4 30 0,0 4 28 0,8-6 26 15,-8 6 26-15,0 0 22 0,0 0 23 0,0-6-97 0,0 6-163 0,0 0-100 16,0 0-67-16,0 0-39 0,5 0-29 0,-5 0-15 0,0 0-9 0,0 0-9 0,0 6-9 15,0-6-17-15,0 6-17 0,0-6-20 0,0 0-24 0,0 4-26 0,0 1-28 0,0-1-31 16,0 2-33-16,-5-3-50 0,5 3-60 0,-8 0-92 0,8-3-105 0,-5 3-43 0,-2 0-10 0,0-2 12 16,7 1 21-16,-5-1 31 0,-10-4 33 0,10 5 40 0,-2-5 42 0,0 0 46 0,2 0 49 15,-11-5 60-15,5 1 66 0</inkml:trace>
  <inkml:trace contextRef="#ctx0" brushRef="#br0" timeOffset="171012.94">13565 16922 0 0,'8'-6'1'0,"-8"-3"97"0,0 0 68 0,6 3 46 0,-6-4 36 0,0 5 32 0,0-4 26 0,0 5 29 0,0-2 23 0,0 0 28 0,0-3 26 0,0 3 25 0,-6 3 25 0,6-3-69 0,0-3-123 0,0 5-62 0,-8-1-33 0,8-1-21 0,0 2-11 16,0-2-7-16,0 1-9 15,0 1-4-15,-5-2-8 0,5 6-9 0,0-5-10 0,0 1-6 0,0 4-10 0,0-5-8 0,0 5-12 0,0 0-9 0,0 0-10 0,0 0-10 0,0 0-12 16,0 0-5-1,0 0-6-15,0 0-4 0,0 0-4 0,-8 5-4 0,8-1-3 0,0 1 0 0,0 5-2 0,0 1 3 0,8 4 1 0,-8-2 4 0,0 2 2 0,0 6 6 16,0-3 3-16,0 7 4 0,0-6-1 0,0 5-1 0,5 1 0 0,-5-1-1 16,0 2-2-16,0-4-2 0,8 5-3 0,-8-5-5 0,6-1-3 0,-6-2-3 0,5 1-1 31,-5-1-1-31,8-4-1 0,0 0 0 0,-8 0 0 0,5-5-1 16,1-1 0-16,1 0 2 0,-7 1-1 0,5-5 1 0,4 4 5 0,-2-9 1 0,-2 6 6 15,1 0 5-15,-1-6 8 0,3 0 7 0,0 0 8 0,-3 0 6 0,9-6 10 16,-9 0 4-16,10 6 3 0,-3-9 7 0,0 0 4 0,1 3 4 0,1-3 2 0,-7 0 0 15,6-1 1-15,0-5-1 0,-2 4-3 0,5-2-3 0,-11 4-2 0,8-3-5 16,-7-3 0-16,2 6-3 0,-3 0 4 0,2-1-2 0,-1 0 0 0,-6-1-1 16,8 2 3-16,-8 5-2 0,6-1 5 0,-6-5-2 0,0 4 3 0,0 6-4 15,0 0 2-15,0 0-6 0,0 0-2 0,0 0-8 0,0 0-7 0,0 0-9 16,0 0-9-16,0 0-8 0,-6 0-8 0,6 6-7 0,0 0-3 0,-8-2-7 16,8 5-5-16,-6 0-3 0,6 2-4 0,-7 5-3 0,7-3 1 0,-5 2 2 15,5-1 2-15,-8 2 5 0,8 2 3 0,-6-3 4 0,6 1 2 0,0 2 2 16,-5-3 1-16,5 6-1 0,0-8 2 0,0 7 1 0,-8 0 3 0,8-6-1 0,0 5-1 15,0 2 0-15,0-6 0 0,0 3-1 0,0 1-4 0,0 2-4 0,0-7-1 16,0 0 1-16,0 7-3 0,0-7 0 0,8 2 1 0,-8-7-3 0,0 6 2 16,0-6-1-16,0 0 2 0,0 1 3 0,0-4-4 0,0 3 5 0,0-3 1 15,0-2 3-15,0 1-2 0,0-1-2 0,-8 1-4 0,8-5-4 0,-5 6-5 0,-2-2-7 16,-2 1-7-16,4-1-12 0,-1 2-12 0,-1 0-19 0,1-6-20 0,-7 3-29 16,6 3-33-16,-7-6-44 0,1 4-48 0,1-4-118 0,0 5-152 0,-8-5-61 15,6 0-19-15,1 0 7 0,-6 0 19 0,-2 0 26 0,3 0 32 0,-3-5 40 0,2-5 43 16,-1 7 52-16,1-13 53 0,-7 7 65 0,-1-6 70 0</inkml:trace>
  <inkml:trace contextRef="#ctx0" brushRef="#br0" timeOffset="193182.39">247 11406 63 0,'0'5'142'0,"-7"-5"45"0,7 0 34 0,-5 6 31 0,5-6 27 0,-8 0 28 0,8 4 28 0,0-4 24 0,0 0 25 0,-6 0 16 0,6 0 18 0,0 5-60 0,-7-5-103 0,7 0-63 0,0 6-46 0,0-6-23 0,0 3-8 0,-6 3-10 0,6-2-8 0,0 2-10 16,0-1-16-16,-7 4-10 0,7 1-7 0,0-1-4 0,0 0-5 0,0 3-2 0,0-3-4 0,0 1-3 16,0-1-4-16,0 6-5 0,0-5-6 0,0-1-3 0,0 2-6 0,0 2-2 15,7-1-2-15,-7-3-1 0,6 0 0 0,-6 6-3 0,7-6-3 16,-7 1-1-16,6 1-1 0,-6-1-2 0,8-1 1 0,-3 0-1 0,-5 0 0 15,7 3 2-15,-1-8 0 0,1 5 1 0,0-3 0 0,0-1 2 0,-2-1 2 16,3-4 4-16,3 5 4 0,-3-5 3 0,-3-5 3 0,11 5 4 0,-11-4 4 16,8-1 2-16,0-1-1 0,-7 2 4 0,7-5 0 0,-6-3 3 15,7 9 8-15,-9-8 5 0,0 1 6 0,4 1 4 0,-9 5 4 0,5-7 2 16,-5 1 0-16,0 1-5 0,0 0-2 0,0-2-3 0,-5 7 1 0,5-5-3 16,-9-7-1-16,4 7-4 0,0-2-7 0,-9 2-8 0,1-7-8 0,6 7-7 15,-7 0-9-15,2-1-5 0,1 1-5 0,-5 4-2 0,3-5-3 16,2 4-5-16,-2 6-1 0,-1-3-7 15,7 3-4-15,-6 3-3 0,8 3-4 0,-3-3-2 0,-5 9-1 0,13-8 0 0,-13 11 0 0,13 0-1 16,-6 0 3-16,-2-2 1 0,3 7 0 0,0 0 3 0,5-6 1 0,-9 10 6 16,9-3 2-16,-5-2 4 15,5 6 2-15,-7-7 2 0,7 2-3 0,0 5 3 0,0-6 1 0,0 5 2 0,0-3-1 16,0-3 0-16,7 7 3 0,-7-6-3 0,5-4 1 0,4 5-3 0,-9-6 0 0,5 0-1 0,0 2 2 0,3-5 4 16,-2-4 3-16,1 4 0 0,-1-1 3 0,1-4 2 15,-1-3 2-15,7 3 2 0,-6-6 3 0,6 0 6 0,1-6 3 0,-1 3 5 0,-2-9 4 0,9 3 1 16,-6-4 1-16,4-2-2 0,3-1 2 0,-8-4 0 0,6 2-3 15,0-7-1-15,-4 6 3 0,4-7 1 0,-6 3-3 0,6-3-1 0,-7 2 0 16,2-5-2-16,-1 5 1 0,-8-6-1 0,11 2-1 0,-11-2-2 0,1 1 0 16,-6-6-1-16,7 2 0 0,-7-1 0 0,0-2-1 0,6 2-3 0,-6 1-1 15,0 3-2-15,0-4 0 0,0 4 1 0,0 2 2 0,-6 3-1 16,6 1 4-16,0 3 4 0,0 3 5 0,0-1 4 0,-7 4 1 0,7 0 1 16,0 6 1-16,-6-1 3 0,6 5 4 0,0-1-5 0,-5 3-4 0,5-4-10 15,0 7-8-15,0 0-7 0,0 0-5 0,0 7-6 0,-8-4-6 0,8 3-2 16,0 3 1-16,0 1-2 0,0-1-1 0,-8 6-1 0,8 0-2 0,0 0 4 15,0 3 5-15,0 3 7 0,0 3 7 0,-5-5 3 0,5 6 2 16,0-1 3-16,0 1-2 0,0 4-1 0,0 0 0 0,0-3-3 0,0 2 0 16,5 2-1-16,-5-2-1 15,0 2-3-15,0 0-3 0,0-1-2 0,8-5 3 0,-8 0-2 0,8 0-2 0,-8 0-2 0,5-3-3 0,-5-2-3 16,6 2-3-16,1-2-4 0,-7-5-1 16,6 2-3-16,2-2-3 0,-1-4-1 0,-2 3-1 0,9-8-1 0,-9 5 0 0,3-4 2 0,-3-1 1 0,3-1 4 0,-2 2 4 0,-1-6 3 15,2 0 7-15,1 0 5 0,-2-6 2 0,1 6 4 0,-1-4 8 0,-1-1 3 16,3-4 4-16,0 2 2 0,-3-2 1 0,1 0 0 0,1-1 2 0,-2-1 0 0,4-4-1 15,-4 6-1-15,2-6-1 0,-1 2-2 0,-1-3 2 0,4 2-2 0,-2-1-2 16,-7-4-3-16,5-2 3 0,2 3-1 0,-7-3-2 0,7 2-1 16,-7-6 1-16,0 1 0 0,5 0 5 0,-5 5-3 0,0-5 0 0,0 3 1 0,-5 2 3 0,5-1 2 0,0 7 7 15,0 2 2-15,-7-4 3 0,7 11 4 0,0-5-2 0,-7 3-2 16,2 6-2-16,5-4-6 0,-7 4-7 0,7 0-7 0,-9 0-2 0,4 0-6 0,5 0-7 0,-6 4-7 16,-1 2-7-16,7-3-7 0,-5 7-6 0,-4 1-2 0,4-2-1 0,5 6 0 0,-7-5 1 0,7 4 4 15,-6 2 7-15,1-4 3 0,5 4 3 0,0 4 1 0,-8-7 2 16,8 3 5-16,0-2 1 15,-8 1 4-15,8 5-2 0,0-11-2 0,0 6 1 0,0-1-3 0,0-4-2 0,0 5 0 0,0-6 0 0,0 6 0 0,0-6-1 0,0 7 2 0,8-7-2 0,-8 2 0 16,8 2-1-16,-8-1 3 0,0-3 1 0,5 6 3 0,1-6 5 0,1 1 0 31,-7 5 1-31,5-6-3 0,4 1 0 0,-4-1-2 0,2 3 2 0,-1 2 2 0,-1-10 2 16,4 6 0-16,-2-1 1 0,-2 2 0 0,2-7 1 0,-7 2-1 0,7-1 1 0,-7-1 3 16,0 1 2-16,5-1 2 0,-5 2-1 0,0-6-1 0,0 4-6 0,0 1-7 15,-5 0-7-15,5-1-13 0,0 2-14 0,-7 0-11 0,7-2-13 0,-7 1-16 16,2-5-13-16,-2 6-17 0,-2-2-12 0,9-1-19 0,-5-3-18 0,-1 6-23 0,-1-1-16 0,7-5-22 15,-5 0-21-15,-4 4-32 0,9-4-40 0,0 0-41 0,-5 0-42 0,5 0-23 16,-7-4-10-16,7 4 5 0,0 0 20 0,0-5 28 0,0-4 32 0,0 5 35 0,0-7 36 16,0 1 39-16,7 0 39 0,-7 0 48 0,5-9 49 0</inkml:trace>
  <inkml:trace contextRef="#ctx0" brushRef="#br0" timeOffset="193624">1159 11475 47 0,'0'0'156'0,"0"0"67"0,0 0 50 0,0 0 42 0,0 0 39 0,0-6 35 0,-6 2 35 0,6-1 35 0,0 5 29 0,-8-4 30 0,8 4 23 0,-7 0-44 0,7-5-89 0,0 5-88 0,-5 0-91 0,5 0-49 0,0 0-25 0,-6 0-18 0,6 0-17 0,-8 0-16 0,8 0-20 15,-5 5-12-15,-3-5-14 0,8 4-10 0,-5-4-8 0,-2 5-11 0,7-1-6 0,-7 2-6 0,2 0-5 0,-3-3-7 0,8 3-3 0,-7 4-5 0,1-5-3 0,-1 4-3 0,7-5-2 0,-6 7-1 16,1-1-2-16,-3-1-2 0,8 1 0 0,-8-1-4 0,3-4 0 0,5 5-6 0,0-1-1 16,-6 3-5-16,6-8-4 0,0 5-3 0,0 2-3 0,0-7-2 0,0 5-1 0,0-4-2 15,6 2-3-15,-6 2 0 0,5-4 1 0,-5-1 5 0,8 2 0 0,0-3 4 16,-3-3 6-16,1 6 6 0,1-6 7 0,-1 4 4 0,1-4 4 0,1 0 4 0,-3 0 5 15,2 0 6-15,5-4 4 0,-4 4 3 0,-3-6 3 0,9 3 4 0,-9-3 3 0,2-3 2 16,1 3-1-16,-2-4 5 0,0 5 0 0,1-4 3 0,-7-1 6 0,5 5 0 16,-5-4 3-16,0-2 1 0,0 2-1 0,0 4 1 0,0-5 0 0,0 1-2 0,-5 0-1 15,-2-3-3-15,7 3-2 0,-6-6-1 0,0 6-1 0,-2 0-4 0,1-1 0 0,2 1 1 16,-1-3-3-16,-2 3 3 0,3 5 2 0,-8-1-2 0,6-1-1 0,0 2-3 0,2 4 1 16,-3 0-5-16,1 0-3 0,7 0-7 0,-6 0 1 0,-1 4-3 0,1 2-2 15,6 3-5-15,-5-4-8 0,5 5-4 0,-8-1-4 0,8 7-2 0,-8-7-1 16,3 6-1-16,5 0 3 0,0 0 3 0,-6-2 3 0,6 2 3 0,0 6 0 0,-7-8-2 0,7 2-2 15,0 6 2-15,0-7 1 0,0 5-6 0,0-1-9 0,0-2-9 0,0 4-5 0,0-7-11 16,7 8-6-16,-7-2-13 0,0-4-16 0,6 5-10 0,-6-6-9 0,5 0-13 16,3 2-12-16,0-1-13 0,-3-2-13 0,1-2-9 0,7-1-7 0,-6 4-21 0,6-4-28 15,-6-6-40-15,5 6-39 0,1-6-49 0,1 8-48 0,-2-8-14 0,2 1 2 0,4-5 17 16,-2 0 20-16,-5 0 27 0,2-5 26 0,0 1 31 0,0-2 31 0,0 0 42 16,0-3 44-16,1 0 50 0,-1-6 53 0</inkml:trace>
  <inkml:trace contextRef="#ctx0" brushRef="#br0" timeOffset="193812.75">1498 11582 0 0,'0'-10'16'0,"6"1"136"16,-6 4 80-16,0-5 59 0,-6 4 51 0,6 3 40 0,0-3 41 0,0 2 35 0,0-1 35 16,0 5 30-16,0-6 24 0,0 6 25 0,0 0 20 0,0 0-101 0,0 0-171 15,0 0-94-15,0 0-58 0,0 0-32 0,0 0-26 0,0 0-17 0,0 0-19 16,0 0-13-16,0 6-13 0,-8-6-5 0,8 5-4 0,0 5-1 16,0-7-3-16,0 3-6 0,0 4-6 0,0 4-3 0,0-4-3 0,0-1-6 0,-5 7-6 0,5-2-18 15,0 1-17-15,0 1-23 0,0-7-27 0,0 6-27 0,0-2-26 0,0-2-29 0,0 4-29 16,-7-6-31-16,7 6-32 0,0-6-67 0,0 2-78 0,0-2-66 0,0 0-60 0,7-3-9 15,-7 3 18-15,0-4 29 0,0-5 33 0,0 0 38 0,0 4 38 0,0-4 40 16,0 0 44-16,0 0 47 0,0 0 47 0,0-4 66 0,-7-5 77 0</inkml:trace>
  <inkml:trace contextRef="#ctx0" brushRef="#br0" timeOffset="193970.23">1472 11329 0 0,'0'-9'8'0,"-7"-7"123"0,7 7 74 0,0-2 53 0,0 1 44 0,0 1 36 0,0-1 29 0,0 0 27 16,0 6 25-16,0-6 21 0,0 5 20 0,0 1 16 0,0-2 16 0,0 6-97 15,0-6-160-15,0 6-91 0,0 0-55 0,0 0-34 0,0 0-24 0,0 0-15 16,7 0-14-16,-7 6-23 0,6 0-24 0,-6-2-26 0,0 1-29 0,7-1-45 0,-7 2-52 16,0 3-80-16,5-4-88 0,-5 5-42 0,8-1-19 0,-8 1-1 0,6 1 6 0,-6-2 17 15,0 1 18-15,5 5 31 0,-5-6 33 0,8 1 39 0,-8-1 42 0,0 2 54 16,8-2 57-16</inkml:trace>
  <inkml:trace contextRef="#ctx0" brushRef="#br0" timeOffset="194301.08">1667 11542 0 0,'5'6'1'0,"-5"0"102"15,8-2 68-15,0 1 42 0,-8-5 33 0,5 4 32 0,-5 1 28 0,6-5 32 0,-6 6 32 0,0-2 29 16,0-4 27-16,7 5 21 0,-7-1 19 0,6 1-74 0,-6 2-129 0,8-3-63 16,-8 5-31-16,5 2-14 0,-5-2 0 0,7 0-9 0,-7 1-12 0,0 5-14 15,6-6-21-15,-6 6-12 0,0 1-10 0,0-2-7 0,0 1-5 0,0-2-4 0,0-1-9 0,0 1-8 16,0 2-9-16,0-6-8 0,0 6-4 0,0-4-6 0,0-1-1 0,0-6-2 16,0 5 0-16,0-4-1 0,-6 2-1 0,6-4 3 0,0-3 4 0,0 6 7 15,0-6 6-15,0 0 8 0,0 0 9 0,0 0 6 0,0 0 7 16,0 0 5-16,0 0 4 0,0 0 2 0,0 0 1 0,0 0 4 0,0 0 1 0,-7-6-5 0,7 3-3 0,-5-4-7 15,5 2-8-15,-8 1-6 0,8-1-5 0,-6-5-10 0,-1 1-6 0,1 3-3 16,6-3-5-16,-5-6 1 0,-3 6-4 0,0-1 1 0,3-4-1 0,-3-2 0 16,3 1-4-16,5 2 0 0,-5-8-3 0,-4 3-1 0,2-3-3 0,2-3-2 0,-1 0-4 15,6-1-3-15,-8 1-3 0,3-5-1 0,5 0-1 0,-8 4-5 0,8-5-2 16,-5 2 0-16,5 4-2 0,0-7-1 16,0 7-5-16,0 0-2 0,0 5-5 0,0-5-7 0,5 3-4 0,-5 2-10 0,8-2-11 0,-3 3-16 0,3 3-19 0,-2 0-19 15,-1 0-19-15,2 2-20 0,2 3-22 0,-4-1-25 0,0 1-25 0,8 5-48 0,-5 1-55 16,0 4-78-16,-3 0-85 0,1 0-33 0,1 0-7 0,-1 4 16 0,2 1 29 15,-8 5 32-15,5-4 35 0,-5 9 39 0,0-6 41 0,0 6 45 0,0 0 46 0,-5-2 59 16,5 8 63-16</inkml:trace>
  <inkml:trace contextRef="#ctx0" brushRef="#br0" timeOffset="194490.6">1672 11563 0 0,'-5'15'5'16,"5"-6"121"-16,-8 7 85 0,8-7 60 0,0-5 50 0,-5 7 36 0,5-7 31 16,0 1 32-16,0-5 27 0,0 0 33 0,0 0 30 0,0 0 31 0,0 0 32 0,0 0-78 15,0 0-141-15,0 0-87 0,0 0-60 0,0-5-33 0,0 5-19 0,0-4-11 16,0 4-5-16,0-6-7 0,5 1-12 0,-5 1-12 0,0 4-19 0,0-5-14 15,0 5-17-15,8-4-14 0,-8-3-15 0,5 2-8 0,-5 5-11 0,8-4-8 0,0-1-6 16,-3 1-12-16,1-2-18 0,1 1-24 0,7 1-25 0,-9-1-26 0,8 1-29 0,0-2-37 16,0 0-39-16,1 3-77 0,-2-3-91 0,2 2-87 0,-1-1-79 0,0-1-29 15,6-3-2-15,-7 9 19 0,2-9 29 0,-1 2 39 0,-8-2 43 0,11 6 46 0,-5-9 46 16,-3 3 57-16,5 0 56 0,-6-7 76 0,5 7 80 0</inkml:trace>
  <inkml:trace contextRef="#ctx0" brushRef="#br0" timeOffset="194805.27">2515 11065 92 0,'-9'-10'158'0,"9"4"44"0,0-3 35 0,-7 3 34 0,7-3 34 0,-5 5 32 16,-1-5 31-16,-1 4 29 0,7-2 24 0,-6 4 24 0,-2-3 23 15,1 1-69-15,2 1-118 0,-1 4-58 0,0-6-29 0,-1 6-14 0,-1-4-5 0,3 4-14 16,-3 0-11-16,2 0-12 0,1 0-13 0,-3 0-9 0,8 0-9 0,-7 4-9 0,1-4-7 15,-2 6-11-15,8-6-9 0,-5 4-10 0,5 1-9 0,-5 4-9 0,-3-2-9 16,2 2-6-16,6 0-5 0,-7 0-7 0,1 6-1 0,-1 1-5 0,2-2-3 16,-4 1 1-16,4 4-3 0,-2 2-2 0,7 3 2 0,-6-5-1 0,0 5-2 0,-2 6 0 15,8-6-2-15,-7 5-4 0,7 7-1 0,-5-3-2 0,5 1-5 0,-8 0-4 16,8 5-8-16,0-6-11 16,0 7-12-16,0-1-9 0,0-4-13 0,0-2-10 0,8 3-12 0,-8-2-7 0,5-5-10 0,2 0-10 0,1-5-11 0,-2 0-10 0,0 1-9 15,1-1-10-15,7 1-8 0,-9-5-12 0,8-1-11 0,0 0-35 0,0 1-43 16,0-5-54-16,0-2-60 0,-5 2-23 0,3-3-7 0,2-3 12 0,2 0 18 0,-9-3 23 15,5-2 25-15,-4-4 30 0,1 0 32 0,5-4 35 0,-7 4 41 0,-1-9 49 0,2 3 57 16</inkml:trace>
  <inkml:trace contextRef="#ctx0" brushRef="#br0" timeOffset="195220.61">2499 11567 0 0,'0'-13'1'0,"-5"1"100"0,5-1 66 0,-6 2 42 16,6 2 35-16,0-7 31 0,0 7 32 0,-7 0 30 0,7-6 32 0,0 6 28 0,0-1 30 15,0 4 25 1,0-3 27-16,0 4-71 0,0 1-124 0,0-2-57 0,7 1-30 0,-7 1-12 16,0-2-6-16,0 3-9 0,0-3-10 0,0 2-12 0,6-2-12 0,-6 1-8 15,5 1-10-15,-5 4-10 0,7-6-6 0,-7 1-8 0,9 1-10 0,-4 4-8 16,1-5-4-16,1 1-9 0,-2 4-4 0,11-6-6 0,-11 6-3 0,9 0-6 0,-9 0-8 16,8 0-5-16,1 0-3 0,-1 0-6 0,-1 6-4 0,2-2-3 0,-1 1-6 15,0-1-4-15,0 7-4 0,1-2-2 0,-2-3-2 0,-1 7-4 0,5-3-1 0,-4 5 0 16,-6-1-1-16,8 2 1 0,-7-2-2 0,-2 5-10 0,1 2-10 0,-6-8-11 15,8 8-12-15,-8-2-7 0,5-5-7 0,-5 5-6 0,0-3-5 0,8-2-2 16,-8 1 0-16,0 1 1 0,0-7 4 0,0 0 4 0,-8 0 4 0,8-3 13 16,0-2 16-16,0 7 14 0,-5-8 12 0,5-3 12 0,0 7 11 0,-8-2 9 15,8-5 12-15,-6 4 4 0,6-4 6 0,-5 0 0 0,-2 0 1 0,7 0 0 16,-8 0 1-16,2 0 0 0,0 0 0 0,-1-4 5 0,2 4 3 0,-2-5 0 0,-2-2 1 16,4 4-3-16,-1-3-3 0,-1-3-1 0,2 3-1 0,-4-3-2 0,4 0-1 0,-2 0-2 15,1-3-4-15,6-1-6 0,-5-2-4 0,-3-1-6 0,8-2-2 0,0-2-7 16,-8 1-2-16,8-2-4 0,0-4-2 0,0 1-5 0,0 0-3 0,0 5-6 15,8-5-4-15,-8 5-14 0,8-2-12 0,-8 3-21 0,5 3-20 0,1 0-22 16,1 5-23-16,7 1-26 0,-9-2-29 0,2 1-35 0,4 10-37 0,-2-3-78 16,3 3-90-16,-5 0-63 0,5 0-48 0,3 0-5 0,-4 0 14 0,2 0 30 0,-5 0 34 15,5-6 38-15,0 6 38 0,-7 0 46 0,7-6 44 0,-5 6 49 0,-3-4 55 16,0 4 71-16,3-5 86 0</inkml:trace>
  <inkml:trace contextRef="#ctx0" brushRef="#br0" timeOffset="195625.49">3068 11377 0 0,'5'0'9'0,"-5"-5"122"0,8 1 74 0,-8-2 53 0,0 1 41 0,5-4 39 0,-5 5 36 16,0-2 36-16,7-3 35 0,-7 3 33 0,0-3 32 0,0 3 29 0,0 2 29 0,0-1-88 0,0 1-153 0,0-1-83 0,-7-1-45 0,7 2-26 0,0-2-14 0,-5 6-16 0,5-3-16 0,-8 3-17 0,8-6-20 0,0 6-18 0,-5 0-17 0,5 0-17 0,-8 0-15 0,2 0-11 0,6 6-8 0,-5-6-8 0,-3 3-5 15,8 3-5-15,-8-2-8 0,3 7-3 0,-2-7-4 0,7 5-4 0,-6-3 2 16,1 9 2-16,-4-6-1 0,9 1 3 0,-7-1 0 0,7 6 3 0,-5-4 1 15,5 2-1-15,-6 2 2 0,6 0-1 0,0 4 0 0,0-4-4 0,0 6-4 16,0-9-1-16,0 9-2 0,0-6-2 0,0 4 1 0,0-4-3 0,0 4-1 0,6-5-1 16,-1 2-1-16,-5-1 2 0,7-6 2 0,2 7 3 0,-4-7 1 0,1 0 4 15,1 0 4-15,-2 1 3 0,3-5 6 0,0 4 1 0,3-2 6 0,-3-2 5 16,5-5 8-16,-8 4 6 0,9-4 7 0,-9 0 12 0,10-4 7 0,-10 4 11 16,9-5 14-16,-9-2 8 0,11-2 10 0,-11 0 5 0,1 3 5 0,6-3 5 15,-3-6 3-15,-4 5 1 0,2 1-1 0,-1 0-2 0,-1-6-2 0,-5 6-7 0,0-3-7 16,8-1-11-16,-8-2-12 0,0 0-8 0,-8 0-10 0,8 0-6 0,-5-3-7 15,5-1-5-15,-6 3-8 0,-1-4-6 0,7 1-6 0,-5 4-9 0,-9 0-10 16,14 2-10-16,-13-2-14 0,8 4-15 0,-3 2-16 0,0 5-21 0,3-2-17 0,-2 0-23 16,0 6-20-16,2-3-23 0,-3 3-26 0,1 3-29 0,7 3-27 0,-5 0-54 15,-2-2-70-15,0 1-64 0,7 4-63 0,-5 1-13 0,5 5 15 0,-8-6 23 16,8 1 32-16,-5 5 36 0,5-1 36 0,0-4 39 0,-8 5 44 0,8-6 44 0,0 6 49 16,0-6 62-16,0 3 72 0</inkml:trace>
  <inkml:trace contextRef="#ctx0" brushRef="#br0" timeOffset="196004.62">3413 11484 0 0,'5'-3'8'0,"2"-3"124"0,-1 0 80 0,2-3 57 0,-8 0 45 0,6-1 40 15,-6 4 40-15,0-3 39 0,0-6 35 0,0 6 34 0,0 0 32 0,-6-1 26 16,6 4 29-16,0-3-87 0,0-2-152 0,0 7-86 16,0-5-56-16,0 9-29 0,-8-6-15 0,8 0-20 0,0 3-17 0,-6 3-20 0,6-6-19 0,0 6-18 15,-7 0-16-15,7 0-15 0,-5 0-15 0,-3 0-9 0,8 0-11 0,-6 6-9 16,1-6-8-16,-3 3-4 0,3 9-5 0,-2-8-4 0,-2 1-4 0,4 4-1 15,-1 1-2-15,-1 1-2 0,2-1-1 0,-3 3-5 0,8-2-7 0,-8 4-4 0,3-6-6 16,5 6-8-16,-6-2-9 0,6 2-8 0,0 1-7 0,-8-2-3 0,8 5-1 16,0-4-1-16,0 0-4 0,0 4 2 0,8-5 2 0,-8 2 7 0,0 3 8 15,6-5 8-15,-1-4 9 0,3 5 9 0,-8 0 10 0,8-6 9 0,-3 0 9 0,2 3 5 16,-1-8 0-16,-1 1 7 0,4-1 3 0,3 2 6 0,-4-1 8 0,-3-5 9 16,1 4 9-16,7-4 12 0,-6-4 15 0,7 4 12 0,-8-5 13 0,1-1 15 15,5-3 10-15,-5 5 10 0,6-8 11 0,-6 3 7 16,-1 0 5-16,2 0 7 0,-3-6 1 0,0 6-1 0,3-7-6 0,-2 7-10 0,-6-6-11 15,7-1-13-15,-7-2-14 0,0 3-14 0,0-6-10 0,0 3-12 0,-7-6-12 0,7-1-8 0,0 6-9 0,-6-5-12 16,-2-2-12 0,3 7-13-16,0-6-9 0,-3 7-11 0,2-3-12 0,-1 2-12 0,-1 5-14 0,3-2-12 0,-2 1-19 0,0 1-17 0,2 4-21 0,5 6-23 15,-7-5-25-15,1 3-23 0,6 0-24 0,-8 3-46 0,2 3-58 0,6 0-73 16,0 0-82-16,-7 3-23 0,2 3 5 0,5 0 19 0,-8-2 30 0,8 1 32 16,-6 5 38-16,1-6 39 0,-3 1 43 0,8 4 45 0,-5-3 45 0,-2 3 60 0,-2-3 67 15</inkml:trace>
  <inkml:trace contextRef="#ctx0" brushRef="#br0" timeOffset="196256.84">3627 11250 0 0,'7'-5'27'15,"-7"1"145"-15,5-6 82 0,-5 5 63 0,7-5 53 0,-7 1 50 0,9-6 47 16,-9 6 43-16,0-1 43 0,0-1 36 0,0 1 33 0,5 1 32 0,-5 4 29 16,0 1-111-16,0-6-193 0,0 5-101 0,0-1-57 0,0 6-41 0,0 0-32 0,0 0-32 15,0 0-32-15,0 0-27 0,0 0-23 0,0 0-14 0,0 0-14 0,6 6-11 16,-6-1-8-16,0 5-5 0,0-6-6 0,0 5-1 0,0 6 0 0,0-4 6 15,0 2 1-15,7 8 8 0,-7-6 3 0,0 4 1 0,0-1-3 0,0 3-11 16,0 3-15-16,0 1-21 0,0 3-24 0,-7-2-24 0,7 8-27 0,0-6-28 16,0 8-30-16,7-3-28 0,-7 1-31 0,0 0-30 0,5-4-33 0,-5 3-55 15,9-2-61-15,-4-7-56 0,-5 0-47 0,7-5-2 0,-1 2 19 16,-1-2 32-16,-5-5 37 0,8 2 41 0,-8-7 43 0,8 0 40 16,-8-3 45-16,0-2 45 0,0-4 46 0,0 0 59 0,0 0 72 0</inkml:trace>
  <inkml:trace contextRef="#ctx0" brushRef="#br0" timeOffset="196432.34">3563 11748 87 0,'-8'-5'194'0,"2"5"71"0,-1-4 56 0,7-1 47 0,-6-1 37 16,6 2 34-16,0 4 31 0,0-5 29 0,0 1 30 0,0-1 23 15,6-2 28-15,-6 4-65 16,0-3-115-16,7 1-101 0,-7 1-93 0,6-2-53 0,-6 3-31 0,8-3-21 0,-3 2-14 0,3-1-13 0,-3-1-11 0,3 3-9 0,-2-4-12 0,-1 2-8 16,2 1-9-1,1-1-8-15,-2 5-7 0,7-4-15 0,-8 4-15 0,11-6-20 0,-11 6-22 0,8 0-30 0,-8 0-28 0,9 0-42 0,-7 0-46 0,4 0-92 16,5 6-116-16,-11-6-76 0,9 4-52 0,-9-4-17 0,10 5 5 0,-10-5 19 15,9 0 27-15,-9 4 38 0,3-4 40 0,-3 0 47 0,3-4 50 0,-2 4 56 0,-1 0 64 16,-5-5 83 0,7 5 96-16</inkml:trace>
  <inkml:trace contextRef="#ctx0" brushRef="#br0" timeOffset="196650.7">4097 11759 0 0,'0'9'36'0,"0"-4"150"0,0-5 80 0,0 0 55 0,0 0 36 16,0 0 34-16,0 0 28 0,0 0 31 0,0 0 31 15,0 0 32-15,0 0 27 0,0-5 32 0,0 5 28 0,0-4-116 0,0 4-197 0,0-5-97 0,0-2-44 0,0 7-18 16,0-4-5-16,0 4-5 0,0 0-4 0,0-5-12 0,0 5-12 0,0 0-15 16,0-4-14-16,0 4-14 0,0 0-17 0,5-5-11 0,-5 5-16 0,0-6-4 31,8 6-8-31,-2-4-4 0,-6 4-4 0,5-5-4 0,8 5-1 0,-6-4-11 0,0 4-14 16,6-5-24-16,0 5-27 0,-6-7-28 0,6 7-33 0,1-3-42 0,-1 3-52 15,-8 0-107-15,9-6-134 0,-2 6-58 0,-4 0-17 0,-2-5 3 0,7 5 13 0,-8-4 28 16,3 4 34-16,-2-6 41 0,1 3 48 0,-1-3 51 0,-1 2 53 0,-5-7 62 15,7 8 66-15</inkml:trace>
  <inkml:trace contextRef="#ctx0" brushRef="#br0" timeOffset="196870.95">4226 11432 0 0,'-5'-11'36'0,"-3"1"153"0,3 5 86 0,5-8 62 16,-8 3 52-16,8-1 45 0,-6 1 41 0,6 1 36 0,0 0 35 0,-7-3 33 15,7 3 29-15,0 6 29 0,7-9 33 0,-7 12-120 0,0-4-198 0,0 4-105 16,0-5-55-16,0 5-34 0,0 0-27 0,0 0-20 0,0 0-19 0,0 0-19 15,0 0-17-15,0 0-15 0,0 0-12 0,0 0-11 0,0 0-15 0,0 0-9 16,0 5-12-16,0-1-2 0,0 8-6 0,0-9 2 0,6 6-1 0,-6 3-7 16,0-3-7-16,0 6-15 0,0 0-16 0,8-2-24 0,-8 2-30 0,0 0-32 15,5 0-33-15,-5 4-38 0,8 2-39 0,-8-2-74 0,5-1-89 0,0 3-77 16,-5-2-66-16,9-5-15 0,-4 5 9 0,2-3 29 0,1-2 35 0,-8 1 44 0,6-6 47 16,0 1 50-16,1 1 49 0,-7-7 52 0,5 2 54 0,3-6 72 0,-8 0 78 0</inkml:trace>
  <inkml:trace contextRef="#ctx0" brushRef="#br0" timeOffset="197455.03">4194 10972 0 0,'6'-5'61'0,"-6"1"138"0,8-1 81 0,-8-1 61 0,0 2 50 0,5-2 44 0,-5 1 40 0,0 1 37 0,0-1 33 0,0-1 30 16,0 2 22-16,8 0 11 0,-8-1-1 0,0-1-122 0,0 6-188 0,0 0-105 0,5-3-62 0,-5 3-38 0,0 0-27 0,0 0-25 0,0 0-21 0,0 0-21 0,0 0-18 0,0 0-24 0,0 0-26 0,0 0-25 0,0 0-24 0,0 0-26 0,0 3-27 0,5-3-25 0,-5 6-27 0,9-1-43 15,-9-1-53-15,5 0-77 0,-5 7-82 0,0-7-36 0,7 7-9 0,1-1 18 16,-8-5 31-16,6 4 33 0,-6 1 39 0,6-1 39 0,-6-3 41 16,7 4 42-16,-7-1 46 0,5 0 56 0,-5-3 62 0</inkml:trace>
  <inkml:trace contextRef="#ctx0" brushRef="#br0" timeOffset="197918.75">4521 11186 0 0,'5'0'12'0,"1"-3"128"0,1-3 77 0,-1 2 57 0,2-1 47 15,-3-5 43-15,2-1 46 0,-7 7 41 0,6-5 40 0,0-1 38 0,-6-1 34 16,0 1 32-16,8 1 27 0,-8-2-91 0,0 4-157 0,7 1-83 0,-7 1-46 0,0 1-29 16,0-2-21-16,0 6-26 0,0 0-27 0,0 0-27 0,0 0-28 0,0 0-21 15,0 0-21-15,0 0-15 0,0 0-11 0,0 0-10 0,0 6-9 16,0-2-9-16,0 1-6 0,-7 4-5 0,7 1-2 0,0-1 0 0,0 3 5 0,0 2 0 0,-8 0 7 16,8 6 4-16,0-5 3 0,0 4 3 0,-6-1 1 0,6 3-3 0,0-2-6 15,0 2-3-15,0-2-6 0,0 5 0 0,0-6-5 0,0 7-2 0,0-5 0 16,0 5-6-16,0-6-2 0,0 1-4 0,6-1-4 0,-6 2-1 0,8-9-3 15,-8 4 0-15,7-1-1 0,-2 0 0 0,-5 0-1 0,8-6-2 0,-2 0 2 16,-6 1-1-16,5-1 0 0,-5-4 5 0,8 2 2 0,-8-3 8 0,0 1 5 16,7-5 7-16,-7 0 8 0,0 0 8 0,0 0 7 0,0 0 5 0,0 0 10 0,0 0 1 15,0-5 9-15,0 5 0 0,0-4 3 0,0-3 1 0,-7 2-2 0,7-4 0 16,0 5-7-16,-8-7-3 0,8 2-9 0,-5-1-2 16,-1 1-5-16,-2-6-3 0,3 0-3 0,-2 6-2 0,-1-7-2 0,2 1-1 0,-7-3 0 0,8 8-2 15,-9-5 3-15,7 0 1 0,1 0 1 0,-6 6 6 0,3-1 1 0,4 1 2 0,-2 3 0 16,1 1-4-16,6 1-1 0,-5 4-3 0,5-5-5 0,-9 10-2 0,2-5 2 15,7 4-2-15,-5-4-1 0,5 5-2 0,0 5 3 0,-6-5-2 0,6 1-2 0,-8 4 2 16,8-1-1-16,-5 0 3 0,5 1 3 0,0 1 5 0,0-2 0 16,0 1 2-16,0-1 2 0,0 0-4 0,0 3 1 0,0-3-3 0,0 6-2 0,0-6-2 15,0 1-2-15,0-1 1 0,5 0 0 0,-5 3 1 0,8-3-1 0,-2 6 0 16,-6-6 1-16,5-5-7 0,2 8-6 0,2-3-11 0,2 0-7 0,-4-3-12 0,7 3-14 16,-7-5-16-16,4 1-22 0,2 2-26 0,0-4-35 0,0 3-52 0,1-1-59 15,6-5-92-15,-9 0-105 0,4 4-36 0,4-4-6 0,-6-4 12 0,6 4 23 16,2-5 27-16,-8-1 32 0,6 3 34 0,-1-9 41 0,-5 3 46 0,7-6 48 0,0 6 61 15,-8-11 67-15</inkml:trace>
  <inkml:trace contextRef="#ctx0" brushRef="#br0" timeOffset="198116.08">5111 11255 0 0,'-5'10'24'0,"5"-1"146"0,-7-3 84 0,7 4 59 0,-7-5 40 0,7-5 30 0,0 0 24 0,0 0 26 0,0 4 24 0,0-4 26 0,0 0 28 0,0 0 22 16,0 0 27-16,0 0-108 0,0 0-183 0,0 0-102 0,7 0-61 0,-7 0-27 0,0 0-12 0,0 0-6 0,7 0 0 0,-7-4-8 0,5 4-6 0,3 0-12 0,-8-5-11 0,7 5-14 0,-1 0-13 0,0 0-21 0,1-6-22 16,6 6-27-16,-7 0-27 0,7 0-35 0,-8 0-37 0,11 0-63 0,-11 0-72 15,8 0-82-15,-7 0-85 0,9 6-30 0,-10-6-8 0,9 0 12 0,-9 5 17 16,3-5 31-16,-3 0 32 0,2 0 44 0,0 0 42 0,-7 4 52 0,0-4 53 0,5-4 66 16,-5 4 71-16</inkml:trace>
  <inkml:trace contextRef="#ctx0" brushRef="#br0" timeOffset="198321.48">5158 11563 0 0,'-8'15'25'0,"3"-2"145"0,5 3 87 0,-7-7 65 0,7 2 52 0,-6-2 41 16,6-5 32-16,0 1 33 0,0 2 32 0,0-4 33 0,0-3 28 0,0 0 27 15,0 0 24-15,0 0-111 0,0 0-188 0,0 0-109 0,0-3-62 0,6 3-38 16,-6 0-24-16,0 0-15 0,7-7-8 0,-7 7-13 16,5 0-12-16,-5-5-12 0,8 5-12 0,-2 0-12 0,1-4-6 0,-1 4-15 0,7 0-16 0,-5-5-22 0,-3 5-28 15,8-4-28-15,-7 4-34 0,9 0-34 0,-4 0-41 0,-3 0-71 0,5-6-84 16,-8 6-85-16,9 0-78 0,-9 0-28 0,3 0 0 0,5 0 15 0,-6 0 30 15,-1 0 37-15,-1-5 43 0,3 5 47 0,0 0 49 0,-3-4 52 0,3-1 55 0,-3 5 73 16,9-4 75-16</inkml:trace>
  <inkml:trace contextRef="#ctx0" brushRef="#br0" timeOffset="198763.58">5737 11314 6 0,'-5'-6'110'0,"5"6"70"0,-7-4 56 0,7 4 48 0,0-5 40 0,0 5 42 0,-8-4 36 0,8 4 36 0,0 0 30 0,-6-5 32 0,6 5 28 0,0 0-18 0,0 0-47 0,-7-6-74 0,7 6-94 0,0 0-55 0,-6 0-32 0,6 0-27 15,0 0-22-15,0 0-22 0,-5 0-20 0,5 0-17 0,0 0-17 0,0 0-13 0,0 0-15 0,0 0-13 16,0 0-12-16,0 0-12 0,0 0-12 0,0 0-10 0,0 0-10 0,0 0-6 16,0 0-7-16,0 0-1 0,0 0-2 0,0 0 1 0,0 0-1 0,0 0 4 0,0 0 3 15,5 0 2-15,1 0 5 0,1 0-4 0,-1 0-6 0,2 0-11 0,-1 0-12 16,4 0-20-16,-3 0-25 0,5 0-30 0,0 0-40 0,-2 6-61 0,-4-6-74 16,7 0-93-16,-7 0-99 0,4 0-42 0,-3 5-11 0,5-5 11 0,-7 4 21 0,1-4 32 15,-7 5 34-15,5-5 43 0,-5 0 44 0,0 0 52 0,0 0 55 0,0 0 66 16,0 0 73-16</inkml:trace>
  <inkml:trace contextRef="#ctx0" brushRef="#br0" timeOffset="198954.65">5640 11539 0 0,'-13'9'24'0,"8"6"143"0,-4-6 78 0,2 1 53 0,2-1 40 0,-2-4 29 16,7 2 19-16,-7-3 19 0,7-4 18 0,0 0 19 0,0 0 17 0,0 0 18 16,0 0 18-16,0 0-111 0,0 0-182 0,0 0-96 0,7 0-46 0,-7 0-24 15,0 5-8-15,0-5 0 0,7 0 4 0,-7 4 2 0,5-4-1 0,2 0-1 16,2 5-5-16,-4-5-5 0,1 0-12 0,1 0-20 0,-2 6-31 0,9-6-39 0,-7 0-47 15,4 0-85-15,5 4-104 0,-11-4-74 0,8 0-56 0,1 0-19 0,-2 0-2 16,2 0 9-16,-1 0 16 0,-8 0 20 0,9 0 28 0,-9-4 37 0,10-2 45 16,-9 1 53-16,1 1 57 0,-1-1 77 0,7 1 90 0</inkml:trace>
  <inkml:trace contextRef="#ctx0" brushRef="#br0" timeOffset="199523">6290 11290 38 0,'0'-6'153'0,"-7"2"72"0,2-2 59 16,-1 3 45-16,6 3 41 0,-8-6 35 0,8 6 32 0,-5-6 26 0,5 6 21 16,0 0 17-16,0 0 18 0,0 0-43 0,0 0-82 0,-8 0-92 0,8 0-99 15,0 6-55-15,0 0-33 0,0 3-21 0,0-5-15 16,0 7-14-16,0-7-9 0,0 5-6 0,8 3 0 0,-8 0-1 0,0 0 0 0,0 1-6 0,5 2-5 0,-5 6-6 15,0-8-9-15,0 7-4 0,8-1-3 0,-8 1-5 0,0 5-2 0,0-1-8 16,0 1-6-16,6-6-8 0,-6 5-9 0,0 1-10 0,0 4-7 0,5-10-6 16,-5 5-7-16,0 0-5 0,7 1-3 0,-7-5-4 0,0 5 0 0,9-6 0 15,-9-4 1-15,5 5 1 0,-5-6 8 0,7 0 6 0,-7-4 10 0,6 5 8 0,-6-9 8 16,5 3 8-16,-5-5 8 0,0 1 11 0,0 1 8 0,0-6 7 0,0 0 7 16,0 0 3-16,0 0 2 0,0 0-1 0,0 0 2 0,0 0-1 0,0-6 2 0,-5 1 0 15,5 1 2-15,0-1 2 0,-6-5-2 0,-1 6 0 0,7-7-2 0,-5 1-4 16,-4 1-2-16,2 0 1 0,2-6 4 0,-1 0 4 0,-7 0 4 0,5 0 2 15,3-3 1-15,-2 2 0 0,-5-8-3 0,4 5 0 0,1-5-1 0,2 0-6 0,5-7 0 16,-9 6-6-16,4-4-2 0,5 1-7 0,-5-2-5 0,5-4-7 0,-8 4-6 16,8 6-1-16,0-4-1 0,0 3-3 0,0 5 1 0,0-5-4 0,0 10 1 15,8-3-1-15,-8 2 1 0,0 1 2 0,5 6 0 0,-5 0 2 0,0-1 4 0,5 1 2 16,4-3 1-16,-9 9 2 0,5-3 2 0,-5 1 0 0,7 1-1 0,1-2 0 16,-3 3 2-16,9-3 0 0,-9 2 0 0,3 4-2 0,5-5 4 0,-7 5-1 15,6 0-2-15,-3 0-3 0,3 5 0 0,-1-5-1 0,-3 4 0 0,5 2 0 16,-7-3-1-16,7 3 0 0,-5 3-1 0,4-3-1 0,-6 3-1 0,0 1-2 15,1-1-1-15,1 1 2 0,-3 0-1 0,-5 0 0 0,8 5 1 0,-8-5 1 0,0 4 0 0,0 2 3 16,-8-4 1-16,8 4 1 16,-5 4-1-16,-3-5-3 0,1 4-6 0,1-4-7 0,0 3-11 0,1 3-11 15,-10-8-13-15,9 8-15 0,-7-6-20 0,8 4-15 0,-11-4-12 0,11 0-17 0,-8-2-16 0,-1-2-22 0,7 2-18 0,-4 3-16 16,3-7-14-16,3 2-21 0,-8-2-27 0,6-5-41 0,0 1-52 0,2 5-44 16,5-10-42-16,-8 6-8 0,1-1 9 0,2-5 21 0,5 0 28 0,0 0 31 0,0 0 34 15,-9 0 33-15,9 0 36 0,0-5 42 0,0 5 45 0,0-6 56 0,0-4 70 0</inkml:trace>
  <inkml:trace contextRef="#ctx0" brushRef="#br0" timeOffset="199774.89">6409 11173 0 0,'13'-11'33'0,"-7"-4"155"0,-1 6 91 0,2-1 68 0,1 6 54 0,-2-7 47 0,0 1 42 0,1 5 39 0,-7 1 40 0,5-7 32 0,3 7 30 0,-8 1 28 0,8-3 22 0,-8 6-122 0,0-5-208 0,0 5-116 0,0 0-68 0,0 0-42 0,0 0-26 0,0 0-21 0,0 0-18 0,5 0-16 0,-5 5-16 0,0 1-8 0,0-3-13 0,0 7-2 0,6-5-2 0,-6 4-2 0,0 1 1 0,0 1-2 15,0 3 0-15,0-5 1 0,-6 6 3 0,6 6-1 0,0-8 3 0,-5 7-8 0,5-1-10 16,0 5-19 0,-8-3-23-16,8 3-31 0,-8 1-35 0,3-1-34 0,5 0-33 0,0 5-34 0,-7-3-34 0,7-2-40 0,0 1-45 0,0-1-75 0,-6 0-81 15,6-5-49-15,6 0-29 0,-6 1 9 0,0-4 28 0,7-3 39 0,-7-2 46 16,0-2 46-16,5-5 48 0,3 1 46 0,-8 2 47 16,8-4 52-16,-3-3 54 0,1 0 67 0,1-3 81 0</inkml:trace>
  <inkml:trace contextRef="#ctx0" brushRef="#br0" timeOffset="200074.64">6662 11475 0 0,'8'-15'17'0,"-3"6"136"0,3-7 80 0,-8 2 67 0,5-1 55 32,-5-4 50-32,5 4 49 0,-5-4 42 0,9 4 42 0,-9-3 38 0,5 2 37 15,-5 7 35-15,0-6 32 0,0 6-96 0,7-3-172 0,-7 3-91 0,0 4-56 16,0 1-42-16,0-2-34 0,0 2-32 0,0 4-31 0,-7-5-24 0,7 5-26 16,0-4-19-16,-5 4-22 0,-4 0-18 0,4 0-16 0,0 0-14 0,-3 0-9 0,-5 4-9 15,5 1-6-15,-3-5-6 0,-2 4-3 0,0 2-3 0,6-2 0 0,-5 6-1 16,-3-6-1-16,3 8 0 0,0-9 0 0,-4 7-4 0,11 1-2 0,-8-7-3 15,8 5-2-15,-9 3-6 0,7-3-2 0,1-6 0 0,1 9-2 0,-3-3 1 16,0 0-2-16,3 1 1 0,-2 1 1 0,7-1 0 0,-6-1 3 0,0-5 1 0,6 7 3 16,0-2 4-16,0-3 4 0,-8 3 4 0,8-5 3 0,0 2 4 0,0-1 4 15,0 4 4-15,8 1 7 0,-8-4 4 0,0 3 2 0,6-6 6 0,0 9 1 16,-6-3 5-16,7 1 5 0,-2-1 3 0,3 0 4 0,0 3 2 0,3 1 3 16,-4-2 3-16,7-2 2 0,-9 0 5 0,8 2-1 0,1-2 5 0,-2 2 0 0,2-2 3 15,-1-5-1-15,-1 8 0 0,-5-9-1 0,5 8 1 0,1-7-4 16,1 5-5-16,-1-3-10 0,-5-2-15 0,5 1-19 0,-8 1-22 0,0-3-27 0,4 4-31 15,-4-2-37-15,2-5-58 0,-1 4-70 0,1 1-91 0,-7-5-97 0,6 4-39 16,2-4-11-16,-8 0 10 0,0 0 21 0,0 0 28 0,5-4 35 0,-5 4 37 0,0-5 41 16,0 1 48-16,7-1 50 0,-7-2 65 0,0-2 69 0</inkml:trace>
  <inkml:trace contextRef="#ctx0" brushRef="#br0" timeOffset="200310.6">6780 11357 0 0,'5'-19'12'0,"4"-5"130"0,-9 5 78 0,5-2 60 0,0 2 48 0,-5 5 46 0,8-5 42 15,-8 4 40-15,5 0 37 0,3 0 39 0,-8 6 35 0,8-1 31 0,-8 4 29 16,5-3-88-16,-5 4-163 0,0 5-91 0,0 0-54 0,6-4-35 0,-6 4-27 16,0 0-19-16,0 4-23 0,0-4-17 0,7 5-21 0,-7-1-12 0,0 1-14 0,6 5-9 15,-6 1-10-15,0-1-3 0,7 3-5 0,-7 1-3 0,6 2 3 0,-6-1-3 16,0-1-1-16,0 5-2 0,7 2-2 0,-7-2-1 0,0-1-1 0,0 7-3 16,0 1-5-16,0-3-10 0,-7 3-12 0,7 2-16 0,0-4-20 0,0 6-18 15,0-2-19-15,0-3-22 0,0-1-22 0,0 1-23 0,0-1-22 16,7-3-27-16,-7-3-28 0,0-3-36 0,0 1-39 0,7-2-68 0,-7 1-85 0,7-6-62 15,-7 2-48-15,5-6-6 0,-5 4 13 0,8-5 30 0,-8 2 36 0,0-6 36 0,0 0 42 16,0 0 43-16,0 0 46 0,0 0 52 0,5-6 53 0,-5 2 73 0,0-1 83 16</inkml:trace>
  <inkml:trace contextRef="#ctx0" brushRef="#br0" timeOffset="200500.6">6767 11533 0 0,'-8'-4'31'0,"2"4"152"0,6-5 89 0,-7-1 67 0,7 6 54 16,-5-4 45-16,5-1 39 0,0 5 35 0,0-4 35 0,5 4 31 0,-5-5 33 15,0-2 28-15,7 4 30 0,-7-3-115 0,6 6-196 0,2-3-105 0,-8-3-61 0,6 6-37 16,-6-6-26-16,7 6-20 0,-7-4-11 0,5 4-15 16,4 0-12-16,-9-5-15 0,5 5-11 0,0-4-11 0,3 4-11 0,-3 0-12 0,11 0-11 0,-11 0-18 15,8 0-19-15,-7 0-22 0,1 4-24 0,6-4-27 0,-6 0-30 0,5 5-34 16,-4-1-34-16,5-4-45 0,-7 6-48 0,-1 0-112 0,2-3-140 0,7 3-57 16,-8-6-16-16,1 3 14 0,-2 4 25 0,3-7 38 0,0 0 41 0,-3 0 48 0,1 0 49 15,-1-7 53-15,3 4 54 0,0-6 61 0,-8 3 67 0</inkml:trace>
  <inkml:trace contextRef="#ctx0" brushRef="#br0" timeOffset="200784.11">7262 11582 1 0,'0'0'67'0,"0"-4"46"0,-7 4 40 0,7-6 36 15,0 1 35-15,0 5 35 0,-7-4 32 0,7-1 32 0,0 1 25 16,0-2 29-16,-7 6 22 0,7-6-21 0,0 3-46 0,-5 3-39 0,5-6-33 0,-8 2-27 0,8 4-25 0,0-5-18 15,0 5-20-15,0 0-14 0,-5 0-13 0,5 0-8 0,0-6-7 0,0 6-8 16,0 0-3-16,0 0-10 0,0 0-8 16,0-4-12-16,0 4-8 0,0 0-11 0,0 0-10 0,0 0-12 0,0 0-7 0,0 0-7 0,5-5-10 0,-5 5-8 15,0 0-7-15,8 0-7 0,-3 0-7 0,2 0 0 0,0 0-1 0,6 0 0 16,-1-4 2-16,2 4-2 0,-1 0-7 0,0 0-13 0,0 0-20 0,6 0-26 16,-6 0-31-16,8-5-36 0,-3 5-38 0,-4 0-70 0,-2 0-89 0,7 0-74 0,-6 0-67 15,1 0-25-15,-1 0-3 0,-6-7 16 0,7 7 21 0,-9 0 33 0,2-3 37 16,-1-3 41-16,-6 3 48 0,0-3 49 0,0 6 52 0,0-6 69 0,0-3 80 0</inkml:trace>
  <inkml:trace contextRef="#ctx0" brushRef="#br0" timeOffset="201067.83">7347 11344 0 0,'-14'-6'32'0,"1"0"149"15,-8 3 89-15,16-6 66 0,-9 3 54 0,2 0 50 0,6-3 49 0,-8 5 41 16,14-7 39-16,-7 7 33 0,2-5 29 0,5 3 27 0,0 0 28 0,-8 6-115 16,8 0-197-16,0-4-104 0,0 4-55 0,0-5-35 0,0 5-25 0,0-5-24 0,0 5-22 15,0 0-20-15,0-4-17 0,0 4-11 0,0 0-13 16,0-6-9-16,0 6-12 0,8 0-6 0,-8 0-13 15,0 0-6-15,5 0-7 0,2 0-4 0,0 6-7 0,0-6 1 0,-1 4-2 0,1 1 0 0,6 0 4 0,-2-1 0 16,5 8 4-16,-11-9 3 0,13 3 0 0,-4 4 4 0,-7-1-5 16,13 0 1-16,-8 6-3 0,1-6-2 0,1 7 1 0,-2-7-3 15,-3 11-1-15,1-4-2 0,3-3 0 0,-5 2-1 0,-2-1-4 0,1 7 2 0,-1-8-2 0,-6 2 2 0,7 1 1 16,-7-2 1-16,0 1 3 0,0-2 0 0,0 3-1 0,0-2-2 0,0 1-2 16,-7-6-5-16,7 7-5 0,0-7-7 0,-6 1-10 0,-1-1-9 0,7 6-7 0,-6-4-15 15,-2-1-15-15,8-7-18 16,-5 7-21-16,-3 1-21 0,3-1-20 0,5-1-23 0,-5-4-22 0,-4 5-26 0,4-5-29 0,5 4-64 0,-7-5-78 0,-1 8-62 15,2-8-51-15,6 5-5 0,-5-3 12 0,-3 3 27 0,3-4 36 0,-2 5 34 0,7-4 40 16,-7-3 41-16,7 3 43 0,-7-1 49 16,7-1 49-16,-6 2 70 0,6-6 83 0</inkml:trace>
  <inkml:trace contextRef="#ctx0" brushRef="#br0" timeOffset="201509.26">7718 11456 27 0,'0'-5'163'0,"0"-1"86"16,5 2 63-16,-5-2 47 16,0 3 37-16,0-8 34 0,0 7 31 0,0-2 31 0,0-3 31 0,0 3 26 0,0 3 29 0,0-3-30 0,0 2-60 0,0-2-113 0,0 6-139 15,0 0-69-15,0-9-32 0,0 3-17 0,0 1-10 0,0 5-8 0,0 0-9 16,0-4-10-16,0 4-8 0,-5-5-9 0,5 5-4 0,0 0-10 16,0-4-9-16,0 4-9 0,0 0-8 0,0 0-9 0,0 0-3 0,0 0-3 0,0 0-3 0,0 0-2 15,5 0-3-15,-5 0-2 0,8 0-2 0,-3 4-2 0,2-4-2 0,0 5-2 16,-2-1 1-16,2 7-1 0,1-7 2 0,5 7 0 15,-2-1 2-15,-3 3 1 0,5-2 1 0,0 4 0 0,1-2 1 0,-7 2-4 0,4 6 0 0,-4-9-3 16,7 9-3-16,-9-2-6 0,2-4-7 0,-7 4-8 0,7-4-8 0,-7 6-4 0,5-8-6 16,-5 7-5-16,-5-4-1 0,5-2-3 0,0-4 1 0,-7 3 2 15,7-2 2-15,-7-1 6 16,7-1 6-16,-5 0 10 0,5-3 11 0,-8-1 9 0,8-1 12 0,-6-4 10 0,6 5 9 0,0-5 12 0,0 0 8 16,-7 0 10-16,7 0 6 0,-6 0 3 15,6 0 5-15,-5 0-2 0,5-5 1 0,-7 5-2 0,7-4 2 0,-9-1-1 0,9-1 0 0,-5 2 1 0,5-1-3 0,0 1-2 16,-7-1-3-16,7-2-4 0,0-2-6 0,-6 0-5 0,6 3-2 0,0-3-4 0,0 0-5 0,0 0-4 0,0-7-4 15,0 7-3-15,0-6-5 0,0-1-2 0,6 2-6 0,-6-5-4 0,7 4-5 16,-2-4-5-16,-5-1-3 0,9-5-11 16,-2 6-8-16,-2-1-13 0,1 1-13 0,1-1-21 0,-1 7-23 0,7-3-25 0,-6 1-28 0,0 6-32 0,-2 0-33 0,3 3-37 31,4 0-40-31,-3 6-78 0,-4-3-94 0,8 3-60 0,-8 3-37 0,9-3-4 0,-1 0 19 0,0 6 32 0,0-6 37 0,1 0 42 0,-2 0 44 0,7 0 48 0,-6 0 50 16,0 0 53-16,8-6 56 0,-7 3 72 0,-2 3 90 0</inkml:trace>
  <inkml:trace contextRef="#ctx0" brushRef="#br0" timeOffset="201887.47">8310 11406 0 0,'0'11'40'0,"0"-7"157"0,0-4 87 0,0 0 63 15,0 0 54-15,0 0 44 0,0 0 43 0,-5-4 39 0,5-7 35 0,0 7 33 16,0-2 28-16,0 3 25 0,0-3 27 0,0 6-129 0,0 0-212 0,0-10-111 16,0 10-55-16,-9-5-37 0,9 1-22 0,0 4-24 0,0-6-19 0,-7 6-21 15,7 0-19-15,-5-5-13 0,-1 5-10 0,-1 5-11 0,7-5-6 0,-6 0-5 0,-2 6-8 16,1-2-2-16,2 1-4 0,-1 1 0 0,-2 4 0 0,3-7 1 0,-8 7 4 15,5 1 3-15,2-2 1 0,1 0 5 0,-3 1 1 0,8 1 2 0,-7 2-3 16,1-1 0-16,-2 0-3 0,3 4-2 0,5-1-3 0,-5 0-9 0,5 0-7 16,-8-2-8-16,8 2-5 0,0-1-3 0,0 2-3 0,0-1-4 0,0-2-5 15,0 2-2-15,8 0-1 0,-8 0 3 0,5-6-1 0,0 7 6 0,-5-7 4 0,8 0 8 16,-2 2 12-16,1-2 9 0,6-5 10 0,-7 8 6 0,2-8 7 16,5 1 6-16,-8-5 9 0,9 4 5 0,-9-4 7 0,10 0 2 0,-9 0 7 0,7-4 2 0,-1 4 6 15,-3-5 9-15,2 1 10 0,-4-1 9 0,7-2 5 0,-7-2 8 0,-2 5 4 16,1-7 4-16,-1 7 4 0,3-5 0 0,-8 4 3 0,8-5 0 15,-8-1-2-15,5 1-1 0,-5 1-6 0,0-6-9 0,0 0-11 0,0 2-10 0,-5-7-10 16,5 4-8-16,0-3-9 0,-8 1-5 0,8 3-8 0,-8-6-6 0,8 3-5 16,-5 2-7-16,5 1-3 0,-6 2-10 0,1-2-8 0,5 6-12 0,-7-2-13 0,7 1-23 15,-9 5-24-15,4 1-30 0,-2-2-26 0,7 6-28 0,-6 0-27 0,1 0-31 16,-4 6-38-16,2-2-77 0,2 1-98 0,-8 1-62 0,13 3-42 0,-6 0-3 16,-2 1 15-16,1 1 31 0,2 2 41 0,-1-1 41 0,-2-3 43 0,8 1 46 0,-5-1 45 15,-3 0 49-15,8 2 54 0,-5-1 76 0,5-7 90 0</inkml:trace>
  <inkml:trace contextRef="#ctx0" brushRef="#br0" timeOffset="202282.36">8499 11621 0 0,'11'0'31'0,"-2"0"149"0,3 0 85 0,-5-5 63 0,-1 1 51 0,0-1 47 16,2 1 45-16,-1-3 43 0,-2-2 43 0,-5 0 37 0,6 3 36 0,2-3 36 16,-8 0 30-16,5-3-112 0,-5 9-193 0,0-7-104 0,0 5-55 0,8-5-31 15,-8 5-22-15,0 1-21 0,0-1-24 0,0-2-19 0,-8 4-22 0,8-3-18 16,0 6-70-16,0-3-5 0,-5 3 0 0,5-6 0 0,-8 6 0 0,8 0 0 15,-6 0 0-15,1 0 0 0,-2 6-24 0,-1-6-15 0,8 3-3 0,-12 3-2 16,12-3-2-16,-7 4-1 0,2 2 5 0,-2-4 2 0,-2 5 6 0,4-1 3 16,-1 0 6-16,-1 3-1 0,7-3 3 0,-5 0-1 0,-4 1-2 0,9 4 0 15,-5-3-2-15,5-2 0 0,0 2-1 0,0-2-2 0,-7 0-1 0,7 1-3 0,0 1-7 16,0-1-2-16,0-1-3 0,7 0 1 0,-7 0-1 0,5 7 0 0,-5-7 0 16,9 2 5-16,-4-2-2 0,-5-5 2 0,7 8 3 0,-1-3 3 0,-1-5 2 0,4 2 6 15,-2 3 9-15,-2-4 6 0,8-5 6 0,-7 4 4 0,2-4 5 16,-1 6 5-16,4-6 6 0,-3 0 4 0,5-6 8 0,-8 6 6 0,9-4 8 0,-9-1 10 15,3 1 10-15,5-1 6 0,-5 5 9 0,-3-10 1 0,0 5 7 0,-5-4 0 16,8 2 0-16,-8-2-2 0,6 0-2 0,-6-1-1 0,0 1-5 0,0-3-7 16,0-2-9-16,-6 1-12 0,6-8-11 0,-8 6-14 0,8-4-10 0,-5-6-14 15,0 7-10-15,-3-6-13 0,2-1-9 0,-1 5-10 0,-1-5-9 0,3 6-13 0,-1-5-10 16,-2 9-12-16,3-5-17 0,-3 7-14 0,3 3-20 0,-3-1-22 0,2 1-20 0,6 1-24 16,-5 4-26-16,-2 1-33 0,-1-2-34 0,8 6-73 0,-6 0-86 15,0 0-52-15,-1 6-37 0,7-6 1 0,-5 4 18 0,-2 1 31 0,-2-1 34 0,4 1 41 16,-1 5 42-16,-1-5 45 0,2 1 47 0,-4-2 53 0,9 2 55 0,-5-3 73 15,5 3 87-15</inkml:trace>
  <inkml:trace contextRef="#ctx0" brushRef="#br0" timeOffset="202539.45">8752 11456 0 0,'14'0'76'0,"-9"-5"138"0,8-5 85 0,-6 4 67 0,7 3 57 0,-8-8 54 16,1 1 49-16,6 1 47 0,-7-6 43 0,1 5 39 0,-1 1 33 0,2-2 15 15,5-2 2-15,-8 1-121 0,2 3-191 0,0 0-104 0,-2 3-61 0,-5-3-39 16,7 5-31-16,-7-1-129 0,0-1-29 0,8 6 0 0,-8 0 0 0,0 0 0 15,0 0 0-15,0 0 0 0,0 0 0 0,0 0 0 0,0 0 0 0,-8 0 0 16,8 11 0-16,0-7 0 0,0 1 0 0,-7 5 0 0,7-1 0 0,0 6 0 16,-5 0 0-16,5 0 0 0,-7 0 0 0,7 4 0 0,-7 0 0 0,7 1 0 0,-5 4 0 15,5-5 0-15,0 6 0 0,-8-1-23 0,8 1-21 0,0-5-20 16,0 5-20-16,0-7-23 0,0 6-19 0,8-3-25 0,-8-2-25 0,0-1-31 0,5 3-33 16,-5-2-36-16,7-3-37 0,-7 2-60 0,7-3-70 0,-7 0-67 0,5-6-64 15,2 6-8-15,-7-5 17 0,0-1 29 0,0-4 34 0,8 5 40 0,-8-10 43 0,0 0 47 16,0 0 49-16,0 0 51 0,0 0 56 0,-8-3 65 0,1-4 72 0</inkml:trace>
  <inkml:trace contextRef="#ctx0" brushRef="#br0" timeOffset="202740.73">8708 11715 0 0,'-7'0'24'0,"0"-5"144"0,7-2 88 16,-7 4 67-16,7-3 53 0,0 1 46 0,-6 1 40 0,6-2 38 0,0 3 34 0,6-7 33 16,-6 5 28-16,0-1 28 0,7-4 26 0,-7 5-109 0,7 1-180 0,-7-1-102 15,7 1-59-15,-7-2-36 0,5 6-26 0,-5-5-20 16,7 1-15-16,-7 4-15 0,6-5-15 0,2 5-14 0,-8-4-9 0,6 4-8 0,1-7-9 0,-2 7-8 15,3 0-11-15,3 0-12 0,-3 0-10 0,4 0-14 0,-3 7-17 0,2-7-21 0,-4 0-23 16,6 4-27-16,0-4-22 0,-7 5-36 0,7-1-37 0,-5-4-52 0,4 5-55 16,-5 1-107-16,5-6-133 0,-4 4-48 0,4-4-13 0,-5 5 12 0,-2-5 28 0,11 0 37 15,-11 0 42-15,1 0 43 16,-1-5 48-16,11 1 53 0,-11 4 56 0,2-6 64 0,4 1 70 0</inkml:trace>
  <inkml:trace contextRef="#ctx0" brushRef="#br0" timeOffset="202977.05">9215 11666 0 0,'0'10'34'0,"-7"-7"150"0,7 3 83 0,0-2 59 0,-5-4 42 0,5 0 38 16,0 0 33-16,0 0 34 0,0 0 31 0,0 0 31 0,0 0 28 0,0-4 27 15,0-2 25-15,0 3-117 16,0-3-198-16,0 2-100 0,5 4-47 0,-5 0-28 0,0-5-9 0,0 5-12 0,0-6-10 0,0 6-12 0,0-3-15 0,0 3-12 0,0 0-12 16,0-7-12-16,0 7-11 0,0 0-7 0,0-5-11 0,7 5-5 0,-7 0-7 15,6 0-2-15,2 0-2 0,-2 0 0 0,6 0 1 0,-5 0-2 0,5 0 1 0,-4 0 2 16,13 0 1-16,-11 0-8 0,4 0-11 0,-1 0-16 0,8 0-19 0,-8 0-27 15,6 5-28-15,1-5-36 0,-8 0-40 0,0 0-57 0,9 0-68 0,-8 0-94 16,1 0-104-16,-2 0-43 0,-6 0-8 0,7 0 14 16,-5 0 27-16,-3-5 34 0,1 5 40 0,2-4 43 0,-8-1 47 0,5 1 52 0,-5-7 55 0,0 7 65 0,-5-5 69 15</inkml:trace>
  <inkml:trace contextRef="#ctx0" brushRef="#br0" timeOffset="203370.9">9405 11426 0 0,'-8'-9'27'0,"1"3"148"0,2-3 85 0,-9 3 63 0,9-3 50 0,-3 5 47 16,3-2 44-16,5-3 39 0,-8 9 38 0,8-6 30 0,0 1 31 0,0 5 25 15,0 0 24-15,0 0-113 0,0 0-194 0,0 0-102 0,0 0-59 0,0-4-33 32,0 4-20-32,0 0-23 0,0 0-22 0,0 0-16 0,-6-5-20 0,6 5-11 0,0 0-7 0,0 0-11 0,0 0-6 0,0 0-9 0,0 0-6 0,0 0-9 31,0 0-5-31,0 0-6 0,0 0-5 0,0 0-4 0,0 0-3 0,0 0 0 0,0 0-1 0,0 0-1 0,0 0-2 0,0 0 3 0,0 0 0 0,0 5-2 16,0-5-1-16,0 0-6 0,0 4-4 0,0-4-4 0,0 0-5 0,0 0-4 0,0 5-7 0,0-5-2 15,0 6-6 1,0-2-3-16,0-4-2 0,0 5-2 0,0 1-3 0,0-6-1 0,6 4 4 0,-6-4 5 0,0 0 7 0,0 6 8 0,0-6 6 0,0 3 9 31,0-3 9-31,8 0 8 0,-8 0 7 0,0 0 6 0,0 0 9 0,0 0 6 16,0 0 6-16,0 0 6 0,0 0 7 0,0 0 3 0,0 0 4 0,0 0 4 15,0 0 6-15,0 0 4 0,0 0 7 0,0 0 3 0,0 0 7 0,0 0 0 0,0 0 5 16,0 0 1-16,0 0 3 0,0 0-2 0,0 0 1 0,0 0-1 0,0 0 0 16,0 0-4-16,0 0-5 0,0 0-4 0,0-3-7 0,0 3-6 0,0 0-6 15,0 0-6-15,0 0-6 0,0 0-4 0,0 0-6 0,0 0-5 0,0 0-1 16,0 0-6-16,0 0-4 0,0 0-5 0,0 0-7 0,0 0-12 0,0 0-7 0,0 0-12 15,0 0-13-15,0 0-9 0,0 0-9 0,0 0-9 0,0 0-11 0,0 0-8 16,0 0-9-16,0 0-8 0,0 0-8 0,0 0-8 0,0 0-4 0,0 0-5 16,0 0-1-16,0 0-3 0,0 0-3 0,0 3-4 0,0-3-6 0,5 6-13 15,-5-2-15-15,0 1-22 0,0-5-24 0,0 6-21 0,0-2-19 0,0-4-29 16,8 5-31-16,-8 1-4 0,0-6 11 0,0 9 19 0,0-9 22 0,0 4 24 0,-8 2 28 16,8-1 31-16,0-5 34 0,0 4 36 0,0 1 37 0,0-5 36 0,0 4 55 0</inkml:trace>
  <inkml:trace contextRef="#ctx0" brushRef="#br0" timeOffset="204871.81">9677 11402 90 0,'0'-6'159'0,"7"6"46"0,-7-3 36 0,0-3 35 0,6 6 36 0,-6-4 34 0,0-2 33 0,0-3 31 0,0 3 30 0,0 1 30 0,0 5 27 0,0-4-63 0,0 4-115 0,8-5-61 0,-8 5-25 0,0-4-18 16,0 4-10-16,0 0-13 0,0 0-18 0,0-6-17 0,0 6-19 0,0 0-20 0,0 0-17 0,0 0-20 0,0 0-16 0,0 0-11 0,0 0-10 0,0 0-7 15,-8 6-6-15,8-6-7 0,0 4-2 0,0 5-3 0,0-4-2 0,0 5 1 0,0 1 1 16,0-1 1-16,-6 3 5 0,6 2 5 0,0-1 2 0,0 2 0 0,0-2-4 15,0 2-4-15,0 3-6 0,0-5-6 0,0 1-3 0,0 4-6 0,0-4-2 16,0 0-6-16,0-2-8 0,0 3-11 0,0-7-16 0,0 6-18 0,0-6-21 0,6 3-18 16,-6-3-21-16,0 0-24 0,0-3-25 0,0-3-30 0,0 3-30 0,0-2-49 15,0-4-55-15,0 0-57 0,0 5-55 0,0-5-34 0,0 0-26 0,0 0 10 16,-6 0 20-16,6 0 32 0,-7-5 31 0,1 1 40 0,6-5 40 0,-5-1 44 0,-2-1 43 16,7 1 55-16,-9-4 56 0,9-1 56 0,-5 2 69 0</inkml:trace>
  <inkml:trace contextRef="#ctx0" brushRef="#br0" timeOffset="205060.73">9632 11186 0 0,'0'-13'19'0,"6"-2"140"0,-6 0 80 0,7 0 62 16,-7 0 52-16,5 5 43 0,-5 1 38 0,0-2 33 0,9 4 30 0,-9-4 28 15,0 7 29-15,7-2 23 0,-7 0 26 0,0 2-103 0,0-1-178 0,5-1-93 16,-5 3-55-16,0 3-35 0,0 0-27 0,0-6-20 0,0 6-16 0,0 0-17 0,0 0-12 16,0 0-20-16,0 0-16 0,0 0-23 0,0 0-24 0,0 0-24 0,0 0-20 0,0 0-29 15,0 0-35-15,0 6-40 0,0-3-44 0,0 3-63 0,0-1-73 0,0 5-78 16,0-4-78-16,0-2-23 0,0 7 4 0,0-4 22 0,0-1 29 0,0 3 32 15,0-4 32-15,6 2 43 0,-6-4 48 0,0 3 53 0,0-1 54 0,7-1 66 16,-7-4 70-16</inkml:trace>
  <inkml:trace contextRef="#ctx0" brushRef="#br0" timeOffset="205535.06">10016 11245 0 0,'5'5'47'0,"4"-5"165"0,-4 5 93 0,2-10 68 15,-1 5 54-15,2-5 48 0,-8 1 41 0,6-6 41 0,-6 5 40 0,7-5 33 16,-7 1 34-16,5 3 28 0,-5 1 29 0,8-5-137 0,-8 7-223 0,6 3-120 15,-6-6-62-15,0 6-40 0,0-4-26 0,0 4-23 0,0 0-22 0,0 0-22 16,0 0-17-16,0 0-15 0,0 0-12 0,0 4-7 0,0 2-5 0,-6-3-4 16,6 3-7-16,0 3-1 0,-8-3-1 0,8 3 2 0,-5 1 2 15,5-1 6-15,-7 6 5 0,7-6 4 0,0 6 5 0,-6-5 1 0,-2 5 0 0,8 0-3 0,-6 0-2 16,6 0-2-16,-7-2 1 0,7 2-2 0,-5 0 0 16,5 0-2-16,0 0-4 0,-9 3-2 0,9-2-3 0,0-2-3 0,0 2-3 0,0-4-6 0,0 4-4 15,0-7-3-15,9 6-6 0,-9-6-4 0,0 3-9 0,0-3-5 0,5 0-5 0,-5-3-4 16,0 3-4-16,0-5-1 0,7 1-1 0,-7 2 4 0,0-7 5 0,0 0 7 15,0 0 13-15,0 0 6 0,0 0 10 0,0 0 6 0,0 0 9 0,0 0 4 16,0 0 3-16,0-7 6 0,0 2 3 0,0 1 3 0,-7-1 2 0,7-5 0 16,-5 1-2-16,5 0 0 0,-9-3-6 0,4 3 0 0,0-6-5 0,-3 2 0 0,3-2 1 15,-3 0 6-15,-5 0 5 0,7-4 7 0,-1 4 10 0,1 0 5 16,-1 6 6-16,1-6 4 0,-1 5 2 0,0 1 0 0,0 3 0 0,2-3-1 0,5 4-1 0,-8 1-2 16,3 4-2-16,5 0-4 0,-6 0-5 0,-2 0-3 0,8 0-4 0,-5 0-6 15,-2 4-1-15,-1 1-1 0,2-1-2 0,0-4-2 0,6 11 1 0,-7-7-1 16,2 1 1-16,5 1 3 0,-9 4 0 0,9-7 0 0,-5 7 1 0,5-5 0 15,-7 5-2-15,7-5-3 0,-6 4 0 0,6-3-2 0,0 4-3 0,0-1 1 16,0-4-2-16,0 5 1 0,0-1 0 0,0-3-2 0,0 4 1 0,6-1-2 0,-6 0 1 16,7 6 1-16,-7-6-3 0,5 3 1 0,4-3 2 0,-4 0-1 0,8 6 0 15,-7-6-3-15,9 2-5 0,-2-2-13 0,-2 2-19 0,2-2-22 0,1-5-24 16,-1 8-27-16,0-9-29 0,5 3-36 0,-2-1-46 0,-3-1-100 0,-3 2-125 0,-1-3-79 16,3-3-50-16,2 0-12 0,-8 0 8 0,6 0 26 0,-4-3 35 0,-2-3 41 15,1 2 45-15,-1-7 45 0,-1-4 49 0,-5 6 57 0,7-10 63 0,-7 3 88 0,9-2 101 16</inkml:trace>
  <inkml:trace contextRef="#ctx0" brushRef="#br0" timeOffset="209975.39">4532 12500 1 0,'7'0'80'0,"-1"0"62"0,-6-5 42 0,8 5 34 0,-8 0 27 0,5-4 24 0,-5 4 22 0,0 0 23 0,0-5 23 0,0 5 23 0,0 0 23 0,0 0-20 0,7-6-44 0,-7 6-61 0,0 0-73 0,0 0-39 0,0 0-22 0,0 0-12 15,0 0-7-15,0 0-8 0,0 0-7 0,0 0-5 0,0 0-7 0,0 0-7 0,0 0-5 0,0 0-4 0,0 0-3 0,0 0 2 16,0 6-4-16,6-6 0 0,-6 5-3 0,0-1-2 0,0 1-5 0,0 2 2 0,6-4 0 15,-6 3-1-15,0 3-6 0,0-3-1 0,0-3-5 0,0 7-5 0,8-5-4 16,-8 1-4-16,0 4-3 0,0-5-4 0,0-1-1 0,0 1-1 0,0-1 0 16,0 2-2-16,0-2-2 0,0-4-1 0,0 5 0 0,0 0-2 0,0-5 0 0,0 4-1 15,0 2 3-15,0-6 0 0,0 6 2 0,0-6 0 0,0 4 1 0,0-4 1 16,0 5 2-16,-8-5 2 0,8 0-1 16,0 4 4-16,0-4 0 0,0 0 1 0,-6 0 0 0,6 0 0 0,0 0-1 0,-6 0 0 0,6 0-3 0,-7 0 2 15,2 0-5-15,5 0 1 0,-8 0-4 0,2 0-4 0,-1-4-1 0,1-1-1 16,6 5-2-16,-5-4-2 15,-2-2-2-15,-2 0-2 0,4-3 0 0,-8 4-1 0,13-5-1 0,-14 6 0 0,7-5 1 0,2-3 1 0,-1 3 2 0,-2 0-1 0,3 0 2 16,-3-1 0-16,1-4 2 0,7-2-1 16,-5 5 0-16,-2-2 3 0,7-2-2 0,-5-6 2 0,-2 8-1 0,7-8 1 0,-8 7-1 0,8-5-1 0,-5 0 0 15,5 4 1-15,0-4 4 0,-8-2 3 0,8 7 5 0,0-5 4 0,-6 4 6 0,6 0 1 16,0 5 6-16,-5-4 1 0,5 4 4 0,0 1 0 16,-8-3 1-16,8 3 2 0,-8 0 0 0,8 5 3 0,-5-7-1 0,5 7-4 15,-8-2-1-15,8 1-4 0,-5 1-5 0,5-2-3 0,0 1-5 0,-5 5-4 16,5-4-1-16,-9 4-5 0,9-5-3 0,-7 5-4 0,7 0-3 0,0 0-5 0,-5 0-3 0,5 0-6 0,0 0-4 15,-6 0-3-15,6 5-1 0,-7-5-3 0,7 0 1 0,-6 4-1 16,6 1 2-16,0 1-2 0,-8-6 0 16,8 4 2-16,0 1 0 0,-5 1 1 0,5-2 2 0,0 7 2 0,0-7 3 0,-7 0-1 0,7 7 1 0,0-8 2 0,0 9-2 0,0-3 3 15,0 1 2-15,7-1 1 0,-7 0 3 0,0 2 1 0,5-1 3 0,3 5 0 0,-8-2 2 16,6 2 0-16,1-4 3 0,-1 8 2 0,-1-4 1 0,2 0 2 16,2 0 2-1,1 4 5-15,3-5 2 0,-5 6 3 0,5-6 3 0,1 5 6 0,-1-3 1 16,-1-2 3-16,7 1 3 0,-6 1 2 0,1-2 1 0,7-1-1 0,-10 2 3 0,1 1-1 15,4-7 2-15,2 6-2 0,-4-6-2 0,-2 0-1 0,0 3-2 0,3 1-4 16,-2-4-1-16,-2 2-3 0,-3-7-2 0,5 8-1 0,-7-3-3 0,1 0 0 16,-2-5-2-16,9 7-2 0,-7-7-2 0,-1 8 1 0,-6-9-4 0,5 8 2 15,3-7 0-15,0 2-1 0,-8 3 1 0,0-5-1 0,5 7-1 0,-5-7 2 0,0 7 0 16,0-7 0-16,0 5 1 0,-5-3 1 0,5 3-4 0,0-3 2 16,-8 3-2-16,8-3-5 0,-8-3 1 0,8 9-3 0,-5-8 0 0,-1 5-1 0,6-4-1 15,-7-1-2-15,1 2-1 0,-2 0-4 0,3-3-4 0,-2 3-4 0,7 0-6 16,-6-6-5-16,0 3-5 0,-1-3-6 0,-1 6-8 0,8-6-9 0,-5 4-8 0,-1-4-12 15,6 0-12-15,-8 5-14 0,3-5-12 0,5 0-14 0,0 0-14 0,0 0-17 16,-7 0-22-16,7 0-22 0,-8 0-25 0,8 0-28 0,-6 0-28 0,6 0-47 16,0-5-53-16,0 5-54 0,-6-4-51 0,6 4-7 0,0-6 13 0,0 6 23 0,0-3 28 15,0-3 38-15,0-3 38 0,0 3 41 0,6-4 44 0,-6-1 45 0,0 4 46 0,6-8 57 16,2 3 70-16</inkml:trace>
  <inkml:trace contextRef="#ctx0" brushRef="#br0" timeOffset="210488.21">4924 12641 0 0,'0'6'5'0,"5"3"115"0,-5-3 70 0,8 0 45 0,-8-3 32 0,5-3 27 0,-5 0 25 0,0 0 23 0,0 0 23 0,0 0 19 0,0 0 22 0,0 0 23 0,0 0 26 0,0 0-76 0,0 0-133 16,0 0-66-16,0 0-31 0,0 0-11 0,0 0 1 0,0 0-5 0,0 0-4 0,0 0-4 0,0 0-7 0,0 0-9 0,0 0-11 0,-5-3-12 0,5 3-14 0,-8 0-15 0,3 0-17 0,-2 0-13 0,0 0-11 15,0 0-10-15,1 0-8 0,-6 0-4 0,4 0-2 0,2 0 1 0,1 0 1 0,-11 0 3 16,11 0 5-16,-3-6 3 0,3 6 6 0,0 0 3 0,-9-6 3 0,7 6 1 15,1-4 4-15,-1 4 4 0,0-5 1 0,0-1 3 0,2-3 0 0,-3 5 0 16,3-1 1-16,-3-5-2 0,2 0 0 0,1 0-3 0,-2 0-5 16,-2 1-1-16,4-7-6 0,0 7-2 0,-8-6-2 0,5 6-6 0,0-6-2 0,3 0-3 15,-1 0-2-15,-1 2 0 0,1-2 1 0,-2 0-4 0,3 0 1 0,-2 2 0 16,1-3 6-16,6 2 3 0,-6-1 3 0,-1 6 6 0,7-1 4 0,-8-5 2 0,8 9 2 16,0-3 3-16,-5 0-3 0,5-1 2 0,0 4-4 0,0 1-2 0,0 1-2 15,5-1-2-15,-5-1-4 0,0 2-5 0,8-1-4 0,-8 1-2 0,7 4-5 16,-1-5 1-16,0 1 0 0,1 4 5 0,-2-6 5 0,9 6 5 15,-7-6 5-15,4 6 6 0,5 0 1 0,-11 0 3 0,8 0 4 0,1 0-1 0,-2 6 1 0,2-6 1 16,-9 6 1-16,8-2-3 0,1 1-6 0,-7-5 0 0,-1 9-6 0,1-5-1 16,-2 2-1-16,4 3-3 0,-4-4 2 0,0 5 1 0,-5 1 1 0,8-3 1 0,-8 3-1 15,5 4 2-15,-5-5 2 0,0 4-2 0,0 0 2 0,0 0-2 16,0 7 0-16,0-8-2 0,-5 2-1 0,5 1-2 0,0-2-6 0,-8 1-2 0,8 1 0 16,-5 2-2-16,5-3-1 0,-5 0 1 0,5 0-2 0,-9-2-2 0,9 2 1 15,0 6-1-15,-5-8 0 0,5 2-1 0,0 0 0 16,-7 6 1-16,7-8 0 0,0 1 0 0,0 2-2 0,0-7-1 0,0 6-1 0,7-6-1 0,-7 7-2 0,0-7 2 0,5 0-2 15,-5 1-6-15,9 1-5 0,-9-8-13 0,5 9-15 0,-5-9-18 0,5 9-24 16,3-8-29-16,-3-1-30 0,3 8-39 0,-8-11-38 0,8 4-74 0,-3 2-86 0,1 0-82 16,2-6-78-16,-3 3-22 0,2-3 4 0,-1 0 20 0,1 0 28 0,-7 0 39 15,7 0 40-15,-7 0 47 0,0-9 50 0,0 3 53 0,0-3 56 0,-7 0 71 16,7-7 77-16</inkml:trace>
  <inkml:trace contextRef="#ctx0" brushRef="#br0" timeOffset="-205300.98">5788 12369 30 0,'0'-5'67'0,"0"1"22"0,0-1 22 0,7-2 25 0,-7 4 29 0,0-3 31 0,0 1 29 0,0 1 27 0,0-2 26 0,0 1 7 16,0 1-2-16,0 0-14 0,0-1-20 0,0-1-6 0,0 6 2 0,0-4 0 0,0-2-1 0,0 1-9 0,0 1-17 0,0-1-14 0,0-1-17 0,0 2-11 0,0-1-10 16,-7 1-7-16,7-1-5 0,0 1-9 0,0-2-10 0,0 0-8 0,0 6-13 15,0-4-8-15,0-1-10 0,0 5-7 0,0-6-8 0,0 6-7 0,0 0-6 16,0-4-9-16,0 4-7 0,0 0-9 0,0 0-11 0,0 0-10 0,0 0-10 15,0 0-11-15,0 0-10 0,0 0-9 0,0 0-2 0,0 0-6 0,0 0-3 0,7 0-1 16,-7 4 2-16,0 2 1 0,8-1 3 0,-8-1 6 0,0 2 2 0,6 4 6 16,-6-1 7-16,7 6 4 0,-7-6 6 0,0 6 4 0,6 0 2 0,-6 0 0 0,0 3 1 15,5 3-2-15,-5-2-1 0,0 2-1 0,0-3 0 0,8 1-2 16,-8 2 0-16,0-2-2 0,0 5 1 0,0-3 0 0,0-3 1 0,8 7-3 0,-8-6 0 16,0 1-3-16,0-1 2 0,0 1-1 0,0-1 1 0,5 0 0 0,-5-4-1 15,0 0 0-15,0 0 0 0,6 0-1 0,-6 0-1 0,0 0 0 0,0-6-1 0,0 1 0 16,0-1 0-16,7-3 0 0,-7 3 1 0,0-3 1 0,0-3 1 0,0 3 2 15,5 0 5-15,-5-6 3 0,0 0 6 0,0 0 5 0,0 0 7 0,0 0 6 16,0 0 6-16,0 0 5 0,0 0 6 0,0 0 4 0,9 0 3 0,-9-6 0 16,0 0 4-16,7 3-4 0,-7-3 2 0,0 0-7 0,0 3-1 0,0-3-7 15,0-3-5-15,0 3-7 0,0-3-4 0,0 0-8 0,0 3-4 0,0-4-2 0,0 1-6 16,0 0-3-16,0-1 0 0,0-1-2 0,-7-4-2 0,7 6 0 0,0-1 0 16,-9-5-1-16,9 6-2 0,-5-6-1 0,-2 0-1 0,7 6 0 0,-6-7-2 0,1 7 1 15,-3-6-2-15,0 6-1 0,3 0 0 0,-1-1-2 0,-1-1-4 0,1 7 0 16,-9-5-4-16,10 3-3 0,-1 2 1 0,-2-1-3 0,-5-1 0 0,8 6-2 15,-9 0-1-15,2 0-1 0,4 0 2 16,2 0-2-16,-7 0 2 0,8 6 0 0,-3-1-1 0,-5-1 2 0,7 2 0 0,-1-3 1 0,2 3-1 0,-4 3 3 0,4-3-2 16,-2-3 2-16,7 9 0 0,-6-8 0 0,1 5 1 0,5-3-2 0,0 3 3 15,-9-4-1-15,9 5 1 0,0 0 0 0,-7-1 0 0,7 0 3 0,0 2 2 0,0-1 0 16,0-1 2-16,0 3 2 0,7-5 1 0,-7 4 0 16,0 5 1-16,9-7 2 0,-9 0-1 0,5 6 3 0,-5 0-1 0,6-5 1 0,1 4 1 0,-2 0 1 15,4-3-2-15,-4 4 1 0,2 0-1 0,-1-8 1 0,-1 8-1 16,11-3 1-16,-11-3 2 0,8 0-2 0,-7 1 2 0,9-1-1 0,-4 2 1 0,2-7-1 15,0 2 2-15,1-1 1 0,-9-1 0 0,16 2 2 0,-8-6 1 0,0 4 0 0,0-4 5 16,0 0-1-16,8 0 1 0,-10-4-1 0,2 4 3 0,0-6-1 16,6 2 2-16,-4-1 0 0,4-5-1 0,-6 4 0 0,6-3 0 0,-6 0 0 0,7 3 3 15,-9-3-2-15,10 0 3 0,-7-7 0 0,-1 5 2 0,-1 4 0 0,2-5 3 0,-8 3 0 16,6-6 1-16,-4 6 3 0,-2-1 1 0,1-4 2 0,-1 4 5 0,-6-5 0 16,7 0 1-16,-7 6-1 0,6-7-2 0,-6 7 3 0,0-6-2 0,0 6 2 15,0-6 3-15,0 5-1 0,0-1 3 16,0 8 1-16,0-7-1 0,0 5-2 0,0 1-3 0,0-2-4 0,0 6-4 0,0 0-5 0,0 0-3 0,0 0-7 15,0 0-9-15,0 0-4 0,0 0-6 0,0 0-6 0,0 0-7 0,0 0-3 16,-6 0-3-16,6 6-2 0,0-2-2 0,0 1-1 0,-7-1 5 0,7 2 3 0,0 3 3 16,0-4 3-16,0 5 6 0,-6-1 1 0,6 3 5 0,0-5 1 0,0 4 2 15,0-2 2-15,0 1 0 0,6 1 1 0,-6-1 1 16,0-1-2-16,0 6-1 0,7-5 2 0,-7-1-2 0,0 0-1 0,6 1-1 0,-6 1-3 0,8-2-1 16,-3 0-5-16,-5 3-8 0,5-5-9 0,4-1-13 0,-9 3-13 0,5 3-16 0,-5-9-17 15,7 9-19-15,-7-9-20 0,8 3-21 0,-8-2-22 0,0-4-22 0,0 0-20 16,0 5-21-16,0-5-21 0,0 0-23 0,0 0-49 0,0 0-62 0,0 0-60 0,0 0-55 15,0-5-12-15,0 1 15 0,-8-2 26 0,8-3 31 0,-7 3 36 0,7-3 38 0,-5-1 35 16,-4-1 40-16,9-2 41 0,-5 4 47 0,0-6 62 0,-3 0 70 16</inkml:trace>
  <inkml:trace contextRef="#ctx0" brushRef="#br0" timeOffset="-205127.9">6128 12603 0 0,'-6'-20'44'0,"6"2"96"0,-7-3 58 0,0 8 48 0,0-8 40 16,7 2 37-16,-5 4 35 0,-3 1 32 0,3-6 30 0,5 5 25 0,-6 1 26 0,6 4 0 0,-8-5-15 0,8 10-75 0,0-5-112 0,0 1-64 0,0 5-43 0,0-1-28 0,0-2-26 0,0 7-24 0,0-3-19 0,0 3-22 0,0 0-19 0,0-6-15 0,0 6-11 0,0 0-10 0,0 0-8 0,0 0-13 0,8 6-14 0,-8-3-16 0,6 4-15 0,-6-7-16 0,0 9-16 0,5-4-10 0,3 5-11 0,-8-1-11 0,5 0-13 0,-5 3-26 0,7-3-37 0,-7 0-36 0,7 1-35 16,0-1-40-16,-7 3-41 0,6-3-13 0,1 0 3 0,-2 1 17 0,3-5 21 0,-2 4 24 15,1-2 27-15,-1 2 29 0,1 0 30 0,7-3 40 0,-9-3 43 0,9 3 41 16,-9-2 46-16</inkml:trace>
  <inkml:trace contextRef="#ctx0" brushRef="#br0" timeOffset="-204686.41">6414 12544 91 0,'14'-4'163'0,"-9"4"52"0,2-6 44 0,1 6 43 0,-2-3 42 0,-6-3 38 16,6 2 36-16,-6-1 35 0,7-4 34 0,-7 2 31 0,0-2 30 0,5 4-62 0,-5-5-116 16,0 6-64-16,8-6-36 0,-8 6-29 0,0-8-18 0,8 8-23 0,-8-1-21 15,0-5-19-15,0 5-14 0,0 1-15 0,0-1-14 0,0 5-12 0,0-4-10 0,0 4-11 16,0 0-9-16,0-6-8 0,0 6-7 0,0 0-9 0,0 0-10 0,0 0-9 16,0 0-9-16,0 0-9 0,-8 0-9 0,0 0-5 0,3 0-6 0,5 0-7 15,-7 6-5-15,1-6-2 0,0 4-3 0,6 1-5 0,-8-1-2 0,1 5 1 16,2-3 1-16,-1-1 4 0,-2 5 2 0,3-4 2 0,-3 3 5 0,8-4-1 15,-7 3 4-15,7-2 0 0,-6-1 2 0,6 4-1 0,0-2-1 0,-6-4 1 16,6 8 0-16,0-7-2 0,0 5 2 0,0-3-2 0,0 3 0 0,6-3 2 0,-6 4 1 16,0-5 0-16,6 4 1 0,-6-5 0 0,7 6 1 0,-7-5 1 0,8 0-1 15,-3 5 2-15,3-4 1 0,-2 3 1 0,-1 1 2 0,2-7 0 0,1 8 2 16,-2-1 0-16,7-4 2 0,-8 3 1 0,11 0 5 0,-11 1 5 0,8-5 2 16,-8 4 5-16,9 1 3 0,-1-4 3 0,1 3 2 0,-7-3 2 0,5 3 3 0,-5 0 2 15,6-3 0-15,-6-2 1 0,-2 7-1 0,9-7 1 0,-14 1-1 0,5-1-4 16,3 2 0-16,-3-2-1 0,-5 1-5 0,0 1 1 0,8-3-2 0,-8-3-1 0,0 6 2 15,-8 0-2-15,8-3 0 0,0 3-1 0,-5 0-2 0,-3-2 0 16,3-1-3-16,5 3-2 0,-14-1-1 0,9-1-2 0,-2 2-1 0,-1 0-3 0,-4-3-3 16,5 3-6-16,-5 0-5 0,3-3-7 0,-2-3-7 0,4 6-7 0,-7-2-6 15,2 1-6-15,6-1-6 0,-7 1-4 0,5-5-6 0,3 6-5 0,-8-6-6 16,7 4-8-16,-2-4-6 0,1 6-9 0,2-6-5 0,-1 5-7 0,-2-5-4 0,8 0-8 16,-5 4-5-16,5-4-8 0,-8 0-8 0,8 0-8 0,-7 0-8 0,7-4-10 15,-6 4-15-15,6-5-11 0,0 5-13 0,0-6-15 0,-6 2-15 0,6-2-29 16,0 1-36-16,0-4-40 0,0 5-41 0,6-5-31 0,-6-3-20 0,0 3 2 0,6-6 16 15,1 6 27-15,1-7 28 0,-3 1 35 0,3 1 33 0,-2 0 37 0,-1-6 38 16,2 5 46-16,1-4 49 0,4 4 51 0,-5-4 63 0</inkml:trace>
  <inkml:trace contextRef="#ctx0" brushRef="#br0" timeOffset="-204401.72">6844 12418 0 0,'7'-5'4'0,"-1"1"117"0,-6-2 78 0,7 0 57 0,-7 2 48 0,6-1 42 0,-6-4 42 0,7-1 39 0,-7 5 36 0,0-4 36 0,7-1 36 0,-7 4 33 0,0 1 35 0,0-5-74 0,0 10-138 0,7-5-78 0,-7 5-47 0,0-4-31 0,0 4-22 0,0 0-21 16,0 0-19-16,0 0-23 0,0 0-19 0,0 0-22 0,0 0-19 0,0 0-16 16,0 0-17-16,0 0-13 0,0 0-9 0,0 4-8 0,0 1-4 0,0 5-6 15,0 1 0-15,0-1-3 0,0-1-1 0,0 0 2 0,0 6 3 0,0 0 1 16,0 0 3-16,5-2 3 0,-5 2-5 0,0 1 1 0,0 2-7 0,0-3-1 16,0 6-5-16,8-3-3 0,-8 3-2 0,0-2-2 15,0 0 0-15,0 1-2 0,5-1-2 0,-5 1 1 0,0-1-2 0,8 0-1 0,-8 1 0 16,6 1-2-16,-6-2-2 0,5 0-6 0,2-4-10 0,1 4-10 0,-8-5-10 0,6 1-14 15,0 1-14-15,-6-2-17 0,7-4-17 0,-2 5-19 0,-5-6-20 0,8 1-21 0,-8-5-20 16,8 4-26-16,-8-3-23 0,0-2-21 0,0 2-11 0,0-6-27 0,0 0-27 16,0 5-47-16,0-5-54 0,0 0-39 0,0 0-35 0,0 0 5 0,-8 0 19 15,0 0 30-15,3-5 34 0,-2-1 38 0,1 2 40 0,0-2 41 0,-2-3 36 0,1 4 46 16,2-5 49-16,-9 1 58 0,9 0 74 0</inkml:trace>
  <inkml:trace contextRef="#ctx0" brushRef="#br0" timeOffset="-204166.37">6780 12671 0 0,'-7'-3'1'0,"1"-9"102"0,-2 8 82 0,2-7 58 0,-1 8 49 0,2-3 42 0,-3 2 41 15,2-1 38-15,6 1 37 0,-7-8 33 0,7 8 33 0,0 4 31 16,-6-5 27-16,6 5-67 0,0 0-125 0,0 0-80 0,0 0-53 0,0 0-36 0,0 0-23 16,0 0-19-16,0 0-20 0,6-5-16 0,-6 5-15 0,0 0-11 0,0 0-11 15,0 0-8-15,7 0-9 0,-7-4-7 0,6 4-4 0,-6 0-6 0,8 0-4 16,-3 0-2-16,2 0 0 0,-1 4 0 0,2-4 1 16,-2 0-1-16,6 0-2 0,-3 0-5 0,1 5-2 0,-2-5-5 0,5 0-5 0,0 0-5 0,0 5-4 15,0-5-15-15,0 0-15 0,1 0 0 0,-1 0 0 0,0 0 0 16,-2 0 0-16,4 0-10 0,-3 4-47 0,0-4-25 0,-4 0-28 0,5 0-38 0,-7 0-39 15,-1 0-57-15,3 0-63 0,0 0-126 0,-8 0-151 0,0 0-65 0,0 0-15 16,0 0 6-16,0 0 25 0,0-4 34 0,0-6 38 0,0 6 48 0,-8-6 51 0,0 1 57 0,3-6 63 16,-1 0 71-16,1-4 79 0</inkml:trace>
  <inkml:trace contextRef="#ctx0" brushRef="#br0" timeOffset="-200617.96">7612 12388 0 0,'0'0'9'0,"0"0"61"0,0-5 39 0,0 5 35 16,0 0 33-16,0-4 30 0,0 4 29 0,0-6 25 0,0 6 25 0,-5 0 22 0,5-4 23 0,0 4-2 0,0-5-17 0,0 5-28 0,-7-4-33 0,7-1-28 0,0 5-24 0,0 0-20 0,0-7-18 0,-6 7-15 0,6-3-13 0,0 3-10 16,0-6-6-16,-6 6-7 0,6 0-7 0,0 0-6 0,0-5-5 0,-8 5-7 15,8 0-6-15,0-4-4 0,0 4-5 0,0 0-3 0,0 0 0 0,0-6-6 0,0 6 0 16,0 0-1-16,-7 0-2 0,7 0 0 0,0 0-3 0,0 0 2 0,0 0-3 16,0 0 2-16,0 0-4 0,0 0 0 0,0 0-3 0,0 0-1 0,0 0-4 0,0 0-3 15,0 0-3-15,0 0-5 0,0 0-3 0,0 0-6 0,0 0-4 0,0 0-4 16,0 0-7-16,0 0-2 0,0 0-5 0,0 0-3 0,0 0-7 0,0 0 0 15,0 0-4-15,0 0-3 0,0 0 3 0,0 0-2 0,0 0 3 0,0 0 4 16,0 0-1-16,0 0 5 0,0 0 1 0,0 6 4 0,7-2 3 0,-7-4 3 16,0 5 3-16,0 1 5 0,8-3 1 0,-8 4 5 0,0-7-1 0,0 5 3 0,6-1-2 15,-6 1 2-15,6-1 4 0,-6 2 1 0,7-2 5 0,-7 1 0 0,5 0 2 16,3-1 0-16,-8 2 0 0,6 0-1 0,1-2 1 0,-1 5-1 0,-1-4 0 16,2-1 0-16,2 2-1 0,-4 3-3 0,1-3-4 0,1 0 0 15,7 3-6-15,-7-4-1 0,-2-1-2 0,1 6-2 0,7-5-2 0,-5 4 0 16,-3-2-2-16,2 2 0 0,0-4-2 0,5 5-1 0,-4-7-2 0,-3 7 2 0,3-5-1 0,3 4 0 15,-3-2 0-15,0 2 0 0,-3-4-1 0,1 5-2 0,1-6 3 16,-2 1-1-16,4 4 2 0,-9-3-1 0,7 0-1 0,-2-2 2 0,1 1 0 0,-6-1-3 0,7 2-1 16,-1-3 1-16,-6 3-3 0,8-1 2 0,-8-5 0 0,5 4 1 0,-5-4-1 15,7 6-2-15,-7-6 1 0,0 6 0 0,0-6 1 0,7 0-2 0,-7 0 0 16,0 0 2-16,0 3 1 0,0-3-1 0,0 0 1 0,0 0 2 0,0 0-2 0,0 0 4 16,0 0 3-16,0 0 2 0,0 0 0 0,0 0 6 0,0 0 0 0,0 0 3 15,0 0 6-15,0 0 0 0,0 0 4 0,0 0 0 0,0 0 3 0,0 0 0 16,0 0 2-16,0 0-1 0,0 0 0 0,0 0 0 0,0 0-3 0,0 0-3 15,0 0-2-15,0 0-4 0,0 0-3 0,0 0-5 0,0 0-4 0,0 0-2 16,-7 0-4-16,7 0-4 0,0 6-3 0,-7-6-1 0,7 0-3 0,-5 0 1 16,5 0-3-16,-8 6-2 0,8-6-1 0,-6 0 2 0,-1 3-2 0,7-3 3 15,-6 4-1-15,1-4 0 0,-2 6 1 0,-2-1 0 0,4-1 0 0,-2 1 0 16,1 2 0-16,-7 2-1 0,5-4 1 0,3 5-1 0,-9-1 1 0,9 0-2 0,-10 1 2 16,10 1 0-16,-9-2 2 0,9 1-3 0,-8 5-1 0,-1-6-2 0,9 0-1 15,-2 7 2-15,-7-7-1 0,7 0 1 0,1 6-1 0,1-3 0 0,-4-3 2 16,2 0-4-16,2 0 0 0,-1 1-1 0,-1 1 1 0,1-7-5 0,6 6 1 15,-8-5-4-15,8-1-5 0,0 1-6 0,-5 1-4 0,5-2-7 0,0 1-8 16,-7 1-9-16,7-2-9 0,0 2-13 0,0-1-13 0,0-1-14 16,0 0-18-16,0-4-15 0,-6 5-20 0,6 1-18 0,0-6-18 0,0 3-17 0,0-3-18 0,0 6-22 15,0 0-20-15,6-3-44 0,-6-3-53 0,0 0-57 0,0 0-59 0,0 6-8 16,7 0 13-16,-7-6 26 0,0 0 31 0,0 0 35 0,5 0 39 0,-5 0 34 16,8-6 40-16,-8 0 42 0,6 3 43 0,-6-3 57 0,7-3 67 0</inkml:trace>
  <inkml:trace contextRef="#ctx0" brushRef="#br0" timeOffset="-199326.44">8439 12555 19 0,'0'-6'102'0,"0"1"49"0,0 5 38 0,0-4 34 0,0 4 32 0,8-6 28 0,-8 3 29 0,0-3 29 0,0 2 32 0,0 4 27 15,0 0 28-15,0-5-28 16,0-1-62-16,0 6-53 0,0 0-45 0,0-3-25 0,0 3-17 0,0 0-11 0,0 0-9 0,0 0-12 0,0-7-8 0,0 7-14 0,0 0-15 0,0 0-14 0,0 0-17 0,0 0-13 0,0 0-18 0,0 0-8 0,0 0-11 16,0 0-6-16,0 0-3 0,0 0-4 0,0 7 0 0,0-4-7 0,0 3-2 15,0 3-1-15,8-3-4 0,-8 3 3 0,0 0 3 0,0 0 2 0,0 3 6 0,0 1 3 16,0 2 1-16,0 0-3 0,0 4-7 0,0-4-1 0,0 6-7 0,0-6-3 15,0 3-3-15,0 1-2 0,0 2-2 0,0-3-4 0,0 3 1 0,5-2-4 16,-5-1-2-16,0 3-3 0,0-2-2 0,0-4 0 0,0 6-1 0,6-8-1 16,-6 1 1-16,0 2 0 0,7-1 1 0,-7-2-2 0,0-2 0 0,5-2-3 15,-5 1 0-15,0 1-1 0,0-7-5 0,0 0-1 0,9 1 3 0,-9 1-1 16,0-6 6-16,0 0 5 0,0 0 5 0,0 0 6 0,0 0 2 0,0 0 2 0,0 0 3 16,0 0 0-16,0 0 5 0,0 0 1 0,-9-6 5 0,9 1 0 0,0 1 1 15,0-5-2-15,0 3-4 0,-5 2-4 0,5-7-6 0,0 1-3 0,-7 1-4 0,7 0-1 16,-6-1 0-16,6-1-3 0,-5-4-1 0,5 6-1 0,-8-4-2 0,8-2-1 15,-8-1 1-15,8 2-2 0,0-5-3 0,-5 4 1 0,5-6-1 0,0 3-2 16,0-3-1-16,-7 2 1 0,7 4 0 0,0-4 0 0,0 1 2 0,0-3 1 16,0 6 1-16,0-4-1 0,0 4 1 0,0-5 0 0,0 10 1 0,0-3 1 0,0-2 2 15,0 0 0-15,0 6 2 0,0-1 3 0,7-1 2 0,-7 1 1 0,0 1 3 16,0 4 0-16,0-5 2 0,5 6 0 0,-5-1 0 0,0-4-2 0,0 9 0 16,8-6 0-16,-8 0-2 0,0 2-1 0,8 4-1 0,-3-5-1 0,1 5-4 0,-6 0-1 15,7 0-3-15,7 0 0 0,-9 0-1 0,2 0 0 0,4 0 3 16,-2 5-1-16,3-1 3 0,-5 2 2 0,5 0 0 0,3-2 1 0,-4 6 0 0,2-6 0 15,0 6 1-15,1-1-3 0,-9 3 3 0,10-3-2 0,-9 0 2 0,7 0 0 16,-8 1 1-16,3 4 0 0,-8-2 1 0,6-3 0 0,1 5-1 0,-7-4 1 0,0 6 1 16,0-7 0-16,0 1 1 0,-7 4 1 0,7-4 2 0,-6-1-4 0,-2 3-3 0,3-5-5 15,0 4-4-15,-3-2-5 0,2 1-4 0,-9 1-10 0,10-7-6 0,-9 6-11 16,9-5-12-16,-8 4-10 0,5-3-13 0,-3-2-16 0,4 2-14 0,-7-1-13 16,8-5-9-16,-1 4-15 0,-5 1-17 0,3-5-16 0,4 4-20 0,-1-4-23 15,-1 0-25-15,2 6-43 0,-4-6-49 0,4 0-58 0,5 0-57 0,0 0-13 16,0 0 8-16,-7-6 20 0,7 6 26 0,0-4 30 0,0-1 32 0,0 5 38 0,0-4 37 15,0-7 42-15,0 1 46 0,7 1 55 0,-2-6 66 0</inkml:trace>
  <inkml:trace contextRef="#ctx0" brushRef="#br0" timeOffset="-199074.45">8890 12369 0 0,'0'0'13'0,"0"0"133"0,0 0 82 0,0 0 62 0,-7-5 48 0,7 1 46 0,0-1 38 0,0 5 40 0,0-7 33 0,0 7 34 0,0-3 32 0,0-3 28 0,0 6 31 0,0-5-95 0,0 5-160 0,0 0-92 0,0-4-57 0,0 4-35 0,0 0-23 0,0 0-24 0,0 0-20 0,0 0-20 0,0 0-18 0,0 0-17 0,0 0-12 0,0 0-14 16,-7 4-9-16,7-4-13 0,0 5-10 0,0 4-4 0,-5-2-7 0,5 2-4 15,0 6-2-15,-8-1 4 0,8 2-1 0,-5-3 4 0,5 7 4 0,0 0 0 16,-8 4 0-16,8-3-8 0,-6 3-7 0,6-6-15 0,-7 3-16 0,7 2-18 0,0-3-23 16,-6-1-22-16,6 5-23 0,0-9-25 0,0 4-29 0,-7 1-28 0,7 1-24 0,0-7-37 15,0 0-37-15,0 2-59 0,7-2-63 0,-7 0-42 0,0 0-27 0,0-2 6 16,0-3 23-16,0 1 32 0,6-1 36 0,-6-4 39 0,0-1 40 0,0 2 40 15,0-6 41-15,7 0 48 0,-7 0 49 0,0 6 62 0,0-6 78 0</inkml:trace>
  <inkml:trace contextRef="#ctx0" brushRef="#br0" timeOffset="-198725.42">8966 12717 0 0,'7'-12'30'0,"2"-3"102"0,-4 8 60 0,2-8 50 0,-7-1 46 0,6 5 44 16,-6-2 40-16,5 4 39 0,-5-3 38 0,8-2 34 0,-8 4 33 0,0 6 15 15,0-5 2-15,8-3-67 0,-8 9-109 0,0-3-63 0,0 1-35 16,5 1-33-16,-5-2-22 0,0 3-26 0,0-3-21 0,0 6-19 0,6 0-18 0,-6 0-16 15,0 0-14-15,0 0-13 0,0 0-11 0,0 0-9 0,0 0-13 0,0 0-7 0,0 0-8 16,0 0-6-16,-6 0-4 0,1 0-4 0,5 6-2 0,-8-6-3 0,8 3-2 16,-8 3-6-16,3-2 1 0,-1 7-6 0,-1-8-4 0,-7 4-7 0,7 2-6 0,2-4-1 15,-1 5-6-15,1-6-6 0,-11 6-5 0,11-6-6 16,-2 8-7-16,0-8-4 0,2 1-3 0,-3 5-7 0,1-7-1 0,7 3-2 16,-5-1 1-16,-2-1-2 0,7 2 5 0,-7 0 0 0,7-3 5 0,0 3 4 0,-5 0 4 15,5-6 4-15,0 3 5 0,0 1 1 0,-8 2 5 0,8-1 3 0,0-5 2 0,0 4 4 16,0 1 4-16,0 2 3 0,0-7 5 0,8 3 2 0,-8 3 4 0,0-1 3 15,5-1 3-15,-5 2 6 0,0-2 4 0,7 1 7 0,-7-5 6 0,7 9 4 0,-2-3 6 16,2-2 1-16,-7 2 2 0,8-1 1 0,-3-1 0 0,2 5 0 0,0-3-2 0,-2-2 0 16,3 7-2-16,0-8-5 0,-3 9-3 0,1-9-6 0,-1 3-4 0,2 0-8 15,2 1-9-15,-4-1-17 16,2-1-17-16,-7-1-20 0,6 2-21 0,-1 0-26 0,3-3-28 0,-8 3-29 0,8 0-31 0,-8-3-48 0,5-3-57 0,-5 6-87 16,6-2-98-16,-6-4-34 0,0 5-3 0,0-5 16 0,8 0 28 0,-8 0 34 0,0 0 34 15,0 0 42-15,0 0 42 0,0-5 46 16,5 1 45-16,-5-2 58 0,0 3 63 0</inkml:trace>
  <inkml:trace contextRef="#ctx0" brushRef="#br0" timeOffset="-198457.8">9411 12480 0 0,'0'-8'16'0,"6"-2"134"0,-6 6 79 16,0-8 59-16,0 3 50 0,0 3 47 0,0-3 46 0,-6 0 42 0,6 5 41 0,0-2 37 0,0-4 33 0,0 5 32 15,0 0 28-15,0 1-96 0,0 4-168 0,0-6-92 0,0 6-51 0,0 0-34 16,-6 0-25-16,6 0-29 0,0 0-25 0,0 0-26 0,0 0-27 0,0 0-18 15,0 0-15-15,0 0-13 0,0 0-11 0,0 6-7 0,0-2-8 0,-8 6-7 0,8-6-2 16,0 8-4-16,-7 1 0 0,7-4 1 16,0 6 0-16,0 1 3 0,-5-2 3 0,5 1 4 0,0 4-1 0,-9-4-5 0,9 4-8 0,0 2-12 15,-5-3-17-15,5 2-17 0,0 0-23 0,0-2-21 0,0 3-20 0,0 0-20 0,0-3-25 0,0-2-27 16,0 2-25-16,0-3-30 0,0 4-28 0,5-4-53 0,-5 0-61 0,9 0-63 16,-9 0-57-16,0-6-9 0,0 1 16 0,5-1 26 0,-5 0 32 0,0-3 35 15,0 0 39-15,-5-3 40 0,5 3 43 0,0 0 43 16,0-6 47-16,-9 0 60 0,4 0 69 0</inkml:trace>
  <inkml:trace contextRef="#ctx0" brushRef="#br0" timeOffset="-198268.26">9221 12803 0 0,'-6'-4'9'0,"6"-2"129"15,-7 2 83-15,7-1 63 0,0 1 50 0,0-1 47 0,-5-5 42 0,5 4 41 16,0 1 33-16,0 1 33 0,0 4 29 0,0-5 28 0,0 1 26 0,0-2-89 16,5 2-155-1,-5 4-91-15,0-5-61 0,0-1-35 0,7 3-24 0,-7 3-21 0,0-7-23 0,6 2-20 0,-6 5-13 0,8-4-13 16,-8 4-13-16,6-5-6 0,-6 5-13 0,7-6-6 0,-2 6-11 0,2-4-8 0,0 4-8 0,-2-3-5 0,3 3-5 15,-1 0-11-15,7-6-10 0,-9 6-18 16,8 0-21-16,-7 0-29 0,7-6-30 0,0 6-39 0,-5 0-43 0,5 0-65 0,-3 0-75 0,4 0-98 16,1 0-103-16,-3 0-40 15,-5 0-8-15,5 0 15 0,2 0 23 0,-1 0 37 0,-8-3 42 0,9 3 46 0,-7-6 51 16,4 0 56-16,-3 2 59 0,0-1 71 0,3-1 74 0</inkml:trace>
  <inkml:trace contextRef="#ctx0" brushRef="#br0" timeOffset="-198031.11">9769 12735 0 0,'-8'10'1'0,"8"-1"106"0,-5 2 79 16,-1-7 50-16,-2 7 37 0,3-11 29 0,5 4 23 0,-8-4 25 0,8 5 24 0,0-5 22 15,-7-5 23-15,1 5 22 0,6 0 21 0,0 0-74 0,0 0-128 16,-6 0-76-16,6 0-47 0,0 0-22 0,-5-4-6 0,5 4-1 0,0 0-2 16,-7 0-2-16,7 0-5 0,0 0-2 0,0 0-2 0,0 0-4 0,0 0-5 0,0 0-8 15,0 0-6-15,0 0-14 0,0 0-12 0,0 0-11 0,0 0-9 0,0 0-7 16,0 0-9-16,7-5-5 0,-2 5-8 0,-5 0-5 0,6-6-8 0,0 6-11 15,9 0-14-15,-10 0-20 0,9-4-20 0,-1 4-25 0,0 0-28 0,0 0-42 16,0-6-47-16,0 6-89 0,0 0-107 0,1-5-49 0,-2 5-24 0,0-4-1 0,3 4 9 16,-10-5 24-16,9 1 26 0,-9-2 35 0,8 2 37 0,-6-1 47 0,0-1 48 0,0-4 57 15,-1 1 60-15</inkml:trace>
  <inkml:trace contextRef="#ctx0" brushRef="#br0" timeOffset="-197696.6">9924 12534 0 0,'-5'-3'7'0,"-3"-3"123"0,3 2 84 16,-1-1 60-16,-2-1 51 0,3-4 47 0,5 5 44 0,-7 1 42 0,-1-1 40 15,2 5 36-15,6-6 30 0,-6 2 29 0,6 0 27 0,0-1-88 16,0 5-150-16,-7-5-91 0,7 5-60 0,0 0-37 0,0 0-27 0,0 0-24 0,0 0-28 0,0 0-24 16,0 0-22-16,0 0-18 0,0 0-15 0,0 0-10 0,0 0-14 0,0 0-7 15,0 0-8-15,0 0-6 0,0 0-8 0,0 0-2 0,0 5-2 0,0 0 1 16,7-1-1-16,-7 0 4 0,0 2 0 0,6 3 5 0,-6-4 1 0,6 5 5 0,2-4 2 16,-8 3 2-16,7 0 2 0,-2-3 1 0,3 3 0 0,-2 0 2 15,7 3-1-15,-8 1 1 0,9-3-1 0,-7 0 1 0,6 0 0 0,0 0-2 0,-2-1 0 16,-3 6 2-16,5-6-2 0,0 3 0 0,-8-3 0 0,9 0 1 0,-7 1-2 15,-1-1 1-15,8-4 0 0,-7 5 0 0,-7-4 2 0,5-1 1 0,3 5-2 16,-8-6 5-16,0 1 0 0,0-1 3 0,0 1 4 0,0-5 3 0,0 6-1 0,0-2 4 16,-8 2-1-16,3-1 2 0,-2-1-4 0,7 1 1 0,-14 5 0 0,8-6-2 15,-1 1-2-15,-7 1-1 0,4 3-7 0,2-3-3 0,-5-3-4 16,5 9-10-16,-3-8-8 0,4-1-11 0,-6 8-11 0,7-7-12 0,-1 8-14 0,-7-9-15 0,9 9-17 16,-3-9-20-16,3 3-22 0,-1 3-24 0,-2-5-26 0,3 1-30 0,5 1-28 15,-7-2-52-15,-1 2-62 0,2 3-72 0,0-9-77 0,6 6-20 16,-7-2 4-16,2 1 21 0,5-1 29 0,-9-4 35 0,9 0 38 0,0 0 40 15,0 0 46-15,0 0 45 0,-5 0 48 0,5 0 62 0,0 0 67 0</inkml:trace>
  <inkml:trace contextRef="#ctx0" brushRef="#br0" timeOffset="-196988.46">10406 12467 105 0,'8'-5'208'16,"-1"5"69"-16,-1-4 51 0,0-2 43 0,-6 0 38 0,7 2 35 0,-7-1 35 0,5-1 34 15,-5-3 29-15,0 5 29 0,8-1 27 0,-8 1-68 0,0-2-126 0,6 6-100 16,-6-6-89-16,7 2-50 0,-7 4-20 0,0 0-21 16,0 0-16-16,0 0-14 0,0 0-19 0,0 0-13 0,0 0-11 0,0 0-12 0,0 4-9 0,0 2-7 15,0 4-9-15,0-5-7 0,0 4-4 0,0 1-3 0,0-1-1 0,-7 7 1 16,7-2 1-16,0 1 1 0,0 1 2 0,-6 2 1 0,6-3 0 0,-8 3-1 0,8 3 1 16,-5 3-1-16,-2-4-4 0,7 4 0 0,-6-3-1 0,6-3-3 0,-6 6-3 15,6-3-3-15,0-2-2 0,0 0-5 16,0 1-5-16,0-6-5 0,0 6-4 0,0-5-5 0,0-2-4 0,6 2-4 0,-6 0-3 0,6 0-3 0,-6-5-3 0,7-1-2 15,-7 2 2-15,5-1 0 0,-5-1 6 0,8-3 6 0,-8-2 11 0,0 1 7 16,0-1 11-16,0-4 10 0,6 0 8 0,-6 0 7 16,0 0 6-16,0 0 7 0,0 0 6 0,0-4 6 0,0-1 3 0,0 1 3 0,0-2-1 0,0-3 0 15,0 3-6-15,0-4-5 0,-6 1-7 0,6 0-5 0,-8 0-4 0,8-6-5 0,-5-1-3 16,5 2-5-16,-7-2-3 0,1 1-1 0,0 1-1 0,6-5-2 0,-7 4-1 16,-1 0 1-16,8 2-2 0,-5 3 0 0,-3-4-2 0,2 2-2 0,6 3-4 15,-5 3-3-15,5 2-3 0,-7 1-5 0,-1 3-1 0,2-6-3 16,6 6-2-16,-6 6-4 0,-1-6-1 0,2 3-3 0,-3 1-2 0,0 2 1 0,3-1-4 0,5 4 1 15,-6 1 0-15,1 1 0 0,-2-1 1 0,-2-1 3 0,9 0 1 0,-5 1 2 16,-2 5 2-16,7-6 2 0,-6 1 2 0,6 1 1 0,0-2 2 0,0 0 3 16,-5 3 1-16,5-5 3 0,0 4 2 0,0-1 6 0,0-1 2 0,5 3 3 0,-5-3 1 15,0 0 2-15,6 0 1 0,-6 1 1 16,7 1 2-16,-2-7 2 0,4 6 0 0,-2-1 3 0,-2-4 2 0,1 1 2 0,7 3 0 0,-5-3 1 0,4-2 1 0,0 2 2 16,3-6-1-16,-4 0 2 0,2 5 2 0,2-5-1 0,4 0 5 0,-6 0-1 15,0-5 4-15,-2 5 3 0,10-6 6 0,-8 2 4 0,1-7 6 0,-2 7 7 16,7-2 4-16,-6-3 7 0,1 0 6 0,-9 3 0 0,10-9 4 0,-10 11 0 15,9-11-1-15,-9 6 0 0,3-6-2 0,5 6 1 0,-5-7-3 0,-3 2-3 16,1-5-7-16,2 4-5 0,-8 0-7 0,5 0-7 0,2-4-1 16,-1 4-4-16,1 0 1 0,-7 6 0 0,7-7 1 0,-7 7-1 0,7-2-3 0,-7 7-2 0,0 1-5 15,0-3-4-15,0 6-4 0,0 0-4 0,0 0-4 0,0 0-3 0,0 0-4 16,0 0-2-16,0 0-5 0,0 0-2 0,0 6-3 0,-7-3 0 0,7 7-2 16,-7-5-1-16,7 4 2 0,-7 1-2 0,7 1 5 0,-6 3 3 0,6-5 2 15,-7 2 2-15,7 4 0 0,0-2 0 0,-5-3-1 0,5 1 0 0,0 4 0 0,0-6-3 16,-8 4 1-16,8-2-5 0,0-1-1 0,0-1-9 0,8 3-13 0,-8-3-9 15,0 0-8-15,0 0-11 16,5 1-17-16,-5 1-16 0,0-1-20 0,7-6-18 0,-7 5-15 0,0-4-14 0,0 1-12 0,6-2-9 0,-6-4-10 0,0 5-8 0,0-5-5 16,7 0-15-16,-7 0-18 0,0-5-37 0,7 1-44 0,-7-2-57 0,0 1-56 15,0 1-14-15,0-1 9 0,0-5 19 0,0 1 22 0,0-1 26 0,-7-5 28 0,7 0 31 16,0 0 34-16,0-4 39 0,-7 5 41 0,7-5 57 0,0-2 63 0</inkml:trace>
  <inkml:trace contextRef="#ctx0" brushRef="#br0" timeOffset="-196862.42">10700 12593 71 0,'0'-19'149'0,"0"0"50"0,0 4 42 0,0 0 41 0,0 0 41 0,0 0 33 0,0 6 33 0,0-1 26 0,0 1 24 0,0 0 19 0,0 3 17 0,0 0-66 0,0 2-115 0,0 4-74 0,0 0-54 0,0-5-40 0,0 5-34 0,0 0-30 0,0 0-30 0,0 0-21 0,0 0-18 0,0 0-18 0,0 0-18 0,0 5-16 0,0 5-19 0,0-4-17 0,7 3-16 0,-7-4-28 0,0 3-33 0,7 3-49 0,-7-2-60 0,0 1-56 0,5 1-49 0,3-1-18 0,-3-1 0 0,1 0 14 0,2 0 22 0,-3 3 27 0,2-3 28 0,2-5 31 0,-4 6 34 16,1-5 42-16,6 0 44 0,-3 5 57 15,3-4 73-15</inkml:trace>
  <inkml:trace contextRef="#ctx0" brushRef="#br0" timeOffset="-196540.26">10961 12641 0 0,'6'0'42'0,"-1"0"125"15,-5 0 77-15,8 0 61 0,0-3 50 0,-8 3 46 0,0-6 47 0,0 2 41 32,5-1 41-32,-5 1 35 0,0-2 31 0,0 0 19 0,0 2 6 0,0-6-93 15,0 6-150-15,0-2-92 0,0 2-56 0,0-5-38 0,-5 4-31 0,5-2-26 0,-8 4-28 16,8-3-23-16,-8 1-22 0,8 5-18 0,-5-4-11 0,-1 4-15 0,-1-6-11 0,2 6-12 16,-4 0-11-16,2 6-5 0,2-6-3 0,-1 4-3 0,-7 1 3 0,5-5 0 15,3 9 1-15,-2-2 2 0,0-2 0 0,2 4 2 0,-3-5-2 0,1 6 5 16,2-5-2-16,-2 4 3 0,0 3 1 0,7-3 1 0,0-5 1 0,-5 5 0 15,5-3 0-15,0 3-2 0,-8 3 2 0,8-9 0 0,0 9 2 0,8-9 1 16,-8 7-1-16,0-1 1 0,5 3 0 0,-5-9 3 0,7 8 1 0,-7-1 1 16,7-1 1-16,-2 0 2 0,2 1 3 0,1 1 1 0,-3 2 1 0,2-3 3 0,5 1 5 15,-4-2 3-15,-1 0 1 0,5 3 6 0,-7-8 2 0,2 5 4 0,2 0 3 16,-4 3-1-16,8-9-1 0,-8 3 0 0,-5 3 1 0,8-3-2 0,0-2 0 0,-8 1-3 16,5-1-1-16,-5 1-4 0,0 1 2 0,0-6-4 0,0 0-3 0,0 4-2 15,0 2-6-15,0-6-6 0,-5 5-9 0,-3-5-10 0,8 4-10 0,-8-4-11 16,3 0-14-16,-1 6-16 0,-1-6-18 0,-7 0-23 0,7 0-27 0,2 0-26 15,-7 0-29-15,5 0-31 0,-1 0-30 0,-4 0-33 0,5 0-36 0,2 0-55 16,-3 0-65-16,1 0-49 0,-5-6-40 0,5 6 2 0,7 0 20 0,-5-4 30 0,-3 4 35 16,2-5 41-16,6-1 43 0,-7 2 43 0,7 4 46 0,0-6 51 0,0 1 51 0,0-4 63 15,0 5 78-15</inkml:trace>
  <inkml:trace contextRef="#ctx0" brushRef="#br0" timeOffset="-196293.44">11130 12589 0 0,'19'-15'21'0,"-7"6"143"0,2-1 85 0,-7-1 66 0,7 1 57 0,-8 1 49 0,1 0 46 15,-2 3 41-15,-5-4 38 0,7 5 34 0,-7 1 31 0,7-1 28 0,-2-1 24 0,-5 2-106 16,0 4-178-16,0 0-106 0,8-4-58 0,-8 4-42 0,0 0-26 16,0 4-24-16,0-4-19 0,7 4-15 0,-7 2-14 0,0-1-11 0,0 4-8 0,0-2-7 15,0 2-5-15,5 0-5 0,-5 0-4 0,0 6-7 0,0-6-3 0,0 3-3 16,0 1-5-16,-5 2-2 0,5 0-3 0,0 0-6 0,0-2-1 16,0 2-7-16,-7 6-7 0,7-8-15 0,0 2-12 0,-8 6-17 0,8-6-17 0,0 3-20 15,0-2-20-15,0-2-26 0,0 0-26 0,0 0-29 0,0 1-30 0,0 1-30 16,0-2-34-16,0-4-29 0,8 5-27 0,-1-6-55 0,-7 1-58 0,5-1-49 15,4-4-39-15,-9 5-1 0,5-4 23 0,0-1 33 0,3-1 39 0,-8 2 40 0,5-6 45 0,-5 0 46 16,0 0 44-16,0 0 47 0,0 0 48 0,0-6 62 0,0-3 77 16</inkml:trace>
  <inkml:trace contextRef="#ctx0" brushRef="#br0" timeOffset="-196119.84">11138 12838 0 0,'-8'-6'23'0,"0"6"141"0,3-3 85 0,-1 3 64 15,-1-6 53-15,7 0 47 0,0 6 45 0,-6-3 39 0,12-8 36 0,-6 7 34 16,0-2 28-16,0 2 30 0,0 4 27 0,0-5-104 0,7 1-180 0,-7 4-99 0,0-5-57 15,6 5-35-15,-6-6-29 0,5 2-24 0,-5 4-21 0,8-6-18 0,0 6-15 16,-3-5-13-16,1 5-10 0,1-4-9 0,-2 4-11 0,9 0-10 0,-7-5-10 0,-1 5-8 16,8 0-8-16,-2 0-14 0,-5 0-18 0,5 0-23 0,3 0-31 0,-10 0-32 15,9 0-37-15,-9 0-44 0,8 5-51 0,-5-5-87 0,-2 0-107 0,1 4-80 16,-1-4-66-16,2 0-15 0,-3 0 4 0,3 0 23 0,-3 0 34 0,-5 0 43 0,5-4 48 16,4-1 53-16,-9 1 55 0,5-2 61 0,2-3 63 0,-7 3 81 0,8-4 90 15</inkml:trace>
  <inkml:trace contextRef="#ctx0" brushRef="#br0" timeOffset="-195535.62">11723 12936 1 0,'5'0'85'0,"-5"-6"56"0,0 6 41 0,0-4 36 15,8 4 31-15,-8 0 33 0,0-6 34 0,0 6 34 0,0-5 36 0,0 5 30 16,0 0 30-16,0 0-16 0,0-4-43 0,0-1-58 0,0 5-62 0,0-4-34 0,-8 4-18 16,8-6-12-16,0 6-6 0,-5 0-13 0,5-3-15 0,0 3-15 0,0 0-18 15,-7 0-11-15,7-6-13 0,0 6-9 16,-7 0-9-16,7 0-9 0,0 0-8 0,0 0-7 0,0 0-9 0,0 0-6 0,0 0-9 0,0 0-4 0,0 0-4 16,0 0-5-16,0 0 1 0,0 0-3 0,0 0-1 0,0 0 2 0,0 0-1 15,0 0 2-15,0 0-3 0,0 0 2 0,0-6-1 0,7 6 1 0,-7 0-1 0,7-3-4 16,-7 3-4-16,5 0-3 0,3 0-5 0,4-6-2 0,-5 6-4 0,5-6-4 15,2 6 0-15,-1 0-3 0,0-4 1 0,7 4-3 0,-9 0-1 0,10 0-11 0,-2-5-11 16,-6 5-12-16,8 0-13 0,-8 0-23 0,0-6-18 0,-2 6-23 0,-3 0-17 16,5 0-23-16,-5 0-22 0,-3 0-23 0,0 0-23 0,-5-3-21 15,9 3-23-15,-9 0-37 0,0 0-41 0,0 0-38 16,0 0-38-16,0-4-28 0,0-2-23 0,-9 0 6 0,9 3 20 0,-5-3 30 0,0 0 34 0,5 3 34 0,-8-8 38 0,2 7 35 16,-1-2 41-16,-1 2 49 0,8-5 51 0,-5 4 60 0,-1-1 52 0,-2 2 25 0,8-2 32 15,-5 1 38-15,-2 1 41 0,7-1 40 0,-6 1 38 0,6-2 38 0,-7 2 34 0,7-7 36 16,-7 8 36-16,7-4 37 0,-7 2 37 0,7 1-3 0,-5-1-24 15,5-5-17-15,0 7-12 16,0-3-19-16,-8 0-19 0,8 3-19 0,0-3-20 0,0 6-13 0,0 0-11 0,0-6-15 0,0 6-16 0,0-4-16 0,0 4-19 16,0 0-14-16,0 0-14 0,0-5-15 0,0 5-14 0,0 0-19 0,0 0-16 0,0 0-15 15,0 0-8-15,0 0-9 0,0 0-7 16,-5 5-5-16,5-1-5 0,0 2-7 0,0 0-4 0,0 3-3 0,0-3-4 0,0 1-2 0,0 4 1 0,0-2 0 16,0 7 1-16,0-7-4 0,0 6-18 15,0-6-9-15,-6 7 0 0,6-2 0 0,0 0 0 0,0 0 0 0,0 1 0 0,0 1 0 0,0-2-25 0,0 2-34 0,0-7-12 16,0 6-20-16,0-2-18 0,0-2-22 0,0 4-24 0,0-5-27 0,0-1-30 15,0 0-32 1,6 1-37-16,-6 1-40 0,0-7-43 0,5 7-86 0,3-3-103 0,-8-3-32 0,5 4 0 0,2-3 23 0,0 0 29 0,0-3 38 0,-1-3 41 0,1 0 44 16,-2 0 47-16,3 0 50 0,-2-3 52 0,-6-3 58 0,5-3 63 0</inkml:trace>
  <inkml:trace contextRef="#ctx0" brushRef="#br0" timeOffset="-195279.18">12244 12534 0 0,'6'0'38'0,"1"0"157"0,-7 0 93 0,5 0 67 0,3 0 57 0,-8-3 47 0,8 3 47 0,-3-6 36 0,-5 6 37 0,0-4 32 0,6 4 28 15,-1 0 30-15,-5-5 29 0,7 5-125 0,-7 0-207 0,0 0-113 0,0 0-63 0,9 0-35 0,-9 0-23 0,0 0-17 0,0 5-16 0,5-1-8 0,-5-4-10 0,0 6-6 0,0-3-7 0,0 7-66 0,0-5-2 0,0 1 0 0,0 4 0 0,0-1 0 0,0 0 0 0,0 1 0 0,0 0 0 16,0 0 0-16,0 0 0 0,0-1 0 0,0 6 0 0,0 0 0 0,-5 0 0 0,5-2 0 15,0 2 0-15,0 0 0 0,0 0 0 0,0 0 0 0,0 0-45 0,0 4-116 16,0-4-37-16,0 0-50 0,5 0-57 0,-5 0-79 0,0-2-90 0,0-4-87 16,0 6-73-16,0 0-19 0,0-5 11 0,0-1 25 0,0 2 34 0,-5-7 45 0,5 2 46 15,-9-6 54-15,9 5 57 0,-7-10 65 0,2 5 65 0,-1-10 79 0,1 4 80 16</inkml:trace>
  <inkml:trace contextRef="#ctx0" brushRef="#br0" timeOffset="-187215.18">12584 12446 27 0,'0'0'103'0,"-9"-4"41"0,4 4 34 0,5-5 30 0,-7 5 29 0,-1-6 27 0,8 2 25 0,-6-1 26 0,6 5 28 15,-6-4 28-15,6 4 26 0,-7-5-34 0,7 1-69 0,-5 4-44 0,5-6-32 0,0 6-17 0,0 0-9 0,0-6-8 0,0 6-7 0,0 0-6 0,0-4-5 0,0 4-3 0,0 0-10 0,0-5-6 0,0 5-12 16,0 0-6-16,0-5-8 0,0 5-8 0,0 0-10 0,5-4-5 0,-5 4-12 0,0 0-6 16,7-6-7-16,-7 6-8 0,0 0-9 0,0 0-7 0,6 0-8 0,-6 0-6 0,6 0-6 15,2 0-2-15,-8 0-5 0,7 0 0 0,-2 0-1 0,4 6-2 0,-4-2 1 16,0 1-3-16,3-5 2 0,-3 9-3 0,11-3-2 0,-11 4 0 0,1-5-2 0,7 4-2 15,-6 1 0-15,-1 5-1 0,1 0 0 0,0-6-4 16,5 6 0-16,-4 1-1 0,-8 2-2 0,5-3 1 0,-5 3-2 0,6 3 1 0,-6-2 0 0,0 2 0 16,0-2 1-16,0 5-1 0,0-3 1 0,0 1 0 0,0 4 0 0,-6-7-1 15,6 0-2-15,-5 5 0 0,5-3-2 0,0-6-9 0,-8 4-11 0,3-5-13 16,5 2-16-16,-7-1-20 0,0-2-20 0,0-4-23 0,1 2-23 0,-1-1-29 0,-6 5-34 16,7-6-40-16,-7-5-40 0,5 7-78 0,-5-2-92 0,3 1-52 0,1-4-28 15,-3 3 3-15,-2-5 20 0,8-4 31 0,-6 5 33 0,-2-5 38 0,7 6 40 0,-6-6 44 16,8-6 48-16,-4 6 51 0,4-5 55 0,-8 5 72 0,8-4 85 0</inkml:trace>
  <inkml:trace contextRef="#ctx0" brushRef="#br0" timeOffset="-186573.77">13128 12686 69 0,'9'0'140'0,"-4"-3"45"0,2 3 33 0,-1-6 28 0,1 0 28 16,-7 3 27-16,7-3 28 0,-7 0 32 0,7 2 29 0,-7-1 27 15,0-1 25-15,0 3-57 0,0-7-101 0,0 5-56 0,0 1-32 0,0-2-15 0,0-4-6 16,0 5-4-16,0 0-3 0,0-5-6 0,0 6-13 0,-7-5-10 0,7 4-11 16,0-2-10-16,-7-2-8 0,7 4-5 0,-7-5-7 0,7 7-4 0,-6-3-6 0,6-3-5 15,-7 3-11-15,7 3-9 0,-5-4-6 0,-4 2-7 0,9 1-7 0,-5-1-7 16,5 5-7-16,-7-6-7 0,1 6-3 0,6-4-8 0,0 4-6 0,0 0-4 15,-5 0-4-15,-3 0-6 0,8 0-5 0,0 0-2 0,-8 0-1 0,3 4-3 0,5-4 0 16,-6 6 0-16,6-1 0 0,-8-5 1 0,3 9 3 0,5-2-1 0,-7-4 0 16,-1 3-2-16,8 3 2 0,-5-3-2 0,5-3 3 0,-7 7 0 0,7-5 1 15,-7 4 2-15,7 3 0 0,0-8 0 0,-5 5 2 0,5 1 0 16,0 0 0-16,-8-6 3 0,8 8 2 0,0-3 2 0,0 1 2 0,0-1 3 0,0 0 2 16,0 3 3-16,0-3 0 0,8 0 2 0,-8 1 1 0,0-1 2 0,0 3-1 0,5 2 4 15,-5-4 2-15,7 3 1 0,-7-2 3 0,7 4-1 0,-2-2 4 0,-5-3-1 0,8 1 1 16,-1 4 2-16,-7-6-1 0,5 1 2 0,3-1 1 0,-2 0-1 0,-6 3 0 15,5-3-1-15,-5-3-3 0,8-3-1 0,-8 3-2 0,0-2-1 16,8 1-1-16,-8-5 0 0,0 4-2 0,0-4 0 0,0 5 0 0,0-5-2 0,-8 6 0 16,8-6 1-16,-8 0-2 0,8 4-1 15,-5-4-4-15,-1 0-3 0,-2 0-4 0,3 0-1 0,-2 6-3 0,-1-6-1 0,3 0-1 0,-9 0-2 0,9 0 1 0,-3 0-5 16,-5 0 0-16,7 0-1 0,1 5 0 16,5-5-1-16,-7 0 3 0,-2 0 1 0,9 0 1 0,0 0 1 0,-5 0 1 15,5 0 2-15,0 0 0 0,0 0-1 0,0 0 1 0,0 0 0 0,-7 0 1 0,7 0 1 16,0 0 2-16,0 0 1 0,0 0 3 0,0 0 0 0,0 0 2 0,0 0 2 0,0 0-1 0,0 0 0 15,0 0-1-15,0 0 3 0,0 0 2 16,0 0 3-16,0 0 1 0,0 4 2 0,0 2-1 0,7-6 4 0,-7 4 1 0,0 1 4 16,0-1 0-16,5 1 2 0,-5 1 5 0,0-2-1 0,9 7 1 0,-9-7 0 15,7 7-1-15,-2-7-3 0,-5 5-3 0,6 0-2 0,2-3-1 0,-8 3-2 16,5 3-4-16,-5-3-2 0,8 0-4 0,-3-5-3 0,2 7-2 0,-7-1-9 16,7 0-12-16,-2-1-16 0,-5-4-21 0,8 5-29 0,-8-1-29 0,7-4-37 0,-7 5-43 0,0-4-54 15,5 3-56-15,-5-5-107 0,0 1-126 0,0 5-51 0,0-5-17 0,0 1 13 16,-5-3 21-16,5-3 34 0,0 7 40 0,0-7 46 0,-7 0 49 0,-1-7 55 15,3-2 57-15,5 0 65 0,-14-2 69 0</inkml:trace>
  <inkml:trace contextRef="#ctx0" brushRef="#br0" timeOffset="-176018.25">3223 13980 44 0,'8'-9'121'0,"4"0"41"0,-5-1 33 0,-7-1 28 0,5 1 25 0,3 6 25 0,-8-5 22 0,7 4 22 0,-7-2 24 0,5 4 23 0,-5-3 24 0,0 1-41 0,0 1-79 0,0 4-47 0,0-6-27 0,0 6-13 0,0 0-5 0,0-5-5 0,0 5-4 15,0 0-2-15,0 0-5 0,0 0-5 0,0 0-5 0,0 0-9 0,0 0-11 16,0 0-13-16,0 0-16 0,0 0-13 0,0 0-17 0,0 0-7 0,0 0-8 0,0 0-5 16,0 0-5-16,0 0-2 0,0 5-2 0,0 1-4 0,0 3-3 0,0 0 0 15,0 3-4-15,7 1 4 0,-7 2-2 0,0 1 2 0,0-2-1 0,0 5-3 16,0 2-5-16,0-3-2 0,0 1-6 0,0 7-3 0,0-7-4 0,0 6-5 16,0-7-1-16,0 6-1 0,0-3-3 0,0-2 1 0,7 2-2 0,-7-3-2 15,0 1 0-15,0-4-2 0,0 6 0 0,0-8 3 0,0 2-3 0,5 0 2 0,-5-6-2 16,0 6 1-16,0-6-1 0,8 3-1 0,-8-8 1 0,0 7-1 0,0-7 0 15,5 5 1-15,-5-4 0 0,0-5 0 0,0 4 0 0,0-4 3 0,0 6 1 16,0-6 2-16,0 0 6 0,0 0 2 0,0 0 6 0,0 0 2 0,0 0 7 0,0 0 4 16,8-6 3-16,-8 6 3 0,0-4 1 0,0-1 2 0,0 0 0 15,-8-3 0-15,8 2 1 0,0-3-4 0,-5-3-5 0,5 3-4 0,-8 0-3 0,3 0-7 16,-2-1-3-16,0-5-8 0,-5 4-10 0,4 2-5 0,-4-1-7 0,0 1-3 16,-4-6-2-16,5 5-5 0,-1 5 1 0,-2-5 0 0,1 7-3 0,-8-8 1 15,9 7-2-15,0 4 0 0,-3-6-2 0,3 6 2 0,0 0 1 0,-1 0 3 16,-1 6 0-16,9-2 1 0,-3 1 0 0,-5 1-3 0,6-3-1 0,1 7 0 0,1-1-1 0,-4 3-2 15,2-3 2-15,2 0 2 0,5 1 0 0,-6 4-1 0,6-4 2 0,-7 5 3 16,7-6 1-16,0 6 3 0,0-6 2 0,0 7 3 0,0-5 3 0,0 2 1 16,7-4 3-16,-7 6 1 0,0-3 1 0,6 1 1 0,-1-4 0 0,2 6 2 15,-7-3 1-15,9 1 2 0,-4-4 2 0,1 2-1 0,6-2 0 0,-4 7 3 0,0-11-1 16,3 3 2-16,-3 3 1 0,5-2 2 0,-1-3 1 0,0-3 4 0,3 3 1 16,4 0 2-16,-6-2 3 0,0-4-1 0,5 0 3 0,3 0-2 0,-2-4 2 0,-6-2 0 15,6 0 0-15,1 3 0 0,-1-3-1 0,2-3 2 0,-2-2-2 16,-6 7 4-16,5-5 2 0,-2-1 5 0,2-1 3 15,-4 1 3-15,-2 1 6 0,2-6 6 0,-8 6 3 0,6-1 2 0,-5-1 3 0,0 2 3 0,-2-4 7 0,3 1 1 16,-1-3 5-16,-1 6 2 0,-6-4-2 0,8 2 1 0,-8-5-1 0,0 7 4 16,5-6-3-16,-5 6-1 0,0 0 0 0,0-1-1 0,0 4-2 0,0 1-3 15,0-4-5-15,0 5-5 0,0 4-7 0,0 0-39 0,0 0-11 0,0 0 0 16,0 0 0-16,0 0 0 0,0 0 0 0,0 0 0 16,0 0 0-16,0 0 0 0,0 0 0 0,0 0-2 0,-5 4-27 0,5 1-1 15,0-1 1-15,0 1 0 0,0 1 3 0,0 4 2 0,0-1 6 0,0 0 2 0,0 1 7 16,0 1 0-16,0-2 1 0,0 1 2 0,5 1-1 0,-5-3-1 0,0 2 2 0,5 0-8 0,-5-1-5 15,8 3-7-15,-2-3-9 0,-6-5-11 0,7 5-15 0,-1 2-14 0,1-1-21 0,-1-4-19 16,2 3-19-16,-3-5-24 0,3 1-22 0,-3-1-27 0,3 1-27 0,-2 1-25 16,-1-6-22-16,2 0-39 0,1 0-44 0,-2 0-56 0,0 0-58 0,1-6-25 15,-7 6-14-15,5-5 15 0,-5-4 26 0,7 5 33 0,-7-5 38 0,0-3 41 0,0 3 42 16,0-6 44 0,0 6 43-16,-7-7 53 0,7 1 57 0</inkml:trace>
  <inkml:trace contextRef="#ctx0" brushRef="#br0" timeOffset="-175857.36">3627 14308 69 0,'0'-19'151'0,"-6"-1"55"0,6-1 50 15,-6 3 47-15,6-2 43 0,-8-4 44 0,1 3 41 0,2 3 39 0,5-6 40 0,-6 3 35 0,-2 2 31 0,8-6-54 0,-5 11-102 0,5-5-71 0,-8 4-58 0,8 0-41 0,0 0-31 0,0 6-31 0,0 0-32 0,0-1-25 0,0 4-29 0,0 1-24 0,0 1-26 0,0 4-22 0,0 0-20 0,0 0-26 0,0 0-29 0,0 0-24 0,0 0-18 0,0 0-24 0,0 0-20 0,0 4-27 0,0 1-29 0,0 4-25 0,0 3-28 0,8-3-46 0,-8 4-52 16,5 2-65-16,3 1-66 0,-8 2-28 0,6-3-5 0,-1 6 16 0,2-8 23 0,1 2 30 0,-2 6 35 0,0-6 41 0,1-2 41 16,-2 1 42-16,2-2 44 0,7-3 53 0,-8 5 58 0</inkml:trace>
  <inkml:trace contextRef="#ctx0" brushRef="#br0" timeOffset="-175507.62">3837 14254 0 0,'12'0'4'0,"-6"0"118"0,-1-6 82 0,4 2 64 0,-2 1 51 0,-2-3 52 16,1 1 46 0,-6 1 46-16,7-8 44 0,-7 8 40 0,0-6 36 0,6 0 34 0,-6 1 32 15,0 0-80-15,8-1-140 0,-8-1-91 0,0-2-61 0,0 3-37 0,0-1-30 16,0-4-28-16,0 6-26 0,0-1-24 0,0 1-25 0,0 0-19 0,0-3-16 16,-8 8-14-16,8-7-11 0,0 7-10 0,-6-1-12 0,6 1-6 0,0-1-13 0,-7 5-9 15,7 0-6-15,0 0-7 0,-6 0-6 0,6 0-6 0,-5 5 0 0,5-1-2 16,-7 1-3-16,-2-1-1 0,9 2 0 0,-5 3-1 0,5-4 1 0,-6 6 4 15,6-1 1-15,-7-2 4 0,7-2 4 0,0 3 2 0,0 2 5 0,-5-1 1 16,5-5 0-16,0 5 2 0,0-1 2 0,0 0 0 0,0 0-1 0,0-2 0 16,0 2 2-16,5 0-1 0,-5 1 3 0,7 0 1 0,-7 0 0 0,6 0 1 0,-1 1 0 15,-5-4 3-15,9 4-2 0,-2-1 1 0,-2 5 2 0,1-6-2 0,1 1 4 16,-1-1-1-16,9 2 1 0,-10-1 1 0,1-1-3 0,2 0 2 0,-3-3 2 0,-5 3-1 16,8 0-1-16,-3-3 3 0,-5 4 2 0,8-5 1 0,-8 1 0 0,0-2 3 15,0 0 1-15,0 1 4 0,0 0-2 0,0-1 2 0,-8 2 1 0,8 0-3 16,-5-3-5-16,-3 3-8 0,8 0-6 0,-5 3-9 0,-3-5-5 0,2 1-12 15,-6-1-6-15,4 2-10 0,2-1-15 0,-1-1-16 0,1 2-14 0,1-6-21 0,-2 6-16 16,-2-6-19-16,4 3-11 0,-1-3-16 0,-1 0-9 0,7 6-13 0,-5-6-10 16,-4 0-15-16,9 0-10 0,0-6-14 0,-7 6-19 0,7 0-33 0,0 0-40 15,0 0-51-15,0-3-52 0,0 3-9 0,0-6 13 0,0-4 23 0,7 5 27 0,-7-5 30 16,9 1 31-16,-4 0 33 0,2-3 32 0,-1-3 39 0,-1 1 41 0,11 0 52 16,-11-1 62-16</inkml:trace>
  <inkml:trace contextRef="#ctx0" brushRef="#br0" timeOffset="-175279.19">4200 14020 0 0,'8'-4'11'0,"-3"-8"130"0,3 8 89 0,-3-7 66 0,-5 8 55 16,5-7 49-16,4 5 46 0,-9 1 45 0,5-8 41 0,2 12 39 0,1-3 34 16,-8-3 33-16,6 1 29 0,-6 1-90 0,0-2-164 0,0 6-101 0,0 0-72 15,0 0-44-15,0 0-36 0,0 0-27 0,0 0-25 0,0 0-21 0,0 0-20 0,6 0-16 16,-6 6-11-16,0-2-8 0,0 1-5 0,7 1 0 0,-7 4-4 0,0-1 3 16,5 6-3-16,-5-6 4 0,0 12 4 0,8-8 0 0,-8 7 0 0,0 0 0 15,0-2-2-15,0 8-7 0,0-1-9 0,0-1-16 0,0 0-19 0,0 4-17 16,0-1-17-16,0 1-17 0,0-4-14 0,6 6-19 0,-6-2-20 0,0 2-17 15,0-5-19-15,7-1-20 0,-7 6-20 0,6-6-21 0,-6-5-25 0,5 5-16 16,2-3-17-16,-7-6-37 0,9 4-43 0,-4-4-65 0,0 0-72 0,3-6-23 16,-3 1 5-16,-5-1 18 0,8 0 30 0,-8-3 31 0,8 0 38 0,-8-2 40 0,0-4 43 15,0 0 45-15,0 0 45 0,0 0 55 0,0-10 61 0</inkml:trace>
  <inkml:trace contextRef="#ctx0" brushRef="#br0" timeOffset="-175074.29">4245 14473 56 0,'-5'-9'177'0,"-9"5"78"0,9-1 64 0,-3-5 54 0,3 4 52 0,-3 3 47 15,2-3 43-15,-7 0 41 0,13 2 35 0,-7-1 29 0,7 0 29 0,-6 1-50 0,6 0-91 16,0 4-104-16,0-6-114 0,0 6-63 0,0 0-35 0,0 0-34 0,0-5-26 16,0 5-25-16,0-4-23 0,0 4-19 0,6-6-16 0,-6 6-10 0,0 0-7 15,7-6-9-15,-7 6-6 0,0-3-7 0,6 3-6 0,1-6-5 0,-1 6-5 0,2 0-4 16,-3-5-9-16,8 5-12 0,-8 0-14 0,9 0-18 0,-7 0-23 0,7-4-24 16,-8 4-30-16,6 0-33 0,2 0-37 0,-7 0-44 0,4 4-48 0,-4-4-85 15,7 5-106-15,-9-5-67 0,8 6-43 0,-5-3-1 0,5-3 16 0,-7 0 35 16,2 6 38-16,-3-6 43 0,3 0 48 0,-1 0 53 0,-2-6 54 0,2 3 57 0,5-3 60 15,-4 1 78-15,-3 1 93 0</inkml:trace>
  <inkml:trace contextRef="#ctx0" brushRef="#br0" timeOffset="-174824.84">4924 14366 0 0,'5'15'40'0,"3"-5"156"0,-8 1 90 0,0-3 61 0,5-3 46 15,-5 0 36-15,0-5 29 0,0 0 26 0,0 0 24 0,0-5 21 0,0 5 20 0,0 0 24 16,0 0 21-16,0 0-122 0,0 0-203 0,0 0-105 0,0 0-53 0,0 0-26 15,0 0-11-15,0 0-6 0,0 0-4 0,0 0-1 0,0 0-2 0,0 0-1 16,0 0 0-16,0 0-5 0,0 0-9 0,0 0-9 0,0 0-9 0,0 0-12 16,0 0-6-16,0 0-5 0,0 0-2 0,0 0-3 0,0 0 1 0,8 0-1 15,-8 0 0-15,6 0 0 0,-6 0-1 0,5 0 1 0,2 0 0 0,2 0-3 16,2 5-3-16,-4-5-12 0,7 0-12 0,-7 0-17 0,4 0-24 0,10-5-26 16,-9 5-34-16,0 0-37 0,3 0-44 0,4 0-63 0,-6-5-69 0,0 5-93 0,0 0-94 15,0 0-35-15,0-4-4 0,-2 4 16 0,-3 0 29 0,0 0 35 0,-3 0 41 0,-5 0 44 16,0 0 50-16,0 0 53 0,0 0 56 0,0-4 67 0,-5-2 69 15</inkml:trace>
  <inkml:trace contextRef="#ctx0" brushRef="#br0" timeOffset="-174663.82">5060 14533 0 0,'-7'15'30'0,"2"-5"151"0,-3-1 90 0,2-5 68 0,-1 7 58 0,1-7 42 0,1 1 41 16,5-5 32-16,0 6 29 0,0-6 23 0,0 0 21 0,0 0 19 0,0 0 17 16,0 0-121-16,0 0-203 0,0 0-112 0,0 0-69 0,0 0-38 0,0 0-24 15,0 0-19-15,0 0-14 0,0 0-6 0,0 0-5 0,0 3-4 0,5-3 0 16,-5 6 2-16,6-6 1 0,-6 6-3 0,7-6-4 15,-1 0-15-15,2 4-21 0,-3-4-29 0,9 0-29 0,-9 5-43 16,10-5-46-16,-3 0-73 0,0 0-85 0,3-5-92 0,-3 5-93 0,0 0-35 0,2-4-8 0,-1 4 10 0,-8-6 19 0,11 0 33 16,-4 3 39-16,-6-3 46 0,0-3 48 0,9-2 58 0,-10 3 61 0,1-7 74 0,7 0 75 15</inkml:trace>
  <inkml:trace contextRef="#ctx0" brushRef="#br0" timeOffset="-174174.87">5914 14156 80 0,'0'-5'172'0,"0"-5"62"0,-8 7 52 0,8-7 44 0,-5 5 42 0,5-5 41 0,-8 4 42 0,2 1 38 0,6-4 35 15,-5 3 33-15,5 2 29 0,0 0-60 0,-7-1-111 0,7 0-84 0,0 5-71 0,0 0-41 0,0-4-26 0,0 4-28 0,0 0-21 0,0 0-28 0,0-7-25 0,0 7-21 0,0 0-20 0,0 0-14 0,0 0-11 16,0 0-5-16,7 7-5 0,-7-3-4 0,0 1-3 0,5 0-2 0,-5 3-1 0,0-2-2 16,6 3 5-16,-6 6 2 0,8-4 2 0,-8 2 3 15,0 2 1-15,5 1 3 0,-5-2-2 0,0 0 0 0,8 6-4 0,-8-5-3 0,0 4-3 0,0 2-3 16,0-3 0-16,0 6-7 0,5-3-5 0,-5-2-6 0,0 5-12 16,0-3-8-16,0 1-14 0,0-1-14 0,0-2-19 0,0 1-14 0,7-1-19 0,-7 0-16 0,0 1-19 15,7 1-21-15,-7-8-23 0,5 2-22 0,-5 0-20 0,8 0-23 0,-8-2-17 16,7-1-38-16,-2-3-37 15,-5 1-44-15,9-1-42 0,-9-4-24 0,5 5-13 0,-5-10 13 0,5 5 22 0,-5-5 32 0,0 0 33 0,0 0 39 0,0 0 39 0,0 0 38 16,0-5 41-16,0-1 51 0,-5 2 49 0</inkml:trace>
  <inkml:trace contextRef="#ctx0" brushRef="#br0" timeOffset="-173827.93">5914 14323 83 0,'0'-15'152'0,"0"0"42"0,0 0 34 16,0 6 29-16,0-6 27 0,0 2 29 0,0-2 27 0,0 3 32 0,0-2 27 15,0 0 29-15,0 5 29 0,0-3-57 0,0 3-110 0,0 0-49 0,0-6-26 0,0 6-8 16,0 3-4-16,0-4-3 0,0 1-1 0,0-2-5 0,0 7-6 0,0-5-10 16,-8 4-10-16,8 1-10 0,0-3-11 0,0 2-11 0,0 1-12 0,0 4-12 15,0-5-13-15,0 5-11 0,0-6-11 0,0 6-12 0,0 0-9 0,0 0-11 0,0 0-9 16,0 0-10-16,0 0-5 0,0-4-10 0,0 4-3 0,0 0-5 0,0 0-3 16,0 0-2-16,0 0-3 0,8-5 1 0,-3 5 0 0,-5 0 2 0,7 0 2 15,0 0 0-15,-2 0 2 0,3 0 3 0,-1 0 2 0,7-4 2 0,-9 4 3 16,8 0 0-16,0 0 0 0,0 0 0 0,6 0-1 0,-6 0 1 0,8 0-3 15,-8 0 0-15,6 0-3 0,-7 0-1 0,8 4-1 0,-8-4-2 0,2 5 0 0,-1-5-4 16,0 4 0-16,-5 2-2 0,-3-1 0 0,0-1 2 0,4 1-2 0,-4 6 3 16,-5-6 2-16,0 4 0 0,0-5 3 0,0 7 0 0,-5-2 1 0,5 1-3 15,-9 5-4-15,-1-6-5 0,2 6-5 0,-5-6-10 0,7 7-6 0,-7-7-9 16,0 6-7-16,0-6-11 0,-8 3-12 0,8 3-16 0,2-8-15 0,-2 4-17 0,-3-1-19 16,5-1-15-16,-1-3-18 0,-2 3-14 0,1 1-14 0,0-5-8 0,0 4-11 15,8-3-12-15,-9-2-12 0,7 7-29 0,-1-7-41 0,3 2-48 0,-2-3-51 0,0 3-28 16,2-2-13-16,5 1 12 0,-8 1 24 0,3-6 29 0,5 0 31 0,-8 3 31 15,8-3 32-15,0 0 35 0,-6-3 33 0,6 3 50 0,0-6 51 0</inkml:trace>
  <inkml:trace contextRef="#ctx0" brushRef="#br0" timeOffset="-173575.62">6317 13858 91 0,'5'-3'209'0,"3"-3"82"0,0 0 63 0,-3 6 54 0,-5-4 47 16,6-1 42-16,-6-1 38 0,0 2 36 0,0 4 33 0,7 0 28 0,-7 0 25 15,0 0-65-15,0 0-121 0,0 0-118 0,0 0-118 0,0 0-64 0,0 0-43 16,0 0-25-16,0 0-21 0,0 0-14 0,0 4-12 0,0 2-8 0,0-1-8 16,0-1-5-16,0 2-5 0,0 3-1 0,0 6-4 0,0-6-2 15,0 6 1-15,0 1-1 0,0 2-1 0,0 3-3 0,-7-2-6 0,7-1-12 0,-6 9-16 0,6-5-15 16,-5 5-18-16,-3 1-17 0,8-4-21 0,-8 6-20 0,3 0-21 16,-1-2-24-16,6 2-21 0,-7-6-22 0,7 6-23 0,-5-2-21 0,5-3-25 0,0-1-20 15,0 1-14-15,0-1-33 0,0-3-37 0,5-2-57 0,-5-1-66 0,7-3-13 16,-1 0 12-16,-1-5 22 0,3 4 32 0,0-8 33 0,-3-2 38 0,1 1 39 0,1-5 41 15,-1 0 40-15,2 0 43 0,-1-5 51 0,-2 1 56 0</inkml:trace>
  <inkml:trace contextRef="#ctx0" brushRef="#br0" timeOffset="-173243.36">6622 14259 0 0,'8'-15'19'0,"5"1"141"16,-7-2 86-16,-1-2 66 0,3 3 54 0,-8-1 49 0,8 2 48 16,-8 1 41-16,5-2 40 0,-5-1 34 0,8 7 32 0,-8-2 30 0,0 3 27 0,5-2-102 15,-5-1-175-15,0 6-101 0,5 1-63 0,-5-1-38 0,0-1-27 0,0 6-29 16,0 0-25-16,0 0-20 0,0 0-18 0,0 0-16 0,-5 0-12 0,5 6-10 0,-5-1-8 15,-3-1-9-15,3 1-7 0,-3 2-9 0,-5 2-7 0,-1 0-9 0,1 1-5 16,1-1-6-16,0 6-7 0,-3 0-6 0,3-6-5 0,-7 6-6 0,5 1-8 16,-4-2-5-16,4-4-7 0,1 4-6 0,0 2-3 0,0-7-1 0,0 4-3 0,-1-2 1 15,2 5-1-15,6-7 0 0,-7 0 0 0,5 1 2 16,1-5 1-16,1 4 5 0,0-3 3 0,1 4 6 0,5-5 4 0,-7-1 2 0,7 2 4 0,0-3 1 16,0-3 4-16,0 0 5 0,0 0 4 0,0 0 9 0,0 6 11 0,0-6 14 15,0 4 15-15,7-4 12 0,-2 0 15 0,-5 0 10 0,6 0 8 0,0 0 7 0,1 0 9 16,1 0 6-16,5 0 6 0,-7 0 4 0,6 0 0 0,2-4-1 0,-1 4-1 15,0 0-7-15,0 0-6 0,0 0-10 0,1 4-10 0,-2-4-7 0,8 5-6 16,-8-5-5-16,7 6-6 0,-4-3-5 0,-3 3-5 0,8 0-6 0,-7-2-5 0,-2 1-10 16,5 1-13-16,-3 2-21 0,-3-3-21 0,4 4-24 0,-7-3-27 0,-1 3-31 15,1-3-34-15,-1 4-34 0,2-5-34 0,-3 4-55 0,2-5-62 0,-7 7-76 0,6-7-78 16,-6 2-21-16,8 0 5 0,-8-3 24 0,0 3 32 0,0-6 38 0,0 0 39 0,6 0 47 16,-6 0 47-16,7-6 47 0,-7 6 49 0,5-3 58 0,4-3 65 0</inkml:trace>
  <inkml:trace contextRef="#ctx0" brushRef="#br0" timeOffset="-172975.81">6983 14186 0 0,'0'-9'31'0,"0"-3"151"0,0-2 85 0,-8 1 65 0,8-2 56 15,0-6 51-15,-8 6 47 0,8-3 42 0,0 2 41 0,0-3 34 0,0 1 31 16,8 2 29-16,-8 5 29 0,0-2-118 0,0 8-197 0,8-4-106 0,-8-1-55 0,0 4-41 16,0 1-30-16,5 5-29 0,-5 0-23 0,0 0-23 0,0 0-17 15,0 0-8-15,0 0-6 0,0 0-7 0,0 5-3 0,0 1-7 0,0-3-5 0,6 9-4 16,-6-3 0-16,0 4 0 0,0-2 1 0,0 5 0 0,0-3 4 15,0 7-1-15,0-4-16 0,0 2-1 0,0 1 0 0,0 2 0 0,0-3 0 0,0 3 0 16,0 3-10-16,0-5-30 0,0 6-17 0,0-7-13 0,0 9-14 0,0-3-17 16,0-6-14-16,5 7-21 0,-5-1-22 0,8-3-24 0,-8-2-25 0,8-1-33 15,-3 3-36-15,-5-2-48 0,7-4-51 0,-1 0-78 0,-6 0-93 0,6-2-28 16,1-2 1-16,-7-2 22 0,8 1 28 16,-8-4 36-16,0-6 40 0,0 0 41 0,0 0 47 0,0 0 52 0,-8-6 54 0,8 2 63 0,-7-2 68 0</inkml:trace>
  <inkml:trace contextRef="#ctx0" brushRef="#br0" timeOffset="-172802.91">6896 14333 0 0,'-5'-6'61'0,"-2"2"146"0,0 4 88 0,0-6 64 16,7 1 53-16,-6 1 43 0,6 4 38 0,0-5 33 0,0 1 33 0,0-2 30 15,0 2 26-15,6-1 17 0,-6-1 11 0,7-3-124 0,-7 3-197 0,7 2-104 16,0-1-60-16,-2-1-35 0,3 2-23 0,-3 1-14 0,3-3-12 0,-2-3-12 16,-1 3-8-16,2 0-11 0,1 6-6 0,-2-4-10 0,7-1-5 0,-8 5-13 0,11-5-16 15,-11 5-21-15,6 0-23 0,5 0-37 0,-11 0-38 16,8 0-46-16,0 0-51 0,-5 0-73 0,3 5-81 0,2-5-100 0,2 0-99 15,-10 0-40-15,9 5-6 0,-9-5 12 0,3 0 24 0,-2-5 38 0,1 5 42 0,-1-5 53 0,-1-5 56 0,-5 6 62 16,7-5 65-16,2-3 74 16,-4 3 77-16</inkml:trace>
  <inkml:trace contextRef="#ctx0" brushRef="#br0" timeOffset="-172514.96">7483 14439 0 0,'0'0'39'0,"0"0"80"0,0 0 47 0,0 0 43 0,0 0 36 0,0 0 39 16,0 0 39-16,0 0 39 15,0 0 39-15,0 0 36 0,0 0 35 0,-7-3 4 0,7 3-10 0,0-6-46 0,-6 6-67 0,6-6-40 0,0 6-23 0,0 0-18 16,0 0-13-16,0 0-16 16,0-4-22-16,0 4-21 0,0 0-16 0,0 0-19 0,0 0-16 0,0 0-18 0,0 0-16 0,0-5-14 0,0 5-16 0,0 0-13 15,0 0-15-15,0 0-8 0,0-5-13 0,6 1-9 0,-6 4-11 0,0 0-5 0,7-4-6 0,-1 4-6 16,-6-6-3-16,7 6-3 15,-1 0-2-15,7-5-1 0,-6 5-3 0,5-4-10 0,3 4-9 0,-10-6-19 0,14 6-19 0,-4 0-26 0,-3-6-28 0,0 6-37 16,9-3-37-16,-10 3-44 0,10 0-44 0,-8-6-81 0,1 6-91 0,-2 0-72 16,2-5-57-16,-1 1-10 0,-1-2 12 0,-5 3 32 0,5-3 35 0,-4 2 43 0,-3-7 48 15,-5 1 52-15,8 1 54 0,-8-6 56 0,0 6 58 16,0-6 74-16,0 0 85 0</inkml:trace>
  <inkml:trace contextRef="#ctx0" brushRef="#br0" timeOffset="-172172.18">7731 14102 0 0,'-8'0'37'0,"3"0"156"0,-9-4 87 0,9 4 64 0,-2-5 53 0,-2-1 50 15,-3 2 48-15,6 0 43 0,1-1 37 0,-4 5 35 0,2-5 27 0,7 1 26 32,-5-3 24-32,5 2-123 0,0 1-207 0,0 4-110 0,0 0-51 0,0-5-33 0,0 5-17 15,0-6-24-15,0 6-25 0,0 0-19 0,0 0-19 0,-6-4-11 0,6 4-12 0,0 0-8 16,0 0-12-16,0 0-6 0,0 0-12 0,0 0-6 0,0 0-7 16,0 0-6-16,6 4-1 0,-6 2-2 0,5-1-2 0,2-1 3 0,2 1-1 0,-4 2 6 0,1 2 3 0,1 0 5 0,7-5 6 0,-7 7 1 0,4-2 3 31,2 1 1-31,0 1 1 0,1-1 0 0,-2 3-2 0,1-2 2 0,6-1-4 15,-3-1 1-15,-5 0 0 0,10 1-2 0,-9 0-1 0,1 0 0 0,1 0 1 16,-9-5-3-16,9 4 1 0,-9-5-1 0,10 7-1 0,-10-7 2 0,-5 2-2 0,9 0-1 16,-4 3 1-16,-5-9 2 0,5 5 1 0,-5-1 3 0,0 2 2 0,0 3 2 15,0-5 1-15,0 1 2 0,-5 1 5 0,5-2 0 0,-5 7 1 0,-4-7 2 16,4 5 1-16,-2 1-2 0,-1-5 1 0,3 4-2 0,-2 3-7 0,-5-3-1 0,4 5-4 16,2-4-3-16,-7 0-3 0,8 5-11 0,-2-5-7 0,-7-1-12 0,7 6-8 15,1-6-10-15,1 6-9 0,-3-5-13 0,0-1-18 0,3 6-11 0,-1-4-10 16,-2 4-14-16,3-7-18 0,-3 3-21 0,1-2-23 0,2 0-26 0,5 3-23 15,-7 1-28-15,0-7-25 0,7 3-46 0,-5 0-50 0,5 3-56 0,-8-8-53 0,8 5-13 16,0 0 10-16,-5-3 23 0,5 3 30 0,0-4 37 0,0 5 42 0,0-4 44 16,5-2 44-16,-5 1 46 0,0-1 47 0,0-4 56 0,8 0 64 0</inkml:trace>
  <inkml:trace contextRef="#ctx0" brushRef="#br0" timeOffset="-171446.13">8376 14053 0 0,'12'-9'1'0,"-5"-1"97"0,6-4 64 0,-1 4 41 0,-5-5 33 0,5 6 35 0,-4-6 35 0,0 6 39 0,-3-1 40 0,1-1 37 0,1 1 37 0,-2 1 39 0,4 5 37 0,-9-1-61 0,5-2-113 0,-5 4-54 15,0-3-21-15,7 1-9 0,-7 5-7 0,0 0-14 0,0 0-17 0,0 0-25 0,0 0-25 0,0 0-27 0,0 0-23 0,0 0-25 0,0 0-23 0,0 0-22 0,0 0-17 0,0 0-12 0,-7 5-12 0,7 1-9 0,0-3-5 16,0 9-6-16,0-8-3 0,0 5-3 0,0 6-2 0,0-6 2 0,0 7-1 0,0-1 1 15,-5-1 2-15,5 6 0 0,0-6 0 0,0 5-2 0,0 2 0 0,0 3-4 16,0-5 1-16,-9 2 0 0,9 3 0 0,0 0-4 0,0-5-3 0,0 6-6 16,0-7-5-16,0 9-5 0,0-9-6 0,0 1-5 0,9 2-6 0,-9-3-7 15,0 3-5-15,5-6-8 0,-5 4-7 0,7-5-8 0,-7 2-6 0,6-1-6 16,-1-6-4-16,-5 4-2 0,9-2-1 0,-9-1 1 0,7-4 0 0,-7 3 5 0,5-5 8 16,-5 1 9-16,0-1 16 0,0-4 14 0,0 0 15 0,0 0 10 0,0 0 10 0,0 0 9 15,0 0 9-15,0-4 7 0,-5-1 8 0,5 1 4 0,-7-2 4 0,7 3 1 16,-9-9-2-16,4 3-3 0,5-1-10 0,-6 1-2 0,-1 0-9 15,2-3 1-15,-4-3 0 0,4 6 2 0,-2-4 0 0,1-2 6 0,1 0 5 0,-3 0 8 0,0 6 6 16,8-6 7-16,-5-1 4 0,-2 7 4 16,0 0 0-16,7-6 1 0,-5 9-3 0,-2-3-4 0,7 3-5 0,-8 2-6 0,8-1-2 0,-5 5-12 0,5-6-9 15,-7 6-10-15,7 0-11 0,-7 0-7 0,7 6-4 0,-5-1-7 0,5-1-3 16,-8 2-1-16,8 0-1 0,-8-3 1 0,8 3 0 0,-5 3 0 0,-1 1 2 0,6-1 4 16,0 2 2-16,-5-1 3 0,5-1 1 0,0 0 3 0,0 1 0 0,0 1 2 15,0-2-1-15,0 1 1 0,0 5 2 0,5-6 1 0,-5 0 0 0,6 6 2 16,-6-3 2-16,5 1 1 0,3-4 2 0,0 6 1 0,-3-3 1 0,9 1 1 15,-9-4 1-15,10 2 1 0,-3 4 0 0,0-5 3 0,4-1 1 0,-5 0 1 16,1-3 0-16,9 3 3 0,-10-3 1 0,10-3 1 0,-2-3 0 0,-4 6 2 0,4-6 3 16,-1 0 0-16,1-6 5 0,2 6 4 0,-3-3 3 0,-4-3 5 0,6 1 4 15,-1-5 4-15,-6 5 6 0,8-3 4 0,-8-3 5 0,-2 1 6 0,2 1 1 16,3-6 4-16,-11 6 5 0,8-6-2 0,-7 5 1 0,1-5-1 0,-1 1-3 0,1-5-1 16,-1 3 2-16,2 2-3 0,-3-5-2 0,-5-2-4 0,8 6-4 0,-3-3-1 15,-5 2-4-15,7-2-1 0,-7 3-2 0,0 6-2 0,7-7-4 0,-7 5-2 16,0 7-4-16,0 1-9 0,0-3-21 0,0 6-5 0,0 0 0 0,0 0 0 15,0 0 0-15,0 0-10 0,0 0-7 0,0 6-2 0,0-3-2 0,-7 7-2 16,7-1-2-16,0 3 2 0,-7-3-2 0,7 0 4 0,-5 6 2 0,5 0 1 16,-8 0 0-16,8-2-2 0,0 2 0 0,-5-6-5 0,5 7-4 0,0-1-9 15,-8-1-1-15,8-4-9 0,0 5-3 0,0-5-6 0,8-1-3 0,-8 0-7 0,0 2-11 16,5-1-9-16,-5-1-9 0,8 1-9 0,-8-1-15 16,5-4-13-16,2 1-17 0,-7-2-16 0,7 1-20 0,-2 1-19 0,2-6-18 0,-7 4-19 0,8-4-15 0,-8-4-29 15,5-2-35-15,2 1-45 0,-7 1-46 0,7-2-31 0,-7-8-22 0,5 4 8 16,-5 1 23-16,0-6 31 0,8-4 35 0,-8 4 36 0,0-6 36 0,0 3 36 15,0-7 35-15,-8 5 49 0,8-3 48 0,0-3 55 0,0 3 68 0</inkml:trace>
  <inkml:trace contextRef="#ctx0" brushRef="#br0" timeOffset="-170988.13">8929 14102 95 0,'0'-28'172'0,"0"3"56"0,0 1 54 0,0-1 50 0,-7 1 48 0,7 3 48 0,0 3 46 0,-7 3 38 0,7-1 39 0,-5 7 31 0,5 0 28 0,-8-2-73 0,8 7-129 0,0-1-80 0,0 1-58 0,0 4-47 0,0 0-45 0,0-6-38 0,0 6-38 0,0 0-33 0,0 0-31 0,-7 6-23 0,7-6-23 16,0 4-17-16,-5 5-15 0,5-4-12 0,0 5-14 0,0-5-9 0,0 11-5 0,-7-7-11 0,7 6-3 0,0 0-5 0,0-5-4 0,0 8-8 0,7-3-8 0,-7 0-8 0,5 0-5 0,-5-2-10 0,7 2-11 15,1 1-5-15,-3 2-2 0,2-3-1 0,0 0 1 0,6 0 2 0,-5 0 1 0,3 0 3 16,1-5 1-16,2 4 5 16,-1-4 5-16,0-1 9 0,0 0 8 0,6-3 20 0,-4 4 15 0,-3-5 20 0,0 1 18 0,9-6 21 0,-10 3 23 0,5-3 31 15,2 0 31-15,-4 0 31 0,-2 0 32 0,1 0 27 0,-7-3 28 0,7 3 23 16,-6-6 25-16,7 6 21 0,-8-5 20 0,-6 1 16 0,7-2 10 0,-2 0 2 16,2 2-1-16,-7-1-12 0,0 0-18 0,7 1-15 0,-7-2-19 0,0-3-17 0,0 5-19 15,0-1-19-15,0-5-23 0,-7 4-20 0,7 1-19 0,-7-5-17 0,7 7-17 16,-5-3-12-16,-2-3-15 0,7 3-11 0,-6 6-12 15,-2-4-11-15,2-2-12 0,-1 6-11 0,2-5-8 0,5 5-9 0,-8 5-3 0,2-5-3 0,-1 6-3 16,7-2-1-16,-6 2 1 0,1-1 0 0,-2 5 2 0,7-7 3 0,-9 7 1 0,9 1 3 16,-5-1 6-16,5-1 3 0,0 0 6 0,-6 1 0 0,6 4 2 0,0-2 3 15,0-3 3-15,0 0-2 0,6 1 3 0,-6 5-1 0,5-6 0 0,-5 2 1 16,9 3 1-16,-9-5 1 0,7 6-1 0,-2-4 1 0,8 2 2 0,-7 2 1 16,2 0 2-16,-3 0 1 0,8-1-2 0,1 0 1 0,-7 1 0 0,5 1-1 15,-5-7 2-15,6 6-2 0,-6 0 2 0,7-6 1 0,-9 1 2 0,-5 4 0 16,5-8 1-16,-5 3-1 0,8 1 5 15,-8-4 0-15,0-1 1 0,0-1-3 0,-8 0-2 0,8 1-8 0,-5 1-8 0,5-2-8 0,-5 1-10 0,-3-5-12 0,2 0-17 0,-1 6-20 16,-1-6-22-16,3 3-23 0,-2-3-31 0,0 0-26 0,2 0-30 0,-2 0-26 16,1-3-26-16,-2 3-20 0,2 0-22 0,-1-6-41 0,2 1-51 0,5 1-59 15,-8-2-58-15,8 6-12 0,0-9 18 0,0 5 28 0,0-1 35 0,0-5 40 0,8-1 40 16,-3 1 41-16,2 5 44 0,-1-8 40 16,2 4 44-16,-2-7 55 0,6 5 64 0</inkml:trace>
  <inkml:trace contextRef="#ctx0" brushRef="#br0" timeOffset="-170778.22">9535 14113 0 0,'5'-15'27'0,"2"4"148"0,6-2 87 0,-6-3 69 0,0 7 57 0,-2-2 50 0,-5 2 47 0,8 0 41 0,-8-7 40 0,5 7 35 0,3 3 31 0,-8 3 27 0,0-3 24 0,6 2-117 0,-6-1-195 0,0 5-109 0,0 0-63 0,0 0-39 0,5 5-26 0,-5-1-20 0,0 2-20 0,0-3-16 0,7 8-15 0,-7 5-12 0,0-7-9 0,0 10-5 0,0-5-1 0,9 11-2 0,-9-6-3 0,0 2-3 0,0 3-2 0,0 1-5 0,0-1-7 0,0 0-8 0,-9 0-10 0,9 1-12 0,0-1-10 16,0 0-13-16,0 1-11 0,0-1-14 0,0 1-13 0,0-6-15 0,0 7-21 15,0-2-23-15,0-5-24 0,9 2-28 0,-9 1-30 0,5-7-27 0,-5 6-32 16,6-3-34-16,-6-3-36 0,7 0-61 0,-2 0-75 0,4-5-42 0,-2-1-27 0,-7 0 7 16,5 3 25-16,1-8 32 0,1 1 40 0,-1-5 43 0,2 0 45 0,-8-5 48 15,7 1 48-15,-2-2 53 0,-5-3 55 0,0 3 66 0,6-9 80 0</inkml:trace>
  <inkml:trace contextRef="#ctx0" brushRef="#br0" timeOffset="-170577.8">9618 14430 0 0,'-12'-6'27'16,"-2"2"149"-16,1-1 91 0,1 0 70 0,0 1 58 0,-3 0 51 0,10-2 51 0,-9 1 44 15,9 5 40-15,-3-4 36 0,0-2 29 0,8 6 27 0,-5 0 24 0,5-6-110 16,0 6-197-16,0 0-104 0,0 0-64 0,0 0-43 0,0 0-28 16,0 0-25-16,0 0-24 0,0 0-20 0,0 0-15 0,0 0-17 0,0 0-7 0,0 0-37 15,0 0-6-15,0-3 0 0,0 3 0 0,0 0 0 0,5 0 0 0,-5 0 0 16,8-6 0-16,0 6 0 0,-3 0-29 0,1 0-25 0,7 0-13 0,-6 0-17 16,6 0-18-16,6 6-25 0,-6-6-25 0,1 0-36 0,7 0-30 0,-3 0-43 0,3 0-44 15,-3 0-80-15,8-6-92 0,-7 6-69 0,8 0-53 0,-1 0-7 0,-8-5 13 16,16 1 32-16,-8-2 35 0,1 3 43 0,-3-3 50 0,3 2 50 0,-1-7 52 0,0 1 59 15,0 1 57-15,0 0 76 0,-6-1 84 0</inkml:trace>
  <inkml:trace contextRef="#ctx0" brushRef="#br0" timeOffset="-170309.72">10387 14424 0 0,'0'21'38'0,"-12"-6"153"0,4-2 83 0,8 2 52 0,-6-9 37 0,0 3 23 16,6-3 18-16,-7-2 18 0,7-4 14 0,0-4 21 0,0 4 20 0,0 0 28 15,0 0 33-15,0-6-110 0,0 6-184 0,-5 0-88 0,5 0-39 0,0 0-12 16,0 0 2-16,0-3 8 0,0 3 10 0,-8 0 11 0,8 0 9 0,0-6 3 0,0 6 0 16,0 0-9-16,-8 0-14 0,8 0-18 0,0 0-20 0,0 0-13 0,0 0-12 15,0 0-5-15,0 0-4 0,0 0-4 0,0 0-3 0,8-6-5 0,-8 6-8 16,0-4-6-16,8 4-8 0,-8-5-4 0,5 5-7 0,2 0-4 0,-1-6-5 0,0 6-5 16,9-4 0-16,-10 4-8 0,9-5-5 0,-1 5-12 0,0-4-11 0,5 4-20 15,3 0-18-15,-10-5-24 0,10 5-29 0,-3-4-33 0,3 4-33 0,-2 0-41 16,-6-6-40-16,6 6-65 0,-4 0-73 0,-1-6-76 0,-4 6-69 0,-2-3-17 0,5-3 7 15,-13 0 28-15,8 6 33 0,-8-9 42 0,0 4 45 0,0 1 49 0,-8-6 50 0,1 5 54 16,1-5 53-16,-2 1 67 0,3-2 70 0</inkml:trace>
  <inkml:trace contextRef="#ctx0" brushRef="#br0" timeOffset="-170113.18">10537 14275 0 0,'0'0'3'0,"-5"-6"121"0,-2 6 91 0,-2-6 69 16,4 6 56-16,0-4 52 0,-3-1 52 0,3-1 44 0,-3 2 46 0,0 1 38 16,3-3 39-16,5 6 32 0,-6-5 33 0,6 1-77 0,0 4-143 0,0 0-94 15,0 0-74-15,0 0-48 0,0 0-32 0,0 0-31 0,0 0-29 0,0-6-29 16,0 6-23-16,0 0-21 0,0 0-14 0,0 0-25 0,0 0-36 0,0 6 0 15,0-2 0-15,0 7 0 0,0-8 0 0,0 7 0 0,0-1 0 0,6 3 0 16,-6-3 0-16,0 6 0 0,0-6 0 0,0 6 0 0,0-5 0 16,0 5 0-16,0-2 0 0,0 1 0 0,0 2 0 0,0-5 0 0,0 2 0 0,0 2 0 0,0 0-6 15,0 0-135-15,0-2-34 0,-6 2-31 0,6-3-33 16,0 1-41-16,0 1-42 0,0-4-54 0,6 5-64 0,-6-4-76 0,0 2-79 0,5-3-21 0,-5 1 11 0,8-2 26 16,0 1 35-16,-3-5 44 0,8-1 50 0,-8 2 48 0,11-3 51 0,-5-3 53 15,2 0 56-15,0 0 64 0,1-3 66 0</inkml:trace>
  <inkml:trace contextRef="#ctx0" brushRef="#br0" timeOffset="-169866.35">10988 14058 0 0,'0'-5'23'0,"5"-10"151"0,-5 11 109 0,6-5 77 16,-6 0 60-16,0-3 48 0,7 3 43 0,-7 3 37 0,0-3 35 0,6 5 28 0,-6-1 25 0,0 1 24 0,8-1 19 15,-8-2-114-15,0 7-191 0,7-3-127 0,-7 3-98 0,0 0-50 0,5 3-27 0,-5-3-20 16,0 7-10-16,6-2-10 0,-6-1-5 0,0 1-6 0,0 5-2 0,0-1 0 15,0 0 2-15,0 7-5 0,0-7 1 0,0 6-4 0,-6-1 1 0,6 7-5 16,0-7-9-16,-5 6-10 0,5-1-12 0,-7-4-17 0,7 3-17 0,0 3-25 16,-8-2-26-16,8 2-28 0,0 1-32 0,-6-1-36 0,6-1-42 0,0 3-40 15,0-2-46-15,0 3-59 0,0-6-66 0,0 3-56 0,0-2-50 0,6 2-5 0,-6-2 17 16,8-1 32-16,-1-3 37 0,-7 0 45 0,5-5 43 0,1-1 53 0,2 2 50 0,-3-7 53 16,3 1 54-16,-3 1 62 0,2-2 74 0</inkml:trace>
  <inkml:trace contextRef="#ctx0" brushRef="#br0" timeOffset="-169487.28">11651 14661 0 0,'0'-6'1'0,"5"0"102"0,-5 3 71 0,9-3 53 0,-9 0 46 15,0 3 44-15,7-3 42 0,-7 2 38 0,0-1 38 0,0 1 38 0,0-2 35 0,0 6 38 16,0-6 33-16,0 6-66 0,0-9-121 0,0 9-65 0,0 0-34 0,0 0-25 16,0-5-23-16,0 5-19 0,0 0-20 0,0 0-18 0,0-4-19 0,0 4-20 15,0 0-22-15,0 0-20 0,0 0-18 0,0 0-20 0,0 0-15 0,0 0-15 16,0 0-12-16,0 0-9 0,0 0-11 0,0 0-3 0,0 4-5 0,0 1-4 15,0 1 1-15,0 3-3 0,0-3 2 0,-7 3 1 16,7 1 2-16,-9-7-5 0,9 9-4 0,-5-3-10 0,-2 1-11 0,1-1-18 0,1 0-17 0,-3 2-25 16,-5-2-30-16,0 1-38 0,-1 0-45 0,2-5-44 0,-2 4-50 0,1 1-99 0,-6 1-117 15,6-7-62-15,0 7-34 0,-5-7 1 0,2-4 20 0,5 5 31 0,-1-5 36 0,-2-5 44 16,7 1 46-16,1-1 57 16,-2-1 57-16,-5-4 62 0,13 1 61 0,-5-2 86 0,-2-2 97 0</inkml:trace>
  <inkml:trace contextRef="#ctx0" brushRef="#br0" timeOffset="-169312.37">11585 14241 59 0,'8'-6'215'0,"-8"-3"104"15,6 3 80-15,-6 0 58 0,6 2 46 0,-6-1 37 0,0 0 34 0,0 5 29 16,7-4 28-16,-7 4 21 0,5-6 20 0,-5 6-55 0,8 0-95 0,-8-4-148 16,8 4-178-16,-3 0-97 0,-5 0-54 0,0 0-32 0,6 0-22 0,-6 0-28 15,7 0-30-15,-7 0-32 0,0 0-30 0,0 4-35 0,5 2-41 0,-5-6-58 16,0 4-66-16,-5 1-104 0,5 0-116 0,0-1-42 0,-7 2-11 0,7 0 13 0,-6-2 25 0,1 1 35 15,-3 1 44-15,8-6 44 0,-8 0 50 0,-4 0 52 0,6 0 58 0,0-6 67 16,-2-3 72-16</inkml:trace>
  <inkml:trace contextRef="#ctx0" brushRef="#br0" timeOffset="-167594.83">3307 15304 0 0,'0'-4'103'0,"0"-2"86"0,8 6 62 15,-8-3 49-15,0-3 36 0,0 6 35 0,0-6 33 0,0 6 31 0,0 0 27 0,0 0 28 0,0-4 25 0,0 4-13 0,0 0-37 0,0 0-92 0,0-5-120 0,0 5-68 0,0 0-41 0,0 0-24 0,0 0-15 0,0 0-10 0,0 0-11 0,0 0-9 16,0 0-6-16,0 0-6 0,0 5-2 0,0-1-6 0,0 8 2 0,0-9-4 15,0 7-1-15,0 1-2 0,0 2-1 0,0-2 2 0,0 5 3 0,0-3-3 16,0 7-3-16,0-5-4 0,0 4-7 0,0 0-4 0,0 1-5 0,0-1-4 16,0 5-8-16,0-3-2 0,0 3-5 0,0 1-6 0,0-1-4 0,6 1-8 0,-6-7-10 15,0 6-8-15,0 1-14 0,5-5-13 0,-5 5-14 0,0-6-16 0,8-5-21 16,-8 6-20-16,0-5-24 0,0-1-24 0,8 2-28 0,-8-7-23 0,0 0-22 16,0 1-29-16,0-5-29 0,0-1-33 0,0 1-31 0,0 2-30 0,0-7-25 0,0 0-14 15,0 0-5-15,0 0 17 0,0 0 28 0,0 0 34 0,0 0 38 0,0-7 35 16,0-2 37-16,0 0 41 0,-8 0 43 0,8-6 44 0,0 3 43 0</inkml:trace>
  <inkml:trace contextRef="#ctx0" brushRef="#br0" timeOffset="-167308.87">3282 15583 96 0,'0'-15'167'0,"-7"-4"51"0,7 4 41 0,-5-6 42 0,5 8 40 0,0-7 40 15,-7 1 39-15,7-1 38 0,0 5 36 0,0 2 31 0,-8-3 27 0,8 1-71 0,0 6-125 16,0-6-71-16,0 6-40 0,0-1-29 0,0 5-24 0,8-5-22 0,-8 5-22 16,0-4-22-16,0 3-20 0,7 2-19 0,-7-2-18 0,0 3-12 0,5 3-8 15,-5-6-7-15,7 0-4 0,-7 6-2 0,7-4-2 0,-7 4-1 0,5-5 0 16,-5 5-2-16,8 0-2 0,-3 0 0 0,3-5-4 0,-2 5 0 0,-1 0-1 0,3 0-2 15,0 0 1-15,-3 0-2 0,2 0-1 0,4 5-2 0,-2-5-2 0,3 0-2 16,1 5-2-16,1-5-2 0,-2 4-1 0,2 2-4 0,-1 0-3 0,-1-3 0 16,0-3-4-16,3 10 0 0,-1-4-2 0,-4-1-4 0,-2 4 0 0,5-5-3 15,-7 7-1-15,1-7-2 0,-7 8-3 0,0-3 0 0,0 0-6 0,0 0-4 16,0 1-4-16,-7 5-6 0,1-5-8 0,-1 4-6 0,-7-4-7 0,4 4-7 0,-4-4-5 16,7 1-10-16,-13 2-7 0,8-2-11 0,-1 2-8 0,-8-1-6 0,8-3-4 15,-6 1-11-15,7 4-7 0,-2-4-12 0,1-4-11 0,0 3-12 0,0 0-9 16,-1-3-16-16,1 3-19 0,8-5-35 0,-2 2-45 0,-5 0-60 0,5 3-67 0,7-4-23 15,-8-5 5-15,3 4 16 0,5 2 26 0,-7-6 29 0,7 0 32 0,0 0 31 0,0 4 34 16,0-4 38-16,0 0 40 0,0 0 53 0,0 0 60 0</inkml:trace>
  <inkml:trace contextRef="#ctx0" brushRef="#br0" timeOffset="-166884.89">3505 15392 0 0,'0'0'2'0,"0"5"113"0,0-5 74 0,0 0 53 0,0 0 38 15,0 0 38-15,0 0 37 0,0 0 35 0,5-5 35 0,-5 1 34 0,5-2 28 16,-5 1 32-16,0 5 27 0,0-4-73 0,0-1-130 0,0 1-74 0,0-2-42 16,0 3-23-16,0-3-12 0,8 0-17 0,-8 2-18 0,0-1-19 0,0-1-17 0,6 2-15 15,-6-1-13-15,7 1-11 0,-7-1-10 0,6 5-12 0,1-6-12 0,-1 2-11 16,2-2-5-16,-3 3-6 0,3 3-4 0,-3 0-1 0,9-6 1 0,-9 6-1 0,10 6 2 16,-9-6-3-16,7 3 2 0,-1-3-5 0,2 10 1 0,-8-4-1 15,6-1-3-15,2 4-2 0,-1-5-3 0,-8 7-1 0,11-1-2 0,-11-1 1 16,9 1-4-16,-9-1 0 0,2 2-2 0,1-2-6 0,-8 7-9 0,5-7-5 0,-5 6-8 0,0 0-8 15,0-2-6-15,0 2-9 0,0 0-11 0,0 0-9 0,0 0-10 0,-5 4-9 16,5-5-7-16,-8 2-4 0,8-3 1 0,-7-2 6 0,7 2 11 0,-5-1 7 16,5-3 8-16,-8 0 10 0,2-3 7 0,6 3 11 0,-5-5 12 0,5 1 11 15,-8 2 12-15,0-4 12 0,3-3 12 0,-1 6 6 0,6-1 2 0,-7-5 4 16,2 4 2-16,5-4 0 0,-9 0 2 0,4 0 2 0,5 0 4 0,-7 0 1 16,1 0 6-16,6 0 3 0,0-4 1 0,-5 4 4 0,-4-5 0 0,9-1-2 0,-7 3 3 15,7-4-6-15,0 2-1 0,-5 1-6 0,5-5-3 0,0 3-7 0,0-3-6 16,0 0-6-16,0-3-6 0,0-1-7 0,0 2-6 0,5-2-8 0,2-3-8 0,-7 2-13 15,9-1-17-15,2-4-18 0,-4-2-20 0,-2 8-20 0,9-8-20 0,-1 3-26 16,8-2-28-16,-10 6-29 0,9-7-35 0,0 7-54 0,-8 1-65 0,9 1-79 16,6-3-83-16,-9 6-22 0,3 0 6 0,-3-1 22 0,3 4 33 0,-10-3 34 0,10 3 39 15,-8-3 42-15,6 4 44 0,-6 1 48 16,0-2 49-16,0 2 61 0,0-1 66 0</inkml:trace>
  <inkml:trace contextRef="#ctx0" brushRef="#br0" timeOffset="-166058.98">4245 15413 0 0,'-5'9'39'0,"5"6"155"15,-9-6 86-15,4 0 61 0,0-3 48 0,-3-2 41 0,3 2 38 0,-3-6 36 0,8 0 30 16,-6 0 30-16,-1-6 25 0,7 6 25 0,0 0 25 0,0 0-125 16,0 0-209-16,0 0-105 0,0 0-55 0,0 0-28 0,0 0-18 0,0 0-16 0,0 0-18 15,0 0-13-15,0 0-12 0,0 0-10 0,0 0-7 0,0 0-12 0,0 0-8 0,0 0-9 16,0 0-10-16,0 0-4 0,0 0-1 0,0 0-2 0,0 0-1 0,0 0 4 16,7 6-2-16,-7-1 4 0,0-1 0 15,6 2 4-15,-6-3 2 0,8 3 2 0,-3-1 3 0,3-1 4 0,-3 2 0 16,0-6 2-16,4 3 1 0,3 4 1 0,-4-7 2 0,-2 0-1 0,7 5 1 0,0-5-1 0,-7 0 2 0,7-5 0 15,-1 5-1-15,2 0 0 0,-9-7-2 0,8 7 0 0,3-3-2 0,-11 3 2 16,1-6 3-16,2 6 1 0,-3-4 3 0,3-1 2 0,-1-1 4 0,-7 3-2 0,0-3 3 16,5 2 2-16,-5-1-2 0,-5-1 4 0,5-4 0 0,0 7 2 0,-7-8 1 0,7 7-2 15,-8-7-4-15,3 2-3 16,-3 5-6-16,2-6 0 0,1-1-5 0,-3 7 0 0,0-7-2 0,3 7-2 0,-3-5 0 0,-2 3-5 0,1-3 0 0,2 3-3 16,2 2-3-16,-8 4 0 0,7-5-3 0,-2 5 0 0,3-6-5 0,-2 6 0 15,-5 6-6-15,4-1 1 0,1-5-2 0,2 4-2 16,-4 8-4-16,4-3-1 0,-8-5-1 0,8 5 0 0,-3 6 1 0,2-4 0 0,-1 3 2 0,1 0 2 0,6 1 0 15,-7 0 4-15,1 0 0 0,-1-2 1 0,7 8 4 0,-6-6 1 16,6-2 0-16,0 2 1 0,-7 6-1 0,7-8-1 0,0 2-3 0,0 0-3 0,7 0-5 16,-7-6-3-16,6 6-2 0,-6 1 0 0,7-2-1 0,-1-1 1 0,1-2 0 15,-1-1 2-15,1 5 5 0,7-6 1 0,-1-5 5 0,-8 7 3 0,9-7 4 16,-2 1 6-16,8-5 4 0,-8 4 6 0,9-4 2 16,-3-4 2-16,-4 4 2 0,4-5 2 0,9 1-1 0,-6-7 3 0,-2 7 1 0,6-5-2 0,-6-6 2 0,8 5-3 15,1-1 2-15,-10-2 2 0,8-1 2 0,-6-2 0 0,6 1 4 0,-6-3 1 16,-1 2 5-16,0-4 0 0,-1 7 3 0,-2-8 2 0,-3 2 3 0,-3-2 7 0,6 3 6 15,-5-1 8-15,-3-5 9 0,-3-2 4 0,8 7 6 0,-6-6 1 0,0 1 4 16,-7 0 1-16,7 0 2 0,-1-1 5 0,-6 5 2 0,7-3 4 0,-7 2 2 16,0 3 0-16,0 3 0 0,0 5-4 0,0-5-6 0,0 10-6 0,0-5-6 0,0 6-7 15,0 4-12 1,0-5-12-16,0 5-16 0,0 0-9 0,0 0-11 0,0 5-7 0,-7-1-8 0,7 2-8 0,-6 3-7 0,-1 0-3 0,7 1-4 0,-7 5-2 16,0 0 0-16,7 0 3 0,-5 4 6 0,-3-4 6 0,8 3 7 0,-5 3 4 15,5-2-1-15,-8 1 1 0,8-1 2 16,-6 0-3-16,6 1-2 0,0-4-3 0,0 2-6 0,0 3 1 0,6-2-5 0,-6-4-3 0,0 3 0 0,8-2-3 0,-8 2-3 15,5-3 0-15,3 0-4 0,-8 0 0 0,5 0-6 0,2-2 1 0,0-1-2 16,0 2-1-16,-1-4 2 0,1-1-2 16,-2 0 1-16,4-2-1 0,-4 2 5 0,-5-4 3 0,5-1 9 0,-5-4 8 0,8 6 11 0,-8-6 9 0,0 0 8 0,0 0 8 15,0-6 3-15,0 6 8 0,5-4 3 0,-5-1 8 0,0-1 5 0,-5-4 5 16,5 5 2-16,0-4-1 0,-8-1-3 0,8 1-5 0,-5 0-6 0,5-7-6 16,-5 7-1-16,-4-2 2 0,4-2-3 0,-8-3 2 0,6 7 2 0,0-6 0 15,0 1 1-15,-6 4 2 0,8-5 3 0,-3 6-1 0,2-1 3 0,-6-1-2 16,3 1-1-16,4 1-3 0,0 4-4 0,-3 1-6 0,3-2-4 0,-3 1-5 15,-5 5-6-15,7 0-7 0,-1 0-4 0,1 0-7 0,-7 5-5 0,6 1-3 0,1-2-4 0,-7 1 0 16,5 4-3-16,3 1 1 0,-9 1-2 0,9-1 2 0,-2-1 0 0,-1 0-1 31,2 7 3-31,6-7-2 0,-6 6-1 0,-1-1-2 0,7-4-4 0,0 5-5 16,-5-6-4-16,5 6-8 0,0 1-5 0,5-7-9 0,-5 0-7 0,0 6-8 16,7-6-6-16,-1 1-14 0,0 1-14 0,2 2-9 0,-1-2-7 0,6-1-9 15,-7 0-12-15,7-5-15 0,6 4-17 0,-7-5-23 0,9 2-20 0,-2 3-64 16,2-4-80-16,5-5-58 0,-7 4-40 0,6-8-3 0,2 4 14 0,-3-5 21 0,5 1 23 15,-5-7 29-15,3 2 32 0,-2-7 37 0,-6 3 40 0,8-7 43 0,-6 2 50 0,-3-3 66 16,3-3 87-16</inkml:trace>
  <inkml:trace contextRef="#ctx0" brushRef="#br0" timeOffset="-165843.35">5419 15476 0 0,'-7'24'47'0,"1"-4"162"0,-2-6 91 0,2 1 64 0,-1-2 45 0,2-1 31 15,-4-8 21-15,9 1 16 0,0-5 13 0,0 0 15 0,0 0 15 0,0 0 15 0,0 0 17 0,0 0-129 0,0 0-212 0,0 4-101 0,0-4-46 0,0 0-18 0,0 0-3 0,0 0 7 0,0 0 11 0,0 0 10 0,0 0 10 0,0 0 4 0,0 0 3 0,0 0-3 0,0 0-2 0,9 0-9 0,-9 0-13 0,0 0-15 0,5 0-17 0,2 0-16 0,-1 0-13 16,2 0-21-16,-2-4-17 0,6 4-22 0,2 0-25 0,-1-5-31 0,-1 5-30 0,7 0-39 16,-6-4-37-16,8 4-68 0,-2-6-79 0,1 0-84 0,7 6-79 0,-8-4-25 15,2 4 3-15,-3-5 21 0,1 5 27 0,-6-4 38 0,8-1 40 0,-10-1 47 0,2-3 49 16,2 0 51-16,-10-1 54 0,9 0 68 0,-9-4 72 0</inkml:trace>
  <inkml:trace contextRef="#ctx0" brushRef="#br0" timeOffset="-165654.18">5672 15705 34 0,'-13'34'196'0,"-1"-5"112"0,2-4 78 0,6-1 53 0,-8-5 34 0,2 2 24 0,5-12 19 15,0 0 19-15,2 1 16 0,5-4 17 0,-8-1 12 0,16-1-38 0,-8-4-75 0,5 0-150 16,-5 6-194-16,7-6-94 0,0 0-54 0,-2 0-16 0,-5 0 1 0,7 0 0 15,2 0 5-15,-4-6 0 0,1 6 1 0,1-4-5 0,7 4-5 0,-9-5-10 16,2-1-13-16,4 6-15 0,-3-3-20 0,5-4-20 0,0 2-26 0,1 5-25 16,-7-4-31-16,4 4-71 0,2-5-87 0,0 5-63 0,1-4-45 0,6-2-11 0,-7 3 10 15,-2-3 20-15,10 0 24 0,-8-3 32 0,8 3 35 0,-2-3 39 16,-6-4 41-16,6-2 47 0,1-1 50 0,-1 2 69 0,0-1 86 0</inkml:trace>
  <inkml:trace contextRef="#ctx0" brushRef="#br0" timeOffset="-164974.05">7007 15358 0 0,'-13'0'16'0,"2"0"137"0,-5 0 86 0,-2 0 62 0,4-3 50 0,2 3 43 0,-2-6 41 0,9 0 39 0,-8-3 37 16,6 3 32-16,0 2 28 0,0-1 24 0,7 1 25 0,-6-1-103 0,6 5-173 15,0 0-102-15,0 0-64 0,0 0-40 0,0 0-22 0,0 0-23 0,0 0-22 0,0 0-18 16,0 0-17-16,0 0-10 0,0 0-5 0,0 0-3 0,6 5-3 0,-6 4 1 15,0-5-4-15,0 7 1 0,7-1 1 0,-7 5-1 0,0-2 2 0,7 2 4 16,0 6 2-16,-7-3 0 0,5 3-1 0,-5-2-2 0,8 5-4 0,-8 1-3 16,5-7-4-16,-5 12-9 0,8-6-8 0,-2 1-6 0,-6-1-10 0,5 0-3 0,-5 1-3 15,7-1-6-15,-7-3-6 0,8 3-6 0,-8-5-7 0,6 2-8 0,-6-8-10 16,0 2-5-16,6 0-5 0,-6-6-2 0,7 1 6 0,-7-1 2 0,0-4 5 16,0 2 7-16,5-4 6 0,-5-3 11 0,0 6 13 0,0-6 12 0,0 0 12 0,0 0 9 15,0 0 10-15,0 0 8 0,0-6 12 0,0-4 2 0,-5 5 4 0,5-4 0 16,0-1 1-16,0 1-1 0,-7-6-6 0,7 0-9 0,-6-4-10 0,0 4-3 15,6-4-4-15,-8-5-1 0,1 3-2 0,2 3 2 0,-1-6 5 0,-2 3 4 16,3-3 7-16,5 4 4 0,-8-4 4 0,3 3 4 0,5-3 3 0,-7 6 0 0,7-7 2 16,0 6 2-16,0-5 0 0,0 3 0 0,0-3-1 0,0 5-2 0,0-5-5 15,7 3-5-15,-7 6-9 0,5-3-5 16,3-1-6-16,-8 3-4 0,5 2-4 0,3 4-1 0,-2-5-5 0,-1 9 1 0,2-3-1 0,1 0 1 0,4 3 2 0,-5 3 1 16,-2-3 3-16,11 2 1 0,-11 4 2 15,6-5 3-15,-3 5 3 0,5 5 5 0,-6-5 3 0,5 4 4 0,3 2 2 16,-4-3 4-16,2 3 0 0,-5 3 1 0,4 0-5 0,2 3 0 0,-9-3 0 0,9 1-4 0,-7-1 2 0,-1 6-3 15,6-6-1-15,-3 7 0 0,-9-2-1 0,5 1-2 0,2-5 2 0,-7 5-2 16,0-2 1-16,0-2-1 0,0 4-3 0,-7-5-8 0,2-1-7 0,5 0-10 0,-9 1-4 16,-3 4-8-16,6-4-13 0,-7 1-15 0,5-7-17 0,-4 5-23 0,0 2-26 15,-3-1-32-15,2-7-34 0,2 4-32 0,3 2-29 0,-5-4-38 0,0-1-44 0,8 2-45 16,-3-6-50-16,0 5-31 0,3-1-26 0,-1-4 6 0,6 5 21 0,0-5 32 16,0 0 37-16,0 0 42 0,0 0 45 0,0 0 42 0,0 0 43 0,6-5 50 0,-1 1 50 15,3-1 53-15,0-5 63 0</inkml:trace>
  <inkml:trace contextRef="#ctx0" brushRef="#br0" timeOffset="-164753.25">7449 15193 0 0,'13'-11'45'0,"1"7"165"0,-7-2 99 0,-1 1 73 0,-6 5 62 0,7-4 51 0,-7 4 46 0,0-5 39 0,0 5 36 0,0-4 31 0,0 4 27 0,0 0 24 0,0 0 22 0,0 0-137 0,0 0-230 0,0 0-129 0,0 0-77 0,0 0-46 0,0 0-32 0,0 0-20 0,0 0-15 0,0 0-15 0,0 4-7 0,0 1-7 15,0-1-2-15,0 7-3 16,0-1-2-16,0-1 1 0,0 0 0 0,0 6-1 0,0 0 1 0,0 0-3 0,-7-1-2 0,7 6-11 0,0-5-14 0,-6 4-17 0,6 1-17 15,-7-1-21-15,1 0-25 0,6 7-26 0,-8-7-25 0,3 0-30 16,-3 5-28-16,3-3-33 0,5-3-29 0,-5 3-47 16,5-8-49-16,0 7-65 0,-9-4-67 0,9-3-31 0,9 2-10 0,-9 0 18 0,0-5 27 0,5 0 38 0,0-6 40 15,-5 2 43-15,8-6 44 16,5 0 47-16,-7 0 46 0,1-6 57 0,6 2 59 0</inkml:trace>
  <inkml:trace contextRef="#ctx0" brushRef="#br0" timeOffset="-164454.28">7783 15397 0 0,'6'-9'89'0,"-1"-2"139"0,-5 2 85 0,8-1 66 0,-8-5 55 0,0 6 51 15,0-6 48 1,0 6 42-16,0-1 40 0,-8-5 33 0,8 5 29 0,0 5 11 0,-5-4-5 16,5 3-131-16,-6-3-204 0,6 5-111 0,-8-2-62 0,8 0-44 0,-5 6-31 15,-3-3-28-15,1 3-27 0,2 0-21 0,-2-6-20 0,-5 6-17 0,4 6-12 16,-5-6-11-16,2 3-9 0,-10 3-7 0,8 0-3 0,-8-2-2 0,3 5 3 16,-1-3 2-16,0 3 2 0,-1 6 3 0,6-6 2 0,-6 1 3 0,1 5 4 0,0-6 2 15,6 6 5-15,-8 0 3 0,8-5 3 0,3 4-1 0,-4-4 1 0,7 5-3 16,-1-5-2-16,2-1-3 0,1 2-3 0,-3-2-3 0,8 6 0 0,-5-11 1 15,5 7-1-15,0-1 3 0,0-7 0 0,5 8 3 0,-5-7 3 0,8 2 3 16,-3-3 7-16,1 4 5 0,2-7 9 0,-1 5 9 0,-2-5 9 0,9 4 5 0,-1-4 8 16,0 0 2-16,0 0 2 0,0 0 5 0,6 0 0 0,-6 0 1 0,8 5 0 15,-10-5 0-15,9 0 0 0,0 0-2 0,-8 4-4 0,9-4-4 0,-10 0-5 0,10 6-3 16,-3-1-5-16,-2-1-3 0,-5 1-1 0,10-1-5 0,-9 2-1 0,0 0-9 16,3 3-9-16,-2 0-17 0,-2-3-15 0,5 3-24 0,-5 1-19 0,-4 0-28 15,-2 0-25-15,11 0-32 0,-11-1-30 0,1 0-39 0,-6 1-38 16,7 1-69-16,-7-7-75 0,0 5-59 0,6-3-48 0,-6-1-5 0,0-1 15 0,0-4 30 15,8 6 35-15,-8-6 39 0,0-6 44 0,5 6 45 0,2-4 45 0,0-7 51 0,-2 8 52 16,3-12 63-16,4 6 79 0</inkml:trace>
  <inkml:trace contextRef="#ctx0" brushRef="#br0" timeOffset="-164216.72">8296 15236 0 0,'0'-6'64'0,"0"3"177"0,0-8 101 0,-7 1 75 0,2 7 61 0,-1-7 55 0,-1 5 48 16,1-5 43-16,-2-1 37 0,1-2 29 0,2 7 24 0,5 2 19 0,-6-1 20 15,6-1-163-15,0 6-259 0,0 0-138 0,0 0-71 0,0 0-46 0,0 0-28 16,0 0-48-16,-8 6 0 0,8-6 0 0,0 5 0 0,0-1-14 0,-5 6-5 0,5-1 2 16,0 2 4-16,0-1 2 0,-8 5 2 0,8-2 3 0,-5 7 3 0,5-5 2 15,-8 4 1-15,8 2-1 0,0-2-3 0,-6 5-9 0,1-3-14 0,5 1-15 16,-8-2-15-16,8 5-20 0,-7-6-21 0,7 5-27 0,0 0-31 0,-6-3-37 16,6 3-41-16,-8-5-51 0,8 2-57 0,0-3-109 0,0 1-126 0,0 2-43 15,0-6-3-15,0-2 17 0,0 2 28 0,0-4 36 0,0-1 40 0,0-7 47 0,0-3 50 16,0 0 54-16,-5 6 58 0,5-6 64 0,0-6 70 0</inkml:trace>
  <inkml:trace contextRef="#ctx0" brushRef="#br0" timeOffset="-164027.93">8015 15587 0 0,'-11'5'61'0,"-2"1"174"0,0-6 101 0,6 4 73 16,-7-4 58-16,1 0 48 0,8 0 47 0,-9 0 36 0,9-4 29 0,-2-2 26 16,7 6 19-16,-8-5 20 0,8 5 19 0,0 0-150 0,0 0-247 0,8-4-130 0,-8 4-66 15,0-5-38-15,7 1-22 0,-2 4-21 0,-5-6-16 0,9 0-9 16,-4 6-6-16,0-4-3 0,8-1 3 0,-5 1-3 0,5-1 3 0,0-1-10 0,0 6-8 15,-2-4-17-15,10-1-17 0,-2 1-22 0,-6 4-20 0,8-5-31 0,-8 5-34 16,6 0-41-16,1-7-46 0,-1 7-66 0,-6 0-69 0,8 0-97 0,-10 0-107 16,10-3-41-16,-2 3-3 0,-7 0 17 0,9 0 30 0,-10-6 37 0,5 2 44 0,2-1 49 15,-4-4 53-15,4-1 59 0,-5-5 62 0,7 6 70 16,-8-6 74-16</inkml:trace>
  <inkml:trace contextRef="#ctx0" brushRef="#br0" timeOffset="-163760.25">8863 15403 0 0,'-13'19'66'0,"0"0"173"0,0 1 91 0,0-5 56 16,2-5 32-16,-5-7 17 0,3 8 14 0,8-11 7 0,-1 0 4 0,-2 0 7 15,8-5 5-15,-5 5 12 0,5 0 11 0,0 0-145 16,0 0-235-16,0 0-100 0,0 0-34 0,0 0 2 0,0 0 23 0,0 0 21 0,0 0 27 0,0 0 21 0,0 0 23 16,0 0 19-16,0 0 15 0,0 0 8 0,0 0 8 0,0 0-4 0,0 0-8 15,0 0-14-15,0 0-11 0,5 0-12 0,-5 0-7 0,0 0-7 0,0-6-3 16,8 6-4-16,-2 0-6 0,-6 0-6 0,5 0-9 0,8 0-4 0,-6-3-10 0,2 3-4 15,2-6-9-15,2 6-4 0,7 0-9 0,-6-4-12 0,4 4-14 0,1-5-19 16,1-1-22-16,7 6-25 0,-8-4-28 0,7 4-34 0,0-6-34 0,-7 3-45 16,9 3-45-16,-4-6-66 0,-3 1-73 0,6 5-88 0,-9-4-89 0,3-2-28 0,-3 1 4 15,-4 1 21-15,4-1 33 0,-4-5 40 0,-2 6 44 0,-5-7 51 0,5-4 52 0,-4 6 57 16,-8-4 59-16,7-3 69 0,-7 1 72 16</inkml:trace>
  <inkml:trace contextRef="#ctx0" brushRef="#br0" timeOffset="-163444.55">9208 15182 0 0,'-13'6'27'0,"0"-1"157"0,2-1 109 0,-5 2 80 15,5-3 62-15,-1 3 51 0,-4-6 45 0,5 0 38 0,3 0 34 0,3 0 25 16,-8 0 23-16,13-6 18 0,-7 6 19 0,7 0-124 0,0 0-199 0,0 0-130 16,0 0-93-16,0 0-48 0,0 0-27 0,0 0-19 0,0 0-14 0,0 0-13 0,0 0-5 15,0 0-5-15,0 0 1 0,0 0 2 0,0 0 0 0,0 0-2 0,0 0 1 16,0 0-7-16,0 0-5 0,0 0-5 0,0 0-3 0,0 0-2 0,7 6 1 0,-7-6-1 16,5 4 1-16,3 1 2 0,-3 1-1 0,3-3 4 0,-2 3-1 0,6 4 2 15,-3-1 1-15,3-3 1 0,-1 3 1 0,5 0 1 0,-5 3-2 16,2 1 0-16,0-2 1 0,0 2 0 0,8-2-1 0,-9 5-1 0,0-3 1 0,3-4-1 15,4 6 1-15,-6 0 0 0,-7-5-2 0,7 4 1 0,-6-4-1 0,7 1 0 16,-9-2 2-16,-5 6 3 0,8-11 1 0,-8 5 5 0,0 2 2 0,0-1 3 0,0-7 2 16,0 9 3-16,-8-3 0 0,3-5 2 0,-3 7-2 0,-5-2 3 15,7 1-2-15,-7 0 0 0,0-1-3 0,0 2-7 0,0-2-11 0,0-5-12 0,-1 8-10 16,2-3-13-16,-2 0-17 0,1 1-10 0,0-1-11 0,7 3-17 0,-7-3-20 16,8 0-24-16,-2 0-23 0,-2-3-27 0,9 3-28 0,-5 0-20 0,5 3-19 0,0-3-21 15,0-5-16-15,0 7-32 0,0-7-40 0,0 5-52 0,5-3-60 0,4 0-24 16,-9-2-6-16,12 1 18 0,-6 1 32 0,1-6 34 15,7 0 40-15,-9-6 39 0,8 1 40 0,1 1 39 0,5-8 43 0,-7 3 49 0,9 0 53 0</inkml:trace>
  <inkml:trace contextRef="#ctx0" brushRef="#br0" timeOffset="-163225">9816 15275 86 0,'5'0'236'0,"1"0"106"0,-6 0 80 0,0 0 60 15,7 4 50-15,-7-4 39 0,0 0 34 0,0 0 26 0,0 0 24 0,0 0 20 16,0 0 21-16,5-4-65 0,-5 4-117 0,0 4-149 0,0-4-172 0,9 6-91 15,-9 0-52-15,0-3-25 0,5 3-18 0,-5-2-7 0,0 2-2 0,7 3-1 0,-7 0 2 16,0 2 2-16,0-7 2 0,0 11-1 0,0-5 2 0,0-1-1 16,-7 6-1-16,7-4-5 0,0-1-4 0,0 3-11 0,-5-2-10 0,5 4-16 0,-9-6-17 15,9 6-22-15,-5-5-25 0,5 4-27 0,-7-4-35 0,1 0-38 0,6-1-41 16,-5 0-48-16,5-3-48 0,-8 3-81 0,8-4-93 0,-8 5-43 0,8-10-21 0,0 0 9 16,0 6 24-16,0-6 37 15,0 0 39-15,-5-6 44 0,5-4 50 0,0 5 51 0,-7-10 55 0,7 2 56 0,0-2 61 16,0 0 74-16,0-4 82 0</inkml:trace>
  <inkml:trace contextRef="#ctx0" brushRef="#br0" timeOffset="-163036.02">9808 15096 0 0,'-8'-11'53'0,"3"1"169"0,-2 0 97 0,1 0 74 0,6 6 59 0,-6-6 48 15,-1 5 44-15,-1-4 32 0,8-1 24 0,-5 4 21 0,5 1 17 16,0 1 18-16,0 4 17 0,0-6-149 0,0 6-239 0,0 0-130 0,5 0-74 0,-5 0-50 16,8 0-37-16,-1 0-30 0,-7 0-30 0,6 6-21 0,0-6-17 0,1 4-24 15,-2-4-20-15,3 5-34 0,0 1-39 0,-3-3-52 16,1 4-64-16,1 2-93 0,-2-4-98 0,4-1-33 0,-4 2-2 0,2-2 19 0,-1 1 26 0,0 0 34 0,2-5 37 15,-1 4 43-15,-2-4 46 0,3 0 51 0,-2 0 53 0,-1 0 64 0,8 0 68 0</inkml:trace>
  <inkml:trace contextRef="#ctx0" brushRef="#br0" timeOffset="-162610.96">10375 15041 0 0,'7'4'71'0,"-2"2"185"0,1-6 115 0,-6 4 80 0,0-4 60 15,8-4 47-15,-8 4 39 0,5 0 33 0,3-6 27 0,-1 2 25 16,-1-1 20-16,0 1 22 0,1-1 18 0,-7-2-166 0,5 4-268 0,3 3-151 15,-2-6-88-15,1 6-43 0,-7 0-22 0,6 0-12 0,-6 0-6 0,5 6-1 16,-5-3 1-16,0 4 1 0,0-2 4 0,0 4 1 16,0 1 2-16,-5-1-1 0,5 0 3 0,-6 7 2 0,-1 2 2 0,7-3 1 15,-6 6 3-15,-2-2 0 0,-4 1 0 0,6-1-2 16,0 5 1-16,-9 1-2 0,10-1-3 0,-9 0-3 0,9 1-2 0,-10-1-2 16,9 1-5-16,0-1-4 0,-1 1-2 0,2-1-3 0,5-4-3 0,-8 5-2 0,8-7-5 0,0-2-2 0,0-2-2 0,8 1 1 0,-8-2 2 15,0 3 2-15,5-7 2 0,-5 2 3 0,7-2 1 0,-1 1 3 0,-6-4 4 0,6-2 4 16,2 1 6-16,-8 0 9 0,7-5 8 0,-7 0 6 0,0 0 6 0,5 0 4 15,-5-5 0-15,0 0 3 0,0 1-1 0,0-2 1 0,0-4 2 0,0 5 1 16,0-5-3-16,-5 1-3 0,5-6-2 0,-7 5-7 16,-1-4-6-16,2-1-2 0,0-1-6 0,-6 3-2 0,4-1 1 0,0-1 4 0,-3-4 5 0,6 8 4 0,-2-4 5 31,-7 2 1-31,7 3 0 0,1-1 2 0,6 1-3 0,-5 5-1 0,-4 1-4 16,2-1-4-16,7 1-5 0,-5 4-4 0,5 0-4 0,-6 0-8 0,-2 4-6 15,8-4-8-15,-5 5-5 0,-3-1-2 0,1 1-2 0,2 1 0 0,5-2 1 0,-7 7 3 16,0-7 4-16,2 6 4 0,5-1 1 0,-8-4 4 0,8 5 0 0,-5 1 4 15,5-2 1-15,0-5 0 0,0 7 2 0,0-1 1 0,0-1 1 0,0 0 1 16,0-3 2-16,5 4 1 0,3-1 0 0,-8 0 0 0,5-3-1 0,2 3-3 16,0-4-7-16,5 5-6 0,-4-4-6 0,5-2-11 0,-2 5-12 0,5-4-16 15,-5 1-22-15,1-2-21 0,9 1-27 0,-10-1-30 0,5-4-37 0,2 6-35 0,3-6-34 16,-2 6-57-16,1-6-67 0,-1 0-71 0,0 0-69 0,-1 0-17 0,3 0 9 16,-3 0 24-16,3-6 33 0,-2 6 39 0,-6-6 41 0,6 2 46 0,-4-5 49 15,4 3 50-15,-6-3 51 0,0 0 62 0,0-3 71 0</inkml:trace>
  <inkml:trace contextRef="#ctx0" brushRef="#br0" timeOffset="-162390.65">10877 15382 0 0,'5'0'63'0,"-5"6"178"0,0-6 105 0,0 0 77 0,0 0 60 0,0 0 48 0,0 0 41 0,0 0 32 0,0 0 30 16,0 0 23-16,0 0 22 0,0 0 23 0,0 0 24 0,7 4-154 0,-7-4-250 0,0 5-134 0,0 1-71 0,0-2-37 0,7 2-23 0,-7-2-12 0,-7 5-7 0,7 2-2 0,0-2 3 0,0 0-3 0,0 1-36 0,-7 5 0 0,2-6 0 0,5 6 0 0,-8 1 0 0,1-2 0 15,2-4 0-15,-2 4 0 0,0 2 0 0,2-3 0 0,-9 2 0 0,7 0 0 0,-6-5 0 0,8 4-57 0,-4-4-79 0,4-1-35 0,-8 3-42 0,8-3-44 16,-4 0-39-16,2 0-45 0,2-3-45 0,5-1-93 0,-8-1-114 0,2 2-36 16,6-6 3-16,0 0 21 0,0 0 33 0,0-6 40 0,0 2 46 0,0-1 50 0,0-10 57 15,0 6 55-15,0-7 56 0,6-2 57 0,2 3 63 0</inkml:trace>
  <inkml:trace contextRef="#ctx0" brushRef="#br0" timeOffset="-162232.75">10954 15075 0 0,'-14'6'76'0,"7"3"187"0,2-3 107 0,-1 1 76 16,-7-1 55-16,5-1 39 0,3 5 27 0,-2-4 25 0,7-3 22 0,0-3 20 16,-7 6 20-16,7-6 16 0,0 0 19 0,7 5-173 0,-7-1-280 0,0 2-149 0,0-2-89 15,7 1-47-15,-7-1-31 0,0 1-21 0,5 5-20 0,-5-4-26 0,0-1-28 16,0-1-38-16,0 5-47 0,0-3-75 0,0 3-94 0,0-3-72 0,0 3-60 0,0-3-13 16,-5-2 9-16,5 1 25 0,-7-1 32 0,7 2 39 0,-7-6 41 15,7 0 48-15,-5 0 50 0,-3 0 57 0,1-6 57 0,2 2 76 0,-9-5 82 0</inkml:trace>
  <inkml:trace contextRef="#ctx0" brushRef="#br0" timeOffset="-149691.81">3354 16654 0 0,'0'-6'78'0,"0"1"64"0,0 1 44 0,6-2 35 0,-6 0 27 0,5 2 27 0,-5-1 25 0,0 0 23 0,9-5 26 0,-9 6 25 0,0-5 22 0,7 4-14 0,-7-1-38 0,0-4-60 0,5 5-70 0,-5 1-39 16,8-2-22-16,-8-3-10 0,0 5-4 0,5-1-2 0,-5-1-3 0,0 3-5 0,0-4-3 0,0 2-5 0,0 1-4 0,0-1-4 16,0 5-5-16,0-6-5 0,0 2-7 0,0 0-4 0,0-1-5 0,-5 5-7 15,5-5-6-15,-8 5-10 0,3-4-7 0,5 4-8 16,-7-6-10-16,-2 6-7 0,4 0-6 0,-1-6-6 0,-6 6-7 0,4 0-3 0,0 0-4 0,-3 0 1 0,3 0-4 15,-5 6 2-15,8-6 1 0,-2 0 2 0,-5 6-2 0,5-6 0 0,7 4-1 16,-8-4-2-16,3 5-3 0,-2-5-2 0,7 5 0 0,-7-1-3 0,7 0-2 0,0 2-2 16,0-1-1-16,-5 4-1 0,5-2-1 0,0 2 0 0,0-4 3 15,0 5-1-15,5-1 3 0,-5 0 3 0,0 7 1 0,0-7 6 0,7 0 1 16,-7 1 6-16,7 0 3 0,-2 0 5 0,-5 5 2 0,8-5 5 0,-1-1 1 16,-2 6 1-16,2-6 3 0,0 3-2 15,-2-3 1-15,3 0 1 0,5 0 2 0,-7 7-1 0,7-7 0 0,-5 1-2 0,4-1-3 0,-6 2-2 0,8-2-3 0,-7 1-1 16,-2 1-2-16,8-3-1 0,-7 3 0 0,2-8-1 0,-3 9 0 0,-5-3-3 15,7-3 1-15,-1 3-2 0,-6-5 0 0,0 5 3 0,0-3 1 0,0 3 2 0,0-3 1 16,0 0-2-16,-6 3 4 0,6-5-4 0,-7 1 1 0,7 5-2 0,-5-5 2 0,-3-1-1 16,2 1 0-16,1 1-1 0,-3-2-3 0,-4 2-1 0,3-2-7 0,-2 1-8 15,4-1-8-15,-6-4-9 16,0 5-12-16,-1 1-13 0,-4-6-15 0,4 0-15 0,2 4-16 0,-8-4-14 0,8 0-16 0,-4 0-14 0,-2-4-13 0,4 4-14 16,2 0-12-16,1-6-12 0,-5 6-11 0,11-5-13 0,-2 5-9 0,0-4-6 15,2-1-7-15,-3 5-21 0,8-4-30 0,0-2-21 0,0 2-21 0,0-2-14 0,0 1-19 16,0-4-13-16,8 3-7 0,-3-3 11 0,-5-1 23 0,7 1 28 0,0 0 29 0,6-3 31 15,-5 3 31-15,3 0 41 0,1-1 44 0,2-5 36 0,-1 6 36 0</inkml:trace>
  <inkml:trace contextRef="#ctx0" brushRef="#br0" timeOffset="-149266.33">3439 16730 51 0,'18'0'134'0,"1"-5"51"15,-4 5 42-15,4 0 40 0,-6-4 37 0,0 4 39 0,-7 0 33 0,7 0 36 16,-5 0 32-16,-3 0 29 0,-5-5 29 0,8 5-46 0,-8 0-86 0,0 0-62 16,5 0-45-16,-5 0-29 0,0 0-20 0,0 0-18 0,0 0-22 0,0 0-20 0,0 0-19 15,0 0-19-15,0 0-18 0,0 0-14 0,0 0-17 0,0 0-13 0,0 0-12 31,0 0-10-31,0 0-5 0,8 0-5 0,-8 5-3 0,0-1-2 0,0 1-3 0,6 1-1 0,-6-2-1 0,0 7-1 0,5-7 3 0,-5 6-1 0,0-1 4 32,7 2 0-32,-7-2 1 0,8 1-1 0,-8 1-3 0,6-7-4 0,-6 5-4 0,6 0-3 15,1 3-2-15,-7-3 0 0,5-3 2 0,2-2-2 0,2 5 0 0,-4-4-1 16,1-1 1-16,1 2 1 0,-2 0-1 0,4-6 1 0,-4 3 0 0,8-3 1 16,-8 0 2-16,11 0 0 0,-11 0 0 0,9 0 0 0,-2-3 0 0,-4-3-1 15,4 0 0-15,0 2-1 0,1-5-2 0,-5 4-1 0,3-5 0 0,5 1-1 16,-11-3 1-16,8 3-2 0,-8 0 1 0,4 0 1 0,-2-1 0 0,-7-5 3 0,5 4-1 15,1 2 4-15,-6-5 2 0,0 3 1 0,0-4 1 0,0 6 0 0,0-4 1 16,-6-2 0-16,1-1-1 0,5 2 0 0,-7-1-2 0,-2-1-2 0,4-2 2 16,-8 3-1-16,8 0 4 0,-4 0 1 0,-3 5 1 0,6-3 1 0,-7 8 2 0,5-4-1 15,-4 2 2-15,5 2-1 0,-6 5-2 0,6 0 0 0,-6 5-1 0,7-5-5 16,1 10 0-16,-11-4-4 0,5 3-5 0,4 6-5 0,2-6-2 0,-9 7-4 16,7 2-3-16,1-3 0 0,-8 6-2 0,7-6 0 0,2 3 0 0,-2 1 1 0,7 2 3 15,-6-3-1-15,0-2 1 0,6 3 1 0,0-5 1 0,0 7 0 0,0-6 0 16,0 4 3-16,0-4-2 0,6 0 1 0,-6 3 0 0,6-2 1 0,1-1 3 0,-2-2-1 15,2 2 2-15,7-1 1 0,-8-4-2 0,6 5-8 0,2-6-6 0,-7 1-15 16,4 1-17-16,10-1-18 0,-7-5-20 0,-2-1-24 0,8 1-27 0,-8-1-35 16,9-4-36-16,-10 0-56 0,10 0-66 0,-3 0-86 0,-2-4-95 0,2-1-31 15,3-4-3-15,-2 2 19 0,-6-2 29 0,6-6 34 0,-6 6 37 0,0-6 41 16,0 0 44-16,0-4 50 0,0 4 52 0,0 0 61 0,-8-4 67 0</inkml:trace>
  <inkml:trace contextRef="#ctx0" brushRef="#br0" timeOffset="-148364.81">4129 16633 0 0,'0'-15'13'0,"-8"6"130"0,8 3 85 0,-5-3 61 0,5 5 49 0,0-1 43 0,-6-1 41 0,-2 2 37 0,8 4 36 0,0 0 31 0,-5 0 30 0,5 0 25 0,-7-6 24 0,7 6-96 0,0-5-163 0,0 5-93 0,0-4-60 0,0 4-36 0,-8 0-19 0,8 0-19 0,0 0-16 0,0 0-17 0,0-6-16 0,0 6-10 0,0 0-10 0,0 0-7 0,0 0-5 0,0-3-8 0,0 3-4 0,8-6-9 0,-8 6-3 0,0 0-2 0,0-4-6 0,7 4 2 0,-2-5-1 0,-5 5 2 0,8 0 1 0,3 0 2 0,-3-6 3 16,4 6 0-16,-5 6 2 0,6-6-1 0,0 0 1 0,0 5-1 0,8-1 1 15,-8 2-1-15,-3-3 0 0,4 3-4 0,1 3-2 0,-3-3-2 0,0 4-5 16,2-1-5-16,-1 0-1 0,-8-3-3 0,2 3 1 0,7 6 0 0,-9-5 1 15,3 1 1-15,-8 2-4 0,5-4-2 0,-5 6-2 0,8 0-4 0,-8-5-6 16,0 4 1-16,0 2-4 0,0-7-2 0,0 6 0 0,-8-6-5 0,8 1 0 0,0 1-2 16,-5-1-1-16,-3-1 0 0,8 0 0 0,-5 0 0 0,0-3 5 0,-4 3 4 15,9-3 2-15,-7 0 5 0,2 3 2 0,-1-5 5 0,-1 1 2 0,1-5 2 16,-2 4 3-16,8 2 0 0,-5-6 3 0,-2 0 2 0,1 0 0 0,6 0 2 0,-6 0-1 16,-2 0 1-16,8 0-1 0,-7-6 0 0,7 6-1 0,-5-4 0 0,-4-1-1 15,9 5-1-15,0-4 0 0,-5-5-1 0,5 3 2 0,0 0 2 0,-5-3-2 0,5 3 1 16,0-3 1-16,0 0 2 0,0 0 1 0,0-1-1 0,0-1 3 0,5-4 1 15,-5 2 2-15,5 3 0 0,4-11 1 0,-9 7 1 0,5 1-1 0,2-2-2 16,7-1 2-16,-8 2 2 0,6-1 0 0,-4-1 4 0,5 2 2 16,-2 4-2-16,5-3 5 0,-6 2-2 0,3 1 3 0,3 1-1 0,-5 3 2 0,2 3 2 15,2-3-2-15,-3 6 0 0,0-4 1 0,1 4-2 0,1 4-1 0,-2-4-2 16,-3 6 2-16,2-3-3 0,1 3 0 0,4 3-3 0,-11 1 0 0,8 1-4 0,-7 2 1 16,7 2-1-16,-6 0-1 0,-1 0-3 0,0-2-3 0,9 8-5 15,-15-6-5-15,5 4-7 0,3 1-8 0,-2-1-6 0,-1-4-5 0,-5 4-6 0,8 2-5 0,-8-8-7 16,7 1-6-16,-7 1-6 0,6 1-7 0,-6-2-7 0,6 2-4 0,1-1-5 15,-7-6-3-15,5 0-3 0,-5 1 2 0,8-5-2 0,-2 4-2 0,1-3 5 16,-1-2 0-16,-1 2 2 0,3-6 5 0,0 4 3 0,-3-4 3 0,3 0 4 16,-3-4 3-16,9-2 2 0,-2 2 0 0,-6-2 2 0,7 1 1 0,0-4-1 0,1-1 0 15,-1-5 2-15,-1 6 1 0,7-6-2 0,-6 0 1 16,3-4 2-16,3 4 3 0,-7-5 7 0,1 1 7 0,6 0 9 0,-6-1 14 0,1-5 12 0,-2 1 15 0,2-1 17 16,-8 1 21-16,6 0 17 0,4-1 18 0,-11-3 17 0,1 2 16 0,1-2 14 15,-1 3 12-15,2 1 9 0,-8-6 12 0,5 11 8 0,-5-6 6 0,0 5 10 16,7 2 4-16,-7 2-1 0,0 1-5 0,0 2-6 0,0 2-12 0,0 8-11 15,0-9-12-15,0 8-15 0,0 4-16 0,-7 0-17 0,7 0-21 0,0 0-19 16,0 0-45-16,0 0-9 0,0 0 0 0,0 4 0 0,0 1 0 0,0 5 0 16,0 1-16-16,0 2-18 0,0 2-1 0,0 6 2 0,0-8 6 0,0 11 5 15,0-3 8-15,0-2 5 0,7 6 5 0,-7-1 1 0,0 6 2 0,0-6 0 16,7 1 1-16,-7 3 0 0,5 2 1 0,-5-6 2 16,0 6-2-16,7-6 0 0,1 6 2 0,-8-7-2 0,5 3 1 0,-5-3-1 15,7 3-2-15,0-2-2 0,-7 1-1 0,5-7 0 0,3 1-1 0,-8 1-1 0,7 0-1 0,-1-6-3 0,0 1-2 16,-6 1-1-16,7-7-5 0,-2 6-4 0,-5-12-4 0,8 9-2 0,-8-9 0 15,0 3 0-15,6 0 3 0,-6-6 3 16,0 0 6-16,0 0 2 0,0 0 3 0,0 0 4 0,0 0 0 0,0-6 5 0,0 0 4 0,0-3 1 0,0 0 2 0,0-1-3 16,-6 1 0-16,6-6-7 0,0 0-4 0,-8 0-7 0,3 0-4 0,-2-4-8 15,1-1-2-15,0 7-4 0,-1-14-2 0,-6 9 2 0,6-1 1 0,-5-7 2 16,4 7 8-16,-4 0 7 0,5-1 4 0,-5 1 5 0,-2-2 5 0,7 8 4 0,-4-2 4 16,4 0 3-16,-2 5 4 0,-3-1 2 0,6 4 0 0,-8 1-4 0,7 1-2 15,2 5-4-15,-1 0-5 0,-7 0-5 0,5 0-2 16,3 5-3-16,-2 5-2 0,0-7-3 0,0 8-2 0,1-1-3 0,6-1 0 0,-7 3-4 0,7-3 2 15,-5 0-1-15,5 6 3 0,0-5 1 0,0 5 2 0,0-6 0 0,0 0 5 0,0 6 0 16,0-5 2-16,5 1 1 0,-5 2 3 0,7-4 2 0,-1 6-1 0,1-3 3 16,0-3-1-16,0 4-3 0,6-1-7 0,-8 3-9 0,9-6-14 0,-2 0-18 15,-3 6-17-15,2-6-24 16,1 1-21-16,4 0-30 0,-5-5-34 0,10 4-41 0,-9-3-46 0,0 3-94 16,3-3-116-16,-3-3-54 0,0 4-24 0,3-7 5 0,-3 5 19 0,0-5 31 0,-4-5 35 0,5 5 39 0,-2-7 40 0,-3-2 47 0,5 4 49 0,-6-5 56 15,-1 1 60-15,8 0 84 0,-7-1 88 0</inkml:trace>
  <inkml:trace contextRef="#ctx0" brushRef="#br0" timeOffset="-148144.12">5366 16946 0 0,'0'15'31'0,"-5"-1"152"0,-3 0 94 0,3 1 70 0,-3 1 57 0,0-7 48 0,3 0 45 0,-1-3 39 0,-1 3 33 0,7-3 28 0,-6-6 25 0,-1 3 22 0,7-3 20 0,0 0-117 0,0 6-202 0,0-6-111 0,0 0-69 0,0 0-39 0,0 6-23 0,0-6-22 0,0 0-12 0,0 4-11 0,0-4-3 0,7 5 0 0,-7-1-2 0,6-4 2 0,-6 0 0 0,7 5-3 15,-1-5-5-15,-1 0-4 0,3 0-4 0,0 0-7 0,5 0-5 16,-3 0-10-16,4-5-18 0,-1 5-22 0,8-4-28 0,-2-1-34 0,1 1-37 0,-1-2-49 15,-1 0-51-15,-4-3-86 0,7 3-101 0,-3 3-103 0,1-7-103 0,1 5-38 16,-6-4-5-16,7-1 18 0,-10-1 28 0,1 1 39 0,2 1 44 16,-1-6 51-16,0 0 56 0,0-4 64 0,0 4 68 0,1-3 83 0,-7-7 86 0</inkml:trace>
  <inkml:trace contextRef="#ctx0" brushRef="#br0" timeOffset="-147179.5">6115 16852 0 0,'0'12'56'0,"0"-3"144"0,0 0 78 0,-7-5 52 16,7-4 34-16,0 0 29 0,0 0 19 0,0-4 23 0,0-5 22 0,7 0 23 15,-7-3 26-15,7 3 19 0,-7 0 13 0,6-6-114 0,1 6-189 0,-2-1-87 16,-5-5-38-16,8 0-9 0,-2 6 2 0,1-6 7 0,-7-1 6 0,0 7 5 16,6-6 5-16,-6 0-5 0,0 6-1 0,0-6-8 0,0 6-7 0,0-6-9 15,0 5-11-15,-6 0-7 0,6-4-11 0,-7 4-6 0,7 1-8 0,-6-2-6 0,-2 1-5 16,3 1-7-16,-8 3-9 0,6-3-8 0,-7 5-7 0,9-1-8 0,-8-1-6 15,-1 3-8-15,2-4-4 0,-2 7-5 0,1 7-5 0,0-4-4 0,7 3 0 16,-7-1-2-16,0 5 1 0,5-1-1 0,-2 0 1 0,1 7 3 0,4-7 2 16,-2 6 0-16,-1-1 5 0,3 6 0 0,-2-5 5 0,0-1 0 0,2 2 1 0,-3-1 2 15,3-2 1-15,5 1 0 0,-8 7 1 0,2-7-1 0,6-5 0 0,-5 6 0 16,5 0-2-16,-7-4-3 0,7 2-2 0,-9 2-3 0,9-6-2 0,0 3-3 0,0 1-1 16,0-4 0-16,0 3-3 0,0 3-5 0,0-6-3 0,0 0-2 0,0 1-2 15,9-1-3-15,-9-4 0 0,7 5 3 0,-7-4 4 0,5-2 4 0,1 1 4 16,2-1 2-16,-3 1 5 0,8-5 2 0,-6 6 6 0,5-6 5 0,-4 0 5 0,4-6 5 15,2 6 5-15,-1-5 3 0,0 1 3 0,6-1 0 0,-6-5 5 0,5 6 0 16,-2-7 5-16,3 2 0 0,-6-1 5 0,-1 1 1 0,2 0 4 0,4-6 5 16,-10 3 5-16,5 3 1 0,-7-4 4 0,7-2 4 0,-5 0 5 0,-3 4 3 15,0-2-3-15,-5-3 0 0,9-4-2 0,-9 7-5 0,5-2 0 0,-5-6-1 0,0 8-2 16,0-2 1-16,0 0-1 0,0 5 0 0,0-1 0 0,0 4-7 0,0 1-6 16,0 1-8-16,0 5-7 0,0-4-5 0,0 4-9 0,0 0-4 0,0 0-4 15,0 4-4-15,0 1-4 0,-5 5-6 0,5-7-6 0,0 8-5 0,0 5-4 16,0-1-1-16,0-2 2 0,0 1 2 0,0 2 4 0,0-1 5 0,0-2 6 15,0 7 2-15,5-4 1 0,-5-3 3 0,7 1 1 0,-7 7 2 0,8-6 0 0,-3-2 2 16,2 2-1-16,0 0 1 0,-2 0 0 0,3 4 0 0,-3-8 2 0,9 3 2 16,-9 0 2-16,11 1 2 0,-11-6-1 0,8 3 2 0,0-3 0 0,0 1 0 0,0-1 1 15,1-3 1-15,4-3 3 0,-5 3 2 0,0 0 1 0,6-6 3 0,-4 0 0 16,4-6 0-16,2 6 3 0,-3-6 1 0,-4-3 4 0,4 0 4 0,3 3 3 16,-9-3 6-16,8-7 7 0,-8 2 4 0,7 4 5 0,-6-8 0 0,6 2 3 0,-3 2 1 15,-3-5-1-15,-3-2 2 0,4 2-1 0,-7-5 0 0,6 0-4 16,-7 0-5-16,2-7-5 0,-3 3-33 0,2-2-9 0,-1 0 0 0,-6-3 0 0,0-2 0 15,0 2 0-15,0-3 0 0,0 2 0 0,0 1 0 16,0 3 0-16,-6-4 0 0,6 10 0 0,0 0 0 0,-7 3 0 0,7 6 0 16,0 2 0-16,0-3 0 0,-5 7 0 0,5 4 0 0,0-1 0 0,0 6 0 0,0 0 0 0,0 0 0 15,-8 6 0-15,8-1 0 0,-6-1 0 0,-1 8 0 0,1-3 0 0,-1 4-5 16,7 7-36-16,-14 1 3 0,9-2 3 0,0 5 5 0,-3 1 8 0,3 5 4 16,-3-2 5-16,0 2 4 0,3-2 3 0,-1 7-1 0,-2-7 1 0,8 6-1 0,-5-4 1 15,-3 0-1-15,8 0 1 0,0-2-2 0,0 3 2 0,0-7 1 0,0 0-2 16,0 0 2-16,8 1 0 0,-8-6-2 0,5 5 0 0,3-3-1 0,-8-3 2 0,6-3-1 15,7 6 3-15,-5-8 3 0,-3-4 2 0,8 6 1 0,-8-3 1 16,9-3 4-16,-1 0 4 0,-6-5 4 0,12 2 0 0,-12-1 6 0,7-5 1 16,-1 0 2-16,6 0 2 0,-6 0 0 0,0-5 1 0,0-5-1 0,0 5 0 15,0-4 0-15,0-1 0 0,1-5-1 0,-1 0-22 0,0 2-3 0,-7-2 0 16,6 0 0-16,-4-5 0 0,4 0 0 0,-5-4 0 16,-2 6 0-16,3-9 0 0,0 5 0 0,-3-5 0 0,1 0 0 0,-1-4 0 0,-5 3 0 0,8-2 0 0,0-3 0 15,-8 3 0-15,0-5 0 0,5 6 0 0,-5-1 0 0,0 2 0 16,0-2 0-16,0 6 0 0,0 4 0 0,0 0 0 0,0 7 0 0,0 1 0 15,0-2 0-15,0 10 0 0,-5-6 0 0,5 10 0 0,0-5 0 0,0 5 0 0,-8 5 0 16,8-5 0-16,-8 4 0 0,3 2 0 0,-1 3 0 0,1 6 0 0,-3-5 0 16,0 5 0-16,3 3 0 0,-8 3 0 0,7-2 0 0,-2 2-19 0,1 3 0 0,2 0 7 15,-9 0 3-15,9 0 1 0,-3 7 0 0,3-9 0 16,-2 5 1-16,7 0 0 0,-7-2 1 0,7-1-2 0,-7 1 0 0,7-1-2 16,0 0-1-16,0 1-2 0,7-1-2 0,-7 1 1 0,7-5-10 0,0-1-8 0,-7 5-16 15,13-3-15-15,-8-2-23 0,3-4-27 0,-2 3-30 0,-1-2-31 0,10-2-35 0,-9 1-38 16,7 1-55-16,-8-7-61 0,3 0-99 0,5 1-111 0,-7-1-38 0,7-4-2 0,-5 2 21 15,-3-7 28-15,8 0 41 0,-7 0 45 0,1-7 47 0,1 2 50 0,-3-4 55 16,1-1 55-16,2-4 64 0,-3-2 70 0</inkml:trace>
  <inkml:trace contextRef="#ctx0" brushRef="#br0" timeOffset="-146927.83">7223 17136 0 0,'0'20'82'0,"-8"-1"142"0,2-4 82 0,6 0 57 0,0 0 44 0,-5-5 32 0,5-5 26 0,0-1 31 0,0-4 29 0,0 0 33 0,0 0 33 0,5 5 16 0,-5-5 4 0,0 0-122 0,6 0-192 0,-6 0-96 0,8 0-45 0,-3 0-17 0,-5 4-1 0,0-4 2 0,8 0 8 0,-3 0-3 0,-5 0-7 0,7 0-8 0,0 0-13 0,-7 0-13 0,7 0-10 0,-1 0-13 0,1 0-81 0,6 0 0 0,-7 0 0 16,-1 0 0-16,11-4 0 0,-3 4 0 0,-3 0 0 0,4 0 0 0,-1 0 0 16,1 0 0-16,6 0 0 0,-9 0 0 0,9-5 0 0,-6 5-94 0,4 0-59 0,-4 0-37 15,6 0-43-15,-6-4-50 0,-2 4-54 0,0 0-107 16,3 0-125-16,-4 0-62 0,2 0-27 0,-6 0 12 0,7 0 24 0,-8-5 39 0,1-2 41 0,-2 4 49 0,3-3 51 15,-2-3 57-15,1-2 59 0,-7 3 65 0,6-6 69 0,-6-2 90 0,0 1 97 16</inkml:trace>
  <inkml:trace contextRef="#ctx0" brushRef="#br0" timeOffset="-146233.66">8089 16804 0 0,'-8'-10'2'0,"2"1"111"16,6-2 75-16,-7 2 57 16,2-1 44-16,-3 1 41 0,8-1 40 0,-6 4 35 0,6-3 37 0,0 4 32 0,0-5 29 0,-5 1 28 0,5 3 29 0,0-3-76 15,0-1-130-15,0 5-80 0,0-4-48 0,0-1-30 0,0 5-21 0,0-5-20 0,0 0-16 0,0 5-21 16,0-4-13-16,0-1-14 0,0 5-9 0,0-4-8 0,5 3-8 0,-5 2-9 16,0-7-8-16,0 7-4 0,6-2-5 0,-6 3-2 0,8-3-3 0,-8 2 0 31,5-1 0-31,-5 5-1 0,7-6 1 0,-7 6-2 0,6-3 0 0,2 3-3 15,-2-7-1-15,1 7 1 0,-2 0-2 0,4 0-3 0,3 0 0 0,-6 0-2 16,1 7-4-16,7-4 0 0,-4 3-3 0,-2-1-1 0,5-1-2 0,-5 5-3 0,3 1-2 16,-3 1-2-16,-3-1-1 0,8-1-2 0,-5 6-1 0,-2-6-2 0,-1 6-3 15,-5 0-8-15,7-2-7 0,-7 2-7 0,0 0-5 0,0 0-3 0,0 0-4 0,0 0-3 16,-7 0-3-16,7-1-3 0,-5 6-1 0,-1-5-1 0,-2 0-4 16,8-2 0-16,-5-4 0 0,-3 6 4 0,3-3 3 0,-3 1 2 0,2-4 0 0,6 3 2 15,-5-3-1-15,-3-3 4 0,1 3 1 0,1-5 1 0,6 5 0 0,-8-3 1 16,3-1 0-16,0-1 2 0,5 1 2 0,-8 1 3 0,2-2 7 0,-1-4 4 15,1 6 5-15,6-6 4 0,-7 0 3 0,7 0 3 0,-5 0 4 0,-4 0 4 0,9 0 7 16,-5-6 7-16,5 6 4 0,-7-4 5 0,1-2 4 0,6 1 2 0,-8 1 3 16,8-7-1-16,0 7 3 0,-6-5 4 0,6 0 2 0,0 3 3 0,0-3 1 0,-7-7-2 15,7 7-4-15,0 0-3 0,0-6 0 0,7 0-3 0,-7 0-3 16,0-4-3-16,6 4-3 0,2-5-4 0,-8 1-2 0,6-2-5 0,1 2-5 0,7 1-4 16,-9-3-4-16,2 8-2 0,6-8 1 0,-7 6 1 0,2 6 2 0,2-6 3 15,-2 6 4-15,5 3 5 0,0 2 4 0,-7-2 4 0,7 6 1 0,0-5 4 16,1 5 2-16,-2 5 2 0,2-5 4 0,-1 6-1 0,-1-2-2 0,2 7-4 15,-1-7-3-15,8 5-8 0,-10 1-5 0,2 0-5 0,0 0-5 0,1 5-5 16,-1-5 0-16,-1 4-4 0,-5 2 0 0,5-1-3 0,-4-2-6 0,0 1-4 0,-3 7-4 16,1-7-10-16,1 6-5 0,-7-1-10 0,5 0-8 0,-5 7-8 0,0-7-8 15,0 5-11-15,-5-3-11 0,5 1-12 0,-7 4-13 0,7-7-13 0,-6 5-15 0,1 1-16 16,-3-7-18-16,8 3-23 0,-8-2-27 0,3-4-39 0,-2 6-43 0,0-8-75 16,2 2-92-16,-2-1-40 0,7-4-16 0,-8 5 9 0,8-6 22 0,-5-3 28 15,5 3 33-15,0-9 37 0,5 6 42 0,-5-6 46 0,0 0 52 0,8-6 55 16,-1 1 61-16</inkml:trace>
  <inkml:trace contextRef="#ctx0" brushRef="#br0" timeOffset="-145540.39">8818 16730 0 0,'0'-9'4'0,"0"0"125"0,-7 3 99 0,7 3 69 0,-11-3 58 0,2 0 45 0,2 3 40 0,-6 3 39 0,8-6 33 0,-1 6 32 0,-2-6 25 0,-4 6 27 0,6-4 20 0,6 4-86 0,-8 0-153 0,8-5-106 0,0 5-87 0,0 0-49 0,0 0-31 0,0 0-20 0,0 0-18 0,0 0-14 0,0 0-14 0,-6 5-10 0,6-5-10 0,0 0-5 0,0 4-8 0,-7 2-1 16,7-6-4-16,0 6-4 0,-5-3-4 0,5 9-2 0,0-9-2 0,-7 7 1 0,7-1-5 0,-7-4 3 0,7 5 0 0,0 5 1 0,0-5-1 0,-7-1 2 16,7 2 0-16,7 4-1 0,-7-5 1 0,0 3 1 0,0-2 1 0,7-2 1 15,0 6 0-15,-7-5 3 0,5-1 1 0,2 0 2 0,-1 3 1 0,2-3-1 16,5 0 4-16,-8-3-1 0,9 3 0 0,-1-5 0 0,-1 2 4 0,2-6 2 16,-1 5-1-16,0-5 0 0,6 0 0 0,-6 0 2 0,0 0-2 0,1-5 2 15,6-1-1-15,-8 2 1 0,0-1 0 0,4 1 0 0,-5-5 3 0,-6-3 2 0,11 9-2 16,-4-9 1-16,-6-1 2 0,-1 4-1 0,3-3 2 0,0-3 1 0,-8 6-2 15,5-4 2-15,-5-2 1 0,6 0 0 0,-6-5 0 0,-6 6-2 0,6-7 1 16,0 3-2-16,-5-3 2 0,5 2 0 0,-8 1-1 0,8-3 2 0,-8 1 4 16,3 1 1-16,-1 4 4 0,-1 0-1 0,2 2 4 0,-4 3-2 0,2-1-3 0,2 1-1 15,-1 5-5-15,1 1-4 0,-3-1-5 0,-5 5-4 0,6 0-4 0,0 5-5 16,-6 4-5-16,6-2-3 0,-5 2-5 0,0 6-3 0,4-6-3 0,-5 6 0 16,0 4 1-16,7-4 2 0,-7 3 2 0,0 3 2 0,8-8 2 0,-11 8 1 0,11 0 2 15,-3-3 1-15,-3 1-2 0,3 2 2 0,3-3-1 0,-2-3 1 0,7 6-1 16,-6-2 0-16,6-4 1 0,-8 4 0 0,8-1-1 0,0-3 0 0,-6 6-1 15,6-8 0-15,6 7-1 0,-6-4 2 0,0-3 1 0,8 2 0 0,-2-1 1 0,1 2 0 16,-2-1 1-16,3 0 1 0,-2 0 1 0,7-6 2 0,-8 4 3 0,11-2 2 16,-5-1 3-16,9 0 1 0,-7-1 2 0,6-4-1 0,-6 5 2 0,6-5 1 15,1-5 0-15,-1 4 1 0,2-4-2 0,-3 0 1 0,3 0 1 0,-2-4-1 16,8-1-1-16,-7-1 1 0,-1 2-1 0,-1-1 2 0,1-4-1 0,2-1-1 16,-3 0 1-16,3-1 3 0,-2-2 2 0,1 4 4 0,0-6 2 0,-8 0 3 0,7 0 2 15,-4-1 3-15,4 2 1 0,-6-1 2 0,-7-4 3 0,7 4 7 0,-6-4 8 16,7 1 5-16,-9-3 0 0,3 2 1 0,-8-2-1 0,5-3 1 0,0 6 1 15,-5-3 1-15,0 2 4 0,9 0 0 0,-9-2 2 0,0 7-1 0,0 1-31 0,0 1-31 16,0 3 0-16,0 3 0 0,0 2 0 0,0-1 0 0,0 5 0 0,0 0 0 16,0 0 0-16,0 0 0 0,-9 0 0 0,4 5 0 0,5-1 0 0,-5 8 0 15,5-9 0-15,-8 9 0 0,3 1-35 0,-3 1-9 0,8 2 2 0,-6-1 5 16,-1-2 9-16,7 2 5 0,-6 6 10 0,6-8 1 0,-7 7 0 0,7-5 3 16,0 4-2-16,0-4-1 0,0 0 1 0,0 4 0 0,0-4 0 0,0-1-1 15,0 6 2-15,7-6-6 0,-7 1-6 0,6 1-10 0,1-7-14 0,-7 6-17 16,6 0-19-16,-6-6-21 0,8 1-25 0,-8-5-24 0,5 4-26 0,-5-5-27 0,8 2-34 15,-8-1-41-15,0-5-41 0,0 0-86 16,0 0-101-16,0 0-48 0,0 0-17 0,0-5 12 0,0-5 25 0,5 1 36 0,-5 0 39 0,0-6 41 0,0 0 44 0,0-4 46 16,-5-7 50-16,5 2 53 0,0 4 60 0,-8-9 79 0,8 4 87 0</inkml:trace>
  <inkml:trace contextRef="#ctx0" brushRef="#br0" timeOffset="-145377.97">9366 16399 0 0,'-8'-10'61'0,"8"1"144"0,0 4 83 0,0-2 60 0,-5 4 46 0,5-8 34 0,0 11 29 0,0-4 25 0,0 4 23 0,0-6 22 0,0 1 20 0,5 5 7 0,3 0 1 0,-3 0-128 0,0 0-202 0,9 0-105 0,-7 5-58 0,7-5-35 0,-8 6-22 0,6-2-21 0,-5 1-19 16,7 1-29-16,-1 4-31 0,-8-5-40 0,9 4-45 0,-7 1-81 0,4-1-92 0,-3 0-76 0,0 3-60 0,3-3-20 0,-3-5 0 0,-3 5 14 15,2 2 23-15,1-7 30 0,-3 2 37 0,-5 0 42 0,7-2 49 0,0 1 51 0,-7-5 56 16,5 0 74-16,-5 0 85 0</inkml:trace>
  <inkml:trace contextRef="#ctx0" brushRef="#br0" timeOffset="-144944.83">9742 16648 0 0,'0'10'47'0,"0"-1"162"0,0 0 94 0,8-3 68 0,-8 0 50 0,0-3 40 16,0-3 31-16,0 0 30 0,0 0 27 0,6-3 26 0,-6 3 23 0,5-6 27 16,-5 6 21-16,8-6-131 0,-1 6-222 0,-1-4-115 0,-6 4-61 0,6 0-32 15,1 0-19-15,-7 0-7 0,0 0-5 0,0 0-6 16,0 0-3-16,0 0-4 0,0 0-4 0,0 0-6 0,0 0-1 0,-7 4-10 0,7-4-3 0,-6 6-9 0,0 0-2 16,6-3-8-16,-15 3-2 0,10 0-3 0,-1-6-3 0,-7 3-4 0,5 3-3 15,-5-2-4-15,2-4-7 0,-4 5-5 0,2-5-5 0,2 0-7 0,-5 0-5 16,4 0-1-16,1 0 0 0,-10 0 1 0,7-5 2 0,1 5 3 0,1-4-4 0,0-2 2 15,4 3-2-15,-4-3 4 0,4 0 4 0,-3 3 4 0,3-3 5 0,0 0 3 16,3 2 7-16,5-7 2 0,-6 8 5 0,6-1 3 0,-7-7 5 0,7 7 7 16,-5-8 8-16,5 3 7 0,0 4 7 0,0-5 4 0,0 1 3 0,0 0 3 15,0-7 1-15,0 7 6 16,0-6 2-16,0 6 3 0,5-7-1 0,-5 2 1 0,7 4-1 0,-1-4-5 0,-6-2-4 0,5 7-4 0,3-6-2 0,0 6-4 0,3-1 1 16,-3 0-2-16,-3 0 1 0,10 6 1 0,-10-6 2 0,9 10 0 0,-1-5 5 15,-8 1 1-15,9 4 4 0,-2 0 5 0,2 0 3 0,-1 4 8 0,1 1 4 0,-2-5 2 16,7 10 2-16,-4-6-2 0,-4 10 0 0,10-2-7 0,-8-3-3 15,6 4-7-15,-6 8-4 16,0-6-7-16,8 4-3 0,-10 2-8 0,1 3-5 0,2 0-4 0,-1 0-7 0,-7 0-4 0,9 1-4 0,-10 3-8 0,3-1-9 16,-2 0-6-16,-6-2-8 0,0-1-7 0,0 7-9 0,0-7 0 0,0 0-3 0,-6 0-4 15,6-5-1-15,-8 6-6 16,3-5-7-16,-2-5-7 0,-1 4-9 0,-4-4-9 0,5 0-8 0,2 0-6 0,-4-6-7 0,-3 4-10 0,6-1-13 0,1-9-23 16,-11 9-27-16,11-8-28 15,-8 5-29-15,7-4-42 0,-1-1-45 0,-1-4-53 0,3 0-57 0,-9 0-34 16,9 0-18-16,-3 0 5 0,1-4 21 0,7-1 27 0,-6-4 34 0,0-1 39 0,6 1 45 15,-5-3 43-15,5-1 44 0,0-8 54 0,0 3 53 0,0-2 61 0,5 0 68 0</inkml:trace>
  <inkml:trace contextRef="#ctx0" brushRef="#br0" timeOffset="-144124.28">10021 16174 0 0,'9'-16'64'0,"-9"7"153"0,5-6 92 0,-5 6 70 0,0 4 54 0,0-5 42 0,0 6 35 0,0-7 27 0,0 11 26 0,0-4 23 0,7-1 28 0,-7 5 15 0,6-6 11 0,2 6-127 0,-8 0-203 0,6 6-113 0,1-6-64 0,-2 5-38 0,3-1-21 0,-8 2-7 0,6-1-2 0,1 5-1 0,-1-1 2 0,-1 6-4 16,2-6-3-16,2 12-6 0,-9-8-7 0,5 8-7 0,0-2-9 0,-5 5-1 0,8 1-7 16,-8-7-2-16,5 12-3 0,-5-6-2 0,0 7-3 0,0-3-2 0,0 7-1 0,0-7-3 0,0 6-3 15,-5-4-1-15,5 4-2 0,-8 1-2 0,8-7 1 0,-5 6-3 16,0-4 0-16,-4 0-2 0,9 0-3 0,-7-7-1 16,2 3-3-16,5-7-4 0,-6-1-5 0,-1 3-4 0,7-2-5 0,-6-4-3 15,6 0-6-15,0-6-4 0,0 1-2 0,-8-1 0 0,8 2-1 0,0-7 2 0,0 1 3 16,0-5 6-16,0 6 7 0,0-6 4 0,0 0 10 0,0 0 4 0,0 0 11 0,0 0 7 0,0 0 2 15,0 0 5-15,0-6 1 0,0 1 0 0,0 1 3 0,0-1-2 16,0-5 2-16,0 1-1 0,0 0-3 0,8-3-1 0,-8 3-3 0,0-1-3 16,0-4-4-16,0 4 3 0,6-5 5 0,-6 0 1 0,0 2 4 0,7-2 0 15,-1 0 0-15,-6 0-5 0,5-4 1 0,2 4-3 0,2-5-4 0,-4 1-3 16,0 4 2-16,3 0-1 0,-3 2-1 0,3-2-2 0,0 3-2 0,-3 8-2 0,1-6 1 16,2 6 1-16,-3-2 0 0,3 6 1 0,-8 0 2 0,5 0 2 0,2 0-2 15,0 6 3-15,-2-2 1 0,2 1-1 0,1 0 1 0,-3 5-2 0,3 0-2 16,3 1-1-16,-4 2-3 0,2-4 1 0,-4 6-1 0,1 0 0 15,1 0 0-15,-2 0 0 0,4 0 1 0,-2-1-1 0,-2 0 3 0,-5 1-1 0,6 1-2 16,-1-3 2-16,3 1 2 0,-8 7 2 0,8-11-2 0,-3 4 1 0,-5 2-1 16,7-1-2-16,-7-6-5 0,6 4-8 0,-6-2-7 0,6-2-11 0,2 1-5 15,-8 0-4-15,7-1-4 0,-2 2-4 0,-5-7-8 0,6 1-4 0,-6 1-5 0,8-3-1 16,-3 4 0-16,-5-7 1 0,8 0 6 0,-1 0 6 0,-1 0 11 0,0-7 5 16,1 4 4-16,-2-3 3 0,9 1 1 0,-7-5 3 0,-1 1 3 0,7-6 3 15,-5 5 2-15,-3-4 3 0,8-1 1 0,-8-4 1 0,11 4 0 0,-11-4 0 16,1-2 3-16,2 3 3 0,5-1 4 0,-8-7 13 0,2 2 10 0,0-1 13 15,-2 1 11-15,10-1 6 0,-15-5 7 0,14 2 10 0,-9-2 8 0,0 2 8 0,3-2 6 16,-2 0 5-16,1 2 5 0,1-2-1 0,-3 2 0 0,1-2-7 0,2 6-8 16,-3 3-7-16,2-2-3 0,-7 9-5 0,6-2-5 0,-6 1-4 0,7 6-8 15,-7 0-9-15,0 3-13 0,7 0-11 0,-7 6-12 0,0 0-11 0,0 0-9 16,0 0-5-16,0 0-2 0,0 0-2 0,-7 0 1 0,7 12 0 0,0-8-4 16,-7 5 1-16,7 0 0 0,0 6 0 0,-6-3 7 0,6 2 6 0,-7 5 9 15,2-4 9-15,5 4 8 0,-8 0 4 0,2 1 2 0,6 5-2 0,-5-7 0 0,-3 8-2 16,8-3-3-16,-7-2 1 0,7 3 0 0,-6 6-3 0,6-7 0 0,0 3 0 15,0-4-4-15,-8 5-2 0,8-3-2 0,0 0-2 0,0 1-2 0,0-7-1 16,8 3-2-16,-8 2 0 0,0-3-3 0,6-5 0 0,1 4 2 0,-7 2-2 16,8-6 3-16,-3-2 0 0,1 2 1 0,2-6 1 0,-3 6 6 0,8-5 2 15,-6-1 3-15,7 2 2 0,-9-7 3 0,8 1 3 0,1 1 2 16,-9-6 4-16,11 3 0 0,-5-3 4 0,1 0 0 0,-3-3 0 0,3 3 4 0,-6-6-18 16,7 1-12-16,-5 1 0 0,-3-7 0 0,2 7 0 0,0-5 0 0,-2-1 0 15,2-1 0-15,1 2 0 0,-3-6 0 0,-5 2 0 0,7-2 0 0,-7-1 0 16,0 2 0-16,0-5 0 0,7 4 0 0,-7-4 0 0,0 4 0 0,0-6 0 15,-7 7 0-15,7 0 0 0,0 3 0 0,0 1 0 0,0 1 0 0,-7 0 0 16,7 3 0-16,-5-3 0 0,-3 9 0 0,8-6 0 0,-7 3 0 0,2 3 0 0,-2 0 0 16,-5 0 0-16,4 0-81 0,2 3-18 0,-7 3-14 0,1 0-19 0,-2-3-15 15,1 7-17-15,-1-1-18 0,7 2-18 0,-6-1-19 0,2-1-25 0,-2 1-19 16,6-1-25-16,0 6-24 0,0-4-36 0,1-1-43 0,-1 3-43 0,2-2-45 0,-3-2-17 16,8 0-5-16,0 3 20 0,-6-3 27 0,6-5 37 0,0 1 40 0,0-5 42 15,0 10 43-15,0-4 45 0,0-6 43 0,6 0 50 0,-6 3 53 0</inkml:trace>
  <inkml:trace contextRef="#ctx0" brushRef="#br0" timeOffset="-143711.72">11071 16676 0 0,'12'-9'34'0,"3"3"145"0,-9-1 88 0,1-4 67 0,-1-5 54 0,-1 7 51 0,3-6 47 0,0 2 43 0,-8 2 40 0,5-4 41 0,1 2 41 16,-6 3 36-16,7-4 33 0,-7 2-103 0,5 8-182 0,-5-7-106 0,0 7-61 0,9-5-42 0,-9 9-29 0,0 0-26 0,0-5-116 0,0 5-55 0,-9-4 0 0,9 4 0 0,0 0 0 0,-5 0 0 0,5 0 0 0,-7 4 0 0,1 1 0 0,6 0 0 0,-5 3 0 0,-3 3 0 0,0 5 0 0,-3-2 0 0,4-1 0 0,1 2 0 0,-1 6 0 0,-1-8 0 0,3 7 0 0,-2 0 0 0,0-2 0 0,2 3 0 0,-3-6 0 0,3 4 0 16,-3 1 0-16,8-1 0 0,-6 0 0 0,6 1 0 0,-5 1-20 0,5-2-11 15,0-1-7-15,0 3 0 0,0-2-2 0,0-4-1 0,5 0-2 16,-5-2 1-16,6 2-3 0,2 0 0 0,-3-5 2 0,3-1 3 0,4 2 3 0,0-2 4 16,3-3 5-16,-9 4 6 0,12-5 4 0,-2-1 5 0,-5-4 3 0,10 0 4 15,-9 0 3-15,8 0 6 0,-8 0 3 0,7-4 4 0,-4-1 2 0,4-5 4 0,-6 4 4 0,0-3 3 16,0-2 2-16,1 2 5 0,-9-1 0 0,8-5 1 0,-8 6 1 0,4-6-1 15,-4-4 0-15,-5-2-3 0,7 3 1 0,-7-1-3 0,0-7-6 0,0 3 0 0,0-3-6 16,0 3-4-16,0-7-6 0,-7 0-4 0,7 0-4 0,-5 8-2 0,5-4-3 16,-9 3-3-16,9-3-3 0,-5 7-5 0,5 4-6 0,-5 0-5 15,5 6-7-15,-8-5-11 0,8 9-11 0,-5 0-16 0,5 1-16 0,-8-2-19 0,2 6-22 16,-1 0-23-16,1 0-18 0,-2 6-30 0,3-2-28 16,-3 1-33-16,3 0-37 0,0 3-65 0,-4-2-77 0,4 3-57 0,-2 3-48 0,7-3 0 0,-8 6 15 0,8-6 31 0,-5 0 36 15,5 7 37-15,0-11 38 0,0 4 47 0,0 1 47 0,0-1 50 0,5-4 54 16,-5-1 69-16,8 2 80 0</inkml:trace>
  <inkml:trace contextRef="#ctx0" brushRef="#br0" timeOffset="-143395.48">11384 16643 0 0,'7'5'13'0,"-2"-5"133"0,2 0 84 0,-7-5 64 16,6 5 55-16,2-4 49 0,-2-2 48 0,-6 0 45 0,7 2 42 0,-7-6 39 15,5 0 38-15,4 1 37 0,-9 5 39 0,5-7-86 0,2 1-157 0,-7 5-92 16,6-5-61-16,-6 1-41 0,0 5-26 0,5-7-30 0,-5 8-27 0,0-4-24 16,8 2-24-16,-8 1-117 0,0 4-1 0,0 0 0 0,0 0 0 0,0 0 0 15,0 0 0-15,0 0 0 0,0 4 0 16,0 1 0-16,0 5 0 0,0-4 0 0,-8 9 0 0,8-6 0 15,0 6 0-15,0 0 0 0,-5-2 0 0,5 7 0 0,0-4 0 0,-6 3 0 0,6-5 0 0,0 5-7 16,0-4-6-16,0 4-5 0,0-4-5 0,0 6-1 0,0-8-2 0,0 2-3 0,0 0 0 0,0 0-1 0,6-6 3 16,-1 6 1-16,-5 0 1 0,8-5 5 0,0-1 0 0,-3 0 6 0,1-3 7 15,1 3 5-15,-1-3 7 0,9 0 6 0,-10-6 7 0,1 3 4 0,2-3 7 16,5 0 4-16,-8-3 3 0,9 3 3 0,-9-6 3 0,2-3 5 0,1 3 2 16,4-4-40-16,-5 1-9 0,-2 0 0 0,-5-3 0 0,8 3 0 0,0-6 0 15,-8 2 0-15,5-2 0 0,-5-6 0 0,0 3 0 0,6-3 0 0,-6-3 0 16,0-1 0-16,0-5 0 0,0 2 0 15,0 4-5-15,0-6-86 0,0 2-11 0,0-3-11 0,0 7-13 0,0 6-15 0,7-3-15 0,-7 2-11 0,0 4-9 0,0 0-12 16,0 6-13-16,0-1-21 0,0 1-26 0,5 4-43 0,-5-2-45 0,0 7-86 16,0 0-97-16,-5-3-33 0,5 3 1 0,0 0 20 0,0 0 27 0,0 0 35 0,0 0 37 15,0 0 41-15,0 0 41 0,0 0 48 0,0 0 49 0,0 0 60 0,0 0 64 0</inkml:trace>
  <inkml:trace contextRef="#ctx0" brushRef="#br0" timeOffset="-142665.81">11656 16451 0 0,'0'11'14'0,"0"-7"137"0,9 2 98 16,-9 0 71-16,0-2 56 0,0-4 45 0,7 0 38 0,-7 0 36 0,0 0 37 0,0 0 35 15,5-4 34-15,1 4 33 0,0-6 30 0,1 6-89 0,1 0-161 0,-3-6-103 16,2 6-77-16,5-4-40 0,-4-1-24 16,4-1-15-16,2 3-8 0,-9-3-12 0,9 2-14 0,-1-1-14 0,0 1-11 0,0-2-47 0,0 0-49 0,1 6 0 15,-7-4 0-15,6 4 0 0,-7 0 0 0,7 0 0 16,-8 0 0-16,2 0 0 0,7 4 0 0,-14 2 0 0,13 0 0 0,-13-2 0 0,5 1 0 0,3-1 0 16,-2 5 0-16,-6 2 0 0,0-1 0 0,5 0 0 0,-5 0 0 0,0 4 0 0,0 0 0 15,0 2 0-15,-5-1 0 0,5-2 0 0,-6 8-41 0,6-7-43 0,-8 5-6 16,3-4-6-16,5 6-3 0,-7-3-3 0,1-2 2 0,-1-1 4 0,7 3 5 15,-7-3 9-15,0 0 7 0,2-1 8 16,5-5 9-16,-8 2 11 0,8 4 8 0,-5-5 6 16,5-1 7-16,-6-5 7 0,6 7 4 0,0-8 5 0,0 9 5 0,0-9 4 15,-8-3 2-15,8 6 4 0,0-6 9 0,0 0 5 0,0 6 4 0,0-6 4 16,0 0 0-16,0 0 0 0,0 0 0 0,-5 0 1 0,5-6 1 0,0 6-3 0,-7-6 1 16,7 3-1-16,0 3-4 0,-9-6-1 0,9-3-4 0,0 3-2 0,0 1-4 15,-5 1 2-15,5 0 1 0,0-7 2 0,0 7 5 0,0-7 0 0,0 1 1 16,0 1-1-16,0 4 2 0,5-9-2 0,-5 3 0 0,9 1-3 0,-9 1-1 0,7-6-4 15,-2 6-3-15,3-6-4 0,-2 5-3 0,-1-4-6 0,3 4-3 0,4-5-4 16,-5 5-2-16,0 0-2 0,6 0-1 0,-8 6-2 0,9-1-3 0,-9 1 1 16,3-1-4-16,-1 5 1 0,-1 0 1 0,2 0-3 0,-3 5 1 0,0-5-1 15,4 4 2-15,-4 1-3 0,2-1-2 0,-7 6-3 0,6-5-5 0,1 0-6 0,0 5-3 16,-7-4-5-16,7 3-3 0,-2-3-5 0,-5 1 1 0,8-1-4 0,-3-1 2 16,-5 5-1-16,8-4 5 0,-2-3 2 0,-6-3 6 0,5 6 9 0,2-6 9 0,2 6 6 15,-9-6 10-15,11 0 9 0,-4 0 9 0,-7-6 7 0,13 6 11 0,-5-6 5 16,-3 3 6-16,1-3 1 0,7 0 2 0,-5-3-1 0,4 3-1 0,-6-1-1 15,7-4 1-15,-5-5 1 0,5 7 1 0,-7-6 1 0,6 2-1 0,-4-2-1 16,4 0-2-16,-5 0-2 0,6-3 1 0,-5 2 3 0,-3 1 1 0,6-3 4 16,-4 2 4-16,2-4 2 0,-4 7 4 0,2-8 0 0,-7 6-4 0,6 2 0 0,-1-8-3 15,-5 6-2-15,9-3-1 0,-9 2-1 0,7-4-1 0,-7 7-3 0,0-2-1 16,0 0-4-16,0 5-3 0,0 1-9 0,0 0-6 0,0-3-6 0,-7 3-7 0,7 3-3 16,0 3-9-16,-9-3-5 0,9 6-6 0,-5-5-6 0,5 5-5 15,-6 0-1-15,-1 0-5 0,2 5 1 0,-4-5-2 0,9 6 2 0,-7-3 0 0,2 9 3 16,-1-9 2-16,1 9 5 0,-3-8 5 0,0 5 6 0,3 0 3 0,-2 2 2 15,7-1 3-15,-6 0 4 0,0-1 0 0,6 0 1 0,-8 6 2 0,8 0 3 16,0-4 2-16,-7 2 3 0,7-3 0 0,0 4 5 0,0 2 3 0,0-7 3 0,0 6 9 16,0 0-1-16,7-5 3 0,-7 5 6 0,8-1 6 0,-8 2 5 0,6-2 3 15,0 0 2-15,1 0 1 0,-2 2 2 0,3-1 4 0,0-2-3 0,-3 2 1 16,6 0 1-16,-4 0-6 0,7-1 3 0,-1 2 2 0,-8-1-36 0,11-2-19 16,-5 2 0-16,2-6 0 0,2 6 0 0,-3-5 0 0,0 4 0 0,-4-4 0 0,5 1 0 15,-7-7 0-15,-1 6 0 0,3-1 0 0,0-4 0 0,-8 1 0 0,5-2 0 16,-5 1 0-16,-5 1 0 0,5-2 0 0,-8 2 0 0,0-6 0 0,3 5-49 15,-1-5-89-15,-7 4-29 0,0-4-28 0,-1 0-48 0,2 4-54 0,-9-4-104 0,3 0-123 16,-2 0-72-16,-1 0-45 0,3-4 1 0,-3 4 16 0,-3-4 29 0,-2-1 36 16,5-1 39-16,-10-4 44 0,4 1 51 15,-6-2 52-15,1 2 67 0,0-1 69 0,-2 1 94 0,2-1 101 0</inkml:trace>
  <inkml:trace contextRef="#ctx0" brushRef="#br0" timeOffset="-142048.91">7483 17756 21 0,'0'0'47'0,"0"0"14"0,0 0 11 0,0 0 12 0,6 0 12 0,-6 0 14 0,0-5 19 0,0 5 24 0,0-4 22 0,0-2 10 0,0 2-2 0,-6-1-1 0,6 1-2 0,0-1 8 0,-7-1 9 0,7 2 12 15,-6-7 8-15,6 7 10 0,0-5 13 0,-8-2 0 0,3 7-1 0,5-5-7 0,-8 3-8 0,8-4-7 0,-5 1-6 0,5 3-8 0,-5-3-7 16,5 4-5-16,-9 1-3 0,9-2-3 0,0 0-5 0,-5 3-5 0,5-3-9 0,0 2-6 0,-7 4-10 16,7-6-6-16,0 6-12 0,-8-5-11 0,8 5-15 0,0 0-10 0,0-4-13 15,-6 4-8-15,6 0-10 0,0 0-9 0,0-5-11 0,0 5-6 0,-5 0-9 16,-3 0-4-16,8 0-4 0,-5 0-2 0,5 0-3 0,-7 0-1 0,7 5-1 0,-7-5-2 15,0 0 0-15,1 4-1 0,-1-4-3 0,7 5 0 0,-14 1 0 0,14-2-2 16,-5 2 2-16,0-3-4 0,-3 9 0 0,3-8-2 0,-3 5-2 0,0 2-1 16,3 2 1-1,5-1-1-15,-6 1 0 0,-2 1 0 0,8 1 0 0,-5 1-1 0,5 2 1 0,-7-3-1 0,7 6-2 0,0-2 0 0,-6-1-1 0,6 7-1 0,0-5 0 32,0 5 1-32,0-1-1 0,0 1 0 0,6-1-2 0,-6 1 1 0,7-1 0 15,-7-6-3-15,5 7 1 0,3-1-6 0,-2 2-3 0,-1-3-11 0,11-2-10 0,-11 3-15 16,8-6-13-16,1 3-19 0,-2-2-20 0,8 2-21 0,-8-6-20 0,7-8-30 15,1 8-30-15,-1-3-45 0,2-9-49 0,-2 3-89 0,2-1-104 0,-3-1-41 0,3-8-7 16,-2 4 12-16,7-5 26 0,-8-1 31 0,3-3 35 0,-10-6 39 0,10 6 40 16,-3-7 45-16,-2-3 49 0,3-1 57 0,-6 1 62 0</inkml:trace>
  <inkml:trace contextRef="#ctx0" brushRef="#br0" timeOffset="-140248.28">7775 17747 0 0,'0'-6'1'0,"0"2"31"0,0-1 21 0,0 5 22 0,0-4 20 0,0-1 22 0,-5 5 20 0,5 0 19 0,0-6 15 0,0 6 13 0,0-4 13 0,0 4 4 0,0-6 1 0,0 6-6 0,0 0-7 15,0-5-13-15,0 5-12 0,0-4-18 0,0 4-19 0,0 0-18 0,0-6-18 0,5 3-16 0,-5 3-14 0,0 0-16 16,0-6-13-16,8 6-10 0,-8-5-12 0,6 5-11 0,-6 0-9 0,5-4-19 16,-5 4-21-16,8-6-17 0,0 6-16 0,-8 0-18 0,5-3-12 0,1 3-14 0,-6-6-14 15,7 6-19-15,-2 0-18 0,-5-6-25 0,9 6-27 0,-9 0-3 16,0 0 7-16,0 0 15 0,7 0 21 0,-7 0 22 0,5-4 23 16,-5 4 20-16,0 0 21 0,0 0 21 0,0 0 21 0</inkml:trace>
  <inkml:trace contextRef="#ctx0" brushRef="#br0" timeOffset="-139441.72">7971 17689 0 0,'-6'0'24'0,"-2"3"83"0,3-3 41 0,-3 6 28 0,8-6 20 0,-5 0 17 0,5 0 15 0,0 0 12 0,0 0 11 0,-5 0 12 0,5 0 11 0,0-6-2 0,0 6-13 0,0 0-55 0,0-3-78 0,0 3-35 0,0-6-13 0,5 1-3 15,-5 5 4-15,0-4 4 0,0 4 4 0,5-6 6 0,-5 6 7 0,0-3 7 16,8 3 5-16,-8-6-1 0,5 6-3 0,-5-6-4 0,8 2-3 0,-8 4-5 16,6-5-3-16,-6 5-5 0,7 0-3 0,-1-4-2 0,1 4-7 0,-7-6-2 0,6 6-5 15,1 0-6-15,-1 0-7 0,-1 0-4 0,4 6-8 0,-2-6-7 0,-2 4-3 16,8-4-5-16,-7 5-7 0,2-1-3 0,4 2-5 0,-6 0-2 0,8 3-4 16,-7-5-1-16,7 7-2 0,-9-2-3 0,8 0-1 0,-6 7 0 0,7-7-1 0,-9 6 2 15,8 0-2-15,-7 0 1 0,1-2 1 0,1 2-2 0,-3 0-5 0,1 4-6 16,2-4-9-16,-3-1-9 0,3 2-7 0,-8-1-8 0,0-2-5 0,5 2-6 15,-5 0-4-15,0 0-6 0,0-6-5 0,-5 7-1 0,5-7-5 0,0 0 3 16,-8 0 5-16,8 2 6 0,0-7 10 0,-5 8 7 0,5-8 5 0,-8 1 9 16,8-1 5-16,-6 1 4 0,6-5 7 0,-5 4 3 15,-3 2 6-15,8-6 3 0,-7 0 4 0,1 5 4 0,-2-5 2 0,8 0 1 0,-5 0 2 0,0 0 1 0,-3 0 4 0,2 0 4 16,-1 0 6-16,1 0 5 0,-1-5 10 0,2 5 5 0,-4-6 10 0,4 6 2 16,-2-4 1-16,7 4 5 0,-6-5 0 0,-2 1 3 0,8-1 1 0,-6 5 0 15,6-10 0-15,0 4 1 0,0 2-5 0,-7-7-3 0,7 8-6 0,0-7-8 0,0 1-3 16,0-3-7-16,0 3-1 0,0 0-4 0,0-1 1 0,7-4-3 0,-7 4-2 15,6-5-5-15,-6 0-3 0,8 6-3 0,-2-7-6 0,1 2-3 16,-7-1-5-16,14 2-1 0,-9-3-2 0,2 2 0 0,6 4 0 0,-7-5-2 0,2 6-3 0,2-6 0 16,-2 9 0-16,5-3 2 0,-5 0-1 0,3 3 1 0,-3 2 2 0,-3-2-1 15,3 1 1-15,-3 5-2 0,9 0 1 0,-9-4-2 0,-5 4-2 0,15 0-6 16,-15 4-9-16,6-4-17 0,1 5-23 0,-1-5-19 0,-6 6-26 0,5-2-22 0,2 7-19 16,-7-7-33-16,0 1-39 0,9 5-46 0,-9-6-49 0,0 7-54 0,0-2-55 15,-9 1-12-15,9-1 7 0,0 0 25 0,0-3 28 0,-7 3 35 0,7 3 35 0,-5-8 33 16,-1 5 36-16,6-4 43 0,-7-1 44 0,7 2 50 0,0-1 65 0</inkml:trace>
  <inkml:trace contextRef="#ctx0" brushRef="#br0" timeOffset="-138984.54">8655 17741 0 0,'5'-4'7'0,"3"4"120"0,-8-5 69 0,6 1 46 0,-6-1 33 0,7-1 29 0,-7 2 28 0,0-2 25 0,0 1 27 0,0 1 24 0,0-5 26 0,0 3 26 0,6 1 28 0,-6-5-81 0,0 7-141 0,0-3-68 0,0-4-35 0,0 5-13 0,0 1-2 0,0-2-5 0,0 1-4 0,0 1-7 0,-6-1-7 0,6 1-12 0,0-2-11 0,-7 0-12 0,7 6-14 0,-6-3-14 16,-2 3-14-16,8-6-15 0,-5 6-12 0,0 0-9 0,-3 6-7 0,2-6-7 16,-1 0-7-16,-1 3-2 0,3 3-4 0,-1 0-3 0,-2-2 0 0,3 5-5 15,-3-4 3-15,3 5-2 0,-3-5 1 0,2 5-1 0,1-1 1 0,-2 1 0 16,-1 1-2-16,2-2 1 0,0 0-3 0,6 1-2 0,-7 1-4 0,2-2-1 15,-2 1-5-15,7-1-3 0,-9 0-6 0,9 3-2 0,-5 1 0 0,5-4-6 16,-6 2-4-16,6-1-5 0,0 0 0 0,-7 4-4 0,7-4-6 0,0-1-2 16,0 3 0-16,0 2 1 0,0-4 1 0,0-1 2 0,7 0 4 0,-7 1 0 15,0 1 5-15,6-7 5 0,-6 5 8 0,5-3 5 0,4-2 5 0,-9 1 9 0,7 0 6 16,-2-1 9-16,2 3 4 0,5-7 8 0,-4 0 4 0,4 0 8 0,-6 0 6 16,7 0 11-16,0-7 13 0,1 3 9 0,-1 4 12 0,8-10 9 0,-11 6 4 0,11-6 4 15,-8 5 6-15,6-4 2 0,-6-1 1 0,1-5 3 0,-2 6 1 0,2-1 1 16,-1-1-2-16,-1 1-8 0,-3 1-8 0,-4-6-3 0,1 6-4 0,1 0-4 15,-7-3-6-15,0 3-9 0,0 0-3 0,0-6-5 0,0 5-4 0,0-5-2 16,0 6-1-16,-7-6-7 0,1 6-4 0,6-1-5 0,-5-5-6 0,-4 9-12 0,2-3-14 16,2 0-8-16,-3 3-5 0,3 3-9 0,-1-3-10 0,-2 6-12 0,-4 0-15 15,6 0-23-15,-2 0-28 0,-5 0-27 0,8 6-25 0,-9-3-33 0,7 3-33 0,1 3-43 16,-7-3-47-16,5 3-54 0,3 0-61 0,0 1-16 0,-3 1 6 0,2-2 21 16,-1 1 26-16,-1-1 33 0,8 0 40 0,-5 3 40 0,5-8 41 0,0 5 43 0,-6-3 47 15,6-6 48-15,6 9 61 0</inkml:trace>
  <inkml:trace contextRef="#ctx0" brushRef="#br0" timeOffset="-138570.48">8994 17723 0 0,'6'0'15'0,"-1"0"135"0,3 0 85 0,0 0 58 0,-8-6 44 16,5 2 37-16,-5 4 34 0,0-6 31 0,0-3 30 0,6 3 31 0,-6-3 27 16,-6 4 27-16,6-5 26 0,0 7-94 0,0-3-163 0,0-4-92 0,0 5-59 15,-5 1-27-15,5-2-12 0,0 1-11 0,0 1-7 0,-8-1-14 0,8 1-10 0,0-2-12 16,-8 6-8-16,8-6-11 0,-5 3-10 0,-1 3-10 0,6 0-11 0,-7-6-9 15,7 6-9-15,-5 6-6 0,-4-6-7 0,2 0-1 0,7 3-4 0,-5 3 1 16,-1 0-3-16,1-2-2 0,-3 1-2 0,0 4 1 0,3 1-3 0,5-5-1 16,-7 5 1-16,0-1-1 0,2 1 2 0,5 1-2 0,-8-2 1 0,8 6-1 15,-7-5-3-15,7 4-1 0,0-4-3 0,-5 5-3 0,5-6-5 0,0 6-7 16,0-2-5-16,0-2-7 0,5 5-6 0,-5-7-7 0,7 4-5 0,-7-2-5 0,0-2-4 16,8 1-2-16,-3 1 0 0,2-1 1 0,0-1 4 0,-2-5 5 0,3 1 3 0,0 5 9 15,-3-4 7-15,6-1 7 0,-4-1 9 0,7-4 9 0,-7 0 8 0,4 0 10 16,-3 0 13-16,5 0 12 0,1-4 13 0,-1-1 9 0,-1-1 7 0,2 2 6 15,-1-7 6-15,0 7 5 0,-2-5 4 0,5-1 4 0,-11-1 5 0,8 1 2 16,-8 1 3-16,4-6-2 0,3 6-2 0,-12 0-9 0,6-7-7 0,1 5-6 16,-7-2-7-16,0-2-6 0,0 0-4 0,0-4-5 0,0 5-4 0,0-7-4 0,-7 8-5 15,7-8-3-15,-6 6-3 0,6 2-6 0,-5-2-2 0,-2 0-4 0,7 6-4 0,-9-7-7 16,4 7-3-16,5 4-11 0,-6 1-9 0,6-7-15 0,-7 7-13 0,2 4-18 16,5-6-19-16,-9 6-20 0,9 0-21 0,-7 0-29 0,2 6-26 0,-1-6-26 15,6 4-23-15,-8 1-38 0,3 1-43 0,5-2-44 0,-8 1-44 0,3 4-37 0,5-3-28 16,-7-2 2-16,7 5 19 0,0-3 30 0,-7 0 32 0,7-2 40 0,0 1 39 15,-5-1 42-15,5-4 37 0,0 11 49 0,0-11 51 0,5 4 52 0,-5-4 67 16</inkml:trace>
  <inkml:trace contextRef="#ctx0" brushRef="#br0" timeOffset="-138337.28">9535 17434 0 0,'0'0'49'0,"0"0"168"0,0 0 93 0,0 0 69 0,0 0 52 0,0 0 45 0,-8 0 40 0,8 0 33 0,0 0 26 0,-6-4 21 0,6 4 20 0,0 0 16 0,0-6 18 0,0 6-146 0,0 0-231 0,0 0-124 0,0 0-66 0,0 0-34 0,0 0-18 15,0 0-13-15,0 0-12 0,0 0-5 0,0 6-1 0,0-2 0 0,-5 2 5 0,5 3 4 0,0-4 1 0,0 5 2 0,0-1-4 0,0 6 3 0,0-5-3 0,0 5 0 0,-8-1-2 0,8 2-2 0,0-3-3 0,0 7-1 0,-8-5-3 0,8 4-13 16,0 0-16-16,-5 1-21 0,5-1-24 16,0-4-23-16,-6 9-26 0,6-3-37 0,0-2-38 0,-7-4-52 0,7 4-59 0,0-1-94 0,0 3-108 15,0-6-43-15,0-2-16 0,0 7 13 0,0-10 28 0,0 5 36 0,0-5 38 0,7-1 42 16,-7-4 44-16,0 5 52 0,0-10 54 0,0 0 62 0,0 0 66 0</inkml:trace>
  <inkml:trace contextRef="#ctx0" brushRef="#br0" timeOffset="-138147.75">9319 17805 0 0,'-6'0'48'0,"-7"5"165"0,8-5 95 0,-3 0 69 0,2 0 49 0,-1 0 36 16,-1 0 26-16,3 0 24 0,5 0 19 0,0 0 18 0,0-5 16 0,5-1 20 15,-5 3 16-15,8-3-133 0,-1 2-223 0,-1-1-114 0,2 1-65 0,-3-2-30 16,0 0-12-16,9 3-7 0,-7-3 3 0,-1 1 1 0,7 1 5 15,0-2 0-15,0 2 2 0,1-1-1 0,-2 1-2 0,2-1-10 0,-1 5-13 0,-1-6-18 16,2 2-25-16,4 4-27 0,-4-6-33 0,-1 6-36 0,8-5-44 0,-10 5-67 0,2-4-73 0,2 4-92 16,-3-6-99-16,0 6-37 0,1 0-10 0,1-3 11 15,-2-3 19-15,2 6 31 0,-8-5 39 0,6 1 43 0,-3-2 49 0,3 6 56 0,-6-3 57 0,1-3 70 0,7 0 72 16</inkml:trace>
  <inkml:trace contextRef="#ctx0" brushRef="#br0" timeOffset="-137894.9">9839 17835 0 0,'0'13'13'0,"-5"2"141"0,-2 0 107 0,7 0 76 16,-6-5 53-16,6-1 39 0,-5-4 27 0,5 1 21 0,0-2 17 0,0-4 18 0,0 0 19 0,0 0 20 0,0 0 26 0,0 0-91 15,0 0-152-15,0 0-108 0,0 0-84 0,0 0-39 0,0 0-12 0,0 0 0 16,0 0 8-16,0 0 9 0,0 0 10 0,5-4 4 0,-5 4 2 0,6-6-5 16,-6 6-8-16,7 0-16 0,-2-5-18 0,9 5-16 0,-7-4-14 0,5 4-14 15,-4 0-9-15,4-5-6 0,2 5-6 0,-1-4-8 0,-1 4-9 0,2-6-13 0,-1 6-18 16,6 0-28-16,-6-4-29 15,0 4-37-15,5 0-39 0,-4-5-48 0,-1 5-53 0,8 0-86 0,-8-6-98 0,0 6-81 0,-2 0-71 0,5-3-16 0,-6 3 5 0,3-7 23 16,-5 2 36-16,5 1 43 16,-7-1 50-16,7-5 53 0,-5 5 58 0,-3-4 61 0,9-1 64 0,-9 0 79 0,2-1 85 0</inkml:trace>
  <inkml:trace contextRef="#ctx0" brushRef="#br0" timeOffset="-137562.9">10477 17629 0 0,'0'0'32'0,"0"0"149"0,-5 0 83 0,5-4 57 0,-6-1 40 0,6 1 36 31,0-2 30-31,-7 0 29 0,7-3 29 0,7-1 26 0,-7 5 25 0,-7-4 26 16,7 5 24-16,0-2-114 0,0 1-188 0,7 1-95 0,-7-2-47 0,0 6-19 0,0-3-4 15,0 3-4-15,0 0-6 0,0 0-7 0,0 0-7 0,0 0-9 0,0 0-10 16,0 0-9-16,0 0-9 0,0 0-8 0,0 0-8 0,0 0-9 0,0 3-7 0,0 3 0 16,0-2-6-16,0 7 2 0,0-7-5 0,0 5 2 0,-7 2-1 0,7-1 2 15,0-1 0-15,0 1 0 0,0 4 0 0,0-4 1 0,0 5-5 0,0 0-2 16,0-6-3-16,0 6-5 0,-6 0-4 0,6 0-2 0,0-2-3 0,0 2-10 16,0 0-8-16,0 0-14 0,0-2-11 0,0 2-19 0,0 6-17 0,0-12-23 15,0 6-23-15,0 1-24 0,0-2-27 0,0-4-33 0,0-1-30 0,0 0-53 0,0 1-60 16,-8 1-85-16,8-2-92 0,0-5-28 0,0 6 1 0,0-5 22 0,0-5 31 0,-5 0 36 15,5 0 38-15,0 0 43 0,-7-5 44 0,1 1 47 0,6-6 50 0,-6-4 62 16,6 4 66-16</inkml:trace>
  <inkml:trace contextRef="#ctx0" brushRef="#br0" timeOffset="-137404.45">10387 17385 0 0,'0'-3'52'0,"0"-9"167"15,-5 12 92-15,5-4 63 0,0-1 46 0,-7-1 34 0,7 2 23 0,0-1 18 16,0 1 16-16,0-5 15 0,0 3 14 0,0 6 15 0,7-6 13 0,-7 6-145 15,0 0-236-15,5 0-121 0,-5 0-65 0,6 0-39 0,-6 0-26 0,8 6-18 0,-3-6-17 16,-5 6-18-16,0-6-18 0,8 4-23 0,-8 1-24 0,7 4-51 16,-7-5-64-16,6 7-74 0,-6-7-79 0,6 8-29 0,-6-3 1 0,7-6 13 15,-2 9 28-15,-5-9 31 0,8 3 36 0,-2-2 39 0,1 1 39 0,-1 1 42 0,-6-6 43 0,5 4 57 16,11-4 66-16</inkml:trace>
  <inkml:trace contextRef="#ctx0" brushRef="#br0" timeOffset="-136947.1">10909 17394 0 0,'0'6'42'0,"7"-6"167"0,-7 6 109 0,0-6 78 0,0 0 54 0,0 0 43 16,0-6 33-16,0 0 27 0,0 3 26 0,-7-6 20 0,7 2 19 0,0 2 17 15,7-4 19-15,-7 3-137 0,0 2-219 0,6 4-131 0,-6-5-87 0,6 1-41 0,-6 4-20 16,0 0-7-16,0 0-5 0,0 0 1 0,0 0 1 0,5 0 0 0,-5 4 6 0,0-4 0 16,0 5 4-16,0 5-1 0,0-5-3 0,0 4-4 0,7 1-2 15,-7 5-3-15,0 0 1 0,-7 0 2 0,7-2 3 0,0 2 0 0,0 5-1 16,-5-6-1-16,5 7-2 0,0-7-4 0,-6 5-7 0,6-4-8 0,-6 4-8 0,6-4-9 15,0 0-8-15,-7 0-6 0,7 0-6 0,0-2-6 0,0-1-9 0,0 1-5 16,0-2-6-16,0-2-3 0,0-5-7 0,0 7-2 16,0-7 1-16,7 7 2 0,-7-7 4 0,0 1 6 0,0-1 8 0,0-4 14 0,0 0 13 15,0 0 10-15,0 0 10 0,0 6 6 0,0-6 3 0,0 0 3 0,-7-6 2 0,7 6 3 0,-8-4 5 16,8-1 3-16,-5 1 3 0,-2-1 0 0,0-1-1 0,2 2-4 16,-3-7-7-16,1 7-3 0,2-5 2 0,-9-2 6 0,9 1 8 0,-3 1 7 0,-5-1 11 15,7 5 9-15,-6-5 6 0,3 1 7 0,-3 0 2 0,6 3 2 0,1-3 3 0,-4 3-4 16,2 2 1-16,2-2-8 0,-3 1-6 0,2 5-6 0,1-4-8 0,5 4-8 15,-8 0-8-15,3 4-8 0,-2-4-7 0,0 5-6 0,0-5-2 0,7 6-6 0,-6 4 2 16,-1-7-3-16,2 3 1 0,-3 4 1 0,8-1 1 0,-6-4 4 0,1 5-1 16,-3-1 2-16,8 3 1 0,-7-3 2 0,1-5-1 0,6 7 0 0,0-2 1 15,-8 0-1-15,8 1-1 0,0 1-2 0,0-7 1 0,0 5-3 0,0 1-1 16,0 1-3-16,0-2-6 0,8-3-9 0,-8 3-11 0,6 1-11 0,1-1-12 16,1-4-16-16,-3 5-21 0,1-4-22 0,2 3-30 0,4-5-29 0,1 1-29 0,-6 5-59 15,5-5-71-15,1-5-68 0,6 4-68 0,-3 1-14 0,-5-5 6 0,1 0 21 16,9 0 23-16,-8 0 32 0,1-5 36 0,-2 1 40 15,0-1 45-15,3-1 44 0,-10-3 47 0,9 0 61 0,-1-1 72 0</inkml:trace>
  <inkml:trace contextRef="#ctx0" brushRef="#br0" timeOffset="-136757.93">11333 17732 0 0,'5'9'53'0,"-5"-3"172"0,5-2 103 0,-5 1 75 0,0 1 56 0,9-6 43 0,-9 0 36 0,0 3 31 0,5-3 31 0,-5 0 29 0,0 0 27 0,0 0 27 0,7 0 26 0,-7 0-136 0,0 0-229 0,0 0-122 0,8 6-72 0,-8 0-34 0,0-2-16 0,0 1-8 0,0 5-5 0,0-7-2 0,0 8-17 0,-8-1-68 16,8 5 0-16,-7-2 0 0,7 2 0 0,-5 0 0 0,-4 0 0 0,-1 0 0 16,2 0 0-16,-5 4 0 0,0-4 0 0,-1-1 0 0,9-3-106 0,-13 3-93 15,4-1-63-15,-1 2-146 0,-4-3-186 0,7 1-78 0,-8-4-28 0,8 2 3 0,-9-7 20 16,2 8 32-16,6-12 38 0,-6 3 45 0,-1-6 47 0,1-4 55 0,6-2 60 16,-6-6 75-16,-2 1 84 0,8-6 122 0,-8 0 117 0</inkml:trace>
  <inkml:trace contextRef="#ctx0" brushRef="#br0" timeOffset="-136111.72">12049 17473 0 0,'5'-5'71'0,"3"-5"92"0,-8 6 63 0,0-1 54 0,6-4 50 0,-6 3 44 0,5-4 44 0,-5 5 38 0,0-5 38 0,0 7 34 0,7-3 35 0,-7-3 0 0,0 3-20 0,0 3-71 0,9-4-108 0,-9 2-64 0,0 1-42 0,0 4-32 16,0 0-29-16,0-5-26 0,0 5-20 0,0 0-23 0,0 0-19 0,0 0-18 0,0 0-12 0,0 0-12 0,0 0-11 0,5 5-9 0,-5-1-8 0,0 1-10 0,0 5-7 0,0-1-8 0,0 3-1 15,0 1-4-15,0 2-1 0,0 0-2 0,0 0 2 0,0-1-3 0,0 6-6 0,0-5-8 32,-5 3-12-32,5-3-12 0,0 6-15 0,0-8-13 0,-9 8-15 0,9-6-17 15,0 3-20-15,0-3-22 0,-7 4-20 0,7-9-26 0,0 4-29 0,0 1-34 16,0-5-36-16,0 1-66 0,0-2-81 0,0 1-65 0,0-6-60 0,0-4-10 16,0 5 12-16,0-5 25 0,0 0 34 0,0 0 35 0,0 0 41 0,0 0 45 0,-5-5 44 15,5 1 54-15,0-6 53 0,-6-4 72 0,6-2 79 0</inkml:trace>
  <inkml:trace contextRef="#ctx0" brushRef="#br0" timeOffset="-135950.72">12062 17165 0 0,'0'0'73'0,"0"0"152"0,0 0 87 0,0-5 61 0,0 5 43 0,0 0 31 0,-8-4 25 16,8 4 24-16,8-5 19 0,-8-1 17 0,0 2 17 0,0 4 5 0,6 0-3 16,-6-5-140-16,5 5-215 0,-5 0-112 0,7-4-62 0,-7 4-28 0,9 0-16 15,-4 0-15-15,-5 0-14 0,6 4-25 0,-6-4-27 0,7 5-32 0,-7-1-35 16,5 2-62-16,-5-1-81 0,8-1-78 0,-8 1-78 0,8 2-28 0,-8 2-5 0,0-4 12 15,0 3 17-15,0-8 31 0,0 5 37 0,0 1 40 0,0-2 44 0,0-4 50 16,0 0 51-16,0 0 66 0,-8 0 73 0</inkml:trace>
  <inkml:trace contextRef="#ctx0" brushRef="#br0" timeOffset="-135481.12">12523 17190 0 0,'8'4'45'0,"-3"-4"165"0,2 0 101 0,-1 0 67 0,0 0 53 0,-6-4 39 0,8 0 33 15,-1-1 32-15,-2-4 28 0,4 2 24 0,-4-2 22 0,0-2 22 0,3 7 22 16,-8-5-131-16,5 4-217 0,3 1-122 0,0-2-69 0,-8 0-33 0,5 2-15 16,-5 4-8-16,6 0-7 0,-6 0-4 0,0 0-3 0,7 0 1 0,-7 0 1 15,0 4-2-15,0 2 0 0,6 4-7 0,-6-5-7 0,0 4-4 0,-6 1-4 16,6 4-4-16,0 2 0 0,0-3 0 0,-7 2 0 0,7 6-2 0,-6-3-3 16,1 6-3-16,5-3-6 0,-8 3-9 0,0-4-12 0,3 9-10 0,5-4-11 0,-8-1-9 15,3 1-7-15,5 3-8 0,-5-8-3 0,5 5-5 0,0-7-7 0,0 3-6 16,0-2-8-16,0-5-5 0,0 2-3 0,5-1-1 0,-5-2 0 0,0-2 3 0,5-2 1 15,-5 1 1-15,8-4 0 0,-8 3 3 0,0-5 3 0,5 1 7 0,-5 1 7 16,0-6 11-16,0 0 11 0,0 3 12 0,0-3 11 0,0 0 9 0,0 0 9 16,8-3 8-16,-8-3 12 0,0 1 2 0,0 1 4 0,0-2-2 0,0-3-4 15,-8 3-3-15,8-3-3 0,-5-1-2 0,-3-4-7 0,3 4-4 0,0-5-6 0,-4 0-1 16,-3 2-1-16,4-8 4 0,-4 6 4 0,0-3 13 0,-2 3 14 0,1-1 15 16,6 2 17-16,-7 0 10 0,4 0 9 0,-3 4 3 0,-3-1 2 0,11 7 1 0,-9-2-2 15,9 3-4-15,-3 3-1 0,3 0-7 0,-2 0-12 0,0 0-10 0,2 3-13 16,-2 3-16-16,7-2-13 0,-8 1-11 0,8 1-6 0,0 4-6 0,-5-7 1 15,5 8 1-15,0-1-1 0,0-1 4 0,0 0 4 0,0 7 2 0,5-7 4 0,-5 0 5 16,8 2 0-16,-8-1 3 0,7-1 3 0,-2 1 3 0,-5 1 2 0,14-2 0 16,-9 0 1-16,3-3 0 0,5 4-1 0,-7-1-4 0,7-3-9 0,0-2-12 15,0 1-16-15,1 4-24 0,-9-3-31 0,15-2-39 0,-6-4-45 0,-2 5-75 16,0-1-86-16,3-4-79 0,-1 6-74 0,-4-6-27 0,3 6-4 0,3-6 14 0,-5 0 23 16,2-6 27-16,0 6 36 0,1-6 43 0,-7 6 47 0,6-4 54 0,-8-1 58 0,9-5 70 15,-9 5 77-15</inkml:trace>
  <inkml:trace contextRef="#ctx0" brushRef="#br0" timeOffset="-135276.52">12994 17595 0 0,'5'6'46'0,"-5"3"168"0,6-9 104 0,-6 6 75 0,8-2 59 16,-8 1 48-16,0-5 41 0,0 0 34 0,0 0 34 0,0 0 27 0,0 0 27 0,5 0 28 0,-5 0 29 0,0 0-131 0,0 0-221 0,0 4-125 0,8-4-77 0,-8 0-39 0,0 5-20 0,0 1-12 0,0-6-11 0,5 4-30 0,-5 1-54 0,0-1 0 0,0 8 0 0,-5-9 0 0,5 7 0 0,0 1 0 0,-8-2 0 0,8 0 0 0,-5 1 0 0,-3 5 0 0,2 0 0 0,1-6 0 0,-2 6 0 0,-7-5 0 15,7 5 0-15,-4-1 0 0,-5-4 0 0,5 5 0 0,4-6-98 0,-7 6-95 16,2-6-43-16,-7 1-61 0,6 1-70 0,-1-1-116 0,1-1-134 0,0 0-46 16,0-3-7-16,0-2 18 0,0 2 28 0,0-1 37 0,-1-5 40 0,2 0 46 0,6 0 53 15,0-5 59-15,-9-1 61 0,10 2 75 0,5-2 78 0</inkml:trace>
  <inkml:trace contextRef="#ctx0" brushRef="#br0" timeOffset="-134200.31">13370 17366 0 0,'6'0'8'0,"2"0"127"0,-2 0 87 0,-6-5 62 0,7 5 47 0,-7-6 39 0,0 2 36 16,5-1 34-16,-5 1 36 0,0 4 31 0,0-5 31 0,0 1 29 16,0-2 30-16,0 0-83 0,0 2-149 0,0-1-94 0,-5-1-66 0,5 3-33 0,0-3-18 0,-7 2-15 15,7-1-10-15,-6 5-15 0,-2-4-18 0,8-2-12 0,-6 0-14 0,-1 6-12 16,2-4-14-16,-9-1-12 0,9 5-13 0,-3 0-8 0,1 0-7 0,-7 0-5 15,9 0-5-15,-8 5-4 0,7-5-2 0,-7 4-5 0,6 2 1 0,1 4-1 16,-7-5 1-16,5 5-2 0,-2-1 0 0,1 6 3 0,-3-5-1 0,4 4 2 16,2-4-1-16,-7 4 2 0,8 2 3 0,-2-1 0 0,-7-2 0 0,8-2 1 0,-1 2-1 15,2 2-1-15,-4-5-3 0,4 4 0 0,-2-4-5 0,7 1-1 0,-6-1-2 16,6-1-3-16,-5 0-4 0,5 3-2 0,0-9-4 0,-8 7-2 0,8-5 0 16,0 1-2-16,8-2 1 0,-8 1-2 0,0-1 2 0,5 1 2 0,-5 1 2 15,6-2 5-15,-6 2 1 0,7-3 5 0,-2-3 3 0,4 6 6 0,-4-6 1 0,2 0 7 16,-1 0 6-16,8 0 5 0,-7 0 5 0,-2 0 3 15,8-6 3-15,-7 6 5 0,9-3 3 0,-10-3 3 0,4-4 5 0,1 5 3 0,-2-4 2 0,-3 5 4 16,3-7 2-16,-2-2 0 0,1 1 0 0,-1-3 1 0,1 2-1 0,-7-2 0 0,6 0 1 16,-6 0-1-16,8-3 0 0,-8-3-1 0,0 2-1 0,5 1-1 0,-5-3 2 15,0-3-2-15,0 4 1 0,0-4 2 16,0 3 0-16,0-3 4 0,0 6 2 0,0-3 1 0,0 2 1 0,0 1 1 0,0-3-1 0,-5 6 0 0,5-4-1 16,0 4-3-16,0 5-2 0,0-4-3 0,0 4-7 0,0 4-6 0,0-3-5 15,0 3-9-15,0 6-8 0,0-3-10 0,0 3-11 0,0 0-8 0,0 0-7 0,0 0-7 16,0 0-3-16,0 3-2 0,-8 3 0 0,8 0-3 0,0-3 2 0,-6 13 1 15,6-7 1-15,0 6 4 0,-7-6 2 0,7 12 5 0,0-8 9 0,0 7 5 16,0-4 3-16,-6 2 5 0,6 3-2 0,0-2 2 0,0 5 1 0,0-3 2 0,0 1 2 16,0 5 0-16,0-9 0 0,0 6 0 0,6 1 1 0,-6-1 1 0,0 1 0 15,0-6 1-15,7 5 2 0,-7-3-2 0,0-3 2 0,6 3-2 0,-6-6 0 16,8 3-2-16,-8-2-3 16,5-1-2-16,-5 3-6 0,5-8-4 0,-5 5-6 0,8 0-6 0,-8-6-6 0,6 0-4 0,-6 1-3 0,7 1 0 0,-7-1-2 0,8-5 1 15,-8-1-1-15,5 1 3 0,-5-1 2 0,6 2 6 0,-6-6 8 0,0 0 7 16,0 0 10-16,0 0 9 0,0 0 6 0,0 0 8 0,8 0 4 0,-8-6 2 15,0 2 3-15,5 4 2 0,-5-5 4 0,0 1 1 0,0-1 4 0,7-1 0 0,-7 2 3 16,0-2 2-16,0-3-2 0,6 3 1 0,-6-3-2 0,0 4-1 0,8-5-2 16,-8 1 0-16,0-1 2 0,6 1-2 0,-6-6 5 15,7 6-3-15,-7-6-1 0,5 5-6 0,-5-5-6 0,8 0-2 0,-2 0-7 0,-6 0-3 0,7 0-3 0,-1 6-1 16,-1-6-2-16,-5 5-1 0,0 1 0 0,7 0-1 0,-7 3-2 0,0 2-5 16,0 4-5-16,0 0-1 0,0 0-5 0,0 0-1 0,0 0 1 0,0 0-1 31,0 4 4-31,0 2 1 0,0-2-1 0,-7 1 0 0,7 4-2 0,0 1-4 15,-5 1-2-15,5-1-2 0,-6 4 2 0,6-4-2 0,0 5 1 0,-7 0-3 16,7-6-2-16,0 6-5 0,0-5-1 0,0-1-5 0,0 6-2 0,0-6-5 0,0 1-3 16,0-1-2-16,0 3-5 0,0-3 1 0,0-5 3 0,7 7 2 0,-7-2 6 0,0-5 3 15,6 1 4-15,-6 1 4 0,5-2 5 0,-5 2 5 0,7-1 4 0,-7-5 6 16,9 0 5-16,-4 4 6 0,-5-4 9 0,0 0 4 0,0 0 3 0,6 0 5 16,1-4 1-16,-7 4 4 0,5-5 4 0,-5 5 2 0,0-6 1 0,9 2 1 15,-9-2-1-15,0 1-1 0,0 1-1 0,7-5-3 0,-7 3-2 0,0-3-3 16,0 0-5-16,0 3-1 0,5-4-4 0,-5 1-2 0,0-2-1 0,0 2-3 15,0-1-1-15,6 1-1 0,-6-7-1 0,0 7 2 0,0 0 0 0,0-2 0 0,8 1 1 16,-8 1 3-16,0 3-1 0,0-3 0 0,0 3 1 0,0 6-2 0,0 0-1 0,0 0-4 16,0 0-4-16,0 0-4 0,0 0-2 0,0 0-6 0,0 0-4 15,0 0-7-15,0 0-1 0,0 0-3 0,0 0 0 0,0 0 1 0,0 0-1 0,0 6 0 16,-8-6 3-16,8 5 2 0,0-1 3 0,0 2 2 0,0 0 3 0,0-3 4 16,0 3 5-16,0-2 3 0,-6 1 2 0,6 1 0 0,0-2-1 0,0 1-1 0,0 4 1 15,0-3-1-15,0-2-1 0,0 5 2 0,0-3-1 0,0 4 4 0,0-1 0 16,0 2 1-16,6-7 2 0,-6 5 0 0,0 3 0 0,0-3 2 0,8 0 1 15,-8-3 2-15,0 3 2 0,5 0 0 0,-5 1 1 0,8-4 2 0,-8 3-1 0,0 0 4 16,5-3-1-16,-5 3 2 0,0-3 4 0,7 3 0 0,-7-3 4 0,0 3 2 16,0-5 1-16,0 2 3 0,0 3 3 0,0-4 1 0,0-1-1 0,0 2 0 15,-7 4-1-15,7-5-3 0,-5-1-6 0,5 1-7 0,-8 5-6 0,3-5-10 16,-3-1-14-16,2 1-9 0,1 2-16 0,-2-4-14 0,-2 3-16 0,-3-1-17 16,6-1-19-16,1 2-22 0,-11-2-26 0,11 1-30 0,-8-5-34 0,7 4-32 0,-7-4-29 15,6 5-45-15,-7-5-54 0,8 6-76 0,-6-6-82 0,4 0-23 0,-3 4 5 0,3-4 19 16,1 0 29-16,1 0 38 0,-2 0 39 0,3 0 48 0,5 0 51 0,-5-4 48 15,-3 4 48-15,2-6 61 0,6 1 64 0</inkml:trace>
  <inkml:trace contextRef="#ctx0" brushRef="#br0" timeOffset="-133695.25">14055 17306 56 0,'0'-3'143'0,"0"3"58"0,0-10 42 0,0 5 42 16,0 1 40-16,0-2 40 0,0 0 38 0,0 6 37 0,0-4 34 0,-8-1 35 0,8 0 33 0,0 5-43 0,0-4-87 0,0 4-63 0,0-6-52 0,0 6-30 0,0 0-17 0,0 0-17 0,0-4-20 0,0 4-16 0,0 0-21 15,0 0-16-15,0 0-16 0,0 0-15 0,0 0-14 0,0 0-17 0,0 0-17 16,0 0-13-16,0 0-12 0,0 0-11 0,0 0-9 0,0 0-2 0,0 0-3 15,0 4 0-15,0 2 2 0,0 3-1 0,0-4 1 0,0 5-1 0,0 0 1 16,0-1 0-16,0 6 2 0,0-6 0 0,0 7-17 0,0 2-18 0,0 2 0 0,0-1 0 16,0 2 0-16,0-2 0 0,0 1 0 0,-7 4 0 0,7-4 0 15,0-2 0-15,0 9 0 0,-5-9 0 0,5 1 0 0,0 2 0 0,0-2 0 0,-6 1-9 16,6-1-66-16,0 0-13 16,-8 1-17-16,8-5-14 0,0 4-21 0,0-4-24 0,-5 0-23 0,5 0-34 0,0-2-30 0,0 2-31 0,-8 0-32 0,8-5-55 15,0-1-70-15,-5 0-63 0,5 2-54 0,0-7-12 0,-8 8 14 0,2-12 24 0,6 3 37 16,-7-3 37-16,1 0 44 0,-1 0 48 0,1 0 50 0,-2-3 51 0,3-4 54 0,0 2 67 15,-9 1 77-15</inkml:trace>
  <inkml:trace contextRef="#ctx0" brushRef="#br0" timeOffset="-133522.47">13821 17756 0 0,'-7'0'26'0,"-2"0"147"0,9-5 89 0,-5 5 65 16,-1-4 49-16,-1 4 45 0,7-6 40 0,-6 6 32 0,6-4 31 0,0 4 24 16,0-5 21-16,0 1 24 0,6-1 22 0,-6-1-112 0,7 2-188 0,-7 4-106 15,6-6-62-15,-1 6-36 0,-5-5-20 0,9 1-16 0,-2-2-17 0,6 3-6 0,-8 3-9 16,9-6-2-16,-9 1-3 0,8 5-5 0,1-4-5 0,5-2-7 0,-7 6-4 15,9-3-10-15,-8 3-11 0,6-6-13 0,1 6-19 0,-6-6-28 0,4 6-36 16,1-4-44-16,2 4-52 0,-3 0-78 0,-2-5-89 0,2 1-92 0,-4 4-92 0,4-6-32 16,-5 1-8-16,0-4 13 0,1 5 22 0,-1-2 33 0,-6-3 36 0,5-1 50 0,0-1 51 15,-4 2 62-15,5-1 64 0,-2-5 76 0,5 6 78 0</inkml:trace>
  <inkml:trace contextRef="#ctx0" brushRef="#br0" timeOffset="-132954.72">14530 17223 0 0,'0'-3'1'0,"0"-8"113"0,0 1 78 16,-6 1 58-16,6 5 46 0,0-7 40 0,0 1 36 0,0 1 33 0,6-2 32 0,-6 2 30 15,0 5 24 1,7-5 27-16,-7-3 23 0,0 8-76 0,0-1-139 0,5-1-84 0,-5 2-57 0,0-1-33 0,0 5-21 0,0-4-17 0,8 4-15 15,-8 0-11-15,0 0-14 0,6 0-9 0,-6 0-8 0,5 0-8 0,-5 0-6 16,8 0-7-16,-3 0-4 0,-5 4-5 0,7 1-5 0,2-5-2 0,-4 4-2 0,1 2-2 16,-6-1-3-16,7 5 2 0,-1-4-2 0,1 3-2 0,-7-5 0 0,6 5 0 15,1 2-1-15,-7-2 1 0,6 1 1 0,2 1-3 0,-8-3 0 0,5 3 0 16,-5-2-2-16,0 0 0 0,8 7-2 16,-8-7-2-16,0 1-1 0,5 4-1 0,-5-2-2 0,0-3 1 0,5 1-3 0,-5-1-1 0,0 6-1 0,9-5 0 0,-9-5 2 15,5 4-1-15,-5 1 1 0,7-1 1 0,-7-4 1 0,8 5-2 0,-8-4 1 0,5-3 0 16,-5 3 2-16,7 0 0 0,-7-3 2 0,7 3 0 0,-2-2 3 15,-5-4 3-15,8 5 0 0,-8-5 6 0,6 0 6 0,-6 0 6 0,0 0 7 0,7 0 7 16,-7 0 7-16,6 0 7 0,-6-5 5 0,0 5 7 0,0 0 2 0,0-4 3 0,0 4 4 16,0-6 0-16,0 3-2 0,0-3-6 15,0 0-8-15,-6 3-8 0,6-3-8 0,-7 3-11 0,1-4-9 0,-2 2-8 0,3 1-7 0,-2-1-8 16,0 5-6-16,-6-6-7 16,6 6-5-16,2 0-5 0,-4 6-2 0,-1-6 0 0,2 5-2 0,-5-1 2 0,7 8 2 0,-1-3 0 0,1 0 3 0,-1 0 1 0,1 1 2 15,-7 5 0-15,8 0 1 16,5-6 3-16,-9 6 0 0,2 0 3 0,2 0 4 0,5-2 2 0,-8 2 3 0,8-3-1 0,-5 1 4 0,5 2-1 0,0-6 1 0,-6 6 2 15,6 0 1-15,0 0-1 16,0-6 0-16,0 6 1 0,0 1 0 0,0-3 2 16,6-2-4-16,-6 2 3 0,0 2-3 0,0-4 1 0,5 2 0 0,-5 2-1 15,8 0 2-15,-8-5 0 0,0 5 1 0,0-6 2 0,5 0 5 0,-5 7 2 0,0-7 3 16,0-4 2-16,-5 5 3 0,5-1 3 0,0 3-2 0,-8-9 2 0,3 8 0 16,-1-7-8-16,-2 2-12 0,-4 3-14 0,-2-5-11 0,1 1-18 0,-6 1-20 15,-1-2-18-15,6-4-26 0,-10 6-30 0,4-1-35 0,-7-5-52 0,3 4-62 0,3-4-125 16,-4 5-151-16,-2-1-60 0,6-4-11 0,-3 0 11 0,-3 0 23 0,7 0 32 15,1 0 33-15,-2-4 42 0,3-1 42 0,4 1 51 0,-4-7 55 0,4 1 68 0,2 1 75 16</inkml:trace>
  <inkml:trace contextRef="#ctx0" brushRef="#br0" timeOffset="-121538.39">26988 3587 8 0,'0'0'67'0,"0"0"26"0,0 0 14 16,0 0 13-16,0 0 8 0,0 0 8 0,0 0 6 0,-7 0 5 0,7 0 4 0,0 0 4 0,0 0 2 0,0 0-39 0,-5 0-66 0,5 0-36 0,0 0-22 0,-8 0-13 0,8 0-5 0,0 0-8 0,-6 4-6 0,6-4-10 0,-5 0-9 0,5 0-11 0,-8 0-9 0,8 0-10 16,0 0-8-16,-5 5-12 0,5-5-12 0,0 0-4 0,0 0 3 0,-7 0 6 0,7 0 10 0,0 4 8 0,0-4 12 0,0 0 15 0,0 0 13 0,0 5 16 0,0-5 26 15</inkml:trace>
  <inkml:trace contextRef="#ctx0" brushRef="#br0" timeOffset="-121349.9">26949 3635 0 0,'0'0'13'0,"0"0"22"0,8 4 13 0,-8-4 11 0,0 0 11 0,0 0 10 0,0 0 12 0,0 0 7 15,0 0 5-15,0 0 1 16,0 0-1-16,0 0-6 0,0 0-8 0,0 0-12 0,0 0-17 0,0 0-24 0,0 0-30 0,0 0-37 0,0 6-40 0,0-6-24 15,-8 4-13-15,8-4-7 0,-5 5-3 0,5-5-2 0,-7 6 3 0,7-6 6 0,-7 3 7 16,7-3 15-16,-7 0 17 0</inkml:trace>
  <inkml:trace contextRef="#ctx0" brushRef="#br0" timeOffset="-118762.2">25438 4230 11 0,'-13'5'80'0,"0"-5"41"0,2 0 36 0,-5 0 35 0,5 6 32 0,-1-6 30 0,-4 0 29 0,5 0 24 0,-2 0 27 0,5 0 23 0,-4 0 23 0,0 0-32 0,-3 0-63 0,10 0-42 0,-3 0-30 0,2 0-27 0,1 0-27 0,-3 0-24 0,8 0-24 0,0 0-20 0,-8 0-18 0,8 0-19 0,0 0-18 15,0 0-10-15,0 0-12 0,0 0-2 0,0 0-2 0,0 0 2 0,0 0-1 16,0 4 0-16,0 2 3 0,8-1 1 0,-8-1 5 0,8 6 3 0,-8-5 3 0,5-1 4 31,-5 7 6-31,6-7 1 0,2 1 1 0,-3 1-2 0,3 4-5 0,-1-5-3 0,-2-1-5 0,2 0 0 0,5 1-6 0,-4 1-2 0,-3-3-3 0,9 3-2 16,-9 0-1-16,11-6-1 0,-11 3 0 0,8-3-1 0,-8 0 1 0,11 0 3 15,-5 0-1-15,2 0 4 0,-5-3 2 0,4 3-1 0,0-6 2 0,3-3-1 0,-3 3 1 16,0-3 0-16,3 5 2 0,-3-7-2 0,0 1 1 0,2 1-1 0,-1-6-2 16,-6 6-1-16,7-1-2 0,-1-5 1 0,-8 0 0 0,0 6 0 0,9-6 2 15,-7 6 4-15,1-3 5 0,-2-3 2 16,-6 8 4-16,6-4 2 0,-6-5 2 0,0 7 2 0,0 0-1 0,0-6-1 0,-6 0-2 0,6 5 0 0,-6-4-3 0,-2 0-3 15,1 3 1-15,2-4-6 0,-4 6-4 0,-1-5-6 0,2 9-3 32,-5-4-5-32,7 3-4 0,-7 0-3 0,0 2-3 0,0 4 0 0,6 4-6 0,-5-4 1 15,-3 12-1-15,3-9-4 0,5 8 0 0,-5 3-2 0,-2 0 1 0,8 2-1 16,-1-1 1-16,2-2 2 0,-9 8 2 0,7-3 2 0,1 3 1 0,6-2 1 16,-5-1 2-16,-2 3 3 0,7-6-1 0,-9 4 1 0,9 1 1 0,-5-5-1 0,5 4 0 15,0-4 2-15,0 4-1 0,0-4 0 0,0 3-2 0,5-3-1 0,-5 1-1 0,0-2-2 16,9 1 2-16,-2-5-3 0,-2 5 2 0,1-6-1 0,1 6 3 0,-1-6-1 15,2-3-2-15,4 4 2 0,-6-5-1 0,8-1 3 0,-2 0 0 0,2-4 2 16,-1 5 0-16,0-5 1 0,0 0 1 0,6-5 2 0,-6 1 2 0,0 0-1 16,8-1 2-16,-11-1 1 0,11-4 1 0,-7 1 2 0,4-2 1 0,-4-2 4 15,6 4 1-15,-1-7 1 0,-6 1 3 0,8 1 0 0,-10-2 1 0,9 1-1 16,0-3 3-16,-8 3-2 0,1 0 1 0,1-4-1 0,-2 4 1 0,2 0-1 0,-8-4 0 16,6 4 0-16,-3-3 2 0,-2 2-2 0,-2-2 2 0,1-3 1 0,-6-3 0 15,0 5-1-15,7-2 1 0,-7-3 2 0,0-1 4 0,0 5 5 0,0-2 0 16,0 1 1-16,-7 2-1 0,7-2 0 0,0 3-3 0,-6 3 0 0,6-1-2 0,-5 2-1 15,-2 4-1-15,7 1 1 0,0 0-1 0,-9 0-2 0,9 2-2 0,-5 2-1 16,5 1-4-16,0-1-2 0,-7 1-3 0,7 4-3 0,0 0-7 0,0 0-6 16,0 0-1-16,0 0-3 0,0 0 0 0,0 4-4 0,-6 1 0 0,6 4-5 15,0-2 0-15,-5 2-4 0,5 0 0 0,0 6 0 0,0 0 2 0,-9 0 3 0,9-2 7 16,0 7 3-16,0 0 3 0,0-5 2 0,0 9 1 0,0-4 1 0,9-1 0 16,-9 0 1-16,0 2 1 0,5-3-1 0,-5-2 1 0,0 2 0 0,6-3-1 0,-6 6 1 15,0-6-1-15,7-2 0 0,-7 2-1 0,5 0 1 0,-5-6-1 0,9 6 1 16,-9-6-1-16,7 1 0 0,-2 1 2 0,1-1-1 0,-6-6 0 0,7 1 0 15,-1 4 1-15,2-3-1 0,-3-6 0 0,2 4-1 0,-1-4 0 16,0 0 0-16,1 0 2 0,1 0 2 0,-3 0 1 0,3-4 1 0,-2-2 3 0,7 1-1 16,-6 1 3-16,-1-1 2 0,7-5 0 0,-8 1 3 0,3-1 2 0,5-1 1 0,-7 2 2 15,-1-1 1-15,2-5 0 0,2 6 3 0,-4-6 0 0,2 6-1 0,-1-6 3 16,0 5-2-16,-6-5 0 0,8 0 0 0,-8 2-4 0,0-2 0 0,0 0-2 16,0-4-2-16,0 5-2 0,0-2 0 0,0-3-3 0,-8 5-3 0,8-2-4 15,-6 2-4-15,6 4-5 0,-6 1-2 0,-1-3-4 0,7 8-5 0,-5-1-3 0,-11 0-6 16,16 5-1-16,-5 0-2 0,-8 0-3 0,7 5-1 0,-2 0-2 0,3 6-3 15,-2-2 0-15,1 6-1 0,0-6 0 0,-1 6-2 0,-1 0 0 0,3 4-1 16,-1-5 3-16,6 2 1 0,-8 3 3 0,8-5 0 0,0 2 2 0,0-7 1 16,0 6 4-16,0 0 1 0,0-6 0 0,0 1 3 0,0 1 2 0,0-4 5 0,8 4 2 15,-8-1 3-15,0-4 4 0,6 3 1 0,-6-3 2 0,5 3 1 0,3-5 5 0,-8 1 0 16,7 4 2-16,-1-3 5 0,0-2 2 0,-6 2 4 0,7-1 2 0,-2-1 1 16,3 2 4-16,-2-2-1 0,7 1 4 0,-8-1-2 0,2 1 0 0,2 1 2 15,-4-6-3-15,-5 4-1 0,7-4 0 0,-1 5-5 0,0 1-2 0,-6-6-2 16,0 0-3-16,8 4 1 0,-8-4 1 0,0 0 0 0,0 0 4 0,0 0 0 0,0 6-1 15,0-1 1-15,-8-1-3 0,8-4-3 0,0 4-7 0,-6 1-13 0,6 1-10 16,-6-6-14-16,-1 3-16 0,2 3-20 0,5-6-19 0,-9 6-25 0,2-6-24 16,2 3-28-16,-1-3-29 0,-1 0-37 0,1 0-37 0,-2 0-46 0,3 0-41 15,5-3-51-15,-7 3-49 0,1 0-9 0,6-6 13 0,-6 0 24 0,6 3 28 0,-7-8 35 16,7 7 34-16,0-5 40 0,0-1 39 0,0-5 45 0,0 4 46 0,0-2 51 16,0-2 64-16</inkml:trace>
  <inkml:trace contextRef="#ctx0" brushRef="#br0" timeOffset="-118278.93">26154 3986 0 0,'0'0'1'0,"0"0"98"0,0 0 61 0,0 0 42 0,-5 0 33 0,5 0 33 0,0 0 34 0,-8 0 31 0,8-3 33 0,-5-3 28 0,5 6 26 0,-6 0 23 0,6 0 21 0,0 0-79 0,0-6-129 0,0 6-65 16,0 0-28-16,0 0-17 0,0 0-14 0,0 0-17 0,0 0-17 0,0 0-18 0,0 0-17 0,-8 6-12 0,8-6-10 0,0 0-5 0,0 6-3 0,0-6-4 0,0 3-2 0,0 8-2 0,0-7-2 15,0 0-4-15,0 7-3 0,0-7-1 0,8 8-1 0,-8-9-1 0,0 8-2 16,0-7-3-16,6 6-2 0,-6-5-2 0,5 4-4 0,-5-3-1 0,8 4-4 15,-8-5 0-15,0-1-1 0,5 1 1 0,2-1 1 16,-7-4-1-16,7 6 1 0,-7-6 2 0,7 4-2 0,-7-4 2 0,6 0-2 0,1 0 2 0,-1 0 1 0,1-4-1 16,-1 4 5-16,-1-6 2 0,3 2 1 0,0-1 2 0,5 1 0 0,-8-7 5 15,0 1 2-15,4 5 0 0,-4-4 4 0,2-1 3 0,-1 1 4 0,2-7 3 16,-8 7 5-16,6-2 2 0,1 3 2 0,-7-3 2 0,0 2 1 0,5-1 1 16,-5-1-2-16,0 2-2 0,0 0 0 0,0 0-4 0,-5-2-1 0,5 1-4 15,0 0-3-15,-7 1-4 0,7 5-6 0,0-8-1 0,-6 9-4 0,6-3-5 16,-8 1-2-16,8 1-3 0,0-2-6 0,-6 6-1 0,6-3-4 0,-7 3-4 0,7 0 1 15,-5 0-3-15,5 0 0 0,-9 3 0 0,4-3-1 0,0 6 3 0,5-2-3 16,-8 7 2-16,3-8-1 0,-3 9 1 0,0-3 3 0,3 1-1 0,-1-1 1 0,-1 7 1 16,1-7 0-16,-1 0 0 0,1 6 0 0,6-6 3 15,-7 6-3-15,7-4 1 0,-7-3 1 0,7 7 1 0,-7-3-1 0,7-3 1 0,0 0 1 16,0 1-1-16,0-1 2 0,0 6 0 0,0-4 3 16,0-2-1-16,0 1 0 0,0-1 1 0,0 6-1 0,7-5-1 0,-7 1 2 0,7 2-1 0,-7-4-1 0,7 3 2 0,-7-3-1 15,6 0 2-15,1 1-1 0,-1-1 2 0,1 2 0 0,-1-1-2 0,-1-1 1 16,11 1-6-16,-11-1-12 0,8-4-12 0,-8 1-16 0,9 3-20 0,-1-3-21 0,-5-6-23 15,5 4-22-15,0 2-23 0,0-6-19 0,-2 0-47 0,5 0-53 0,-6 0-64 16,-2 0-68-16,5-6-30 0,0 6-12 0,1-4 11 0,-9-2 23 0,8 1 28 16,-6-5 35-16,5 5 34 0,-5-4 36 0,1-1 35 0,4 1 38 0,-5-1 49 0,-2-1 57 15</inkml:trace>
  <inkml:trace contextRef="#ctx0" brushRef="#br0" timeOffset="-118037.39">26612 3934 0 0,'0'-5'12'0,"5"-2"125"0,-5-2 71 0,0 4 53 0,0 1 46 0,0-6 44 0,0 5 41 0,0 1 39 0,0-8 37 0,0 9 33 0,0-3 32 0,0 1 29 0,0 5 26 0,0-4-90 0,0 4-159 0,0-6-81 0,0 6-38 0,0 0-31 0,0 0-26 0,0 0-25 0,0 0-27 16,0 0-24-16,0 0-22 0,0 0-17 0,0 0-13 0,0 0-12 0,0 0-9 0,0 0-9 0,0 6-8 0,0-2-3 0,0 7-4 0,0-8 1 15,6 9 0-15,-6-3 3 0,0 1 2 0,8 4 2 0,-8 2 3 0,0-3-8 0,5 2-11 16,-5 0-17-16,0 5-18 0,0-6-21 0,8 0-20 0,-8 7-22 0,0-7-25 15,7 0-28-15,-7 2-31 0,0-2-38 16,6-4-37-16,-6-1-54 0,0 0-61 0,6 3-56 0,-6-3-51 0,7-3-7 0,-7-2 15 0,0-1 25 0,0-3 33 0,0 0 35 16,0 0 38-16,0 0 41 0,5 0 43 0,-5 0 48 0,0-7 48 0,0 1 56 15,0-3 67-15</inkml:trace>
  <inkml:trace contextRef="#ctx0" brushRef="#br0" timeOffset="-117848.86">26623 3712 0 0,'0'-14'9'0,"0"4"121"0,-6 6 66 0,6-5 45 0,0-3 36 0,-5 9 29 15,5-8 27-15,0 7 23 0,0-2 21 0,0-3 15 0,0 5 16 0,0 4 13 16,0 0 15-16,0 0-97 0,0 0-158 0,0 0-80 0,0 0-41 0,0 0-25 16,0 0-13-16,0 0-14 0,0 0-13 0,0 0-17 0,0 4-20 0,0 1-19 15,0-1-22-15,0 2-41 0,0-2-48 0,5 7-60 0,-5-8-66 0,6 4-40 0,2 2-32 16,-8-4-7-16,5 5 6 0,3-6 11 0,-1 7 18 0,-7-8 26 0,6 3 28 16,0 4 34-1,-6-5 35-15,7-1 47 0,-7 1 51 0</inkml:trace>
  <inkml:trace contextRef="#ctx0" brushRef="#br0" timeOffset="-117477.88">26794 3694 0 0,'0'0'10'0,"0"0"121"0,0 0 68 0,0 0 46 16,0-6 34-16,0 6 29 0,0-4 25 0,0 4 24 0,0-5 24 0,5 1 22 0,-5 4 22 0,0-5 24 0,0 5 22 0,0 0-87 0,0 0-148 0,0 0-78 31,0 0-33-31,0 5-19 0,7-5-8 0,-7 4-6 0,0 1-2 0,0-1-7 0,7 2-8 0,-7 3-7 16,0 0-9-16,0 3-9 0,5 1-10 0,-5-2-12 0,0 2-6 0,0 8-7 0,8-6-2 0,-8 3-4 0,0 3-3 0,0-2-3 0,7-1 0 15,-7 7-4-15,0-5-1 0,5 5 0 0,-5-6 1 0,0 5-2 0,9-5 2 16,-9 1 0-16,0-4 0 0,5-1 1 0,-5-2-1 0,0 2-1 16,5-4 2-16,-5-7-1 0,0 5 2 0,0-9 2 0,0 0 4 0,0 6 4 0,0-6 3 15,0 0 3-15,0 0 3 0,0 0 0 0,0 0-1 0,0 0 1 0,0 0 1 16,0 0 4-16,-5 0 0 0,5-6 4 0,-5 2 3 0,-4-1 1 0,9-4-2 16,-5 3 1-16,-2-4-1 0,-1 1 2 0,3 0 1 0,-2-6 6 0,0-1 11 15,2 2 1-15,-3 0-2 0,3-6 1 0,5-1-3 0,-8 3-5 0,2-2-6 0,6-4-5 31,-5 0-2-31,5 0-7 0,0 0-2 0,-7-1-7 0,7-6-1 0,0 7-10 0,0 0-8 16,0-6-3-16,0 12-2 0,0-7-4 0,7 1 0 0,-7 3 0 0,0 2-1 16,0 1-1-16,0 2-3 0,5 1-1 0,-5 1 1 0,0 4-5 0,6 4-3 15,-6-3-3-15,0 5-2 0,8 4-6 0,-8-5-11 0,5 5-13 0,-5 0-18 0,8 0-19 16,-3 0-24-16,-5 5-22 0,7-1-24 0,0 2-28 0,-2-3-38 0,3 9-72 16,-1-3-92-16,-2 6-54 0,4-2-35 0,-4-1-3 0,-5 6 16 0,5-3 27 0,-5 0 30 15,0 0 38-15,0 4 38 0,0-4 40 0,-5 0 41 0,0-2 47 0,-4 2 51 16,4 0 71-16,-2-5 85 0</inkml:trace>
  <inkml:trace contextRef="#ctx0" brushRef="#br0" timeOffset="-117296.56">26723 3913 0 0,'0'0'3'0,"0"0"114"0,0 0 73 0,0-5 55 16,5 1 46-16,-5-2 43 0,0 2 38 0,0-1 34 0,0 1 33 0,8-1 26 16,-8-2 27-16,0 4 22 0,5-3 24 0,-5-3-84 0,5 3-143 0,-5 6-79 15,9-9-48-15,-2 5-36 0,-7-1-30 0,5-1-21 0,1 3-23 0,2-4-16 0,-3 2-16 16,8 1-10-16,-6-1-10 0,0 1-11 0,6-2-11 0,-1 1-18 0,2 1-27 15,-1 4-32-15,0-5-34 0,0 5-48 0,1-4-50 0,4 4-101 0,-4 0-123 0,-2 0-58 16,7-7-19-16,-6 7-1 0,8 0 11 0,-8 0 19 0,1-5 22 0,-2 5 36 16,7-4 39-16,-6-1 48 0,1 1 51 0,-2-7 60 0,1 2 64 0</inkml:trace>
  <inkml:trace contextRef="#ctx0" brushRef="#br0" timeOffset="-116886.55">27400 3392 13 0,'0'0'76'0,"0"-6"33"0,0 0 32 0,0 3 30 0,0 3 36 16,0-6 30-16,0 1 30 0,0 1 28 0,0 4 25 0,-9-6 25 0,9 3 27 0,0-3-28 0,0 6-59 15,0-6-28-15,0 3-9 0,0-3-12 0,0 2-7 0,0-2-16 16,-5 1-17-16,5 5-13 0,0-4-10 0,0-1-8 0,-7 5-8 0,7-4-8 0,0 4-11 0,-6 0-9 16,6-6-12-16,-5 6-13 0,5 0-12 0,-8 0-12 0,0 0-12 0,3 6-11 15,5-6-13-15,-13 4-11 0,7 1-10 0,-1-1-6 0,-1 7-7 0,3-7-8 16,-9 5-2-16,9 3-1 0,-3-3-2 0,3 0-1 0,-9 6 1 0,9-5 1 16,-2 5 0-16,-7-1 0 0,7 2 1 0,1-3 0 0,1 7 0 0,-3-5-1 0,0 4 2 15,3 0-1-15,5 1-1 0,-6 5-1 0,-1-6 1 0,7 5-2 0,-6 0 1 16,6 0-2-16,0 1 0 0,0-1 1 0,0 6 2 0,0-6-2 0,6 1 2 15,1 6-3-15,-1-4-1 0,-1 4-3 0,3-7-3 0,5 6-10 0,0-2-9 0,-7 2-12 16,9-2-13-16,-4-2-18 0,2 2-21 0,7-3-23 16,-8-6-29-16,9 7-31 0,-8-7-33 0,0-1-58 0,6-3-70 0,-7 0-64 0,9 0-59 0,-10 0-16 15,10-5 9-15,-7-1 19 0,-1-3 25 0,-1 3 33 0,2-9 35 0,-9 4 39 0,8-4 41 16,-5 0 44-16,5-4 48 0,-7-1 59 0,2 1 73 0</inkml:trace>
  <inkml:trace contextRef="#ctx0" brushRef="#br0" timeOffset="-116366.65">27674 3542 30 0,'0'0'83'0,"-9"-4"34"0,4 4 35 0,5 0 32 0,-7-6 34 0,7 6 31 0,0-5 27 0,0 1 28 0,-6 4 24 0,6-5 19 0,0 5 14 0,0-4-25 0,0 4-42 0,-8-6-22 0,8 6-14 0,0-6-17 0,0 6-21 0,0-3-18 15,0 3-19-15,0 0-12 0,0 0-15 0,0 0-12 0,0 0-12 0,0 0-15 0,0 0-15 0,0-6-15 16,0 6-12-16,0 0-13 0,0-4-13 0,0 4-9 0,0 0-10 0,0 0-10 0,0-5-10 16,0 5-8-16,0 0-3 0,8 0-1 0,-8 0 0 0,0 0 4 0,6 0 0 15,-6 0 2-15,7 0 2 0,-2 5 1 0,-5-5 3 0,9 4 0 0,-4 2 4 0,2-3 1 16,4 9 3-16,-3-3 2 0,0 0-1 0,-3 1 0 0,1-1-3 15,7 12-1-15,-5-6-4 0,-1-2-5 0,-2 8-3 0,1-3-4 16,-6 3-5-16,8-2-7 0,-8 0-8 0,0 1-4 0,0 4-7 0,0-5-3 0,0 2-4 0,0-2-4 16,-8-5-1-16,8 7 0 0,0-8-1 0,-6 2 2 0,1 1 4 0,5-7 4 0,-7 0 7 15,7-3 5-15,-8-2 10 0,8 1 6 0,-6 0 7 0,6-5 6 0,-7 0 5 16,7 4 8-16,-6-4 6 0,6 0 6 0,-5 0 7 0,5-4 6 0,-8 4 4 16,0-5 3-16,8 5 6 0,-5-5 3 0,-1 1 4 0,-1-2 4 0,7 2 4 15,-5-1 3-15,5-4 2 0,-9 2-4 0,9-2-4 0,-5 4-9 0,5-5-6 16,0-3-6-16,-7 2-6 0,7 1-6 0,0-4-6 0,7-1-5 0,-7 2-7 0,0-3-4 15,0-4-9-15,5 1-6 0,4-1-4 0,-9 1-4 0,5-6 0 0,2 1-1 16,-1-1 0-16,-1 7-3 0,3-6-3 0,5-1-9 0,-7 1-15 0,1 3-15 16,-1 6-20-16,2 2-20 0,4-2-23 0,-6 6-22 0,2-3-22 0,-3 8-23 15,3-1-23-15,5 0-45 0,-7 5-53 0,-1 5-76 16,2-5-85-16,7 5-27 0,-8-1-1 0,1 2 19 0,-2 0 27 0,11 3 34 0,-11-5 35 0,1 7 38 0,1-7 38 0,-7 5 40 16,5-3 39-16,4-1 56 15,-9 5 60-15</inkml:trace>
  <inkml:trace contextRef="#ctx0" brushRef="#br0" timeOffset="-115972.98">28084 3572 0 0,'0'-5'88'0,"0"-5"85"15,0 4 52-15,0-3 44 0,0-1 40 0,0 1 36 16,0 0 37-16,0 3 32 0,0-3 29 0,-7-1 29 0,7 5 29 0,0-5-5 0,0 5-26 0,0-4-79 16,0 3-111-16,0 2-56 0,-9 4-24 0,9 0-20 0,0-6-18 0,0 6-18 15,0 0-17-15,0 0-15 0,0 0-14 0,0 0-14 0,0 0-17 0,0 0-15 16,-5 0-17-16,5 0-13 0,-6 0-9 0,6 6-10 0,0-2-6 0,-7 2-7 15,2-1-3-15,5 4-3 0,-8-5-1 0,0 7-2 0,3-1 2 0,5-1 2 0,-6 6 1 16,-1-6 3-16,1 6 0 0,-2-5 2 0,8 5 0 0,-5-6 0 0,5 6-5 16,-7 0-6-16,7-5-6 0,0 4-10 0,-7 0-7 0,7-3-5 0,0 4-3 0,0-2-4 15,0-3-2-15,0 4-1 0,0-2-3 0,0 1-2 0,7-2-4 0,-7-2 3 16,7 0 1-16,-2 2 6 0,-5-6 6 0,8-1 9 0,-2 1 10 0,1 1 4 16,-1-2 9-16,-1-4 4 0,11 0 5 0,-11 0 10 0,2 0 11 0,4-4 13 15,-2-2 13-15,3 1 11 0,-4-4 13 0,3-2 8 0,-3 2 8 0,4 0 5 16,-5-2 3-16,6 2 4 0,-6-7 2 0,6 2-1 0,-7 0 2 0,-1 5-7 15,3-6-4-15,-1 0-9 0,-1 5-11 0,-6-4-9 16,8-2-10-16,-8 2-7 0,0-1-8 0,0 2-9 0,0-8-4 0,-8 6-13 0,2-4-13 0,6 4-12 0,-7 0-15 16,-1-3-14-16,3 2-12 0,-1 1-15 0,-7 6-13 0,6 0-20 0,1-1-21 0,-8 5-25 15,7 1-28-15,-6 4-30 0,7 0-28 0,1 0-54 0,-8 4-62 0,6 1-61 16,-2-1-61-16,4 2-16 0,-8 3 8 0,8 0 19 0,-3 6 26 0,0-5 33 0,3 1 36 31,-1-2 40-31,-1 1 44 0,7-1 46 0,-6 0 47 0,-2 3 60 0,3-3 69 0</inkml:trace>
  <inkml:trace contextRef="#ctx0" brushRef="#br0" timeOffset="-115548.11">28279 3508 95 0,'5'-6'159'16,"3"-3"38"-16,-2 0 30 0,-1-1 25 0,2 5 27 0,2-4 26 0,-9-1 27 0,5 1 28 16,-5-3 30-1,0 3 29-15,6 0 29 0,-6 3-61 0,0-3-115 0,7 5-56 16,-7-8-21-16,0 9-6 0,0-3 8 0,0 1-1 0,0 5-2 0,0-4-7 0,0 4-7 0,0-6-11 0,0 6-13 0,0 0-17 0,0 0-14 0,-7 0-15 15,7 0-17-15,0 0-14 0,0 0-13 0,0 0-14 0,0 0-16 0,-6 0-13 32,6 0-9-32,0 6-8 0,0-2-8 0,-5 1-5 0,5 1-4 0,0-6-1 0,-9 9-6 0,9-3 3 0,-7-2-2 0,7 5 2 0,0 1 3 0,-5 0 1 0,5-6 2 15,0 8 2-15,-6-3 2 0,6 1-3 0,0-1 2 16,0 0-1-16,-8 6-1 0,8-6 2 0,0 3-4 0,0 1-5 0,0-2-8 0,0 2-7 0,0 3-5 16,0-7-4-16,0 6-1 0,8-1-2 0,-8 2-2 0,6-7 0 0,-6 6 2 15,5-6-2-15,2 7 1 0,2-7 2 0,-4 0 2 0,1 1 3 0,1-5 8 0,6 4 5 16,-5-3 4-16,3 0 3 0,-4-6 3 0,7 4 3 0,-9-4 6 0,8 0 3 15,-7 0 2-15,9 0 4 16,-10-4 5-16,9-2 4 0,-9 0 7 0,2 3 9 0,7-3 11 16,-8-3 10-16,1-1 6 0,6 5 9 0,-7-4 5 0,1-1 2 0,-1-1 2 15,-1-3 0-15,2 5 2 0,2-2-1 0,-4 1-2 0,-5-4-3 0,7 4-4 16,-7-4-7-16,0-2-8 0,0 3-10 0,-7-2-5 0,7-6-9 0,0 8-6 0,-5-2-5 16,-4-5-7-16,2 7-3 0,2-8-7 0,-1 6-7 0,-1 2-4 15,1-2-12-15,-7 4-10 0,6 1-14 0,1 1-13 0,-8 0-16 0,7 3-15 0,-6 2-17 16,7 4-20-16,-7 0-20 0,6 0-24 0,-5 4-25 0,5 2-24 0,-6-3-50 15,0 3-55-15,7 3-78 0,-7 1-84 0,5 1-27 0,3-2 4 0,-8 1 18 16,13-1 27-16,-14 6 33 0,7-6 34 0,7 3 39 0,-5-3 39 0,-1 1 43 0,-2 4 47 16,8-4 57-16,-5-1 65 0</inkml:trace>
  <inkml:trace contextRef="#ctx0" brushRef="#br0" timeOffset="-115240.4">28747 3259 0 0,'6'-10'1'0,"-6"1"107"0,8-6 64 0,-8 0 48 0,0 6 41 0,0-6 40 0,0 6 38 0,0-7 36 0,5 1 31 0,-5 6 34 0,0 0 33 0,0-1 30 0,0-1 30 0,0 2-70 0,0 3-128 0,0 2-63 0,0 0-27 0,0 4-24 0,0-5-20 0,0 5-25 0,0 0-24 0,0 0-21 0,0-6-20 0,0 6-21 15,0 0-24-15,0 0-18 0,-5 0-15 0,5 6-17 0,0-6-11 0,0 5-13 16,0 3-5-16,0-2-6 0,0 3-1 0,0 2 0 0,0 4 3 0,0-2 2 0,0 2 3 15,0 1 6-15,0-2 2 0,0 5 4 0,0-4 4 0,0 4-1 0,0-4 4 16,0 6-2-16,0-3-3 0,0 1-8 0,0 2-8 0,0-3-13 0,0 3-14 0,0-2-11 16,5 0-14-16,-5 7-10 0,7-7-14 0,-7-1-16 0,6 3-15 0,0-6-21 15,-6 3-25-15,8-3-34 0,-1 1-45 0,-7-3-67 0,5 2-81 0,-5-6-47 16,9 6-32-16,-9-4-1 0,5-2 13 0,-5-5 22 0,0 6 26 0,0-10 31 16,0 5 32-16,0 1 37 0,-5-3 41 0,5-3 50 0,0 0 55 0,-9 0 67 0,4 0 85 15</inkml:trace>
  <inkml:trace contextRef="#ctx0" brushRef="#br0" timeOffset="-115074.85">28598 3547 0 0,'0'-5'16'0,"-8"1"130"0,8-2 68 0,0 1 47 0,0 1 36 0,0-1 28 15,0 1 24-15,8-2 24 0,-8 0 22 0,5 6 24 0,-5-3 19 0,8 3 19 16,-8-6 18-16,7 2-102 0,-2 4-170 0,-5-5-83 0,7 5-41 0,0-6-19 16,6 6-12-16,-8-4-7 0,3 4-4 0,3-5-8 0,-3 5-7 0,5-4-9 0,0 4-8 15,1-5-18-15,-2 5-23 0,1-6-30 0,6 6-30 0,-6-4-59 0,1 4-70 0,7-6-81 16,-11 6-85-16,11-3-35 0,-2 3-8 0,-6-6 5 0,0 6 10 0,8-6 16 15,-8 2 22-15,-2 4 30 0,2-5 38 0,-6 0 44 0,7 5 45 0,-8-4 64 0,1-2 68 16</inkml:trace>
  <inkml:trace contextRef="#ctx0" brushRef="#br0" timeOffset="-114791.9">29093 3670 69 0,'-8'0'157'0,"8"-7"54"0,0 7 40 0,0 0 38 0,0-3 35 15,0 3 37-15,-6-6 37 0,6 6 33 0,0 0 32 0,0 0 28 0,0 0 25 16,0-5-57-16,0 5-107 0,0 0-80 0,0-4-59 0,0 4-38 0,0 0-19 0,0-6-20 16,0 6-20-16,6 0-21 0,-6 0-21 0,0-4-18 0,0 4-19 15,8-5-11-15,-8 5-11 0,5-4-9 0,3 4-6 0,-1-5-16 0,-2 5-17 0,2-6-20 16,-2 2-22-16,10-2-23 0,-9 6-23 0,7-5-24 0,-8 1-23 0,11 4-47 15,-5-5-53-15,-4 1-76 0,7 4-86 0,-7-6-40 0,4 1-19 0,-3 5 15 0,-3-4 23 16,3-1 31-16,-3 1 36 0,2-2 35 0,-7 0 39 0,7 2 38 0,-7-5 40 0,0 3 54 16,0-3 59-16</inkml:trace>
  <inkml:trace contextRef="#ctx0" brushRef="#br0" timeOffset="-114523.65">29385 3210 0 0,'5'-5'1'0,"4"1"105"16,-9-2 71-16,7 2 50 0,-2 4 41 0,-5-5 35 0,8 1 31 0,-8 4 32 16,0 0 28-16,0 0 29 0,0 0 31 0,0 0 27 15,0-5 26-15,0 5-70 0,0 0-125 0,0 0-72 0,0 0-39 0,0 0-24 0,0 0-17 0,0 0-16 0,0 0-13 16,0 0-17-16,0 0-17 0,0 0-17 0,0 0-18 0,-8 5-14 0,8-5-12 16,0 0-10-16,0 4-10 0,0 1-7 0,0 5-7 0,0-6-6 0,0 6-1 0,0-6 2 15,0 8 0-15,8 1 3 0,-8-4 4 0,0 6 2 16,0-3 5-16,0 1-1 0,0-2-1 0,0 2-1 0,5-2-2 0,-5 2-1 0,0 2-2 0,0 0-5 15,0-6-2-15,6 7-16 0,-6-1-17 0,0-1-15 0,0 2-22 0,0-3-13 16,8 2-18-16,-8-6-16 0,0 6-20 0,7-6-24 0,-7 3-25 0,0-3-66 0,5 0-82 16,-5 1-74-16,0-5-62 0,0-1-14 0,0 2 10 0,0-6 24 0,0 0 28 0,0 0 29 15,0 0 31-15,0 0 36 0,0 0 35 0,0 0 42 0,-5-6 45 0,5 2 65 16,-7-1 79-16</inkml:trace>
  <inkml:trace contextRef="#ctx0" brushRef="#br0" timeOffset="-114334.93">29367 3201 0 0,'0'-19'14'15,"0"-2"127"-15,0 2 71 0,0 5 49 0,-9-2 35 0,9 2 35 0,0 0 33 16,0 3 30-16,0 1 29 0,-5 1 21 0,5 4 20 0,0-1 17 0,0 6 13 16,0-4-102-16,0 4-167 0,0 0-84 0,0 0-44 0,0 0-25 0,0 0-15 15,0 0-18-15,0 0-19 0,0 0-23 0,0 0-18 0,0 0-14 0,0 0-10 0,0 0-14 16,0 0-12-16,0 4-21 0,0 7-24 0,0-7-44 0,5 1-54 0,-5 5-66 16,9 1-68-16,-9-3-44 0,5 3-25 0,2-7-2 15,-7 7 15-15,6-1 15 0,-1-5 22 0,-5 4 26 0,9-5 31 0,-9-4 36 0,7 6 39 0,-7-6 52 0,5 0 57 0</inkml:trace>
  <inkml:trace contextRef="#ctx0" brushRef="#br0" timeOffset="-113907.56">29680 3058 0 0,'0'-9'15'0,"5"-1"128"0,-5 1 70 0,6 4 51 0,-6-5 41 0,7 0 41 0,-7 5 39 16,0-1 35-16,5 3 36 0,4-3 29 0,-9 2 29 0,0 4 22 0,0-5 19 15,0 5-102-15,0 0-172 0,0 0-88 0,0 0-46 0,0 0-31 0,0 0-21 0,0 0-21 16,0 5-20-16,0-5-15 0,-9 4-15 15,9 2-9-15,0-3-8 0,0 8-3 0,0-7-4 0,0 8 1 0,0-3 0 0,0 4 3 0,0-2 3 0,0 5 6 16,0-2 2-16,0 0-1 0,0 0-1 0,0 7-3 0,0-8-3 0,0 8-4 16,9-2-1-16,-9 0-2 15,0 1-1-15,0-1 0 0,0-4-3 0,0 6-2 0,7-3-4 0,-7-3-2 0,5 4-4 0,-5-4-6 0,6 0-5 0,0 0-3 0,1-6-6 16,-7 1-6-16,8-1-2 0,-3 1-3 0,-5 0-3 0,7-6-2 0,-7 2 1 16,7 0 3-16,-7-6 2 0,0 3 6 0,0-3 8 0,0 0 9 0,0 0 10 15,0 0 7-15,0 0 7 0,0 0 6 0,5-3 5 0,-5 3 5 0,0 0 4 16,0-12 2-16,0 8 1 0,-5-1 2 0,5-4-1 0,-7-1 0 0,7 5 1 0,-7-11-7 15,2 7-4-15,-3 0-3 0,1-6-1 0,1 6 0 16,-5-7-3-16,4 2 0 0,-7-1-2 0,1 2 0 0,8 1-1 0,-11-3-1 0,5 6 1 0,4 0-4 16,-7 5-3-16,2-2-2 0,6 0-3 0,-8 6-2 15,7 0-4-15,2 6 1 0,-3 0-3 0,2-2 0 0,1 1-3 0,-3 4 2 0,1 1-1 0,1-1-1 0,-2 3 0 16,8 1 0-16,-5-2 1 0,5-2-1 0,-5 6 4 0,5-2-2 0,0-1 3 0,0 1 0 16,-8-2 0-16,8 4 2 0,8-6-1 0,-8 1 1 0,0 4-1 0,5-4 2 31,-5-1-2-31,5 1-1 0,3 1 0 0,-2-2-1 0,1 1 0 0,1-5-5 15,-3 5-1-15,9-1-7 0,-2-3-7 0,2-2-9 0,-1 5-15 0,0-4-18 0,0 1-16 16,5-2-23-16,-4-4-21 0,-1 5-47 0,8-5-57 0,-4 4-69 0,-2-4-67 0,4 0-36 16,-7 0-12-16,8 0 4 0,-8-4 15 0,9 4 23 0,-3-5 29 0,-4 1 32 15,4-7 32-15,-2 2 38 0,-4-1 39 0,0 1 53 0,3-6 58 0</inkml:trace>
  <inkml:trace contextRef="#ctx0" brushRef="#br0" timeOffset="-113679.25">30044 3088 0 0,'-9'0'20'0,"9"-4"137"0,-5 4 73 0,5 0 52 0,-6-5 39 0,6 5 34 0,0 0 31 0,0-6 27 0,0 6 28 0,0 0 25 0,0-3 21 0,0 3 20 0,6-7 18 0,-6 7-108 0,0 0-180 0,0-5-91 0,5 5-44 0,-5 0-22 0,0-4-6 0,9 4-7 0,-9 0-3 16,7-5-9-16,-2 5-8 0,3 0-9 0,-3 0-5 0,9-6-4 0,-9 6-4 0,8 0 0 0,1 0-6 0,-2-4-12 0,2 4-21 0,-1 0-26 0,-6 0-30 0,7 0-33 0,-4 0-32 0,4 0-41 0,-7 4-47 0,6-4-75 0,-7 6-90 0,2-1-57 15,5-1-40-15,-8 1-9 0,3-5 6 0,-8 7 25 0,6-4 34 0,-6 3 36 16,0-6 41-16,0 0 41 0,0 0 44 0,0 5 51 0,-6-1 54 0,-2 0 69 0,3 2 83 16</inkml:trace>
  <inkml:trace contextRef="#ctx0" brushRef="#br0" timeOffset="-113497.89">30056 3377 90 0,'-5'15'175'0,"5"-6"53"0,-7 1 37 0,-2-1 31 15,9-4 21-15,-5-1 22 0,5 2 23 0,-6 0 24 0,6-6 27 0,0 0 25 16,0 0 24-16,0 0-64 0,0 0-115 0,0 0-80 0,0 0-58 0,0 0-29 15,0 0-14-15,6-6 1 0,-6 6 12 0,5-6 5 0,-5 6 1 0,9 0-7 16,-2 0-9-16,-2-4-12 0,3 4-13 0,-3 0-10 0,1 0-8 0,7-5-16 0,0 5-17 16,1-5-22-16,-2 5-23 0,-3 0-35 0,9-4-40 0,-5 4-45 0,0-6-43 15,6 6-91-15,-6-4-108 0,8-1-72 0,-8 1-48 0,6 4-15 0,-7-6 4 0,8-3 20 16,-8 9 30-16,4-11 35 0,2 7 38 0,-4-5 42 0,-2-3 44 0,-1 3 51 16,-3-1 52-16,5 1 78 0,1-6 94 0</inkml:trace>
  <inkml:trace contextRef="#ctx0" brushRef="#br0" timeOffset="-113089.02">30590 3021 0 0,'0'4'1'0,"0"-4"95"0,-5 0 66 16,5 0 42-16,-7 0 35 0,7 0 33 0,-8 0 35 0,8 0 32 0,-6 0 31 15,-1-4 28-15,7 4 27 0,-6 0 25 0,6 0 27 0,0 0-68 0,-5 0-120 16,5-6-56-16,0 6-24 0,0 0-13 0,-7 0-10 0,7 0-10 0,0-6-13 0,0 6-14 15,0 0-13-15,0 0-12 0,-9 0-8 0,9 0-10 0,0 0-10 0,0 0-10 16,0 0-11-16,0 0-13 0,0 0-13 0,9-4-13 0,-9 4-14 0,0 0-12 16,0-5-15-16,0 5-12 0,7 0-10 0,-7-6-4 0,5 6 1 15,-5 0 1-15,6-3-2 0,1 3 0 0,7 0-2 0,-7-6-13 0,4 6-13 0,2 0-15 16,0-4-16-16,1 4-19 0,6 0-18 0,-6 0-19 0,-4 0-19 0,11 0-45 16,-8 4-51-16,1-4-75 0,-2 6-80 0,0-3-48 0,3 3-30 0,-10-1 3 0,9-1 22 15,-9 2 30-15,3 0 32 0,-8 3 40 0,5-5 40 0,-5 1 41 16,0-1 40-16,-5 2 53 0,5-1 55 0,-13-1 65 0,7 1 72 0</inkml:trace>
  <inkml:trace contextRef="#ctx0" brushRef="#br0" timeOffset="-112869">30525 3356 0 0,'-6'10'5'0,"-1"1"117"0,7-2 71 0,-5-3 44 16,5 3 33-16,0-5 19 0,0 2 18 0,0-6 13 0,0 0 17 0,0 4 20 16,0-4 19-16,0 0 21 0,0 0 17 0,0 0-81 0,0 0-144 0,5 0-68 15,2-4-29-15,-7 4-5 0,6 0 7 0,-6 0 10 0,5-6 9 0,4 6 2 16,-2 0 2-16,4 0-8 0,-4 0-11 0,7-4-11 0,-2 4-17 0,2-5-18 15,-1 5-22-15,0-4-35 0,6 4-37 0,-6-6-40 0,5 6-39 0,-4-6-64 0,-1 6-74 16,8-3-82-16,-9-3-85 0,8 6-32 0,-8-5-7 0,7 1 10 0,-6-2 20 16,1 6 26-16,-1-3 33 0,0-3 36 0,-6 0 37 0,6 6 41 0,1-3 44 0,-9-3 61 15,8 2 67-15</inkml:trace>
  <inkml:trace contextRef="#ctx0" brushRef="#br0" timeOffset="-112142.09">31215 3049 0 0,'8'-6'9'0,"-8"-3"121"0,0 5 70 0,0-5 48 0,0 3 39 0,5-4 36 0,-5 5 33 0,0-4 31 0,0-1 29 0,0 5 26 0,0 1 22 0,0-1 23 0,0-2 19 15,0 4-90-15,7-3-153 0,-7 1-78 0,0 5-37 0,0 0-19 0,0-4-14 0,6-2-14 16,-6 6-13-16,0 0-14 0,0 0-10 0,0 0-12 0,0-5-7 0,0 5-8 0,0 0-8 0,0 0-9 16,0 0-9-16,0 0-5 0,0 0 0 0,0 0-1 15,0 5 0-15,0 1 1 0,0-2 0 0,6 1 1 0,-6 4-1 0,0 3 5 0,0-3 3 0,8 1 0 0,-8 4 5 16,7 2 1-16,-7-3 6 0,0 7-2 0,5-1-3 0,-5 0-4 0,0 1-4 16,0 5-5-16,7-6-1 0,-7 7-2 0,0-7-1 0,7 5-3 0,-7-5-1 0,5 1-1 15,-5-1-1-15,0 2 0 0,8-3-3 0,-8-2-1 0,7-1-1 0,-1-2-6 16,-6 1-1-16,6 2-2 0,-6-7-2 0,7 1-1 0,-2 0 0 0,-5 0-1 15,8-1 1-15,-8-3-1 0,6-2-1 0,-6 2 2 0,7-1 1 0,-7-1 6 0,0-4 5 16,0 0 8-16,0 0 5 0,0 0 6 0,0 0 8 0,0 0 4 0,0 0 5 16,0 0 5-16,0 0 0 0,6-4 2 0,-6 4 1 0,0-5 3 0,0-1 0 15,-6 2-1-15,6-2-1 0,0 3-2 0,-7-9-4 0,7 8-5 0,-6-6-4 0,6 0-3 16,-8 1-5-16,8-1-3 0,-5 1 2 0,-2-6 0 0,7 0 0 0,-6 6 3 16,6-7-4-16,-6 2 2 15,-1-5-3-15,-1-2-2 0,8 2-1 0,-5-5 1 0,5 4-1 0,-7-3-2 0,7-3 1 0,0 3-2 0,-7-3-2 0,7 3-2 0,0 2-3 16,0-3-2-16,0 6-2 0,0-3-1 15,7 2 0-15,-7 5 0 0,0-2-3 0,0 7-1 0,0-2-1 0,7-2-2 0,-7 7-1 0,5-4-3 0,-5 5 0 16,0-5-3-16,8 5-2 0,-8 1-1 0,7-1-2 16,-1 1-1-16,-6 4-1 0,6-6-1 0,1 3 1 0,-2 3 0 0,3-6 2 0,-2 6-1 0,1 0 3 0,-1 0 1 15,-1 0 4-15,3 0 0 0,5 6 5 0,-5-6 2 0,2 3 1 16,-1 3 3-16,-4-6 2 0,8 9 0 0,-5-5 3 0,-2 1 2 0,1 5 0 16,-2-5 3-16,2 5 2 15,0-4 1-15,-7 3 2 0,7 0-1 0,-7-3 3 0,0 3 0 0,0 0-2 16,0 3 3-16,0 1 1 0,0-4 1 0,-7 6-1 0,0-3 1 0,0 1-3 15,2 2 0-15,-2-1-4 0,1-4-5 0,-8 5-7 0,7 0-7 0,-7-6-7 0,9 7-8 16,-8-7-10-16,8 0-12 0,-11 1-12 0,11 1-16 0,-8-8-16 0,7 9-20 0,-2-8-21 16,3 1-26-16,-2-1-24 0,-5 6-59 0,5-5-72 0,-1-5-73 0,3 5-69 15,-2-5-21-15,0 4 4 0,2-4 16 0,5 6 23 0,-7-6 29 0,7 0 32 0,-8-6 35 16,8 6 39-16,0 0 42 0,0-4 46 0,8-1 64 0,-1-4 73 0</inkml:trace>
  <inkml:trace contextRef="#ctx0" brushRef="#br0" timeOffset="-111871.33">31841 2635 0 0,'0'0'19'0,"0"0"133"0,-7-6 73 16,7 6 49-16,0-6 36 0,0 6 32 0,0-4 31 0,0 4 30 0,0 0 28 0,0-5 26 0,0 5 27 0,0-4 24 0,0 4 23 0,0 0-99 0,0 0-169 0,0 0-81 0,0 0-37 0,0 0-18 0,0-5-7 0,0 5-8 0,0 0-10 0,0 0-13 16,0 0-14-16,0 0-9 0,0 0-15 0,0 0-7 0,-6 5-7 0,6-5-8 0,-8 4-5 0,8 1-10 0,-5-1-4 0,5 8-4 0,-7-3-1 0,7 0-1 0,-6 1-2 0,6-1 1 0,-6 6 1 0,6 0 1 0,-7 0 2 0,7 0-1 0,-8 0 0 0,8 4-1 0,0-5-1 0,-5 5-2 0,5 2 1 0,-7-2-11 0,7 2-10 0,0 1-15 0,0-2-16 0,-7 1-19 15,7-2-17-15,0 6-23 0,0-11-24 0,7 10-31 0,-7-8-29 0,0 2-47 16,7 1-51-16,-7-4-61 0,5 4-66 0,-5-4-39 0,8 0-30 0,-8-4 7 0,7-2 18 16,-7 1 28-16,6-1 31 0,-6-3 37 0,0-3 38 0,0-3 43 0,6 7 44 15,-6-7 51-15,0 0 55 0,0 0 56 0,7-7 72 0</inkml:trace>
  <inkml:trace contextRef="#ctx0" brushRef="#br0" timeOffset="-111511.09">31907 2923 0 0,'5'-15'25'0,"1"0"138"0,2 0 67 0,-3 0 46 15,3 0 36-15,-3 6 30 0,2-6 29 0,0 6 27 0,0-7 27 0,-1 1 29 16,-6 11 26-16,7-6 29 0,-1 2 25 0,-6 2-101 0,7 0-179 0,-7 3-75 0,6-3-26 16,-6 6-11-16,0-5-2 0,0 5-3 0,5 0-7 0,-5 0-6 0,0 0-7 15,0 0-10-15,0 0-9 0,0 0-10 0,0 0-11 0,-5 0-12 0,-1 5-11 0,6-5-7 16,0 6-11-16,-7-6-6 0,7 3-5 0,-6 3-1 0,-1 0-3 0,7-2 0 15,-6 0-4-15,-8 6-6 0,7-6-5 0,2 8-5 0,-8-3-4 0,-1 1-6 0,2-1-4 16,-2 0-6-16,-4 2-3 0,2-1-8 0,5-4-6 0,-2 3-7 0,-7 0-4 16,8-5-4-16,-3 7-4 0,3-7 0 0,0 1-2 0,-3 5 0 0,9-4-1 15,0-1 3-15,-1-5 1 0,2 4 5 0,-3 0 4 0,0-4 2 0,8 5 4 0,-5-5 3 16,5 0 3-16,0 0-1 0,0 0 4 0,0 0 0 0,0 0 2 0,0 0 0 16,0 0-1-16,0 0 1 0,0 0-1 0,0 0 2 15,5 0 1-15,-5 0 3 0,0 0 3 0,8 6 4 0,0-6 6 0,-3 0 4 0,2 4 7 0,-1-4 5 16,7 5 5-16,-5 1 5 0,4-3 11 0,0 4 7 0,3-2 7 0,-3-1 2 0,0 5-1 15,9-3 2-15,-10 3-3 0,5-4-2 0,-4 5-4 0,0-4-4 0,3 3-3 16,-4 0-5-16,2 1-2 0,0-5-13 0,1 4-17 0,-7 1-21 0,6-4-19 0,-7 3-24 16,7 1-18-16,-8-5-25 0,11-1-24 0,-11 7-26 0,3-7-25 0,-3 2-51 0,9-1-66 15,-9-1-79-15,2 1-82 0,7-1-22 0,-8-4 6 0,1 0 18 0,-2 6 29 0,9-6 32 16,-9 0 35-16,3-6 37 0,-3 6 39 0,2-4 40 0,2-1 43 0,-4 1 57 16,0-1 66-16</inkml:trace>
  <inkml:trace contextRef="#ctx0" brushRef="#br0" timeOffset="-111271.27">32213 2780 0 0,'0'-14'2'0,"0"-5"115"0,0 4 85 0,0 0 61 0,-8 0 50 0,8 0 49 0,0 5 44 16,0 1 45-16,0 0 41 0,0-1 35 0,0 5 31 0,0-1 24 15,0 6 22-15,0-3-84 0,0 3-142 0,0-6-93 0,0 6-68 0,0 0-40 0,0 0-28 16,0 0-31-16,0 0-27 0,0 0-28 0,0 0-28 0,0 0-20 0,0 0-13 0,0 0-10 16,0 6-2-16,-5-6 0 0,5 3 3 0,0-3 4 0,0 11 6 15,0-7 2-15,0 6 1 0,0-5 4 0,0 4 1 0,0 6 5 0,5 1 3 0,-5-3 6 16,0 2 4-16,0-1 2 0,0 6 3 0,8-6-2 0,-8 7-6 0,0-6-12 15,0 4-10-15,0 2-17 0,0-3-17 0,0 1-15 0,0 2-19 0,0-3-14 16,0 3-13-16,0-6-19 0,0 4-14 0,5-5-22 0,-5 6-29 0,0-6-27 16,0-4-27-16,0 4-46 0,0 2-50 0,7-7-51 0,-7 1-49 0,0-1-34 0,0 2-29 15,7-1 2-15,-7-1 18 0,0-4 25 0,5-1 30 0,-5-4 37 0,0 0 40 0,0 0 42 0,0 0 43 0,0 0 54 16,0 0 56-16,0 0 58 0,-5 0 70 0</inkml:trace>
  <inkml:trace contextRef="#ctx0" brushRef="#br0" timeOffset="-111085.85">32082 3009 0 0,'-6'-4'19'0,"-2"-7"137"0,2 8 78 0,6-7 59 15,-7 1 47-15,7 4 47 0,-5-2 43 0,5-2 39 0,0 4 38 0,0 1 33 16,0-2 32-16,0 1 30 0,5 1 30 0,-5 0-106 0,0 4-177 0,0-5-94 16,7 5-49-16,-7-6-34 0,6 6-22 15,-6-4-28-15,8-2-20 0,-2 6-21 0,1-5-16 0,-2 1-13 0,9-2-17 0,-1 1-11 0,-1 1-9 0,2-1-6 0,-1 1-3 16,6-2-2-16,-6 6-5 0,8-3-3 0,-9-3-3 0,7 6-18 0,1 0-21 16,-1 0-33-16,-5-6-35 0,4 6-43 0,3 0-41 0,-10 0-63 15,5 6-72-15,-5-6-100 0,10 0-109 0,-14 6-44 0,4-6-11 0,-3 0 11 0,5 3 17 0,-13-3 36 0,0 0 41 16,7-3 51-16,-7 3 54 15,0 0 57-15,0-6 58 0,-7 0 70 0,7-3 72 0</inkml:trace>
  <inkml:trace contextRef="#ctx0" brushRef="#br0" timeOffset="-109678.34">30641 4074 5 0,'0'0'91'0,"0"0"52"0,0 0 35 0,0 0 22 0,8-5 18 0,-8 5 17 0,0 0 18 0,0 0 20 0,-8-4 16 0,8 4 17 0,0-5 14 0,0 5-28 16,0-4-53-16,0 4-60 0,0-6-67 0,0 6-28 0,0 0-11 0,0 0 0 0,0 0 3 0,0 0-1 0,-5-4-5 0,5 4-5 0,0 0-7 0,0-5-5 0,0 5-2 0,0 0-5 0,0 0-3 0,0 0-4 0,0 0-3 0,0 0-4 16,0-6-2-16,0 6-2 0,0 0-2 0,-6 0 0 0,6 0 1 0,0-3 2 15,0 3 2-15,0 0 3 0,0 0 1 0,-8 0 4 0,8 0 4 0,0 0 3 0,0 0 5 16,-5 0 0-16,5 0 3 0,0-7-1 0,0 7 2 0,0 0-3 0,0 0-1 0,0 0-5 15,0 0-2-15,0 0-4 0,0 0-6 0,0 0-7 0,0 0-6 0,0 0-10 16,0 0-6-16,0 0-7 0,0 0-7 0,0 0-2 0,0 0-1 0,0 0 4 16,0 0 7-16,0 0 3 0,5 0 6 0,-5 0 6 0,8 0 5 0,-8 0 7 0,6 0 4 15,-1 0 5-15,3 0 8 0,-1-5 3 0,-1 5 5 0,2 0-1 0,2 0-1 16,-2-4-5-16,5 4-7 0,0 0-6 0,-6-5-6 0,5 5-7 0,1-6-4 16,1 2-4-16,-2 4-3 0,2-4-9 0,-9 4-13 0,8-5-17 0,-6 5-21 15,7-6-20-15,-8 6-22 0,7 0-20 0,-6-3-17 0,-1 3-26 0,1 0-29 16,-1 0-52-16,-6 0-63 0,8 0-64 0,-8 0-65 0,5 0-16 0,3 0 5 0,-8 0 23 15,0 0 28-15,0 0 31 0,0 0 34 0,0 0 33 0,0 0 32 0,-8-6 41 0,3 6 43 16,5-6 55-16,-8 2 68 0</inkml:trace>
  <inkml:trace contextRef="#ctx0" brushRef="#br0" timeOffset="-109302.11">30804 3806 45 0,'0'-5'113'0,"7"1"34"0,-7-2 29 0,0 1 28 0,0 1 29 15,0 4 28-15,0 0 28 0,0-5 26 0,0 5 27 0,0-4 26 0,0-3 23 0,0 2-45 16,-7 5-84 0,7-4-38-16,0-1-19 0,0 5-7 0,-5-4-2 0,5-2-8 0,0 6-9 0,0-5-9 0,-8 1-9 0,8 4-8 0,0-5-9 0,0 1-7 15,-5 4-6-15,5 0-7 0,0-6-10 0,0 6-8 0,0 0-13 0,0 0-13 16,0 0-13-16,0 0-13 0,0 0-14 0,0 0-12 0,0 0-12 16,0 0-14-16,0 0-13 0,0 0-8 0,0 0-9 0,0 0-4 0,0 0-5 0,0 0 1 0,0 0 1 15,5 6 2-15,-5-6 6 0,8 4 7 0,-8 1 4 0,5-1 9 0,2 1 8 16,0 1 7-16,0-2 7 0,6 1 4 15,-7-1 4-15,7 1 2 0,-6 6-1 0,7-6 3 0,-1-1-3 0,-3 7-2 0,4-7-1 0,1 1-3 0,-3 4 0 0,0-2-1 16,2 2-4-16,-7-4-1 0,4 5-2 0,5-7-2 0,-11 7-1 0,2-5 1 16,4 1-2-16,-11 4 0 0,8-5 1 0,0-1 3 0,-3-4 4 0,-5 5 0 15,0-1 4-15,6 2 0 0,-6-6 3 0,0 4 1 0,-6 1 4 0,6 0 0 16,0-1 0-16,0 3 2 0,-5-2-1 0,-3 4-1 0,0-5-1 0,3 5-6 16,-1 2-3-16,-6-1-9 0,3-1-9 0,-3 2-12 0,-1-3-12 15,7 3-15-15,-7-2-12 0,-1-2-14 0,1 2-14 0,1 0-14 0,-2-3-13 0,1 3-10 0,8-5-8 16,-9 1-12-16,7 5-14 0,1-4-20 0,-1-1-18 0,1-5-42 0,-1 4-56 15,7 1-73-15,-6-1-77 0,6 2-24 0,0-6 2 0,0 0 16 0,0 0 22 0,0 0 22 16,0 0 28-16,0 0 30 0,0 0 33 0,0 0 40 0,0-6 44 0,6 2 59 0,-6-1 67 16</inkml:trace>
  <inkml:trace contextRef="#ctx0" brushRef="#br0" timeOffset="-108861.14">31215 3815 0 0,'0'-5'6'0,"8"1"116"0,-8-1 66 0,0-5 48 0,5 5 39 0,-5 1 38 0,0-5 35 16,0 2 36 0,0-2 33-16,0 4 33 0,-5 1 29 0,5-7 28 0,0 7 27 0,0-1-82 0,0-5-144 0,0 10-70 15,-8-6-37-15,8 3-19 0,0-3-13 0,0 6-17 0,0-5-19 0,0 5-17 0,0-4-21 0,0 4-15 0,0 0-18 0,8-6-14 32,-8 6-13-32,0 0-14 0,0 0-10 0,0-4-11 0,0 4-8 0,5 0-4 0,-5 0-5 0,7 0-3 0,-1 0-1 0,-6 0 0 0,6 4 4 0,2-4 1 15,4 6 5-15,-5-2 4 0,0 1 0 0,-2 4 6 0,10-3 4 0,-3 4 2 16,-5-1-1-16,6 2 4 0,-7-2 0 0,7 0 2 0,-8 7 0 0,11-7-2 0,-11 6-2 15,3 1-1-15,2-2 0 0,-1-1-3 0,-4 2-4 0,2 1-7 16,-1-2-3-16,-6 0-7 0,8 0-4 16,-2 2-5-16,-6-1-4 0,7-1-5 0,-7-4-1 0,0 5-2 0,0-6-2 0,0-5 1 0,0 7 2 0,0-7 5 0,0 1 6 0,0-5 11 15,0 7 9-15,0-4 10 0,0-3 11 0,0 6 9 0,0-6 1 0,0 0 5 16,0 0 4-16,-7 0 1 0,7 0 2 0,-6 0 2 0,6 0-2 0,-8 0 0 0,2 0 1 16,-1-6 0-16,2 3 0 0,5-4 3 0,-9 7 0 0,4-9 5 0,0 4 10 0,-3-1 1 31,3-2 5-31,5-3 3 0,-8 8 1 0,0-9 1 0,8-3-3 15,-5 6-1-15,5 0-4 0,-6-7-6 0,6 2-8 0,0 0-7 0,0 0-9 0,-7-2-6 16,7 1-2-16,7 2-7 0,-7-8-9 0,0 7-4 0,6-5-7 0,-1-2-7 16,3 2-6-16,0 1-15 0,-3 3-13 0,3-6-19 0,2 8-22 0,-1-8-22 0,3 6-21 15,-6 6-30-15,2 0-32 0,5 3-24 0,-8-4-24 0,9 10-41 0,-7-5-43 16,6 10-78-16,-8-5-86 0,9 6-33 0,-9-2-3 0,8 2 20 0,-5-1 28 0,0-1 37 16,3 5 37-16,-3-3 40 0,-3-2 42 0,2 7 42 0,-1-8 43 0,-6 4 52 15,7-2 57-15</inkml:trace>
  <inkml:trace contextRef="#ctx0" brushRef="#br0" timeOffset="-108466.75">31702 3742 33 0,'8'-5'127'0,"-8"-4"57"0,8-1 44 0,-8 1 41 0,5-2 37 0,-5 1 39 0,0 1 38 0,0 0 38 0,7-1 35 0,-7-1 33 0,0 7 30 0,0-6-32 0,0 1-71 0,0 4-66 16,0-5-64-16,0 4-33 0,0 1-21 0,0-4-18 0,0 5-19 0,0-2-18 0,0 1-22 0,-7 5-20 0,7-4-20 0,0-1-13 0,0 5-17 0,0 0-12 0,-5-4-13 0,5 4-13 0,0 0-12 0,0 0-12 0,0 0-10 0,0 0-11 0,0 0-7 0,-8 0-8 0,0 4-3 16,8-4-5-16,-5 5-2 0,5 4-4 0,-6-3-2 0,1 3 1 0,-2 0-3 0,7 1 1 0,-9 1 0 0,4 2 4 0,-2-3 1 0,7 4 3 0,-6-2 3 0,6 1-2 0,-5-3-1 15,5 4-3-15,0-2-3 0,-9 1-3 0,9 2-3 0,0-6-2 0,0 3-1 0,9-3 0 16,-9 6 1-16,0-6-2 0,5 0 0 0,-5 1-1 0,6 1 0 0,1-1 1 16,-7-7 4-16,5 3 3 0,4 3 8 0,-2-3 5 0,-2-3 7 0,6 4 3 15,-3-7 6-15,5 0 5 0,-6 0 5 0,5 0 3 0,3 0 8 0,-3-7 6 0,0 4 7 16,3-3 6-16,-3 1 8 0,0 1 6 0,2-2 5 0,-1-3 4 0,-1 0 4 15,2 3-1-15,-1-4 4 0,1 1-2 0,-7 4 1 0,-2-5 1 0,1 1-2 0,2 0-6 16,-3-3-3-16,-5 3-6 0,8-6-7 0,-8 6-6 0,0-1-6 0,0-5-11 16,0 0-4-16,-8 2-9 0,8-2-6 0,-5 4-10 0,-3-3-13 0,8 0-14 0,-6-2-12 15,-6 7-12-15,4 0-14 0,2-6-14 0,-7 10-17 0,8-5-13 0,-11 4-18 16,5-3-13-16,-2 5-16 0,5 4-18 0,-4 0-22 0,0 0-22 0,-3 0-18 16,10 4-50-16,-9 1-60 0,9-1-64 0,-10 2-63 0,9 4-16 0,0-5 11 0,-1 4 19 15,2 1 29-15,-11-1 30 0,16 2 33 0,-5-1 39 0,-1-5 40 0,1 4 43 0,-2-5 45 16,7 6 62-16,0-10 68 0</inkml:trace>
  <inkml:trace contextRef="#ctx0" brushRef="#br0" timeOffset="-108089.58">32055 3600 87 0,'7'-4'175'0,"-1"-1"53"16,2 1 41-16,-2-2 36 0,1-3 35 0,-2 4 37 0,-5 1 35 0,0-2 39 15,8-4 39-15,-8 5 35 0,0 1 35 0,0-2-57 0,6 1-108 0,-6 1-76 16,0-1-56-16,0 1-28 0,0 4-9 0,0-6-11 0,0 0-11 0,0 6-15 0,0 0-20 15,0-3-22-15,-6-3-24 0,6 6-21 0,0 0-20 0,0 0-15 0,-8-4-18 16,8 4-12-16,0 0-13 0,-5 0-10 0,5 0-9 0,-7 4-7 0,1-4-10 16,-2 6-6-16,2-3-2 0,-1 3-3 0,2 4-1 0,-4-5-2 0,4 4-1 0,0 1 2 15,5-1 0-15,-8 3 1 0,3-3 1 0,5 0-3 0,-8 1-1 16,0 4-3-16,8 2-2 0,0-7-6 0,0 6-5 0,-5-6-5 0,5 7-7 16,0-2-2-16,0 0-4 0,0-3 0 0,0 4 0 0,0-6 0 0,5 0 2 0,-5 1 2 0,8 4 4 0,-8-7 4 15,8 2 5-15,-3 0 7 0,-5-3 5 0,8-2 8 0,-3 5 10 0,0-4 5 16,4 2 7-16,-4-7 3 0,2 3 2 0,7-3 5 0,-8 6 0 0,1-6 8 15,6 0 9-15,-2-6 11 0,-3 6 5 0,4 0 11 16,-3-3 6-16,1-4 3 0,-2 2 4 0,5 1 3 0,-7-1 3 0,1 1 3 0,-1-2 0 0,2-3 1 0,-8 4-1 0,5 1-4 16,-5-8-6-16,0 3-11 0,0-1-8 0,0 1-10 0,0 0-9 15,0-6-12-15,-5 4-8 0,5-3-12 0,-8 0-13 0,2-2-16 0,-1 7-15 0,1-6-16 16,-2 0-16-16,3 0-15 0,-3 2-14 0,-2 2-13 16,1 2-12-16,2-1-15 0,2 0-13 0,-3 5-19 0,3 1-21 0,-1-2-23 0,-2 1-23 0,3 5-49 0,-2 0-60 15,1 0-61-15,6 0-62 0,-8 0-14 0,2 5 7 0,6 1 20 16,-7-6 25-16,2 4 31 0,-4 1 32 0,9-1 40 0,-5 2 41 0,0 0 45 0,5-2 48 0,-8 1 62 0,3-1 70 15</inkml:trace>
  <inkml:trace contextRef="#ctx0" brushRef="#br0" timeOffset="-107813.92">32310 3532 0 0,'5'-9'2'0,"4"0"112"0,-4-3 68 0,2 3 51 15,-1 0 44-15,-6-1 42 0,5 1 43 0,3-2 47 0,-8 7 45 0,8-5 43 0,-8-3 42 0,0 8 34 16,0-6 38-16,0 6-72 0,0-2-132 0,0 2-72 0,0 4-34 0,0-5-30 15,0 5-23-15,0 0-30 0,0 0-30 0,0-4-36 0,0 4-35 16,0 0-31-16,0 0-26 0,0 0-26 0,0 0-20 0,0 0-17 0,0 0-15 16,0 0-10-16,0 4-13 0,0 1-3 0,0-1-1 0,0 2 7 0,0-2 8 0,0 6 3 0,0 0 9 0,0 5 2 0,0-5 6 15,5 4 4-15,-5 1 7 0,6-2 1 0,-6 3 0 0,0 4-2 0,7-7-3 0,-7 3-7 16,0 4-10-16,6-7-17 0,-6 2-19 0,8 0-22 0,-8 0-20 0,0-6-18 16,7 7-21-16,-7-7-23 0,0 6-25 0,0-6-25 0,5 0-22 0,-5 3-35 15,0-3-34-15,0 0-66 0,0 1-79 0,6-1-39 0,-6 3-18 0,0-8 9 0,0 5 21 16,-6-4 31-16,6 5 32 0,0-5 39 0,0-1 36 0,-5-4 40 0,5 0 43 0,0 0 48 15,-7 0 53-15,-1 0 69 0,2 0 79 16</inkml:trace>
  <inkml:trace contextRef="#ctx0" brushRef="#br0" timeOffset="-107662.43">32213 3728 73 0,'-8'0'172'0,"3"0"66"0,-3-4 52 0,2 4 45 16,-1-6 39-16,7 6 33 0,-6-6 29 0,-2 3 27 0,8 3 24 0,-5-6 23 15,5 6 21-15,5-5-58 0,-5 5-107 0,0-4-85 0,8-2-79 0,-2 2-45 0,1 4-31 16,-1-5-22-16,7 1-18 0,-5-1-14 0,4 5-12 0,-5-7-7 0,5 4-7 0,1-3-8 0,1 6-6 0,7-5-23 0,-10 5-25 15,1 0-30-15,2-4-34 0,-1 4-38 0,0 0-42 0,6 0-57 0,-6 0-58 0,2 4-93 16,-4-4-107-16,2 5-42 0,2-5-12 0,-9 6 4 0,5-3 17 0,-4 4 28 0,7-2 37 16,-7-1 40-16,-1 1 46 0,-6-5 51 0,5 0 53 15,-5 4 62-15,0-4 65 0</inkml:trace>
  <inkml:trace contextRef="#ctx0" brushRef="#br0" timeOffset="-107362.47">32687 3922 92 0,'0'-4'164'0,"0"-1"47"16,-6 5 38-16,6-5 36 0,0 1 35 0,0 4 34 0,-7-6 35 0,7 2 34 0,-6-1 29 16,6 1 30-16,0 4 28 0,-8-5-64 0,8-2-114 0,0 4-64 0,-5-3-33 15,5 1-20-15,0 5-12 0,0 0-14 0,0-4-13 0,0 4-16 0,0-6-14 0,0 6-16 16,0-3-15-16,0-3-13 15,0 2-10-15,5 4-12 0,-5-5-13 0,0 5-12 0,8-6-11 0,-8 3-10 0,6 3-5 0,1-7-5 0,-7 2-5 0,6 5-6 16,7-4-5-16,-6-1-3 0,4 5-3 0,-2-4-2 0,3 4-3 0,1-6-2 0,1 6 1 0,5-5-7 16,-6 5-6-16,8 0-15 0,-9 0-21 0,7 0-23 0,-6 0-24 0,6 0-32 0,-4 0-33 15,-3 0-37-15,0 0-37 0,1 0-76 0,1 5-94 0,-2-5-74 0,-4 0-60 0,5 6-16 16,-7-6 9-16,7 0 23 0,-5 4 36 0,-3-4 38 0,1 0 42 0,-6-4 46 0,7 4 50 16,-7-6 53-16,0 1 52 0,6 1 74 0,-6-5 84 0</inkml:trace>
  <inkml:trace contextRef="#ctx0" brushRef="#br0" timeOffset="-107126.71">33079 3514 0 0,'5'-12'29'0,"2"9"150"0,0-7 87 0,-7 5 59 0,5-1 44 32,3-3 38-32,-8 5 32 0,7-1 34 0,-7-1 36 0,0 2 32 0,0-2 31 0,0 3 29 0,0 3 23 0,0 0-114 0,0 0-199 0,0 0-107 0,0 0-63 0,0 0-31 31,0 0-17-31,0 0-11 0,0 0-11 0,0 0-12 0,0 0-19 0,0 0-9 0,6 3-10 15,-6-3-4-15,0 10-10 0,6-4-3 0,-6-1 1 0,7 4-1 0,-7-5-2 16,5 7 5-16,-5 2 4 0,8-1 1 0,0-3 4 0,-8 6-4 0,5-6-6 0,-5 7-14 16,6-7-23-16,-6 6-19 0,7-6-21 0,-7 6-23 0,0-5-18 0,5 4-24 15,-5-4-26-15,0-1-27 0,0 7-30 0,0-7-34 0,0 0-37 0,0-3-55 0,0 3-62 16,0 0-52-16,0-3-45 0,0 0-2 0,0 3 18 0,0-5 28 0,0 1 32 0,0-5 34 16,-5 6 40-16,5-6 42 0,0 0 41 0,0 0 46 0,-7-6 47 0,7 1 60 0,-6 1 72 15</inkml:trace>
  <inkml:trace contextRef="#ctx0" brushRef="#br0" timeOffset="-106966.9">33032 3377 0 0,'-6'-11'19'0,"6"-2"135"0,0 1 76 0,-7 3 54 0,7-1 42 0,0 1 33 0,0 0 31 15,-6-2 29-15,6 7 28 0,0-5 24 0,0 2 21 0,0 2 17 0,0 1 14 0,0 4-109 16,0 0-181-16,0-5-95 0,6-1-51 0,-6 6-32 0,0 0-22 0,0-4-25 16,7 4-22-16,-7-5-29 0,0 5-31 0,6 0-29 0,-6 0-26 0,8 5-28 0,-1-5-29 0,-2 4-49 15,1-4-53-15,0 6-67 0,1-1-67 0,1 4-22 0,-3-2 1 0,2-4 18 16,0 7 25-16,-7-5 30 0,5 1 34 0,3-2 36 0,-1-4 35 0,-7 5 41 0,0-5 42 0,0 4 53 15,0-4 62-15</inkml:trace>
  <inkml:trace contextRef="#ctx0" brushRef="#br0" timeOffset="-106510.66">33404 3280 0 0,'0'0'5'0,"7"-7"118"0,-2 2 82 0,-5-4 59 0,0 3 51 0,7 2 44 15,-7-1 44-15,0 1 37 0,0-1 38 0,0-5 34 0,6 4 31 0,-6 6 25 0,0 0 25 16,0 0-84-16,0 0-150 0,0 0-89 0,0 0-59 0,0 0-40 0,0 0-33 0,0 0-27 15,0 0-27-15,0 0-23 0,0 0-23 0,0 0-14 0,0 0-8 0,0 6-6 0,0 0-5 16,0-2-3-16,0 5-2 0,8-4-2 0,-8 10-3 0,0-6 1 0,0 1 3 0,6 5 3 16,-6 0 5-16,0 0 4 0,7-2 3 0,-7-1-2 0,0 1-2 0,0 1-2 15,0-2-2-15,5 1-2 0,-5-3-3 0,0 0-1 0,0 6-3 0,0-7-3 0,0 1-8 0,0-1-6 16,0 0-6-16,9 2-5 0,-9-1-7 0,0-7-6 0,0 9-4 16,0-3-3-16,5-5-2 0,-5 7-1 0,0-7-4 0,0 1 1 0,5-1 1 0,-5 8 3 0,0-8 10 15,8-4 4-15,-8 5 5 0,0-5 9 0,5 4 9 0,-5-4 11 0,0 0 16 0,0 0 17 0,0 0 12 16,0 0 11-16,0 0 9 0,0 0 5 0,8-4 5 0,-8-1 3 0,0 5 2 15,0-4 3-15,0-2 3 0,0 0 0 0,0-3-3 0,0 5-5 0,0-7-10 0,0 2-15 16,0-1-12-16,-8 1-9 0,8-1-5 0,0-1-3 0,-5-2-4 0,-3 2-2 0,8-2-2 16,-5 1-5-16,0-2-2 0,-4 4 0 0,4-3-2 0,-2 1 0 0,1 3-2 0,-2 0 0 15,2 0-2-15,-1-3 0 0,2 9-2 0,-9-3-2 0,9 2-6 0,-3 4-3 0,1 0-3 16,2 0 0-16,-9 0-1 0,9 0-4 0,-3 4 0 0,-5 2-3 0,5-3 2 0,3 9-1 16,-1-9-3-16,-2 7 2 0,3 1-1 0,-3-8-1 0,-4 9 1 0,5-3-1 0,2 1 1 15,-2-1-3-15,-1 0-1 0,8 3 2 0,-5-3 2 0,-2 1-1 0,0-1 4 0,2 0 0 16,5 2 0-16,-7-1 1 0,7-7-4 0,0 9-2 0,-9-3 1 0,9-5 2 0,0 7 3 15,0-7 4-15,9 5 2 0,-9-3 4 0,7 0-1 0,-7 3 2 0,5-5 0 16,2 7-3-16,5-7 0 0,-4 1 6 0,4-1 5 0,2 1 1 0,4 1 4 0,-4-2-8 16,-1-4-13-16,8 6-19 0,-11-6-28 0,11 5-29 0,-8-5-36 0,1 4-44 0,-2-4-50 15,2 0-92-15,-8 5-113 0,6-5-57 0,-3 0-26 0,-4 0-4 0,-5 0 10 0,0 0 23 0,0 0 29 16,0 0 38-16,0 0 45 0,0-5 45 0,-5 5 50 0,-4-4 57 0,4-1 62 0</inkml:trace>
  <inkml:trace contextRef="#ctx0" brushRef="#br0" timeOffset="-104820.8">26696 5134 65 0,'0'0'151'0,"6"-4"52"0,-6 4 37 0,0 0 36 16,0 0 28-16,0 0 30 0,0 0 30 0,0-5 27 0,0 5 27 0,0-4 25 0,0 4 22 0,0 0-51 0,0-6-98 0,0 6-67 0,0 0-53 0,0 0-21 0,0 0-13 0,0 0-6 0,0 0-9 15,0 0-8-15,0 0-9 0,0 0-10 0,0-4-8 0,0 4-6 0,0 0-10 0,0 0-7 16,0 0-10-16,0 0-6 0,0 0-13 0,0 0-8 0,0 0-10 0,0 0-9 0,0 0-9 16,0 0-7-16,0 0-8 0,0 0-7 0,0 0-8 0,0 0-5 0,0 0-10 15,0 0-4-15,0 0-7 0,0 0-3 0,0 0-3 0,0 0 4 0,0 0 2 0,0 4 5 16,0 2 2-16,5-2 2 0,-5 1 4 0,0-1 1 0,8 1 5 16,-8-5 0-16,0 6 1 0,8 3 2 0,-8-9 3 0,0 6 2 0,5-2 0 0,-5 2-2 15,0-1-4-15,0-5-4 0,0 4-3 0,0-4 2 0,0 0-2 0,0 0 5 16,0 4 0-16,0-4 6 0,0 0 6 0,0 0 6 0,0 0 6 0,0 0 6 15,0 0 8-15,0 0 7 0,0 0 7 0,0 0 5 0,0 0 3 0,0 0-1 0,0 0-2 16,0-4-2-16,-5 4-4 0,5-4 0 0,-8 4-3 0,8-5-1 16,-8-1-3-16,3 2-3 0,-1-7-5 0,6 7-5 0,-7-2-10 0,1-3-2 0,-2 0-1 15,3-1 0-15,-2 5 1 0,1-11 1 0,6 7 3 0,-6 0 2 0,-1-6-5 16,-1 0-1-16,8 0-4 0,-5 2-4 0,5-8 0 0,-8 6-2 0,8-4 3 0,-6 5 0 16,6-7-2-16,0 2 3 0,-5 1 3 0,5 2-1 0,0-2 1 0,0-3-1 15,0 6 4-15,0-4 4 0,0 4 8 0,0 0 2 0,0 6 2 0,0-1 1 16,-7-4 0-16,7 7 1 0,0-2 0 0,0 4 1 0,0-5-3 0,0 7 1 15,0 3-3-15,0-6-2 0,0 6-5 0,0 0-5 0,0 0-10 0,0 0-9 0,0 0-5 16,0 0-5-16,0 0-6 0,0 0 0 0,0 0-3 16,0 0-1-16,0 6-1 0,0-3 4 0,0 3 0 0,0-2 1 0,0 1 3 0,0 4 0 0,0 3 5 0,0 1 1 15,0-3 7-15,0 4 3 0,0 2 6 0,7-7 1 0,-7 6 0 0,0 0-1 16,5 0-1-16,-5 0-4 0,6-2 1 0,2 2-1 0,-8-4-1 0,5 3 2 16,3-5 1-16,-1 6 1 0,-1 0-1 0,0-6 2 0,1 1-2 0,-2 4 1 15,9-2 0-15,-7 3 3 0,4-8 2 0,-3 4 1 0,5-1-1 0,-5 5 1 0,2-6 0 16,-1 1-1-16,-2-1-1 0,4 2-1 0,-3-1 1 0,-3-1 2 15,3-3 3-15,-3 3 1 0,2 0 3 0,0 1 0 0,-7-5-1 0,5 5 1 0,3 1 0 16,-8-3 2-16,0-3 1 0,0 4 2 0,7-3 1 0,-7 3 1 0,0-3 3 0,0 4-2 16,0-5 0-16,0 4 0 0,-7-5-2 0,7 7 1 0,0-1 0 0,0-4 2 15,-8 3-2-15,3 0-6 0,5 1-3 0,-7-5-4 0,0 4-7 0,2-3-3 16,-3 4-6-16,3-6-7 0,-3 5-7 0,2-4-8 0,1 1-8 0,-11 3-9 16,11-3-10-16,0-3-12 0,-3 4-13 0,-5-7-8 0,5 4-12 0,3-4-12 0,-1 5-7 15,-1-5-21-15,1 0-22 0,6 0-23 0,-8 0-21 0,3 0-45 0,5-5-51 16,-7 5-61-16,7-4-65 0,0 4-24 0,0-7-6 0,0 7 13 0,0-3 22 15,0-8 26-15,0 1 30 0,7 1 37 0,-7 0 39 0,5-7 43 0,3 2 42 0,-8-1 53 16,6 2 59-16</inkml:trace>
  <inkml:trace contextRef="#ctx0" brushRef="#br0" timeOffset="-104330.45">27002 5027 0 0,'6'0'6'0,"6"5"116"0,-3-5 68 0,-4 0 48 0,2 0 38 0,-7 0 38 0,6-5 38 0,-6 5 37 0,7-6 38 0,-7 6 30 0,6-3 31 0,-6 3 31 0,0-4 28 0,0 4-78 0,0-6-138 0,0 6-68 0,0 0-31 0,0 0-17 0,0 0-8 0,0 0-17 0,0 0-21 0,0-6-20 15,0 6-22-15,0-3-18 0,-6 3-16 0,6-6-16 0,-7 6-14 0,1-6-16 0,6 6-16 0,-7-3-15 0,-7 3-11 0,9-6-11 0,-2 6-8 0,-4-5-5 0,2 5-2 0,-3 0-3 0,-2-4 2 0,1 4 1 0,1-6 2 0,5 2 3 16,-6-1 4-16,1 1 0 0,-2-1 2 0,7-1 3 16,-7 2-3-16,1-7 0 0,3 7-3 15,1-5 0-15,-3-1-6 0,-1-4 1 0,6 2-2 0,-5-1 1 0,4-2-5 0,-5 6-1 0,7-12-1 0,-6 6-3 0,3 2 1 0,4-8-2 0,0 6-1 16,5 2 0-16,-8-8 3 0,3 6 7 0,5 2 9 0,0-1 3 0,0 2 3 15,0-3 1-15,0 7 0 0,0-2 0 0,5 0 1 0,-5 0 1 0,8-1-1 16,-3 2 5 0,0 0 4-16,4 5 4 0,3-8 2 0,-6 8-4 0,7-6-2 0,0 6-1 0,1-2-3 0,-1 6 1 0,-1-4 3 0,2 4 4 0,4 0 0 0,3 4 2 15,-7-4 1-15,4 6-1 0,-4-2-2 0,6 1-2 0,-9 4 0 0,2 3-1 16,8-3 1-16,-8 0-1 0,-8 1 4 0,9 5 0 0,-1 0-1 0,-6 4-2 16,-1-5 1-16,2 11-1 0,-3-6-1 0,-5 7-1 0,0-3 0 0,0 3-1 15,0 2-2-15,0-4-2 0,-5 6 0 16,5-5-2-16,-8-1-4 0,8 1-3 0,-6-1-1 0,-1-6 0 0,7 3-1 0,-6-2-1 15,6-4-2-15,0 6 2 0,-7-8-1 0,7 1 1 0,0 2 1 0,0-7-1 0,0 6 0 0,0-6 3 0,0 1-1 0,0 1 0 16,0-1 0-16,0-1 1 0,0 0-2 0,0-3 1 0,7-3 1 0,-7 3 0 16,0 0 0-16,0-3 2 0,6 3 0 0,-6 0 0 0,7-2 2 0,-7-4 3 15,6 5 0-15,2-5 0 0,-8 4 2 0,5-4-3 0,0 0-10 0,4 5-12 16,-4-5-23-16,2 0-15 0,1 0-15 0,-3 0-23 0,2 0-23 0,0-5-30 16,-2 5-29-16,3 0-47 0,-1 0-54 0,-1-4-71 0,0 4-77 0,6-5-40 15,-4 5-19 1,-2-4 9-16,1-2 24 0,4 0 29 0,-3-3 30 0,0 3 34 0,-3-3 41 0,1 4 42 15,1-3 43-15,-7-3 54 0,6-4 55 0</inkml:trace>
  <inkml:trace contextRef="#ctx0" brushRef="#br0" timeOffset="-103446.1">27868 4704 0 0,'0'-9'5'0,"0"0"115"0,0 0 69 0,0-3 49 0,0 8 40 0,-5-7 37 0,5 7 39 0,0-5 36 0,0 4 37 0,0 1 32 0,-8-8 32 0,8 8 31 0,0-1 29 0,0-1-77 16,0 2-139-16,0-1-73 0,0 1-33 0,0 4-19 0,0-5-17 0,0 5-14 0,0-4-20 0,0 4-19 0,0 0-20 0,0-6-18 15,0 6-17-15,0 0-17 0,0 0-16 0,0 0-17 0,0 0-16 0,0 0-14 16,0 0-15-16,0 0-7 0,0 0-7 0,0 0-2 0,0 0-1 15,0 10 1-15,0-5 0 0,0 4 1 0,0-5 0 0,0 11 5 0,8-3 3 0,-8 2 4 16,0 5 5-16,0-3 5 0,0 2 7 0,5 1 2 0,-5 7 0 0,0-7-5 16,0 5-4-16,0-5-8 0,6 5-8 0,-6 3-10 0,0-9-4 0,7 7-8 15,-7-10-5-15,0 3-4 0,5 3-6 0,-5-8-2 0,0 2-3 0,9 0-1 16,-9-6-4-16,5 7-4 0,-5-7 2 0,0 0 4 0,7-3 3 0,-7 3 7 16,6-3 6-16,-6 0 6 0,0-3 5 0,0 3 4 0,0-2 9 0,0-4 6 0,0 0 8 15,0 0 11-15,0 0 13 0,0 0 15 0,0 0 8 0,0 0 5 0,0 0 7 0,0 0 4 16,6-4 3-16,-6-2 3 0,-6 3 4 0,6-3 3 0,0 0 2 0,0-3-1 15,0 3-5-15,-6-3-8 0,6 0-11 0,-7-1-6 0,7-5-9 0,-5 6-2 16,-4-6-3-16,4 0 1 0,-2 0-4 0,1 0-2 0,1 2-3 0,-11-2-5 16,11-1-5-16,-2 2-4 0,-5 4-2 0,4-5-4 0,-4 12-3 0,6-9-1 0,-7 8-9 15,0-1-3-15,5 5-7 0,-3 0-7 0,-4 0-7 0,2 5-7 0,7 5-6 16,-7-4-4-16,0 3-5 0,0 0-2 0,8 1-6 0,-9 4-2 0,7-4-2 0,1 5 0 16,-2-5 1-16,2 4 5 0,6-4 1 0,-7 5 6 0,7-6 4 0,-5 1 4 15,5 1 3-15,0-2 5 0,0 6 4 0,0-5 5 0,0-7 3 0,5 8 6 16,-5-1 4-16,7-1 5 0,-7 3 1 0,6-9 4 0,2 7 6 0,-2-5 2 15,1 4 6-15,7-3 5 0,-9 4 3 0,8-10 7 0,0 5 9 0,0-1 6 0,0 2 6 16,8-2 6-16,-10-4 4 0,10 5 2 0,-2-5 5 0,-7 0 0 0,8 0 4 16,0 0-3-16,-1-5-2 0,2 5-2 0,-3-4-1 0,-5-2-4 0,7 2-5 0,0-1-5 15,-1-1-4-15,-7 2-4 0,9-7-3 0,-10 7 0 0,5-5-3 0,2 0 0 16,-4 3 6-16,-2-3 3 0,-4-3 5 0,3 3 5 0,-3 0 2 0,4-1 4 16,-5 1 5-16,0-3 3 0,-7 3 6 0,6 0 3 0,1-6-1 15,-7 6 3-15,0-7 1 0,5 2-2 0,-5 0-2 0,0 0-5 0,0-2-2 0,0 1 0 16,-5 0-2-16,5 0 1 0,0 0-2 0,0 6 0 0,-7 0-5 0,7-1 0 0,0 0-2 15,0 5-3-15,-6 0-4 0,6 1-8 0,0 4-9 0,0 0-9 0,0 0-8 0,0 0-8 16,0 0-5-16,0 4-5 0,-7-4-6 0,7 10 0 16,0-6-3-16,0 8-4 0,-7 1 0 0,7-4 0 0,0 2 0 0,0 5 5 0,0-1 7 0,0-6 3 15,0 4 3-15,0-1 3 0,-7-3 0 16,7 6 2-16,0-6 2 0,0 0-4 0,7 1 1 0,-7-4 0 0,0 3-1 0,0 0-4 0,0-3-6 0,0 3-10 0,7-3-9 16,-7-3-14-16,0 3-13 0,0 0-12 0,7-6-13 0,-7 3-17 0,0-3-11 15,0 0-18-15,0 0-20 0,6 0-23 0,1 0-23 16,-7-3-27-16,5-3-24 0,3 6-49 0,-8-9-59 0,6 3-55 0,-1 1-55 0,3-5-12 15,-8 1 7-15,7 0 19 0,-7-1 26 0,0-1 31 0,6 2 34 0,-6-5 39 0,-6 3 41 0,6-4 43 16,0 6 46-16,-7-4 60 0,7-2 69 0</inkml:trace>
  <inkml:trace contextRef="#ctx0" brushRef="#br0" timeOffset="-103288.99">28128 4628 78 0,'0'-12'166'0,"-7"3"53"0,2-1 38 0,-3 1 36 0,8 4 30 0,-6 1 29 0,1-2 26 0,5 0 19 0,-8 6 13 0,8 0 10 0,0 0 7 0,0-4-76 0,0 4-121 0,0 0-86 0,0 0-64 0,0 0-33 0,0 0-19 0,0 4-14 0,0-4-17 0,0 6-13 0,0 4-9 0,8-5-11 0,-8-1-7 0,5 1-5 0,1 5-2 0,-6-1-7 0,8-3-8 0,-3 4-16 0,2 0-18 0,0-2-28 0,0 3-30 0,-1-7-31 0,1 11-31 0,-2-9-41 0,9 3-40 0,-9 0-23 0,3 1-12 0,5 1 7 0,-5-8 15 0,2 9 19 0,4-8 22 0,-7 5 28 16,6-3 29-16,1-2 36 0,-1 1 34 0,-8-5 37 0,9 5 37 0</inkml:trace>
  <inkml:trace contextRef="#ctx0" brushRef="#br0" timeOffset="-102973.96">28363 4773 6 0,'0'-5'82'0,"6"0"52"16,1 5 45-16,-7-4 40 0,6-2 37 0,-6 2 36 16,0-1 35-16,0-4 30 0,0 2 32 0,0 4 26 0,-6-3 25 0,6 1-19 0,0 1-51 0,-7-2-49 15,7-3-46-15,-6 5-32 0,1-7-28 0,-3 8-17 0,8-9-15 0,-8 8-16 16,3-1-13-16,-2-1-14 0,1 2-13 0,1 0-8 15,-4-1-11-15,2 0-13 0,7 5-15 0,-5 0-14 0,5-4-18 0,0 4-13 0,0 0-13 0,-6 4-13 16,6-4-13-16,0 5-7 0,0 0-6 0,-8-1-4 0,8 0-3 0,0 2-4 16,0 3 1-16,0 3 0 0,0-3 3 0,-5 0 6 0,5 0 6 0,0 1 4 0,0 1 2 15,0-1 2-15,0-1-2 0,0 6-2 0,0-6-1 0,0 0 0 0,0 3 1 16,0-3 0-16,0 1 2 16,5-1 5-16,-5 6 7 0,8-6 7 0,-2 3 5 0,-1-3 6 0,2 0 7 0,2 0 2 0,-4 1 3 0,8 1 5 0,0-1 6 0,-5-6 1 15,3 5 6-15,2 2-1 0,0-1 3 0,0-5-3 0,0 4-6 0,0 1-2 16,6-6-6-16,-4 7-3 0,-3-8-5 0,-5 3 1 0,6 3-6 0,0-3-4 0,-7 0-2 15,-1 1-4-15,2-1-4 0,2-1-1 0,-9-1-1 0,5 2-2 0,-5-6 1 16,0 6-2-16,0-3 1 0,0 3-1 16,0 0 0-16,-5-3-6 0,-4 3-5 0,9 3-11 0,-7-5-10 0,2 1-14 0,-8 1-12 0,7-2-13 0,-2 2-14 15,-4-1-16-15,6-1-20 0,-8 2-22 0,2-2-28 0,-2 1-21 0,9-1-25 16,-10 1-17-16,3-5-18 0,5 6-29 0,-6-6-39 0,7 4-31 0,-1-4-31 0,-4 0-28 16,3 0-28-16,0 0-5 0,3 0 4 0,-2-4 24 15,1 4 29-15,6-6 34 0,-5 6 34 0,5-5 36 0,-9 1 37 0,9-5 45 0,0 3 49 0,9-3 43 0,-9 3 44 16</inkml:trace>
  <inkml:trace contextRef="#ctx0" brushRef="#br0" timeOffset="-102738.03">28663 4665 0 0,'6'-9'23'0,"-1"-1"133"0,3 6 74 0,-8-6 54 0,8 6 46 0,-8-2 44 16,0 0 43-16,0 2 39 0,0-7 42 16,0 7 36-16,0 4 34 0,0 0 31 0,0 0 26 0,0 0-94 0,0 0-169 0,0 0-84 0,0 0-42 0,0 0-25 15,0 0-26 1,0 0-23-16,0 0-29 0,0 0-21 0,0 0-25 0,0 0-15 0,0 0-12 0,0 0-12 0,0 0-13 0,0 4-10 0,0 2-10 0,0-1-5 0,0-1-5 15,0 8-1-15,0-8 3 0,5 6 3 0,-5 4 5 0,0-5 1 0,8 6-1 0,-8 0-2 32,0 0 0-32,5 3-1 0,0-2-1 0,-5 3-4 0,9 7 0 0,-9-4-14 0,0-1-12 0,5 3-19 15,-5 0-20-15,0 1-23 0,7-1-22 0,-7 1-25 0,0-1-27 0,0 0-27 0,0 1-32 16,0-1-24-16,6-3-29 0,-6 3-30 0,0-5-32 0,0 0-52 0,0 1-57 0,0-4-50 16,0-3-40-16,0 1 2 0,7-2 20 0,-7 3 33 0,0-11 37 0,0 5 41 0,0-9 41 0,0 0 42 0,0 0 40 15,0 0 46-15,0 0 47 0,0 0 61 0,0 0 75 0</inkml:trace>
  <inkml:trace contextRef="#ctx0" brushRef="#br0" timeOffset="-102500.27">28703 4973 51 0,'-8'-14'176'0,"8"9"79"0,0-4 59 0,-5 3 48 15,5-4 44-15,0 5 38 0,-8 1 39 0,8-1 34 0,0 1 32 0,0 4 28 32,0 0 25-32,0 0-47 0,0 0-89 0,0 0-108 0,0-6-120 0,0 6-64 15,0 0-34-15,0 0-24 0,0-4-20 0,0 4-18 0,0 0-14 0,0 0-14 0,0 0-12 16,0 0-6-16,0 0-6 0,0 0-4 0,0 0-6 0,0 0-3 0,0 0-5 15,0 0 0-15,8 0 0 0,-8 0 2 0,5 0 4 0,-5 0-1 0,8 0 4 0,-3 0-3 16,0-5 0-16,9 5-2 0,-1 0-1 0,-6 0-1 0,7-6 0 0,4 3-13 16,-4 3-13-16,-2-7-23 0,7 2-30 0,2 1-34 0,-8-1-40 0,6 1-50 0,1-2-50 15,-1 6-91-15,-6-3-105 0,6-3-77 0,2 6-64 0,-8-6-16 0,6 3 2 16,-6 3 23-16,0-6 32 0,0-4 42 0,0 5 46 0,-7-4 52 0,9-6 55 0,-10 5 60 16,1-5 63-16,2 0 79 0,-3-3 91 0</inkml:trace>
  <inkml:trace contextRef="#ctx0" brushRef="#br0" timeOffset="-101900.31">29399 4783 0 0,'0'-6'2'0,"0"2"107"0,0-1 65 0,0 0 48 0,0 1 37 0,0-2 36 0,-9 2 36 0,9-1 35 0,0 1 34 0,-5 4 29 0,5-5 26 0,-6 5 23 0,-1-7 22 0,7 7-79 0,-5-3-137 0,-4-3-68 0,4 6-32 0,-2-5-18 0,1 5-10 0,1 0-12 0,-3-4-14 0,0 4-13 15,3 0-15-15,-1-6-10 0,-2 6-8 0,3 0-6 0,-2 0-5 0,7 0-6 16,-8 0-10-16,8 0-9 0,0 0-13 0,0 0-10 0,0 0-10 0,0 0-13 16,0 0-9-16,0 0-9 0,0 0-9 0,0 0-4 0,0 0-7 0,0 0-1 0,0 0 0 15,0 6 6-15,8-6 4 0,-8 0 7 0,7 0 7 0,-2 0 5 16,3 0 6-16,3 4 2 0,5-4 4 0,-5 0-1 0,1 0 1 0,2 0-13 15,4 0-15-15,-2-4-26 0,2 4-28 0,-4 0-33 0,4 0-34 0,-5 0-43 0,8 4-45 16,-8-4-64-16,0 0-71 0,1 5-62 0,-4-5-56 0,-2 6-17 0,5-3 4 0,-5 4 24 16,-3-2 33-16,1-1 38 0,-6 5 44 0,0-3 43 0,0-2 44 0,-6 6 49 15,6-6 52-15,-5 2 60 0,-3 0 73 0</inkml:trace>
  <inkml:trace contextRef="#ctx0" brushRef="#br0" timeOffset="-101711.25">29367 5002 0 0,'-9'12'5'0,"9"-5"125"0,-5 4 90 0,5-7 63 0,0 2 47 0,0 0 33 15,-7-3 23-15,7-3 27 0,0 0 24 0,0 0 28 0,0 0 25 16,0 0 25-16,0 0 24 0,0 0-86 0,0 0-148 0,0 0-94 0,0 0-74 0,0 0-33 16,7 0-10-16,-7 0 5 0,5 0 15 0,-5-3 3 0,9 3-1 0,-4 0-8 15,2 0-10-15,-1-6-9 0,-1 6-8 0,11 0-9 0,-3-6-9 0,-8 6-13 16,9-4-13-16,-2 4-25 0,2-5-28 0,-9 5-30 0,8 0-38 0,1-6-36 16,-7 6-40-16,6 0-40 0,-7 0-44 0,7 0-83 15,-8 0-98-15,3 0-70 0,5 6-54 0,-5-6-8 0,-3 0 11 0,1 0 27 0,2-6 33 0,-3 6 37 16,2 0 41-16,-1-3 45 0,2-1 49 0,-2-2 54 0,1 0 57 0,-2 3 76 0,-5-3 89 0</inkml:trace>
  <inkml:trace contextRef="#ctx0" brushRef="#br0" timeOffset="-101332.52">29782 4728 0 0,'0'0'1'0,"-7"0"99"15,7 0 68-15,0 0 47 0,0 0 41 0,0 0 37 0,0 0 36 0,0 0 33 16,-5-3 32-16,5 3 31 0,0 0 29 0,0-6 26 0,0 6 28 0,0 0-71 15,0 0-123-15,0 0-64 16,0 0-33-16,0 0-21 0,0 0-17 0,0 0-15 0,0 0-16 0,0 0-14 0,0 0-14 0,0 0-13 0,0 0-10 0,5-5-13 0,-5 5-12 16,0-4-12-16,0 4-10 0,7 0-7 0,-7-6-6 0,0 6-6 0,8 0-3 0,-3-3-8 15,2 3-3-15,5-6-6 0,-4 6-1 0,5-4-9 0,0 4-11 0,1-5-14 16,-2-1-24 0,-1 6-24-16,5-3-25 0,-4 3-36 0,0-7-34 0,3 7-42 0,-3-5-40 0,-5 5-69 0,-2 0-78 0,3 0-70 0,-3 0-59 15,3 5-13-15,-2-5 9 0,-6 7 25 16,7-4 34-16,-7-3 41 0,0 6 42 0,0-1 45 0,-7-1 49 0,7 2 50 0,-6-3 53 0,6 3 64 0,-8-2 79 0</inkml:trace>
  <inkml:trace contextRef="#ctx0" brushRef="#br0" timeOffset="-101158.88">29830 4905 0 0,'0'10'47'0,"-8"-1"132"0,8 2 71 0,-8-7 46 0,8 2 30 0,0-1 24 16,0-5 16-16,0 0 22 0,0 0 26 0,0 0 27 16,0 0 23-16,0 0 16 0,0 0 8 15,0 0-104-15,0 0-163 0,0 0-86 0,0 0-44 0,0 0-10 0,0 0 0 0,0 0 14 0,8 0 14 0,0-5-2 0,-3 5-6 0,1 0-10 0,1 0-12 16,-2-6-16-16,9 6-15 0,-7-4-23 0,4 4-29 0,5-6-27 0,-4 6-30 15,0-5-39-15,-4 5-38 0,4 0-61 0,2-4-67 0,-9 4-99 0,8 0-106 16,-5 0-43-16,-2-5-12 0,7 5 10 0,-6 0 17 0,-1 0 31 0,-6 0 36 0,7 0 42 16,-1-4 46-16,-6 4 47 0,5-6 50 0,-5 6 61 0,9-4 65 0</inkml:trace>
  <inkml:trace contextRef="#ctx0" brushRef="#br0" timeOffset="-100417.15">30304 4725 59 0,'0'0'101'0,"0"0"29"0,0 0 27 0,0 0 28 0,0 0 27 0,0-6 27 0,0 6 24 0,5-5 19 0,-5 5 20 0,0-4 3 0,0 4-6 0,0-6-30 0,0 6-47 0,0-3-26 0,0 3-13 0,0-6-7 0,0 6-4 0,0 0-10 0,0 0-9 0,0 0-5 0,0-4-5 0,0 4-1 0,0-5 4 0,0 5 0 15,0-6 3-15,0 6 1 0,0 0 1 0,0-3-2 0,0 3-3 0,0 0-5 0,0 0-4 16,0 0-3-16,0-7-7 0,0 7-8 0,0 0-7 0,0 0-9 0,0 0-12 16,0 0-12-16,0 0-14 0,0 0-18 0,0 0-16 0,0 0-15 0,0 0-13 0,0 0-8 15,0 0-7-15,0 0-3 0,0 7-6 0,0-4 0 0,0 8-1 0,0-7 1 16,7 5 1-16,-7 1 3 0,0 1 3 0,9-1 7 0,-9 4 4 0,0 0 6 16,5-4 2-16,-5 6 1 0,0-3 0 0,6-4 0 15,-6 6 0-15,0 0-1 0,7-3-1 0,-7 1-1 0,0 1 0 0,5 2 2 0,-5-1-1 0,0-2-7 16,9 2-8-16,-9 0-15 0,0 0-13 0,5 0-14 0,-5 0-17 0,0 0-15 15,0-8-19-15,7 8-18 0,-7-3-22 0,0-3-21 0,6 6-24 0,-6-6-29 0,0 0-31 16,0-3-48-16,0 4-52 0,5-5-54 0,-5 5-53 0,0-6-10 0,0 1 10 16,0-5 23-16,0 4 25 0,0-4 33 0,0 5 35 0,0-5 35 0,0 0 39 0,0 0 40 15,0 0 45-15,0 0 57 0,0 0 67 0</inkml:trace>
  <inkml:trace contextRef="#ctx0" brushRef="#br0" timeOffset="-100084.83">30357 4822 0 0,'5'-20'3'0,"-5"7"110"0,7-3 64 16,-1 2 44-16,-6-1 33 0,5-1 35 0,-5 7 34 0,0-6 33 0,8 12 32 16,-8-7 30-16,8 5 31 0,-8-4 25 0,0-3 30 0,5 8-73 0,-5-7-134 15,0 7-59-15,6-5-24 0,-6 4-13 0,8 1-5 0,-8-8-10 0,0 8-16 16,0-1-13-16,5-1-12 0,-5 2-15 16,8-1-12-16,-8 1-13 0,0-1-14 0,7 1-12 0,-7-2-12 0,5 6-15 0,-5-6-11 0,7 6-9 0,0-4-10 15,-2-1-7-15,3 5-4 0,-3-5-4 0,3 5-5 0,3-4-2 0,-4 4-1 0,7 0 0 16,-1 0-1-16,1 4 2 0,-7-4-1 0,4 5 1 0,2 0 1 0,2-1-1 15,-4 2 3-15,-3 0-2 0,5 3-1 0,0-5-1 16,-7 5 1-16,7 2-3 0,-6-1 0 0,-1 5-6 0,2-6-5 0,-3 6-10 0,0 1-8 0,-5-7-9 16,0 6-8-16,0-2-9 0,0 1-8 0,0 7-7 0,-5-7-6 0,0 0-11 0,5 7-12 15,-14-8-11-15,7 2-8 16,-1 0-4-16,3 0-2 0,-9 0 0 0,1-6 3 0,0 7 0 0,7-7-3 0,-6-3-5 0,-2 3-9 0,1-5-14 0,1 1-17 0,3 1-35 16,-2-2-45-16,-1 2-53 0,3-6-56 0,-3 0-31 0,6 5-12 0,-7-5 4 0,5-5 14 15,3 5 20-15,-2 0 23 0,0 0 30 0,2-6 32 0,-2 6 35 0,-1-4 40 16,8-2 50-16,-5 1 57 0</inkml:trace>
  <inkml:trace contextRef="#ctx0" brushRef="#br0" timeOffset="-99816.58">30721 4567 24 0,'0'-4'134'0,"0"-1"69"0,0 0 51 0,0 1 47 15,0 4 38-15,0-6 43 0,0 2 39 0,0-1 42 0,0 1 40 0,0-1 37 16,0 5 36-16,0-7-23 0,0 7-62 0,0 0-84 0,0-3-90 0,0 3-54 15,0 0-30-15,0 0-24 0,0 0-22 0,0 0-25 0,0 0-24 0,0 0-24 16,0 0-27-16,0 0-22 0,0 0-22 0,0 0-19 0,0 0-15 0,0 0-12 0,0 0-6 16,0 0-3-16,0 3-2 0,0-3 0 0,7 7 2 0,-7 2 2 15,0-4 0-15,5 5 2 0,-5-1 2 0,7 0 2 0,-7 3 4 0,6 1 3 0,-6 2 2 0,0 0-6 16,6 0-12-16,-6-2-20 0,8 7-23 0,-8 1-23 0,0-2-29 0,0-1-31 16,0 3-27-16,7-2-31 0,-7 6-31 0,0-7-35 0,0 3-35 0,0 0-67 15,5-3-82-15,-5 1-53 16,0 2-41-16,8-8 1 0,-8 2 21 0,6 0 33 0,-6-6 38 0,5 1 41 0,-5-5 44 0,0 4 44 0,8-3 43 0,-8-6 47 0,0 6 50 15,0-6 65-15,0 0 80 0</inkml:trace>
  <inkml:trace contextRef="#ctx0" brushRef="#br0" timeOffset="-99470.02">30954 4783 0 0,'0'-15'24'0,"0"0"142"0,8-3 78 0,-8 2 59 0,0 1 49 0,0 6 45 0,0-6 42 0,0 0 38 0,0 0 40 31,0 7 33-31,0-2 32 0,0 0 28 0,0 0 28 0,0 5-105 0,0-1-181 0,0 2-92 0,0 4-46 0,0-5-25 0,0 5-20 0,0 0-18 0,0-4-16 15,0 4-17-15,0 0-17 0,0 0-16 0,0 0-12 0,0 0-13 0,0 0-13 16,0 0-13 0,-8 0-14-16,8 0-13 0,-5 0-12 0,5 0-9 0,-7 4-6 0,0 1-9 0,2-5-7 0,-3 4-6 0,1 2-5 0,2 3-6 0,-9-3-4 0,9 4-4 31,-3-5-4-31,3 4-5 0,-9 1-1 0,7-1-4 0,1-4-3 0,-1 5-5 16,-6 1-3-16,7-1-5 0,-1-1-3 0,0 0 1 0,0 0-2 0,2 3 0 15,-3-3 1-15,3 1 3 0,5-1 5 0,-6 0 4 0,-2 3 7 0,8-8 5 0,-5 5 6 16,5-3 3-16,-7 3 8 0,7-4 4 0,0-1 4 0,0 2 4 0,0 0 5 15,0-3 5-15,0 3 6 0,7 0 3 0,-7-3 3 0,0-3 3 0,0 6 4 0,5-2 5 16,-5 1 7-16,8-5 6 0,-2 4 7 0,-6 1 7 0,5 2 7 16,3-4 1-16,-3 3 4 0,2-6 1 0,0 5 2 0,6-1 2 0,-6 2 1 0,-1 3 0 15,7-5 0-15,-6 1-1 0,7 1-5 0,-1-2-4 0,-3 7-8 0,4-7-11 16,1 1-19-16,-3 5-21 0,0-6-25 0,2 1-28 0,-7 1-31 0,4 3-32 0,5-3-37 16,-11-3-62-16,2 3-74 0,4-6-74 0,-3 6-68 0,0-2-24 0,-3-1-1 15,1-3 16-15,2 0 26 0,-8 0 33 0,5 0 38 0,3 0 43 0,-8 0 42 0,7-3 46 16,-7-1 47-16,5 4 61 0,2-6 74 0</inkml:trace>
  <inkml:trace contextRef="#ctx0" brushRef="#br0" timeOffset="-99217.43">31209 4691 0 0,'0'-14'28'0,"0"2"146"0,6-3 81 0,-6 7 64 16,0-2 50-16,0 6 50 0,0-8 46 0,0 8 41 0,0 4 41 15,0 0 33-15,0 0 31 0,0-5 31 0,0 5 25 0,0 0-112 0,8-6-191 0,-8 6-100 16,0 0-52-16,0 0-35 0,0 0-25 0,0 0-28 0,0 0-23 0,0 0-22 15,0 0-20-15,0 0-15 0,0 0-14 0,0 0-12 0,0 0-13 0,0 0-8 16,0 0-6-16,0 0-3 0,0 6 2 0,0-1-2 0,0 5 1 0,0-4 3 16,5 3 2-16,-5 0 0 0,0 1 3 0,7-1 1 0,-7 6 5 0,6 0 3 0,-6 4 5 15,0-5-8-15,6 7-9 0,-6-7-20 0,8 6-18 0,-8-1-24 0,0 1-24 16,7-1-26-16,-7 2-26 0,0-3-27 0,5 3-23 0,-5-7-26 0,0 0-26 16,0 2-26-16,7-2-27 0,-7-4-53 0,0-1-59 0,7 0-59 0,-7 3-56 0,0-9-4 15,0 3 16-15,0 0 31 0,0-6 36 0,0 0 36 0,0 0 39 0,0 0 40 16,0 0 40-16,0 0 44 0,0 0 45 0,0 0 60 0,0-6 71 0</inkml:trace>
  <inkml:trace contextRef="#ctx0" brushRef="#br0" timeOffset="-99003.45">31117 4841 0 0,'-5'-3'33'0,"-10"3"148"16,10-6 87-16,-2 0 59 0,2 2 51 0,-2 4 40 0,7-5 40 0,-8-1 37 0,8 3 35 0,-5-3 32 16,5 6 30-16,0 0 29 0,0 0 24 0,0 0-116 0,0-4-199 0,0 4-102 15,5-5-54-15,-5 5-29 0,0 0-24 0,0 0-13 0,0 0-16 0,0-4-8 0,8 4-11 16,-8-6-3-16,7 6-6 0,-7 0-7 0,5-6-7 0,2 6-6 0,5-4-7 15,1-1-5-15,1 0-3 0,-2 5-3 0,2-4 0 0,4-2-2 0,-2 2-2 16,2 4-12-16,-4-5-16 0,4 5-25 0,-4-4-27 0,5 4-29 0,-7 0-28 16,3 0-32-16,-3 0-31 0,0 0-48 0,2 0-49 0,-1 4-97 0,-8 1-113 0,11-1-76 15,-11 2-54-15,8-2-8 0,-8 1 13 0,4-5 32 0,-9 5 36 0,5-1 44 16,-5-4 50-16,0 0 49 0,0-9 52 0,0 4 62 0,0-5 65 0,0 1 83 0,0 0 97 16</inkml:trace>
  <inkml:trace contextRef="#ctx0" brushRef="#br0" timeOffset="-97984.33">31515 4890 59 0,'0'0'132'0,"0"0"32"0,0 0 18 0,0 0 6 0,0 0 0 0,0 0 8 0,0 6 11 0,0-6 17 15,0 0 25-15,5 0 19 0,-5 0 19 0,0 0-54 0,0 0-94 0,0 0-53 0,0 0-34 0,8 5-5 0,-8-5 7 0,0 0 16 0,0 0 18 0,0 0 7 0,0 0 0 0,0 0-9 0,0 0-12 0,0 0-9 16,0 0-4-16,0 0-2 0,0 0-2 0,0 0 2 0,0 0 2 0,0 0 4 15,0 0 5-15,0 0 5 0,0 0 5 0,0 0 3 0,0 0 7 0,0 0-1 0,0 0 5 16,0 0 0-16,0 0 1 0,0 0 0 0,0 0-2 0,0-5-3 0,0 5 0 16,0 0-4-16,0 0-5 0,0 0-4 0,0 0-4 0,8 0-4 0,-8 0-6 15,0 0-4-15,0 0-5 0,0 0-7 0,0 0-4 0,0 0-6 0,0 0-4 0,0-6-4 16,0 6-5-16,0 0-6 0,5 0-2 0,-5 0-3 0,0-3-6 0,0 3-1 16,0 0-2-16,0 0-3 0,0 0-2 0,6-7 0 0,-6 7-1 0,0 0-1 0,0 0-1 15,0 0-1-15,0 0 2 0,0 0-1 0,0 0-1 0,0 0 3 0,8-5-1 16,-8 5 5-16,5 0 1 0,-5 0 3 0,7 0 1 0,-1-4 4 0,-6 4 1 0,7 0 2 15,7 0 4-15,-9 0 0 0,3-5 1 0,5 5 0 0,-7 0 2 0,6 0-2 16,-3 0 1-16,2-4-6 0,-4 4 0 0,7 0-8 0,-7 0-5 0,-2 0-13 16,1 0-11-16,-1 4-17 0,3-4-18 0,0 0-18 0,-8 0-21 0,5 5-18 0,-5-5-18 15,0 0-16-15,0 0-15 0,0 4-23 0,0-4-32 0,0 5-47 0,-5 2-50 16,5-7-55-16,-8 3-53 0,8 3-12 0,-8-6 11 0,8 5 22 0,-5-5 28 0,-1 0 29 16,6 4 30-16,-5-4 30 0,-2 0 31 0,-2 0 39 0,9 0 43 0,-5 0 52 15,-2 0 64-15</inkml:trace>
  <inkml:trace contextRef="#ctx0" brushRef="#br0" timeOffset="-97511.27">31702 4670 0 0,'-5'-5'59'0,"-1"1"89"0,6-1 52 0,-5-1 43 0,5 2 35 0,-7 0 36 0,7-1 37 0,0 0 37 0,-9 1 32 0,9-2 31 0,0 0 29 0,-5 2 1 0,5-1-20 16,0 5-69-16,0 0-103 0,0-6-52 0,0 6-24 0,0-4-18 0,0 4-12 0,0 0-20 0,0 0-20 0,0 0-21 0,0 0-21 0,0 0-16 0,0 0-16 0,0 0-16 0,0 0-15 0,0 0-15 0,0 0-13 0,0 0-13 0,0 0-14 15,0 0-8-15,0 0-11 0,0 0-5 0,0 0-4 0,0 0 0 0,0 0 2 0,0 0 3 16,0 0 5-16,0 4 2 0,5-4 8 0,-5 6 6 0,9-1 4 0,-9-1 7 15,7-4 4-15,-7 6 5 0,5 0 4 0,1-2 5 0,-1 1 2 0,3 0 3 16,0-1 2-16,-3 6 0 0,8-5 2 0,-7-1-2 0,1 8 1 0,6-9-3 16,-6 8-1-16,5-1-1 0,-4-1-2 0,5-5 0 0,-7 7 2 0,1-1-2 0,6-1-3 15,-7 0-2-15,1 1-2 0,-1 0-3 0,-6 0-3 0,5 0-1 16,2-1 1-16,-7-3 0 0,0 3-2 0,9 0 1 0,-9-3 3 0,0 0-2 0,0 3 0 0,0-3 0 16,0 3 4-16,-9-5 0 0,9 1 2 0,0 4 2 0,-7-2 1 0,7 2 2 15,-5-4-1-15,-1 5 1 0,-1-6 0 0,1 5 0 0,-2-4 0 0,3 1 0 16,-2-2-3-16,1 2 0 0,0 3-5 0,-1-4-2 0,-6-1-2 0,6 2-6 0,0-6-12 15,2 4-10-15,-3 1-13 0,1-5-10 0,7 6-7 0,-6-3-12 0,0-3-11 16,-1 6-16-16,2-6-17 0,-3 6-16 0,8-3-17 0,-8-3-18 0,3 6-16 0,-1-6-29 16,1 6-32-16,-2-2-54 0,7-4-62 0,-9 3-44 0,4-3-34 0,-2 6-2 15,7-6 13-15,-6 5 23 0,6-5 30 0,-5 0 31 0,5 0 31 0,0 0 35 0,0 0 34 16,0 0 47-16,0 0 48 0,0 0 61 0,5-5 77 0</inkml:trace>
  <inkml:trace contextRef="#ctx0" brushRef="#br0" timeOffset="-96736.49">32062 4494 0 0,'6'-9'9'0,"2"5"125"0,5-1 70 0,-8-5 52 0,-5 4 41 0,8 1 38 0,-2-4 36 16,-1 3 36-16,-5-3 37 0,8 5 34 0,-8-1 32 0,5-5 30 15,-5 4 26-15,0 6-84 0,0 0-153 0,0-4-82 0,0 4-42 0,0 0-26 0,0 0-17 16,0 0-19-16,0 0-25 0,0 0-18 0,0 0-23 0,0 0-19 0,0 0-15 0,0 0-10 15,7 4-10-15,-7 2-7 0,0 0-6 0,0 3-5 0,0-5-3 0,9 5-2 16,-9 2-2-16,0 4 1 0,0-5 0 0,0 3 5 0,5-2 4 0,-5 4 1 0,0 0 1 16,0-2-1-16,0 7-3 0,0-4-1 0,0-3-3 0,0 7 1 0,0-4-2 15,0 2-2-15,0 1-2 0,0 2 0 0,0-6-5 0,5 3-3 0,-5 3-8 16,0-2-4-16,0-5-3 0,8 6-4 0,-8-5-3 16,0-1-3-16,5 2-4 0,-5-7-4 0,8 6-1 0,-8-6-2 0,6 0-1 0,-6-2 3 0,7 2-1 0,-7-4 2 15,6 5-1-15,2-10 1 0,-8 4 0 0,0 1 0 0,5-1 3 0,-5-4 5 0,0 0 7 16,0 0 6-16,0 0 11 0,0 0 10 0,0 0 13 0,0 0 5 0,0 0 1 15,0 0 5-15,0 0 3 0,0 0 4 0,0-4 7 0,0-1 0 0,0 1 2 0,-5-2-2 16,5-3-1-16,-8 3-5 0,8-4-8 0,-6 1-7 0,-1 0-9 0,7-6-4 16,-6 6 2-16,-2-3 2 0,3-3-1 0,-3 2 1 0,3 4 0 0,0-7 2 0,-4 2 0 15,2 4 6-15,2-4 2 0,-3 4-1 16,3-1 2-16,5 7-1 0,-6-5 1 0,-2 3-3 0,8 2-7 0,-5-1-2 0,5 5-5 0,-7-6-6 0,7 6-4 0,-6 0-7 16,6 6-6-16,-8-6-4 0,2 5-3 15,6-1-5-15,-7 2-3 0,2-3-1 0,5 3-1 0,-9 3 0 0,9-3 3 0,-5 4 2 0,5-1 3 0,0-4 4 16,-5 5 4-16,5-1 1 0,0 0-1 0,0 7-3 0,0-7 1 0,0 0 0 0,0 2 1 15,0-1 1-15,0 5 1 0,5-6-1 0,-5 1 1 0,0-1 2 0,5 3-1 0,-5-3 2 16,9 0 1-16,-4 6 2 0,-5-6 1 0,7 1 3 0,-1-4 4 0,2 3 0 16,-2 0 3-16,6 1 4 0,-4-5 1 0,3 1 2 15,-3 3 5-15,4-3 1 0,2-3 1 0,-1-3 5 0,-8 6 5 0,9-6 6 0,7 6 6 0,-8-6 9 0,-1 0 6 16,0 0 8-16,3 0 3 0,-3-6 3 0,0 6 5 0,4 0 2 16,-5-6 1-16,-4 3 3 0,7-3 3 0,-2 0 1 0,-1 3-2 0,-3-3-3 0,5 1-4 0,-7-5-1 15,1 6-5-15,7-5-4 0,-7-2 0 0,-2 1-3 0,1 1 0 0,2 0-1 0,-8-1-1 16,5-1-3-16,3-4-5 0,-8 2 0 0,7-2-4 0,-7 0-3 0,0 0-2 15,6 0-4 1,-6-4-2-16,0 4-2 0,0-4-2 0,0 5 0 0,0-2-3 0,0 1 1 0,0 2-1 0,0 2-2 0,0 1-3 0,-6 1 1 0,6 4-2 0,0-1-2 16,0 2-1-16,0 0-6 0,-7 4-7 0,7 0-5 0,0-5-9 0,0 5-4 15,-8 5-7-15,3-5-3 0,5 4-2 0,-8-4-1 0,2 4-1 0,6 2-2 0,-5 3 1 16,-2-4-2-16,7 5 3 0,-8 1 3 0,2-1 5 0,6-1 4 0,-7 0 7 16,7 0 2-16,0 3 0 0,-6-3 2 0,6 5-1 0,0-4 1 0,0 0 3 0,0 5 0 15,0-5-1-15,0-1 0 0,6 0 2 16,-6 6 2-16,7-3-1 0,-7-3 1 0,6 0 3 0,-6 7 1 15,8-7 2-15,-1 0 1 0,-2-3 2 0,1 3 0 0,2 0 0 0,-8-3 3 0,5 4 2 0,3-5 0 0,-1-1 1 0,-1 1 0 0,0-5 1 0,-1 4 2 16,2-4-1-16,1 0 4 0,-8 0 0 0,6 0-2 0,1 0 2 0,-7-4-4 16,6 4-9-16,-6 0-6 0,5-5-8 0,-5 1-15 0,8 4-16 0,-8-5-20 15,0-1-24-15,0 2-25 0,8-2-27 0,-8 1-33 0,0 1-28 0,0-1-32 0,-8-5-34 16,8 6-56-16,0-7-65 0,0-4-68 0,0 6-68 16,0-1-13-16,-8-5 12 0,8 0 25 0,-5 0 33 0,5 2 38 0,-6-8 39 0,6 7 45 0,-7-5 41 0,1 3 49 0,6-2 46 31,-8-1 62-31,8-2 68 0</inkml:trace>
  <inkml:trace contextRef="#ctx0" brushRef="#br0" timeOffset="-96548.95">32421 4489 0 0,'5'5'17'0,"-5"-5"132"0,0 0 77 0,0 0 52 15,8 0 40-15,-8-5 34 0,7 5 31 0,-7 0 32 0,0-4 31 0,6 4 29 0,-6-4 24 0,6 4 25 0,-6 0 18 0,5-5-100 0,-5 5-171 0,7-6-90 0,-7 6-50 0,8 0-26 0,-8-4-13 0,6 4-12 0,1 0-13 0,-7-6-15 0,0 6-15 0,0 0-19 0,6 0-23 0,-6 0-18 0,0 0-20 0,0 0-23 0,0 0-19 0,5 0-24 0,-5 6-21 0,0-6-19 0,8 4-17 0,-8 2-24 0,0-1-24 0,8-1-40 0,-8 0-44 16,5 1-45-16,-5 1-37 0,6 3-28 0,-6-3-14 0,7 4 9 0,-2-5 23 0,-5 4 25 16,9-5 32-16,-2 6 31 0,-7 0 30 0,5-6 37 0,1 8 36 0,2-8 46 0,-8 1 49 15</inkml:trace>
  <inkml:trace contextRef="#ctx0" brushRef="#br0" timeOffset="-96216.8">32695 4656 62 0,'5'0'144'0,"2"0"50"0,-1 0 42 0,-6 0 41 0,5-6 34 0,4 6 37 15,-9-4 37-15,7 4 35 0,-7-4 38 0,5-1 33 0,-5 0 37 0,8 1-46 0,-8-8-92 16,5 8-57-16,-5-1-37 0,6-5-24 0,-6 5-15 0,0-4-14 0,8 5-9 0,-8-8-15 15,0 8-16-15,0-6-20 0,0 6-20 0,0-6-18 0,-8 5-15 0,8 1-17 16,-6-1-11-16,6-2-17 0,-5 4-16 0,-3-3-18 0,3 1-16 0,-2 1-16 0,-2-2-8 16,4 1-10-16,-1 5-10 0,-1 0-7 0,2-4 0 0,-3 4-6 0,2 4-3 0,-1-4-4 15,1 5-7-15,-2-5-3 0,3 6 4 0,-3-2 4 0,-2 7 7 0,1-8-2 16,4 4 2-16,-2 2 1 0,7-4 1 0,-8 5 6 0,3-6 2 0,-2 6-2 0,7-6 1 16,-7 8 0-16,7-8 6 0,-5 5 0 0,5-4-6 0,0 5-3 0,0-5 3 0,0 5-3 15,0-4 3-15,0 3-2 0,0-4 2 0,5 3 1 0,-5-2 1 0,7 3 2 16,-7-4 4-16,7 5-2 0,-2 1-1 0,3-1 2 0,-1-1 5 0,7 0 3 15,-9 0 3-15,8 7 3 0,-8-7 6 0,9 1 2 0,-1 4-3 0,-5 2 2 0,4-7-1 16,-1 6-2-16,5 0 2 0,-11-6-2 0,8 6 1 0,-7-5-2 0,2 4 1 0,-3-4 2 16,2 1 0-16,0-7 0 0,-7 6-4 0,7-1-1 0,-7-4 2 0,0 1 2 0,0 4 1 15,0-5-2-15,0-1-2 0,-7 1-6 0,7-1-8 0,-7 2-9 0,7-2-7 0,-7 1-16 16,2-5-15-16,-3 6-17 0,2-3-16 0,1-3-20 0,-3 6-16 0,3-6-27 0,-2 0-27 16,-7 6-24-16,8-6-23 0,-1 0-17 0,-6 0-16 0,7 0-39 0,-7 0-52 15,5-6-67-15,3 6-73 0,-3 0-22 0,-2-6 7 0,1 6 19 0,4-3 27 0,-2-3 36 16,7 1 39-16,-8 5 38 0,3-4 41 0,5-6 39 0,-7 5 43 0,7 1 55 0,0-1 63 0</inkml:trace>
  <inkml:trace contextRef="#ctx0" brushRef="#br0" timeOffset="-95947.91">32810 4549 0 0,'14'-10'21'0,"-7"1"141"0,-1 4 81 0,1-5 59 0,-1 4 49 0,2 1 42 0,-8 1 42 0,5-7 41 15,0 7 41-15,-5 0 37 0,9-1 36 0,-9-1 29 0,5 2 25 0,-5-2-104 0,0 1-182 16,7 5-100-16,-7-4-54 0,8 4-34 0,-8 0-23 0,0-5-22 0,0 5-23 0,0 0-22 15,0 0-22-15,0 5-13 0,5-5-11 0,-5 0-4 0,0 4-4 0,7 1-2 0,-7 1-1 16,7-2-3-16,-7 2 0 0,5 3 1 0,3 0 9 0,-3 1 2 0,-5 1 2 16,8 4 1-16,-2-2-3 0,-6 2-4 0,5 0-7 0,-5 0-5 0,0 4 1 15,7 2-5-15,-7-3-3 0,0 1-7 0,0 2 0 0,0-3-11 0,-7 3-17 0,7-2-11 16,0 5-11-16,0-3-11 0,0-2-13 0,0-1-18 0,0 3-20 0,0-2-22 0,0-5-21 16,0 7-19-16,0-7-21 0,7 0-12 0,-7-4-20 0,0 5-12 0,0-6-11 0,8 1-17 15,-8 1-20-15,6-8-37 0,-6 9-37 0,7-9-48 0,-7 3-44 0,6 0-11 16,-6-6 5-16,5 4 18 0,3-4 28 0,0 0 31 0,-8 0 33 0,5-4 35 0,-5 4 35 0,6-6 41 15,-6 0 42-15,7 3 53 0,-7-3 54 0</inkml:trace>
  <inkml:trace contextRef="#ctx0" brushRef="#br0" timeOffset="-95754.78">32974 4838 0 0,'-6'-6'13'0,"6"0"131"0,-8 2 79 0,1-7 59 16,7 8 50-16,-5-3 44 0,5 2 42 0,-6-1 41 0,-2-5 40 0,8 4 38 16,-5-3 35-16,5 4 32 0,0 5 28 0,-8-4-91 0,8-2-161 0,0 6-87 0,0 0-47 0,0 0-34 15,0-4-21-15,0 4-23 0,0 0-16 0,0-5-18 0,0 5-24 16,0-4-15-16,0 4-20 0,0 0-13 0,0 0-11 0,8-5-11 0,-8 5-10 0,0 0-12 0,0-7-13 15,5 7-8-15,-5 0-5 0,8-3-6 0,-8 3-8 0,6 0-10 0,-1-6-10 0,2 6-15 16,1 0-9-16,-2-5-19 0,1 5-17 0,-1 0-22 0,7 0-23 0,-5 0-20 16,-3 0-24-16,1 0-29 0,1 0-28 0,-1 0-42 0,2 0-49 0,-1 0-69 0,-2 0-78 15,1 5-40-15,-6-5-22 0,6 6 10 0,1-6 23 0,-7 0 35 0,0 0 37 0,8 0 41 16,-8 0 43-16,5 0 45 0,2-6 47 0,-7 1 57 0,0 1 57 0,0-2 70 16,7 3 78-16</inkml:trace>
  <inkml:trace contextRef="#ctx0" brushRef="#br0" timeOffset="-95484.58">33268 4759 92 0,'0'-6'159'0,"0"6"41"0,0 0 30 0,0 0 31 0,0-4 31 0,0-1 33 0,-7 1 34 16,7-1 34-16,0 5 29 0,-8-7 30 0,8 7 26 0,-5-3-63 0,5 3-116 0,0-6-57 0,0 6-27 0,0 0-8 16,0 0-4-16,-7-5-3 0,7 5-9 0,0 0-12 0,0 0-17 0,0 0-12 0,0 0-13 15,0 0-9-15,0 0-8 0,0 0-9 0,0 0-10 0,0 0-9 0,0 0-10 16,0 0-9-16,0 0-8 0,0 0-10 0,7-4-9 0,-7 4-11 0,0 0-7 0,0 0-7 15,0 0-6-15,0 0-5 0,0-6-5 0,0 6-5 0,0 0-2 0,5 0-2 16,-5 0-3-16,8 0-1 0,-1-3 3 0,-2 3-1 0,2 0 1 0,0 0 1 16,-2 0 1-16,8 0 3 0,-5 0 0 0,3-6-2 0,5 6-5 0,-11 0-8 0,8 0-11 15,1 0-15-15,-9 0-14 0,10 0-19 0,-10 0-22 0,2-4-20 0,0 4-21 0,5 0-27 0,-12 0-31 16,6 0-29-16,2 0-29 0,-2 0-46 0,-6-5-50 0,7 5-64 0,-7 0-62 0,0 0-25 16,0 0-6-16,0 0 18 0,0 0 25 0,0 0 32 0,0-6 36 0,-7 3 40 0,7-4 45 0,-6 2 41 15,-2 1 44-15,2-7 54 16,-1 7 57-16</inkml:trace>
  <inkml:trace contextRef="#ctx0" brushRef="#br0" timeOffset="-95268.39">33345 4534 61 0,'0'-4'163'0,"0"-1"65"0,-5-2 54 0,5 7 44 0,0-3 39 0,0 3 35 0,-8-6 32 0,8 6 33 0,0-5 31 16,0 1 28-16,0 4 26 0,0 0-50 0,0 0-96 0,0 0-82 15,0 0-81-15,0 0-45 0,0 0-31 0,0 0-20 16,0 0-18-16,0 0-15 0,0 0-13 0,0 0-15 0,0 0-8 0,0 0-7 16,0 0-6-16,0 0-6 0,-8 4-7 0,8 1-1 0,0 1-2 0,0-3-3 0,0 4-4 0,0-2 2 0,0-1 1 0,0 1 1 0,0 5 3 0,0-6-3 0,0 6-2 15,8 0-2-15,-8 0-7 0,0-1-4 0,8 0-1 16,-8 6-6-16,5-3-7 0,-5-3-10 0,0 4-11 0,8 2-14 0,-8-3-15 0,0 2-17 0,5-1-21 0,-5-3-21 0,0 4-22 31,0 2-26-31,5-7-24 0,-5 6-27 0,0-6-30 0,0 7-24 0,0-1-29 0,0-6-40 0,0 0-49 0,0 6-71 0,0-3-81 0,0-3-20 0,0-5 7 0,0 5 25 16,-5-4 31-16,5 2 38 0,0-4 40 0,0-3 40 0,0 6 43 0,0-6 42 0,0 0 44 0,0 0 58 31,-5 5 62-31</inkml:trace>
  <inkml:trace contextRef="#ctx0" brushRef="#br0" timeOffset="-94951.93">33482 4573 0 0,'5'-10'8'0,"3"-4"119"0,0-1 70 0,-3 6 49 0,1-7 43 0,1 7 38 15,-1-2 38-15,-6 3 35 0,7-3 35 0,-7 1 34 0,6 1 37 0,-6 4 34 0,0-5 32 16,0 5-77-16,0 1-144 0,0-1-68 0,0 5-29 0,0-4-17 0,0 4-14 0,7-6-11 16,-7 6-14-16,0 0-15 0,0 0-15 0,0 0-15 0,0 0-18 0,0 0-15 0,0 0-16 15,0 0-10-15,0 0-13 0,0 0-13 0,0 0-13 0,0 0-12 0,0 0-14 16,0 0-8-16,0 0-9 0,0 0-7 0,0 0-4 0,0 0-6 0,0 0-4 0,0 0-3 15,0 0-5-15,0 0-3 0,-7 0-2 0,7 0 4 0,0 6 7 0,7-2 10 16,-7 5 13-16,0-4 10 0,0 5 5 0,6-5 4 0,-6 4 2 0,8 1 1 0,-8 5 1 0,5-6 3 16,3 6 3-16,-8-6-14 0,5 7-27 0,-5-1 0 0,8 3 0 0,-2-2 0 15,-6-2 0-15,0 5 0 0,5 2 0 0,-5-2 0 0,0 2 0 0,0-3 0 0,0 1 0 16,0-5 0-16,0 7 0 0,0-2 0 0,0 2 0 0,0-2-49 0,0-5-44 0,-5 5-20 16,5-4-23-16,0 0-22 0,0 1-24 0,0-7-25 0,0 6-24 0,0-6-22 0,0 0-23 15,-6 1-13-15,6 1-13 0,0-2-40 0,0-5-51 0,0 6-65 0,-8-5-67 0,8 1-12 16,0-3 15-16,-5 3 27 0,5-6 34 0,-8 6 39 0,8-6 38 0,-5 0 41 0,-3 3 43 15,8-3 43-15,-6 0 42 0,-1 0 60 0,1 0 67 0</inkml:trace>
  <inkml:trace contextRef="#ctx0" brushRef="#br0" timeOffset="-93766.36">26786 5961 45 0,'8'3'139'0,"-8"-3"54"0,5 0 39 0,-5 0 26 0,0 0 19 15,0 0 23-15,7 0 22 0,-7 0 27 0,0 0 30 0,7 0 26 0,-7-3 26 0,5 3-42 0,3 0-83 0,-8 0-66 0,7 0-64 0,-7 0-31 0,5 0-13 0,4 0-5 0,-9 0 4 0,5 3-2 0,0-3-9 0,-5 6-9 0,8 0-15 16,-8-2-10-16,5 1-10 0,3-1-8 0,-8 1-11 0,6 5-5 0,1-5-9 0,-7 4-6 0,6 1-2 0,2 0-1 16,-3-1 1-16,2 2 0 0,-7-2-1 0,6 1-3 0,1 1-3 0,0-2-2 0,0 1-6 15,-2-1 0-15,3 0-6 0,-8-2 2 0,5 2-4 0,1-4 3 16,2 5-2-16,-8-7-2 0,5 3-1 0,-5-6-1 0,0 5-2 0,0-5 2 0,7 0 4 15,-7 0 3-15,0 0 2 0,0 0 4 0,0 0 3 0,0 0 3 0,0 0 8 16,0 0 2-16,0 0 1 0,0 0-2 0,-7 0 0 0,2 0-3 0,5 0-3 0,-8-5-7 16,2-1-3-16,6 3-3 0,-5-3-5 0,-3 2-4 0,-4-1-1 0,5-4-7 15,0 2-6-15,-6 4-1 0,8-8-4 0,-9 7 2 16,7-6 1-16,-7 5 1 0,1-4 2 0,8 3 1 0,-9-4 2 0,2 1 0 0,4-2 1 0,-4 2-1 0,0-1-1 16,4 0 0-16,-5 1 1 0,2-2 1 0,4-2 1 0,-2-2-1 0,-1 6 0 15,2-6-1-15,3 0-2 0,-3-1 3 0,0 2 5 0,3-1 3 0,5 2 0 0,-6-3 3 16,6 7-1-16,0-6-1 0,0 0 0 0,0 6-2 0,0-6-1 0,0 5-1 15,0 1 2-15,0 0-2 0,0-3 2 0,0 9-3 0,6-3-9 0,-6 0-3 16,0 6-3-16,0 0-4 0,0-4 0 0,0 4-1 0,0 0-2 0,0 0 0 16,0 0 0-16,0 0-3 0,0 0-2 0,0 0-4 0,0 0 0 0,0 0 0 15,0 0-3-15,0 0 2 0,-6 4 1 0,6-4 2 0,0 6 2 0,0-6 2 0,0 6 0 16,0-3 4-16,-7 3-3 0,7 4 3 16,0-5-2-16,0 4 2 0,0 1-2 0,0-1 5 0,7 2 1 0,-7-7 3 0,0 6 0 0,0-1 2 0,6 6 0 0,-1-10-1 15,-5 11 2-15,8-7 2 0,0-5 2 0,-3 11 4 0,3-4 4 0,-3-2 7 16,0 1 6-16,4-1 6 0,3 6 7 0,-6-6 6 0,7 3 7 0,-5-3 5 15,4 0 4 1,0 6 4-16,3-6 4 0,-1 1 3 0,-4 5 4 0,3-6 2 0,8 6-1 16,-7-5 0-16,4 1-4 0,-4 2-5 0,6 2-3 0,-9-6-7 0,9 7-6 15,-6-7-4-15,4 0-5 0,-4 6-5 0,-1-3-4 0,0-3-4 0,-5 0-3 0,2 1-3 16,-1-1 0-16,-4 3 0 0,2-3-2 0,-7 0 0 0,8 1-3 0,-8-5 0 16,0 10-1-16,0-5 3 0,0-5-2 0,0 8 2 0,0-3 1 0,-8 1-2 15,8-1 1-15,-7-1-5 0,2 0-7 0,-4 1-3 0,4 4-4 0,0-2 0 16,-3-3-2-16,2 0 0 0,-7 1-8 0,6-1-5 0,2 3-10 0,-4-3-4 15,-3 0-10-15,6 1-8 0,1-5-13 0,-4 4-12 0,-3-3-10 0,4-2-16 16,2 2-17-16,1-1-19 0,-3-5-19 0,-4 4-22 0,5-4-22 0,0 0-22 0,1 6-24 16,-1-6-49-16,2-6-63 0,-3 6-66 0,2 0-70 0,6-4-15 0,-7-1 11 0,1 5 21 15,6-6 31-15,-8 2 31 0,8-7 37 0,-5 7 37 0,5-5 42 0,0 3 44 16,0-3 45-16,0-6 61 0,0 0 67 0</inkml:trace>
  <inkml:trace contextRef="#ctx0" brushRef="#br0" timeOffset="-93324.46">27321 5961 0 0,'13'0'20'0,"-6"3"139"0,-1-3 78 0,-1 0 57 0,3-3 43 0,0 3 41 0,-8 0 38 0,5-6 40 0,-5 0 42 0,6 6 36 0,-6-3 31 16,0 3 34-16,0 0 25 0,0-6-100 0,0 6-175 0,0 0-95 0,0 0-53 0,0 0-32 0,0 0-17 0,-6-4-19 0,6 4-22 0,-5 0-24 0,5 0-26 0,-8 0-17 0,0 0-17 0,3 0-11 0,-1 0-11 0,-1 0-8 0,-6 0-9 0,5 0 0 0,-4 4-2 0,5-4 0 0,-6 0 2 0,8 6 2 0,-9-6 3 0,9 3 2 0,-10-3 2 0,9 0 1 0,-7 0 0 0,8 6 2 15,-11-6 2-15,11 0-4 0,-1 0 1 0,-7 0 0 0,5 0 0 0,-4 0-1 16,6 0 1-16,-7-6 0 0,5 6-2 0,-4 0 2 0,5-3-1 0,-6-3 2 16,6 2 1-16,2 4 3 0,-9-5-2 0,9 1 1 0,-3-2-1 0,8 0 2 0,-6-3-1 15,-1 4-1-15,1 1 3 0,6-7 0 0,0 7 0 0,0-5 0 0,-7-1 0 16,7 4-3-16,0-3 0 0,0-2-2 0,0 2 0 0,0-1-1 0,7 1 0 16,-7 3 1-16,0-3-2 0,6-1 0 0,-6 1-1 0,7 4 1 0,-7-5-2 0,6 4 1 15,2 3 3-15,-3-9 3 0,0 8 2 0,4-5 1 0,-4 4 3 0,2 1 5 16,6-2 4-16,-6-3 6 0,5 3 3 0,3 0 5 0,-9 3 2 0,5-3 4 15,4 2 0-15,-9 4 2 0,7 0-1 0,0 0 0 0,-5 0-2 0,3 0-3 16,-4 4 1-16,7 2-3 0,-7-3-4 0,-2 9-3 0,1-3-5 0,2-3 0 0,-3 7-2 16,3-4-1-16,-8 6-2 0,5 1 0 0,-5 2-1 0,0-3-1 0,0 6 2 15,0-3-1-15,-5 7-3 0,5-6-2 0,-8 7-2 16,8-7 0-16,-5 5-3 0,5-3-2 0,-8-3-3 0,8 6-3 0,0-4-1 0,-6 0-3 0,6-1-5 16,6-4-4-16,-6 4-8 0,0-5-11 0,0 2-7 0,8-1-16 0,-8-1-16 0,5 2-21 15,-5-7-20-15,8 0-22 0,-3 6-26 0,2-6-35 0,-7 1-39 0,7 1-70 16,-2-3-83-16,10 3-91 0,-9-2-88 0,1-3-26 0,-1 4 3 0,-1-5 23 15,3 5 30-15,0-7 37 0,-3-3 42 0,1 0 43 0,1 0 45 0,-7-3 53 0,5-3 60 16,-5-3 74-16,9-1 77 0</inkml:trace>
  <inkml:trace contextRef="#ctx0" brushRef="#br0" timeOffset="-87681.84">28097 6067 0 0,'0'-9'9'0,"5"3"122"0,-5 1 74 0,0-4 53 0,0 5 41 0,0-5 38 0,-5-3 34 0,5 3 34 0,0-1 33 0,0 1 33 0,0 0 28 0,0-3 31 0,0 3 25 0,0 0-86 0,0 3-148 0,0-3-80 0,0 5-42 0,0-2-23 0,0 0-14 0,0 3-14 0,0 3-12 0,0-6-14 15,0 6-17-15,0 0-15 0,0 0-14 0,0 0-18 0,0 0-12 0,0 0-14 0,0 0-12 16,0 0-10-16,0 0-5 0,0 0-7 0,0 6-3 0,0-3 0 0,0 3-2 0,0 4-2 15,5-5 0-15,-5 5 2 0,0-1 3 0,0 6 2 0,6 0 3 0,-6-2 4 16,0 2 4-16,0 0 1 0,8 4 0 0,-8-4-3 0,0 6-2 0,5-3-1 16,-5 3-3-16,0-2 0 0,7-4-2 0,-7 9-1 0,0-5-2 0,0-4 0 0,7 6-6 15,-7-3-6 1,0 1-7-16,7 2-8 0,-7-6-9 0,0 3-8 0,6-2-12 0,-6-2-9 0,7 0-15 0,-7 0-12 0,0-2-17 0,5-3-17 0,-5 0-16 16,8 1-16-16,-8-1-15 0,0-3-14 0,0 0-11 0,6 3-13 0,-6-4-16 0,0-5-18 15,0 0-20-15,0 4-34 0,0-4-42 0,0 0-33 0,5-4-29 0,-5-1 2 16,0-1 16-16,0 3 24 0,0-3 31 0,0-4 27 0,0-1 33 0,0 4 32 15,0-4 34-15,-5-5 38 0,5 7 39 0,-6-6 49 0,6 2 68 16</inkml:trace>
  <inkml:trace contextRef="#ctx0" brushRef="#br0" timeOffset="-87406.38">28097 5940 0 0,'0'-9'80'0,"0"-1"75"0,-8 4 49 0,8-3 36 0,0 4 31 0,0 1 28 15,0-2 27-15,0 1 28 0,0 1 27 0,0 0 25 0,0 4 27 0,0-5-12 16,0-1-31-16,0 6-69 0,0-4-94 0,0 4-47 0,0-6-22 0,0 6-13 15,0 0-9-15,0 0-7 0,8-5-9 0,-8 5-7 0,0 0-9 0,5 0-7 16,1 0-4-16,-6 0-6 0,8 0-5 0,-3 0-4 0,2 0-6 0,0 0-5 0,0 0-3 16,-1 5-3-16,1-5-4 0,6 0-1 0,-7 6-5 0,-1-2-3 0,10-4-7 15,-9 6-6-15,2-1-8 0,2-1-5 0,-1 0-6 0,3 1-3 0,-6 1-6 16,1 3-2-16,0-3-3 0,5 3 0 0,-4-3-5 0,-3 3-2 0,-5 1 0 0,8-1-1 16,-2-3 0-16,-6 3 1 0,5-3-1 0,-5 3 0 0,0 0-3 0,0-5-1 15,0 7 0-15,-5-2-3 0,5-2-2 0,-6 2-3 0,6 0-6 0,-8-5-6 16,3 7-6-16,-3-7-8 0,3 7-7 0,-9-1-11 0,7-5-9 0,-6 4-12 0,8-5-10 15,-9 2-18-15,1 3-18 0,0-3-20 0,0-3-18 0,7 9-24 0,-7-8-26 16,0 1-44-16,6-1-55 0,-7 2-61 0,9-3-65 0,-9 3-17 0,9-1 5 16,-3-1 17-16,3 2 25 0,-2-6 32 0,7 6 32 0,0-6 35 0,-9 0 39 0,9 0 40 15,0 0 44-15,0 0 56 0,0 0 64 0</inkml:trace>
  <inkml:trace contextRef="#ctx0" brushRef="#br0" timeOffset="-86901.99">28480 6018 0 0,'-6'0'31'0,"6"0"86"15,-6 0 48-15,-2 0 37 0,1 0 34 0,-6 0 32 0,7 0 30 0,1 0 29 16,-3 0 25-16,1-5 27 0,1 5 23 0,0 0 4 0,-1 0-8 0,2-4-56 16,-3 4-82-16,8 0-45 0,-6 0-24 0,-1-5-17 0,7 5-12 0,-6 0-12 15,6 0-13-15,0 0-6 0,-5-6-6 0,5 6-6 0,0 0-5 0,0 0-8 0,0-4-10 16,0 4-9-16,0 0-11 0,0-5-5 0,0 1-6 0,0-1-2 0,5 1-1 15,-5-2-3-15,6 0-3 0,-6 3-3 0,7-3-2 0,-1 0-3 0,2 3-2 16,-3-3-2-16,2 2-1 0,5-1-1 0,-5-5 0 0,6 10 1 0,1-9-2 16,-2 3-1-16,2 6 0 0,-1-5-3 0,0 1-1 0,0 4-4 0,-2 0-2 0,5 0-4 15,-4 0-5-15,-1 0-1 0,5 0-3 0,-5 4-1 0,2-4-3 0,2 5-3 16,-3 1 0-16,0-3-4 0,1 3-2 0,-5 4-3 0,3-5-1 0,-3 5 0 16,0-1-1-16,5 0 0 0,-8 3-3 0,0-3-2 0,4 0-5 0,-9 6-2 15,5-6-8-15,2 7-5 0,-7-7-8 0,0 6-5 0,0-6-5 0,0 7-6 0,0-2-4 16,0-4-9-16,0 5-4 0,-7-5-5 0,7-1 0 0,-5 0 1 0,5 0 3 15,-9 2 7-15,4-1 4 0,0 0 5 0,-3-5 5 0,3 4 4 0,-3-5 6 16,0 2 5-16,3-1 6 0,-1-1 4 0,-7 1 7 0,5 2 4 0,3-7 4 16,-9 3 2-16,9-3 1 0,-2 6 3 0,-1-6 4 0,-5 0 4 0,7 0 4 0,1 0 3 15,-2 0 6-15,-2 0 3 0,4 0 7 0,-1 0 5 0,-1-6 3 0,7 6 1 16,-5-3 1-16,5 3 1 0,-9-7 2 0,9 2 0 0,0 1-1 0,0-1-1 16,0-5-3-16,0 5-2 0,0-4-5 0,0-1-4 0,9 0-7 0,-9-1-4 0,5-2-5 15,-5 4-2-15,7-6-5 0,-1 0-5 0,-1-4-7 0,11 4-3 0,-11-6-6 16,9 7-5-16,-9-6-5 0,10 6-8 0,-3-1-12 0,0 6-14 0,1-7-20 15,1 7-16-15,-1 0-21 0,0 3-21 0,-5-3-21 0,2 5-24 0,4 4-25 16,-1-6-42-16,0 6-52 0,-5 0-77 0,4 6-84 0,0-6-30 0,-4 4 0 0,4-4 16 16,-3 5 29-16,1-1 30 0,-2-4 35 0,-3 6 37 0,9-3 40 0,-14 3 40 15,7-6 42-15,-1 0 55 0,-6 6 61 0</inkml:trace>
  <inkml:trace contextRef="#ctx0" brushRef="#br0" timeOffset="-85961.82">28995 6116 0 0,'-8'0'9'0,"8"0"124"0,-5-5 72 15,5 5 53-15,-7-4 40 0,7-2 38 0,-6 2 34 0,0-1 36 0,6 1 33 0,0-7 30 0,0 7 27 0,-8-7 22 0,8 7 25 0,0-2-87 0,0-3-154 0,-7 4-77 0,7 1-42 0,0-2-19 0,-5 3-11 0,5-4-14 0,0 2-11 0,-8 1-14 16,8-1-12-16,0-1-13 0,0 6-7 0,-6-4-6 0,6 4-8 0,0 0-10 0,0 0-8 0,0-5-12 0,0 5-13 0,0 0-10 0,0 0-10 0,0 0-11 0,0 0-10 0,0 0-5 0,0 0-8 0,-5 0-2 0,5 5-3 0,0-5-3 0,0 4-1 0,0 2 0 0,0-6-2 0,0 5 3 0,0-1 2 0,0 1 2 0,0 2 3 0,0-4 2 15,0 3 5-15,0-2 2 0,5 1 0 0,-5-1 3 0,6 1 0 0,-6 1 2 0,8-2 4 16,-3 1 2-16,2 1 3 0,1-2 2 0,4-4 2 0,-5 6 5 0,6-1 2 16,0-5 4-16,-2 0 0 0,-3 0 3 0,12 0 3 0,-8 0 2 0,3 0-1 0,-4-5 1 15,2-1 0-15,2 2 3 0,-3-2 0 0,0 1 4 0,2 1 4 0,-1-2 4 16,-1 1 5-16,-3-4 4 0,2 5 4 0,-4-5 6 0,-2 2 2 0,4 2 2 16,-2 1 3-16,-7-1 1 0,0-5-1 0,0 5-3 0,0 1-1 0,0-1-4 15,0-5-6-15,0 4-7 0,-7-3-10 0,-2 0-4 0,4-1-10 0,-2 1-5 16,1-3-6-16,1 3-5 0,-4 0-3 15,-3 3-2-15,6-3-5 0,-7 0-3 0,-2 3 0 0,3 2-5 0,7-2 0 16,-10 6-2-16,10 0-3 0,-9 0-2 0,9 0-5 0,-10 6-4 0,9-2-3 0,-7 2-3 0,8-1-1 16,-3 3-1-16,0 3 2 0,-3-2 2 0,4 0 2 0,1 7 1 0,-2-7 2 0,3 6 0 0,-2-6 0 15,1 7 2-15,6-2 6 0,-6-4 3 0,-2 4 1 0,8 2 3 16,-7-3 1-16,7-2-1 0,-5 4 1 0,5-5-2 0,0 4 0 0,-8-4 0 0,8 5 0 0,8-5 2 16,-8-1 2-16,0 0 1 0,5 0 1 0,-5 2 3 0,7 5 0 0,1-12 3 0,-2 5 0 15,0 0 5-15,1-3 0 0,6 3 2 0,-7-4 2 16,7 2 1-16,0-4 3 0,0 3 3 0,-6-6 2 0,12 5 2 0,-6-5 3 0,1 0 2 0,-1 0-1 15,6 0 4-15,-7 0 0 0,9-5 3 0,-3 5-1 0,2-9 3 0,1 2-1 16,-3 2 1-16,3-4-1 0,-2-1-1 0,1 1-2 0,-1 0 1 0,-6-7-5 0,13 5 2 16,-12-2-2-16,4-1 2 0,3-2-1 0,-8 1 0 0,6 2 2 0,-7-2 0 15,7-6 3-15,-6 7 0 0,1-6 3 0,-7 6 0 0,6-5 1 0,1-2 1 16,-9 3 1-16,8-1 3 0,-7-2 1 0,1-3-2 0,1 5 1 0,-8-7 2 16,5 7 4-16,1-5 3 15,-6 5 2-15,0-2 3 0,8 2 3 0,-8 1 3 0,0 3-1 0,0 0-1 16,-8 0 1-16,8 6-3 0,0-1 0 0,0-1-3 0,0 7-3 0,-6-2-7 0,6 2-9 0,0-1-13 0,0 5-13 0,0 0-7 0,0 0-12 0,-5 0-3 15,5 5-4-15,0-1-3 0,-8 2 2 0,8-2-3 0,-7 7 0 16,7-1-1-16,-6 4-1 0,6-4 3 0,0 5 4 0,-8-6 5 0,8 6 7 0,-5-2 3 16,5 2 3-16,-5 1 1 0,5-2 2 0,0 1 0 0,0 0 0 0,0-1 2 15,0 0-1-15,0 1 1 0,0 1 0 16,0-3 1-16,0 7 1 0,0-5 1 0,0 4 1 0,5-4-1 0,-5 6 2 0,0-8 0 16,5 7 2-16,-5-4-2 0,8 2 0 0,-8-3 1 0,6 0 0 0,1 0-1 0,-7-6 0 0,8 5-1 0,-3-3 1 15,-5-1-1-15,6-1-1 0,2 0 2 0,-8-3-1 0,5-3 2 0,-5 3 1 16,7-1 0-16,-7-1 2 0,0-4 1 0,6 6 4 0,-6-6 3 15,0 0 7-15,0 0 4 0,0 0 6 0,8-6 3 0,-8 6 5 0,0-4 1 0,6-1 4 0,-6 5-1 16,0-6 3-16,0-3 0 0,0 5 2 0,0-1-2 0,0-4 0 16,0-1-6-16,0-1-3 0,-6 1-5 0,6 1-5 0,-8-6-5 0,2 5-2 0,-1-5-3 15,2 1-6-15,-3-6-1 0,2 6-3 0,1-1-2 0,-10-4-4 0,9 4-2 16,-7 0 0-16,8 2-2 0,-9 1 0 0,7 3-1 0,1-6-6 0,-7 10-2 0,5 1-4 16,3-5-2-16,-3 9-3 0,3-6-3 0,-3 6-2 0,2 0-3 0,-6 0 1 0,12 6-4 15,-14-1 1-15,9-1-1 0,-3 0 0 0,3 7-1 0,-2-7 2 0,-2 7 3 16,9-2 3-16,-5 1 5 0,-1-1 0 0,-1 6 5 0,7-6 1 0,0 3 3 31,-5-3-1-31,5 0 1 0,0 6 0 0,0-6 5 0,0 1 0 0,0 0 2 16,0-1-1-16,0 2 2 0,5-2 2 0,-5 7 1 0,7-11 1 0,-7 8 2 15,6-7 2-15,-1 3 3 0,4 0 6 0,3 3 0 0,-4-8 3 0,-3 1 0 16,9 5 1-16,-2-7-3 0,-6 3 3 0,7-6-3 0,0 5 1 0,-5-1-5 0,5-4-8 16,0 6-17-16,1-6-19 0,-9 0-28 0,8 6-35 0,0-6-39 0,-5 0-44 15,-3 0-55-15,9 0-62 0,-9 0-106 0,2 0-123 0,-1 0-53 0,2 0-15 0,-8 0 9 16,0 0 20-16,6 0 32 0,-6 0 38 0,0 0 46 0,0-12 49 0,-6 8 56 15,6-1 58-15,-8-4 65 0,8-1 71 0</inkml:trace>
  <inkml:trace contextRef="#ctx0" brushRef="#br0" timeOffset="-84099.61">30064 5754 5 0,'0'0'34'0,"-8"0"19"0,8 0 21 0,-5-3 19 0,5 3 19 0,-7 0 20 0,7 0 20 0,-9-6 14 0,9 6 12 0,0 0 9 0,-5 0 8 0,5 0 2 0,0 0-2 0,0-6-8 0,0 6-12 0,0 0-17 0,0 0-14 0,0 0-14 0,0 0-9 0,0 0-9 0,0 0-10 16,0 0-9-16,0 0-10 0,0 0-5 0,0 0-4 0,0 0 2 0,0 0 6 15,0 0 7-15,0 0 13 0,0 0 10 0,0 0 10 0,0 0 4 0,0 0 8 0,0 0 1 16,0 0 4-16,0 0 0 0,0 0-2 0,0 0-2 0,0 0 0 0,-6-4-6 16,6 4-5-16,0-5-8 0,0 5-6 0,0 0-6 0,0-4-6 0,0-1-5 15,-7 5-5-15,7 0-4 0,0-4-3 0,0 4-4 0,0 0-2 0,0 0-2 16,-6-6-6-16,6 6-5 0,0 0-7 0,0 0-8 0,0 0-11 0,0 0-9 0,0 0-11 15,0 0-9-15,0 0-9 0,0 0-10 0,0 0-8 0,0 0-7 0,0 0-8 16,0 0-4-16,0 0-1 0,0 0 0 0,0 0 5 0,0 0 6 0,0 0 6 16,6 0 9-16,1 6 8 0,-7-6 10 0,0 0 7 0,6 4 11 0,-6-4 7 0,0 5 9 15,5-5 6-15,-5 4 6 0,9-4 1 0,-9 5 2 0,7-5-1 16,-7 4-1-16,5 2-2 0,3 0-3 0,-8-6-2 0,5 3-5 0,1 3-1 0,2 0-6 16,-3-2-5-16,8 1-2 0,-5 4-1 0,5-5-4 15,-8 2 1-15,9 3-4 0,-1-3 3 0,-6 3-3 0,7-3 0 0,-4-2-4 0,4 5-1 0,-1 2 1 0,0-7-1 16,8 1 0-16,-8 5 1 15,-2-4 1-15,4 3-3 0,-9-5 1 0,7 1-1 0,-1 1-1 0,-3-2 2 0,2 1 0 16,-4 1 1-16,-2-3 3 0,4-3 3 0,-4 6-1 0,-5-6-1 0,7 0 1 0,-7 6 4 0,0-6-2 0,6 0 5 0,-6 0 0 16,0 0 2-16,0 0 5 0,0 0 6 0,0 0 3 15,0 0 4-15,0 0 5 0,0 0 4 0,0 0 5 0,0 0 5 0,0 0 3 0,0 0 2 16,0 0-1-16,0 0 0 0,0 0-6 0,0 0-1 0,0 0-7 0,-6-6-53 0,6 6-1 16,-7 0 0-16,7-6 0 0,-5 6 0 0,-4-3 0 0,9 3 0 0,-5-6 0 15,-2 6 0-15,1 0 0 0,6-5 0 0,-5 5 0 0,-4 0 0 0,2-4 0 16,2 4 0-16,-2 0 0 15,7 0 0-15,-6 0-10 0,0 0-8 0,6 0 1 0,-8 0 3 0,1 4 1 0,7-4 1 0,-5 0 3 0,-1 5-1 16,-2 1 2-16,8-3 3 0,-5 3 2 0,-3 0 4 0,3 3 1 0,-3 1 2 0,2-1-2 16,-7 6 2-16,6-5 0 0,-7 4 0 0,9 5 1 0,-8-4-2 0,0 4 2 0,5 1-3 15,-2 1-11-15,-4-2-19 0,1 6-19 0,-1-7-17 0,7 6-31 0,-6-3-31 16,2 3-44-16,-2 1-51 0,6-6-87 0,-7 5-103 0,1 0-105 0,7-3-97 16,-7 3-37-16,0 0-4 0,5 1 19 15,-5-6 34-15,1 2 37 0,0-3 41 0,5-3 50 0,-6 0 54 0,-6-5 63 0,3-1 68 0,5-9 84 0,-1-4 89 0</inkml:trace>
  <inkml:trace contextRef="#ctx0" brushRef="#br0" timeOffset="-77561.78">30740 5818 0 0,'6'-4'17'0,"-6"4"134"0,0 0 81 0,6 0 54 0,-6 0 42 0,0-5 34 0,0 5 31 0,0 0 23 0,8 0 20 0,-8-6 19 0,0 6 18 0,7 0 21 0,-7 0 24 0,0 0-100 0,5 0-165 0,-5 0-93 0,8 0-54 0,-8 0-25 0,6 6-10 0,-6-6-7 0,5 5-1 0,3-1-2 0,-8 2 3 16,5-2 0-16,2 5 3 0,-7-4-4 15,7 5-5-15,0 1-7 0,-7-1-4 0,6 3-3 0,-6-2 0 0,7 4-4 0,-7 0-4 0,6-2-4 0,-6 2-6 16,0 0-2-16,7 4-2 0,-7-4-6 0,0 6-1 0,0-8-5 16,6 7-4-1,-6-5-4-15,0 4-2 0,7 0-7 0,-7-5-7 0,0 7-9 0,6-8-13 16,-6 8-12-16,8-6-12 0,-8 4-11 0,5-5-14 0,-5-4-12 0,8 5-15 0,-8 0-14 16,5-6-17-16,-5 1-15 0,0 1-19 0,0-1-9 0,5-1-7 0,-5 0-12 15,0-3-11-15,0-3-13 0,0 4-14 0,0-2-6 0,0-5-5 0,0 4-8 16,0-4-8-16,0 0-23 0,0 0-31 0,0 0-6 0,0 0 7 0,-5 0 16 0,5-4 21 15,-5 4 27-15,5-5 29 0,-8-2 38 0,8 4 38 0,-5-8 44 0,5 7 42 0,-8-5 35 16,2 3 33-16,6-3 45 0,-7-1 58 0,1-1 50 0,6 2 47 0,0-1 37 16,-7 1 32-16,7-7 31 0,-6 2 25 0,6-1 19 0,-7 6 13 0,7-11-8 15,0 6-19-15,-6-1-22 0,6-4-22 0,0-2-28 0,-7 8-30 0,7-8-26 0,0 1-20 16,-7 1-14-16,7 0-10 0,0 4-9 0,0-3-11 0,0-3-9 0,0 6-10 16,0 2-9-16,0-2-10 0,0 0-8 0,0 0-7 0,7 0-7 0,-7 5-4 15,0-5-6-15,7 1-8 0,-7 4-4 0,6 1-8 0,-6-1-5 0,7-5-4 0,-1 10-5 16,-6-4-3-16,7-1-4 0,-1 4-2 0,1-3-1 0,-1 3-1 0,2 2-4 15,-3-1 0-15,8 1-2 0,-8 4-1 0,4-5 0 0,3 5-2 0,1-4 1 16,1 4 1-16,-1 0-2 0,0 0-1 0,-7 0 0 0,6 4-3 0,2 1 0 16,-1-1-3-16,0 1-1 0,0-1-2 0,-7 8-2 0,7-3-2 0,-5-3 0 15,-1 7 0-15,-2-4 0 0,2 2 0 0,-2 4 2 0,-5-1-1 0,0 0 0 16,0-4-1-16,0 11-4 0,0-8-3 0,-5 2-8 0,-2-1-6 0,2 2-8 0,-2-1-3 16,-1 0-4-16,-5 0-5 0,7-2-7 0,-7 2-5 0,5-1-10 0,-3-4-4 15,4 0-5-15,-7-1-5 0,7 2-3 0,-4-7-3 0,4 1-7 0,1 1-6 0,-2-2-13 16,-4 2-17-16,5-6-20 0,2 5-25 0,-3-5-48 0,1 0-62 0,2 0-71 15,-4 0-75-15,4 0-31 0,0 0-7 0,-3 0 11 0,3-5 18 0,5 5 26 16,-8-6 29-16,2 2 36 0,6-2 36 0,0 1 43 0,0 1 43 0,0-2 61 0,0-3 64 16</inkml:trace>
  <inkml:trace contextRef="#ctx0" brushRef="#br0" timeOffset="-77293.19">31262 5696 0 0,'5'0'3'0,"-5"-6"113"0,0 3 68 0,0-3 49 0,0 6 42 0,0-4 39 0,0-1 41 0,0-4 36 0,0 3 35 0,0-3 34 0,-5 3 31 0,5 2 28 0,0 4 29 0,0-6-76 0,0 6-138 0,0 0-67 0,0 0-37 0,0 0-25 0,0 0-18 0,0 0-20 0,0 0-26 0,0 0-23 0,0-4-23 0,0 4-18 15,0 0-19-15,0 0-11 0,0 0-11 0,0 0-6 0,0 0-5 0,0 4-4 16,5 2-5-16,-5 4-1 0,0-5-4 0,0 5 1 0,0-1 0 0,0 0 4 0,0 6 2 16,0-5 4-16,0 5 3 0,0-1 0 0,0 5-2 0,0-3-7 0,0-2-4 15,0 5-11-15,-5 2-11 0,5-3-12 0,0 3-13 0,0-2-16 0,0-4-20 16,0 3-21-16,0 3-19 0,0-2-21 0,0-4-26 0,0 4-25 0,5-4-29 15,-5 6-28-15,0-8-29 0,0 1-41 0,0 1-47 0,7 1-59 0,-7-7-63 0,0 0-14 16,7 6 9-16,-7-9 22 0,0 4 30 0,5-5 34 0,-5-1 37 0,0-4 40 16,0 5 41-16,0-5 41 0,0 0 43 0,0 0 53 0,8-5 58 0</inkml:trace>
  <inkml:trace contextRef="#ctx0" brushRef="#br0" timeOffset="-76946.29">31405 5946 8 0,'0'-15'106'0,"5"-1"66"0,2 2 49 0,-1-1 43 0,-6 2 39 0,8-3 36 16,-8 7 36-16,6-2 33 0,-6 2 35 0,7-1 34 0,-7 1 31 0,5-1-15 0,-5 5-43 15,0-1-67-15,0 2-78 0,7-1-42 0,-7 1-26 0,0-1-16 16,0 5-14-16,0 0-18 0,0 0-16 0,0 0-19 0,0 0-17 0,0 0-18 0,0 0-16 0,0 0-18 16,0 0-17-16,0-4-12 0,0 4-17 0,-7 4-9 0,7-4-9 0,-5 5-9 15,-2-1-8-15,7 1-2 0,-6-1-5 16,-8 2-1-16,7-1-2 0,2-1-2 0,-4 7-2 0,4-7-6 0,-8 6-3 0,8-5-5 0,-3 4-7 0,0-3-4 16,-3-2-7-16,4 7-6 0,1-7-6 0,-2 2-5 0,3 3-5 0,-2-5-6 15,1 1-2-15,0 5-3 0,-1-5 0 0,-1 1 0 0,3-3 2 0,-2 3 3 0,7 0 3 16,-7-2 1-16,2 1 2 0,5-1 4 0,-7-4 2 0,7 6 3 0,0-6 2 15,0 0 1-15,0 3 1 0,0-3-1 0,0 0 2 0,0 0 2 0,0 0 3 0,0 0 4 16,0 0 4-16,0 0 4 0,0 6 7 0,7-6 10 0,-7 0 11 0,5 6 11 16,-5-6 9-16,7 3 9 0,0-3 8 0,-2 6 8 15,3-6 6-15,-1 6 3 0,-1-2-1 0,0 1 3 0,1-1 0 0,6 1-2 0,-7-1-1 0,7 2-4 16,-8 3-10-16,11-4-6 0,-11 2-5 0,8 2-7 0,-8-5-4 0,9 5-3 0,-7-4-8 16,7 1-12-16,-8 3-20 0,1-3-23 15,5 4-26-15,-5-5-30 0,0-1-36 0,6 1-47 0,-8-1-52 0,4 2-91 0,-4-2-107 0,0 1-47 0,3 1-18 0,-3-6 4 16,3 3 13-16,0-3 28 0,-3 0 36 0,1 0 40 0,2 0 39 0,-3-3 47 0,8 3 49 15,-13-6 56-15,7 1 62 0</inkml:trace>
  <inkml:trace contextRef="#ctx0" brushRef="#br0" timeOffset="-76694">31736 5721 89 0,'-6'-15'184'0,"-1"-1"66"0,7 3 48 15,0 2 46-15,-5-2 40 0,5 2 39 0,-8 1 41 0,8 1 36 0,-8 4 37 16,8-5 31-16,0 6 29 0,0-1-62 0,0 5-118 0,0 0-88 0,0 0-79 0,0-6-42 15,0 6-29-15,0 0-25 0,0 0-20 0,0 0-24 0,0 0-26 0,0 0-18 16,0 0-18-16,0 0-11 0,0 6-10 0,8-1-6 0,-8-1-8 0,0 2-2 0,8 3-5 16,-8 0-4-16,0 1 3 15,5 1 0-15,-5 2 3 0,0 2 2 0,7 0 2 0,-7 0 0 0,6 0 2 0,-6 4-4 0,0-4 0 0,6 4-2 0,-6-4-3 0,0 5-2 16,7-6-2-16,-7 6-9 0,0-1-9 0,8-4-14 0,-8 4-16 0,0 1-16 16,5-5-23-16,-5 4-19 0,7-4-25 0,-7 0-26 0,7-2-27 0,-7 2-29 15,5 0-28-15,-5-5-41 0,8 4-53 0,-8-4-79 0,7 1-88 0,-7-1-33 0,0-1-3 16,6-4 19-16,-6-1 29 0,0-4 32 0,0 0 39 0,0 0 40 0,0 0 43 0,0 0 45 15,0 0 44-15,0 0 55 0,-6 0 60 16</inkml:trace>
  <inkml:trace contextRef="#ctx0" brushRef="#br0" timeOffset="-76501.83">31620 5964 0 0,'-8'0'17'0,"3"-3"135"0,-3 3 80 0,8 0 60 16,-5 0 45-16,5-6 40 0,0 6 35 0,0 0 35 0,0 0 33 0,0 0 32 15,0-6 31-15,0 3 28 0,0-3 29 0,0 6-95 16,0-4-167-16,5 4-87 0,-5 0-54 0,8-5-28 0,-3 1-16 0,-5 4-14 0,8-6-12 0,-2 0-14 0,-1 6-14 15,2-3-15-15,2-3-13 0,2 6-13 0,-4-5-9 0,7 1-12 0,-7 4-12 16,4-6-12-16,2 6-14 0,0-5-20 0,0 5-26 0,0 0-29 16,0 0-35-16,-6-4-42 0,13 4-44 0,-13 0-65 0,5 0-69 0,8-4-103 0,-7 4-112 0,-2 0-47 15,5 0-10-15,-4-5 10 0,-6 5 23 0,8 0 33 0,-2 0 42 0,-6-6 48 16,7 2 53-16,-5 4 56 0,-3-6 61 0,2 1 69 0,0 1 75 0</inkml:trace>
  <inkml:trace contextRef="#ctx0" brushRef="#br0" timeOffset="-76235.47">32094 6004 0 0,'0'0'1'0,"0"0"104"0,0 0 65 0,0 0 41 0,0-6 34 0,-5 6 34 16,5-4 33-16,0 4 34 0,0-5 32 0,-7 1 28 0,7 4 25 0,0-5 23 0,-6 1 23 15,6 4-76-15,0-6-128 0,0 6-65 0,-8-6-29 0,8 6-12 0,0 0-9 16,0-3-10-16,0 3-14 0,-6 0-13 0,6 0-13 0,0 0-9 0,0 0-4 15,0 0-4-15,0 0-7 0,0 0-7 0,0 0-6 0,0 0-7 0,0 0-9 0,0 0-10 16,0 0-10-16,6-6-8 0,-6 6-4 0,0 0-5 0,8 0 0 0,-8 0-3 16,6 0-4-16,-6 0-1 0,7-6-3 0,6 6 2 0,-7 0-2 0,7 0 2 0,-1 0 1 15,2-3 1-15,4 3 3 0,-4 0-7 0,7-6-16 0,-3 6-21 0,1 0-28 16,-4-4-32-16,4 4-36 0,2 0-31 0,-10-5-31 0,1 5-48 0,2-4-57 0,-1 4-85 16,-8 0-91-16,3-6-44 0,0 6-18 0,-3 0 7 0,1-6 24 0,1 6 32 0,-7 0 41 15,0-3 44-15,0 3 45 0,0-6 45 0,-7 1 47 0,7 1 55 0,-6-2 61 16</inkml:trace>
  <inkml:trace contextRef="#ctx0" brushRef="#br0" timeOffset="-75935.24">32232 5784 0 0,'-14'-5'17'0,"9"1"136"16,-3-1 82-16,3-5 61 0,-9 4 49 0,7 3 45 0,1-3 44 0,6-4 38 15,-8 1 36-15,3 0 35 0,5 3 32 0,0-3 29 0,-8 3 26 0,8 0-96 0,0 3-170 16,0-3-92-16,0 6-55 0,0-4-32 0,0 4-19 0,0 0-22 0,0-5-19 16,0 5-19-16,0 0-16 0,0-6-16 0,0 6-14 0,0 0-14 0,0 0-9 0,0 0-12 15,0-3-11-15,0 3-7 0,8 0-7 0,-8 0-7 0,5 0 0 0,3 3-5 16,-2-3-1-16,1 0 2 0,7 6-1 0,-9-1 2 0,8-1 4 0,1 2 1 0,-2-3 2 15,1 3 3-15,1 4 0 0,-2 1 1 0,2-7 1 0,-1 5 0 0,1 0-2 16,-2 3 0-16,-1-3 0 0,5 1 0 0,-5 4-2 0,-4-4-1 0,7-1-1 16,-7 2-1-16,-2-1 0 0,1-1 0 0,2 0 0 0,-8 1 1 0,0 1 1 0,0-1 1 15,0-5-1-15,0 3-1 0,0 3 1 0,0-7-1 0,-8 7-1 0,8-2 2 0,-6-3 1 16,1 3-1-16,-2 1-1 0,-1-1-1 0,2-3-1 0,-1 3-3 0,7 1-3 16,-6-1-3-16,1 0 0 0,-3-3-8 0,0 3-2 0,3 3-7 15,5-3-6-15,-6-5-9 0,6 5-11 0,-7-4-10 0,7 5-14 0,-5-5-11 0,5 5-13 0,-9-4-13 16,4-1-16-16,5-1-17 0,-7 1-16 0,7-1-21 0,-6 2-20 0,1-2-31 15,5 1-34-15,-9 1-72 0,2-3-83 0,7 4-46 0,-5-2-24 0,5-1 2 0,-7-4 17 16,7 5 27-16,0-5 30 0,-7 0 36 0,7 0 37 0,0 0 40 0,0 0 42 0,0 0 50 16,0 0 54-16,0 0 72 0,7 0 85 0</inkml:trace>
  <inkml:trace contextRef="#ctx0" brushRef="#br0" timeOffset="-75682.27">32552 5824 0 0,'0'-6'24'0,"5"2"143"0,-5-1 84 0,0-1 65 0,0 2 53 0,0-7 49 0,0 7 48 16,0-1 43-16,6 1 41 0,-6-1 39 0,0 1 35 0,0-2 29 0,0 6 25 16,8 0-109-16,-8-6-185 0,0 6-105 0,0 0-57 0,0 0-38 0,0 0-23 0,0 0-30 15,0 0-28-15,0 0-27 0,0 0-27 0,0 0-17 0,0 0-14 0,0 0-4 0,0 6-3 16,5 0-2-16,-5-2-3 0,0 1-4 0,8-1-3 0,-3 5-2 0,-5 2-3 16,7-1 1-16,0-1 3 0,-7 6 4 0,5-6 0 0,3 6-4 0,-8 1-7 0,0-3-16 15,0 2-18-15,0-1-23 0,0 2-20 0,0-1-23 0,0-6-21 0,0 6-25 0,0 0-23 16,0-2-29-16,0-2-25 0,0-2-30 0,0 7-33 0,0-7-51 0,0 0-57 0,0 1-66 15,0-5-66-15,0 5-15 0,-8-4 14 0,8-1 27 0,0-1 35 0,0-4 37 16,-5 0 40-16,5 0 41 0,0 0 44 0,0 0 48 0,-7-4 49 0,7-1 61 0,-7-1 64 0</inkml:trace>
  <inkml:trace contextRef="#ctx0" brushRef="#br0" timeOffset="-75475.93">32545 5618 0 0,'0'-19'13'0,"0"3"131"16,0 2 79-16,0 1 57 0,0-2 48 0,-9 3 38 0,9 3 38 0,0 0 33 0,0-1 32 0,0 1 28 0,0 4 24 0,0-2 21 15,0 4 21-15,0-3-100 0,0 6-166 0,0-4-91 0,0 4-55 0,0-5-36 16,0 5-27-16,0 0-23 0,0 0-24 0,0 0-20 0,0 0-19 0,0 0-11 0,0 0-11 16,0 0-14-16,9 0-16 0,-9 5-23 0,7-5-26 0,-7 4-32 0,5 2-28 15,1-3-36-15,-6 4-34 0,8 2-61 0,-3 0-69 0,3 2-59 0,-3-7-46 0,-5 5-14 16,7 3 4-16,0-8 19 0,-2 7 28 0,-5-8 32 0,8 3 39 0,-8-2 43 0,7 1 42 0,-7-5 48 16,0 6 50-16,0-6 63 15,5 0 79-15</inkml:trace>
  <inkml:trace contextRef="#ctx0" brushRef="#br0" timeOffset="-75017.24">32916 5608 0 0,'5'-4'9'16,"3"-1"123"-16,5-4 75 0,-7 2 55 0,-1-2 42 0,2 4 39 0,-7-5 39 0,8 1 39 15,-2 0 44-15,1-3 40 0,-1 3 43 0,-1 5 38 0,-5-7 38 16,8 7-81-16,-8-1-148 0,0 1-77 0,0-1-39 0,8-2-22 0,-8 4-12 0,0 3-15 0,0 0-16 0,0 0-22 16,0 0-29-16,0 0-23 0,0 0-28 0,0 0-25 0,0 0-23 0,0 0-20 15,0 0-17-15,0 0-14 0,0 0-10 0,0 0-9 0,0 3-1 0,0-3-6 0,0 12-3 16,0-8-1-16,0 5 0 0,-8 2 2 0,8 2 1 0,0-1-1 0,0 3 4 15,0-2 4-15,0 8 5 0,0-7 2 0,0 5 1 0,0 0-4 0,0 2-4 0,0-3-5 16,0 3-1-16,0-2 2 0,0-1-5 0,0-3-1 0,0 6-6 0,8-2-3 16,-8-4-6-16,0 0-6 0,0-2-6 0,0 2-7 0,0 0-7 0,5-4 2 0,-5-3 1 15,0 3 2-15,6-2-3 0,-6-3-3 0,0 3 0 0,7-3 1 0,-7-2 1 0,0 1 6 16,0-1 6-16,6-4 6 0,-6 0 8 0,0 6 7 0,0-6 9 0,0 0 5 16,0 0 6-16,0 0 6 0,0 0 6 0,0 0 7 0,0 0 4 0,0 0 2 0,0 0 3 15,0-6 5-15,0 6 1 0,0-4-1 0,0-1-4 0,-6-5-6 0,6 4-10 0,0-3-9 16,-7 4-7-16,1-5-7 0,1 1-3 15,-3-6-1-15,0 5 0 0,3-5-2 0,-1 1 0 0,-7 0 0 0,5-1 1 16,-4 0 1-16,6 1 2 0,-7-2 5 0,0 7 3 0,6-1 4 0,-5-4 2 0,4 10-2 0,1-7-5 0,2 7 2 0,-9-2-3 0,9 0-1 31,-3 6-6-31,2 0-4 0,6 0-4 0,-7 0-1 0,1 6 2 0,-1 0-1 0,2-2-1 16,-4 7 1-16,9-7 3 0,-5 1 1 0,-2 4 3 0,7 1-3 0,-6-1 0 0,6-3-2 16,-7 4 4-16,7-1-1 0,0-4 4 0,-7 5 0 0,7-5 2 0,0 5 0 15,0-5 5-15,0 5 3 0,0-6 4 0,0 5-1 0,7-4 1 0,-7 5 3 0,0-5 4 16,7 5 2-16,-7-4 3 0,6 3 3 0,1 0 0 0,-2-3 3 0,-5 3-4 0,9-3 2 15,3 3 0-15,-6-3-7 0,1-2-7 0,7 1-10 0,-9 5-13 0,9-7-18 16,-9 3-26-16,10-6-21 0,-3 6-25 0,0-6-29 0,-4 3-29 0,5 3-37 0,-2-6-34 16,-4 0-83-16,7 6-101 0,-7-6-58 0,4 0-34 0,-3 0 2 0,0 0 19 0,3 0 27 15,-4-6 36-15,-1 6 38 0,9-6 40 0,-10 3 42 0,7-3 44 0,-5-3 49 0,1-1 51 16,4 5 75-16,-5-5 87 0</inkml:trace>
  <inkml:trace contextRef="#ctx0" brushRef="#br0" timeOffset="-74227.98">33397 5550 21 0,'-5'-5'58'0,"5"5"23"0,-8-4 21 0,1-2 28 0,2 0 30 0,-4 2 31 0,9-1 29 0,-5 1 27 0,0-1 25 0,5-1 5 0,-8 2-10 0,3-1-7 0,5 5-5 0,0-4-7 0,-8-1-8 0,8 5-8 0,0-7-5 0,0 7-16 0,0 0-21 15,0 0-16-15,0 0-15 0,0 0-11 0,0-3-10 0,0 3-6 0,0 0-5 0,0 0-5 0,0 0-4 0,0-6-6 0,0 6-3 0,0 0-3 16,0 0-4-16,0 0-2 0,0 0-2 0,0-4 3 0,0 4-3 0,0 0 1 0,0 0 2 16,0 0-1-16,0 0 1 0,0 0 0 0,0-5-1 0,0 5-3 0,0 0-2 0,0 0-3 15,0 0-6-15,0 0-5 0,0 0-7 0,0 0-7 0,0-6-10 0,0 6-8 16,0 0-7-16,0 0-8 0,0 0-6 0,0-4-6 0,0 4-8 0,8 0-4 0,-8 0-6 0,5-5-3 15,-5 5-1-15,8 0-3 0,-8 0-3 0,5 0 0 0,-5 0 0 0,0 0-2 0,5 0-1 16,-5 0-1-16,0 0 0 0,0 0 0 0,9 0 0 0,-9 0 0 0,0 0 0 16,0 0 2-16,0 0-2 0,5 0 1 0,-5 5 0 0,0-1 4 0,0-4 3 0,0 6 1 15,7-1 2-15,-7-1 1 0,0 2 3 0,0-3 2 0,0 9-1 0,0-8 0 0,0 5 1 16,0 2-2-16,0-7-1 0,0 5 1 0,0-3-2 0,0 4 1 0,0 1-3 0,0-2-2 16,0-5-1-16,0 7-1 0,0-1-1 0,8-1 1 0,-8 0 0 0,0 1-1 0,0 0 3 15,0 0 1-15,5 0-1 0,-5-1-1 0,0 0 1 0,0 2 0 0,7-1 0 0,-7-1-1 16,0 1 1-16,7 1 0 0,-7-7 0 0,5 5 1 0,-5 0 1 15,0 3 0-15,7-9-1 0,-7 9 0 0,6-8 1 0,-6 5-1 0,0-4 0 0,8-1-1 0,-8 7 1 16,6-7 0-16,-6 2 1 0,0-1 1 0,0-1-4 0,7 2 1 0,-7-6-1 0,0 4 0 16,5-4 4-16,-5 0-1 0,0 5 1 0,0-5 1 0,0 4 1 0,0-4-1 0,9 0 3 15,-9 0-3-15,0 0 4 0,0 0 1 0,0 0 3 0,5 0-1 0,-5 0 2 0,0 0 1 16,0 0-2-16,5 0-2 0,-5 0 1 0,0 0 0 0,0 0-1 0,8 0 0 0,-8 0 4 0,0 0-1 16,0 0-3-16,5 0 1 0,-5 0 2 0,0 0-3 0,0 0 0 15,0 0 0-15,0 0 2 0,0 0 4 0,0 0 0 0,0 0 5 0,0 0-1 0,0 0 1 0,0 0-3 16,0 0 2-16,0 0 0 0,0 0 0 0,0 0-4 0,0 0-3 0,0 0-3 0,0 0-5 15,-5 0-7-15,5 0-6 0,-8 0-4 0,8 5-2 0,-5-5-5 0,5 6-1 0,-5-6-2 16,-4 4-1-16,9 1 0 0,-5-5-3 0,5 6 3 0,-7 4 0 0,7-5 1 0,-6-1 5 16,-2 0 3-16,8 7 4 0,0-7 3 0,-6 1 3 0,6 4 0 0,0-3 0 0,-7 4-1 15,7-5 0-15,0 5 4 0,0-7 1 0,0 9-2 0,0-9 2 0,0 3-2 0,0 4 1 16,0-5 1-16,0 4-2 0,0-5 1 0,0 7-2 0,0-7 1 0,0 1 1 0,7 5 2 16,-7 0 0-16,0-1 0 0,6-4 0 0,-6 5-2 0,8 1 4 0,-8-1 1 0,6-5 3 15,-6 4-4-15,7 1 2 0,-2-1 0 0,-5 0 3 0,9 3 2 0,-9-8 2 0,5 5-2 16,0 0 3-16,-5-3-3 0,8 3 1 0,-8 3-3 0,5-8 2 0,-5 1-1 0,0 4-1 15,0-5 1-15,8 2 0 0,-8-1-1 0,0-1-2 0,0-4-1 0,0 0-1 0,0 5 2 16,0 2 1-16,0-4-1 0,0-3 2 0,0 6 0 0,0-1 3 0,-8-1 2 0,8 0-2 16,0 2 1-16,0-6 2 0,0 5 0 15,0-5 0-15,-5 4-2 0,5 1-4 0,0-5-9 0,-8 6-7 0,8-6-7 0,-5 0-14 0,5 4-14 0,-5-4-17 0,5 6-21 0,-9-6-23 16,4 5-24-16,-2-5-26 0,1 0-29 0,-2 4-34 0,2-4-31 0,-1 0-41 16,2 0-43-16,-9 0-72 0,9 6-83 0,-10-6-38 0,10 0-15 0,-9 0 11 0,9 0 24 0,-8 0 34 15,5 0 37-15,-5 0 42 0,-1-6 43 0,9 6 46 0,-8 0 48 0,6-4 54 0,-5 4 56 16,5-5 74-16,-6 5 71 0</inkml:trace>
  <inkml:trace contextRef="#ctx0" brushRef="#br0" timeOffset="-73676.08">33118 5520 12 0,'0'-4'89'0,"0"4"43"0,0 0 35 0,0-5 31 0,-7-1 31 0,7 6 31 0,0-4 29 0,0 4 28 0,0-5 31 15,-8 5 27-15,8 0 32 0,0-4-22 0,0 4-54 0,0-5-39 0,0 5-32 0,0-7-21 0,0 7-8 0,0 0-10 0,0-3-9 0,0 3-11 0,0 0-10 0,0 0-8 0,0 0-8 0,0-6-8 0,0 6-12 0,0-4-9 0,0 4-9 16,0 0-8-16,0 0-9 0,0 0-10 0,0 0-8 0,0 0-8 0,0 0-13 0,0 0-11 16,0 0-11-16,0 0-12 15,0 0-13-15,0 0-8 0,0 0-5 0,8 0 0 0,-1 4 1 0,-7 2-1 0,6-6-1 0,-6 3 6 0,6 9 7 0,1-8 2 0,-2 5 3 16,3 2 6-16,5 2 2 0,-7 3 3 0,1-2 1 0,7 1-2 0,-9 4-7 0,2-4-5 16,-1 5-6-16,-1 0-4 0,4-2-4 0,-2 6-12 15,-2-3-12-15,2-2-16 0,-7 5-13 0,0-3-18 0,7 3-19 0,-7-5-23 16,-7 0-26-16,7 1-32 0,0 1-37 0,-7-2-39 0,2-1-44 0,-2 3-66 0,-2-2-79 15,4 2-83-15,-1-8-83 0,-6 7-22 0,-2-1 6 0,1-4 24 0,0 4 31 0,0-4 42 16,-6 0 45-16,4 0 53 0,3-6 52 0,-8 7 55 0,1-7 54 0,-1 0 68 0,1-3 73 0</inkml:trace>
  <inkml:trace contextRef="#ctx0" brushRef="#br0" timeOffset="-66667.54">28160 7382 10 0,'8'-9'104'0,"-8"-1"62"0,0-5 47 0,6 4 43 0,-6-2 36 0,0-2 38 0,0 6 35 0,0-7 35 0,0 5 28 0,0-2 34 0,-6 4 29 0,6-3-22 0,0 3-49 0,0 0-67 0,0 3-71 0,0-3-41 0,0 5-24 0,0-1-17 0,0-2-14 0,0 7-17 0,0-3-13 0,0 3-16 0,0 0-13 16,0-6-19-16,0 6-15 0,0 0-17 0,0 0-16 0,0 0-13 0,0 0-14 15,0 0-11-15,0 0-8 0,0 0-5 0,0 6-6 0,0-3-1 0,6 4-6 0,-6 2-2 16,5 0-1-16,-5 6 2 0,8 0 4 0,-1 0 2 0,-7 4 6 0,6 2 3 16,2 3 3-16,-3-6 0 0,0 13 1 0,4-7-3 0,-4 0-6 15,2 0-1-15,-1 1-3 0,1-1-1 0,0 1-1 0,0-1 1 0,-2 0-2 0,3-4 2 16,-3 4-1-16,3 0 1 0,-2-3-1 0,-1-3 1 0,2 3 0 0,2-8 0 0,-4 7 0 16,-5-4 1-16,6-7-1 0,-6 6 3 0,7-6-1 0,-7-5 2 0,5 8 0 15,-5-8 2-15,0 1 1 0,0-5 4 0,0 0 4 0,0 0 3 0,0 0 6 0,0 0 6 16,0 0 6-16,0 0 3 0,0 0 1 0,0 0 1 0,0 0-1 0,0 0-2 15,-5 0-2-15,5-5-2 0,-7 1-3 0,7-2-6 0,-6 0-3 0,6-3-8 16,-5 0-5-16,-4 3-6 0,2-3-6 0,2-7-4 0,-1 7-2 0,-2-6-1 16,3 6-3-16,-3-7 1 0,3 2 1 0,-2-5-1 0,0 4-1 0,0-4 0 15,1-1 2-15,6 1-2 0,-7-6-1 0,2 7 0 0,5-7-2 0,-9 5 1 16,9-5-2-16,0 1 1 0,0 0 2 0,0 5 0 0,0-5 1 0,0 3 3 16,0-3-1-16,0 5-1 0,0 4 2 0,0 0 0 0,0 0 1 0,0 2-1 0,0 1-1 15,0-2-3-15,9 4-4 0,-9 6-1 0,5-5-3 0,-5 4-2 0,7-5-3 16,-1 4-1-16,1 1-1 0,0 1 1 0,5-2 1 15,-4 3-2-15,5-3 1 0,-2 6 2 0,5 0 1 0,-5 0 5 0,1 6 1 0,9-6 5 0,-8 3 2 0,1 3 2 16,-2 3 4-16,0-3 0 0,3 9 2 0,-4-6 3 0,-3 5 3 0,-3 0 2 16,2 1 2-16,1 0 3 0,-8 4 4 0,0 2 0 0,0-2 3 0,0 1 3 15,0 5 1-15,-8-7 1 0,1 3 2 0,2-2-1 16,-3-5 1-16,2 5-2 0,1-3 0 0,-10-2-4 0,3 1-1 0,5-2-2 0,-6 3-4 0,0-7-4 0,7 2-5 16,-7-2-3-16,0 1-7 0,0-4-4 0,8 3-8 0,-11-5-9 0,11 7-9 15,-9-7-11-15,9 1-7 0,-3-5-12 0,-4 4-8 0,12-4-9 0,-7 5-12 0,0-5-6 16,1 0-9-16,-1 6-11 0,7-6-11 0,0 0-20 0,0 0-19 15,0 0-22-15,0 0-22 0,0-6-38 0,7 1-42 0,-7 1-50 0,6-1-54 0,1 1-30 0,0-7-19 16,5 7 5-16,-4-5 17 0,5-3 25 0,-2 3 28 0,5-6 37 0,-5 6 40 16,1-7 42-16,4 7 42 0,2-6 52 0,-4 2 50 0</inkml:trace>
  <inkml:trace contextRef="#ctx0" brushRef="#br0" timeOffset="-66267.24">28623 7412 76 0,'0'0'160'0,"0"0"55"0,7 0 43 0,-7 0 41 0,0-6 39 0,-7 0 35 0,7 3 35 0,0-3 31 0,0 1 33 0,0 1 30 0,-5-2 32 0,5-3-58 0,0 5-103 0,0-1-74 0,-7-5-54 0,7-1-31 0,0 7-19 0,0-5-17 0,0-3-18 0,0 9-15 0,-8-6-14 0,8-3-13 0,0 8-11 0,0-1-13 0,0-5-12 0,0 5-11 0,0 1-8 0,0-2-10 0,0 3-8 0,0-3-8 0,0 6-11 0,8-6-10 0,-8 6-8 0,0 0-8 0,0-4-8 0,0 4-4 16,7 0-3-16,-7 4-6 0,5-4 1 0,2 6-4 0,0 0 2 0,-2 3-1 16,3-5 1-16,-3 11 3 0,9-6 4 0,-9 6 2 0,3 0 6 0,5 4 2 15,-5-4 3-15,-3 6 2 0,9-3 2 0,-9 3-1 0,2 2 0 0,-7-3 0 16,6-1-2-16,-6 1-4 0,7-1-1 0,-7 2-3 0,0-3-1 0,0-3 1 0,0 5-1 15,0-6 2-15,0-4 0 0,0 4 3 0,0-4 0 0,-7 1 1 16,7-1 2-16,0-7 4 0,0 7 6 0,-6-5 2 0,6 1 9 0,-7-6 2 0,7 3 5 16,-5-3 2-16,5 7 2 0,0-7 2 0,-9 0 2 0,9 0 0 0,0 0 2 0,-5 0-3 31,5 0-1-31,-5-7-1 0,5 7-2 0,-8-3 0 0,8-3-4 0,0 1-2 16,-5-5 1-16,5 7-5 0,0-7-2 0,-8-1-3 0,8 1-3 0,0 1 0 15,0 0-1-15,-8-2-1 0,8-2-4 0,0-3-1 0,0 1-3 0,8 1-2 0,-8-2-3 16,0-2 0-16,8-1-4 0,-8-2-3 0,5-3-1 0,3 0-3 0,-3 5-7 15,0-5-3-15,4-1-10 0,3 5-12 0,-6-5-15 0,7 6-19 0,-5 4-20 16,4 0-19-16,0 0-19 0,3 6-21 0,-1 0-21 0,-4-1-27 0,3 5-27 0,1 1-46 16,6-1-51-16,-7-2-75 0,0 7-80 0,6 0-32 0,0 0-8 0,-6 7 17 15,8-7 28-15,-8 5 32 0,0-1 34 0,0 1 38 0,-2-5 40 0,5 4 43 16,-4-4 48-16,-6 6 55 0,7-2 62 0</inkml:trace>
  <inkml:trace contextRef="#ctx0" brushRef="#br0" timeOffset="-65413.52">29118 7303 0 0,'-5'6'11'15,"5"-3"126"-15,-7-3 70 0,-1 0 53 0,3-3 44 0,-3 3 38 0,2-6 36 0,6 3 35 16,-5-9 32-16,-3 3 28 0,8 3 28 0,-7-3 24 0,7 5 25 0,-6 4-91 16,6-6-160-16,0 6-81 0,0-3-39 0,0 3-29 0,0 0-23 0,0 0-23 15,0 0-23-15,0 0-22 0,0 0-21 0,0 0-16 0,-6 0-13 0,6 3-7 16,0-3-11-16,-7 6-7 0,7-2-5 0,0 5-4 0,0-3-8 0,-5-1-1 16,5 5 0-16,0-1 3 0,-8 0 7 0,8 3 3 0,0-8 7 0,0 5 2 0,0 2-1 15,0-1 2-15,0-1-4 0,0 0 1 0,0-3 2 0,8 3-2 16,-8-3 2-16,5 3 3 0,-5-3 1 0,7 3 2 0,-1-5 3 0,0 2 0 0,-6-2 3 0,7 1 3 15,1 0 3-15,3-5 2 0,-3 4 2 0,-3-4 3 0,3 0 3 0,4 0-2 16,-5 0 4-16,-2 0 2 0,10-4 2 0,-9-1-1 0,1 0 5 0,4 1-1 16,-4-2 2-16,2 2 1 0,-4-5 4 0,1 3-1 0,1-3 2 0,-7 3 3 15,5-3-1-15,-5 3 2 0,9-3-1 0,-9 0-3 0,0-1-1 0,0-1 0 0,-9 2-5 16,9-7-1-16,0 7-2 0,-5-6 0 0,5 6-3 0,-7-6-1 0,1 2-5 16,1 1-2-16,-4 3-3 0,2 0-4 0,2-1-2 0,-1 1-5 0,-1 4-3 15,1-2-6-15,-2 4-5 0,1 3-4 0,2-6-7 0,-2 6-8 0,2 6-3 16,-2-6-4-16,-1 3-2 0,3 9-2 0,5-8-3 0,-8 5-1 0,2 1 1 0,6 0 1 15,-5 6 2-15,5-3 3 0,-8 2 7 0,8-6 3 0,0 6 5 0,0 0 2 16,0 4 7-16,0-4 1 0,0 0 4 0,0 0 1 0,8 0 3 0,-8-6 2 16,0 6 1-16,5-1 1 0,1 0 1 0,-6-2 0 0,8 1 0 0,-3-2 3 15,-5-2 0-15,8 6 2 0,-1-5-1 0,-2-7 0 0,7 9 2 0,-5-3 1 0,1 0 1 16,-2-3 3-16,7-2 1 0,-8 5 5 0,11-3 2 0,-5 0-1 0,-4-2 3 16,7-4 0-16,-2 5 4 0,2-5 0 0,-1 0 2 0,-1 0 0 0,8 0 1 0,-8 0 1 15,2-5 0-15,-1 1-2 0,0-2 1 0,0 0 0 0,1-3-2 0,-2 5 1 16,-1-7 1-16,5 2 2 0,-3-1-2 0,-2 1 2 0,-3-6 2 0,4 5 2 15,-6-4 2-15,7-2 0 0,-5 1 3 0,-3 1 2 0,3 0 2 0,-2-7 1 0,-6 3 1 16,7-1-3-16,-7-2-2 0,6-3-2 0,-6 0 0 16,0-1-1-16,0 1 0 0,0 0-2 0,0 0-2 0,0-1-3 0,0 1 0 0,-6 3-4 0,6 2-1 15,0 4-2-15,0 0 1 0,-7 0-1 0,7 6 4 0,0 0-4 0,-6-1 1 16,6 4-8-16,0 2-4 0,0-1-11 0,0 5-8 0,0 0-8 0,0 0-5 0,0 0-5 16,0 0-1-16,0 0-1 0,0 5-2 0,0-1 0 0,0 2 0 0,-8 4 1 15,8-1 2-15,0 0 3 0,0 6 3 0,0 0 8 0,0 0 7 0,0 4 8 16,8-4 5-16,-8 6 2 0,0-3 0 0,0 3-1 0,6-2 0 0,-6-1-1 0,7 7-2 15,-7-5 1-15,6-1-2 0,-6 6 0 0,7-11-1 0,-1 7 2 0,2-2-2 16,-8-1 0-16,5-2 1 0,0-1 1 0,3-1 0 0,-8-4 0 0,6 5-1 0,1-5 2 16,-7-1-2-16,8 0 2 0,-8-3-1 0,5 3 1 0,1-3 2 0,-6-3 0 15,0 3 1-15,8 0 1 0,-8-6 2 0,0 0 4 0,0 4 4 0,0-4 4 16,0 0 7-16,0 0 2 0,0 0 3 16,0 0 2-16,5-4 1 0,-5-2 1 0,0 6-1 0,0-6 0 0,0-3 0 0,0 5 0 0,-5-7-2 0,5 7-5 15,0-5-6-15,-8-2-3 0,8-2-7 0,-6 1-3 0,6 3-3 0,-5-6-4 16,-3 2 0-16,1-2-2 0,1 0-1 0,-2-4-2 0,3 4-2 0,0 0-1 0,-3 0-3 15,8 0 0-15,-13 6-2 0,7-6-2 0,6 5-4 0,-7 5-4 0,-7-5-1 16,14 7-6-16,-13 3-1 0,8-6-2 0,-3 6-2 0,2 6-1 0,1-3 2 0,-2 3-2 16,-7-2 2-16,9 5-2 0,-3 2 0 0,3-1 1 0,-2-1 2 15,-2 6 3-15,4-5 1 0,-1 4 5 0,-1 2 2 0,7-7 0 0,-5 6 1 0,5-6 0 16,-9 6-1-16,9-5 2 0,0-1 0 0,0 1 0 0,0 0 1 0,0 0 4 16,0-1-1-16,9 1 4 0,-9-4-1 0,0 3 2 0,5-4 1 0,2 5 1 15,-7-5 3-15,6 5 2 0,-1-7 1 0,11 9 2 0,-11-8 2 0,3 1 0 0,3-1 1 16,4 1-8-16,-4 1-13 0,2-2-17 0,0-4-21 0,1 5-21 0,6-5-24 15,-6 4-34-15,4-4-36 0,3 0-60 0,-2 0-69 0,-7-4-93 0,8 4-104 16,0 0-42-16,-1-5-9 0,2 1 13 0,-3-2 24 0,3 1 33 0,-10 1 38 0,2-1 39 16,7-5 43-16,-8 1 50 0,-5-1 52 0,6-1 65 0,1 2 69 0</inkml:trace>
  <inkml:trace contextRef="#ctx0" brushRef="#br0" timeOffset="-65192.9">29862 7498 0 0,'-9'6'15'0,"9"-1"130"0,-5-5 70 0,5 0 48 0,0 0 37 0,0 0 31 0,0 0 32 0,0 0 33 0,0 0 31 15,0 0 28-15,-7-5 26 0,7-1 25 0,0 6 24 0,0-4-94 0,0-1-161 0,0 5-79 0,0-4-34 0,0 4-17 0,-6-5-7 0,6 5-9 0,0-6-16 0,0 6-13 0,0 0-17 0,0 0-16 0,0 0-11 0,0 0-14 0,0 0-15 0,0 0-15 0,0 0-16 0,0 0-13 0,6-4-12 0,-6 4-16 0,7-6-14 0,-2 6-21 0,-5 0-19 0,9-3-29 0,3 3-28 0,-6 0-44 0,-1-6-47 0,11 6-79 16,-4 0-95-16,-5 0-48 0,6-6-23 0,-1 6-2 0,-5 0 11 0,5 0 25 0,-4 0 28 15,-3 0 35-15,3 0 36 0,-2 0 45 0,-6 0 47 0,7 0 56 0,-7 0 59 0</inkml:trace>
  <inkml:trace contextRef="#ctx0" brushRef="#br0" timeOffset="-65019.75">29874 7577 0 0,'-7'10'26'0,"2"-1"145"0,-4 2 84 0,4-7 59 0,5 1 44 0,-7-1 34 0,7 1 28 0,0-5 26 15,0 0 24-15,0 0 25 0,0 0 19 0,0 0 20 0,0 0 20 0,0 0-111 0,0 0-185 16,0 0-98-16,7-5-53 0,-7 5-26 0,5 0-14 0,4 0-9 0,-4-4-1 15,2 4-7 1,-1-5-6-16,7 1-5 0,-5 4-4 0,4-6-12 0,0 1-16 0,3 1-26 0,4-1-29 0,-6 1-36 0,6 4-41 0,-6-6-45 0,7 0-52 0,-9 2-106 16,5-1-130-16,2 1-57 0,-4-2-16 0,-2 1 1 15,2 1 12-15,-1-1 23 0,1-5 32 0,-4 4 36 0,-2-3 43 0,5 5 48 0,0-7 52 0,-8 2 58 0,9 0 66 16</inkml:trace>
  <inkml:trace contextRef="#ctx0" brushRef="#br0" timeOffset="-64435.52">30480 7211 80 0,'0'-5'151'15,"0"1"47"1,0 4 40-16,0-5 38 0,0-2 39 0,0 4 34 0,0-3 35 0,-8 1 31 0,8 5 27 0,0-4 29 0,-5-2 27 0,5 3-61 0,0-3-108 0,-8 2-55 16,8-1-34-16,0-1-20 0,0 2-13 0,0 4-15 0,-5-6-17 0,5 1-12 31,0 5-15-31,0 0-10 0,0 0-11 0,0-4-14 0,0 4-12 0,0 0-19 15,0 0-18-15,0 0-17 0,0 0-17 0,0 0-13 0,0 0-9 0,0 0-10 16,0 4-4-16,0 1-5 0,0 1-5 0,0-2-2 0,0 7-3 0,0-1 1 0,0-1 2 16,5 6 5-16,-5 0 8 0,0-2 3 0,0 2 7 0,0 6 4 0,8-3 1 0,-8 1 0 15,0 5-2-15,0-3-5 0,0 4 1 0,5-1-3 0,-5 0-2 16,0 1-1-16,0-1-2 0,8-5-1 0,-8 5-4 0,0 0-2 0,6-3-3 0,-6-2-2 16,5-4-4-16,-5 4-1 0,7-4-3 0,2-1-4 0,-9 2-2 0,5-7-5 15,2 6-2-15,-7-6-1 0,6 0 0 0,-1-2 0 0,-5-2 2 0,9 4 3 16,-9-9 2-16,0 4 6 0,7 2 9 0,-7-6 9 0,0 0 8 0,0 0 8 15,0 0 4-15,0 0 7 0,0 0 2 0,0 0 3 0,-7-6 2 0,7 2-1 16,-9-1 1-16,9 1 1 0,-5-8-3 0,5 9-4 0,-6-8-5 0,-1 1-6 0,2 1-8 16,-4 0-2-16,2-7-2 0,7 7 0 0,-5-6 0 0,-1 1 1 0,-2-2 2 15,3-3 1-15,-3 1 2 0,8-3 0 0,-5 2 0 0,-2-1 2 0,7-5 1 16,-7 1 1-16,7-1 0 0,-5-2-2 0,5 2-1 0,0 1 3 0,-7 0-1 0,7-3 2 16,0 5 0-16,0-4-2 0,0 7 4 0,0 0 0 0,0 4 1 0,7-4-4 15,-7 4 1-15,0 0-3 0,5 4-1 0,-5 3-2 0,0-3-2 0,7 1-1 0,0 1-1 16,-7-2-3-16,5 7 0 0,3-1-1 0,-3 1-3 0,3-1-1 0,-2 5 0 15,-1-4 2-15,11 4-1 0,-11-6 3 0,2 6 3 0,4 6-1 0,-2-6 3 16,3 0 0-16,-6 4 2 0,7 1 0 0,-5-1 2 0,4 5 0 0,-6-3 0 16,7 3 3-16,-5-4-1 0,-3 11-1 0,3-7 1 0,-2 1 0 0,-1-1 1 0,3 6-1 15,-8 0 2-15,7-6 1 0,-7 6 2 0,0 1 1 0,0-2 0 0,0 0-2 16,-7 6 2-16,-1-5-4 0,3-2-6 0,5 8-9 0,-14-6-14 0,9 0-12 16,-3-2-11-16,-5 2-12 0,7 0-11 0,1 0-12 0,-10-6-15 0,9 0-9 15,-1 3-9-15,-4-3-14 0,4-5-12 0,-2 6-13 0,4-5-17 0,-1 0-10 0,-1-1-11 16,2 2-23-16,-4 0-28 0,2-6-49 0,7 3-54 0,-5-3-49 0,-1 0-38 15,-2 0-6-15,8 0 7 0,0 0 17 0,-5 0 28 0,-3-3 30 0,8-3 31 0,0 6 36 16,0-6 38-16,0-3 45 0,0 4 48 0,8-5 57 0,-8 1 72 0</inkml:trace>
  <inkml:trace contextRef="#ctx0" brushRef="#br0" timeOffset="-64182.82">30740 7035 0 0,'6'0'17'0,"0"-6"134"0,-6 2 78 0,8-1 55 0,-1-1 48 0,-7 3 39 0,0-3 37 0,5 2 36 0,-5-5 36 0,0 4 36 0,8-2 33 0,-8 4 31 0,0-3 29 0,0 6-97 0,0 0-169 0,0 0-92 0,0 0-49 0,0 0-32 0,0 0-23 0,0 0-20 0,0 0-20 0,0 0-20 0,0 0-21 0,0 0-15 0,0 0-15 0,0 0-11 0,0 0-9 0,0 6-4 0,0-3-5 15,0 4 0-15,6 2-2 0,-6 0 1 0,0 0 0 0,0 2 4 0,0-1 3 0,0 5 2 0,0-2 4 16,0 2-1-16,0 6-2 0,0-8-8 0,0 7-12 16,-6 1-16-16,6 2-16 0,0-2-15 0,0-3-21 0,0 6-17 0,0-3-14 0,0-2-15 0,0 2-15 0,0-3-19 15,0 1-20-15,0-4-25 0,0 6-26 0,0-8-28 0,6 1-29 0,-6-2-43 16,0 1-47-16,5-3-52 0,-5 0-49 0,8-6-11 0,-8 8 11 0,5-9 21 0,-5 3 26 15,7-2 33-15,-7-4 36 0,0 0 37 0,7 0 44 0,0 0 43 0,-1-4 48 0,-6-2 57 16,7 3 66-16</inkml:trace>
  <inkml:trace contextRef="#ctx0" brushRef="#br0" timeOffset="-63852.39">30915 7312 72 0,'7'-12'150'0,"-7"-4"50"0,8-4 38 16,-3 7 39-16,-5-8 35 0,7 2 35 0,-7 5 37 0,7-7 32 16,-7 8 31-16,0-2 32 0,0-1 29 0,5 7-53 0,-5-2-101 0,0 3-63 0,0-3-41 15,8 1-24-15,-8 5-13 0,0 1-17 0,0-1-16 0,0 5-19 0,0-6-18 0,0 6-21 16,0 0-16-16,0 0-20 0,0 0-20 0,0 0-17 0,0 0-16 0,0 0-10 15,0 0-8-15,0 0-8 0,0 0-2 0,-8 6-4 0,8-1-2 0,-5-1-1 16,-2 1-1-16,0 2 1 0,2 2 2 0,-3 0 3 0,1-5 5 0,2 7 4 0,-9-2 5 16,9 1-1-16,-8 1 0 0,5-1-6 15,2 3-5-15,-7-2-6 0,6-1-5 0,-6-1-3 0,7-4-5 0,-1 5-2 16,0-1-2-16,0 0-3 0,-6 3 1 0,8-9-2 0,5 7 0 0,-6-5-1 0,-2 5-2 0,8-5 3 16,-5-1 0-16,5 2 2 0,-7 3 0 0,7-3 3 0,-8-6-2 0,8 3 1 0,0 3-3 15,0-6-2-15,0 6-1 0,0-6-4 0,0 0-1 0,0 4 3 0,0-4-1 0,0 5 5 16,8-1 1-16,-8 1 4 0,0-5 5 0,7 6 6 0,-2-2 4 0,3 2 6 15,-2 3 9-15,-1-3 9 0,8 3 7 0,-6-5 6 0,7 7 3 0,-1-2 1 16,0 1 2-16,0-1-2 0,1-3-3 16,-1 3-1-16,6 0-6 0,-7 3 0 0,1-9-2 0,1 7-6 0,-1 1-2 0,0-2-9 0,-2-5-5 0,5 7-14 0,-4-7-21 15,-1 5-22-15,-3-3-25 0,5 0-30 0,-7 3-29 0,7-5-43 0,-5 1-45 16,-1 1-82-16,-2-2-93 0,2 1-72 0,-2-1-57 0,2 2-17 0,1-6 4 0,-3 6 22 16,3-6 32-16,-2 0 37 0,-1-6 42 0,-5 6 47 0,7-6 47 0,-7 2 55 15,9-5 60-15,-9-2 72 0,5 2 86 0</inkml:trace>
  <inkml:trace contextRef="#ctx0" brushRef="#br0" timeOffset="-63600.01">31247 7163 0 0,'8'-15'5'0,"-8"-6"119"0,7 6 78 0,-7 2 59 0,5-3 49 0,-5 2 43 0,0-1 40 0,0 6 38 0,0-7 39 0,7 7 37 16,-7 3 35-16,0-3 35 0,0 5 30 0,0-5-80 0,0 4-143 0,7-2-85 16,-7 7-55-16,0 0-35 0,0-3-29 0,0 3-22 0,0 0-22 0,0-6-20 15,0 6-18-15,0 0-18 0,0 0-20 0,5 6-10 0,-5-6-12 0,8 3-9 0,-8 4-6 16,7-2-6-16,-7-1-1 0,6 1 1 0,-6 5 5 0,6-7 2 15,-6 8 7-15,7-1 0 0,-7 0-1 0,5 4 1 0,-5-4-2 0,0 4-3 16,0 2-2-16,8-3 1 0,-8 7-6 0,0 1-1 0,0-2-4 0,0 6-2 0,0-7-7 0,0 6-8 16,0 1-11-16,-8-1-8 0,8 0-11 0,0 1-15 0,0 1-12 0,0-3-16 15,0-3-20-15,0 5-21 0,8-7-23 0,-8 3-24 0,0-6-25 0,0 4-26 16,6-4-29-16,-6 0-30 0,0-6-36 0,0 6-58 16,7-6-71-16,-7 1-54 0,0 0-42 0,0-5-2 0,0-5 19 0,0 4 31 0,0-4 36 0,0 5 39 0,0-5 40 0,0 0 43 15,-7 0 44-15,1-5 51 0,6 5 51 0,-8-4 65 0,3-1 80 0</inkml:trace>
  <inkml:trace contextRef="#ctx0" brushRef="#br0" timeOffset="-63395.21">31170 7425 0 0,'-7'-4'17'0,"1"-1"136"0,1 1 81 0,-4-2 59 0,9 0 48 0,-7 3 42 15,7-3 40-15,0 6 37 0,0-5 37 0,0 1 33 0,0-2 30 0,0 3 29 0,0-3 25 16,0 2-99-16,0-1-169 0,0-1-94 0,7 2-49 0,-7-2-30 0,9 1-18 16,-9-4-18-16,5 5-18 0,1-2-16 15,-6 0-18-15,7 3-13 0,-2-6-12 0,11 3-8 0,-11 0-9 0,1 2-8 0,7-1-8 0,-5-1-7 0,4 2-8 0,0-1-10 16,3 1-2-16,4-2-3 0,-6 6-6 0,0-3-13 0,5 3-15 0,-4 0-22 15,4 0-29-15,3 0-28 0,-8 0-30 0,1 0-40 0,-2 0-43 0,8 3-80 0,-8 3-100 16,-5-6-85 0,7 4-75-16,-1 1-27 0,-8-1 1 0,9-4 21 0,-9 6 33 0,3-6 39 0,-3 0 45 0,3 0 48 0,0-6 50 0,-3 2 56 0,-5-1 60 0,6-5 78 15,2 7 81-15</inkml:trace>
  <inkml:trace contextRef="#ctx0" brushRef="#br0" timeOffset="-63126.52">31723 7367 74 0,'-5'6'146'0,"5"-6"43"0,0 0 37 0,0 0 38 0,0 0 35 0,0 0 37 0,0-6 33 0,0 6 34 16,0 0 28-16,-8-4 27 0,8 4 27 0,0 0-57 0,0 0-105 16,0-5-53-16,0 5-29 0,0-6-15 0,0 6-10 0,0 0-12 0,0 0-17 0,0 0-12 0,0 0-14 0,0 0-11 0,0 0-9 0,0-4-10 0,0 4-6 15,0 0-10-15,0-6-11 0,0 6-12 16,0 0-11-16,0-5-13 0,0 5-13 0,0 0-9 0,8-4-13 0,-8 4-11 0,0-5-9 0,5 5-9 0,-5 0-9 0,7-4-4 31,-1 4-2-31,0-6-5 0,1 6-1 0,1 0-1 0,4-6-1 0,-5 6 0 16,6-3 2-16,0 3 1 0,0 0 1 0,0 0-1 0,0 0-3 0,-2 0-12 15,5 0-17-15,-11 0-18 0,8 0-24 0,1 0-23 0,-2 0-23 0,-6 3-30 0,7-3-38 16,-5 0-60-16,-3 6-67 0,2-6-92 0,0 0-99 0,0 0-34 0,-1 6-4 0,-6-6 19 16,0 0 30-16,0 0 37 0,0 0 37 0,0 0 43 0,0 0 41 0,0-12 49 15,-6 9 53-15,6-3 66 0,-7-3 70 0</inkml:trace>
  <inkml:trace contextRef="#ctx0" brushRef="#br0" timeOffset="-62763.82">31868 7142 0 0,'-9'-10'18'0,"9"5"135"16,-7-4 78-16,7 3 61 0,0-2 48 0,-5-3 46 0,5 8 43 0,-6-9 40 15,6 3 41-15,-7 3 33 0,7-3 33 0,0 5 27 0,0-1 31 0,0 1-102 16,0 4-172-16,0-6-93 0,0 6-48 0,0 0-32 0,0-6-22 0,0 6-25 0,0 0-21 16,0 0-21-16,0 0-19 0,0 0-15 0,0 0-15 0,0 0-12 0,0 0-11 0,0 0-10 15,0 0-8-15,0 0-10 0,0 0-7 0,0 0-9 0,0 0-1 0,0 0-6 16,0 0 1-16,0 0 0 0,0 6 1 0,7-6 2 0,-7 6 2 0,6-2 1 15,-1 1 3-15,2-1-1 0,2 5 6 0,-4-3 4 0,2 3 2 0,5 3 4 0,-4-3 3 16,4 0 1-16,2 1-2 0,-1 4 2 0,-1-4-3 0,2 5 0 0,-8-6 1 16,7 6-4-16,5 1 4 0,-2-2-2 0,-3 0 1 0,-3 0 0 0,-1-2-1 0,3 1-1 15,2 2-2-15,-8-6 1 0,1 3-1 0,-2-3 1 0,3 6-2 0,-2-11 1 16,-6 5 6-16,5 2 2 0,-5-7 0 0,0 2 3 0,-5 3 2 0,5-3 3 0,-6 3-1 16,6-5 3-16,-8 7 1 0,3-8-2 0,-2 9 1 0,1-8-1 0,-8 5 0 15,7 1-3-15,2-5-3 0,-9 4-6 0,9-3-2 0,-8 3-2 0,5 1-6 0,0 1-2 16,3-7-5-16,-1 5-4 0,-1 2-7 0,1-1-5 0,6-7-7 0,-7 9-10 15,1-3-17-15,6 0-10 0,0-3-11 0,0 3-10 0,0 1-13 0,-7 0-14 16,7-5-17-16,0 4-16 0,0-3-21 0,0 3-18 0,7-5-16 0,-7 1-28 0,0 5-31 16,0-4-47-16,0-1-54 0,0-1-53 0,0 2-50 0,0-3-9 0,6 3 9 0,-6-6 24 15,0 4 28-15,0-4 34 0,0 5 35 0,0-5 39 0,0 0 39 16,0 0 46-16,7-5 49 0,-7 1 59 0,6-2 72 0</inkml:trace>
  <inkml:trace contextRef="#ctx0" brushRef="#br0" timeOffset="-62463.99">32421 7294 0 0,'13'0'43'0,"-6"-6"112"0,-7 2 69 0,6-1 54 0,0-1 44 0,-1 2 41 0,2-1 39 0,-7 1 39 0,0-5 39 0,8 3 36 0,-8 0 37 0,0-3 13 16,6 4 2-16,-6 1-81 0,0-6-130 0,0 10-73 0,0-5-41 0,0 5-29 15,0-9-14-15,0 2-16 0,0 7-13 0,0 0-15 0,0-3-18 0,0 3-14 0,-6-6-12 16,6 6-14-16,0 0-11 0,0 0-13 0,0 0-16 0,0 0-15 0,0 0-10 15,0 0-14-15,0 0-6 0,0 0-8 0,-8 6-7 0,8-6-10 0,0 10-5 0,-7-5-7 16,7-1-5-16,-5 5-2 0,5 1 0 0,0 0 3 0,-6 6 4 0,6-7 3 16,0 4 6-16,-6 2-1 0,6 0 1 0,0 0-3 0,0 4-6 0,0-4-2 0,0 0-4 15,0 4-7-15,0-5-9 0,6 2-16 0,-6-1-17 0,0-1-19 0,0 2-19 16,6-3-22-16,-6-2-20 0,0-2-28 0,0 1-25 0,0-1-26 0,5-3-26 16,-5 3-56-16,0-3-72 0,0-6-71 0,0 4-68 0,0-4-14 0,0 0 10 0,0 0 27 15,0 0 35-15,0 0 34 0,0 0 38 0,-5-4 43 0,5-2 43 0,-6-3 47 0,6-1 48 16,-6-1 65-16,-1-2 71 0</inkml:trace>
  <inkml:trace contextRef="#ctx0" brushRef="#br0" timeOffset="-62300.58">32213 6987 0 0,'-8'-10'23'0,"8"-5"139"0,-5 5 79 0,5 1 57 0,-8-2 42 16,8 7 34-16,0-7 29 0,0 7 24 0,0-7 20 0,0 7 22 0,8 0 13 0,-8-1 18 16,5-1 14-16,3 3-114 0,-8 3-184 0,5-7-100 0,2 7-51 0,0-5-29 15,-2 5-19-15,2 0-10 0,1 0-7 0,4 5-5 0,-5-5-2 0,-2 7-3 0,2-4-3 16,2 3-12-16,2 3-17 0,-4-5-28 0,7 7-32 0,-9-7-58 0,8 7-72 15,-8-1-86-15,11 4-91 0,-11-4-38 0,8-1-8 0,-7 0 3 0,9 3 12 0,-10-3 17 16,9-5 22-16,-9 5 29 0,3-3 38 0,-1-1 45 16,-1-1 49-16,-6-4 66 0,6 6 70 0</inkml:trace>
  <inkml:trace contextRef="#ctx0" brushRef="#br0" timeOffset="-61832.47">32778 7005 0 0,'7'-4'29'0,"0"-1"149"0,-1 1 84 0,1-8 62 0,-2 3 47 0,4 0 42 0,-4-1 39 0,2 1 41 15,-7-2 36-15,6 7 35 0,1-7 30 0,-1 7 28 16,2-7 28-16,-8 7-117 0,5 0-196 0,0-1-103 0,4-1-56 0,-9 6-31 0,5-3-19 0,-5 3-18 16,0 0-18-16,0-7-20 0,0 7-23 0,0 0-18 0,0 0-10 0,0 0-10 0,0 0-2 0,0 0-1 15,0 10-3-15,0-4 1 0,0-1 3 0,0 3-3 0,0 3 1 0,0-2-2 16,0 7-1-16,0-7 3 0,-5 6 6 0,5 0 1 0,0 4 4 16,-9-4-3-16,9 3-2 0,-5-2-4 0,5 2-2 0,-5 2-5 0,5-4-10 0,-8 3 0 0,8 1 2 0,-6-5 1 15,6 4-1-15,0-4 0 0,-7 0 0 0,7-2-3 0,7 2-4 0,-7 0-2 16,0 0-4-16,0-2-4 0,0-2-9 0,6 5 1 0,-6-7-1 0,8 0-5 0,-8 1-5 15,0-1-2-15,5 2-3 0,-5-1 2 0,0-5 0 0,5 5 1 0,-5-7 1 16,9-3 8-16,-9 6 10 0,0-6 9 0,0 0 13 0,0 0 9 0,0 0 7 0,0 0 4 16,0 0 5-16,0 0 1 0,0 0 8 0,0-6 1 0,0 3 1 0,-9-3 0 15,9 2-1-15,-5-7-5 0,5 7-8 16,-5-7-8-16,-3 2-6 0,2-1-6 0,-1-5-4 0,1 6-1 0,-1-6-2 0,-7 0 2 0,9 5 1 0,-2-5 0 0,-6 6-2 0,6-6 0 16,-5 6 0-16,4 0 0 0,2-7-4 0,-7 11-2 0,8-5-2 0,-2 7-3 0,-2-3 2 15,-2 2-2-15,4-1 3 0,2 5-5 0,-3 0-4 0,2 0-1 0,-1 0 1 16,1 5-1-16,-2-5-3 0,3 4 3 0,-3 2 2 0,3-3 3 0,0 7 5 0,-4-5 1 15,9 1-2-15,-5 4 1 0,5-5 0 0,-7 4 2 0,7-5 3 0,0 6-2 0,-8 0 3 16,8 0 1-16,0-4 4 0,0 3 2 16,0-5-2-16,8 5 2 0,-8 2 0 0,0-7 6 0,7 8 1 0,-7-3 4 0,5-6-2 0,4 9 2 0,-4-3 0 0,0 0-2 0,8-3 2 15,-5 4 1-15,5-1-1 0,1-3-5 0,-9 3-5 0,8-5-17 0,1 1-18 16,-2 4-28-16,1-3-30 0,1 0-26 0,-2-2-24 0,2 5-42 0,-1-3-45 16,-8-2-84-16,9 1-100 0,-1 0-70 0,0-1-49 0,0 2-12 0,1 0 9 0,-9-6 26 15,10 0 33-15,-3 0 42 0,0 0 42 0,-4 0 44 0,5-6 43 0,-7 0 55 0,-1 2 57 0,10-1 76 16,-9 0 90-16</inkml:trace>
  <inkml:trace contextRef="#ctx0" brushRef="#br0" timeOffset="-61563.09">33195 7264 91 0,'7'-4'158'0,"-7"4"43"0,6-6 35 0,-6 3 34 0,5 3 31 0,-5-6 33 0,9 0 33 0,-9 6 31 0,0-4 31 0,7-1 27 0,-7 0 26 0,0 1-62 0,0-2-117 0,5 2-56 0,-5-1-27 0,0 1-11 0,0-1-5 0,7-2-8 0,-7 4-5 0,0-3-10 0,0 1-9 0,0 1-13 0,0-2-9 0,0 3-8 0,0-3-6 0,0 2-3 0,0 4-7 0,0-5-7 0,0 5-7 0,0-6-10 32,0 6-7-32,0 0-11 0,0 0-8 0,0 0-13 0,0 0-13 0,0 0-12 15,0 0-6-15,0 0-9 0,0 0-5 0,0 0-5 0,0 0-5 0,0 6-2 0,0-1 0 16,0-1 2-16,0 2 1 0,0 3-1 0,0 0 0 0,0 0 1 0,0 7 1 16,0-7 1-16,0 6 9 0,-7 0-1 0,7 0-4 0,0-2 0 0,0 2-4 0,0 6-4 15,0-6-5-15,-5 3-9 0,5-2-10 0,0 2-10 0,0-3-11 0,0 0-10 0,0 0-13 16,-7-1-17-16,7 0-25 0,0-2-27 0,0 1-27 0,0-7-35 0,0 3-37 0,0 0-32 15,-9-3-33-15,9-1-67 0,0-1-82 0,0-4-67 0,-5 0-57 0,5 0-9 0,0 0 14 16,-6 0 27-16,-1 0 36 0,7-4 43 0,-5-1 45 0,-4-5 49 0,4 1 51 0,-2-2 49 16,1 1 51-16,1-5 70 0,-3 1 81 0</inkml:trace>
  <inkml:trace contextRef="#ctx0" brushRef="#br0" timeOffset="-61182.66">33202 7054 0 0,'0'0'9'0,"6"-4"127"0,-6 4 81 0,0 0 59 0,0-5 50 16,5 1 41-16,-5-2 40 0,0 0 38 0,0 2 36 0,0-1 32 0,0-1 29 0,0 3 24 15,9-3 23-15,-9 6-92 0,0 0-156 0,0-4-92 0,0 4-61 0,0 0-38 0,0 0-30 16,0-5-22-16,0 5-21 0,0 0-25 0,7 0-20 0,-7 0-18 0,0 0-14 16,0 0-10-16,0 0-10 0,0 0-12 0,0 0-19 0,0 0-18 0,0 0-21 0,0 0-19 15,0 0-19-15,0 0-25 0,0 0-25 0,0 0-25 16,5 5-32-16,-5-5-52 0,0 0-63 0,0 0-64 0,0 10-67 0,0-10-15 0,0 3 7 0,0-3 24 0,0 6 29 0,-5-6 34 15,5 0 38-15,-7 5 40 0,7-5 42 0,-9 0 44 0,4-5 48 0,-1-1 57 0,-1 3 70 16</inkml:trace>
  <inkml:trace contextRef="#ctx0" brushRef="#br0" timeOffset="-53620.19">27731 8036 40 0,'0'-5'102'0,"0"5"25"0,0-4 17 0,0 4 6 0,0-6 4 0,0 6 3 0,0-3 2 0,0-3 1 16,0 6 3-16,0-6 5 0,0 6 6 0,0-3-45 0,0 3-70 0,6 0-28 0,-6 0-3 0,0-6 8 0,0 6 12 0,0 0 16 0,0 0 15 0,0 0 12 0,0 0 12 0,0 0 6 0,0 0 8 0,0 0 4 0,0 0-1 0,0 0-12 16,0 0-18-16,0 0-21 0,0 0-20 0,0 0-10 0,0 0-7 0,0 0-2 15,0 0-3-15,0 0 0 0,0 0 1 0,0 0 1 0,0 6 2 0,0 3 2 0,8-3 3 16,-8-3 5-16,0 7 4 0,0-1 6 0,0 2 7 0,0-1 3 0,0-1-6 16,7 6-4-16,-7 0-1 0,0 0-5 0,0-5-5 0,5 8-1 15,-5-3-4-15,0 0-2 0,6 4-2 0,-6-4-1 0,0 0-3 0,8 0-3 0,-8-2-3 16,5 2-2-16,3 0-4 0,-8 0-3 0,5 0-1 0,3-6-1 0,-8 7-2 0,6-7 1 15,-1 6-1-15,2-6 0 0,1 0-2 0,-2 3 3 0,0-3 5 0,1 0 2 16,-2 1 5-16,3-1 4 0,0 3 4 0,-3-8 6 0,1 5 6 0,1-4 6 16,-2-1 7-16,4 2 4 0,-4-1 5 0,2-1 2 0,-1 1 2 0,-6-5 2 0,6 7 0 15,-6-7 3-15,0 0 1 0,7 0 1 0,-7 0 1 0,0 0 0 16,0 0-2-16,0 0-3 0,0 0-6 0,8 0-4 0,-8 0-4 0,0-7-2 0,0 7-5 16,0-5-3-16,0 1-5 0,0-1-7 0,0 5-7 0,0-6-4 0,0 6-9 15,0-4-6-15,0-1-6 0,0 5-4 0,0-4-3 16,0 4-1-16,0 0-5 0,0 0-2 0,0 0-1 0,0 0-3 0,0 0-3 0,0 0 1 0,0 0 0 0,0 0 0 15,0 0 2-15,0 0 2 0,0 0 2 0,0 4 4 0,-8 1-1 0,8-1 3 16,-7 2 2-16,1 3 3 0,6 3 2 0,-6-9 2 0,6 8 4 0,-7-3 0 16,2 3 2-16,-4-2-2 0,9 0 0 0,-5 3-2 0,-2-3-3 0,7 1 0 0,-6-6-2 15,6 6 0-15,-5 0-3 0,-3 0 1 0,8-1-1 0,0 0-1 16,-8 2-1-16,8-1-1 0,0 0-1 0,-5-5-2 0,5 4 3 0,0 1-1 0,0-1-1 0,0-4 1 16,0 5 0-16,0-4 0 0,0 3 0 0,0-3 1 0,0 3 1 15,5-5 1-15,-5 1 0 0,0 1 4 0,0 4 0 0,8-5 1 0,-8-1 1 0,0-4 0 16,8 5 2-16,-8-1 0 0,0 2 3 0,0-2 3 0,0-4-1 0,0 5-1 15,0-5-3-15,0 5-1 0,0-5 0 0,0 4-4 0,0-4-7 0,0 0-5 16,0 6-11-16,-8-6-13 0,8 6-12 0,-8-6-13 0,8 0-18 0,-5 4-15 0,-2-4-15 16,1 0-11-16,6 0-13 0,-6 5-15 0,-2-5-18 0,-4 0-33 0,6 6-40 15,-2-6-42-15,3 0-38 0,-3 0-38 0,3 0-29 0,-3 0-1 0,-3 0 14 0,4 0 21 16,-1 0 22-16,2 0 26 0,-1 0 26 0,1-6 31 0,1 6 34 0,-3 0 42 16,0-5 48-16,3 1 49 0,5-2 64 0</inkml:trace>
  <inkml:trace contextRef="#ctx0" brushRef="#br0" timeOffset="-52260.8">33547 5443 0 0,'0'-5'4'0,"-7"5"43"0,7 0 23 0,-6-6 16 0,6 6 13 0,-7 0 15 0,7-4 14 0,-6 4 13 15,6 0 14-15,-7 0 16 0,7-6 16 0,-6 6-6 0,6 0-18 0,-5-4-9 0,5 4-8 0,0 0-2 0,-8-5-3 0,8 5-1 0,0 0 0 0,-8 0 0 0,8-5-4 0,0 5-3 0,0 0-6 0,0 0-7 0,-5 0-7 0,5 0-13 0,0 0-14 0,-8 0-16 0,8 0-15 16,0 5-9-16,-5-5-8 0,5 0-7 0,0 0-4 0,0 5-7 0,0-5-3 0,-5 0 0 0,5 4-4 0,0-4 1 0,0 6-2 0,0-2 1 16,0-4 2-16,0 0 1 0,0 6 3 0,0-6 2 0,0 5 1 0,0-1 2 0,0 1 1 15,0-1 1-15,0 2 0 0,0-1-1 0,0-1 0 0,0 2-3 0,-9-3-1 0,9 9 3 16,0-8-2-16,0 1-1 0,0 5-6 0,0-5-3 0,0 4-4 0,0-5 0 0,0 8-1 15,0-8-2-15,-5 7 0 0,5-2-2 0,0 0-1 0,0 0 2 0,0 1-2 0,0 1 3 16,0-1 1-16,0-6 3 0,0 6 4 0,0 0 4 0,0 0 5 0,5-1 8 16,-5 0 5-16,0 2 8 0,9-1 6 0,-9-1 5 0,5 1 6 0,0 1 5 0,3-2 3 0,-8 0 3 15,5 1 0-15,3-1 0 0,0-3 0 0,-3 4-2 0,1-1-1 0,1-4-5 0,-1-1-3 16,1 7-6-16,-1-7-3 0,1 2-6 0,-1 3-2 0,2-3-2 0,-3-2-4 16,3 1-3-16,-3-1-1 0,3 1 0 0,-2 1 0 0,-6-6-3 0,5 4-4 0,2 1-2 15,1-5 0-15,-8 6-6 0,6-2-2 0,-6 2-3 0,0-6-4 0,6 5-2 0,-6-1-2 16,0-4 1-16,0 4-1 0,0 1-2 0,0 1 0 0,-6-2 1 0,6 1 2 0,-6 4 0 15,-2-3 0-15,1 0 0 0,7 3 2 0,-5-5-1 0,-9 5 1 0,9-3 3 0,-3 3 0 0,-5 3-3 16,7-8 0-16,-7 5-2 0,6-4 0 0,-6 5-3 0,2-1-2 0,-5-4 1 0,3 2 0 16,8 2 0-16,-9-5 0 0,2 5 1 0,-2-4 0 0,1 1 0 0,8-2 0 15,-9 1 0-15,9 1 2 0,-10-2 0 0,10 2 0 0,-4-1 0 0,4-5-2 0,5 0 1 16,-5 4-1-16,-3-4 1 0,3 5-2 0,5-5 2 0,-8 0 1 0,8 0 0 0,0 0 1 16,-8 0-1-16,8 0 2 0,0 0 0 0,0 0 2 0,0 0 0 0,0 0 2 0,0 0 1 15,0 0 3-15,0 0 1 0,0 0 4 0,0 0 0 16,0 0 1-16,0 0 0 0,0 0-3 0,0 0 1 0,0 0-4 0,0 0-4 0,8 0-1 0,-8 0-3 0,0-5-3 0,0 5-3 15,8 0-2-15,-8 0-1 0,0 0-6 0,5 0 0 0,3 0-3 0,-3 0-1 0,-5 0 0 16,5 5 1-16,4-5 1 0,-4 0 0 0,2 4 2 0,-7-4-7 0,8 6-11 0,-3-6-18 16,2 4-24-16,0 1-29 0,-2 1-31 0,2-6-50 0,-7 10-60 0,6-5-96 15,-6-1-111-15,0 5-45 0,8-3-13 0,-8-3 3 0,0 8 12 0,0-7 25 0,0 8 30 0,-8-8 37 16,2 1 42-16,6-5 46 0,-7 4 50 0,-5-4 60 0,5-4 67 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39:43.18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4323 10453 0 0,'-7'0'1'0,"2"-4"95"0,5 4 62 0,-6-5 37 0,-7 5 27 0,5-4 23 0,3 4 18 0,-8-5 19 0,7 5 19 16,-9-4 17-16,1 4 16 0,9 0 16 0,-8-6 14 0,0 6-73 0,7-6-128 0,-7 6-59 0,0 0-27 0,0 0-12 0,6-3-3 0,-7 3-1 0,1 0-5 0,2 0-4 0,-2 0-3 0,6 0-1 0,-7 0-3 0,1 0-2 0,-1 0 0 0,9 3 0 0,-8-3 0 15,0 0 1-15,0 6-2 0,8-6 0 16,-9 6 0-16,-1-6 0 0,4 4 2 0,3 1 2 0,-5-1 0 0,0 1 4 0,2-1-1 0,-4 8 0 0,2-9-2 0,2 3-3 16,-5 3-4-16,5 1-4 0,-1-1-3 0,-4 2-4 0,-3-1-2 0,6-1-1 0,1 0-4 15,0 6-6 1,-3 0-4-16,2 0-4 0,2-1-6 0,-5 0-2 0,5 1-3 0,-1 6-3 0,-2-2-1 0,1 2 0 0,8-3-2 0,-11 1 0 0,11 7 0 16,-2-7 0-16,-5 6-1 0,4-7 0 0,1 6 2 0,2 1 0 0,-1-1 2 15,-2 2 0-15,3-3 2 0,5 3 3 0,-8 2 0 0,3-3 3 0,-3 4 1 16,2 2 1-16,6-4 1 15,-7 4-1-15,1 3 3 0,-1-6 0 0,1 2 0 0,-2 3 0 0,8-2 1 0,-5 2-2 0,0 1-1 0,-3-4 1 0,2 4-2 0,-1 1-1 16,-1-1 0-16,8 0 0 0,-5 0 1 0,-2-1-1 0,7-3 1 0,-7 4-1 16,7-4 2-16,-5 4-2 0,5-5 2 0,0 6 0 0,0-5-1 0,0-2 2 0,0 2-1 15,0-2 0 1,0 2-1-16,5 3 0 0,-5-2-1 0,7-1 0 0,-7-2-2 0,7 7 0 0,-2-7 0 0,-5 3 0 0,8 2-1 0,-1-3-1 0,-1-2 1 16,2 6-1-16,-3-4 0 0,0 4 0 0,3-4 1 0,-2 3 0 0,1 1-1 0,6-3-1 15,-7 2 1-15,2-3-1 0,5 3 1 0,-8-2-1 0,9-1 2 0,-9 3-1 31,10-2 2-31,-3-4-1 0,0-2 2 0,4 5-1 0,-5-2 0 0,1 2 0 0,2-2 0 16,4-1 1-16,-2 1 0 0,3 2 0 0,-7-2 1 0,8-2-2 0,-8 2-1 16,9-4 0-16,-3 1 0 0,3 5-1 0,-10-6-1 0,16 6 1 0,-6-7-1 15,-3 3 0-15,3-2-2 0,3 0 0 0,5 1 2 0,-11-1 0 0,8-4 1 16,0-2-2-16,1 2 2 0,-3 0 0 0,3 0 1 0,-1-5 1 0,0 4 3 16,5-4-1-16,-2-1 2 0,-5 0 1 0,3 1 2 0,4 0-1 0,-2 0 2 0,-5 0 1 15,8 0-2-15,-4-6-1 0,4 7 4 0,-5-7-2 0,4 0 0 0,1 1-2 16,2-1 1-16,-2 2-3 0,1-2 4 0,-1-5-2 0,7 2 1 0,-7-1-2 0,2-1 1 15,3 2 1-15,-2-6 2 0,4 0-2 0,-7 0 1 0,0 0 1 16,1 0-2-16,-1-6-1 0,7 2-1 0,-5-1-1 0,-2-5-3 0,0 5 1 0,0-5-2 16,2 1-2-16,-2 0-1 0,7-6 0 0,-5 6-1 0,-3-7-1 0,1 1 0 0,7 0 3 15,-7 0 1-15,3 0 1 0,-3-3 2 0,0-2 0 0,1 0 2 0,-1 2-1 16,2-7 0-16,-2 1 1 0,-1 3 0 0,1-3 2 0,-4-1 1 0,4-3 4 16,-5 3 2-16,4 1 1 0,-4-6 1 0,7 2 2 0,-10 2 2 0,2-2 0 15,0-2 2-15,0 2-1 0,1-2 2 0,-8 0 2 0,6 0 1 0,-4 2-2 0,-2-6-2 16,8 4-3-16,-7-4-2 0,-1 4-4 0,-6-3-2 0,6-1-3 0,2-6 1 15,-9 7-2-15,7-7 0 0,-6 1 1 0,0-1-2 0,1 1-2 0,-2-4-1 16,0 3 0-16,3-4 2 0,-2 0 2 0,-7 1 8 0,6 4 4 0,-4-6 8 0,-2 2 4 16,7 3 4-16,-8-3 5 0,3 4 5 0,0-1 5 0,-8-5 5 0,5 8 5 15,1-2 7-15,-6-1 0 0,0 1 4 0,7 0-5 0,-7-1-2 0,0 1-4 16,-7 2-3-16,7-3-2 0,0 0-6 0,-6 1-2 0,1-1-5 0,5 7-4 0,-8-6-6 16,0 5-4-16,3 0-6 0,-2 1-2 0,-5-3-2 0,4 2-2 15,1 0 2-15,-4 1-7 0,3-3-3 0,-5 2-4 0,0 0-1 0,7 0-1 0,-6 1-2 0,-2-3-2 16,-4 2 1-16,2 1 1 0,5-7 0 0,-1 6 1 0,-9 1 2 0,7-8 1 15,-4 7-1-15,-1 0 4 0,-1 0 4 0,1 1 3 0,-2-1 1 0,2-2 5 16,-1 8 0-16,-7-2 3 0,3 0 0 0,-5 2 1 0,11 4 0 0,-8-6 0 16,-1 5 3-16,3 1-3 0,-3 0 0 0,2-1 0 0,-10 6-3 0,12-2-2 0,-4-3-4 15,-1 6-4-15,-4-3 1 0,8 6-2 0,-10-3-4 0,8 2 2 16,-6-3-2-16,-2 5-2 0,2 4-2 0,-7-5-2 0,7 0 0 0,-8 6-2 0,8 0 1 16,-7-7 0-16,0 5 2 0,7 2 0 0,-8 0 1 0,1-1-4 0,0 4 0 15,0-3-2-15,1 0-1 0,-1 3 0 0,0-3 1 0,0 0-1 0,-9 2-3 16,11 4 0-16,-10-8 0 0,2 7-1 0,-1-6-4 0,7 5 0 0,-13 1 0 0,7-1-2 15,0-1-1-15,5 6-2 0,-4-4-6 0,-4 4-2 0,2 0-3 0,-5 0-4 16,7 0-2-16,-4 4-4 0,4 2-7 0,-9 3-9 0,0-4-8 0,9 9-15 16,-9 0-18-16,2 2-19 0,-1 2-20 0,-1 3-36 15,0 3-38-15,2 7-99 0,0-3-120 0,-9 2-75 0,9 8-48 0,-9-3-11 0,10 4 9 0,-10 1 20 16,1-3 28-16,7 2 34 0,-7 1 38 0,-1-1 42 0,10-5 49 0,-10 1 54 16,4-7 65-16,-4-3 88 0,1 5 101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50:25.37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13618 8985 14 0,'5'-5'74'0,"-5"-1"25"0,0 2 16 0,0-2 13 0,0 1 10 0,0 1 10 0,0-2 9 0,0 1 10 0,0 1 11 0,0-1 12 0,0 1 20 0,0-2-30 0,0 2-50 0,0-1-24 0,0 5-6 0,0-6 0 0,0-4 9 0,0 5 4 0,0 1 6 0,-5-1 4 0,5 1 4 0,0-5-2 0,0 3 0 15,0 0-5-15,0 3-9 0,0-3-12 0,0 0-16 0,0 2-10 0,-7-1-10 0,7-1-7 16,0 3-8-16,0-1-5 0,0 4-3 0,0-6-2 0,0 6-3 0,0 0-1 16,0-5-4-16,0 5-1 0,-6-4-6 0,6 4-2 0,0 0-7 0,0 0-2 0,0-6-3 15,0 6-5-15,-5 0-4 0,5 0-5 0,0 0-4 0,-8 6-4 0,8-6-2 16,-8 0-4-16,8 4-1 0,0-4-1 0,-5 5 0 0,5 1 2 0,-6-6-1 15,6 4 2-15,-8-1 1 0,8 3 3 0,-5 3-2 0,5-3 3 0,-8 0 0 16,8-3 0-16,0 9 2 0,-7-9-2 0,7 7-1 0,-5-1 2 0,5-4-1 16,0 5 2-16,0 1-1 0,0-1 1 0,0-1 1 0,-7 0-1 0,7 1 1 0,7 1 1 15,-7-1 2-15,0-1-1 0,0 0 3 0,0-3 1 0,5 3 2 0,-5 0 2 16,7 3 0-16,-7-8 1 0,8 5 0 0,-3-4 1 0,-5-1 1 0,8 8 2 16,-2-9 2-16,-1 3 0 0,3-6 3 0,0 6 2 0,-3-3 1 0,1-3 2 0,1 0 1 15,7 0 6-15,-7 0 2 0,-2 0 4 0,6 0 5 0,-3-3 3 0,5-3 3 16,-6 0 4-16,0 3 3 0,6-3 3 0,-6-4 2 0,5 1 2 0,-5 4 5 0,6-5 3 15,-8 1 4-15,3-3 1 0,-2 3-1 0,1-4-1 0,-1 2 1 0,1 1 1 16,-1-5 1-16,1 6 1 0,-1-6 0 0,-6 6 0 0,0-1 0 0,5-5-5 16,-5 6-4-16,0-6-4 0,0 6-4 0,0-3-4 0,-5-3-2 0,5 8-4 0,-6-4-3 15,-1 1-6-15,1 0-6 0,-1 0-5 0,1 6-7 0,-1-6-2 16,-7 5-5-16,9 1-1 0,-8-1-1 0,6 5-1 0,-5-6-2 0,-3 6-2 0,10 0-3 16,-9 0 0-16,1 0-1 0,5 6-1 0,-3-6 1 0,6 5-2 0,-11-1-1 15,11 1-3-15,-2-1 2 0,1 6-4 0,-7-5 0 0,5 4-1 0,3 3-1 16,-1-8 0-16,-2 7 1 0,3-4-1 0,5 4 1 0,-8 5-1 15,1-7-2-15,2 0 4 0,5 1-1 0,-7-1 2 0,7 6 0 0,0-4 1 0,-7-1 0 0,7-1 1 16,0 0 1-16,0 1-3 0,0 5 2 0,7-4-1 16,-7-3 1-16,0-3-1 0,7 4 1 0,-7 3 1 0,5-9 0 0,-5 3 0 15,7 4-1-15,1-10 1 0,-3 5 0 0,-5-1 0 0,8-4 0 0,-2 5-2 0,-1-5 1 16,3 0-1-16,0 0-2 0,-3 0 1 0,1-5 0 0,-6 5-1 0,7-4 0 0,-2 4-3 16,4-5-7-16,-2 1-11 0,-7-2-10 0,5-3-16 0,1 3-15 0,-6 0-28 0,5-3-33 0,-5 0-69 15,8 5-80-15,-8-7-62 0,8 1-48 0,-8 1-16 16,0-2 1-16,5-2 12 0,-5 3 20 0,0-1 24 0,0-4 28 0,-5 2 32 0,5-2 32 0,-8 0 44 0,0-6 49 15,3 8 65-15,5-8 82 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48:47.32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16589 10404 0 0,'-9'6'1'0,"9"3"99"0,-5-3 66 0,-2 0 42 0,7-6 34 0,-6 4 34 0,1-4 34 0,5 5 35 0,-9-5 35 0,9 0 30 0,0 0 30 0,-7 0 26 0,7 0 27 0,0 0-73 0,0 0-126 0,0-5-59 0,0 5-31 16,0 0-12-16,0 0-9 0,0 0-14 0,0 0-17 0,0-4-19 0,0 4-18 15,0 0-12-15,0 0-12 0,0 0-3 0,7 0-5 0,-7-6-4 0,0 6-1 16,9 0-3-16,-4-6-3 0,-5 6-5 0,6 0-4 0,-6-3 0 0,7 3 0 16,-2-6-1-16,4 6 1 0,-4-6-4 0,2 2 0 0,-1-1-7 0,1 5-1 15,-1-5-4-15,7 1-4 0,-8-2-4 0,4 2-4 0,3-1 0 0,-4 1-4 0,4-2-3 16,-5-3-2-16,6 3-4 0,0 1-1 0,-2-5-3 0,-4 7-4 0,7-3-2 15,-1-3-6-15,0 3-2 0,0 3-3 0,0-4-1 0,1 2-2 0,-7 1-1 16,4-1-3-16,2 1-2 0,0-2-4 0,1 6-10 0,-9-4-18 0,10 4-27 16,-3-5-29-16,-5 5-39 0,6 0-41 0,-5 0-48 0,-3 0-50 0,1 0-115 0,1 0-147 15,7 5-60-15,-14-5-20 0,5 4 5 0,2-4 17 0,-1 6 31 0,-6-6 37 0,0 0 47 16,0 0 51-16,0 0 58 0,0-10 58 0,-6-1 63 0,-1 1 68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51:56.64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6322 6088 48 0,'-5'0'119'0,"5"4"42"0,-6-4 36 0,-1 0 31 0,2 0 32 0,-4 0 26 0,2 0 30 0,2 0 26 0,5 0 26 0,-6 0 24 0,-2 0 27 0,3 0-49 0,5 0-87 0,-8 0-48 0,3-4-27 0,5 4-21 0,-7 0-15 0,7 0-13 16,-7 0-11-16,7 0-11 0,0-5-9 0,0 5-7 0,-5 0-12 0,5 0-9 0,0 0-11 0,0 0-12 0,0 0-10 0,0 0-9 0,0 0-10 0,0 0-4 16,0 0-1-16,0 0-1 0,0 0 0 0,0 0 3 15,5 0 0-15,-5 0 2 0,7 0 2 0,0 0 5 0,-7 5 3 0,5-5 4 0,8 0 6 0,-5 0 4 16,-2 4 5-16,-1-4 2 0,11 0 1 0,-11 0-4 0,8 0-3 0,0 5-6 0,0-5-9 16,0-5-1-16,1 5-4 0,-2 0-2 0,7 0-1 0,-6-4 1 15,6 4-2-15,2-5 2 0,-3-1 1 0,3 2-1 0,-3-2-1 0,9 6-1 0,-1-9 2 16,-7 3-1-16,8 1-1 0,-2 1 1 0,2-5-3 0,4 3-2 0,-4-4-5 15,-1 5-6-15,-5-4-2 0,6 3-3 0,-9 2-3 0,8-5-2 0,-13 4-3 16,6 1-1-16,-5-2-3 0,-2 0 2 0,1 3-1 0,-5-3 5 0,-2 6 2 16,-1 0 2-16,-5-6-17 0,7 6-9 0,-7 0 0 0,0 0 0 0,0 0 0 0,0 0 0 15,0 0 0-15,0 0 0 0,0 0 0 0,0 0 0 0,0 0 0 0,0 0 0 16,0 0 0-16,0 0 0 0,0 0 0 0,0 0 0 0,0 0 0 0,0 0 0 16,-7 6 0-16,2-6 0 0,5 0 0 0,0 0 0 0,-6 0 0 0,-2 0-68 15,8 6-71-15,-5-6-26 0,-3 0-32 0,3 0-43 0,5 3-44 0,-7-3-99 16,0 0-120-16,7 0-79 0,-7 6-51 15,1-6-9-15,-1 0 16 0,7-6 27 0,-6 6 36 0,-7-3 42 0,8-9 44 0,-3 3 50 0,-5-4 55 0,0-8 59 0,-1-3 67 16,2-6 90-16,-2-4 101 0</inkml:trace>
  <inkml:trace contextRef="#ctx0" brushRef="#br0" timeOffset="36039.75">15820 14817 1 0,'0'-7'61'0,"0"7"41"0,5-3 31 0,-5-3 27 0,0 6 26 0,0-5 24 0,7 1 23 0,-7-2 21 0,0 2 21 0,0 4 20 0,0-5 19 0,6 1-25 0,-6-1-48 0,0 5-33 0,8-6-27 15,-8 2-17-15,0 4-11 0,0-6-9 0,6 6-7 0,-6 0-4 0,0-5-4 0,0 1 0 0,0 4-1 0,0 0-3 0,0-6 1 0,0 6 0 16,7-5-2-16,-7 5 2 0,0 0-2 0,0-4 0 0,0-1-1 0,0 5-3 15,5-4-3-15,-5 4 0 0,0 0-4 0,0-6-4 0,0 6-3 16,0 0-3-16,0 0-3 0,0 0-8 0,0 0-3 0,0 0-6 0,0 0-8 0,0 0-10 0,0 0-7 16,0 0-10-16,0 0-9 0,0 0-8 0,0 0-9 0,0 0-6 0,0 0-6 15,0 0-2-15,0 6-4 0,0-2-3 0,0 1-2 0,0 4-1 0,0-3 1 16,-5 3 1-16,5 1-1 0,0 1 2 0,0 2 3 0,-7-3 0 0,7 1 2 0,0 4-1 16,0-2-3-16,-6 2 2 0,6 0-2 0,0 0 1 0,-8-2-2 0,8 2-1 15,0 0 1-15,-6 4 1 0,6-4-1 16,-7 6 3-16,7-6-2 0,-5 3 2 0,5-2 0 15,-9 2-1-15,4-3 1 0,5 6-1 0,-5-6 0 0,5-2 1 16,-8 2-1-16,8 0 0 0,-5 0 1 0,5-2 0 0,-8-2-2 0,8 4 2 16,-8-5-1-16,8-1-2 0,-5 0 0 0,5-3 0 0,0 3 1 0,0-3-1 0,-6-2 1 15,6 1 0-15,0-5 1 0,0 0 0 0,0 0 1 0,0 0 1 0,0 4 2 16,0-4 1-16,0 0-1 0,0 0 3 0,0 0 1 0,0 0 2 0,0 0-3 0,0 0 1 16,0 0 0-16,0 0 1 0,0 0-5 0,0 0-1 0,0 0-3 0,0 0-9 15,0-4-9-15,0-1-9 0,0 1-6 0,0-2-6 0,0 0-4 0,6-3-5 16,-6 0-1-16,0 0-3 0,0-1-4 0,0-1 0 0,0 1-1 0,5-4 3 15,-5 4 3-15,0-5 3 0,8 0 4 0,-8 0 2 0,0 2 4 0,8-8 1 0,-8 7 1 16,5-5 1-16,-5 0 3 0,8 4 2 0,-3-4 2 0,-5 4 1 0,5-5 4 0,-5 1-2 16,9 3 4-16,-4 2 3 0,-5-5 4 0,7 4 7 0,-1 0 5 0,-6 0 5 15,8 2 6-15,-2 1 6 0,-6-2 9 0,7 4 7 0,-2-3 6 0,-5 2 7 16,8 1 7-16,-2 5 5 0,-6-5 7 0,5 1 3 0,3 4 3 0,-8 1 4 16,7-5 2-16,-7 2 0 0,5 2 1 0,4 1-2 0,-9-1-6 0,5 5-5 15,-5-6-4-15,5 2-7 0,3 4-4 0,-8-5-6 0,5 5-6 0,-5-4-3 16,8 4-6-16,-8 0-2 0,0 0-5 0,6 0-4 0,-6 0-2 0,7 0-2 0,-7 0-2 15,6 4-2-15,-6-4 0 0,8 5 0 0,-8-1-4 0,5 2 3 0,-5-1 2 16,8-1-1-16,-3 8 1 0,-5-3 2 0,7 0 0 0,-7 0 0 0,7 1 1 16,-7 5 1-16,5 0 0 0,-5 0 1 0,7 0-4 0,-7 0 1 0,8-2 0 0,-8 7-4 15,5-4-1-15,-5 2 0 0,7-3-2 0,-7 4-2 0,0-4-3 0,7 4 1 16,-7-4-2-16,5 6-2 0,-5-8 1 0,7 1 0 0,-7 2-1 0,9-1-1 16,-9-1 0-16,0-4 0 0,5 0 0 0,-5 4-2 0,0-10 1 0,6 7 0 15,-6-1 0-15,0-1-1 0,7-3 2 0,-7 3-2 0,0-3-3 0,5 3-4 0,-5-5-10 16,0 1-4-16,0 1-9 0,0-2-8 0,9 2-10 0,-9-6-10 0,0 0-15 15,0 5-14-15,0-1-12 0,0-4-17 0,0 0-13 0,0 0-10 0,0 0-14 16,0 0-8-16,0 0-10 0,0 0-20 0,0 0-25 0,0 0-31 0,0 0-35 0,0 0-52 16,0 0-61-16,0 0-46 0,-9 0-39 0,9-4-2 0,-5-1 14 0,-2-1 24 15,7 6 26-15,-6-4 30 0,1-2 35 0,-4 1 42 0,2-4 46 0,2 5 51 0,-2-2 51 16,0-3 63-16,-6 3 76 0</inkml:trace>
  <inkml:trace contextRef="#ctx0" brushRef="#br0" timeOffset="36292.11">15754 15002 78 0,'0'0'167'16,"-6"4"57"-16,6-4 45 0,0 5 37 0,-7-5 33 0,7 0 29 0,0 0 24 0,0 0 24 0,0 0 22 0,0 0 19 0,0 0 23 0,0 0-61 0,0 0-109 0,0 0-71 0,0 0-54 0,0 0-23 0,0 0-12 0,7 6-3 0,-7-6 0 0,0 0 0 16,6 0 3-16,1 3 4 0,-7-3 3 0,6 0 4 0,-1 0 3 0,3 0 0 0,0 0-3 0,-3 0-8 15,3 0-13-15,-3 0-11 0,9 0-14 0,-9 0-16 0,8 0-12 0,-5 0-11 0,5 0-11 16,0-3-11-16,-7 3-11 0,7 0-10 0,-1 0-9 0,2 0-11 0,-1-6-8 0,-8 6-10 15,9 0-11-15,-1 0-14 0,0 0-15 0,-5 0-18 0,4 0-17 0,-5 0-22 16,-2 0-26-16,2 0-31 0,6 6-33 0,-13-6-46 16,7 0-51-16,0 3-95 0,-7 4-113 0,0-7-68 0,0 0-43 0,0 0-1 0,0 0 18 0,0 0 28 15,0 0 35-15,0 0 43 0,0 0 45 0,0 0 50 0,0 0 53 0,0 0 61 0,0 0 66 0,0-7 83 16,-7-2 97-16</inkml:trace>
  <inkml:trace contextRef="#ctx0" brushRef="#br0" timeOffset="37115.14">19434 14850 0 0,'0'-6'45'0,"0"6"53"0,6-3 38 0,-6 3 34 15,0-6 36-15,0 2 30 0,0 4 27 0,0-5 32 0,0 5 29 0,5-4 32 0,-5 4 31 0,0 0-7 0,0-5-27 0,0 5-26 0,0-7-26 0,0 7-19 0,0-3-14 0,0 3-13 0,0-6-10 0,0 6-8 0,0-5-4 0,0 1-9 0,0 4-8 0,0-6-11 16,0 6-11-16,0 0-7 0,0-4-10 0,0 4-9 0,0 0-9 0,0 0-11 0,0 0-9 15,0 0-15-15,0 0-13 0,0 0-11 0,0 0-11 0,0 0-12 0,0 0-11 16,0 0-10-16,0 0-11 0,0 0-10 0,0 0-9 0,0 0-2 0,0 0 0 16,8 4 0-16,-8 2 2 0,8-2 0 15,-8 1 2-15,5 1 1 0,-5 4 2 0,7-5 2 0,-7 8-30 0,7-4-3 0,-7 2 0 0,5 5 0 16,-5-3 0-16,0 2 0 0,8-1 0 0,-8 2 0 0,7 3 0 0,-7-5 0 0,0 2 0 16,0 2 0-16,5-3 0 0,-5 6 0 0,0-8 0 0,0 2 0 0,0 0 0 0,7 0 0 15,-7-2 0-15,0-2 0 0,0 5 0 0,0-2 0 0,0-4 0 0,0 3 0 16,0-2 0-16,7-1 0 0,-7-1 0 0,0 0 0 0,0 1 0 15,0 1 0-15,0-2 0 0,0-3 0 0,0-2 0 0,0 1 0 0,0-1 0 0,0 2 0 16,0-6 0-16,0 4 0 0,0-4 0 0,0 5 0 0,0-5 0 0,0 0 0 16,0 0 0-16,0 0 0 0,0 0 0 0,0 5 0 0,0-5 0 0,0 0 0 15,0 0 0-15,0 0 0 0,0 0 0 0,0 0 0 0,0 0 0 0,0 0 0 0,0 0 0 16,0 0-32-16,0-5-81 0,-7 5-16 0,7-5-18 0,0 5-19 0,-7-4-17 16,7-2-28-16,0 2-29 0,-5-1-39 0,5 1-41 0,-7-2-72 0,-1 0-84 15,8 3-58-15,0-3-46 0,-5 1-3 0,5 1 17 0,-7-2 30 0,7 6 36 16,0-3 39-16,-7-3 42 0,7 2 50 15,0-7 51-15,0 7 57 0,-5-2 58 0,5 1 74 0,0-4 85 0</inkml:trace>
  <inkml:trace contextRef="#ctx0" brushRef="#br0" timeOffset="39211.83">21544 14822 0 0,'0'0'44'0,"0"0"56"0,0 0 42 0,7 0 35 0,-7 0 31 0,0 0 25 0,0 0 23 0,0 0 19 16,0 0 20-16,0 0 17 0,0 0 17 0,0 0-17 0,0 0-36 0,0 0-38 0,0 0-37 0,0 0-28 0,0-5-26 0,0 5-16 0,0-7-12 0,0 7-5 0,-7 0-7 0,7-3-4 0,0 3-6 0,-6 0-5 0,6 0-3 15,-7 0-7-15,7-6-2 0,-8 6-7 0,8 0-5 0,-5 0-6 0,5-5-6 0,-7 5-3 16,7 0-4-16,-7 0-1 0,2 0 0 0,-3 0 2 0,8-4 3 0,-5 4 0 16,5 0 1-16,-8 0-3 0,2 0-2 0,6 0-3 0,-5 0-4 0,-2 0-4 15,7 0-6-15,-8 0-6 0,2 0-5 0,6 0-4 0,-6 0-5 0,-1 4-3 16,2-4-4-16,5 0-4 0,-8 0-2 0,0 0-2 0,8 5-2 0,-5-5 1 0,-1 6-2 16,6-6-3-16,-7 3 2 0,7 4-2 0,-6-2 0 0,6-5-2 0,-8 9-1 0,8-5 3 15,-5 2-3-15,5-3 1 0,-7 8 1 0,7-1 0 0,0-4 2 16,-6 3-1-16,6 0 3 0,0 1 0 0,-6-1 3 0,6 3-1 0,0 2 2 0,-7-6-1 15,7 3 2-15,0-2-1 0,0 1-2 0,0 1 1 0,-8-7-2 0,8 5-2 16,0 1 0-16,0 1-4 0,8-8 0 0,-8 4 0 0,0 2-3 0,0-4 0 16,0-1 1-16,7 2-1 0,-7-2 0 0,6 1 1 0,-6-5 0 0,6 5 0 15,1-5 3-15,-2 4 0 0,3-4 1 0,-2 0 4 0,1 0 0 0,-1-4-1 16,7 4-1-16,-5 0-8 0,4-5-14 0,0 0-20 0,-4 1-23 0,4-2-22 0,2 2-25 16,-9-1-41-16,8 1-56 0,-6-1-67 0,0-2-71 0,-2 4-45 0,3-3-29 0,-1-3-5 15,-1 3 9-15,-6 3 18 0,7-7 30 0,-7-1 34 0,0 1 35 0,0 1 40 16,0-2 38-16,-7-2 52 0,7 4 55 0</inkml:trace>
  <inkml:trace contextRef="#ctx0" brushRef="#br0" timeOffset="39589.71">21504 14762 0 0,'0'-4'2'0,"7"-2"115"0,-7 1 82 0,7 1 60 0,-7-2 51 0,5 1 44 0,-5 1 42 15,0-1 39-15,0 1 37 0,0-2 39 0,8 3 34 0,-8-4 33 0,0 2 33 16,0 1-75-16,0-1-136 0,7 5-83 0,-7-6-57 0,0 6-33 0,0-4-27 15,0 4-20-15,0 0-20 0,0 0-20 0,0 0-19 0,0 0-18 0,0 0-17 0,0 0-14 16,0 0-12-16,0 0-10 0,0 0-10 0,6 0-6 0,-6 4-8 0,7 2-5 16,-7-6-3-16,0 5-4 0,6 4 0 0,-6-2 0 0,0-4 0 0,5 7-1 15,-5-1 1-15,8 2-1 0,-8-2-2 0,8 1-2 0,-8 5-2 0,0 0 0 16,5 0-2-16,-5 4 0 0,0-1-2 0,6 3-1 16,-6-2 1-16,7 1 0 0,-7 5-3 0,0-6 1 0,0 5-1 0,5 0 0 0,-5-3 1 0,0 3-1 15,9 0 0-15,-9-4 0 0,0 4 0 0,5-3 1 0,-5-3-1 16,0 6-2-16,0-3-2 0,7-2-2 0,-7-1 2 0,0 3-4 0,0-7-1 0,0 6-1 15,0-5-1-15,0 0 1 0,0-2-2 0,0-2-1 0,-7 5 0 0,7-7-2 16,-5 0-2-16,-4 0 1 0,9 1-1 0,-5 1-1 16,-2-7-3-16,1 6-1 0,1-1-3 0,-3 2-2 0,-5-7-4 0,7 7-5 0,-1-8-5 0,-6 3-6 15,5 4-3-15,3-5-4 0,-2-5-6 0,-5 4-4 0,4 2-5 0,3-3-8 0,5-3-8 16,-8 6-8-16,2-6-7 0,1 0-11 0,5 5-9 0,-7-5-13 0,7 0-9 16,0-5-20-16,-8 5-19 0,8 0-18 0,-6-6-13 0,6 3-19 0,0 3-23 15,-6-6-38-15,6 2-48 0,0-1-57 0,0-5-58 0,0 4-15 0,0 3 9 0,0-3 23 16,0-3 27-16,0 3 35 0,0-3 38 0,0 4 35 0,0-5 35 0,0 0 41 15,0 5 42-15,6-5 53 0,-6 1 63 0</inkml:trace>
  <inkml:trace contextRef="#ctx0" brushRef="#br0" timeOffset="39905.86">21852 14962 0 0,'0'0'28'0,"0"-5"149"0,0 5 88 0,0-4 65 0,-9-1 57 0,9-1 47 0,0 2 48 0,0 0 40 15,-7 4 39-15,7-5 33 0,0-1 33 0,0 6 32 0,0-3 30 0,0 3-109 0,0 0-190 0,0 0-99 0,0 0-58 0,0 0-34 0,0 0-25 0,0-7-19 0,0 7-21 0,0 0-14 0,0-5-14 16,0 5-52-16,0 0-54 0,0 0 0 0,0 0 0 0,0 0 0 0,0 0 0 0,0 0 0 0,0 0 0 0,0 0 0 0,0 0 0 0,0 0 0 0,0 0 0 0,0 0 0 0,0 0 0 0,0 0 0 0,0 0 0 0,0 0 0 0,0 0 0 0,0 0 0 15,0 0 0-15,0 0 0 0,0 0 0 0,0 0 0 0,0 0-11 0,0 0-109 0,0 0-17 0,0 5-20 16,0-5-22-16,7 7-23 0,-7-7-27 0,0 3-28 0,9-3-29 0,-9 6-29 0,0-1-29 16,5-1-57-16,-5 0-67 0,0 2-50 0,6-1-37 0,-6-1 1 0,0 1 21 15,0 5 31-15,7-4 39 0,-7-1 41 0,0 5 46 0,0-7 47 0,0 3 48 0,0 3 52 16,0-3 52-16,0-3 64 0,0 9 80 0</inkml:trace>
  <inkml:trace contextRef="#ctx0" brushRef="#br0" timeOffset="40126.5">21857 15154 0 0,'0'9'1'0,"0"-5"108"15,0 1 86-15,0 1 65 0,0-2 56 0,0-4 49 0,6 6 45 0,-6-6 41 0,0 0 44 16,0 0 40-16,0 0 36 16,0 0 36-16,0 0 33 0,0 0-68 0,0 0-125 0,0 0-82 0,0 0-63 0,0 0-43 0,0 0-31 0,0 0-25 0,7-6-21 15,-7 6-22-15,0 0-23 0,0 0-18 0,0 0-19 0,0 0-13 0,0 0-15 16,0 0-69-16,0 0-3 0,0 0 0 0,0 0 0 0,0 0 0 0,0 0 0 16,0 0 0-16,0 0 0 0,0 0 0 0,0 0 0 0,0 0 0 0,0 0 0 15,0 0 0-15,0 0 0 0,0 0-33 0,0 0-50 0,0 0-17 0,0 0-20 16,0 0-25-16,0 0-28 0,0 0-34 0,5 0-36 0,-5 0-42 15,0 0-37-15,0 0-68 0,0 0-76 0,0 0-66 0,0 0-52 0,0 0-8 0,9 0 14 0,-9 0 27 0,0 0 37 16,0 0 41-16,0 0 48 0,0 6 49 0,0-6 54 0,5-6 54 0,2 6 58 16,-7 0 70-16,6-4 81 0</inkml:trace>
  <inkml:trace contextRef="#ctx0" brushRef="#br0" timeOffset="40599.75">22255 15006 0 0,'0'-4'65'0,"0"-2"111"0,5-3 70 0,-5 5 56 0,0-7 44 0,0 1 43 16,0 5 37-16,0-4 36 15,0-1 35-15,0 6 35 0,0-7 31 0,0 8 11 0,0-9-7 0,0 8-88 0,0-1-136 0,0 5-74 0,7-6-42 0,-7 6-27 0,0 0-18 16,0 0-13-16,0 0-12 0,0 0-14 16,0 0-13-16,0 0-14 0,0 0-13 0,0 0-12 0,-7-4-14 0,7 4-12 0,0 0-12 0,0 0-10 0,0 0-10 15,-5 4-8-15,5-4-11 0,-8 0-7 0,8 6-11 0,-6-6-8 0,-1 5-7 16,7-5-6-16,-6 4-4 0,-1 1-5 0,7 2-3 0,-6-4-3 0,-2 8-4 0,3-7-1 15,5 0 0-15,-7 7-3 16,0-2 1-16,2-3 1 0,-2 4 3 0,7-1-1 0,-8 0 1 0,3 1 1 0,5 1-1 0,-7-1 0 0,7-1 1 0,-7-4 0 16,7 5-3-16,-5-1-2 0,5-4-3 0,0 5 1 0,-8-4-4 15,8 3 2-15,0-3 2 0,0 1-1 0,0-1 2 0,0-1 2 0,0 5 3 0,0-4-1 16,0-3 5-16,8 3 2 0,-8-1 3 0,5-1 5 0,-5 2 5 16,7-2 3-16,0 1 4 15,-2-1 3-15,3 1 5 0,-1-5 0 0,-2 6 4 0,2-6 4 0,0 0 3 16,6 0 4-16,-7 0 2 0,1 0 7 0,6-6 7 0,-7 6 7 0,2-5 8 15,4 1 4-15,-6 4 4 0,-1-5 2 0,11 1 5 0,-11-6 1 0,3 5 2 0,-3-1 4 16,1 3 2-16,2-9 2 0,-8 8 4 0,5-7-7 0,2 4-4 0,-7-4-8 16,7-5-7-16,-7 7-3 0,0-6-3 0,0 6-6 0,7-7-1 0,-7 2-3 15,0 1-4-15,0 3-2 0,0-5-7 0,-7 4-3 0,7 2-7 0,0 3-10 0,-7-2-9 16,7 3-13-16,-7-1-16 0,2 6-16 0,-3-3-19 0,8 3-20 0,-6 0-23 0,-7 0-18 16,8 3-26-16,-2-3-28 0,-2 6-36 0,-2-1-45 0,4-1-48 0,-6 6-85 15,7-1-94-15,-7 2-38 0,6-1-9 0,1-1 16 0,-7 0 28 0,6-3 32 16,0 3 35-16,2 0 39 0,-2 3 39 0,-1-8 48 0,3 1 49 0,-2-1 57 15,0 2 63-15</inkml:trace>
  <inkml:trace contextRef="#ctx0" brushRef="#br0" timeOffset="40995.71">22573 14889 0 0,'6'-5'16'0,"7"1"140"0,-5-1 92 0,-3 5 71 0,2-4 59 0,-7-2 53 0,6 0 48 0,-6 6 45 0,6-4 43 15,-6-7 38-15,0 11 38 0,0 0 33 0,0 0 31 0,0-3-97 0,0 3-172 0,0 0-104 0,0 0-73 0,0-6-43 0,0 6-36 0,0 0-27 0,0 0-26 0,0 0-23 0,0 0-97 0,0 0-9 0,-6 0 0 16,6 0 0-16,-6 0 0 0,6 0 0 0,-7 6 0 0,7-6 0 0,-5 3 0 0,5 3 0 0,-8-1 0 0,2-1 0 0,-1 8 0 16,7-8 0-16,-6 5 0 0,1 0 0 0,-3 2 0 0,0-2 0 15,3 1-25-15,5 1-22 0,-7-3-1 0,1 7-3 0,1-4-3 0,-4 4-4 0,9-5-4 0,-7-1-3 16,7 6-9-16,-5-5-1 0,5-1-6 0,-6 0 2 0,6-3 2 0,0 3 2 15,0-4 2-15,0 5 1 0,0-4 1 0,0-2 2 0,6 1 5 0,-6 1 3 16,5-3 3-16,-5 1 7 0,7 2 6 0,2-6 7 0,-9 5 6 0,5-5 8 0,1 0 8 16,1 4 11-16,-2-4 11 0,3-4 14 0,0 4 9 0,-8 0 8 0,5-5 10 15,1-1 8-15,-6 2 6 0,7 1 4 0,-7-3 7 0,6 1 0 16,-6-5 3-16,0 0-1 0,0 0 1 0,0-4-7 0,0 5-5 0,-6-12-11 0,-1 6-6 16,7-3-11-16,-6-3-5 0,-7 2-10 0,5 1-7 0,3-3-12 0,-8 2-15 15,8 4-14-15,-11-6-16 0,5 8-24 0,3-1-21 0,-5 4-29 0,8-1-29 0,-9 1-45 16,9 6-51-16,-10-1-100 0,10 1-119 0,-4 4-80 0,-1 0-54 0,2 0-12 15,-5 0 11-15,0 0 26 0,7 4 29 0,-7-4 41 0,0 5 41 0,-1-5 48 16,2 4 50-16,-2-4 63 0,-4 0 67 0,2 0 90 0,5 0 97 0</inkml:trace>
  <inkml:trace contextRef="#ctx0" brushRef="#br0" timeOffset="45801.1">6617 7522 82 0,'0'6'155'0,"0"0"46"0,-7-2 32 0,7-4 30 0,-7 5 25 16,7-5 28-16,-5 4 29 0,5-4 28 0,0 0 27 0,0 0 27 0,0 0 22 0,0 0-62 0,0 0-116 0,0 0-62 0,0 0-40 0,0 0-18 0,0 0-10 0,0 0-4 0,0 0-7 0,0 0-8 0,0 0-11 0,0 0-11 0,0 0-11 0,0 0-7 15,0 0-6-15,0 0 1 16,0 0 1-16,0 0 5 0,0 0 9 0,0 0 4 0,0 0 5 0,0 0 5 0,5 0 4 0,2 0 2 0,-7 0 3 0,7 0 2 15,-2 0 4-15,8 0 2 0,-5 0 2 0,-2 0 0 16,7 0-2-16,0-4-7 0,0 4-10 0,1-5-7 0,-2 5-8 0,1-4-5 0,6-2-4 0,2 6-7 0,-3-6-3 16,1 3-19-16,2-3-53 0,5 2 0 0,-7-1 0 0,7-1 0 0,1 2 0 15,-7-1 0-15,4 1 0 0,3-1 0 0,-6-1 0 16,3 2 0-16,-4-2 0 0,7 3 0 0,-8 3 0 0,1-6 0 0,-7 6 0 0,5 0 0 0,-4 0 0 0,-1-6 0 31,1 6 0-31,-7 0 0 0,-2 6 0 0,1-6 0 0,2 0 0 0,-3 0 0 0,-5 6 0 0,0-6 0 0,0 0 0 0,8 3 0 16,-8-3 0-16,0 0 0 0,0 6 0 0,0-6 0 0,0 4 0 0,0 2 0 0,0-1 0 0,-8-1 0 15,8 1 0-15,0-5 0 0,-5 4 0 0,5 2 0 0,-8-1-88 0,8-5-55 16,-6 4-26-16,1 2-23 0,5-6-26 0,-7 3-27 0,-2-3-26 0,9 6-30 16,-5-6-28-16,-1 6-67 0,6-2-85 0,-7 1-52 0,7-5-40 0,-5 4 3 0,5-4 19 15,-9 5 33 1,9-5 36-16,0 6 39 0,0-6 43 0,0 0 45 0,0 0 47 0,0 0 50 16,0 0 56-16,0-11 75 0,0 2 89 0</inkml:trace>
  <inkml:trace contextRef="#ctx0" brushRef="#br0" timeOffset="59356.65">22579 14796 17 0,'0'-4'63'16,"0"4"27"-16,0 0 27 0,0-6 26 0,0 6 26 0,0-4 26 0,0 4 24 0,0-5 23 0,0 1 22 0,0 4 7 0,0-5 0 0,0-1-17 0,0 6-26 0,0 0-15 0,0-4-13 0,0 4-13 0,0-6-11 0,0 6-9 0,7-5-13 0,-7 5-6 0,0-4-8 0,0 4-3 0,0 0-4 0,0-6-1 15,0 6-1-15,0-5-2 0,0 5 1 0,0-4-1 0,0 4-2 0,0-5-2 16,0 5-2-16,0-4-5 0,0-2-3 0,0 6-3 0,0-3-5 0,0 3-5 16,0 0-4-16,0-7-6 0,0 7-5 0,0 0-4 0,0 0-8 0,0 0-5 0,0-5-9 15,0 5-4-15,0 0-10 0,0 0-5 0,0 0-8 0,0 0-8 0,0 0-7 16,0 0-6-16,0 0-5 0,0 0-2 0,0 0-2 0,0 0-3 0,0 0-1 15,0 5 0-15,6 2 2 0,-6-7-1 0,0 3 3 0,8 3-2 0,-8-2 4 16,0 5 4-16,5-4 4 0,-5 1 1 0,7 3 3 0,-7-3 1 0,0 4 1 16,6-1 0-16,-6-4 1 0,0 5-3 0,6-1 1 0,-6 0-3 0,0 7 2 0,0-7-3 15,0 0-2-15,0 6 0 0,7 1-2 0,-7-7-3 0,0 6-2 0,-7-1-1 16,7 2-1-16,0-3-2 0,0 2-1 0,0 0 2 0,0 6-1 0,-6-8 1 16,6 1-1-16,0 2 0 0,-6-1-1 0,6-1 0 0,0 2-2 0,0-7 1 15,0 4-1-15,-7-2-1 0,7 5 0 0,0-7-1 0,0 0 1 0,0 1-1 16,0-1 1-16,0 2-1 0,0-1 2 0,0-5 0 0,7-1-2 0,-7 5 2 0,0-3 0 15,0-2 1-15,0 1 1 0,0-5-1 0,0 6 1 0,0-6 2 0,0 3-1 0,0-3 1 16,0 0 1-16,0 0 1 0,0 0 0 0,0 0 1 0,0 0 3 0,0 0 1 16,0 0 1-16,0 0 0 0,0 0 4 0,0 0 1 0,0 0 2 0,0 0 1 15,0 0 1-15,0 0 1 0,0 0 2 0,0 0-1 0,0 0 2 0,0 0-2 16,0 0 0-16,0 0-3 0,0 0 2 0,0 0-5 0,0-3 0 0,0-3-2 16,0 1 0-16,-7 1-2 0,7-2-2 0,0 3-3 0,0-3 2 0,0-3-1 0,0 3-2 15,0-4 2-15,0 1-1 0,-5 0 1 0,5-1 1 0,0-1 1 16,0 2-2-16,0-6 2 0,0 5-3 0,0-4 1 0,0-6 0 0,5 6-2 0,-5-1-1 15,0-4 0-15,0 4 0 0,0-4-1 0,0-2-1 0,0 1-1 0,7 7-2 16,-7-8 0-16,0 2-1 0,0 5 0 0,0-6-1 0,0 6 5 0,6-1 1 0,-6-1 5 16,0 7 3-16,0 0 9 0,0-6 3 0,0 11 5 0,0-7 7 0,0 7 4 15,0-2 2-15,0 6 3 0,0-5 1 0,0 5 0 0,0 0 0 0,0 0-3 16,0 0-6-16,0 0-7 0,0 0-7 0,0 0-7 0,0 0-6 0,0 0-5 16,0 0-3-16,6 5-2 0,-6 1-2 0,0-2 0 0,7 7-2 0,-7-2 1 15,0 1 2-15,8-1 2 0,-8 7 3 0,0-2 4 0,5-1 1 0,-5 2 3 16,0 1 0-16,0 2 0 0,8-3-3 0,-8 0 0 0,0 4-1 0,0-4-1 15,0 6-1-15,0-6-1 0,-8 3-1 0,8-2 1 0,0 2-1 16,0-3-1-16,0 6-2 0,-5-6 0 0,5-2 1 0,0 2-2 0,-8 0 0 0,8 0-2 0,0-2 0 16,0 2 0-16,-7-4 0 0,7 2-1 0,0-3 1 0,0 1-2 15,0-2 1-15,0 1 1 0,0-1 2 0,-6-3-3 0,6-2-1 0,0 1 2 0,0-5 0 16,0 5 4-16,0-5 1 0,0 0 5 0,0 0 4 0,0 0 5 0,0 0 2 16,0 0 6-16,0 0-10 0,0 0-15 0,0 0 0 0,0 0 0 0,0 0 0 15,0 0 0-15,0 0 0 0,0-5 0 0,0-4 0 0,0 3 0 16,0-3 0-16,0-1 0 0,0 1 0 0,0-6 0 0,0 0 0 0,0 0 0 0,0 0 0 0,0 2 0 15,0-8 0-15,6 2 0 0,-6 4 0 0,0-9 0 0,0 4 0 0,0 1 0 16,0-6 0-16,7 7 0 0,-7-3 0 0,0 2 0 0,0 0 0 0,8-2 0 16,-8 7 0-16,0-1 0 0,0 2 0 0,0-3 0 0,0 5 0 0,5 2 0 15,-5 5 0-15,0-1 0 0,0 1 0 0,0 4 0 0,0 0 0 0,0-5 0 16,0 5 0-16,0 0 0 0,0 0 0 0,0 0 0 0,0 0 0 0,0 0 0 16,0 0 0-16,0 0 0 0,0 0 0 0,0 5 0 0,0 4 0 0,0-5 0 15,0 5 0-15,0 2 0 0,0 5 0 0,0-3 0 0,0 2 0 0,0-1 0 16,0 2 0-16,8 3 0 0,-8 1 0 0,0-1 0 0,0 0 0 0,0 2 0 15,0 3 0-15,6-6 0 0,-6 9 0 0,0-5 0 0,0 4 0 0,5-7 0 16,-5 6 0-16,0-1 0 0,0 0 0 0,0 1 0 0,8-7 0 0,-8 7 0 0,0-5 0 16,0-1 0-16,0-4 0 0,0 4 0 0,0-4 0 0,0 0 0 0,0-5 0 15,-8-1 0-15,8 6 0 0,0-10 0 0,0 1 0 0,0 3 0 16,0-9 0-16,0 0 0 0,0 4 0 0,0-4 0 0,0 0 0 0,0 0 0 0,0 0 0 16,0 0 0-16,0 0 0 0,0 0 0 0,0-4 0 0,-5 4 0 0,5-6-177 15,-6-3-59-15,6 4-48 0,-8-5-84 0,3 1-100 0,-3 0-92 0,1-7-87 0,1 1-22 16,0 1 7-16,-1 1 26 0,-6-3 32 0,7 1 42 0,-7-5 46 0,0 7 52 15,0-8 56-15,6 6 64 0,-4-4 68 0,-5 4 83 0,5-3 88 0</inkml:trace>
  <inkml:trace contextRef="#ctx0" brushRef="#br0" timeOffset="76426.31">6414 8797 84 0,'0'0'154'0,"-5"6"47"0,5-6 35 0,-8 6 33 0,8-6 33 0,0 0 35 0,0 0 35 15,0 0 33-15,0 0 33 0,0 0 31 0,0 0 30 0,0 0-59 0,0 0-109 0,0 0-60 0,0 0-29 0,0 0-15 0,0 0-9 0,0 0-11 0,0-6-12 0,0 6-16 0,0 0-20 0,0 0-14 0,8-6-15 0,-8 6-13 0,0 0-11 0,0 0-9 0,5-4-10 0,3 4-5 16,-8 0-6-16,6 0-2 0,-1-5 1 0,2 5-1 0,1 0 5 0,-2-5 1 16,7 5 2-16,-8 0 1 0,11 0-1 0,-11-4 4 0,8 4 2 0,-8-6 1 15,9 6-1-15,-1 0-3 0,1-4-34 0,-2-1-51 0,2 5 0 0,-1-4 0 16,6 4 0-16,-7-5 0 0,9-1 0 0,-10 6 0 0,10-4 0 0,-8-2 0 0,6 6 0 16,-6-5 0-16,8 1 0 0,-9 4 0 0,2-6 0 0,-1 6 0 0,1-3 0 15,-9 3 0-15,8-6 0 0,-8 6 0 0,3 0 0 0,0 0 0 16,-8 0 0-16,0 0 0 0,0 0 0 0,0 0 0 0,0 0 0 0,0 0 0 0,0 6 0 15,0-6 0-15,0 0 0 0,0 3 0 0,0 3 0 0,0-6 0 0,-8 4 0 16,8 1 0-16,0 1 0 0,-8-6-27 0,8 4-106 0,-5 2-24 0,-3-1-25 16,8-1-33-16,-5 1-29 0,0-5-35 0,-4 4-39 0,4 2-108 0,-2-2-141 15,1 1-51-15,-2-5-7 0,-5 5 13 0,8-5 24 0,-3 4 36 0,-5-4 36 16,7 0 43-16,-6-4 49 0,-2 4 50 16,1-5 53-16,0-4 59 0,-6 3 67 0</inkml:trace>
  <inkml:trace contextRef="#ctx0" brushRef="#br0" timeOffset="92422.67">15721 15934 28 0,'0'0'107'0,"7"0"46"0,-7 0 39 0,0 0 31 0,0 0 28 0,7-4 28 0,-7 4 25 15,0-6 25-15,6 1 26 0,-6 5 25 0,0-4 29 0,0-1-31 0,0 1-70 0,0-2-46 0,0 2-38 0,7-1-24 0,-7-1-17 0,0 3-10 0,0-4-6 0,6 2-6 0,-6 5-6 0,0-4-6 0,0 4-7 16,0 0-9-16,7-5-7 0,-7 1-10 0,0 4-7 0,0 0-6 15,0 0-7-15,0-6-2 0,0 6-3 0,0 0-4 0,0 0-4 0,0 0-4 0,0 0-4 0,0 0-4 16,0 0-6-16,0 0-6 0,0 0-7 0,0 0-9 0,0 0-4 0,0 0-7 16,0 0-3-16,0 0-1 0,0 0-1 0,0 6 6 0,0-2 0 0,0 5 4 15,0-4-1-15,-7 5 4 0,7 1-1 0,-6-1 2 0,6-1 2 0,-7 6 1 16,7 0 3-16,-6-2-2 0,-1 2 0 0,0 0-5 0,0 0-7 0,2 0-5 0,-3 4-7 16,3-4-5-16,-3 4-5 0,2-4-5 0,1 5-1 0,-10-6-1 0,9 6-4 15,0-5-1-15,-1 0-2 0,2-2-1 0,5-4 0 0,-9 6 1 0,2-3 1 0,7-8 0 16,-5 5-1-16,5-4 1 0,0-1 2 0,-6 2-2 0,6-1 4 0,0-5-1 15,0 4 3-15,0-4 1 0,0 0 3 0,0 0 1 0,0 0 1 16,0 0 1-16,0 0 1 0,0 0-2 0,0 0 1 0,0-4-4 0,0-1-3 0,6-1-1 16,-6 2-2-16,5-1-4 0,-5-4 0 0,7-1-1 0,2 1-4 0,-4-3-2 15,2-2-2-15,-1 1-1 0,0-3-2 0,2 1-1 0,-1-3 4 0,4-3-1 16,-3 6 1-16,-3-4 4 0,3 1-1 16,4-7 2-16,-5 4 0 0,0-3 0 0,-1 5 2 0,1-5 1 0,6 4-1 0,-7-5 1 15,-1 6 0-15,3-5 0 0,5 3 0 0,-5 3 0 0,-3-1-1 0,0 3 1 0,4 2 1 0,-4-1 1 0,-5 6 1 0,7-1 2 16,-7 0 2-16,6 5 1 0,-6-4 2 0,8 9 3 0,-8-6 0 15,6 6 1-15,-6 0 3 0,0-4 2 0,0 4 2 0,7 4 5 0,-7-4 0 0,5 6 4 16,3-3 1-16,-8 3 0 0,6 3 1 0,-6 0-1 0,5 3 1 16,3 1 1-16,-8 2 1 0,7 0-3 0,-7 0 0 0,5 0 0 15,-5 4-5-15,9 2 0 0,-4-3-5 0,-5 1 0 0,0 2-4 0,5-3-7 0,-5 3-6 0,8-2 0 16,-3-1 0-16,-5 9 0 0,8-9 0 0,-8 1 0 0,6 6 0 0,-6-5 0 16,7 5 0-16,-1-7 0 0,-6 3 0 0,8-2 0 0,-8-4 0 15,5 3 0-15,3-2 0 0,-8-2 0 0,5-4 0 0,-5 5 0 0,7-5 0 0,-7-1 0 0,0-4-6 16,7 5-24-16,-7-5-9 0,0-1-10 0,0 1-12 0,5 2-11 0,-5-7-15 15,0 0-12-15,0 0-11 0,0 0-15 0,0 0-13 0,0 0-18 0,0 0-18 16,0 0-21-16,0 0-26 0,0 0-28 0,0 0-24 0,-5 0-37 0,5-7-40 16,-7 7-49-16,7-5-51 0,-7 1-38 0,7-7-29 0,-5 7 5 0,-3-5 17 0,3 4 30 15,-3-5 36-15,2 0 42 0,-1-1 47 0,1 2 47 0,-2-4 47 0,3 1 53 16,-3 3 54-16,3-6 56 0,-9 6 72 0</inkml:trace>
  <inkml:trace contextRef="#ctx0" brushRef="#br0" timeOffset="92595.8">15832 16076 58 0,'-7'-9'135'0,"2"3"49"0,-4 3 41 0,-1-3 40 0,2 6 36 0,3-6 38 0,-3 6 37 0,-5 6 34 0,7-6 33 0,-1 0 29 0,1 0 27 0,6 0-49 0,-7 0-98 0,1 0-61 0,6 0-43 0,0 0-31 0,0 0-25 0,0 0-22 0,0 6-22 0,0-6-21 16,0 0-22-16,0 0-16 0,0 0-13 0,0 0-13 0,0 3-9 0,0-3-8 16,0 0-6-16,0 6-1 0,0-2 2 0,6-4 2 0,-6 5 5 0,0-5 0 15,7 0 1-15,-1 4-1 0,1-4-1 0,-1 0-4 0,-1 0 0 0,3 0-5 0,5 0 0 16,-5-4-6-16,2 4-7 0,4-5-20 0,-1 5-27 0,1-4-41 0,-2-2-43 0,2 3-51 16,-1-3-56-16,-1 0-86 0,2 3-96 0,-9-3-80 15,8 0-70-15,1 2-26 0,-1-5-2 0,-5 4 14 0,5 1 22 0,-8-8 35 0,2 3 45 0,0 3 52 16,-2-3 53-16,2 0 64 0,1-6 62 0,-3 5 77 0,2-5 81 0</inkml:trace>
  <inkml:trace contextRef="#ctx0" brushRef="#br0" timeOffset="92880.21">16294 15681 91 0,'0'-6'170'0,"7"-4"53"0,-2 5 47 15,-5-4 40-15,9 5 41 0,-9-6 37 0,0 5 35 0,7 0 34 0,-7-5 31 0,0 4 33 16,5 2 32-16,-5-1-61 0,0 1-114 0,0-2-66 0,6 1-45 0,-6 5-26 15,0-4-16-15,0 4-15 0,0 0-14 0,0 0-12 0,0 0-10 0,0 0-9 16,0 0-9-16,0 0-7 0,0 0-11 0,0 0-9 0,0 0-11 0,0 0-11 16,0 0-13-16,0 0-10 0,0 0-8 15,0 0-25-15,0 0-51 0,0 0 0 0,0 0 0 0,0 4 0 0,0 1 0 0,0 1 0 0,-6-2 0 0,6 1 0 32,0 5 0-32,0 0 0 0,-5 0 0 0,5 0 0 0,-7 3 0 0,7 2 0 15,-9-4 0-15,4 2 0 0,5 2 0 0,-7 1 0 0,1-2 0 0,1 1 0 16,-3-6 0-16,0 7-54 0,3-1-117 0,5-2-56 0,-13-4-63 0,7 6-111 0,-2 0-136 15,1-5-81-15,2-1-52 0,-1 6-11 0,-7-4 14 0,5-1 30 0,-5-6 38 0,7 5 44 16,-6-4 50-16,4 1 56 0,-4-2 62 0,0-4 70 0,4 0 76 0,-5 0 96 16,7-4 105-16</inkml:trace>
  <inkml:trace contextRef="#ctx0" brushRef="#br0" timeOffset="95871.39">19635 15827 56 0,'0'0'135'0,"8"0"48"0,-8 0 36 0,0 0 34 0,0 0 29 0,0 0 30 0,0 0 28 0,5 0 29 0,-5 0 28 0,0 0 29 0,0 0 28 0,0-6-45 0,0 6-89 0,7-4-57 0,-7 4-37 0,0-5-24 0,0 5-8 16,0 0-11-16,0 0-10 0,0 0-11 0,0 0-10 0,0-4-12 0,0 4-12 0,0 0-12 0,0 0-11 0,0 0-10 0,0 0-11 16,0 0-9-16,0 0-7 0,0 0-7 0,0 0-6 0,0 0-4 0,0 0-1 15,0 0-4-15,0 0 0 0,0 0-4 0,0 0 0 0,0 0-2 0,0 0-2 0,0 0-3 16,0 0-1-16,0 0-1 0,0 0-3 0,0 0-1 15,0 0-2-15,0 4-3 0,-7-4 0 0,7 5-4 0,-5-1-1 0,5 2-3 0,-8 0-1 0,2-3-4 16,-1 9-1-16,-4-9-3 0,4 7-2 0,-7-1-1 0,1 6-1 0,0-4-2 16,0-1-2-16,-1 3-2 0,1-2 1 0,1 4-1 0,0-6 1 0,-8 5-1 15,6 0 1-15,1-2-1 0,0 3 0 0,-5-6 2 0,4 4 0 0,7-1 0 0,-4-3-2 16,-5 6 2-16,4-6 0 0,5 1 1 0,-6-1 0 0,6 2 0 0,2-1 1 0,-2-6 0 16,0 5 0-16,2-4-1 0,-3 1 0 0,8-2 0 0,-5 1 0 0,5 1 0 15,0-6-1-15,0 0 1 0,-8 3-1 0,8-3 1 0,0 0-1 0,0 0-2 16,0 0 2-16,0 0-3 0,0 0 0 0,0 0 0 0,0 0 1 0,0 0-1 15,0 0 0-15,0 0 3 0,0 0 1 0,8 0 1 0,-8 0 3 0,5 0 0 16,3-3-1-16,-3 3 6 0,2 0 4 0,5-6 7 0,-5 6 7 0,6-5 3 0,6 5 5 16,2-4 3-16,-3-2 2 0,3 1 3 0,6 1 0 0,-8-1-2 0,6 1-1 15,2-6-2-15,-3 5-2 0,4-1-1 0,-1 2-8 16,-3-1-4-16,2-1-7 0,0 2-3 0,1-1-6 0,-6 1-3 0,-3-2-4 0,8 6-3 0,-12-3-1 16,4 3 0-16,-4 0 0 0,-2-6-3 0,2 6-6 0,-1 0-8 0,-8-6-11 0,11 6-9 15,-16 0-10-15,5 0-12 0,1 0-9 0,-6 0-17 0,0 0-19 0,0 0-26 16,0 0-32-16,0 0-38 0,0 0-43 0,0-3-45 0,-6 3-45 0,6-6-76 15,-5 6-88-15,-4 0-44 0,2-6-21 0,2 6 5 16,-2-4 20-16,1 4 31 0,-8-5 36 0,7 1 44 0,2-1 48 0,-4 1 53 0,-1-8 55 0,2 9 59 0,3-9 59 16,-9 9 75-16,7-3 80 0</inkml:trace>
  <inkml:trace contextRef="#ctx0" brushRef="#br0" timeOffset="96171.53">19701 15788 0 0,'0'0'13'0,"5"0"133"0,-5 0 81 0,0 0 62 0,0-4 50 0,0 4 46 0,0 0 42 0,0-6 38 0,0 0 40 0,0 2 33 0,0 4 33 0,8 0 31 0,-8 0 29 0,0 0-93 0,0 0-158 0,0-5-89 0,0 5-51 0,0 0-31 0,0 0-18 16,0 0-17-16,0 0-18 0,0 0-10 0,0 0-13 0,0 0-9 0,0 5-7 0,7-5-9 15,-7 0-4-15,0 4-10 0,0 2-46 0,6 0-48 0,-6-2 0 0,0 1 0 16,8 1 0-16,-8 3 0 0,5 0 0 0,-5 1 0 0,5-1 0 0,-5 3 0 16,0 1 0-16,8-4 0 0,-8 6 0 0,0 0 0 0,0 0 0 0,6 4 0 15,-6-4 0-15,0 4 0 0,0 1 0 0,-6 1 0 16,6-3 0-16,0 7 0 0,0-6 0 0,-8 5 0 0,8-3 0 0,0-3 0 0,0 6 0 0,-5-4 0 15,5 0 0-15,0 1 0 0,0-8 0 0,-5 7 0 0,5-4 0 0,0-3 0 16,0 2 0-16,0-6 0 0,0 6 0 0,0-9 0 0,0 3-57 0,0-5-148 16,0 1-35-16,0 1-41 0,0-6-49 0,0 4-67 0,0-4-76 0,0 0-74 0,0 0-75 15,0 0-16-15,0 0 13 0,0 0 27 0,0 0 38 0,0-4 41 0,-8-2 48 16,8-3 51-16,0 0 50 0,-6-7 60 0,6-4 64 0,-7 2 72 0,7-2 75 0</inkml:trace>
  <inkml:trace contextRef="#ctx0" brushRef="#br0" timeOffset="97228.39">21511 15821 10 0,'0'0'82'0,"0"0"41"0,7-4 34 0,-7 4 30 0,0 0 27 0,0-5 28 0,5 5 23 0,-5-4 23 0,0 4 22 0,0-5 24 0,0 5 22 0,0-4-26 0,0 4-58 0,8-6-37 16,-8 1-30-16,0 5-20 0,0-4-12 0,0 4-12 0,0 0-10 0,0 0-7 0,0-6-7 0,0 6-8 0,7 0-2 0,-7 0-10 0,0 0-7 0,0-6-7 0,0 6-6 0,0 0-7 0,0 0-5 0,6 0-4 16,-6 0-7-16,7 0-4 0,-7 0-3 0,6 6-1 0,-6-6-3 0,0 0 0 15,5 6 1-15,3-6 0 0,-8 4-1 0,8 1-1 0,-8 1 3 0,5-2-3 16,-5 1 0-16,0-1 0 0,6 5-3 0,-6-3-1 0,7 3-5 0,-7-3-4 16,0 3-3-16,0 1-5 0,0-1-5 0,0 3-5 0,0-9-4 0,0 12-3 0,0-5-6 15,-7-5-3-15,7 10-3 0,-6-6-4 0,6 1 0 0,-5-5 0 0,5 5-1 16,-8-1 1-16,0 0-3 0,3 3 1 0,-1-9-2 0,-1 9-3 0,1-8-3 15,-1 5-6-15,-1-4-2 0,3 5-6 0,-9-4-7 0,9-3-4 0,-3 3-4 0,-5-6-4 16,2 6-2-16,4-3-3 0,-7-3-1 0,8 0 1 0,-6 0 1 0,4 0 2 16,-5 0 3-16,0 0 6 0,7 0 3 0,-7-3 8 0,6 3 4 0,1-6 5 15,-7 0 7-15,5 6 3 0,3-3 3 0,-2-3 4 0,0 0 2 0,2 2 3 16,5-5 4-16,-8 4 2 0,1 1 2 0,7-2 1 0,-5-3 3 0,5 3 4 16,0-3 1-16,0-2 2 0,-7 7 1 0,7-6 1 0,0 1-1 0,0-2 0 0,0 7-3 15,0-7-2-15,0 2-5 0,0-1 1 0,7 6-3 0,-7-7-1 0,0 1-4 16,5 5-2-16,-5-4-5 0,7 5 1 0,1-5-2 0,-8 3-1 0,5 0 3 15,2 3-3-15,-7-3 5 0,7 0 1 0,-2 2 1 0,3 4 2 0,5-5 1 0,-7 5 2 16,1 0-1-16,-2-4 4 0,3 4-1 0,5 0 4 0,-7 0-1 0,7 4 3 16,-5-4 2-16,4 0 2 0,-6 5-2 0,8-1 1 0,-7 2-1 0,4 0 1 15,-3 3-1-15,5-3-2 0,-8-3 0 0,2 7 0 0,5-1-1 0,-4 3-1 0,-8-3-3 16,7 6-3-16,-1-6 1 0,1 6-3 0,-1-6 0 0,-6 6-3 0,0-1-1 16,5 0-1-16,-5 1-1 0,0 1 1 0,0-2-2 0,0 5-1 0,0-4-3 15,0 0-1-15,0 4 1 0,0-4-2 0,-5 4-1 0,5-4-3 0,0-1 0 0,0 6 1 16,-6-6 0-16,6 1-1 0,-7 1 1 0,7-2-2 0,-6 1 1 0,6 1 0 15,-7-7 3-15,7 4 1 0,-8-2-1 0,8-2-1 0,-5 1-1 0,-2-4 0 16,0 3-4-16,7-5-2 0,-5 7-3 0,-3-7-5 0,3-4-8 0,-3 5-4 16,2 1-4-16,1-3-5 0,-2-3-8 0,-1 7-7 0,2-7-9 0,0 0-5 15,-6 5-8-15,4-5-7 0,0-5-8 0,3 5-9 0,-1 0-10 0,-7-7-4 0,5 7-6 16,3-3-5-16,-2-3-5 0,1 1-1 0,0 5-1 0,-9-4-2 0,10-2 4 16,5 1-4-16,-7 1 2 0,0 0-1 0,2-1-1 0,5-1-1 0,-8 6-6 0,8-3-7 15,0-4-8-15,-7 7-24 0,7-5-26 0,0 5-44 0,0 0-51 0,0 0-54 16,0 0-58-16,0-4-16 0,0 4 5 0,7-5 15 0,1 5 22 0,-8-6 25 15,5 6 31-15,2 0 32 0,0-4 34 0,-7 4 44 0,13-5 46 0,-6 1 52 0,-1-1 66 16</inkml:trace>
  <inkml:trace contextRef="#ctx0" brushRef="#br0" timeOffset="97702.3">21923 15968 0 0,'0'0'1'0,"0"0"114"0,0 0 103 0,0 0 78 15,0 0 63-15,0 0 54 0,0 0 49 0,0 0 44 0,0 0 41 0,0 0 36 0,0 0 35 0,-8 0 33 0,8 0 34 0,0 0-70 0,0 0-133 0,0 0-104 0,0 0-93 0,0 0-55 0,0 0-36 0,0 0-27 16,0 0-25-16,0 0-19 0,0 0-16 0,0 0-93 0,0 0-14 0,0 0 0 0,0 0 0 15,0 0 0-15,0 0 0 0,0 0 0 16,0 0 0-16,0 0 0 0,0 0 0 0,0 0 0 0,0 0 0 0,0 0 0 0,0 0 0 0,0 0 0 0,0 0 0 0,0 0 0 16,0 0 0-16,0 0 0 0,0 0 0 0,0 0 0 15,0 0 0-15,0 0 0 0,0 0-101 0,0 0-20 0,0 0-24 0,0 0-20 0,0 0-27 0,0 0-23 16,0 0-30-16,0 5-25 0,8 1-28 0,-8-6-40 0,0 0-43 0,0 3-49 16,0 3-54-16,0-6-37 0,0 6-29 0,0 3 8 0,0-3 28 0,0-2 34 0,0-4 41 15,0 5 42-15,0 4 45 0,0-5 46 0,0 2 48 0,0 3 56 0,0-9 57 0,0 6 58 16,0 0 74-16</inkml:trace>
  <inkml:trace contextRef="#ctx0" brushRef="#br0" timeOffset="97907.71">21934 16149 0 0,'0'9'69'0,"0"-2"106"16,0 2 71-16,0-5 59 0,0 1 45 0,0 4 43 0,-6-3 37 0,6 0 37 15,0-3 33-15,0-3 34 0,-5 6 32 0,5-6 6 16,0 0-12-16,0 6-84 0,0-2-124 0,0-4-76 0,0 5-49 0,0-5-27 0,0 4-19 0,0-4-12 16,0 5-11-16,0-1-12 0,0 2-9 0,0-1-13 0,0-5-14 0,0 4-11 15,0 2-13-15,5-6-11 0,-5 6-11 0,0-2-10 0,0 1-13 0,0-5-6 16,0 0-21-16,0 4-14 0,0 1 0 0,0-5 0 0,6 4 0 0,-6 2 0 0,0-6 0 15,0 0 0-15,0 5-49 0,0-5-16 0,0 4-16 0,0-4-23 16,0 5-23-16,0-5-30 0,0 0-36 0,0 7-42 0,0-4-50 0,0-3-73 0,0 6-80 16,0-6-84-16,-6 0-77 0,6 5-20 15,0-5 11-15,0 4 23 0,0-4 32 0,0 4 39 0,0-4 44 0,0 0 49 0,0 0 53 0,0 0 59 0,0 0 62 0,0 0 72 16,6-4 76-16</inkml:trace>
  <inkml:trace contextRef="#ctx0" brushRef="#br0" timeOffset="98396.65">22397 15949 0 0,'0'0'67'0,"0"-4"99"0,0-2 60 0,0 1 49 0,0 1 41 0,0-2 40 15,0 1 36-15,-6 1 36 0,6 4 30 16,0-5 34-16,0 1 29 0,0-2 3 15,0 2-16-15,-7-1-80 0,7 5-121 0,0-6-65 0,0 6-37 0,0-3-26 0,0 3-18 0,0 0-20 0,0 0-17 0,0-7-18 0,0 7-15 0,0 0-16 16,-6 0-17-16,6 0-13 0,0 0-15 0,0 0-10 0,-8 0-12 0,8 7-8 16,-5-7-8-16,-2 3-3 15,7 3-3-15,-6-1-2 0,6-1-2 0,-7 6 2 0,0-5-1 0,0 4 2 0,7-3-2 0,-5 3 4 0,-3 1 0 0,2-1 2 0,6 1 1 16,-5 4 1-16,-3-2 2 0,3-3 1 0,5 1 0 0,-7 4 1 0,-2 2 0 16,9-7-2-16,-5 6 2 0,5-2-2 0,-6 2-1 0,-1 0 1 0,7 4-2 0,-5-4 2 31,5-1-3-31,0 6 0 0,0-6 0 0,0 7 0 0,-8-6-2 0,8 4-2 15,0-4-1-15,8 0-1 0,-8-2 0 0,0 2 3 0,0 0-2 0,5-4 3 16,2 2 0-16,-7-3 4 0,6 1 0 0,-1-1 5 0,4-5 1 0,-2 4 5 0,-2-5 4 16,3-4 7-16,-3 6 7 0,1-2 10 0,2-4 7 0,4-4 9 0,-5 4 5 15,0-6 4-15,-1 6 5 0,6-4 0 0,-4-5 3 0,-2 4-1 0,1-2 1 16,-1-2-1-16,1 0-4 0,-1-2-4 0,2 3-6 0,-3-3-9 0,0-4-7 0,4 6-8 16,-9-6-3-16,5 2-7 0,-5-3-2 0,7 1-4 0,-7 1-7 0,0-2 1 15,0-2-6-15,8 3 0 0,-8-1-9 0,0 2-6 0,0-1-6 0,0 2-10 16,-8 3-12-16,8-1-13 0,0-4-18 0,-7 11-14 0,7-5-17 0,-5 3-22 15,5 3-21-15,-9-9-26 0,4 12-25 0,0-3-27 0,5 3-22 0,-8-6-37 0,2 6-45 16,-1 0-51-16,1 0-53 0,-1 6-35 0,1-6-24 0,-2 3 4 0,8-3 22 16,-5 6 30-16,-2 0 35 0,1-3 40 0,-1-3 39 0,0 6 43 0,7-6 41 0,-7 4 50 15,2-4 55-15,5 0 57 0,0 0 71 0</inkml:trace>
  <inkml:trace contextRef="#ctx0" brushRef="#br0" timeOffset="98919.13">22723 15919 0 0,'6'0'11'0,"-1"0"129"0,2 0 87 0,2-4 63 0,-4 4 55 0,-5 0 48 0,7 0 47 0,-7-5 42 0,6 5 40 0,-6 0 37 0,5-4 31 0,-5-2 30 0,9 6 26 0,-9 0-90 0,7-4-159 0,-7 4-96 0,5-5-64 0,-5 5-38 0,0 0-27 0,0 0-26 16,0 0-20-16,7 0-22 0,0 0-16 0,-7 0-14 0,0 5-10 0,5-5-10 16,-5 4-6-16,0-4-7 0,0 6-8 0,0-6-4 0,0 4-6 0,0 1-1 15,0-1-5-15,0 1-2 0,-5 1-3 0,5 3-6 0,-7-3-8 0,0-2-9 16,7 5-11-16,-12-3-10 0,3-2-10 0,4 7-10 0,-1-8-10 0,-6 3-8 15,3 0-10-15,-3-3-5 0,1 3-9 0,3 0-3 0,-5-6-6 0,0 4 3 0,0-4 2 0,0 0 8 16,7 0 6-16,-7 0 8 0,-2 0 8 0,9 0 9 0,0 0 9 0,-6 0 8 16,4-4 7-16,2 4 7 0,-1-6 7 0,1 0 5 0,1 6 6 0,5-3 5 15,-8-3 5-15,8 0 6 0,-8 3 7 0,8-3 5 0,0 1 9 0,-5 1 7 0,5-6 5 16,0 5 5-16,0 1 3 0,0-2 3 0,0-3 2 0,0 3 0 0,5-3 2 16,-5 4 0-16,8-5-3 0,-8 6 1 0,8-7-3 0,-3 8-6 0,1-9-5 15,1 8-7-15,-1-5-2 0,2 3-2 0,-3 3-3 0,8-3 0 0,-7 0 3 16,9 3 1-16,-10-3 1 0,9 6 1 0,-9 0 5 0,10-6-1 15,-3 6 3-15,-5 6 1 0,6-6 2 0,-5 6-3 0,-3-6-1 0,6 3-1 0,-4 3-3 16,2 0-3-16,-4 3 1 0,2-5-6 0,-7 5 1 0,6 3-6 0,-6-9-1 0,5 12-6 16,-5-5-2-16,0 4-12 0,-5 1-14 0,5 0-12 0,-6-1-8 0,-1 6-9 15,7 1-7-15,-14-3-4 0,7 1-6 0,2 2-2 0,-1-2-1 0,-7 1-1 16,5-1 0-16,-4 0 0 0,6 2-1 0,-7-8 11 0,5 7 13 0,3-5 11 16,-1 0 8-16,-2-2 9 0,3-2 5 0,-3 5 3 0,1-7 2 0,1 0 3 15,0-5 0-15,6 7 0 0,-7-7 1 0,7 1-2 0,0 2 1 0,0-4-2 0,0-3 1 16,0 0 2-16,0 0 1 0,0 0 5 0,0 0 6 0,0 6 7 0,0-6 7 0,7 0 8 15,-1 0 3-15,-6-6 5 0,13 6 1 0,-5-3-2 0,5-4 3 0,-2 2-1 16,4-4 1-16,-3 3-2 0,0-3-3 0,9 0-3 16,-3-1-6-16,-4 4-15 0,4-3-14 0,3-1-24 0,-2 1-30 0,1 4-38 0,-1-5-42 0,-6 4-63 15,6 3-69-15,-3-3-128 0,-3 0-148 0,-3 3-66 0,4-3-20 0,-7 1 1 0,-1 1 15 16,1 0 24-16,-7-8 31 0,0 9 44 0,0-8 46 0,0-4 60 16,-13 2 61-16,6-8 76 0,-7 2 81 0</inkml:trace>
  <inkml:trace contextRef="#ctx0" brushRef="#br0" timeOffset="176953.59">15956 16913 0 0,'0'-6'11'0,"0"6"58"0,0-6 38 0,6 3 35 0,-6 3 31 0,0 0 28 0,0 0 27 0,0-6 24 0,0 6 21 0,0-6 24 0,0 2 20 0,0 4-5 0,0-5-19 0,0 1-23 15,0 4-24-15,0-5-25 0,0 5-21 0,8-4-17 0,-8-2-13 0,0 6-9 0,0-6-9 0,0 3-5 0,0-3-7 0,0 6-4 0,0-6-2 16,0 3-2-16,0 3-7 0,0-6-2 0,0 6-7 0,0 0-5 0,0-5-6 15,0 5-5-15,0-4-3 0,0 4-2 0,5-4-5 0,-5 4 2 0,0-5-1 16,0 5-2-16,0-6-2 0,0 6-5 0,0-4-2 0,0 4-5 0,0 0-2 0,0 0-3 16,0-6-4-16,0 1-1 0,0 5-8 0,-5-4-2 0,5-2-5 0,0 1-4 15,0 1-4-15,0-1-4 0,0 5-3 0,-8-4-4 0,8-2-2 0,0 2-4 16,0-1-3-16,-6 5-2 0,6-6-3 0,-7 2-4 0,7-2 1 0,-6 1-2 16,6 1-3-16,-8-1-2 0,3 5 0 0,5-4-4 15,-8-2 0-15,3 3-2 0,0 3 0 0,-9 0-1 0,7-6 0 0,-1 6 0 0,3 0-1 0,-9 0 2 0,9 0 1 16,-8 0-1-16,5 6 0 0,-5-6 2 0,8 3-2 0,-9-3 0 0,9 6 2 15,-8-2-1-15,5 1 0 0,0-1-4 0,3 1 1 0,-1-5-3 0,-1 10 2 0,1-4-6 16,-1-1-1-16,7-1-1 0,-6 6 0 0,-1-5-1 0,7 4-2 16,-7-3 0-16,7 3 2 0,-7 1-2 0,7 1 2 0,-5-3 1 0,5 3 1 15,-8 4 0-15,8-6 2 0,0 1 0 0,0 4 2 0,0 2 0 0,0-7 0 0,0 6 1 16,0-6-1-16,0 6 2 0,0 0-2 0,0-1 1 0,0-5 0 0,8 6 1 0,-8-1 1 16,5 2-1-16,-5-7 0 0,7 6-1 0,-7 0 1 0,7 4 0 0,-7-4 0 15,7 0 2-15,-1 0 1 0,1-2-1 0,-1 2 2 0,1 0-1 0,-1 0 1 0,-1 0 2 16,3 0 0-16,0-5 4 0,5-1 1 0,-8 6 4 0,9-6 4 0,-2 0 2 15,2-3 3-15,-1 4 5 0,0-5 4 0,-2 5 3 0,4-10 2 0,4 3 2 16,-6 3 2-16,0-6 0 0,6 5-1 0,2-5-1 0,-9 0-3 0,7-5-1 16,1 5-3-16,-8-6-3 0,9 6-4 0,-8-3-4 0,1-3-6 0,-2 6-11 15,-1-4-13-15,-3-1-20 0,5 1-16 0,-6 4-22 0,-1-6-22 0,0 6-28 0,2-6-28 16,-8 6-37-16,7 0-40 0,-7 0-38 0,0 0-37 0,0 0-75 0,0 0-91 16,0 0-63-16,-7-4-44 0,-1 4-4 0,8-5 16 0,-6 0 30 0,6 1 39 15,-6 4 41-15,-1-10 44 0,7 5 51 0,-5-4 54 0,-3-1 50 0,0-1 53 0,8 1 70 16,-5 1 86-16</inkml:trace>
  <inkml:trace contextRef="#ctx0" brushRef="#br0" timeOffset="179256.99">19290 16815 0 0,'0'0'35'0,"-6"-5"58"0,6 5 42 0,-7 0 37 0,7 0 33 0,-5-6 31 0,5 6 28 0,-9 0 28 0,9-4 27 0,-5 4 29 0,5 0 27 0,-7 0-5 0,7-6-25 0,-6 6-32 0,6-5-33 0,0 5-30 0,0-4-27 0,-5-2-18 16,5 6-15-16,0-5-11 0,-9 1-8 0,9-1-8 0,0 5-7 0,0-4-8 0,0 4-11 0,0 0-6 15,-7-6-13-15,7 2-4 0,0 4-6 0,0-5-8 16,0 5-4-16,0-6-6 0,0 2-4 0,7-2-4 0,-7 1-7 0,0 1-5 0,9-1-5 0,-9 1-4 16,5-2-2-16,-5 3-6 0,6-3-4 0,1 0-3 0,-2 3 0 0,4-3-4 0,-4 0 0 15,8-3-4-15,-5 3-2 0,-3 3-2 0,3-1-1 0,4-2-2 16,0 1 0-16,-5 1-4 0,6-2-3 0,-6 0 0 0,5 2-2 0,4 4-2 0,-5-5-2 0,-4 5 0 15,7 0-3-15,-2-5 0 0,-1 5-1 0,-3 0-2 0,5 0-2 0,1 5-2 16,-9-5-2-16,10 5 0 0,-10-5-3 0,2 4 2 0,0 2-1 0,-2 0 0 16,3-2 0-1,-3 7-1-15,3-7 1 0,-8 5 0 0,6 0 1 0,-6-3-1 0,0 3 0 0,0 3 1 0,0-3-1 0,0 0 0 0,-6 0-2 0,6 7 1 16,-8-7-4-16,3 1-5 0,5-1-4 0,-8 2-4 0,3 4-5 0,-9-5-1 0,9-1-6 16,-2 0 0-1,-6 0 0-15,6 3-4 0,-5 3 0 0,4-6-1 0,-5 0 0 0,7 1-1 0,-6-1 2 0,3 3 3 0,-3-3 4 0,6-5 2 0,1 5 3 16,-3 2 2-16,0-7 2 0,3 7 2 15,-2-7 1-15,7 2 2 0,-7-2 0 0,7-4 3 0,-5 5 0 0,5-1 1 16,0-4 2-16,0 0 2 0,0 0 1 0,-8 5 1 0,8-5 3 0,0 0 1 16,0 0 3-16,0 0-2 0,0 0 3 0,0 0 2 15,0 0 2-15,0 0 1 0,0 0 2 0,0 0 2 0,8-5 1 0,-8 1 0 16,5 4 1-16,-5-5-1 0,7 5 1 0,-7-4-2 0,7-2 2 0,-2 6 0 16,3-4 3-16,0-2 0 0,-3 6 3 0,8-5-2 0,-8 5 0 0,9 0 3 0,-7-4 1 15,4 4 0-15,5 0 3 0,-4 0-1 0,0 4 1 0,3-4 0 0,-3 5-2 16,0 1 0-16,-4-6-5 0,5 4-1 0,-2 6-1 0,-3-5-3 0,5-1-3 0,-6 7-3 15,4-7-4-15,-2 7-4 0,-2-8 0 0,-2 9 1 0,-5-8 0 0,6 5 0 16,1 0 0-16,-7-3 1 0,0 3-1 0,6-3 2 0,-6 4-1 0,0-1 2 16,0-4 2-16,-6 5 3 0,6-5 3 0,-7 5 0 0,7 0 1 0,-6-5-2 15,1 4-1-15,-2-5 0 0,-7 7-6 0,1-7-7 0,7 8-4 0,-14-9-10 16,6 3-9-16,1-1-9 0,-6-1-8 0,-1 0-10 0,1 1-8 0,-2 1-9 16,3-2-6-16,-1 1-7 0,1-5-9 0,2 6-8 0,-3-3-9 0,-1 4-6 15,8-7-5-15,0 5-8 0,-1-5-6 0,-1 4-9 0,7-4-7 0,-7 0-13 0,9 0-13 16,-2 0-14-16,1 0-17 0,1 0-16 0,-4 0-14 0,2 0-19 0,2 0-23 15,5 0-33-15,-8 0-37 0,8 0-49 0,-5 0-50 0,5 0-10 0,0 0 12 0,0 0 23 16,0 0 31-16,0 0 30 0,0-4 38 0,0-1 33 0,5-2 37 0,3 4 40 16,-3-3 43-16,-5 1 49 0,16-5 61 0</inkml:trace>
  <inkml:trace contextRef="#ctx0" brushRef="#br0" timeOffset="180315.34">21452 16955 61 0,'8'0'135'0,"-1"0"46"0,-2-5 35 0,1 5 34 0,-6-4 30 0,8 4 31 0,-3 0 31 0,-5 0 30 0,0 0 31 0,0-5 28 0,8 5 29 0,-8-6-49 0,0 6-97 0,0-4-54 0,5 4-35 0,-5 0-19 0,0-5-15 0,0 1-11 0,0 4-11 0,0 0-14 0,0 0-13 15,7-6-15-15,-7 6-12 0,0 0-14 0,0 0-13 0,0 0-12 0,0 0-9 0,0 0-8 0,0 0-10 0,0 0-7 16,0 0-6-16,0 0-4 0,0 0-7 0,0 0-2 0,0 0-2 0,0 0-4 16,0 0-1-16,0 0-1 0,0 6-4 15,0-6 1-15,0 4 0 0,0-4-3 0,0 0 3 0,0 9-1 0,0-3 1 0,-7-1 1 0,7-5-1 0,0 4 0 0,-5 1 0 16,5 1-2-16,-8-2-2 0,8-4 1 0,-5 6-3 0,-3-2-2 0,8-4-5 16,-6 5-6-16,1-5-5 0,-2 4-8 0,-1-4-5 0,2 5-6 0,6-5-5 15,-13 0-5-15,8 0-4 0,-3 0-6 0,0 0-2 0,3 0-5 0,-1 0 1 16,-7-5 1-16,5 5 3 0,3 0 4 0,-2-4 8 0,-5-1 4 0,5 5 7 0,-1-4 2 15,3-2 6-15,-2 2 5 0,0-2 5 0,2 1 6 0,-3 1 5 16,1-1 8-16,2-1 8 0,5-3 5 0,-7 5 3 0,0-2 7 0,2 3 4 0,5-9 7 16,-8 9 5-16,0-9 8 0,8 3 2 0,-5 5 4 0,5-5 0 0,0 3 4 0,-6-3 0 15,6 3 1-15,0 0-5 0,0-3-1 0,0 9 3 0,0-5-5 0,0 1-3 16,0 0-8-16,0-1-7 0,0-1-4 0,0 2-6 0,0 4-4 0,0-6-1 16,6 1-5-16,-6 5-3 0,5-4 0 0,3 4-3 0,-8-6 0 0,8 6-2 0,-3-5 2 15,2 5 2-15,5-4 0 0,-5 4 6 0,1 0 0 0,4 0 4 0,0 0 4 16,-4 0 1-16,5 0 0 0,0 4 2 0,0-4 1 0,0 5 0 0,-7 1-1 15,7-2-2-15,0 1-1 0,0 1-3 0,1-2-1 0,-2 7 0 0,-6-7-3 0,7 5-1 16,-5-3-1-16,4 9-3 0,-5-6 1 0,-2 1-3 0,3-1-1 0,-1 6 0 16,-1-6-1-16,1 6-4 0,-1 0 0 0,-6 0 2 0,5 0-4 0,-5-1 0 15,0 6-2-15,8-5 1 0,-8 0-1 0,0 4 1 0,0-4-1 0,0 0-1 16,0 3-2-16,-8-3 1 0,8 1 1 0,0 2-2 0,-5-3 2 0,5 1 0 0,-6-2 1 16,6-1 0-1,-7 2 0-15,7-6-1 0,-6 7 0 0,-1-7 1 0,-1 6-1 0,8-6 0 0,-5 3 0 0,-2-3-1 0,0-5-5 0,2 5-2 0,-3-3-9 16,3 3-11-16,-9-3-7 0,9 0-5 0,-2-2-6 0,-1 1-7 0,-4-1-8 15,5-4-11-15,-6 5-7 0,5-1-9 0,-3-4-6 0,4 6-10 0,-7-6-8 16,9 5-6-16,-8-5-6 0,7 0-5 0,-1 0-8 0,-6 0-12 0,6 0-12 16,0 0-16-16,2-5-10 0,-3 5-13 0,8-6-10 0,-7 2-11 0,2 4-25 15,5-5-28-15,-7 1-45 0,7-1-51 0,0 1-42 0,0-2-38 0,0 0-4 16,0 2 15-16,0-7 24 0,0 8 31 0,7-7 32 0,-7 5 34 0,5-5 34 0,2 0 35 0,1 0 43 16,-3-4 46-16,2 5 56 0,5-3 69 0</inkml:trace>
  <inkml:trace contextRef="#ctx0" brushRef="#br0" timeOffset="180552.39">21896 16955 0 0,'6'6'6'0,"-1"-6"128"0,-5 0 95 0,8 4 74 0,-8-4 61 0,0 0 54 0,0 0 47 0,0 0 43 0,0 0 40 0,0 0 34 0,0 0 31 0,0 0 29 0,0 0 27 0,0 0-85 0,8 0-153 0,-8 0-100 0,0 0-80 15,0-4-51-15,0 4-34 0,0 0-27 0,0 0-21 0,0 0-19 0,0 0-17 31,5 0-12-31,-5 0-9 0,0 0-11 0,0 0-6 0,0-6-9 0,0 6-9 16,0 0-9-16,0 0-11 0,0 0-6 0,0 0-15 0,0 0-18 0,0 0-15 16,0 0-19-16,0 0-18 0,0 0-23 0,0 0-26 0,0 0-28 0,0 0-30 0,0 0-35 15,0 0-37-15,0 0-45 0,0 0-49 0,0 0-70 0,0 6-80 0,0-6-48 16,-5 4-28-16,5 6 4 0,0-5 23 0,0-5 36 0,0 4 41 0,0 1 44 16,0-5 46-16,0 0 51 0,0 10 52 0,0-10 57 0,0 5 58 0,0-5 69 0,0 6 85 15</inkml:trace>
  <inkml:trace contextRef="#ctx0" brushRef="#br0" timeOffset="180758.08">21955 17087 0 0,'7'5'91'16,"-7"-1"99"-16,0 2 69 0,0-1 60 0,0-5 53 0,0 0 49 0,0 0 45 0,0 0 40 16,0 0 40-16,0 0 36 0,0 0 32 0,0 0-2 0,0 0-20 0,0 0-89 15,0 0-128-15,0 0-74 0,0 0-53 0,0 0-35 0,0 0-32 0,0 0-26 16,0 0-21-16,0 0-18 0,0 0-17 0,0 0-14 0,0 0-14 0,0 0-11 16,0 0-13-16,0 0-14 0,0 0-33 0,0 0 0 0,0 0 0 0,0 0 0 15,0 0 0-15,0 0 0 0,0 0-7 0,0 0-45 0,0 0-20 0,0 0-18 0,0 0-25 16,0 0-26-16,0 0-29 0,0 0-32 0,0 0-36 0,0 0-36 15,0 4-37-15,0 2-57 0,0-6-63 0,0 6-71 0,0-6-72 0,0 9-18 0,0-5 11 16,0 1 27-16,0-1 34 0,0 2 44 0,5-1 44 0,-5-1 50 0,0 1 50 0,6-5 52 16,2 7 52-16,-3-7 64 0,3 0 69 0</inkml:trace>
  <inkml:trace contextRef="#ctx0" brushRef="#br0" timeOffset="181184.7">22489 16984 0 0,'5'-4'13'0,"3"-5"124"0,-2 3 76 0,-1 2 58 0,-5-7 47 0,7 2 45 0,2-1 42 16,-9 1 41-16,0 0 40 0,5-3 39 0,-5 3 37 0,0-1 29 0,0 5 29 16,0-4-82-16,0 5-146 0,-5-2-83 0,5 0-47 0,0 3-29 15,0-3-20-15,0 0-20 0,-9 6-19 0,9-3-22 0,-7 3-19 0,7-6-19 0,0 6-18 16,-5 0-18-16,5 0-15 0,-6 0-16 0,6 0-14 0,-8 0-12 0,3 6-9 16,5-6-10-16,-8 3-4 0,3 3-6 0,-2 0-4 0,0 3-2 0,2-3-4 0,-3 3-2 15,1 0 2-15,2 1-1 0,-4-1 4 0,4 6 0 0,0-5 4 0,-9 5 2 16,14-1 2-16,-7 2 0 0,-6-3 0 0,13 2 0 0,-6-1 0 0,-2 2-1 15,3 2 2-15,-2-3 1 0,1 1 0 0,6 2 0 0,-7-3-1 0,0 1 1 0,7-2-4 16,-7 1-5-16,7 1-6 0,0-2-6 0,-5-1 0 0,5-3-2 16,0 4-1-16,0-2-2 0,0-3-1 0,0 1-1 0,0-1 0 0,5 0-2 0,-5-3 4 15,0 4 0-15,7-5 6 0,-7-1 3 0,7 2 11 0,0-6 2 0,-7 3 5 16,6-3 3-16,1 0 3 0,-2 0 3 0,9 0 4 0,-7 0 4 0,6-3 6 0,-7-3 3 16,7 2 3-16,1-1 4 0,-2-5 1 0,1 0 1 0,1 0 3 0,-1 0 0 15,-8 1 2-15,9 0 0 0,-2-7-2 0,-3 7 1 0,-4-6-2 16,1 6-5-16,1-7-3 0,-2 2-5 0,3-1 1 0,-8 2-6 15,8-3 0-15,-8 1-5 0,0-3-1 0,0 3-4 0,5 0 0 0,-5 0-2 0,0-1-2 0,0 7-3 16,-5 0-4-16,5-6-1 0,0 6-10 0,0-1-9 0,-8 4-11 0,8 1-15 0,0 1-13 16,-8-7-16-16,8 11-21 0,0-4-24 0,-5 4-23 0,5-5-30 0,-7 5-31 15,7 5-33-15,-6-5-28 0,1 4-47 0,5 2-47 0,-9-1-71 0,2-1-81 0,2 7-30 16,-1-7-10-16,6 6 19 0,-8-5 27 0,3 4 38 0,5-3 38 0,-8 3 46 16,8-3 46-16,-5-3 47 0,5 4 48 0,0-2 59 15,0-5 59-15</inkml:trace>
  <inkml:trace contextRef="#ctx0" brushRef="#br0" timeOffset="181721.84">22828 16926 0 0,'0'5'8'0,"-7"-5"124"0,-1 0 85 0,8 0 60 0,-5-5 51 0,-2 5 44 0,0 0 42 0,7-4 35 0,-5-2 33 0,-2 3 29 0,-2-3 25 0,9 0 26 0,0 3 23 0,-5-9-86 16,5 8-152-16,0-1-91 0,-6-4-58 0,6 5-34 0,0-2-23 0,0-3-18 0,0 3-16 0,0 0-11 0,0 3-8 0,-7-3-3 15,7 1-3-15,0 1-5 0,0 4-7 0,0-4-7 0,0-1-4 0,7-1-7 16,-7 2-9-16,0 4-5 0,0-6-5 0,6 6-4 0,-6-5-3 0,5 5-3 16,-5-4-4-16,9 4-1 0,-2-6-2 0,-2 6 5 15,2 0 3-15,0-5 7 0,-2 5 2 0,3 5 2 0,-1-5 1 0,-2 0 1 0,9 0-1 0,-9 6 2 16,3-2-2-16,5-4 1 0,-2 5-2 0,-3 1 0 0,0-2-6 0,-3 2-6 0,8-1-6 16,-8-1-5-16,4 0-7 0,-9 1 1 0,5 1-2 0,2 3 1 0,-7-3-1 15,0-3 0-15,0 9-1 0,0-8-3 16,0 1-2-16,0 4-1 0,-7-5-4 0,7 8-3 0,-5-9-3 0,-4 9-6 0,9-9-1 0,-5 3-4 0,0 3-2 15,-3-5-1-15,3 2-6 0,-3 3-1 0,0-4-2 0,3 1-1 0,-1-2-2 16,6 2-2-16,-8-2-2 0,3 1 1 0,-3-1 4 0,3 1 1 0,5 1 2 0,-7-2 2 16,7 1 2-16,-7-5 2 0,7 6 3 0,-5-3 3 0,5-3 3 0,0 7 1 15,-7-7 5-15,7 0 1 0,0 5 7 0,0-5 1 0,0 0 4 0,0 0-3 0,0 0 1 16,0 0 1 0,0 0-1-16,0 0-1 0,0 0-1 0,0 0-1 0,0 0-2 0,0 0 2 0,0 0 0 0,0 0 2 0,0 0 0 0,0 0 5 0,0 4 4 15,0-4 4-15,0 0 5 0,7 0 7 16,-7 0 1-16,5 5 6 0,-5-5 5 0,7 0 4 0,0 4 5 15,-7 2 3-15,5-6 2 0,3 3 5 0,-3 3 3 0,3 0 3 0,-2-3-2 0,-1 9-2 0,-5-8 0 0,8 1-2 0,0 4-3 0,-3-5-2 16,-5 7-2-16,8-7-10 0,-8 2-35 0,0 4 0 0,5-5 0 0,-5-1 0 16,0 5 0-16,0-3 0 0,-5-1 0 0,5-1 0 0,-8 8 0 15,3-9 0-15,-3 3 0 0,0-1 0 0,3-1 0 0,-9 0 0 0,1 1 0 0,1 1 0 16,-7-2-50-16,6 7-81 0,-6-8-37 0,-2-3-45 0,8 7-44 0,-13-2-55 16,7-1-59-16,-1 1-102 0,1-1-125 0,0 2-46 15,6-2-3-15,-8 1 15 0,3 0 32 0,4-5 34 0,1 4 43 0,0-4 49 0,5 0 54 0,3-4 59 0,-2-1 61 16,1 0 67-16,1-5 71 0</inkml:trace>
  <inkml:trace contextRef="#ctx0" brushRef="#br0" timeOffset="194433.27">6702 10082 41 0,'0'0'122'0,"0"-4"47"0,-9-1 37 0,9-1 31 0,0 2 29 0,0 4 27 15,0 0 29-15,0-4 27 0,0-1 26 0,-5 5 25 0,5-6 26 0,0 6-45 0,0-3-79 0,0 3-58 0,0 0-41 0,0 0-22 0,-5-7-11 0,5 7-6 0,0 0-4 0,0 0-5 0,0 0-5 16,0 0-5-16,0 0-5 0,0 0-4 0,0 0-7 0,0 0-5 0,0 0-8 0,0 0-6 16,0 0-9-16,0 0-8 0,0 0-10 0,0 0-10 0,0 0-12 0,0 0-9 15,0 0-11-15,0 0-10 0,0 0-11 0,0 0-6 0,0 0-8 0,0 0-3 16,0 0-2-16,0 0 0 0,0 0 3 0,0 0 3 0,5 0 6 0,0 7 3 15,-5-7 3-15,9 0 3 0,-4 0 3 0,2 0 0 0,-1 0 3 0,1-7-1 16,-1 7 1-16,2 0-3 0,-3-5-1 0,8 5-5 0,-5 0-3 0,5-4-5 0,-8-1-6 16,9 5-12-16,-9-6-25 0,3 6-28 0,5 0-36 0,-5-4-44 0,3 4-47 15,-4 0-74-15,6 0-83 0,-7 0-95 0,8 4-97 0,-7-4-36 0,-2 6-8 0,3-1 9 16,-8-1 16-16,0-4 31 0,0 12 40 0,-8-9 48 0,-4 3 52 0,-2-1 60 16,-5-5 62-16,-7 0 73 0,0 0 78 0</inkml:trace>
  <inkml:trace contextRef="#ctx0" brushRef="#br0" timeOffset="197657.62">22573 14773 54 0,'6'-5'129'0,"-6"-1"40"0,7 2 34 0,-7 4 27 0,0-6 24 0,6 1 24 0,-6 1 23 0,0-2 22 0,0 6 24 0,8-5 25 0,-8 1 24 0,0 4-50 16,0-5-91-16,0 5-48 0,0 0-30 0,5-4-15 0,-5 4-8 0,0 0-4 0,0 0-4 0,0-6-2 0,0 6-5 0,0-3-4 0,0 3-8 0,7 0-7 0,-7 0-8 15,0-7-8-15,0 7-7 0,0 0-5 0,0 0-6 0,0 0-5 16,0 0-3-16,0 0-4 0,0 0-3 0,0 0-4 0,0 0-3 0,0 0-6 16,0 0-1-16,0 0-6 0,0 0-6 0,0 0-5 0,0 0-6 0,0 0-9 0,0 0-7 15,0 0-6-15,0 0-6 0,0 7-2 0,-7-7-5 0,7 3-3 0,0 3-1 16,-5-2 0-16,5 5 1 0,0 2 2 0,-8-2 1 0,2 1 2 0,6 5 3 0,-7 0 3 16,1 0 4-16,1 0 2 0,5 4-2 0,-8-5 1 0,0 2 2 15,3 2-3-15,-2-3 1 0,1 4-1 0,1-4-2 0,-4 4 1 0,9-4 0 0,-7 6-1 16,2-8-3-16,-1 1 1 0,-2 2 0 0,8-1-1 0,-5-1-1 0,-3-4 1 15,3 5 0-15,5-6-1 0,-7 6 0 0,7-5-1 0,-7-1 0 0,2 2-2 0,5-1-1 16,-8-1-1-16,8-5 0 0,0 7-1 0,0-7 0 0,-7 2-2 0,7-6 1 16,0 5-1-16,0-5 0 0,0 0-2 0,0 4 2 0,0-4-1 0,0 0 1 15,0 0 3-15,0 0 2 0,0 0 4 0,0 0 1 0,0 0 4 0,0 0 4 16,0 0 1-16,0 0 5 0,0 0 0 0,0 6 6 0,0-6 3 0,0 0 3 16,0 0 5-16,7 0 3 0,-7 0 3 0,0 0 0 0,8 0 0 0,-8 0 3 0,0 0 0 15,5 0-1-15,2 0 4 0,0 0 2 0,-2 0 1 0,3 0 2 0,-3-6-4 16,9 6-3-16,-9 0-2 0,11-4-5 0,-11 4-3 0,8-5-5 0,0-1-3 15,0 6-3-15,6-4-6 0,-6-2-1 0,0 1-7 0,8 5-7 0,-8-4-14 16,-2-1-17-16,10 5-33 0,-8-4-37 0,0-2-65 0,0 6-73 0,-2 0-144 16,10-4-173-16,-8-1-78 0,1 5-25 0,-2-6-2 0,2 3 12 0,-9-9 21 0,10 3 26 15,-10-1 37-15,2-8 44 0,0-8 56 0,-7-2 65 0,-7-12 80 0,0 1 87 0</inkml:trace>
  <inkml:trace contextRef="#ctx0" brushRef="#br0" timeOffset="200283.5">6422 11406 3 0,'0'0'117'0,"0"0"82"0,0 0 61 0,0 0 48 0,6 0 37 0,-6 0 33 0,0 0 27 0,0 0 27 0,0 0 24 0,0 0 25 16,0 0 21-16,0 0-21 0,0 0-48 0,0-4-94 0,0 4-126 0,0 0-70 0,5-6-43 0,-5 6-23 0,0 0-13 0,0 0-10 0,0 0-4 0,7-3-4 0,-7 3-6 0,8 0-8 0,-8-6-5 0,6 6-6 15,0 0-7-15,1-4-4 0,-2 4-3 0,11-6-5 0,-11 6-3 0,8-5-17 0,1 5-24 16,-2-4-36-16,-1 4-41 0,10-6-65 0,-2 6-73 0,1 0-93 0,-1 0-102 0,8 0-41 16,-6-5-11-16,2 5 6 15,-2 0 14-15,6-4 21 0,-9-1 23 0,3 1 38 0,-2-8 41 0,-6 0 51 0,8-4 54 0,-16-4 67 0,8-5 72 0</inkml:trace>
  <inkml:trace contextRef="#ctx0" brushRef="#br0" timeOffset="-207280.56">23284 17038 0 0,'-8'0'31'0,"8"0"38"16,-7 0 19-16,7-4 20 0,-6 4 17 0,6 0 20 0,0-5 18 0,0 5 23 0,-6 0 20 0,6 0 21 0,0 0 19 0,0 0-15 0,0 0-37 0,0 0-19 0,0-4-14 0,0 4-4 0,0 0-7 0,0 0-4 0,0 0-9 0,0 0-8 0,0 0-11 0,-7-5-10 0,7 5-12 15,0 0-7-15,0 0-11 0,0 0-5 0,0 0-5 0,0 0-2 0,0 0 1 16,0 0 1-16,0 0 4 0,0 0 2 0,0 0 1 0,0 0 2 0,0 0 3 0,0 0 2 16,0 0 1-16,0 0 2 0,0 0 1 0,0 0 0 0,0 0 3 0,0 0-4 15,0 0 0-15,0 0-2 0,0 0-1 0,0 0-1 0,0 0 0 0,0-7-1 16,0 7 0-16,0 0 3 0,0 0 1 0,0 0-1 0,0 0 1 0,0 0 3 15,0-3-1-15,0 3 0 0,0 0 2 0,0 0-3 0,0 0-1 0,0 0-3 0,0 0-2 0,0 0-3 16,0-6-4-16,0 6-3 0,0 0-5 0,0 0-6 16,0 0-4-16,0 0-4 0,0 0-7 0,0 0-4 0,0 0-5 0,0 0-5 15,0 0-4-15,7 0-4 0,-7 0-4 0,0 0-3 0,0 0-4 0,0 0-3 0,0 0-3 0,0 0-3 16,0-5 0-16,0 5-2 0,0 0 0 0,0-4-2 0,6 4 0 0,-6 0-1 16,6-6 0-16,-6 6-1 0,7-5 1 0,-7 5-1 0,8-4 1 15,-3 4-1-15,-5-5 4 0,6 5-3 0,-6-4 1 0,8 4-2 0,-3 0 1 0,-5-6-1 0,8 6-3 16,-1-4 2-16,-7 4 1 0,5 0-1 0,-5-6-2 0,7 6 1 0,-7-5 0 15,7 5 1-15,-2 0 0 0,-5 0-1 0,8-4-1 0,-8 4-2 0,6 0 0 0,-6 0-7 16,7 0-3-16,-7 0-3 0,0 0-7 0,6 0-5 0,-6 0-5 16,5 0-8-16,-5 0-6 0,0 4-7 0,0-4-9 0,0 0-6 0,7 5-9 0,-7-5-7 15,0 0-6-15,0 0-6 0,0 6-2 0,0-6-4 0,0 4-5 0,0-4-3 16,0 6-3-16,0-6-3 0,0 4-1 0,0 1-5 0,0-5 1 0,0 4-3 16,0 1-3-16,0 1-3 0,0-6-6 0,0 4-17 15,-7 1-24-15,7 1-28 0,0-3-36 0,-5-3-48 0,5 7-53 0,-6-2-19 16,6-1 2-16,0-4 13 0,0 0 19 0,-7 5 22 0,7-5 21 0,0 0 27 0,0 0 29 0,0 0 38 0,-6 0 40 0,6-5 44 15,0 1 56-15</inkml:trace>
  <inkml:trace contextRef="#ctx0" brushRef="#br0" timeOffset="-206050.2">23269 15011 18 0,'0'0'90'0,"0"0"40"0,0 0 30 0,-6 0 30 0,0 0 29 0,6-5 25 0,0 1 26 0,0 4 20 16,-7-6 23-16,7 6 20 0,0-3 21 0,-5 3-31 0,5 0-65 0,0-6-40 0,0 6-28 0,0 0-14 0,-9-4-13 0,9 4-8 0,0 0-11 0,0-5-7 0,0 5-6 0,0-6-6 0,0 6-5 0,-7 0-6 0,7 0-7 0,0 0-8 0,0 0-9 0,0 0-7 15,0 0-9-15,0 0-6 0,0 0-7 0,0 0-5 0,0 0-4 0,0-4-8 0,0 4-4 16,0 0-3-16,7-6-2 0,-7 6-3 0,0 0 0 0,0-5-2 0,0 5 0 16,9 0 1-16,-9-4 0 0,5 4 0 0,2 0 2 0,-7-5-4 0,6 5 0 15,7-6-1-15,-5 2 0 0,-3 4-3 0,1-4-2 0,7 4-2 0,2-5-3 0,-10-1-3 16,9 6-3-16,-1-3-4 0,0 3 0 0,-2-7-5 0,-4 7 0 0,7-5-3 15,-1 5 0-15,1 0-3 0,-2-4 1 0,2 4 0 0,-1 0-1 0,-8 0 1 16,9 4-1-16,-1-4 1 0,-1 0 1 0,-4 5-2 0,3-5 2 0,-3 7-6 16,-1-7-6-16,5 3-6 0,-5-3-11 0,-2 6-11 0,4-1-6 0,-4-5-13 0,-5 4-10 15,7 0-12-15,-1-4-11 0,-6 6-8 0,0-1-11 0,0-5-7 16,0 0-10-16,7 4-6 0,-7-4-9 0,0 5-8 0,-7 1-12 0,7-2-31 0,0 2-41 16,0-1-49-16,-6-1-51 0,6 2-33 0,-7-6-20 0,7 3 1 0,-5 3 12 0,-4-6 18 15,4 0 21-15,-2 0 26 0,1 0 28 0,0 0 32 0,-9-6 35 0,10 3 48 16,-9-7 51-16</inkml:trace>
  <inkml:trace contextRef="#ctx0" brushRef="#br0" timeOffset="-184609.05">6583 12941 0 0,'8'4'1'0,"-8"-4"108"0,0 6 72 0,0-2 46 0,0-4 34 0,0 0 30 0,0 0 28 0,0 0 28 0,0 0 28 0,0 0 29 0,0 0 26 0,7 0 28 0,-2 0 26 0,-5-4-72 0,7 4-130 0,-7 0-69 0,7-6-44 0,-2 6-15 0,-5 0-7 16,8-4-3-16,-3 4-9 0,3-5-9 0,-8 5-10 0,6-6-13 0,-1 6-16 15,3-4-10-15,0 4-16 0,-3-6-8 0,3 1-11 0,-3 5-9 0,9-4-7 16,-9-1-5-16,2 5-7 0,-1-4-14 0,7 4-13 0,-5-6-26 0,4 6-29 0,-6 0-38 15,8 0-43-15,-7-3-70 0,7 3-83 0,-4 0-91 0,3 0-84 0,3 3-37 16,-5-3-6-16,2 0 7 0,0 6 14 0,1-6 25 0,-2 0 32 0,-4 0 41 0,5-6 48 16,-2 3 52-16,-4-3 58 0,7-3 71 15,-8-7 76-15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32767" units="cm"/>
          <inkml:channel name="Y" type="integer" max="32767" units="cm"/>
          <inkml:channel name="F" type="integer" max="8191" units="in"/>
          <inkml:channel name="T" type="integer" max="2.14748E9" units="dev"/>
        </inkml:traceFormat>
        <inkml:channelProperties>
          <inkml:channelProperty channel="X" name="resolution" value="6301.34619" units="1/cm"/>
          <inkml:channelProperty channel="Y" name="resolution" value="6301.34619" units="1/cm"/>
          <inkml:channelProperty channel="F" name="resolution" value="3999.51147" units="1/in"/>
          <inkml:channelProperty channel="T" name="resolution" value="1" units="1/dev"/>
        </inkml:channelProperties>
      </inkml:inkSource>
      <inkml:timestamp xml:id="ts0" timeString="2025-11-24T04:56:37.57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12452 9872 0 0,'8'-4'10'0,"-8"-2"31"0,0 1 21 0,0 5 17 0,0-4 18 0,0-1 18 0,0 5 19 0,0-4 20 16,0 4 22-16,0 0 15 0,0-6 5 0,0 6 6 0,0-3 4 0,0 3-1 0,0-6-2 0,0 6-6 0,0-6-7 0,0 2-5 0,0 4-7 0,0-5-7 0,0 5-8 0,-8 0-11 0,8 0-10 0,0-6-12 15,0 6-13-15,0 0-8 0,0-4-6 0,0 4-6 0,-8-5-3 0,8 5-3 0,0 0-3 0,0-4-4 16,0 4-5-16,0 0-3 0,0 0-1 0,-5-5-3 0,5 5-3 0,0 0-6 16,0 0-2-16,0-4-7 0,0 4-2 0,-6 0-7 0,6 0-3 0,0 0-3 15,0 0-3-15,0-6-1 0,0 6-3 0,-8 0 1 0,8-6-1 0,0 6-3 0,-5 0-1 16,5 0 1-1,-8 0-1-15,8-3-2 0,0 3-1 0,-5 0-3 0,-2 0 0 0,7 0-3 0,-7 0-1 0,2-6 0 0,5 6 0 0,-7 0 0 0,-1 0 0 0,3 0-2 16,-3 0 1 0,2 0 0-16,1 0-1 0,-2 0 1 0,-2 0 0 0,4 6 0 0,-1-6-2 0,-1 0 2 0,2 0-2 0,-4 3-1 0,2-3-1 0,7 0-2 15,-5 0-2-15,-1 6 1 0,1-6-2 0,-3 0 1 0,0 0-3 0,8 6 1 16,-5-6-1-16,-2 0 1 16,1 0 0-16,6 4-1 0,-6-4 1 0,-2 0 2 0,8 5 1 0,-7-5-2 0,2 4 0 15,5-4 2-15,-6 0-2 0,-2 5 1 0,3-1-3 0,-3-4 1 16,1 6-1-16,1-6 0 0,0 5 0 0,6-1-1 0,-7 2-1 15,2-6-2-15,-3 6 1 0,2-3-2 0,-1 3-1 0,7-2-1 0,-6-4-1 16,1 5 1-16,-3-1 0 0,0 1-1 0,3 1-1 0,-2-2 1 0,1 1-1 16,1 1 2-16,-4-6 1 0,2 4 0 0,2 2 0 0,-1-1 1 0,-2 4 1 0,3-5-1 15,-3 2 0-15,3-2 0 0,-2 1 0 0,-7 1 1 0,8 4-1 0,-1-5-2 16,2-1 1-16,-4 5-3 0,4-3-2 0,0-3-1 0,5 8-1 0,-8-7-3 16,2 8 2-16,-1-8-3 0,-1 5-1 0,8 0 1 0,-5-3-2 0,-1 3 1 0,6 3 1 15,-8-3 0-15,8 0 2 0,-5 1 0 0,-2 4 3 0,7-4 3 0,-6 1 1 16,6 2 2-16,-7-3 2 0,7 4 0 0,-7-2 4 0,7-3 4 0,-7 4 0 15,7-2 2-15,-5 5 2 0,5-7 0 0,-8 0-1 0,8 6 2 0,-5-6-2 0,5 1-1 16,-6 1 0-16,6-1 0 0,-8-1-2 0,8 7 0 0,-5-7-3 0,5 0-2 16,0 0-2-16,-7 1-3 0,7 1-2 0,0-2-2 0,-9 1 1 0,9-1-3 15,0 1 0-15,0 0-2 0,-5 0 2 0,5 5-1 0,0-5-1 0,0-1-1 16,0 0 1-16,0 3 1 0,0 2-1 0,5-4 2 0,-5-1 0 0,0 0 1 0,0 1 1 16,0 1 1-16,9 2 1 0,-9-3-1 0,0 1 2 0,7-2 0 0,-7 0 0 15,0 3 0-15,5 1-1 0,-5-4 1 0,8 3 0 0,-8-3 0 0,6 1 0 0,-1-1 1 16,-5 0 0-16,8 2 0 0,-3-1 0 0,-5-4 0 0,7 3 0 0,0 0 1 15,0 0 0-15,-1-3 3 0,1 3-1 0,-7-3 1 0,5 4-1 0,3-5 1 16,3 3 1-16,-3-3 1 0,-1 1-1 0,-1-2 1 0,2 1 0 0,2 1 0 16,-1-3-1-16,3 4 2 0,-6-2 0 0,8-1 2 0,-7-4-1 0,6 5-1 15,0-5 2-15,-2 4 0 0,-4-4 1 0,7 0-1 0,-1 0 1 0,0 0 0 0,0 0-1 16,-7 0-2-16,7 0 1 0,0-4 0 0,0 4-2 0,0-5-1 0,0 5-2 16,-5-4 0-16,3 4-2 0,4-5 4 0,-3-2 1 0,0 7 2 0,4-3 2 15,-11-3 2-15,6 1 6 0,5 1 4 0,-4-2 5 0,-1-3 5 0,5 5 4 16,-5-7 7-16,-3 7 5 0,5-7 6 0,-1 7 4 0,2-7 4 15,-1 2 0-15,-8-1 5 0,9 1 0 0,-1-1 1 0,-5-1 1 0,5 2 0 0,-8-4-1 0,0 1 1 16,9-3 1-16,-7 1-1 0,-1 6 2 0,1-7-3 0,-1 0 2 0,2 4-3 16,-3-2-2-16,2-2-4 0,-7-6 1 0,6 8-6 0,0-8-2 0,2 2-5 15,-8 1-5-15,7-3-6 0,-7-3-3 0,5 5-7 0,4-7-4 0,-9 3-6 16,0-3-4-16,5 3-2 0,-5-3 1 0,0 4-2 0,0-5-3 0,0 9 1 0,0-6 0 16,0-1 2-16,0 6-2 0,-5-2 0 0,5 1 0 0,-9 1 1 15,4 0-1-15,-2 4-1 0,7 1 0 0,-8-6-2 0,-4 6-3 0,5 4-2 16,2-4-2-16,-3-2-2 0,2 7-2 0,-7-1-1 0,6 1-2 0,-7-2-4 0,9 1-2 15,-8 5-2-15,8-5-2 0,-11 5-5 0,11 1-7 0,-9-1-7 0,9 1-11 16,-8-2-10-16,-1 6-12 0,9-3-13 0,-10 3-15 0,10 0-14 0,-9 0-16 0,9 0-18 16,-11 0-19-16,11 3-23 0,-8-3-25 0,8 6-24 0,-11-2-25 0,11 1-39 15,-6-1-45-15,3 1-79 0,-5 5-94 0,6 1-28 0,-5-7 3 0,4 7 20 16,1-2 28-16,-4 1 35 0,3-1 37 0,3 0 44 0,-10 7 40 0,9-11 47 16,0 5 47-16,-6-1 59 0,4 0 64 0</inkml:trace>
  <inkml:trace contextRef="#ctx0" brushRef="#br0" timeOffset="1503.56">24346 9525 0 0,'0'0'39'0,"0"-4"40"0,0-1 25 0,0 5 24 0,-9-4 26 0,9 4 25 0,0-5 27 0,0-2 26 0,0 7 26 0,0-3 23 0,-5 3 21 0,5 0-16 0,0-6-39 0,0 2-27 0,0-1-16 0,0 5-9 0,0-6-7 0,0 3-6 0,0 3-13 0,-7-6-9 15,7 2-14-15,0 4-10 0,0-5-10 0,-6-1-9 0,6 6-7 0,0-4-5 0,0 4-5 16,0 0-3-16,0-6-4 0,-8 6-4 0,8-4-6 0,0 4-2 0,0 0-6 16,-6-5-4-16,6 5-7 0,0 0-3 0,0 0-5 0,0 0-4 0,-7-5-3 15,7 5-3-15,0-4-3 0,0 4-5 0,-5 0-5 0,5 0-5 0,-8-6-3 16,8 6-6-16,-6 0-3 0,6 0-4 0,-5 0-4 0,5 0-1 0,-8-4-1 0,8 4-1 15,-5 0-1-15,-2 0-1 0,7 0 0 0,-9 0-2 0,4 0 0 0,-1 0-1 16,-1 0 3-16,1 4-1 0,-1-4 0 0,-6 0 2 0,7 0 2 0,-2 0 0 16,3 6 1-16,-8-6 2 0,6 0 2 0,0 0-1 0,2 4 0 0,-2-4 2 15,-7 0 0-15,8 0-2 0,-1 5-2 0,2-5-1 0,-3 0 1 0,8 5-3 0,-8-5-3 16,-3 4-2-16,11-4-2 0,-5 6-3 0,-11-6-3 0,11 4 1 0,-2 2-1 16,1-6-2-16,1 5-1 0,-3-1-1 0,0 2 1 0,3-3-2 0,-1 3-1 0,-2-6-2 15,3 5-1-15,-3 5 0 0,1-7-1 0,7 4 0 0,-5-2-1 16,-2 4 1-16,0-5-1 0,2 7 2 0,5-2-1 0,-8-2 4 15,8 2 0-15,-5 0 2 0,-3 0 2 0,8 1 3 0,-6 1 1 0,6-1 0 0,-5-1 1 0,5 0 2 16,-7 6 1-16,7-6-1 0,-9 1 2 0,9 1 1 0,-5-1 1 0,5 4 0 16,-7-4 1-16,7 5-1 0,0-6 0 0,-6 6 1 0,6-6 1 0,-5 7-2 0,5-7 1 15,-9 6 1-15,9-2-2 0,0-2 0 0,-7 5 0 0,7-7 0 16,0 4 1-16,-5-2-2 0,5 4 1 0,0-5-2 0,0 4 1 0,-6-4-2 0,6 5 1 16,0-5 0-16,0 4 0 0,0-4-2 0,-7 4 2 0,7-4 0 0,0 0 0 0,0 4 0 15,0-4-2-15,7-1 2 0,-7 3-1 0,0-3 1 0,0 4-2 0,6-2 2 16,-6-2 0-16,5 1 0 0,2 1-1 0,-7-2 2 0,9 1 0 0,-9-1 2 15,5 0-2-15,1 3 1 0,1-3 0 0,-2 1 1 0,-5-1 0 0,9-4 0 16,-2 5 1-16,-2 0 0 0,1-5-1 0,2 4 1 0,-3-5 0 0,-5 2 1 0,8 3 1 16,-3-4-1-16,2 2 3 0,0-4 4 0,-2 3 4 0,10-1 4 0,-10-1 5 15,3 2 3-15,-2-2-1 0,7 1 3 0,-5-5 1 0,3 4 4 0,-4 1 4 16,7 2 3-16,-7-4 5 0,4 3 6 0,2-6 3 0,-5 5 3 0,4-1 1 0,0-4-1 16,3 0-4-16,-3 6 4 0,0-6 2 0,1 0 5 0,1 3 7 0,-1-3-3 15,0 0-3-15,0 0-3 0,1 0-2 0,-2 0-4 0,1 0 0 0,1 0-4 16,-2-3-4-16,2 3 4 0,-1 0 2 0,1-6 3 0,-2 6 1 0,1 0-1 0,1-4 3 15,-4 4 2-15,4-5 8 0,-7 5 6 0,6-6 4 0,1 3 2 0,-9-4 1 16,8 2 1-16,1 1-1 0,-9-1-3 0,10 1 0 0,-9-6-65 16,7 5-16-16,-8-4 0 0,2 2 0 0,7-7 0 0,-8 4 0 0,1 1 0 0,7-6 0 15,-9 0 0-15,2 6 0 0,4-10 0 0,-3 3 0 0,0-4 0 0,4 2 0 16,-5-3 0-16,-2 2 0 0,3-6 0 0,-1 1 0 0,-2 0 0 0,2-6 0 0,0 5 0 16,-2-3 0-16,-5 4 0 0,0-6 0 0,0 0 0 0,0 6 0 0,0-1 0 15,-5 1 0-15,5 0 0 0,-7-1 0 0,0 7 0 0,2-3 0 16,-10 2 0-16,10 0 0 0,-2 5 0 0,-5-7 0 0,4 8 0 0,-5-2 0 0,0-1 0 15,-1 7 0-15,2-2 0 0,1-2 0 0,-5 1-66 0,4 3-46 0,0 5-12 16,-3-7-11-16,10 8-13 0,-9-7-14 0,1 5-15 0,0-1-21 0,2 2-24 16,-4 4-24-16,1-6-34 0,4 6-37 0,-4 0-80 0,1 0-102 0,1 6-46 0,-2-6-21 15,1 4 9-15,-1 2 21 0,2-1 33 0,-2-1 34 0,1 2 41 0,1-3 41 16,3 3 49-16,-9-6 52 0,5 0 55 0,0 0 59 0,-1 0 84 0,-4 0 86 0</inkml:trace>
  <inkml:trace contextRef="#ctx0" brushRef="#br0" timeOffset="32796.3">2246 6043 12 0,'8'0'84'0,"-8"0"37"0,0 0 31 0,0 0 28 0,0 0 28 0,0 0 24 0,0 0 23 0,0 0 19 16,0 0 17-16,0 0 17 0,0 0 14 0,0-5-37 0,0 5-66 0,0 0-45 0,0-4-35 0,0 4-22 0,0 0-13 0,0 0-15 0,5-6-16 0,-5 6-10 0,0-3-7 0,0 3-4 0,0-7-4 0,0 7-1 16,0-5 2-16,0 1-1 0,0 4 6 0,0-5 2 0,0 5 2 0,0 0 5 0,0 0 4 15,0-6 1-15,0 6 3 0,0 0-2 0,0 0-2 0,0-4-4 0,0 4-4 16,0 0-5-16,0 0-8 0,0 0-6 0,0 0-10 0,0 0-4 0,0 0-10 15,0 0-4 1,0 0-5-16,0 0-4 0,0 0-3 0,0 0 1 0,6 4 3 0,-6 2 2 0,0-1 5 0,0 4 3 0,0-2 2 0,8 2 6 0,-8-5 3 0,0 5 2 16,0 2 3-16,5-2 2 0,-5 7 1 0,0-7-2 0,0 6 0 0,7 0-3 15,-7 0-4-15,0 4 0 0,0-5-5 0,8 6-1 0,-8-2-1 0,0 2-1 0,0 5 0 16,0-1-1-16,6 1-3 0,-6-1-4 0,0 6-1 0,0 4-1 0,0-6 1 0,0 8 0 16,0 3-1-16,0-5 1 0,0 5 2 0,0 1-2 0,0-3 0 15,-6 8 0-15,6-5-1 0,0 2-1 0,0 3-1 16,0-7 0-16,0 7-1 0,0 0-1 0,-8-1-4 0,8-2 2 0,0 7-1 0,0-4 0 0,0 4 0 0,0-6 0 15,0 6 0-15,0-1-2 0,0-2 2 0,-7 2 0 0,7 1 3 0,0-6 3 0,0 6 2 16,0-4 0-16,-5-2-1 0,5-4 2 0,0 6-2 0,0-7 0 0,-8 2 0 0,8-2-1 16,0 2-1-16,0-6-1 0,-6-1 1 0,6 1-1 0,0-4 0 0,-5 0-2 31,5 0 0-31,-8-7-2 0,8 3-2 0,0-3-5 0,-5-3-7 0,5 1-11 16,0-3-15-16,0-2-20 0,-7 2-25 0,7-3-20 0,0-5-12 0,0 5-18 15,0-6-21-15,0 1-39 0,0-1-49 0,0 2-44 0,0-7-44 0,0-4-38 0,0 0-38 16,0 5-2-16,0-5 12 0,0 0 27 0,0 0 34 0,0-5 29 0,0 1 26 15,0-7 33-15,0 2 32 0,7-5 46 0,-7-1 48 0,0 0 46 0,-7-3 63 0</inkml:trace>
  <inkml:trace contextRef="#ctx0" brushRef="#br0" timeOffset="34529.82">2162 6199 0 0,'0'-13'1'0,"-8"1"51"0,8-3 27 0,0 2 12 0,0 4 7 0,-5-6 24 0,0 4 36 0,5-3 22 0,0 5 14 0,-9-2 9 0,9 1 8 0,-5 1-1 0,5 3-2 16,-7-3-31-16,7 0-47 0,0 3-10 0,-8-4 10 0,8 5 10 0,-6 1 11 0,6-1-19 0,0-1-34 0,0 2-14 0,-6-1 2 0,6 5 3 0,0-4 10 0,0 4-3 0,0-5-8 15,0 5-7-15,-7 0-5 0,7 0-9 0,0 0-10 0,0 0-8 16,0 0-8-16,0 0-6 0,0 0-4 0,0 0-6 0,7-4-2 0,-7 4-7 0,0 0-5 0,6-6-4 16,-6 6-4-16,6 0 0 0,-6 0-1 0,8-6-1 0,4 6 0 0,-3 0 2 15,-4 0 7-15,8 0 2 0,0-3 3 0,0 3 2 0,0 0 1 0,6 0 2 0,2 0 0 16,-3 0 0-16,1 0-3 0,2 0 2 0,6-6 0 0,-2 6 0 0,-6 0 0 16,15 0-1-16,-10 0 1 0,8 0-3 0,-4 0 3 0,4 0 1 0,2 0 3 15,-2 0 0-15,0 0 1 0,7 0 1 0,1 0 2 0,-1 0 1 0,0 0 1 16,-2 0 2-16,11 0-2 0,-9 0 3 0,6 0 2 0,0-6 4 0,-1 6 5 0,9-3 5 15,-7 3 1-15,5-6 3 0,2 6 1 0,0-4-1 0,0-1 0 0,4 5-4 0,1-4-1 16,-5-2 1-16,5 6 0 0,8-6-1 0,-8 3-2 0,7-3-6 0,-6 1-6 16,6 1-6-16,1-2-6 0,-3 1-4 0,9 1 0 0,-6 0 0 0,7-1-1 0,-2-1 0 15,-8 2-3-15,9-2-3 0,1 1-4 0,-2 1 3 0,1-2-1 0,1 1 1 16,-3-4 2-16,2 5 0 0,-1-2 1 0,0 2-3 0,1-1-1 0,-6-1 0 16,6-3-1-16,-1 3 1 0,-4 2 2 0,4-1 4 0,-8 1 1 0,10-1 0 15,-6 1-1-15,-4-2-2 0,3-3-4 0,-1 3 2 0,1 0 2 0,-2 2 0 16,1-1 1-16,1 1 2 0,-8-1-1 0,5 1 0 0,-2-2-1 0,-3-3-1 15,7 3 3-15,-14 0 0 0,9 6 3 0,-1-3 0 0,-8-3 3 0,0 2-2 0,2-1 1 16,-1-1 2-16,-7 3 4 0,2-3-1 0,-2 2 3 0,2-1 0 0,-7 5 1 16,-3-6-5-16,2 2-3 0,-5-2-1 0,-2 6-4 0,8-4 1 0,-17 4-3 0,12-5-2 15,-3 0 1-15,-7 5-2 0,10-4-4 0,-12 4-3 0,4 0-3 16,-1-6 1-16,1 6-1 0,-1-4 0 0,0 4 1 0,-7-5 1 0,7 5-1 0,-7-6 1 16,7 6-1-16,-6-3 1 0,0 3-2 0,0 0-1 15,-7-7 0-15,5 7-1 0,-4-3-1 0,4 3 2 0,-2 0-1 0,-5-6 1 0,-3 6 0 0,5 0 1 16,-8-5 4-16,9 5 4 0,-9 0 6 0,2-4 7 0,-7 4 6 0,8 0 4 0,-3 0 6 15,-5 0 2-15,0 0 3 0,0 0 2 0,0 0-1 0,0 0-1 0,0 0 1 16,0 0-2-16,0 0-4 0,0 0-4 0,0 0-7 0,0-6-8 0,0 6-7 16,0 0-3-16,0 0-6 0,8 0-3 0,-8 0-4 0,0 0-1 0,0 0 0 0,0 0-1 15,0 0 1-15,6 0-2 0,-6 0 2 0,0 0 2 0,0 0-1 16,0 0 0-16,5 0 1 0,-5 0-1 0,0 0 1 0,0 0 0 0,0 0 0 0,0 0-1 0,8 0 2 16,-8 0-1-16,0 0 1 0,0 0-1 0,0 0 2 0,0 0 0 0,0 0 0 15,0 0-1-15,0 0 1 0,0 0 0 0,0 0 0 0,0 0-2 0,0 0-1 16,0 0 1-16,0 0 0 0,0 0 2 0,0 0 1 0,8 6 1 0,-8-6-1 15,0 0-1-15,0 0 1 0,5 4 0 16,-5 1 0-16,0-5 0 0,0 6 1 0,6-6 2 0,-6 3-1 0,0-3 1 0,0 7-1 0,7-7-2 0,-7 3 0 0,0-3-1 16,5 6 1-16,-5-1 0 0,0-5-1 0,0 4-1 0,9 2 0 0,-9-2 0 15,0-4-1-15,0 5 2 0,7 0 2 0,-7-1-1 0,0 6 1 0,0-4 1 16,5-1-1-16,-5 5 0 0,0-1 1 0,6 0 1 0,-6 0-1 0,0 3 3 16,0-3-1-16,7 6 0 0,-7-2 2 0,6 2-1 0,-6 1-1 0,8 2 1 0,-8-3-1 15,0 6 1-15,5-3-2 0,-5-3 1 0,7 10 1 0,-7-6 1 0,0 1-1 16,7 5 0-16,-7-7 1 0,5 7 1 0,-5-1-2 0,0 1 0 0,8 4 0 0,-8-4 0 15,0 5 0-15,7-2 0 0,-7 2 1 0,5 4 0 0,-5-4-1 0,0 3 1 16,9 1 1-16,-9 2 0 0,5 1 2 0,-5-3-2 0,0 7 2 0,5-3 1 16,-5 1 1-16,0 1 2 0,0-1 2 0,0 4 1 0,8-4 0 0,-8 1 3 0,0-1 0 15,0 0 1 1,0 5-4-16,0-5 2 0,0 1-2 0,0 2 1 0,0 3-1 0,0-1-3 0,0-1-1 16,-8 2-2-16,8 4-2 0,0-4 0 0,0 4-3 0,0-1-3 0,-5 1-1 0,5-6 1 0,0 6 0 0,0 0 0 0,-5 0-1 15,5-5 0-15,0-1-2 0,0 2 0 0,-9 4-1 0,9-6 1 0,0 6 1 0,0-4-1 16,0 4 1-16,0-6-2 0,-5 5 1 15,5 1-1-15,0-5-1 0,-7 6 1 0,7-7-2 0,0 2 1 0,0 4 2 0,-8-12 1 16,8 3 0-16,0 5 1 0,0-5 2 0,-5-7-1 0,5 6 2 0,-7-5 0 0,7 0 2 0,0 1 1 0,-7 0 1 16,7-2 0-16,-5-3 3 0,5 3 1 0,-8-2-2 15,8-3 1-15,-6 2 1 0,-1-2-1 0,7 2-1 0,-6 0 2 16,1-2-2-16,-2-4 0 0,7 1-4 0,-9-1 2 0,9-3-2 0,-5 3 0 0,-2-5 0 0,7-4-1 16,-6 4 0-16,6-5 0 0,-5-2 1 0,5 1 0 0,-8-4 1 0,0 3 0 0,8-3 1 15,-5 1 1-15,5-1 2 0,-6-4 1 0,-2-1-1 0,8 2 3 0,-5-1-1 16,-3-1 0-16,1 2-1 0,2-6 1 0,-2 6-3 0,0-6 2 0,2 0-2 0,-3 0-1 15,-5 0 0-15,7 0-4 0,1 0 1 0,-11 0-2 0,11-6 0 0,-8 6-1 16,-1-6-2-16,2 2 0 0,6-1 1 0,-7 5-2 0,-7-6-2 0,8-3 1 16,-3 5-2-16,-4-1 0 0,6 1-1 0,-6-8 0 0,-1 9 0 0,1-9 0 0,-7 9 2 0,8-7-2 15,-11 5 0-15,-2-4-1 0,4 2 0 0,-5-2 1 0,6 4-1 0,-6-5 1 16,-2 1 2-16,-6 4-1 0,8 1 0 0,1-6 0 0,-8-1-1 0,-1 7-1 16,9-1-2-1,-17-1 2-15,9-3 0 0,2 5-1 0,-10-2 1 0,2 3-3 16,-1-3-1-16,0 6 0 0,-7-6-2 0,9 6 1 0,-7-3-4 0,-2 3 1 15,-5 0 0-15,4-6 0 0,-2 6 1 0,-4 6 2 0,1-6-2 0,1 0 3 0,-7 0 0 16,6 3 3-16,-6-3-2 0,-1 6 2 0,3-6 0 0,-3 6 1 0,0-3 1 16,0 3 3-16,3-2 1 0,-3 1 1 0,1-1 0 0,-1 2 0 0,2-1-3 15,-1-1-1-15,7 1 1 0,-8 1-2 0,1 4 4 0,7-6-1 0,-9 1 1 0,10-1 0 16,-10 1 1-16,10 1-1 0,-1-2 0 0,-8 7-1 0,6-8-2 16,4 4 2-16,-4-2 1 0,2 4-1 0,-3-5-3 0,3 2 0 0,0-3 0 0,0 9 1 15,6-9-3-15,-6 3 0 0,5 4 0 0,-5-5-3 0,5 4 0 0,1-5 0 16,-1 2 3-16,9-1 0 0,-9-1-1 0,0 8 1 0,9-8 2 0,-2 1 2 15,2-1-2-15,-4 1 1 0,4-1 1 0,5 2 1 0,-1-1-1 0,-5-1 1 16,11 1 1-16,-6-5 0 0,8 7-1 0,-7-4 0 0,7 3-3 0,1-6 3 0,-1 4-1 16,-2-4 0-16,2 5-1 0,-1-5 1 0,1 4 0 0,-2-4 2 0,2 5 0 15,6-5 2-15,-6 0 0 0,6 0-1 0,-6 0 2 0,5 0 0 0,1 0 0 0,0 0 1 16,-1-5 0-16,7 5-2 0,-4 0 1 0,-3 0-2 0,6-4 0 0,-2 4 1 16,2 0-1-16,2-5 0 0,-1 5-1 0,1-4 2 0,-2 4-2 0,2 0 1 15,-2-6-2-15,3 6 2 0,-1 0 0 0,7-3 0 0,-9 3 1 0,9-7-1 0,-3 7 0 16,2 0 0-16,2 0-1 0,-2-5 0 0,-1 5-1 0,1 0 1 0,0-4-1 15,0 4 1-15,0 0 1 0,5 0-2 0,-5-5-2 0,3 5 1 0,1 0 1 16,-3 0-2-16,-2 0 0 0,8 0 0 0,-6 0-1 0,-2 0 1 0,7 0 0 0,-4 0-1 16,-5 0 1-16,11 0-2 0,-8 5-1 0,8-5 2 0,-11 0 2 0,11 4 0 15,-9-4 1-15,9 0 2 0,-3 0-1 0,3 5 2 0,-2-5-1 0,7 0-1 16,-7 0 1-16,2 0 0 0,5 0 2 0,0 0-1 0,0 0 0 0,-7 0 0 0,7 0-1 16,0 0 1-16,0 0-1 0,0 0-1 0,0 0 0 0,0 0 0 0,0 0 3 0,0 0-3 15,0 0 2-15,0 7 1 0,0-7-2 0,0 0 1 0,0 0 2 0,0 0 0 16,0 0 0-16,0 0 0 0,0 0-1 0,0 0 1 0,0 0 0 0,-8 0 0 15,8 0-4-15,0 0 1 0,0 0 0 0,0 0-2 0,0 0 0 0,0 0-1 0,0 0-4 16,0 0-1-16,0 0-1 0,0 0 0 0,0 0 0 0,0 0 1 0,0 0-2 16,0 0 2-16,0 0-2 0,0 0 0 0,0 0 0 0,0 0-1 0,0 0 0 15,0 0 1-15,0 0-1 0,0 0-5 0,0 0-6 0,0 0-12 0,0 0-9 0,0 0-16 16,0 0-12-16,0 0-13 0,0 0-11 0,0 0-8 0,0 0-9 0,0 0-12 16,0 0-17-16,0 0-21 0,0 0-28 0,8 0-29 0,-8 3-29 0,0-3-55 0,0 6-65 15,0-6-56-15,0 0-48 0,0 4-9 0,0-4 7 0,0 0 18 0,0 5 22 0,0-5 29 16,-8 0 34-16,3-5 40 0,-3 1 44 0,2-2 48 0,1-4 50 0,-2 1 63 15,-2-2 77-15</inkml:trace>
  <inkml:trace contextRef="#ctx0" brushRef="#br0" timeOffset="35004.01">2241 8066 80 0,'0'-5'145'0,"0"5"39"0,5-6 30 0,-5 6 27 0,0-4 23 0,0 4 22 0,0 0 22 0,0 0 18 0,0 0 17 0,0 0 13 0,0-6 15 0,0 6-74 0,0 0-118 0,0 0-61 0,0 0-33 0,0 0-10 0,0 0-8 0,0 0 1 0,0 6-3 15,0-2-2-15,8 7-2 0,-8-7-3 0,0 6-3 0,0-1 2 0,0 2-1 0,0 4 2 0,0-5 3 0,0 8 1 0,0-3-2 0,0 6-4 0,0-8-7 0,0 8-4 0,0-3-5 0,0 1 0 16,-8 7-3-16,8-7 0 0,0 5-1 0,-5-3-3 0,5 1 0 0,0 9-2 15,-7-7 0-15,7 6-1 0,-7-2-1 0,0 6-1 0,7 2-3 0,-6-3-5 16,6 1-4-16,-7 6-4 0,1-2-5 0,6 2-1 0,-7-1-4 0,1 5-3 16,6-5-4-16,-7 4-6 0,1 2-14 0,6 0-11 0,-8-2-15 15,8-3-12-15,-5 3-11 0,5 0-13 0,-8-2-13 0,8-4-15 0,0 3-16 0,-5-1-25 0,5 1-30 0,0-7-32 16,0 1-32-16,0-4-33 0,0-2-34 0,0 3-24 0,0-7-17 0,0 0 1 16,0 0 16-16,0-3 19 0,0-2 22 0,0-4 28 0,-5-6 26 0,5 6 36 15,0-11 37-15,0-4 39 0,0 0 38 0</inkml:trace>
  <inkml:trace contextRef="#ctx0" brushRef="#br0" timeOffset="36547.15">2293 6938 0 0,'0'0'8'0,"-8"-6"26"0,8 6 18 0,0 0 14 0,-7 0 13 0,7 0 14 0,0-4 13 0,-5 4 6 15,5 0 2-15,0 0 7 0,0 0 8 0,-8-6 6 0,8 6 4 0,0 0-2 0,-6 0-4 0,6-5-6 0,0 5-8 0,0 0-5 0,-5 0-2 0,5-4-3 0,0 4-2 0,-8 0 1 0,8 0-3 0,0 0 0 0,-5 0-3 16,5 0-3-16,0-6-3 0,-7 6-6 0,7 0-3 0,-7 0-3 0,7 0-5 0,-7 0-1 15,7-5-4-15,-6 5-5 0,-1 0-3 0,7 0-2 0,-6 0-6 0,-1 0-1 0,7 0-3 16,-6 0-1-16,-1 0-4 0,1 0 0 0,6 0 0 0,-8 0-2 0,3 0 3 16,5 0-2-16,-8 0 0 0,8 0-2 0,0 0 0 0,0 0-4 0,-5 0-3 0,5 0-5 15,0 0-8-15,0 0-4 0,0 0-7 0,0 0-7 0,0 0-9 0,0 0-8 16,0 0-7-16,0 0-5 0,0 0-2 0,0 0-3 0,0 0-2 0,0 0 3 0,0 0 0 16,0 0 3-16,5 0 4 0,-5 0 6 0,8 5 8 0,-8-5 8 0,5 0 11 15,3 6 4-15,-2-6 9 0,1 4 2 0,-1-4 5 0,1 0-2 0,6 5 2 16,-7-5-2-16,8 0 2 0,-7 6 1 0,6-6 5 0,-2 0-4 0,-3 4-1 15,4-4-3-15,8 0-3 0,-8 6-4 0,2-6-1 0,6 0-2 0,-1 5 1 16,0-5-1-16,-4 0 1 0,9 4 0 0,-3-4-1 0,-3 0-2 0,3 0-5 0,6 5-4 16,-4-5-3-16,4 0-3 0,-1 0-1 0,-7 0 0 0,15 0 2 0,-8 0 4 15,6 0 4-15,2-5 3 0,-2 5-1 0,-1 0 1 0,3 0-2 0,3-4 1 16,-3 4-2-16,6-5 3 0,-1 5 1 0,-1-6 5 0,1 6-1 0,1 0-1 0,-1-4-4 16,0-2-4-16,-2 6-7 0,11-5-1 15,-9 5 0-15,6-4-1 0,-6-2-1 0,6 6 2 0,0 0 0 0,2-5 2 0,-7 5 2 0,4 0 0 0,4-4 1 0,-4 4 1 16,2 0 4-16,-2-4-1 0,-5 4 4 0,9 0-3 0,-4-5 0 0,2 5 1 15,6 0 0-15,-7-6 0 0,2 6-1 0,4 0-2 16,-4-3-2-16,-3 3-1 0,9 0-3 0,-8-7-2 0,8 7-2 0,-9-5-1 0,9 5-2 0,-8-4 0 16,2 4 1-16,4-5 0 0,1-1-2 0,-5 6 0 0,-3-4-1 0,7 4 1 15,-3-5 2-15,-4 5-1 0,9-4 1 0,-8 4-1 0,0-5 1 0,2 5 0 16,-2-4 1-16,1-2-1 0,0 0 1 0,6 2 0 0,-7-1 1 0,0-1-1 0,0 3 3 0,2-3-1 16,-2 2-2-16,7-1 1 0,-6 1-1 15,-2-8 1-15,-4 12 0 0,7-9-2 0,-2 4 0 0,0 1-1 0,-6-2 2 0,6 1-1 0,-6 1-1 0,9 0-1 16,-9-1 0-16,-2 5-1 0,2-6-1 0,1 2 1 0,7-2 1 0,-15 6 0 15,8-5 0-15,-1 5 0 0,-7 0 1 0,-1-4-1 0,8 4-1 0,-7-6 1 16,2 6-2-16,-2 0 1 0,1 0 1 0,-6 0-2 16,5 0 1-16,0 0-2 0,-6 0 2 0,0 6-1 0,6-6 2 0,-5 0 1 0,-6 4 3 0,2-4 0 0,-2 0 7 15,5 0 2-15,-6 0 1 0,0 0 5 0,-1 0 2 0,1 0 3 16,-8 0 0-16,8 0 1 0,-7 0 1 0,6 0 0 0,-6 0-1 0,0 0 2 0,8 0-2 16,-10-4-2-16,2 4-3 0,7 0-3 0,-6-6-3 0,-1 6-2 0,6 0-3 0,-7-5-2 15,9 5-2-15,-10-4-2 16,10 4 0-16,-7-5-2 0,-1 1 0 0,-1-2-1 0,8 6-2 0,-8-3-1 0,2-3 1 0,-1 6-1 0,0-6 1 0,0 6 1 15,1-4 0-15,-2-1 1 0,-6 5 0 0,1-6 0 0,7 6-2 0,-9-4 2 0,3 4 0 16,-3 0 2-16,-5-5-2 0,6 5-2 16,2-4 2-16,-8 4-1 0,7 0 1 0,-7 0-1 15,0 0-1-15,0 0-1 0,5-5 1 0,-5 5-1 0,0 0 0 0,0 0-7 0,0 0-4 0,0 0-11 0,0 0-13 0,0 0-16 0,0 0-19 0,0 0-19 16,0 0-18-16,0 0-20 0,-5 5-18 0,5-5-23 16,-7 0-21-16,7 4-26 0,-8-4-28 0,2 5-20 0,6-5-17 0,-5 4-8 0,-3 2-5 0,3-6-7 15,-2 5-7-15,7-5-7 0,-7 4-7 0,0 2 13 0,7-6 20 0,-6 6 26 16,6-3 30-16,-7-3 33 0,7 0 31 0,0 6 31 0,0-6 27 0,0 0 24 0,0 0 27 0</inkml:trace>
  <inkml:trace contextRef="#ctx0" brushRef="#br0" timeOffset="36664.68">7554 6673 16 0,'14'0'34'0,"-9"0"8"0,2 0 5 0,1 0 1 0,-2 0 0 0,0 0-11 0,-6 0-18 0,7 0-9 0,-2 6-6 0,3-6-17 0,-8 0-24 0,6 0-9 0,-6 0-3 0,7 0 1 0,-7 0 4 0,6 0 6 0,-6-6 10 0</inkml:trace>
  <inkml:trace contextRef="#ctx0" brushRef="#br0" timeOffset="37881.71">4266 6018 3 0,'0'0'58'0,"0"0"27"0,0 0 19 0,-6 0 25 0,6 0 29 0,0 0 29 0,0 0 29 0,0 0 25 0,0 0 21 0,-8 0 21 0,8 0 18 0,0 0-26 0,0 0-51 0,0 0-25 0,0 0-6 0,0 0-6 0,0 0 0 0,0 0-14 0,0 0-18 0,0 0-20 16,0 0-13-16,-7-5-8 0,7 5-6 0,0 0-2 0,0 0-3 0,0 0-3 0,0 0-5 0,0 0-6 0,0 0-3 0,0 0-6 0,0 0-4 0,0 0-5 15,0 0-6-15,0 0-10 0,0 0-10 0,0 0-11 0,0 0-11 0,0 0-11 16,0 0-12-16,0 0-10 0,0 0-4 0,0 0-4 0,0 0-2 0,0 5 0 16,0 2 5-16,0-4 2 0,0 7 3 0,0-5 2 15,0 4 5-15,0 1 3 0,0 5 3 0,0-4 6 0,0 2 5 0,0 2 2 0,0 1 4 0,0-2-1 0,0 5-2 16,0 2-2-16,0-3-3 0,-5 1-3 0,5 7-2 0,0-7-3 0,-9 6 0 0,9-1 1 15,0 1 0-15,-5 3-1 0,5-2 1 0,0 2 1 0,0 2 0 0,-5-2-3 16,5-2 2-16,0 2-3 0,0 2-4 0,0-6-9 0,0 7-15 0,0-9-15 16,0 5-13-16,0-9-17 0,5 6-18 0,-5-3-19 0,0-2-20 0,0-1-43 15,0-2-48-15,0-1-54 0,0-1-54 0,0 2-41 0,0-7-35 0,0 4 1 16,0-2 15-16,0-7 20 0,0 8 27 0,-5-9 28 0,5 3 30 0,-8-1 32 0,3-1 36 16,-3-4 46-16,2 0 51 0,-1 0 51 0,-6 0 64 0</inkml:trace>
  <inkml:trace contextRef="#ctx0" brushRef="#br0" timeOffset="45853.89">2657 6277 0 0,'0'-5'9'15,"0"5"14"-15,0-4 6 0,0 4 9 0,0-5 11 0,0-1 12 0,0 6 11 0,0-4 10 0,0 4 13 0,0-4-3 0,0 4-10 0,0 0 0 0,0-5 8 0,0 5 10 0,0-6 13 0,0 6 11 0,0-3 12 0,0 3 2 0,0 0 1 0,0-7-2 0,0 7 1 16,0 0 0-16,0 0-3 0,0 0-2 0,0 0-3 0,0-5-6 0,0 5-8 16,0 0-9-16,0 0-11 0,0 0-14 0,0 0-14 0,0 0-17 0,0 0-17 0,0 0-14 15,0 0-19-15,0 0-9 0,0 0-11 0,0 0-5 0,0 0-4 0,0 0-3 16,0 0-3-16,0 5 0 0,0 2-1 0,0-4 3 0,0 3 2 0,0-1 7 15,0 3 4-15,0-2 9 0,0-1 6 0,0 4 5 0,0-3 3 0,0 4 1 16,0-1-1-16,0 0 2 0,0-3 0 0,0 3 1 0,0 0 1 0,0 7-1 16,0-7 1-16,0 1 1 0,0 0-1 0,-8 6 0 0,8-7 0 0,0 4 0 15,0-2 0-15,0 5-1 0,0-2 0 0,0 0 1 0,-5 0 1 0,5 2-3 0,0 2 0 16,0-3-2-16,0 0 0 0,0-5-2 0,0 5-2 0,-6-1-5 0,6 2-4 16,0-7-9-16,0 6-7 0,0-6-9 0,0 1-6 0,0-1-9 0,0-3-7 0,0 3-6 15,0-3-2-15,0-2-3 0,0 1-3 0,0-5-2 0,6 4 2 0,-6-4 5 16,0 5 10-16,0-5 6 0,0 0 10 0,0 0 10 0,0 0 16 0,0 0 17 0,0 0 16 15,0 0 12-15,0 0 13 0,0 0 8 0,0 0 5 0,0 0 4 0,0 0 3 16,0-5-3-16,0 5-4 0,0 0 1 0,0 0 3 0,0-4-1 0,0-1-5 0,0 1-1 16,0-2-2-16,0 3-1 0,0-3-3 0,0 0 4 0,0 2-1 0,0-1 2 15,0-5 1-15,0 5 0 0,0 1 0 0,0-5-2 0,0 3-6 0,0-3-5 16,0-3-8-16,0 3-10 0,0 0-9 0,0-1-9 0,0-5-10 0,0 6-5 16,0-6-6-16,0 6 0 0,5-6-2 0,-5-1 1 0,0 7 1 0,0-6 4 15,0 6 1-15,0-6 3 0,0 5 4 0,0-5-1 0,0 6 2 0,0 0 2 0,8-7 1 16,-8 6 3-16,0 0 0 0,0 6 1 15,0-5 1-15,0-3 2 0,0 9 1 0,0-3 4 0,0-3 2 0,0 3 4 0,0 6 0 0,0 0 4 0,0-3 3 0,0 3 0 16,0 0-1-16,0-6 2 0,0 6-3 0,0 0-2 0,0 0-1 0,0 0-3 16,0 0-6-16,0 0-6 0,0 0-5 0,0 0-5 0,0 0-8 0,0 0-4 15,0 0-5-15,0 0-3 0,0 0-2 0,0 0 0 0,0 0 3 0,0 0 1 16,0 0 1-16,0 0 5 0,0 0 2 0,8 6 5 0,-8-6 4 0,0 3 1 16,5 3 7-16,-5-2 1 0,0 1 4 0,6-5 3 0,-6 9 0 0,7-2-2 15,-7-2 2-15,5 4-2 0,-5-5-1 0,9 6-1 0,-9-5 0 0,5 4-1 0,-5 3 0 16,0-3-3-16,7-3-1 0,-7 1-1 0,6 4-1 0,-6-1 1 0,5-1 0 0,-5 2-1 15,0-1 0-15,9-1-1 0,-9-5 0 16,7 7-1-16,-2-1-1 0,-5-1-1 0,7-3 0 0,-7 3 0 0,6-5 0 0,0 1 0 16,2 1 0-16,-8-3 0 0,7 3 2 0,-2 0-2 0,1-2 2 0,-6-4 0 15,8 0 1-15,-3 0 0 0,-5 0 2 0,8 0 0 0,-8 0 0 0,5 0 2 16,3 0 2-16,-8 0-1 0,0-4 2 0,6 4 1 16,-6-6 0-16,7 6 2 0,-7-6-2 0,0 3 3 0,6-3 0 0,-6 1-3 0,7 1 2 0,-7-2-1 0,6-3 1 0,-6 5-2 0,8-7 0 15,-8 7 0-15,5-7-1 0,-5 2-1 0,5-1 1 0,-5 1-3 0,8 0 0 16,-2-7 0-16,-6 5-1 0,7 4 1 0,-7-4-1 0,8 1-1 0,-8 0 0 0,0 0 0 15,0 0-1-15,5 6 1 0,-5-5 1 0,0-3 0 0,7 3 2 0,-7 0-1 16,0 3 1-16,0-3-1 0,7 0-1 0,-7-1 2 0,0 4-1 0,0-3-1 0,5 4 1 16,-5-5 0-16,0 6-2 0,0-1 0 15,0-1-2-15,0 3-2 0,7-4 0 0,-7 7-2 0,0-5-2 0,0 5 2 0,0 0 0 0,0 0-2 0,0 0 1 16,0 0-2-16,0 0-1 0,0 0-1 0,0 0-2 0,0 0 0 0,0 0 0 0,0 0 1 16,0 0 2-16,0 0 0 0,0 5 2 0,0-5-1 0,0 7 2 0,0-4-1 15,0 3 1 1,0-1 2-16,0-1 1 0,0 0 1 0,0 2 2 0,0-1 2 0,0 4-4 0,0-3 2 15,0-2-1-15,0 2 1 0,0-1 1 0,6 5 1 0,-6-7 1 0,0 7 1 16,0-5 1-16,0 4 2 0,0 3-3 0,8-8 2 0,-8 5 2 0,0 1 1 0,0 0-1 0,6 6 1 0,-6-7-1 0,0 0 1 16,0 6-2-16,7-5 0 0,-7 5-2 0,0-6 1 0,0 6-3 0,5 0 0 0,-5 0 0 15,0-5 2-15,0 3-3 0,0 1 0 16,0-2 0-16,0 3 0 0,8-7 0 0,-8 6 1 0,0-2-2 0,0 3 0 0,0-6 0 16,0 0-1-16,0 1 0 0,0-1 0 15,0 3-1-15,0-3 0 0,0-5-2 0,0 5 2 0,0-4-1 0,0 1-2 16,0-2 0-16,0-4-4 0,0 5-2 0,0-5-4 0,0 6-3 0,0-6-4 15,0 0-7-15,0 0-3 0,0 4-4 0,0-4-2 0,0 0-4 0,0 0-1 16,0 0-2-16,0 0-1 0,0 0 0 0,0 0 0 0,0 0 0 0,0 0-11 16,0 0-16-16,0 0-15 0,0 0-16 0,0-4-13 0,0 4-13 0,0-6-15 0,0 1-16 15,0 5-21-15,0-4-20 0,0-2-17 0,0 6-14 0,0-9 2 0,0 4 7 0,0 1 18 16,0-5 25-16,6 3 26 0,-6 0 23 0,0-3 24 0,0-1 21 0,0 5 22 0,7-4 33 16</inkml:trace>
  <inkml:trace contextRef="#ctx0" brushRef="#br0" timeOffset="46612.95">3223 6268 0 0,'0'0'18'0,"0"-5"36"0,0 5 14 0,0-6 17 0,0 2 13 16,0 0 17-16,-8 4 15 0,8-5 13 0,0 5 13 0,0 0 11 0,0-6 10 0,0 6-19 0,-5-3-38 0,5 3-14 0,0 0-6 0,0 0-1 0,0 0 3 0,0 0-3 0,0-7-2 0,0 7-3 0,0 0-4 0,0-5-2 0,0 5-1 16,0 0 3-16,0-4 2 0,0 4 0 0,0 0-1 0,0-5-4 0,0 5-4 0,0 0-5 0,0 0-4 0,0-6-7 0,0 6-8 0,0 0-5 0,0 0-7 15,0 0-8-15,0 0-7 0,0 0-8 0,0 0-7 0,0 0-6 16,0 0-5-16,0 0-4 0,0 0-2 0,0 0-1 0,0 0-1 0,0 0 1 15,0 6-1-15,0-1 1 0,0-1 0 0,0 1 0 0,0 2 0 0,0 2 2 0,0-4 0 0,0-1 3 16,0 6 1-16,-6-5 0 0,6 4-1 0,0-3-2 0,0 4 0 0,0-1-2 16,0 0 1-16,-7 1-2 0,7 1 1 0,0-1-1 0,0-1 0 0,0 0 0 15,0 1 0-15,-5 0 0 0,5 6 0 0,0-7 1 0,0 0-1 0,0 6 1 16,0-5-1-16,0-1 0 0,0 6-1 0,0-5 0 0,0-1 1 0,0 2-2 16,0-1-2-16,0-1-4 0,0 0-6 0,0-3-4 0,0 3-5 0,0-3-8 0,0-3-2 15,0 3-4-15,0-6-5 0,0 6-6 0,0-6-1 0,0 4-3 0,0-4-3 16,0 0 3-16,0 0 7 0,0 0-1 0,0 0 0 0,0 0 11 0,0 0 13 15,0 0 12-15,0 0 8 0,0 0 6 0,0 0 2 0,0 0 4 0,0 0 2 0,0 0 1 16,0 0-2-16,0-4 0 0,0-2 1 0,0 0 3 0,0 3 9 0,0-8-1 16,0 7-11-16,0-2-5 0,0 3-6 0,0-7-3 0,0-1-3 0,0 7 2 15,0-7-1-15,0 2 1 0,0-1 1 0,0 6 1 0,0-7 0 0,0-4-4 16,0 6-3-16,5-1-2 0,-5 1-1 0,0 0 0 0,0-7-3 0,0 6 4 16,7-4 5-16,-7 5 3 0,0-3 4 0,6-2 4 0,-6 4 1 0,5 1 5 0,-5 0 4 15,0-1 1-15,8-1 5 0,-8 2 5 0,0-1 3 0,8 6 3 16,-8-1 4-16,5-4 3 0,-5 2 2 0,0 2-1 0,7 1-1 0,-7-1-2 0,0 5-3 0,0-6-2 15,7 2-4-15,-7 4-6 0,0-5-3 0,0 5-3 0,5 0-4 0,-5 0-1 16,0 0-3-16,8 0 0 0,-8 0-3 0,0 0-1 0,7 0 0 0,-7 0 1 16,5 0 0-16,-5 5 1 0,7-5 0 0,-7 4-1 0,7 2 2 0,-7-1 0 15,5-1 0-15,3-4 0 0,-8 12-2 0,5-9 2 0,3 3 1 0,-8-1 1 16,6 3-3-16,-6-2 2 0,5-1 0 0,-5 4 1 16,8-3-1-16,-8 4 0 0,8-5 2 0,-8 5 2 0,5-1 0 0,2 0 1 0,-7-3-1 0,0 4-1 0,6-1-3 0,-1 0 1 15,-5 6-4-15,9-6 2 0,-9 3-1 0,0-3 0 0,7 0 0 0,-7 6-1 16,5-5-1-16,-5 5-2 0,8-6 1 0,-8 6-2 0,5-6-1 0,-5 7-2 15,0-7-1-15,6 6-3 0,-6-6-4 0,8 6-7 0,-3-5-4 0,-5 1-9 16,7-3-10-16,-7 2-10 0,6-6-15 0,-6 8-12 0,8-3-11 0,-8-3-11 16,6-2-11-16,-6 5-10 0,7-4-12 0,-7-5-15 0,5 4-14 0,-5 2-18 15,0-6-19-15,0 0-20 0,0 0-23 0,7 5 1 0,-7-5 10 0,0 0 16 0,0 0 17 0,0 0 18 16,0 0 19-16,-7 4 19 0,7-4 21 0,-5 0 25 0,-2 0 25 0</inkml:trace>
  <inkml:trace contextRef="#ctx0" brushRef="#br0" timeOffset="46866.23">3270 6561 7 0,'0'0'63'0,"-7"0"22"0,7 0 13 0,0 0 6 0,0 0 0 16,0 0 0-16,0 0-1 0,0 0-4 0,0 0-6 0,0 0-2 0,0 0 1 0,0 0-38 0,0 0-60 0,0 0-25 0,0 0-10 0,0 0 4 0,0 0 7 0,0 0 11 0,0 0 11 0,0 0 11 0,0 0 7 0,0 0 10 0,0 0 11 0,0 0 3 0,0 0 5 0,0 0 0 15,0 0 0-15,0 0 2 0,0 0-4 0,0 0-2 0,0 0-6 0,0 0-5 0,0 0-1 0,0 0 0 16,0 0 1-16,0 0 2 0,0 0 2 15,0 0 2-15,7-4-1 0,-7 4 1 0,0-6 0 0,5 6 0 0,-5-6-1 0,7 6-7 0,0-3-6 0,-7 3-10 16,5-6-7-16,3 1-10 0,-3 1-10 0,9 4-16 0,-9-6-13 0,3 3-19 0,5-3-15 0,-6 2-13 16,4-1-9-16,-2-1-7 0,3 2-6 0,1-2-5 0,-7-3-5 0,7 4 5 15,0 1 6-15,1-2 11 0,-2 2 11 0,-5 4 13 0,5-5 16 0,3-1 17 16,-1 3 15-16</inkml:trace>
  <inkml:trace contextRef="#ctx0" brushRef="#br0" timeOffset="47546.04">3757 6321 14 0,'0'0'26'0,"8"-4"5"0,-3-2 1 0,2 3 2 0,0 3 2 0,-7-6 3 0,5 2 0 0,3-1 3 0,-3-1 0 0,3 6-16 0,-2-4-26 0,-1-2-10 0,2 6-1 16,2-5 1-16,-4 1 5 0,2-1 5 0,-1 5 5 0,-6-6 7 0,5 6 5 0,-5-4 9 0,9 4 10 0,-9-4 11 0,7 4 12 0,-7 0 15 0,0 0 14 0,0 0 15 0,0 0 16 16,0-5 14-16,0 5 15 0,0 0 7 0,0 0 7 0,0 0 1 0,0-6-3 15,0 6-5-15,0-3-8 0,0 3-11 0,0 0-10 0,-7-7-13 0,7 7-13 0,0-5-15 16,-9 5-15-16,9-4-17 0,0 4-14 0,-5-5-9 0,5 5-8 0,0-6-3 15,-6 6-7-15,6-4-3 0,-7 4-2 0,7-5-4 0,-5 5-2 0,5-4-3 16,-9 4-1-16,9 0 1 0,-7-5 6 0,2 5 4 0,5-4 4 0,-6 4 6 16,6 0 0-16,-8-6 2 0,8 6 1 0,-5 0-2 0,5 0 2 0,-8 0-3 15,8-6-2-15,-5 6-1 0,-2 0-3 0,7 0-3 0,-7 0-5 0,2 6-5 0,5-6-5 16,-8 0-7-16,1 6-5 0,2-6 0 0,-3 4-2 0,2 1-2 16,1-1 0-16,5 1 0 0,-8-1-4 0,0 2 0 0,3-1 1 0,-1 4 0 0,-1-2 1 0,2 2 1 15,-4-4 3-15,9 3 4 0,-5-2 2 0,-2 3 1 0,7-4 2 0,-6 5 1 16,6 1 3-16,-5-7 4 0,-4 5 4 0,9 1 4 0,-7 1 5 15,7-8 3-15,0 9 4 0,-5-3-1 0,5-5 1 0,-7 6-1 0,7 0-1 0,0 0 2 16,0 0 6-16,-6 1 3 0,6-4 3 0,0 4 2 0,0-1 0 0,0-1-2 0,0 2-3 16,0-1-1-16,6-1-2 0,-6 0-1 0,0-3 1 0,7 4 3 0,-7-1 5 15,5 0-3-15,2 1-5 0,-7 1-3 0,9-2-3 0,-4 1-3 0,1-5 1 0,1 5-1 16,-2-1-2-16,4-4 0 0,-4-1-1 0,8 8-2 16,-8-9 1-16,11 3-2 0,-11 0-3 0,9-2-4 0,-9 1 0 0,10-5-7 0,-3 4-6 0,0-4-15 15,-4 0-20-15,5 5-26 0,-2-5-36 0,5 0-34 0,-4 0-34 0,-1 0-44 16,5-5-46-16,-11 5-19 0,8 0-2 0,1-4 5 0,-7 4 10 0,4-5 16 0,-3 5 18 15,-3-4 25-15,3 4 31 0,-3-6 33 0,3 0 39 0,-8 3 38 0,6-9 58 16</inkml:trace>
  <inkml:trace contextRef="#ctx0" brushRef="#br0" timeOffset="48881.99">5816 5882 28 0,'0'0'105'0,"0"0"37"0,0 0 25 0,0 0 19 0,0-4 13 0,0 4 13 0,0-5 12 0,-7 5 11 0,7 0 8 0,0-6 6 0,0 6 3 0,0 0-49 0,0-4-80 0,0-2-46 0,7 6-31 0,-7 0-8 0,0-5 3 0,0 1 5 0,6 4 8 0,-6-6 4 0,0 1 3 0,5 5 1 16,-5-4 6-16,8-1 5 0,-8 5 9 0,0-4 1 0,8 4 1 0,-8-6-7 16,5 6-11-16,-5 0-10 0,0 0-9 0,6-4-9 0,-6 4-7 0,0 0-3 0,0 0-4 0,7 4 0 0,-7-4 0 0,5 0 1 15,-5 6-2-15,0-6-1 0,9 4 1 0,-9 1-1 0,7-1 4 0,-7 1 2 16,5 5 3-16,-5-5 2 0,6 5 3 0,-6-4-2 0,8 3 1 0,-8 0-3 0,5 1-2 16,-5 4-2-16,8-2 1 0,-8-3 2 0,0 4 1 0,5 2 1 0,-5 1-1 15,7-2-3-15,-7 1-4 0,7 1-4 0,-7 2 2 0,0 1-3 0,5-4 1 16,-5 5-3-16,0-1 0 0,8 2-4 0,-8-2-2 0,0 5-2 0,0-5-2 15,7 1-2-15,-7 5-2 0,0-6-1 0,5 5 2 0,-5-3-1 0,0 3 1 0,0 0-2 16,9 0 0-16,-9 1-1 0,0-1 0 0,0 1-3 0,0-1-3 0,0 1-6 16,0-1-7-16,0-6-7 0,0 9-8 0,0-9-11 0,0 7-12 0,0-6-14 15,0 1-10-15,5-4-22 0,-5 2-28 0,0 1-40 0,0-4-47 0,5 0-60 16,-5 0-68-16,8 0-20 0,-8-6-3 0,6 6 10 0,1-5 17 0,-1-7 20 0,1 8 25 16,-1-7 25-16,2-4 25 0,4 0 36 0,-6 0 38 0,-1-9 47 0,4 3 58 0</inkml:trace>
  <inkml:trace contextRef="#ctx0" brushRef="#br0" timeOffset="50257.66">4950 6067 44 0,'0'0'106'0,"6"0"29"0,-6 0 18 0,5 0 14 0,-5 0 10 0,0 0 13 0,0-5 16 0,7 1 16 0,-7 4 17 0,0-6 19 0,0 6 18 15,0 0-47-15,9 0-87 0,-9 0-41 0,0-5-18 0,0 5-5 0,5 0 4 0,-5 0 4 0,0 0 5 0,0 0 3 0,0 0-2 0,6 0-6 0,-6 5-6 0,0-5-9 16,0 6-6-16,0-2-1 0,7 1-1 0,-7-5 2 0,0 10 0 0,5-4-1 15,-5-1-5-15,0 4-2 0,0 1-3 0,9-1-4 0,-9 0-8 0,0 3-1 16,7 1-3-16,-7-4-3 0,0 6-5 0,0 1-8 0,0-7-5 0,5 6-6 16,-5 6-4-16,0-7-4 0,0 0-2 0,6 0-1 0,-6 7-1 0,0-8 0 15,0 2-1-15,0 6 1 0,0-8-3 0,7 2 0 0,-7 0-1 0,0 0 1 0,0-2-3 16,0-2 2-16,6 5-1 0,-6-7 2 0,0-4 0 0,0 5 2 0,0-1 0 16,8-5 2-16,-8 1 0 0,0 1 1 15,0-2 0-15,0-4 2 0,0 0 4 0,0 0 5 0,0 0 7 0,0 0 5 0,0 0 5 0,0 0 6 0,0 0 8 16,0 0 5-16,0 0-1 0,0 0 4 0,0 0 1 0,0 0 1 0,0 0 1 0,0-4 0 15,0-2-5-15,0-3-4 0,0 4-7 0,-8 1-5 16,8-6-6-16,0 5-5 0,-6-4-10 0,6-3-4 0,-7 3-2 0,7-1-3 16,0 1-4-16,-6 0-1 0,6-3-2 0,0 3 0 0,-5-6-1 0,5 6 0 0,-7-7 1 0,7 7-1 0,0-6-1 15,-9 2-1-15,9-2-2 0,0 0 1 0,-5-4-1 0,5 5-1 16,0-2 0-16,0 1 1 0,0 1-3 0,-7-6-1 0,7 6 3 0,0 4 3 16,0-4 3-16,0 4 7 0,7-1 5 0,-7 1 2 0,0 1 5 0,0 5 2 0,0-1 1 0,0-1 1 15,0 6-1-15,0-4 1 0,0-2-1 0,5 6 2 0,-5-5 0 0,0 5-2 0,9-4-3 16,-9 4-5-16,7-6-5 0,-7 1-3 0,5 5-2 0,1-4 0 15,1-1 3-15,-1 5 2 0,2-4 5 0,-3-2 3 0,9 3 1 0,-9 3 1 0,2-7 0 16,6 7 0-16,-6 0-1 0,0 0 1 0,6 0 1 0,-6 0 3 0,-1 0 4 16,0 0-1-16,6 0-4 0,-4 7 1 0,-2-7-3 0,1 3-3 0,-1 3-2 15,-1-6 0-15,3 4 0 0,0 1 1 0,-3-1 2 0,2 1-2 0,-7 1-1 0,6-2 0 16,-6 1-3-16,6 5 1 0,-6-4 0 0,0-1 1 0,0-1 0 0,0 5 4 16,0-3 0-16,0-2 1 0,0 1 2 0,0 4 0 0,-6-2 1 0,6-2-1 15,-6 4 3-15,6-5-2 0,-7 2-1 0,7 3 0 0,-5-4-1 0,-3-1-2 16,0 2-3-16,3 0 0 0,-1 3 0 0,-1-5-4 15,1 1-1-15,-2-1-1 0,3 2-2 0,-2-1-3 0,1-1-3 16,0 1-6-16,-1 2-5 0,-1-4-10 0,3-3-6 0,-2 6-7 0,7-1-9 16,-7-5-7-16,7 0-9 0,-5 4-7 0,5-4-9 0,0 0-11 0,-8 4-9 0,8-4-12 0,0 0-11 0,0 0-6 0,0 0-9 0,0 0-15 15,0 0-20-15,0 0-43 0,0 0-51 0,0 0-58 0,0 0-53 0,0 0-17 16,0 0 3-16,0 0 15 0,0 0 22 0,8 0 23 0,-8-4 25 0,5 4 28 0,-5-4 29 16,7 4 37-16,-7-5 40 0,7-1 53 0,-2 3 67 0</inkml:trace>
  <inkml:trace contextRef="#ctx0" brushRef="#br0" timeOffset="52092.33">6817 6077 63 0,'0'0'127'16,"0"-4"32"-16,0-2 25 0,0 1 25 0,-5 1 25 0,5-2 24 0,0 6 22 0,0 0 22 0,0-5 18 0,0 1 15 0,0-1 18 0,0 1-61 0,0-2-104 0,0 3-44 0,-8-4-17 0,8 7-5 0,0-5 4 0,0 5-2 0,0-4-6 0,0-1-4 0,0-1-4 15,0 6-1-15,0-4-1 0,0 4 0 0,0-5-1 0,0 5-1 0,0 0-2 16,0-4-8-16,0 4-6 0,0 0-10 0,0 0-11 0,0-5-9 0,0 5-14 0,0 0-10 15,0 0-14-15,0 0-9 0,0 0-12 0,0 0-8 0,0 0-5 0,0 0-3 16,0 0 2-16,0 0 0 0,0 5 2 0,8-1 7 0,-8-4 0 0,0 5 3 16,0 5 3-16,0-5 4 0,5 4 5 0,-5-2 3 0,0 2 4 0,0 0 3 0,8 0 1 15,-8 6 1-15,0 1-4 0,0-7-2 0,8 6-7 0,-8 0-1 0,0-5-5 16,0 4-1-16,0-1-1 0,0 2-2 0,0 1 1 0,0-7-2 0,0 6 0 16,0-1 0-16,0 2-1 0,5-3-1 0,-5-2-2 0,0 4 0 0,0-5-1 15,0 5 1-15,0-6-3 0,0 0 0 0,6 0-3 0,-6-2-4 0,0 2-10 0,0-4-4 16,0 5-3-16,7-6-12 0,-7 1-12 0,0 0-17 0,0-1-15 0,0 2-13 15,6-6-13-15,-6 6-10 0,0-6-13 0,0 4-16 0,0-4-17 0,0 0-29 16,0 5-31-16,0-5-22 0,0 0-15 0,0 0-24 0,0 6-28 0,0-6-13 16,0 3-3-16,0-3 9 0,0 0 17 0,-6 0 23 0,6 0 20 0,-7 0 30 0,1-3 30 15,6 3 37-15,-5-6 41 0,-3-3 30 0,0 3 31 0</inkml:trace>
  <inkml:trace contextRef="#ctx0" brushRef="#br0" timeOffset="52472.08">6552 6058 46 0,'7'0'110'0,"-7"0"25"0,5 0 15 0,-5 0 10 15,7-6 13-15,-7 6 18 0,0 0 22 0,7 0 19 0,-7 0 18 0,5-5 18 16,-5 5 16-16,8-4-49 0,-8 4-88 0,7 0-41 0,-2-5-19 0,-5 5 1 0,7 0 11 15,0-4 6-15,-2 4 4 0,-5 0-7 0,8-6-12 16,-3 6-8-16,3 0-4 0,-2-3-5 0,7 3-4 0,-5-7-3 0,-3 7-1 0,3 0-4 0,2 0-2 0,4-5-1 16,-7 5-3-16,6-4-2 0,1 4 0 0,-2-5-2 0,8 5 2 0,-8-6-2 15,2 6-2-15,4-4-4 0,-2 4-5 0,2-5-4 0,1 5-2 0,-5-4-6 16,6-1-2-16,-1 5-3 0,-7-4-3 0,8-2-3 0,0 6-1 0,-7-6-5 0,6 6-5 16,-6-3-3-16,0-3-4 0,0 6-2 0,0 0 1 0,1-6-1 0,-1 6 0 15,-1 0 0-15,-5-3-1 0,0 3 1 0,-2 0 1 0,3 0-2 0,-2 0 0 16,-6 0-3-16,0 0 0 0,0 0-3 0,0 0-2 0,7 0-1 0,-7 0-3 0,0 0-4 15,0 0-8-15,0 3-7 0,-7-3-11 0,7 6-17 0,0-6-15 0,-6 6-28 16,6-3-30-16,-8-3-38 0,8 6-38 0,-5 0-48 0,-2-2-51 16,7 1-28-16,-7-1-15 0,2 1 1 0,-2-1 14 0,7 2 18 0,-8-6 23 0,3 5 27 0,-3-5 31 0,2 0 36 15,1 0 41-15,5 0 40 0,-8-5 46 0</inkml:trace>
  <inkml:trace contextRef="#ctx0" brushRef="#br0" timeOffset="55667.21">20138 6469 0 0,'0'4'54'0,"0"1"71"0,0-5 40 0,0 0 27 0,-8 0 21 0,2 0 17 0,6 0 16 16,0 0 13-16,-7-5 12 0,7 5 2 0,0 0-1 0,0 0-29 0,0 0-44 0,0 0-75 0,0 0-84 0,0 0-43 0,0 0-24 0,0-4-12 0,0 4-8 0,7 0-3 0,-7 0-7 0,0 0 3 0,0 0 4 0,6-6 10 15,2 6 19-15,-8 0 13 0,7 0 13 0,-7 6 11 0,5-6 9 0,1 0 8 16,0 4 7-16,-6-4 7 0,7 0 6 0,1 5 3 0,-3-1 4 0,3-4 2 16,3 5-1-16,-3 1-2 0,-1-6-4 0,5 4-3 0,-5 2-3 0,6-1-7 15,0-1-1-15,-7 2-4 0,8-3-1 0,-2-3-2 16,7 6-1-16,-4-6-1 0,4 4 0 0,-6-4 0 0,6 5 1 0,1-5 0 0,-1 0 3 0,7 6 0 16,-8-6 3-16,11 0 2 0,-5-6 3 0,8 6 1 0,2 0 2 0,-2-5 1 0,1 1 2 15,-1 4-2-15,8-6 3 0,-1 3-2 0,0-3 1 0,7-3-5 16,-7 3-4-16,6-4-4 0,0 5-4 0,1-4-4 0,0-1-4 0,7 6-6 15,-9-7-2-15,9 2-4 0,-3-1 0 0,5-1-3 0,-4 4-3 0,9-4-2 0,-10 7 0 16,10-8-1-16,-9 3 1 0,9 0 1 16,-7-1 2-16,5 1 1 0,-1-3 4 0,1 3 0 0,-5 4 2 0,5-5 2 0,2 1 0 0,-1 0 5 15,-1-1 2-15,7-1 3 0,-6 2 2 0,-1-1 3 0,1 1 3 0,6 0 3 0,-5-3 1 0,3 3 1 0,-3-6 2 16,6 6-1-16,-2-1-1 0,1-5-4 0,1 6-3 0,-3-6-4 0,3 6-4 16,-1-7-2-16,1 7-4 0,-3-6-2 0,4 6-3 0,4-7-3 0,-6 7-5 15,1-2-4 1,-3-2-3-16,3 4 0 0,-8-7 2 0,8 5 2 0,0 2 3 0,-9 0 5 0,10-1 2 0,-10 1 1 15,1-3 1-15,2 3 0 0,-1 0-1 0,-7-1 1 0,7 1 0 0,-1 3 1 0,-6-3 0 0,1-2 0 0,5 7-1 0,-5-5-2 16,-2 3 2-16,0-4-3 0,2 5-2 0,-1 1 2 0,-7-7 3 0,8 7 1 16,-8-1 6-16,8 1 0 0,-9-2 2 0,4-3 5 0,1 3-1 0,4-3 4 15,-5 3 2-15,-4-3-1 0,9 5 2 0,-8-5-2 0,7-3 2 0,-7 3-4 0,8-6-4 16,-8 6-6-16,7-1-1 0,-6-5-5 16,5 0 0-16,-3 6-3 0,3-6-4 0,-7 0-1 0,11 5-2 0,-11-4-1 15,2 4-2-15,-2-5 0 0,4 5-4 0,-9-4 1 16,-2 4-1-16,3 1 0 0,-1 0 0 0,-7-3 0 0,7 3-3 0,-12 5 0 15,4-7 0-15,-2 7 2 0,-5-5-2 0,3 4-1 0,-2-2 0 0,-6 4 1 16,-3-3 0-16,2 6 1 0,-4-4 2 0,-2-1-2 0,-1 5 2 0,-3 0-2 16,0-6 1-16,-3 6-1 0,2 0-2 0,-1-4-2 0,0 4-2 0,-6 0-1 15,0 0-2-15,8 0 0 0,-8 0-2 0,0 0-1 0,7 0-1 0,-7 0-7 0,0 4-4 16,0-4-6-16,5 0-8 0,-5 6-7 0,0-6-9 0,6 0-9 0,-6 5-12 16,0-5-13-16,0 4-13 0,0-4-15 0,8 6-16 0,-8-3-19 0,0 4-19 0,0-2-32 15,0-1-35-15,0 1-31 0,0-1-30 0,0 2-38 0,-8-1-39 0,8-1-6 16,0 1 10-16,0-1 21 0,0-4 23 0,-6 6 28 0,6-6 28 0,-5 0 33 15,5 0 35-15,-7 0 41 0,-1 0 43 0,8-6 43 0,-6 2 58 0</inkml:trace>
  <inkml:trace contextRef="#ctx0" brushRef="#br0" timeOffset="56062.17">26233 5301 92 0,'0'-6'153'0,"-5"2"35"0,5-5 24 0,0 4 18 0,0-5 15 0,0 4 15 0,-8-3 18 0,8 3 16 0,0-3 12 0,8 0 16 0,-8-1 12 0,0 1-74 0,0-3-120 0,5 3-60 0,-5 0-21 0,8 0-11 0,-8-1 0 16,5-1 1-16,0 1 5 0,4 5-1 0,-9-4-4 0,5-1-1 0,2 6-4 0,-7-1-2 0,6-5-2 0,2 4-1 15,-2 1-3-15,1 1-4 0,-7-1-3 0,5 1-2 0,3 4-4 0,-2-6-3 0,1 6-1 16,-1-3-5-16,-1 3 1 0,11 0-3 0,-11 0-2 0,0 0-1 0,3 0 0 16,5 0-3-16,-5 0-1 0,3 0-1 0,2 3 2 0,-5-3-1 15,4 6 1-15,0-6-1 0,3 4-1 0,-3 1-1 0,0-1 3 0,4 1-2 0,-5 1 0 16,1-2-1-16,2 2 1 0,-7 3-2 0,4-3-1 0,5-2 1 0,-11 5-1 0,2 2 1 15,5-2 1-15,-4-3 0 0,-1 4 5 0,-2-1 1 0,1 0 2 0,2 0 4 16,-3 3 5-16,-5 3 5 0,8-6 7 0,-8 0 7 0,7 6 6 0,-7-5 3 16,0 5 3-16,0-2 0 0,0 2 4 0,-7 0-2 0,7 0 2 0,-8-6-2 0,8 12 1 15,-5-7-4-15,-3 0-4 0,2 1-6 0,1 0-10 0,-2 0-6 0,-1-2-6 0,2 8-5 16,0-6-5-16,-1-2-2 0,7 2-4 0,-5 0-4 0,-3 0-5 16,0 0-3-16,8 0-4 0,-5-5-7 0,5 4-8 0,0-4-8 0,-6 4-7 0,6-4-11 15,0 0-9-15,0-1-13 0,0 0-9 0,0 2-14 0,6-7-11 16,-6 2-29-16,5 3-33 0,-5-3-36 0,8-6-31 0,-8 4-38 0,8-4-37 0,-3 0-27 15,8 0-16-15,-7 0 2 0,2-4 16 0,4-2 19 0,2 0 24 0,-9 3 25 0,10-7 27 16,-3-4 38-16,0 4 41 0,2-5 40 0,-1-5 39 0</inkml:trace>
  <inkml:trace contextRef="#ctx0" brushRef="#br0" timeOffset="56725.71">27163 3649 0 0,'0'-14'69'0,"-5"5"66"0,5-6 37 0,0 4 27 0,0-2 20 0,-6 2 16 0,6-2 17 0,0 1 18 0,-6 3 20 0,6-1 19 0,0 1 20 0,0 0-12 0,0 3-34 0,0 0-56 0,0 3-72 0,0-3-33 0,0 6-14 0,0-4-6 0,0 4-4 0,0 0-4 15,0 0-12-15,0 0-9 0,0-5-15 0,0 5-14 0,0 0-16 0,0 0-13 0,0 0-11 16,0 0-13-16,0 0-9 0,0 0-8 0,0 5-3 0,0-1 0 0,0 2 1 16,0-3 6-16,0 9 3 0,0-8 8 0,0 5 8 0,6 2 6 0,-6-2 8 0,0 7 8 15,0-3 5-15,0 2 6 0,0-1 10 0,6 2 4 0,-6 2 9 0,0-3 3 16,0 6 4-16,0-2 1 0,5-1 2 0,-5 3 2 0,0 3 4 15,0 1 1-15,0-1 0 0,0 1 0 0,0-1-1 0,0 6-2 0,0-2-7 0,7 2-5 16,-7 4-3-16,0 0-1 0,0-4-2 0,0 3 0 0,0 1-5 0,0 2-3 16,0-3-4-16,8 1-2 0,-8 0-3 0,0 5-2 0,0-3-2 0,6 1-2 15,-6-3-2-15,0 6-2 0,0-5-2 0,7 3-2 0,-7 1-4 0,6 1-1 16,-6 5 4-16,0-8 0 0,5 2 1 0,-5 6 2 0,0-1 1 0,8 1-2 0,-8-8 0 16,8 8 1-16,-8-2 1 0,0 2 2 0,5-2 4 0,-5-4 1 0,0 5-1 0,0 1 4 15,6-6 3-15,-6 4-2 16,0 2 0-16,0-2-3 0,0-3 2 0,0 3-2 0,0 5 2 0,0-3-1 0,0-1-3 0,0 1 0 0,0 4-1 0,0-6-2 15,0 2 1-15,-6 3-2 0,6-5-3 0,0 1 1 0,0 6-3 0,-5-6 0 16,5 1-6-16,0-3-1 0,-8 2-1 0,8 1-1 16,-8-2-5-16,8 7 0 0,-5-6-3 0,5-2-1 0,-6 7 0 0,6-4-1 0,-7 4-1 0,1-6-1 0,6 8 2 15,-8-8 0-15,1 0 2 0,7 6 0 16,-5-4 0-16,-1-2 1 0,6-3-1 0,-6 5-1 0,6-8 1 0,-7 8-1 0,7-6-1 0,-8 1-2 16,8-3 3-16,-5 3-1 0,5-1-1 0,-7 1-2 0,7-2 0 0,-7-4-1 0,7 6 1 0,0-7-3 15,-5 1 1-15,5-4-2 0,0 4-10 0,0-10-5 0,0 1-8 16,0-1-8-16,0 1-8 0,0-5-14 0,0-1-14 0,0 0-8 0,0-4-2 0,0-1-8 15,0 2-7-15,0-7-12 0,0 6-13 0,0-6-10 0,0-3-7 0,0 4-2 16,0-5-2-16,0-5-12 0,0 4-13 0,0-4-46 0,0 0-56 0,0 0-66 0,0-9-64 0,0 2-19 16,0-2 1-16,0-6 17 0,-8 2 26 0,8-2 25 0,0-5 26 0,0-4 27 15,-7-1 27-15,7 1 36 0,-5-10 42 0,5 0 59 0,-9-5 73 0</inkml:trace>
  <inkml:trace contextRef="#ctx0" brushRef="#br0" timeOffset="58383.41">27281 3142 0 0,'-5'-24'1'0,"-3"-2"100"0,2 7 63 0,-6 0 37 0,4-1 29 0,2 1 19 0,-7-2 21 0,8 8 12 0,-3-1 14 0,-5-2 13 0,7 1 9 0,-1 6 12 0,-7-6 11 0,7 5-80 0,2 5-129 0,-1-5-64 0,0 5-30 0,6 1-14 0,-7-1-5 0,-1 1-5 16,8-2-5-16,0 6-2 0,0 0-6 0,0 0-4 0,0 0-4 0,0 0 0 0,0-3-5 0,0-3-3 0,8 6-2 15,-1 0-2-15,-1 0-2 0,0 0 0 0,6-6-1 0,-4 6 4 0,5 0 2 16,-2 0 5-16,10 0 6 0,-2 0 6 0,1 0 3 0,-1-4 5 0,1 4 0 0,7 0 4 15,-3-5 2-15,10 5 2 0,-8-6 0 0,6 6 5 0,2 0-1 16,3-4 3-16,-2-1 2 0,2 5 2 0,9-4 3 0,-5-1 2 0,3 5 3 16,1-4 0-16,0-2-2 0,2 6 0 0,5-6-1 0,-1 3 1 0,-4 3 0 0,5-6 2 15,-1 0-3-15,9 6-1 0,-10-4 0 0,11 4-2 0,-10-5-3 0,14 0-2 16,-7 5-3-16,2 0-3 0,-1-4-1 0,6 0-2 0,-7 4 1 0,8-6-4 16,-3 0 0-16,3 3-3 0,-1-3-1 0,-1 6-3 0,2-5 0 0,0 1-3 15,0-2 0-15,-3 1-3 0,3 1 0 0,-1-2 1 0,1 3 3 0,-3-3 1 0,3 2 0 16,-1-7 1-16,0 7 0 0,-6-2 0 0,8 1 2 0,-4 1 0 0,-3-1 1 15,6 1 1-15,-2-2 1 0,-4-3 1 0,-2 3 0 0,0 3 1 0,8-3-2 0,-8 0 1 16,-1 2 1-16,-4-1 0 0,7 1 4 0,-4-1 2 0,-3 1 2 0,-1-2 2 16,1 0 1-16,-1 6 3 0,-2-3 2 0,3-3 2 0,-5 0 3 0,2 2 0 15,-5-1 1-15,1 0-1 0,2 5 0 0,-4-4-5 0,2-2-2 0,-7 2-2 16,6 4-5-16,-5-5-1 0,-1 1-5 0,0 4-2 0,-2-6-4 0,-2 0-4 0,4 6-4 16,-7-3 0-16,0-3 3 0,1 6 1 0,-1-5 1 0,2 1 2 0,-2-2 3 15,-6 3 2-15,0 3 0 0,1-6 4 0,5 2 0 0,-14-1 3 0,8-1 1 0,1 6 2 16,-1-4 0-16,0-2-1 0,-8 1 1 0,9 1-4 0,-1-1 2 0,-7 5-3 15,10-4-2-15,-6-2-3 0,4 2-5 0,-6-1 0 0,3-1-4 0,3 6 0 0,1-3-2 16,-10-4 0-16,8 2 2 0,-7 5-2 0,0-4-1 0,9-1-4 0,-9 5 1 0,1-6-2 16,-3 2 0-16,-2 4 0 0,4-3 2 0,2 3-1 0,-3-6 3 0,-4 6 0 15,4-5-1-15,-5 5-1 0,0-4 1 0,6 4 1 0,-4-6-2 0,-1 6 3 0,-4-6 2 16,3 6 0-16,1-4 2 0,-1 4 0 0,0 0 2 0,0-5-1 0,1 5-2 0,-2-6 1 16,1 6 1-16,1-3-1 0,-2 3 1 0,2-6 0 0,-8 2-2 0,6 4 0 15,2-5-1-15,-7 5 0 0,6-4 0 0,1 4 0 0,-9-5-1 0,0 5 3 0,4 0 2 16,-4-7 1-16,2 7 1 0,1-3 0 0,-3 3 4 0,2 0 3 0,-7 0 2 0,7 0 3 15,-7 0 3-15,0 0-2 0,0 0 3 0,0 0-3 0,0 0 2 0,0 0-3 16,0 0 0-16,0 0-4 0,0 0-3 0,0 0-4 0,0 0-3 0,0 0-3 0,0 0-5 16,0 0-1-16,0 0-1 0,0 0 0 0,0 0-2 0,5 0-2 0,-5 0 1 0,0 0-1 15,0 0 2-15,8 0-1 0,-8 0 2 0,0 0 1 0,0 0 0 0,5 0 0 0,-5 0 1 16,0 0-2-16,0 0 0 0,0 0-3 0,0 0 1 0,8 0-1 0,-8 0 2 16,0 0-1-16,0 0-2 0,0 0-2 0,0 0-1 0,0 0 3 0,0 0-1 0,0 0 2 15,0 3 1-15,0-3 5 0,0 0 5 0,0 7 4 0,0-7 5 0,0 5 3 16,0-1 6-16,0 1 2 0,0-1 6 0,0 2 4 0,0 3 7 0,0-4 2 0,0 5 1 15,0-4 1-15,0 3 0 0,0 0-3 0,0 1-3 0,0-5-6 0,0 11-5 0,0-7-5 16,6 0-2-16,-6 1-4 0,0-1-6 0,0 6-3 0,0-4-3 0,5 2-3 0,-5-3-1 16,0 4-1-16,7 2-1 0,-7-1 2 0,8-1 0 0,-8 2-1 0,6 3 2 0,-6-5-1 15,7 2 2-15,-7 2 0 0,6 1 2 0,-1-4 1 0,-5 6 1 0,8-3-3 16,-8 3 1-16,8-2-2 0,-8-1-1 0,5 3-1 0,-5-2 0 0,0 1 2 0,0-1 0 16,6 0 1-16,-6 1-1 0,0 5-2 0,0-6-2 0,0 7-1 0,0-4 1 0,0 5-1 15,0 1 2-15,0 2-1 0,0-2-2 0,0 2 3 0,0 0 1 0,0-2-1 0,0 8-2 16,0-8-2-16,0 2 2 0,0-2 0 0,0 8 4 0,0-9 1 0,0 8-1 0,0-6-1 15,0 5 0-15,0-4 1 0,7 4 3 0,-7 0-2 0,0-5-2 0,0 5 1 16,-7 2 1-16,7-2-1 0,0 5 0 0,0-5-1 0,0-1-4 0,0 7 0 16,-6-1 0-16,6 1 3 0,-5-3 1 0,5 3 1 0,0-1-2 0,-8 1 1 0,8-1 1 15,0-2-1-15,-8 5 0 0,8-5 0 16,-5-3 0-16,5 7 1 0,0-4 4 0,0-3-1 0,-6 6-3 0,6-5-1 0,0 3-1 0,0-3-2 0,-7 5 2 0,7-7 0 16,0 5-2-16,-6 3 2 0,6-4 4 0,0 3-1 0,0 0-1 0,-8-1 0 0,8 4-1 0,-7-9-1 15,7 5 4-15,0 0-2 0,-5-5 2 0,5 2 1 0,-6-2 0 0,6-1-1 16,-8-2 1-16,8 2-2 0,-5 1 0 0,5-4-4 0,-8-2 0 0,8 8 1 15,-5-8 0-15,5 2 1 0,-7 3 1 0,7-3 1 0,-7 5-2 0,7-6 0 0,-5 5-2 0,5-1-1 16,0-2 2-16,-8 3 1 0,8-1 0 0,-7-3 1 0,7-2-1 16,0 3 2-16,-5-2-1 0,5-4 1 0,0 3-2 0,0-2 1 0,-9 2-1 0,9-3 3 15,0-1-1-15,-5-3 1 0,5 1-1 0,0 5 1 0,-5-5-1 0,5 4 0 16,0-7 0-16,0 5-1 0,-8-3 1 0,8 1 0 0,-6 5-1 0,6-9 0 0,0 1-1 16,-7 7-2-16,7-7-1 0,0 0 1 0,-6 2 2 0,6-3-2 0,-7 3 2 0,7-2 0 0,0-1 0 15,-5 3 2-15,5-2 0 0,0 2-1 0,-9-3-2 0,9 1 0 0,0-4 1 0,0 6 1 16,-5-3 3-16,5 3-1 0,-7-6 0 0,7 3 0 0,0-2 1 0,-6-1 1 15,6-2-1-15,-7 2-2 0,7 0 0 0,-7 0 2 0,7-2 2 0,-7-2 2 0,7 4 0 16,-5 0 1-16,5-7-1 0,-8 7 1 0,8-4-4 0,-6-2-1 0,1 1 0 0,5 5 0 16,-8-6-1-16,8 0 0 0,-5 3-1 0,-2-3-2 0,7 0-2 0,-9 1-1 15,4-1 1-15,-1 3-2 16,6-3 1-16,-7-4-1 0,2 3 2 0,-3 3-1 0,2-2-1 0,-7 1 2 0,5-4 0 0,-5 3 0 0,8-4 1 0,-9 5 2 0,2-6 3 0,4 7-2 16,-4-8 0-16,-8 4-2 0,7 2-2 0,2-4 2 0,-10-1 2 0,8 2-1 15,-8-3 1-15,10 3 1 0,-10-1 2 0,3-1-2 16,-3 2 1-16,2 0-2 0,-1-2 0 0,1 1 0 0,-7-5 0 15,8 4 0-15,-9 1-1 0,1-1 0 0,-1-4 0 0,1 6 1 0,-6-6-1 0,6 5 0 0,-1-5-1 0,-4 4-1 0,-3-4 1 0,2 5-3 16,-2-5-2-16,3 0-2 0,-1 0-1 0,0 0-2 0,-7 0 0 0,5 0 2 16,-4 0-2-16,-9 0-1 0,8 0 1 0,-6 0 0 0,6 0 1 0,-7 0 0 15,2 0 1-15,-9 0 2 0,7 0-1 0,-5 7 3 0,-2-7 1 0,1 3 1 0,-6-3 1 16,5 6-1-16,-5-6 2 0,-2 5 2 0,1-1-2 0,1 0-2 16,-7 2 0-16,6-1-2 0,-6-1 1 0,-1 1 0 0,3 5 1 15,-3-4 2-15,1-1 0 0,-1 5 1 0,3-7 0 0,-3 3-1 0,-6 3-1 0,7-3 0 0,-1 4 1 16,2-5 0-16,-8 4-1 0,5-5 1 0,4 6 1 0,-8-5 0 0,5 0 3 0,-5 5-2 15,5-4-1-15,0-3-1 0,3 7 1 0,-10-5 3 0,7-1 1 16,3 2 1-16,-3 3 0 0,-6-3 1 0,7 0 3 0,-1 3 1 0,2-6-2 0,-1 3-2 16,7 4-2-16,-8-5 2 0,1-1 2 0,7 1-1 0,-8 5-1 0,8-4 0 15,0 3 0-15,-8-3-1 16,8-3-2-16,5 3-3 0,-5 3-2 0,5-3 1 0,-4-3-2 0,4 3 2 0,7 0-1 0,-5-2 1 0,3-4-2 0,-2 5-1 0,5-1 1 16,-2 2-2-16,7-2-1 0,-4-4 3 0,5 5-1 0,-1-5 0 0,0 5 0 15,1-1 0-15,8 2 0 0,-10-6 0 0,10 6 0 0,-1-3 0 0,5-3 0 0,-6 6-1 16,1-6 2-16,6 4-3 0,0-4-3 0,0 6-5 0,7-6-4 0,-8 5-7 15,7-5-4-15,-4 4-7 0,10-4-7 0,-6 0-8 0,1 5-5 0,6-5-10 16,-1 0-6-16,2 0-8 0,-2 0-10 0,9 4-7 16,-8-4-12-16,6 0-3 0,0 0-8 0,0 0-6 0,1 0-5 0,-1 0-14 0,7 0-17 0,0 0-37 0,0 0-45 15,0 0-42-15,0 0-39 0,0 0-34 0,0 0-25 0,7-4-1 0,-7-1 15 16,6 1 17-16,8-1 24 0,-7-1 24 0,-2-4 27 0,3 1 35 0,3-1 35 0,-3 0 49 16,4-4 49-16,2-7 50 0,-1 3 58 15</inkml:trace>
  <inkml:trace contextRef="#ctx0" brushRef="#br0" timeOffset="59331.98">26799 4032 34 0,'-5'3'97'0,"-3"8"35"0,3-7 24 0,-3 2 25 0,2-2 26 0,1 1 23 0,5-1 22 0,-7 1 20 0,-2-5 14 0,9 6 15 0,-5-6 11 0,5 0-52 0,0 0-86 0,0 0-46 0,0 0-25 0,0 0-12 16,0 0-11-16,0 0-9 0,0 0-15 0,0 0-8 0,5 0-11 0,-5 4-5 0,9-4-3 15,-9 0 0-15,7 0 1 0,-2 6 2 0,1-6 2 0,2 0 2 0,-3 0 2 0,3 0 0 16,4 0-1-16,-5 0 0 0,6 0-1 0,-1 0-2 16,2 0-3-16,-1-6-3 0,0 6-5 0,6 0-1 0,-6-4-3 0,7 4 0 0,-1-6-2 0,0 6 2 15,1-5 0-15,7 1 0 0,-8-1 2 0,7 5 1 0,1-4 4 0,-2-2 4 16,2 2 5-16,4-1 3 0,-4-1 7 0,5 3 6 0,1-4 2 0,-1 2 5 15,2 1 1-15,-2-1 2 0,8-1 1 0,-8 2 1 0,7 0-1 0,0-1-1 0,6-1-2 16,-6-3-3-16,6 3-2 0,2 2-2 0,-2-1-3 0,0-4-3 16,8 3-2-16,-1 2-3 0,1-5-4 0,-2 4-4 0,1-2 0 0,0-2-1 0,7 4-1 15,-7 1-2-15,7-6-1 0,6 5-1 0,-7 1 0 0,0-8-2 0,8 9-2 16,0-8 0-16,-1 7-4 0,1-2 0 0,-3-3 0 0,3 5 0 0,6-1-1 0,-7-4 1 16,6 2-2-16,2 2-1 0,-10 1-3 0,9-1-1 0,-1 1-2 0,0-2-2 15,3 1 0-15,-3 1 3 0,8-1 3 0,-8-6-5 0,0 6 2 0,3 1-3 16,2-1-1-16,3-5-4 0,-8 5-2 0,9-4 1 0,-10 5 1 0,9-2 2 15,-2-3 0-15,-4-2-2 0,4 7 1 0,-4-2-4 0,-2-3-4 0,6 5 2 0,-6-1 1 16,3-5 1-16,-3 4 1 0,0 1 0 0,1 1 0 0,-7-2-1 0,1 2 2 16,-3-1-4-16,3 1 1 0,-1-1 1 0,1 5 3 0,-8-6 0 0,0 6 5 0,1-4 0 15,1-2-2-15,-2 1 0 0,0 5 0 0,-6-4 0 0,6 4 0 0,-5-5 1 16,0 5 0-16,5-4 1 0,-14 4 4 0,9 0-1 0,-1-6-3 0,-6 6 1 0,6-5-1 16,-5 5 0-16,-2-4-2 0,0 4 0 0,-6 0 2 0,6-5-2 0,-5 5 0 15,-1-4-2-15,1 4 0 0,-8 0-3 0,-1 0-1 0,3-6-1 0,-2 6-3 0,2 0 2 16,-10 0-2-16,-4 0 2 0,7 0 0 0,-8-6 0 0,1 6 0 0,-1 0 2 0,-6 0 2 15,6 0 2-15,-6 0-2 0,2 0 3 0,-10 0 1 0,7 0 1 16,-5 0 5-16,6 0 2 0,1 0-2 0,-9 0 0 0,3 0 2 0,-1 0-3 0,-1 0 1 0,7 0-1 16,-13 0-2-16,5 0 0 0,3 0 2 0,0 0 1 0,-3 0-3 0,-5 0 1 0,6 0-2 15,-6 0 2-15,0 0 0 0,0 0 2 0,0 0 3 16,0 0 1-16,0 0 1 0,0 0 0 0,0 0 4 0,0 0-5 0,0 0-3 0,0 0-10 0,0 0-12 0,0 0-14 16,-6 0-18-16,6 0-18 0,-5 0-18 0,-3 0-15 0,0 0-14 0,3 0-10 0,-2 0-6 15,1 0-11-15,0 0-10 0,-1 0-5 0,-6 6-5 0,6-6-1 0,0 0 4 0,2 6 1 16,-3-6 6-16,-5 4 1 0,7-4-3 0,1 5-18 0,-2-1-26 0,-1-4-32 0,-5 5-29 15,7-5-44-15,1 6-49 0,-11-6-15 0,11 4 5 0,-8 1 11 0,7-1 20 0,-9-4 21 16,4 5 24-16,-10-5 27 0,9 0 31 0,0 6 39 0,-8-6 44 0,1-6 41 16,-2 6 59-16</inkml:trace>
  <inkml:trace contextRef="#ctx0" brushRef="#br0" timeOffset="60201.56">28995 2860 0 0,'0'3'10'0,"0"3"122"16,0-6 67-16,0 4 43 0,0-4 29 0,0 0 21 0,0 0 14 0,0 0 11 0,6-4 12 0,-6 4 9 0,0 0 7 0,0 0 11 0,0 0 8 0,0 0-96 0,0 0-155 0,0 0-75 0,0 0-38 0,0 0-16 0,0 0-3 0,0 0 1 0,0 0 7 0,0 0 6 0,0 0 3 15,0 0 4-15,0 0 4 0,0 0 5 0,0 0 6 0,0 0 0 0,0 0 4 16,0 0 2-16,0 0 0 0,0 0 1 0,0 0 2 0,0 0 0 0,0 0 2 0,0 0-1 16,0 0 1-16,0 0 0 0,0 0-2 0,0 0-5 0,0 0-3 0,0 0-7 15,0 0-3-15,0 0-7 0,0 0-7 0,0 0-3 0,0 0-3 0,0 0 2 16,0 0 5-16,0 0 8 0,0 0 6 0,0 0 6 0,7 4 4 0,-7 1 7 16,0-1 6-16,6 1 6 0,-6 5 5 0,5-5 8 0,-5 1 7 0,0 4 4 0,8-1 5 15,0-5 0-15,-8 7-3 0,5 4-5 0,-5-5-7 0,7-1-7 0,-1 6-6 16,-6-1-4-16,6-4-6 0,-6 5-2 0,7 4-4 0,1-5-2 0,-8 2-3 0,5 3-2 15,1 1-1-15,-6-1-4 0,8 0-1 0,-8 7-3 0,5-7 0 0,3 5 0 16,-8-5 2-16,7 5-1 0,-7 1 2 0,5-1 0 0,-5 0 1 0,7 1-3 16,-2 1 0-16,-5-3-1 0,7 3-3 0,-7-2-1 0,8 0 0 0,-2 1-1 15,-6-1 0-15,7 1-1 0,-7-7 1 0,6 6-2 0,-1-3-2 0,-5 2-1 0,7-2-1 16,-7-3 1-16,9 3-1 0,-9-2 2 0,5-5 1 0,-5 1 1 0,6 5 0 16,-6-11 1-16,7 6-1 0,-7-1 1 0,5-4 0 0,-5 1-2 0,9 2-5 0,-9-7-7 15,7 3-10-15,-7 0-9 0,0-2-5 0,0 2-12 0,0-4-11 0,5-1-13 16,-5 2-14-16,0 3-13 0,0-9-11 0,0 5-14 0,0-5-14 0,0 4-27 15,0-4-34-15,0 0-38 0,0 0-39 0,0 0-41 0,0 0-44 0,-5 7-7 16,5-7 11-16,0 0 17 0,-7-7 22 0,-2 3 23 0,4 4 24 0,-2-10 28 0,1 6 29 16,1-6 38-16,-4-4 44 0,-3 4 48 0,6-11 65 0</inkml:trace>
  <inkml:trace contextRef="#ctx0" brushRef="#br0" timeOffset="63327.35">27550 3191 7 0,'0'0'38'0,"0"0"11"0,0 0 7 0,0 0 8 0,0 0 12 15,0-5 10-15,0 5 13 0,0 0 11 0,0-4 13 0,0 4-1 0,0 0-8 0,0 0-11 0,0 0-12 0,0 0-1 0,0 0 8 0,0 0 7 0,0 0 8 0,0 0 0 0,0 0-3 0,0 0-7 0,0-5-9 0,0 5-6 0,0 0-3 16,0 0-6-16,0 0-2 0,0 0-3 0,0 0-4 0,0 0-8 0,0 0-4 0,0 0-7 0,0 0-7 0,0 0-3 16,5-7-3-16,-5 7-6 0,0 0-5 0,0 0-8 0,0 0-10 15,0 0-14-15,0 0-16 0,0 0-8 0,0 0-9 0,0 0-1 0,0 0 4 0,0 7 0 16,0-7 3-16,0 0 3 0,0 0 5 0,0 5 4 0,8-1 5 0,-8 1 5 15,0-1 9-15,0 2 9 0,0-2 10 0,0 1 5 0,0 4 6 0,0-3-2 0,0 0-4 16,0 3-7-16,0-5-3 0,5 5-5 0,-5 2-6 0,0-2-2 0,0 1-1 0,0 0-2 16,0 1 1-16,0-2-2 0,0 0 0 0,5 1-1 0,-5-1-2 0,0 3 0 15,0-3 0-15,0 0 2 0,0 6 2 0,0-5 4 0,0 5 4 0,0-6 4 16,0 6 1-16,0-6 4 0,0 7 0 0,0-2 2 0,0 1-1 0,0-2 0 16,0 3-1-16,0-2 1 0,0-4-2 0,0 5-2 0,0 0 0 0,-5 0-1 15,5-6-2-15,0 6-1 0,0-5-1 0,0-1-3 0,0 0-4 0,0 1-6 16,0 1-8-16,0-1-7 0,0-1-11 0,0-4-8 0,0-1-12 0,0 2-11 0,5-2-12 15,-5 1-15-15,0-5-12 0,0 0-13 0,0 0-15 0,0 6-15 0,0-6-18 0,0 0-18 16,0 0-19-16,0 0 1 0,9 0 9 0,-9 0 12 0,0 0 15 0,0 0 18 16,0 0 16-16,0 0 19 0,0-6 18 0,0-3 19 0,0 3 21 0</inkml:trace>
  <inkml:trace contextRef="#ctx0" brushRef="#br0" timeOffset="64053.13">27568 3146 0 0,'0'0'1'0,"5"0"100"0,-5 0 63 0,0 0 39 0,0 0 30 16,0-4 22-16,0 4 17 0,0-5 12 0,0 5 9 0,0-4 2 0,0 4 1 16,0 0 3-16,0 0 6 0,0 0-82 0,0 0-132 0,0 0-67 0,0 0-31 0,9 0-18 15,-9 4-6-15,5-4-5 0,-5 5-1 0,7-5 5 0,-7 4 6 0,8 2 9 16,-8-2 14-16,5 1 4 0,-5 1 2 0,7-3 4 0,0 4 1 0,-7-2-1 15,5-1 2-15,-5 5-2 0,7-3-1 0,-7-2-1 0,6 6 0 0,2-6-2 16,-8 2-2-16,6 4-3 0,-6-5-3 0,7-1-2 0,-7 5-3 0,5-3-2 16,-5-1-2-16,9 4-3 0,-9-2-2 0,5-4 1 0,2 7-1 0,-7-5 2 15,6 5 1-15,-6-5 1 0,5 4 1 0,-5 1-1 0,8-4 0 0,-8 3 0 0,8-3 0 16,-3 3 5-16,-5-5 3 0,6 7 5 0,-6-8 3 0,7 3 2 0,-1 4 0 16,-6-5 0-16,8-1-1 0,-1 2 3 0,-7 3 2 15,5-4 4-15,-5-1 2 0,6 2 6 0,-6-6 0 0,8 6 3 0,-8-3-4 0,5-3 0 0,-5 0 2 0,0 0-1 16,0 6 2-16,0-6 4 0,0 0 2 0,8 0 3 0,-8 0 3 0,0 0 3 15,0 0 1-15,0 0 1 0,0 0 1 0,0 0 3 0,0 0-1 0,0-6 1 16,0 6-4-16,0-3 3 0,0-3 1 0,0 0 0 0,0 2-2 0,5-6-4 0,-5 6-1 16,0-2-3-16,0-3 0 0,0-1-2 0,0 1-4 0,0 3-1 0,0-3-1 0,0 0 1 15,0-3-5-15,0-1 0 0,0 2-3 0,0 2-3 0,0-1-2 16,0 1-1-16,0-7-2 0,0 7-3 0,0-6-5 0,0 6 0 0,8-6-3 0,-8 5 0 16,0-4-4-16,6 4-2 0,-6-4 2 0,0 4-1 0,5-5 2 0,-5 5-1 15,7 1-2-15,-7-2 2 0,8 1-1 0,-8 5 3 0,6 1 0 0,-6-7 3 16,6 7-2-16,-6 0 2 0,7-1 0 0,-7-1 2 0,5 6 0 0,-5-3-1 0,8-4 0 15,-8 2-1-15,8 5-1 0,-8-4 0 0,5 4 0 0,-5-5 1 16,6 5-1-16,1-6-1 0,-7 6-1 0,5 0 1 0,-5-4 0 0,9 4 1 0,-9 0-2 16,0 0 2-16,0 0 0 0,5 0 1 0,2 0 1 0,-7 4 1 0,0-4 0 15,0 0 1-15,6 6 4 0,-6-6 0 0,0 5 2 0,0-1 2 0,6 1-2 16,-6 2 2-16,0-4 1 0,0 3-1 0,7-1 2 0,-7 3-1 0,0 3-1 16,8-7-1-16,-8 7-2 0,0-1 1 0,0-1-2 0,5 0-1 15,-5 6-3-15,0-6 3 0,0 3-3 0,7-3 1 0,-7 5-1 0,7-4-1 0,-7 0-1 0,0 5-1 16,5-6-2-16,-5 1 0 0,0-1-1 0,8 3-1 0,-8 1 1 15,0-2-1-15,7-2 3 0,-7 0 1 0,5 1 2 0,-5 5 2 0,7-6 2 16,-7 1-1-16,0 4 2 0,7-2-1 0,-7 1 0 0,5-3 0 0,-5 4 5 0,0 1 0 0,8-5 3 0,-8 5-2 16,0 0-2-16,0-6 0 0,6 6-3 0,-6 0-1 0,0 0-1 0,0-2 1 15,0 8-2-15,0-6 3 0,7-2 0 0,-7 2 0 0,0-4-4 16,0 2-5-16,0 2-5 0,0-6-4 0,0 3-6 0,0-3-5 0,0 1-7 0,0-1-7 16,0 0-8-16,0-3-9 0,0 4-11 0,0-5-18 0,0 4-25 0,0-3-25 15,0-2-24-15,0 1-24 0,0-1-23 0,6 1-34 0,-6 2-35 0,0-3-22 0,0-4-10 16,0 0 4-16,0 0 12 0,5 5 16 0,-5-5 21 0,8 0 29 15,-8-5 31-15,8 1 32 0,-8-3 31 0,5-2 33 0,-5 4 35 0</inkml:trace>
  <inkml:trace contextRef="#ctx0" brushRef="#br0" timeOffset="64874.82">28279 3186 80 0,'5'0'146'0,"-5"-4"39"0,0-1 26 0,0 5 21 0,0-7 18 0,0 4 16 0,8 3 13 0,-8-6 12 0,0 1 12 0,0 5 10 0,0 0 11 0,6-4-70 0,-6-2-113 0,0 6-61 0,0-4-34 0,0 4-17 0,0 0-6 0,0-5-6 0,0 5-2 0,0 0-6 0,5 0 1 0,-5 0-3 15,0 0 0-15,0 0-3 0,0 0-1 0,0 0-4 0,0 0-4 0,0 0-5 0,0 0-5 16,0 0-3-16,0 0-4 0,0 0-1 0,0 0 2 0,0 0 1 0,0 0 5 16,0 0 1-16,0 5 6 0,0-1-1 0,0 2 4 0,0-2 1 0,0 1 2 15,-5 4 3-15,5 3 2 0,0-8 4 0,0 5 4 0,0 1 3 0,0 0-2 0,0 0-1 16,-6 0-1-16,6-1-4 0,0 6-1 0,0-6-1 0,0 3-2 0,-8 1 0 16,8-2-1-16,0 2 1 0,0 2 0 0,-5-6 0 0,5 6 1 0,0 0 1 15,-8-6-1-15,8 7-1 0,0-1-1 0,-5-1-1 0,5 2-2 0,0-3-1 16,-7-2-3-16,7 2-1 0,0-2-1 0,0 2 0 0,0-1-2 0,-7-3 1 0,7 0-1 15,0 1 1-15,0-5-1 0,0 5 3 0,0-4-1 0,0-2 3 0,-7 1 4 16,7-1 3-16,0-4 2 0,0 5 6 0,0-5 2 0,0 6 6 0,0-6 3 16,0 0 4-16,0 0 5 0,0 0 3 0,0 0 0 0,0 0-2 0,0 0-1 0,0 0-2 15,0 0-4-15,0 0-7 0,0 0-4 0,0-6-6 0,0-3-7 0,0 4-7 16,0 1-3-16,7-8-6 0,-7 8-4 0,0-5-2 0,0-2-1 0,0 2-2 16,7-1 3-16,-7-5 0 0,0 6 2 0,0-1 4 0,0-4 5 0,7-2 5 15,-7 1 3-15,5 6 2 0,-5-6 0 0,0 2 2 0,8-2 0 0,-8-6 1 16,5 6 1-16,-5 2 4 0,0-2 4 0,8-5 3 0,-8 7 5 0,0-3 4 0,6 1 2 15,-6 1 4-15,0 4 4 0,5-5 0 0,-5 6 2 0,0-1 0 0,7 1 1 16,-7 4-1-16,0-5-2 0,9 4-4 0,-9 1-6 0,0 1-4 0,5-2-6 0,-5 6-7 16,0-4-4-16,0 4-6 0,0 0-3 0,6 0-3 0,-6 0-2 0,7 0-1 15,-7 0-2-15,5 4 2 0,3-4 0 0,-8 6 2 0,8-2 1 0,-8 1 2 16,5 4 0-16,1-2 3 0,-6 2 0 0,7-4 1 0,-1 5 0 0,-6-1 1 16,8 0 4-16,-3 3 2 0,-5-3 1 0,7 0 3 0,-1 6 1 0,-6-6 4 0,6 1 3 15,1 5 4-15,-7-5 0 0,8 4 0 0,-3 2 1 0,-5-7 1 0,6 6-3 16,2 0 1-16,-3-6 0 0,2 6-4 0,-7-1 0 0,8-4-3 0,-2 6-3 0,0-3-3 15,1 2-1-15,-2 0-3 0,3-6-1 0,-2 6 0 0,1 0 0 0,-1-6 0 16,-1 6 0-16,2-5-1 0,2 0-2 0,-4-1-6 0,2 2-5 0,-1-2-10 16,-1 0-7-16,4 1-12 0,-2-4-11 0,-2 3-19 0,1-4-17 0,-6-1-24 15,8 2-21-15,-8-2-23 0,5-4-22 0,-5 5-12 0,0 1-7 0,0-6-6 0,8 0 0 16,-8 0-9-16,0 0-10 0,0 0-13 0,0 0-11 0,0 0 10 0,0 0 18 0,0 0 23 16,-8-6 25-16,8 1 25 0,-5 5 24 0,5-10 18 0,-8 6 17 0,8-1 17 15,-6-4 19-15</inkml:trace>
  <inkml:trace contextRef="#ctx0" brushRef="#br0" timeOffset="65079.78">28324 3435 0 0,'-5'6'38'0,"-4"-3"103"0,9-3 54 0,0 6 38 0,0-6 27 0,-7 0 19 0,7 0 17 0,0 0 12 0,0 0 7 0,0 0 10 0,0 0 4 0,7 0-6 0,-7-6-17 0,9 6-88 15,-4 0-122-15,-5-3-64 0,6 3-33 0,1-6-14 0,-2 6-7 0,3-6 0 0,0 2-1 0,3 4 5 0,-4-5 5 0,7 0 4 16,-2 1 4-16,0-2 2 0,-5 6 1 0,6-4-6 0,1-1-10 0,6 1-25 0,-8-2-30 15,0 0-39-15,2 3-35 0,-1-3-45 0,8 1-43 0,-9 1-32 0,-1-2-22 0,10 3-6 16,-7-9 4-16,-1 12 7 0,6-3 13 0,-7-7 19 0,1 4 23 0,1 1 36 16,-1 1 38-16,0-1 40 0,-5-5 40 0</inkml:trace>
  <inkml:trace contextRef="#ctx0" brushRef="#br0" timeOffset="65427.04">28851 3210 0 0,'0'5'3'0,"0"-1"113"0,0-4 72 0,0 0 46 15,0 0 33-15,0 0 24 0,0 0 22 0,0 0 19 0,-6 0 17 0,6-4 15 16,-8-1 18-16,8 0 13 0,0 1 16 0,0 4-89 0,0 0-142 0,-5-6-81 16,5 6-48-16,0-4-29 0,0 4-14 0,0-5-12 0,0 5-10 0,0 0-6 15,0-4-9-15,0 4-8 0,0 0-10 0,0 0-7 0,-8-5-8 0,8 5-5 0,0 0-2 16,0 0-4-16,0 0-7 0,0 0 0 0,-5 0 1 0,5 0 3 16,-5 0 3-16,5 5 5 0,-9-5 4 0,9 4 5 0,-5-4 6 0,5 5 4 0,-7-5 5 0,7 4 4 15,-8 2 4-15,8-2 9 0,-6 1 6 0,6 0 9 0,-6-1 3 0,6 2 4 16,-7 0 3-16,7-2 1 0,0 5 1 0,-5-4-1 0,5 5 1 0,0-5-2 15,-8 4 0-15,8-2-1 0,0 2-3 0,0 0-4 0,-6 1-1 0,6-5 0 0,0 4-2 16,0 1 1-16,0-1-1 0,0 3 1 0,0-3 1 0,0 0-1 0,0 0-1 16,0 3 0-16,0-3-2 15,0 1 1-15,6-1-1 0,-6 0 1 0,0 3 1 0,0-3 2 0,8 1 0 0,-8 4-1 0,0-4 2 0,0-1-1 0,5 0-2 0,-5 3 3 16,7-3 3-16,-1 6 5 16,-6-6 6-16,6-5 5 0,2 8 4 0,-1-3 5 0,-2-5 3 0,4 7 0 0,-4-7 2 0,0 1 2 0,3-1 1 0,5-4-2 15,-7 5 0-15,7-5-10 0,0 0-15 0,0 0-19 0,1 0-26 0,-2 0-25 16,1-5-24-16,1 5-32 0,6-4-35 0,-8-1-38 0,8 1-36 0,-7-2-14 0,-2 1 0 15,10 1 8-15,-8-1 10 0,0 1 18 0,0-8 20 16,1 8 27-16,-9-1 26 0,10-5 28 0,-10 1 28 0</inkml:trace>
  <inkml:trace contextRef="#ctx0" brushRef="#br0" timeOffset="66232.13">30604 2747 83 0,'0'-6'148'0,"0"6"40"0,0-5 28 0,0 1 27 0,0-2 23 0,0 1 24 0,0 1 20 16,-8 4 21-16,8-6 19 0,0 6 18 0,0-3 21 0,0 3-71 0,0 0-116 0,0 0-62 0,0-6-33 0,0 6-20 0,0 0-10 0,0 0-15 0,0 0-13 0,0 0-12 0,0 0-10 0,0 0-13 0,0 0-7 16,0 0-10-16,0 0-9 0,0 0-4 0,0 0-5 0,0 0-1 0,0 0 1 0,0 0 1 0,0 0 1 0,0 0 6 15,0 0 0-15,0 0 6 0,0 0 1 0,0 0 2 0,0 0 1 0,0 0 1 16,0 0-1-16,0 0 7 0,0 0 14 0,0 0 8 0,0 0 5 0,0 6 4 0,0-3 3 16,8 3 1-16,-8-6 0 0,0 4 0 0,0 1 3 0,5 1 0 0,-5-2 4 15,0 7 3-15,8-8 2 0,-8 9-5 0,5-8-11 0,-5 5-7 0,8 0-4 16,-8 3-4-16,0-3-1 0,6 1 0 0,-6-1 0 0,5 6 0 0,-5-6 0 0,8 6-2 15,-8-5-2-15,7 4 0 0,-7 1-1 0,6 1-4 0,2-3-2 0,-8 2-1 16,5 6-1-16,0-7 0 0,3 5-3 0,-8 2 2 0,6 1-3 0,1-2-2 16,-1 5-1-16,1-6 1 0,0 7 2 0,0-3 1 0,-2 3 1 0,2-3 3 0,-1 3 3 15,-6-8 0-15,6 6 3 0,2-4 2 0,-1 0-1 0,-2 5 3 0,3-7 0 0,-2 3 4 16,-6-2 1-16,5 0 2 0,3 1 1 0,-3-1-3 0,-5 1-1 0,7-5 0 16,-7 4-4-16,7 0-2 0,0 1-1 0,-7 0-4 0,0 0-3 0,6-7-2 15,-6 8 0-15,0-3-2 0,7-3-2 0,-7 6-4 0,0-8 1 0,6 2-3 16,-6 0-2-16,0 0-7 0,7 0-9 0,-7-2-9 0,0-1-11 0,0 1-11 0,0-2-14 15,6 2-11-15,-6-1-13 0,0-3-11 0,0 0-11 0,0 0-14 0,0 6-7 16,0-6-20-16,0 3-22 0,0-8-30 0,0 5-34 0,0 1-41 0,0-5-43 0,-6 4-20 16,6-2-5-16,-7-2 8 0,7-5 18 0,-6 4 19 0,-1-4 23 0,7 0 22 15,-6 0 25-15,-8-4 31 0,7-1 37 0,2-6 42 0,-3 1 45 0</inkml:trace>
  <inkml:trace contextRef="#ctx0" brushRef="#br0" timeOffset="67023.52">29782 3070 22 0,'-7'0'90'0,"2"-7"33"0,5 7 24 0,-7-5 25 0,0 1 24 0,2-1 24 0,5 5 24 0,-8-6 21 0,8 2 18 0,-7 4 21 0,7-5 19 0,-6 1-39 0,6 4-70 0,-6-5-38 0,6 5-20 0,0 0-6 0,0-4 0 0,0 4-5 0,0-6-5 0,0 6-10 0,0 0-9 0,0 0-11 0,0 0-9 0,0 0-10 0,0 0-10 0,0 0-12 16,0 0-11-16,0 0-14 15,0 0-14-15,0 0-16 0,0 0-17 0,0 0-15 0,0 0-13 0,0 0-4 0,0 0 0 0,0 0 2 0,0 0 1 0,6 0 3 16,-6 6 1-16,6-6 4 0,-6 4 4 0,7 1 4 0,-7 4 6 0,8-5 7 16,-8 7 7-16,5-2 5 0,-5 1 6 0,7 1-2 0,-7 3-4 0,7-5-1 15,-7 6 0-15,0 5-3 0,0-6 1 0,5 0 0 0,-5 2 1 0,0 3 0 0,0-5-2 16,0 7-1-16,7-8 1 0,-7 7 0 0,0-4-2 0,0 3-1 0,0-5 0 15,0 2-2-15,8-1-4 0,-8-2-3 0,0 1 0 0,0-2-6 16,5 1-5-16,-5-3-2 0,0 4-2 0,7-2-1 0,-7-3-2 0,0 1-1 0,7-1-2 16,-7-4 0-16,0-1-2 0,5 7-1 0,-5-7-2 0,0 2-3 15,0-3 0-15,8-3-4 0,-8 6-1 0,0-6-5 0,0 0-10 0,8 6-12 16,-8-6-17-16,0 0-17 0,0 0-21 0,0 4-13 0,0-4-9 0,0 0-13 0,0 0-14 0,0 0-21 0,0 0-22 16,0 0-28-16,0 0-30 0,0-4-4 0,0 4 6 0,0 0 18 15,0-6 22-15,0-3 26 0,0 3 25 0,0 2 22 0,0-7 22 0,-8 7 21 0,8-5 27 0,0-2 32 16,-8 1 50-16</inkml:trace>
  <inkml:trace contextRef="#ctx0" brushRef="#br0" timeOffset="67384.73">29703 3058 58 0,'-5'-4'145'16,"5"-7"50"-16,-7 7 34 0,1-5 29 0,1 4 25 0,-4 1 28 0,2-2 24 0,7 0 21 16,-5 2 24-16,-1-1 19 15,-1-4 20-15,7 3-58 0,0 2-100 0,-6-1-76 0,6 1-61 0,0-1-33 0,0 5-17 0,0-7-13 0,0 4-10 0,0-3-14 16,0 1-13-16,6 1-12 0,-6-2-11 0,7 1-7 0,-7 1-10 0,6 0-3 15,-1-1-4-15,2 5 0 0,2-6-1 0,-4 2 1 0,1-2 3 0,1 6 1 16,7-5 3-16,-7 1 1 0,4 4 3 0,-5-6 0 0,9 1 2 0,-3 5 1 0,0 0 1 16,3-4-1-16,-3 4 0 0,0-5 3 0,4 5-2 0,-5 0 2 0,1 0 1 15,9 0 0-15,-10 0 2 0,5 0-2 16,3 5 2-16,-6-5 1 0,-1 4-2 0,2 1 2 0,-1 1-1 0,0-2 0 0,0 1 0 0,0 1 0 0,-7-2-3 0,7 7-1 16,-8-7-1-16,4 5 0 0,-2-3-4 0,-2 3 2 0,3 0 1 0,-8 3 1 15,5-3 4-15,-5 1 3 0,0-1 3 0,0 0 4 0,0 3 3 0,0 1 1 16,-5-4 5-16,5 6 2 0,-8-3 3 0,8-3 3 0,-5 4 2 0,-2-2-2 15,-2-2 1-15,4 1-2 0,-1 5-5 0,-7-6-5 0,6-3-8 0,-6 3-8 0,7 0-9 16,-7-2-5-16,5-2-10 0,-4 4-5 0,0-5-7 0,5 2-5 0,-6-2-9 16,-1 1-6-1,1 0-8-15,5-1-6 0,-3 2-5 0,-1-6-4 0,3 6 1 0,-3-6 3 16,1 0 4-16,3 0-1 0,0 0-2 0,3 0-19 0,-2 0-26 0,0 0-38 16,7-6-43-16,0 6-42 0,-5 0-33 0,5 0-12 0,0-10 7 0,5 5 9 0,2 0 12 15,-7 1 12-15,7-2 15 0,-2 2 20 0,3-5 23 0,0 4 34 0,3-2 38 0,-4 4 46 16,7-3 66-16</inkml:trace>
  <inkml:trace contextRef="#ctx0" brushRef="#br0" timeOffset="67953.62">31665 2942 58 0,'-7'-6'138'0,"7"6"44"0,-6-5 30 0,6 5 22 0,-5-4 19 0,5 0 16 0,0 4 10 0,0 0 16 0,0-5 16 0,0-1 17 0,0 6 16 0,-9-4-58 0,9 4-97 15,0 0-63-15,0 0-46 0,0 0-21 0,0 0-9 0,0-6-4 0,0 6-2 0,0 0-1 0,0 0 3 0,0 0-3 0,0 0-3 0,0 0-4 0,0 0-4 0,0 0-3 0,0 0-5 0,0 0-5 0,0 0-6 0,0 0-4 16,0 0-6-16,0 0-4 0,0 0-2 0,0 0-3 0,0 0-2 0,0 0-1 0,0 0-5 16,9 6 3-16,-9-6 3 0,0 4 1 0,0 2 1 0,5-1 4 0,-5-1 4 15,0 0 6-15,0 7 4 0,6-2 6 0,-6-3 3 0,0 4 5 0,0 4 1 0,7-4 0 16,-7-1 0-16,0 6-5 0,0 0-2 0,0-6-5 0,5 6-2 0,-5 1-1 0,0-2-3 16,0 5-1-16,0-4-3 0,0 0-2 0,9 4-3 0,-9-4 0 0,0 4-2 15,0-4-1-15,0-1-2 0,0 2-1 0,7-3 0 0,-7 2-1 0,0-1-1 0,5 2 0 16,-5-1-1-16,6-6-1 0,-6 6-5 0,5-5-8 0,-5-1-6 0,8 0-11 15,-8 1-9-15,8-5-16 0,-8 4-20 0,0-3-27 0,5 4-31 0,-5-5-30 16,0-1-28-16,7 2-38 0,-7-2-39 0,0-4-27 0,0 0-17 0,0 5 0 0,0-5 12 16,0 0 18-16,0 5 20 0,0-5 29 0,-7 0 30 0,7 0 35 0,-5 0 35 0,5-5 35 15,-8 0 33-15</inkml:trace>
  <inkml:trace contextRef="#ctx0" brushRef="#br0" timeOffset="68237.64">31301 2908 11 0,'0'0'127'0,"0"0"76"0,-7 4 49 0,7-4 36 0,0 0 27 16,-8 0 22-16,8-4 16 0,-5 4 13 0,5 0 8 0,0 0 7 0,0 0 4 16,0 0-41-16,0 0-67 0,0 0-104 0,0 0-124 0,0 0-57 15,0 0-24-15,0-6-9 0,0 6-4 0,5 0 5 0,-5 0 7 0,8 6 9 0,-1-6 10 16,-1 0 9-16,0 0 12 0,6 0 7 0,-4 0 7 0,5 0 6 0,-2 0 5 0,5 0 0 15,-3-6 0-15,6 6-3 0,-7 0-2 0,8-5-5 0,-1 1-4 0,1 4-6 16,1-6-6-16,2 1-2 0,-2 1-1 0,5-1-3 0,1 1-3 0,-1-2 0 16,1 3-1-16,-9-3-3 0,14 0-7 0,-6 2-9 0,-7-1-16 0,15-1-39 0,-8 6-49 15,0-4-72-15,-2 4-81 0,4-5-47 0,-1 5-25 0,-3-4-6 0,-4 4 3 0,7 0 11 16,-8-5 13-16,2 5 19 0,-3-4 22 0,-4-2 28 0,-2 0 36 0,2 3 49 0,-1-9 54 16</inkml:trace>
  <inkml:trace contextRef="#ctx0" brushRef="#br0" timeOffset="69715.59">25302 10367 0 0,'0'4'1'0,"-7"1"99"0,7-5 60 0,-5 4 35 0,-2-4 23 0,-1 6 19 0,3-6 15 0,-3 0 13 0,2 0 11 0,-7 0 12 0,5 0 8 0,8 0 10 0,-11 0 9 0,11 0-80 0,-7-6-129 0,2 6-64 0,5 0-24 0,-9-4-8 0,9 4 3 0,-7-5 2 0,7 5 3 0,-5 0 3 0,5 0 0 15,0-4 2 1,0-2 2-16,0 6 2 0,0 0-2 0,0 0 2 0,-6-6 0 0,6 6-2 0,0-3 0 0,0-3-2 0,0 6-3 0,6-5-1 0,-6 1-3 0,0-2 0 31,0 3-1-31,0-3 2 0,0 6-3 0,0-4-1 0,0-1-1 0,5 5-3 16,-5-6 0-16,0 6-2 0,7-3-2 0,-7 3-2 0,9-7-2 0,-4 7-3 15,2-5-3-15,-1 5-1 0,-1 0 1 0,3 0 0 0,0 0 0 0,3 0 2 16,-3 0 2-16,5 0 2 0,-1 0 1 0,2 5 2 0,4-5 2 0,-4 0 3 0,7 7 1 16,-3-4 2-16,3-3 5 0,-3 6 0 0,8-6 6 0,1 5 4 0,-3-1 2 15,3-4 3-15,-1 6 3 0,8-3 1 0,-2-3 1 0,0 6 1 0,7-2 3 0,-6 1 0 16,5-5-1-16,9 6 2 0,-10-3-2 0,11 3-2 0,-4-6-3 15,3 6-4-15,-2-6-5 0,8 4-2 0,-9-4-5 0,9 5 1 0,-8-5-3 0,7 0 0 16,1 4-3-16,-8-4 0 0,8 0-1 0,-2 0 0 0,-5 0 2 0,7 0 1 16,-9 0 2-16,9 0 0 0,-8 0 3 0,2 0 2 0,-10 0 3 0,11 0 1 15,-11 0 0-15,2 0 0 0,0 0-3 0,1 0 0 0,-8 0 0 0,2 0-3 16,-3 0-4-16,-4 0-3 0,-1 0-1 0,0 0-4 0,-2 0-3 0,-8 0-4 0,2 0-3 16,-4 0-2-16,-2 0-4 0,2 6 2 0,-9-6 5 0,3 0 3 0,-3 0 7 0,-5 0 1 15,0 0 8-15,0 0 1 0,0 0 4 0,0 0 2 0,0 0 2 16,0 0-2-16,0 0 1 0,0 0-9 0,0 0-11 0,0 0-19 0,0 0-21 0,-5 0-18 15,5 0-22-15,-8 0-17 0,8 0-17 0,-5 0-15 0,5 0-20 0,0 0-18 16,-8 0-16-16,2 0-41 0,6 0-52 0,0 0-52 0,0 0-51 0,-5 0-9 16,5 0 11-16,0-6 18 0,-7 6 22 0,7-4 24 0,0-1 24 0,-8 1 26 0,8-2 30 0,0 0 30 15,-6-3 31-15,6 0 50 0,0 0 65 0</inkml:trace>
  <inkml:trace contextRef="#ctx0" brushRef="#br0" timeOffset="70111.1">27015 10117 19 0,'-7'4'128'0,"7"2"67"0,0-2 44 0,-6-4 33 0,6 5 24 0,-5-5 23 0,5 0 17 0,0 0 14 15,0 0 10-15,-9 0 7 0,9 0 6 0,0 0-47 0,0 0-75 0,0 0-90 0,0 0-99 0,0 0-49 0,9-5-20 0,-9 5-9 0,5 0-3 0,1-4 3 0,-6 4 0 0,7 0 6 0,-2 0 8 0,4 0 10 0,3 0 7 0,-6-6 7 0,7 6 7 16,-5 0 0-16,2 0 2 0,4-4-1 0,1 4-1 0,-3 0-2 0,0 0-2 0,3 0-4 16,-3 0-2-16,0 0-6 0,2 0-4 0,-1 0-4 0,0 0 0 15,-5 0-3-15,3 0-1 0,-4 4 2 0,-1-4 0 0,2 0 1 0,-1 6 1 0,-2-6 5 16,-5 4 4-16,0-4 10 0,0 0 10 0,0 5 7 0,0 0 8 0,0 6 4 0,-5-6 4 16,5-1 0-16,-15 5 2 0,9 0 0 0,-1 2-1 0,-4-1 1 0,3 5-2 15,-5-6-4-15,0 6-8 0,-8 1-6 0,10-2-11 0,-2 0-9 0,-7 0-7 0,8 2-6 16,-8-1-5-16,6-2-4 0,-5 1-3 0,6 2-1 15,1-1-1-15,-2-1-4 0,-4 5-6 0,2-3-9 0,3-2-9 0,2 2-13 0,3-7-12 0,-4 6-14 16,5-2-13-16,-6-2-14 0,6 4-16 0,2-2-19 0,-9 2-21 0,14-5-30 16,-7 4-37-16,1 2-30 0,-2-7-31 0,8 6-34 0,-5-6-34 0,5 3-4 15,0-3 12-15,0 0 21 0,0 1 19 0,0-5 28 0,5-1 28 0,3-4 30 0,-8 6 31 0,6-12 40 16,7 6 38-16,-5-9 40 0,-3-1 57 16</inkml:trace>
  <inkml:trace contextRef="#ctx0" brushRef="#br0" timeOffset="70790.19">27763 8895 96 0,'0'-9'159'0,"0"-1"39"16,-6 1 29-16,6 0 23 0,0-3 20 0,0 3 21 0,-5 0 20 0,5 5 19 0,0-7 16 0,0 1 19 0,-7 4 17 0,7 2-68 0,0-6-119 0,-8 6-56 0,8-2-25 0,0 6-10 0,0 0-1 0,0-4-3 0,0 4-1 0,0-5-5 0,0 5-6 0,0 0-8 0,0 0-9 16,0 0-8-16,0 0-14 0,0 0-11 0,0 0-13 0,0 0-14 0,0 0-10 0,0 0-4 15,0 0-3-15,0 5 2 0,0-1-1 0,0 2 3 0,0-2 3 0,8 6 3 16,-8-6 4-16,0 8 7 0,7-3 5 0,-7 4 9 0,0-2 6 0,5 5 4 16,-5 2 4-16,0-3 2 0,6 4-3 0,-6 2-2 0,0-3-3 0,0 7 1 15,0-1-3-15,0 0 1 0,0 6 2 0,8-5-1 0,-8 3-1 0,0 2 1 0,0 0-1 16,-8 0-1-16,8 4 1 0,0-6-1 15,0 8-2-15,0-3 2 0,0 5 1 0,0-2 0 0,0 2 1 0,0 0-1 0,0 2-1 0,0 5-2 0,0-2 0 16,0 1 0-16,0 5-1 0,0-5-3 0,0 5-3 0,0 5 1 0,0-5-1 16,0 0-3-16,0 5-1 0,0-2-3 0,8 3 1 0,-8-6-3 0,0 5 1 0,5-5-3 15,-5 3 1-15,8 2-2 0,-8 1 0 0,0-6 2 0,5 9-3 0,-5-4 3 16,8-5 0-16,-2 9-1 0,-6-4 2 0,5-2-2 0,-5 3 1 0,7 0 0 16,1-7-2-16,-8 4 1 0,6 3-3 0,0-7-2 0,1 7 0 0,-7-6-2 15,5 3-2-15,3-3-1 0,-8 5-2 0,8 1 1 0,-3-7-3 0,-5 5-1 0,6-4 0 16,1 0-2-1,-7 1-2-15,5-1 0 0,4 0 4 0,-4-6 0 0,-5 0-1 0,7 2 1 0,-1-2-1 0,-6 2 1 0,6-5-1 0,1 2-2 0,1-2 1 16,-8 5-2-16,5-8-1 0,-5 3-5 0,7 3-4 0,-7-2-7 0,7-7-5 0,-7 4-10 16,5 1-12-16,-5-3-6 0,0-3-1 0,0 1-6 0,8-1-3 0,-8-2-7 15,0-1-6-15,0-2-5 0,0 2-6 0,0-6-2 0,0 1-1 0,0-1 0 16,0 1-6 0,0-7-1-16,0 3 1 0,0-6-8 0,0 4-17 0,0-5-9 0,0 2-4 0,0-7-11 0,0 6-14 0,0-6-34 15,0 0-44-15,0-3-46 0,0 4-45 0,0-10-31 0,0 0-19 0,0 0 3 0,0 0 13 0,0-6 22 0,7-4 30 0,-7 1 25 16,0-6 24-16,0 0 30 0,0-4 35 0,0-5 47 0,0-6 50 0</inkml:trace>
  <inkml:trace contextRef="#ctx0" brushRef="#br0" timeOffset="72100.48">27907 8407 8 0,'6'10'70'0,"7"-1"28"0,-5 3 16 0,4-8 12 0,-5 1 10 0,6-1 12 0,-1 1 11 15,2-1 9-15,-1 2 11 0,0-6 10 0,6 5 12 0,-6-5-29 0,5 4-56 0,11-4-28 0,-10 5-14 0,7-5-5 0,0 0 3 0,0 0 3 0,-2 0 4 0,10 0 0 0,-2 0 1 0,8 0 1 0,-6 0 0 0,3-5 1 0,2 5-3 0,1 0-4 0,5-4-6 16,-6-1-5-16,1 5-5 0,4-6-5 0,4 2-2 0,-4 4 0 0,1-5-3 16,0 1-3-16,2-1-2 0,6 5-6 0,-2-4-4 0,-7-2-3 0,11 6-4 0,-4-6-6 15,0 2-5-15,2 4-1 0,6-5-1 0,-7-1-4 0,-2 6 1 0,10-4-3 16,-7-1 0-16,5 1 1 0,-5 4 2 0,4-5 2 0,2 1 2 16,1-2 3-16,-2 6-1 0,0-6 3 0,8 3 5 0,-8-3 3 0,0 0 1 0,8 3 4 15,-8-3 2-15,7 6 2 0,1-5 1 0,-2 1 0 0,1 0-3 0,2-1-2 0,-10-2 0 16,17 4-2-16,-11-3-1 0,3 1-2 0,-1 1-2 0,1-2-2 0,-3 1-3 15,4 1-2-15,-2-1-1 0,1 1-2 0,-2-2-3 0,1 2 4 0,1-1 0 16,-3-1 2-16,-5 2-1 0,8-1 4 0,-8-1-2 0,2 2 1 0,-2-1 1 0,1 1-1 16,-8-5 3-16,8 9 2 0,-6-12 0 0,-1 9 1 0,1-3 2 0,-8 0 1 15,7 2 0-15,-7-1 1 0,1 1 4 0,0-1 1 0,-1 1 1 0,-5-8 5 16,6 9 0-16,-8-3 3 0,1 0 2 0,0 3-2 0,0-3-1 0,2 1 3 0,-4 1-2 16,2-2 1-16,0 3-1 0,-6-3-1 0,6 2 1 0,-5-2 0 15,-3 1-4-15,1 1 0 0,-5-2-5 0,6 1 1 0,-6 1 1 0,-3-1-1 0,2 1-2 0,-5 4-1 0,-2-6-3 16,1 6-4-16,-1-4-4 0,2 4-2 0,-10-5-2 0,1 5-1 0,9 0-2 0,-10-6-3 15,-2 6-3-15,3 0-4 0,-5 0-5 0,5 0-3 0,-4 0-4 0,-1 0-3 0,-2 6 1 16,2-6-1-16,0 0 2 0,-2 5-1 0,3-5-1 0,-8 4 1 0,5-4 1 0,3 6 0 16,-8-2 2-16,6 1 2 0,-1-1 2 0,-5 1 5 0,8 1 1 15,0-2 1-15,-8 1-2 0,5 5 2 0,3-4 0 0,-8 3 0 0,5 0-2 0,0-3-2 0,-5 3 0 16,9 0-1-16,-4 3 1 0,-5-3 1 0,7 0-2 0,1 1-1 0,-8-1-1 0,5 3-1 16,2 1 2-16,-7-4 3 0,7 2-1 0,-7-1 4 0,5 5 2 0,-5-6 1 0,7 0 4 15,-7 6 3-15,0-6 1 0,6 7 0 0,-6-1 2 0,8 0 3 0,-8-6 1 0,0 6 4 16,6-2-3-16,-6 8 0 0,0-6 1 0,7-2 0 0,-7 7-1 0,0 1-2 15,0-2-5-15,5-1-1 0,-5 3-3 0,0 3-3 0,0-4-3 0,0 4-2 0,0 1-3 0,0-1-2 16,9 0 1-16,-9 6-2 0,0 0-3 0,0-7 0 16,0 12-2-16,0-7 1 0,5 8 2 0,-5-2-1 0,0-1 0 0,0 7 1 0,0-7-2 0,0 7 2 0,0-1 2 0,0 1 2 15,0-1-1-15,0-2 2 0,0 3 1 0,0 0 1 0,0-2 1 0,0 6-2 0,0-5-3 16,0 1 2-16,0-1-2 0,0 4 2 0,0-4 0 0,0 6 0 0,0-1-2 0,0-1 0 16,0 5-2-16,0-3 1 0,0-1 0 0,0 6-1 0,-5-1-2 0,5-6 3 15,0 5 3-15,0-4 2 0,0 1-2 0,0-6 1 0,-9 5-3 0,9 1 0 0,0-8 0 0,0 2 1 16,0 6 0-16,-5-5 0 0,5 3-3 0,0-4 1 0,0 1 1 0,-7 2 0 15,7-2-3-15,0-1 1 0,-6 1-3 0,6-1 2 0,-8-1 3 0,8 1 0 0,-6-3 2 16,-1-3 0-16,7 1-1 0,-5 0 3 0,-2 0 1 0,7-4 2 0,-7 3-1 0,2-3-2 0,-3 4 0 16,1-4-1-16,7 0 2 0,-5-2-1 0,-4 2-2 0,4 4 0 0,5-4 0 15,-5-2 2-15,-3 2-2 0,3 0-1 0,-3 4-2 0,0-6 1 0,3 2-1 0,-1 0 1 16,-2-2 1-16,3 2-3 0,-3-6-4 0,3 1-2 16,-2 3 0-16,0-7-3 0,2 3-4 0,-10-6-2 0,10 7 0 0,-2-5-1 0,0-4-2 0,-5 3 2 15,3-1-2-15,-2-3 0 0,4 0 2 0,-7 4-3 0,2-4 3 0,1 0-2 0,-10-5 5 0,8 4 1 16,0 2 3-16,-7-7 3 0,8 6 3 0,-9-6 3 0,3 0 2 0,-3-3 2 0,-6 4 7 15,9-5 3-15,-8 5 3 0,-1-7 4 0,3 3 5 0,-10-1 4 0,8-1 1 0,-6-4 1 16,5 6 2-16,-4-6 1 0,2 6 0 0,-2-6 0 0,-1 0-4 0,0 0-3 16,-2 0-3-16,2 0-5 0,-1 0 1 0,1 0-5 0,-2 0 0 0,2 0-3 15,1 0-4-15,-9-6-2 0,9 6 0 0,-10 0-4 0,2-6-3 0,0 6-2 0,-1-4 1 0,1 4-1 16,2-5-2-16,-2 5-8 0,-1-6-5 0,-5 3-6 0,6 3-6 0,-7-4-4 16,7-2-5-16,-6 6-4 0,-2-5-4 0,0 1 2 0,-3 4-3 0,5-6 2 15,-7 0-1-15,4 2 3 0,-10 4 3 0,5-5 3 0,3 0 8 0,-10 5 4 16,9-4 7-16,-9 4 5 0,2-6 6 0,-7 6 6 0,6-4 6 0,-4 4 7 0,3-5 4 15,-6 5 6-15,2 0 4 0,4 0 2 0,-3 0 5 0,-3 0 5 0,1 0 3 16,-1 5 3-16,3-5 3 0,-3 4 0 0,0-4-1 0,2 6-4 0,4-6-2 16,-6 4-4-16,8 1-5 0,-6-5-5 0,4 5-2 0,-3-1-4 0,3 2-6 0,1-6-4 15,2 6-1-15,-3-2-5 0,2 1-4 0,0 1-3 0,5-6-2 0,-5 4-2 16,6-1-7-16,-6 3-1 0,5-1-5 0,2-1-2 0,-9 2-1 0,8 0-2 16,-1-3 1-16,2 3-2 0,-1 0-2 0,0-3-3 15,-1 3 3-15,8-2 0 0,0 1 2 0,-2-1 2 0,2 1 5 0,0 1 1 0,6-2 2 0,-6 2 1 16,11-6 2-16,-3 5-3 0,-2-1 1 0,4 2-4 0,3-2 1 15,-2 1-4-15,10-1-5 0,-2 1-4 0,6 1-8 0,-7-6-9 0,8 4-11 0,1 1-11 0,-3-5-11 16,8 6-18-16,0-6-15 0,0 4-23 0,0-4-19 0,7 0-56 0,-2 0-70 16,3 0-68-16,-2 0-64 15,7 0-19-15,0 0 1 0,0 0 16 0,-7-10 20 0,7 5 27 0,7-5 28 0,-7 1 33 0,7 0 33 0,-7-1 38 0,5-5 41 0,3-5 61 0,-2 7 73 16</inkml:trace>
  <inkml:trace contextRef="#ctx0" brushRef="#br0" timeOffset="72946.72">27776 9795 12 0,'0'4'106'0,"0"-4"57"0,-5 5 36 0,5-1 26 0,0-4 18 0,0 0 11 0,0 0 4 0,0 0 6 0,0 0 6 0,0 0 7 0,0 0 7 0,5 0-35 0,3 0-58 0,-8 0-70 0,5 0-71 0,3-4-32 0,-2 4-15 0,-1 0-3 0,10-5 2 0,-9 5 7 15,7-4 11-15,-8 4 5 0,11-5 7 0,-5 5 2 0,1-4 0 0,2 4-1 0,5-6-4 0,-4 6-5 0,-3-6-2 0,8 6-5 0,-8-3-2 16,7-3-4-16,2 6 1 0,-2-6 1 0,1 6 1 0,0-4 2 0,0 4 0 16,4-5 3-16,-3 5 1 0,5-4-1 0,0 4 1 0,-2-5 1 0,3 5 1 15,-1-4-2-15,6 4 3 0,2-6 1 0,-2 6 0 0,1-5 1 0,-1 5 1 0,8-4 1 16,-1-2-1-16,-7 1 1 0,7 5 0 0,0-4 1 0,1-2-1 0,0 6-1 16,4-4 1-16,-6-1 1 0,9-1 0 0,-2 3 2 0,2 3 3 15,-2-6-1-15,0 2-1 0,7-1 1 0,0 5 2 0,-6-6-2 0,14 2-1 0,-9-2-1 16,1 2 1-16,6 4-1 0,-5-5 1 0,5 0-4 0,7 1-1 0,-6-2-4 0,1 2 0 15,3-1-5-15,3-1-2 0,-1-3-5 0,1 5-3 0,-2-2 0 0,1-3-3 16,7 3 0-16,-7-3-1 0,6 3-1 0,-5-3 0 0,6-1-1 0,-7 5-2 16,1-4-1-16,5-1 2 0,-8 5 4 0,9-4 2 0,-6-1 5 0,-1 0 5 15,1-1 3-15,-1 8 4 0,1-7 3 0,-3-1 1 0,-4 1 3 0,6 1 6 0,1 0 2 16,-8-1 4-16,0-1 2 0,0 1-1 0,8 1-1 0,-8 0-2 0,-3-2-3 16,1 2-3-16,4 5-5 0,-10-5-2 0,10-3-5 0,-7 3-1 0,0-1-4 0,-3 1-6 15,-5 4-1-15,7-5-5 0,1 4-1 0,-7-3 0 0,0 3-2 0,-1-3-1 0,-5 5-2 16,6-1-2-16,-8 1-2 0,1-2 1 0,0 0 2 15,0 3 1-15,2-3-2 0,-4 0 3 0,-4 3-1 0,-1-3 0 0,7 2 0 0,-7 4 2 0,-5-5 0 0,4 5 4 16,3-4 0-16,-7-1 4 0,-3 5 1 0,4-7-2 0,-1 7-1 0,-3-3 2 0,2 3 0 16,-5-6-1-16,3 6 0 0,-3 0 3 0,5-5-2 0,-7 5-2 0,2 0-2 15,2-4-4-15,-2 4-1 0,-2-6-1 0,1 6 0 0,-1-5 0 0,2 5-1 0,-2 0 0 16,2 0-2-16,-2-4 0 0,-7 4-2 0,8 0 0 0,-8-5 0 0,1 5 0 0,1 0 0 16,-2-4-2-16,-3 4-6 0,1 0-5 0,-2 0-8 0,-3 0-8 0,-5 0-10 0,8 0-6 15,-8 0-5-15,0 0-4 0,0 0-6 0,0 0-10 0,0 0-11 0,-8 0-12 0,8 0-17 16,-5 0-11-16,-3 4-16 0,3-4-19 0,0 0-15 0,-9 5-16 0,7-5-12 0,-7 4-12 15,1-4-11-15,1 0-13 0,0 5-26 0,-8-5-33 0,6 6-11 0,-4-6 4 0,-3 4 14 16,7-4 22-16,-4 0 26 0,-1 5 31 0,-1-5 29 0,1 0 28 16,-8 0 27-16,6 0 25 0,3 0 26 0,-3 0 36 0</inkml:trace>
  <inkml:trace contextRef="#ctx0" brushRef="#br0" timeOffset="73632.57">29248 8563 10 0,'0'0'64'0,"8"0"14"0,-8 0-2 0,0 0-7 0,0 0-9 0,0 0-6 0,5-4-4 0,-5-1-1 0,0 5 2 0,7-4 0 0,-7 4 0 0,7-5-34 0,-7-2-51 0,5 7-11 16,-5-3 10-16,8 3 21 0,-8-6 31 0,7 6 27 0,-7-5 29 0,5 5 23 0,-5-4 23 0,8 4 19 0,-8-6 18 16,6 1 16-16,-6 5 14 0,5-4 9 0,3 4 5 0,-8-4-7 0,0 4-15 0,8-5-14 0,-3 5-15 0,-5-6-12 0,6 3-13 0,-6 3-13 0,7-7-14 15,-7 7-11-15,5-5-15 0,-5 5-7 0,9-4-9 0,-9 4-3 0,5-5-1 16,-5 5 1-16,7 0 1 0,-7 0 2 0,0-6 2 0,0 6 4 0,0 0 2 16,0 0 5-16,0 0 1 0,0 0 4 0,0 0 2 0,0 0 2 0,6-4-1 0,-6 4 0 15,0 0-4-15,0 0-2 0,0 0-2 0,0 0-8 0,0 0-7 0,0 0-5 16,0 0-9-16,0 0-7 0,0 0-9 0,0 0-5 0,0 0-8 15,0 0-10-15,0 0-8 0,0 0-12 0,0 0-12 0,0 0-11 0,0 0-12 0,0 0-12 0,0 0-12 16,0 0-12-16,0 0-17 0,0 0-32 0,0 0-36 0,0 0-43 0,5 0-43 16,-5 0-45-16,0 0-48 0,0 0-11 0,9 0 7 0,-9 0 15 0,0 0 21 0,0 0 21 15,7-5 24-15,-7 5 29 0,0-4 30 0,0 4 42 0,0-9 43 0,-7 3 45 16,7-4 63-16</inkml:trace>
  <inkml:trace contextRef="#ctx0" brushRef="#br0" timeOffset="74263.95">29862 8509 84 0,'-9'0'146'0,"9"0"33"0,-5 0 24 0,-2 0 19 0,1-4 20 0,6 4 19 0,-5-4 19 0,-3 4 16 0,0-5 16 0,8 5 14 0,-5 0 16 0,5 0-67 0,0-6-110 0,0 6-52 0,0 0-20 16,0-3-6-16,0 3 2 0,-7 0-3 0,7 0-1 0,0-7-4 0,0 7-2 0,0-5-1 0,0 5-1 0,0-4 1 0,0 4 0 0,0-5-1 0,0-1-5 0,0 6-2 0,0-4-1 0,0-1-1 15,0 5 2-15,0-4 2 0,0-1-1 0,0 5 2 0,0-4-2 0,0 4-1 16,7-6-4-16,-7 6-3 0,0 0-5 0,0 0-8 0,0 0-6 0,0 0-12 0,0 0-9 15,0 0-11-15,0 0-8 0,0 0-8 0,0 0-2 0,0 0-2 0,0 0-2 16,0 0 0-16,5 6 0 0,-5-6 0 0,0 4-1 0,8 1 3 0,-8-1 3 16,8 1 4-16,-8 5 7 0,5-5 6 0,1 4 3 0,-6 1 1 0,7 1 3 0,-7 2-1 15,5-3-1-15,-5 4-4 0,9 2 0 0,-9-1-1 0,5-1-4 0,2 6 2 16,-7-2 0-16,0 3 0 0,6-1-2 0,-6-1 0 0,5 6 0 0,-5-1-1 16,8 1-2-16,-8-1-1 0,0 0-2 0,8 4 0 0,-8 2-1 0,5 0 1 0,-5 0 2 15,7-2-2-15,-7 3-2 0,7-4 2 0,-7 9-2 0,0-8 0 16,5 2-2-16,-5 0 1 0,0-7 1 0,8 6-2 0,-8-4-1 0,0-1-2 0,7-3-4 15,-7 3 0-15,0 1-3 0,0-6 0 0,0 2 0 0,0-3-4 0,0 1-3 0,0 2-5 16,0-3-8-16,0-3-6 0,0 4-5 0,-7-4-8 0,7 0-5 0,0 0-11 16,0-5-8-16,0 4-10 0,-8-4-13 0,8-1-11 0,0 3-14 0,0-3-14 15,-5-6-19-15,5 9-27 0,0-9-38 0,0 3-41 0,-7-2-46 0,7 1-35 16,0 1-29-16,-7-6-2 0,2 0 12 0,5 0 19 0,-8 0 23 0,0 0 25 0,3-6 26 16,-1-3 31-16,-1 3 33 0,-7-3 43 0,9-6 45 0,-8 0 49 0,0 0 63 0</inkml:trace>
  <inkml:trace contextRef="#ctx0" brushRef="#br0" timeOffset="75258.47">28350 8955 0 0,'0'0'1'16,"0"0"106"-16,0 0 64 0,0 0 40 0,8 0 29 0,-8 0 22 0,0 0 18 0,0-6 18 0,0 1 15 0,0 1 13 0,0 4 13 0,0 0 10 0,0 0 8 0,0 0-87 0,0-5-137 0,0 5-70 0,0 0-38 0,0 0-18 0,0 0-10 0,0 0-5 0,0 0-4 0,0 0-7 0,0 0-7 15,0 0-4-15,0 0 0 0,0 0 2 0,0 0 3 0,0 0 5 0,0 0 3 0,5 5 4 16,-5-1 4-16,0 1 2 0,0 5 3 0,0-5 4 0,0 1 3 0,0 4 4 15,0-1 5-15,0 0 4 0,6 0-1 0,-6 3 1 0,0 3-1 0,0-6-3 16,0 0-1-16,0 7-2 0,0-7-3 0,0 6 0 0,0-2 0 0,0-2-2 16,0 4-1-16,0-1 0 0,0-5 0 0,0 6-1 0,0-1-1 0,0-2 0 15,0 1 0-15,0-4-2 0,0 6 0 0,0-3 0 0,0 1 0 0,0-4-1 0,0 2 0 16,0-1 0-16,0 0 1 0,0-1 1 0,0-4 1 0,0 5 2 16,0-5-1-16,0-1 1 0,0 1 1 0,0-5 7 0,0 7 6 0,0-7 6 0,0 0 7 0,0 0 11 15,0 0 5-15,0 0 8 0,0 0 0 0,0 0 0 0,0 0-4 0,0 0 1 16,0-7-3-16,0 2 0 0,0 1 0 0,0-1-5 0,0-5-4 0,0 5-4 0,0-4-8 15,0-1-6-15,0 0-9 16,0-1-3-16,0 2-1 0,7-4 2 0,-7 1 1 0,0-3 3 0,0 2 1 0,0 4 0 0,0-6 1 0,0 0-4 0,6-5 2 16,-6 6-1-16,0-1-4 0,0-5 1 0,0 7 0 0,0-8-1 0,0 6-1 15,8-4-2-15,-8-2-3 0,0 7-1 0,0-5 0 0,5 4-2 0,-5 0 2 16,0 2-1-16,0-2 1 0,0 5-1 0,7-1-2 0,-7 7-2 0,0-5-4 16,0 3-2-16,6 6 0 0,-6 0-3 0,0-3 1 0,0 3 0 0,0 0-1 0,0 0 0 15,6 0-1-15,-6 3 0 0,0 3-1 0,7-2 3 0,-7 1 1 0,8 4 1 16,-8-3 3-16,5 4 3 0,-5 5 1 0,0-6 3 0,6 6 1 0,-6 0 0 15,0 0 2-15,8-2-1 0,-8 2 0 0,0 0-2 0,5 0 1 0,-5-2-2 0,0 2 0 16,7 0-2-16,-7 0 0 0,0 0 0 16,8-6-3-16,-8 7 2 0,0-7 0 0,6 0 0 0,-6 1 0 0,6 1 0 0,-6-1-1 0,7-1 2 0,-7-4 0 15,5 5 1-15,-5-7-1 0,8 9 1 0,-8-9 1 0,6 3 1 0,1 0 2 16,-7-2 0-16,6-4 0 0,-6 5 2 0,5-5 0 0,-5 0 0 0,7 0 2 16,2 0 3-16,-9 0 3 0,5 0 0 0,-5 0 4 0,7-5 2 15,-7 1 4-15,6 4 4 0,-1-6 3 0,-5 0 4 0,9-3 3 0,-9 3 0 0,7-3 1 0,-2 0-1 16,-5 0 1-16,6-1-3 0,2-1-2 0,-8-4-2 0,5 2-1 0,3 3-3 15,-8-5-2-15,7 0-4 0,-7 0-5 0,5-3-3 0,2 2-4 0,-7-2 0 0,7 3-4 16,-7-6 2-16,5 3 0 0,3 2 3 0,-8-4-1 0,5 7 4 0,-5-8 3 16,8 6 1-16,-8 2 0 0,6 4-2 0,-6-6 3 0,5 3-2 0,-5 3 2 0,0 0-3 15,8 5-2-15,-8-7-5 0,0 11-3 0,0-4-6 0,0 4-6 0,8-6-6 16,-8 6-5-16,0 0-2 0,0 0-2 0,5 6 0 0,-5-6-2 0,0 4 1 16,8-4 1-16,-8 5-1 0,5 5 4 0,0-7 4 0,-5 8 4 0,9-1 7 15,-9-1 3-15,5 3 2 16,2 1 1-16,-7-4 1 0,6 6 3 0,-6 0 2 0,7 4 2 0,-1-4 0 0,-6 6-2 0,0-3 1 0,8-3-4 0,-8 6-3 0,0-3-9 15,0 1-6-15,5 2-7 0,-5-2-10 16,0 1-16-16,0-1-6 0,0 0-5 0,7 2-6 0,-7-7-5 0,0 5-9 0,0 2-9 0,0-8-4 0,0 2-9 0,0 0-3 16,0 0-5-16,6-2-14 0,-6-2-18 0,0-2-11 0,0 1-11 0,0 0-17 15,0-1-23-15,6 2-30 16,-6-7-29-16,0 1-29 0,0 1-20 0,0-6 0 0,0 3 10 0,0-3 16 0,0 0 20 0,0 0 26 16,0 0 32-16,8-3 31 0,-1-3 28 0,-7 1 32 0,0 1 32 0</inkml:trace>
  <inkml:trace contextRef="#ctx0" brushRef="#br0" timeOffset="75811.25">28897 8861 45 0,'7'-3'151'0,"-7"3"60"0,7-6 43 0,-2 0 31 0,-5 6 20 0,0-4 18 0,8 4 14 0,-8-5 12 0,0 5 12 0,0-6 12 0,5 6 8 0,-5-3-52 0,0 3-91 0,6-4-87 0,-6 4-88 0,8 0-41 0,-3-6-18 0,-5 6-9 0,7 0 2 0,-7 0 1 16,8 0 2-16,-2 0 2 0,0 0 1 0,-6 6 2 0,7-2-2 0,-2-4 0 15,-5 3-3-15,8 3-1 0,-2 3-1 0,-6-3-1 0,0 3-1 0,7 3 2 16,-7-3-1-16,0 0 0 0,0 0 2 0,6 7 0 0,-6-7 0 0,0 6 1 0,0 0 0 16,0 0 1-16,0 0 0 0,0-2 0 0,0 8 2 0,0-6-1 0,-6 3 0 15,6-2-1-15,0 2 0 0,0-3-1 0,0 4-1 0,0-4 0 0,-7 0 0 16,7 0-1-16,0 0-5 0,0 0-2 0,0-6-4 0,0 4-4 0,0-1-1 16,0-3-4-16,0 1-4 0,0-1-3 0,0 0-3 0,0-3-1 0,-6 3 0 0,6-3 1 15,0 4 1-15,0-5 1 0,-8-1 4 0,8 1 5 0,0-1 7 0,0-4 4 16,0 0 2-16,-5 6 4 0,5-6 5 0,0 0 5 0,0-6 5 0,-7 6 0 15,7-4-2-15,-6 4 3 0,6-5 0 0,0 1 2 0,-6-5 3 0,6 3 3 0,-8-4 2 16,8-1 5-16,0 2 1 0,0 0 2 0,-7-1 2 0,7-5 1 0,0 0 1 16,0 2 3-16,-5-2 2 0,5 0 2 0,0-5-1 0,0 0-1 0,0 6-2 15,-8-5-4-15,8-2-6 0,0 2-4 0,8-5-1 0,-8 3-3 0,0 3-6 0,0-7-1 16,5 5-3-16,-5 1-5 0,0 0-3 0,7-1-2 0,-7 7-1 0,8-8-1 16,-2 6-3-16,0 2-2 0,-6 2-1 0,7 1 0 0,-2 0-5 0,3 0 2 15,-8 6 4-15,6-6 3 0,1 5 1 0,-1 5 3 0,-6-4 3 16,5 4 1-16,3-5 0 0,0 5 0 0,-3 5 1 0,-5-5 4 0,7 0 3 0,-1 4 2 0,0 1 3 15,1-1 1-15,1 2-1 0,-3 3-1 0,1 0-2 0,2 3 1 0,-3-3-2 16,3 1 0-16,-1 4 1 0,-2 2 0 0,2-1-1 0,-2 3 0 0,2-3-3 16,1 4-2-16,-2 0 0 0,1 1-1 0,-1 5-1 0,-1-7-1 0,2 9 1 0,2-9-2 15,-4 7-1-15,-5-6-1 0,6 5 0 0,1-3 0 0,-2-3-1 0,-5 3 1 16,9-6-1-16,-2 4-1 0,-7-4 0 0,5 0-1 0,1-2-2 0,-6 2-6 16,8-6-8-16,-8 3-10 0,5-3-11 0,-5 4-10 0,8-7-12 0,-3 3-12 15,-5 3-15-15,0-9-24 0,7 7-27 0,-7-5-36 0,0-1-40 0,0 1-28 0,0 1-20 16,0-6-22-16,7 0-18 0,-7 0-11 0,0 0-5 0,0 0 8 0,0 0 15 0,-7 4 22 15,7-4 23-15,-7-4 34 0,7 4 33 0,-5-6 38 0,-3 1 39 0,3-4 29 16,5 5 31-16</inkml:trace>
  <inkml:trace contextRef="#ctx0" brushRef="#br0" timeOffset="76268.82">29093 9183 27 0,'-8'-3'117'0,"2"-3"51"0,1 1 38 0,-3 1 28 0,1-2 24 0,1 1 22 0,0 1 18 0,-1-1 20 0,2 1 18 0,-3 4 14 0,8-6 14 0,0 6-49 0,-8-4-84 0,8 4-73 16,0 0-69-16,0-6-36 0,8 6-21 0,-8-5-11 0,8 5-10 0,-8-4-7 0,5 4-6 0,2-5-7 0,-1 5-5 0,0-6-4 0,1 6-2 15,1-4 3-15,3-1 5 0,-3 5 1 0,5-4 3 0,-6-2 3 0,5 6 2 0,-7-3-1 16,10 3 2-16,-2-6 1 0,-2 0 0 0,5 6 0 0,-5-3-1 16,10-3-6-16,-9 0-6 0,2 6-12 0,-1-4-12 0,6-1-19 0,-6 1-20 0,-1 4-28 15,7-5-25-15,-3 1-21 0,-5-2-20 0,1 6-16 0,9-6-14 0,-10 3-9 0,5 3-8 16,-3-6 3-16,-8 0 7 0,9 6 14 0,-7-3 15 0,4 3 21 0,-3 0 24 16,-3-6 27-16,3 6 29 0,-3-5 33 0,3 5 31 0,-8 0 33 0,6-4 31 0,1 4 35 15,-7 0 33-15,0-4 27 0,6 4 23 0,-6-5 17 0,0 5 14 0,0-6 12 16,7 6 9-16,-7 0 3 0,0-4-1 0,0-2-7 0,0 1-14 0,0 1-17 15,0-2-20-15,0-3-20 0,-7 4-22 0,7 1-17 0,0-2-13 0,0-3-9 16,0 3-5-16,-6 2 0 0,6-7-3 0,0 7 2 0,0-1-1 0,-7-5-1 0,7 7 1 16,-6-3-1-16,6-3-3 0,0 3-3 0,-8 0-2 0,8 2-4 0,0-1-3 15,-5-1-4-15,5 3-7 0,-8-1-4 0,8 4-6 0,-5-6-6 0,-3 1-6 16,8 5-5-16,-6 0-7 0,6-4-3 0,-5 4-7 0,-2 0-5 0,7 0-5 0,-8 0-6 16,8 0-2-16,-6 0-6 0,1 4-5 0,5-4-4 0,-8 5-4 0,8-5-1 15,-5 10-1-15,5-7 2 0,0 3 1 16,-7 3 0-16,7 3 4 0,0-3-1 0,0 0 5 0,-9 1 2 0,9 4 3 0,0-4 4 0,0 5 3 0,0 0 3 15,0 0 3-15,0 0 0 0,0 4 2 0,0-4 1 0,0 0-3 0,0 4 1 16,9-5-1-16,-9 2 1 0,0-1 0 0,7 3 0 0,-7-8 1 0,5 4-2 0,-5 2 3 16,8-3-2-16,-3-2-2 0,1-2 1 0,2 7 0 0,-1-7-3 0,4-4-4 15,-3 5-3-15,5-1-2 0,-8-3-9 0,9 3-12 0,-1-3-16 0,0-2-20 0,0-4-38 16,6 5-48-16,-4-5-57 0,4 0-58 0,-7 0-49 0,8 0-44 16,-8-5-11-16,9 1 6 0,-10 4 10 0,10-6 15 0,-8-3 22 0,8 3 27 0,-10-3 30 0,2 3 37 15,0-3 46-15,1 0 52 0,-2-7 54 0,-4 7 69 0</inkml:trace>
  <inkml:trace contextRef="#ctx0" brushRef="#br0" timeOffset="76947.88">31449 8535 0 0,'-5'3'1'0,"-2"4"99"16,1-7 64-16,-2 5 38 0,2-5 28 0,-6 0 21 0,3 0 19 0,9-5 21 0,-5 5 17 0,0-7 16 0,-3 4 18 0,3 3 15 0,5-6 15 0,-8 6-76 0,8 0-126 0,0 0-63 0,0 0-28 0,0 0-13 0,0 0-5 0,0 0-6 15,0 0-4-15,0 0-5 0,0 0-9 0,0 0-5 0,0 0-7 0,0-5-2 0,0 5-4 16,0 0-1-16,0 0-3 0,8-4 0 0,-8 4-6 16,0 0 2-16,0 0 1 0,5 0 4 0,-5 0 4 0,0 0 3 0,8 0 4 0,-8 0 4 0,5 0 1 0,0 0 4 0,-5 4-1 15,9-4 0-15,-4 5-3 0,-5-5 0 0,7 6 0 0,-1-6 0 0,-6 3 2 16,8 9 0-16,-2-8-2 0,1 1 1 0,-7 5 0 0,5-1 0 0,2 0 1 15,-7 3-2-15,7-3-2 0,0 4-3 0,-7 2-1 0,6 1-1 0,1-2-4 0,-7 1-3 16,5 4-3-16,4-4-2 0,-9 4-4 0,5 2 1 0,-5-3-5 16,5 2 0-16,-5 0-2 15,8 4-2-15,-8 0 0 0,5 1 1 0,-5-1-1 0,8 1 2 16,-8-1-2-16,8 6 1 0,-8 0-1 0,5-6 2 0,-5 4-2 0,6 2 0 0,-6-6-2 16,0 1-3-16,8-1-4 0,-8 6-7 0,5-11-6 0,-5 6-7 0,7-1-5 0,-7-3-6 15,6-3-6-15,-6 1-10 0,7 2-14 0,-7-8-8 0,0 2-4 0,7-1-10 16,-7 2-8-16,7-1-9 0,-7-6-9 0,0 0-22 0,0 1-30 0,5 1-30 15,-5-1-28-15,0-7-26 0,0 3-26 0,0-1-25 0,-5-1-28 0,5 2-3 0,0-6 6 16,-7 0 16-16,0 0 20 0,0 0 24 0,1-6 26 0,-1 2 35 0,-6-1 42 0,2-4 36 16,3-1 37-16,-13-1 37 0,11-3 53 0</inkml:trace>
  <inkml:trace contextRef="#ctx0" brushRef="#br0" timeOffset="77595.73">30733 8666 0 0,'-5'4'4'0,"5"-4"114"0,0 0 71 0,0 0 48 0,0 6 30 0,0-6 25 0,0 0 19 0,-7-6 16 0,7 6 15 0,-7-4 13 0,7 4 12 0,0 0 10 0,0 0 2 0,0 0-90 0,0 0-149 0,0 0-78 0,0 0-47 15,0 0-21-15,0 0-6 0,7 0-4 0,-7 0 2 0,7 0 1 0,-7 4 3 0,5 2 1 0,2-1 5 0,-7-1 4 0,6 1 7 0,0 2 8 0,2 2 1 0,-1 0 4 16,-7-3-1-16,5 3 2 0,3 6-2 0,-2-5 2 0,-1-1 1 0,3 6 0 16,-8-1 2-16,5 2-3 0,2-1-1 0,-7-2-1 0,7 8-2 0,0-3-2 0,-7 1 1 15,6 2-2-15,-6 3-1 0,7-5-2 0,-7 7 0 0,6-4 0 0,-6 5-2 0,0-5-4 16,7-1 1-16,-7 3-3 0,6-5 1 0,-6 2-3 0,0-3-1 0,7 3-1 16,-7-2-2-16,6-4 2 0,-6 0-1 0,0-6 1 0,8 6 1 0,-8-6-1 15,0 1 0-15,0-5-1 0,5 5 4 0,-5-10 1 0,0 6 4 0,0-6 5 16,0 0 5-16,0 0 4 0,0 0 4 0,0 0 0 0,0 0 1 0,0 0 0 15,0 0-3-15,-5 0-3 0,5-6-3 0,0 0-3 0,0 2-7 0,-8-1-4 16,8-5-5-16,-6 5-5 0,6-4-4 0,-7-7-7 0,7 7-4 0,-6-6-1 0,6 2 0 16,-7-2 0-16,1 0 0 0,6 0 1 0,-7-4 4 0,1-1 2 0,-1 1 3 15,7-2 2-15,-7-3 0 0,0 5 0 0,2-5 2 0,-3 0 0 0,8 3 1 0,-5-3-1 16,-1 5 0-16,-2-2 0 0,8 2 0 0,-5 1 1 0,5-3-1 0,-7 8 0 16,7-8-2-16,-8 6 1 0,8 0-1 0,0 2-2 0,0 2 1 0,-6-4-1 15,6 5-1-15,0-3 3 0,0 2-1 0,6 1 1 0,-6 5 2 0,0-4 1 16,8-1 0-16,-8 6 2 0,7-6 0 0,-7 6 1 0,5-8 0 0,3 8 1 15,-2-1 0-15,-1-4 2 0,3 3-1 0,4 2 1 0,-5-1 1 0,0 1-1 0,-1-2 1 16,7 0 2-16,-6 6 2 0,6 0 0 0,-7-4 4 0,7 4 0 0,-5 4 1 16,-3-4 3-16,9 6 0 0,-9 0 2 0,2-6-2 0,1 9 1 0,4-5-1 0,-5 2 3 15,-2 3-2-15,3-4-2 0,-8 5 1 0,6 0-1 0,1 0 1 0,-7-2-1 16,6 3 5-16,-6-2-1 0,0 1 5 0,0 5 1 0,0-6 1 0,-6 1 0 16,6 1 1-16,-7-1 0 0,7-1 1 0,-6 6 1 0,-2-6-3 0,3 0-1 15,-2 3 1-15,7-3-4 0,-7 1-2 0,2-1-4 0,-3-4-4 0,1 5-2 0,2-1-1 16,-4-3-8-16,4 0-8 0,5-3-10 0,-5 3-13 0,-3 3-9 0,8-5-8 15,-5-4-12-15,5 5-11 0,-8 1-16 16,8-2-14-16,0-4-27 0,-6 6-24 0,6-6-35 0,0 0-37 0,0 0-39 0,0 0-36 0,0 0-18 0,0 0-8 0,0 0 6 16,6 0 14-16,2 0 19 0,-8-6 22 0,5 6 24 0,3-4 29 0,-3-2 32 15,0 6 35-15,4-5 39 0,-4-4 41 0</inkml:trace>
  <inkml:trace contextRef="#ctx0" brushRef="#br0" timeOffset="78131.75">32589 8593 0 0,'0'0'2'0,"0"0"98"0,0 0 58 0,0 0 37 0,0-6 29 0,0 2 21 0,0 4 23 0,-5-5 20 0,5 0 20 0,-8 1 17 15,8 4 15-15,-5-6 11 0,5 2 8 0,-8 4-76 0,8-5-123 0,-6 5-59 0,6-4-23 0,-5 4-10 0,5 0-5 0,0-5-1 0,0 5-4 0,0 0-2 0,0 0-9 0,0 0-2 0,0 0-6 0,0 0-3 0,0 0-3 0,0 0-2 16,0 0-5-16,0 0-4 0,0 0-9 0,0 0-7 0,0 0-10 16,0 0-3-16,0 0-4 0,0 0-2 0,0 0-1 0,0 0 7 0,0 0 3 0,0 0 9 0,0 5 8 0,5-5 10 0,-5 4 8 15,0 1 8-15,0-1 5 0,0 2 7 0,0 3 4 0,6-4 6 0,-6 5 5 16,0 0 2-16,0-1 1 0,0 0-4 0,8 2-3 0,-8-1-7 0,0 0-9 16,0 4-8-16,5-4-7 0,-5 4-7 0,0-4-4 0,8 5-1 0,-8 0-2 0,0-6-3 15,5 7-5-15,-5-2-4 0,7 0-2 0,-7 0-1 0,0 2-2 0,7-1-1 16,-7-1 0-16,5 2 0 0,-5-1-1 0,8-2 1 0,-8 1 1 0,7 2-1 0,-2-1 0 15,-5-2 0-15,9 2-2 0,-9 0 0 0,5 0-2 0,-5 0-2 0,5-6-2 0,-5 6-9 16,8-5-9-16,-8 4-8 0,0-4-9 0,5-1-6 0,-5-3-5 0,0 3-9 0,0-3-11 16,0 3-11-16,8-5-9 0,-8 2-12 0,0-6-9 0,0 5-7 0,0-5-9 0,0 0-10 15,0 0-15-15,0 0-23 0,0 0-25 0,0 0-54 0,-8 0-61 0,3 0-21 0,-3-5-2 16,3-1 9-16,0 2 18 0,-4-1 20 0,4-5 21 0,-2 1 23 0,-6 0 26 0,6-7 32 16,-5 2 33-16,-1-5 40 0,-1 4 46 0</inkml:trace>
  <inkml:trace contextRef="#ctx0" brushRef="#br0" timeOffset="78337.81">32165 8559 0 0,'0'4'19'15,"-5"-4"133"-15,5 0 72 0,-8 0 48 0,8 0 34 0,0 0 28 0,-5 0 22 0,5-4 18 16,0-1 15-16,0 5 13 0,0-4 11 0,0-1 11 16,5-2 9-16,-5 4-106 0,8-3-177 0,-3 6-87 0,3-5-41 0,-2 5-20 0,7-4-10 0,-5 4-2 15,5-6-4-15,-1 6 1 0,-5-5 4 0,5 5 0 0,8-4 2 0,-8 4 3 0,4 0 2 16,2-4-4-16,-4 4-4 0,4 0-12 0,3 0-9 0,-3 0-13 0,3-5-16 0,-2 5-25 15,1 0-34 1,4 0-46-16,3-6-53 0,-1 6-63 0,1 0-66 0,-1-3-24 0,-1 3-7 0,2 0 8 0,-3-7 15 0,3 7 21 0,-1-5 26 0,8 1 27 0,-10-1 31 0,3-1 39 16,-2 2 43-16,-4-1 51 0,6-4 62 0</inkml:trace>
  <inkml:trace contextRef="#ctx0" brushRef="#br0" timeOffset="95464.79">3192 7303 0 0,'0'0'12'0,"0"0"27"0,0-3 18 16,0 3 18-16,0 0 19 0,0 0 19 0,0-6 21 0,0 6 20 0,0 0 22 0,0 0 11 0,0-6 2 0,0 6 3 0,0-4 0 0,0 4 2 0,0-5-1 0,0 5-2 0,0 0-7 0,0 0-11 0,0-6-10 0,0 6-13 0,0-4-11 0,0 4-13 0,0-5-12 0,0 5-12 0,-9-4-9 16,9 4-9-16,0-6-8 0,0 6-4 0,0-3-5 0,0 3-1 0,0 0-4 15,0-6-1-15,0 0 2 0,0 6-3 0,0-4 0 0,0 4 0 0,-5-5 0 0,5 5 0 16,0-5-3-16,0 1 0 0,0 4-1 0,0 0-1 0,0 0-3 0,0-6-3 0,0 6-2 16,0-4-4-16,0 4-2 0,0-5-4 0,-7 5-4 0,7-4-3 0,0 4-3 0,-6-5-4 15,6 5-4-15,0 0-1 0,-5-7-8 0,5 7-1 0,0 0-2 0,-8-3-2 16,0 3-4-16,8 0-1 0,-5 0-2 0,-2 0-1 0,0 0 0 0,7 3 0 15,-5-3-3-15,-3 0 0 0,1 7 0 0,2-7-1 0,-2 5-1 0,0-1 0 16,2 1 0 0,-3-1 2-16,3 2-1 0,-3 3 2 0,2-4-2 0,1 5 1 0,-3-4 0 0,0 3 3 0,3 0-3 0,-2 1 1 0,1-1 2 0,1 3-1 0,-4-3 1 15,2 0-1-15,2 1 0 0,-1-1-1 0,-1-4 2 0,7 5-4 0,-6 1 0 0,-2-1-1 16,3-1-1-16,5 0 1 0,-7 0-4 0,1-3 2 0,6 4 0 16,-8-1-1-16,8 1 0 0,-6 0-1 15,-1-6 1-15,7 8-1 0,0-3 1 0,-5 1 1 16,5-1-1-16,0-4 0 0,-7 5 1 0,7-1-2 0,0-3 1 0,0 3 2 15,0-3-3-15,0-2 1 0,7 5 2 0,-7-4 0 0,0 1 0 0,5 3 2 16,-5-5 1-16,7 2 2 0,-7 0 2 0,6-2 2 0,2 1 2 0,-8-1 2 16,6 1 5-16,1 1 2 0,-2-2 0 0,9-4 4 0,-7 5 2 0,-1-5 0 15,6 4 2-15,-3-4 1 0,2 5-1 0,1-5 1 0,-4 0-4 0,5 0 3 0,1 0 5 16,-1 0 3-16,-8 0 2 0,9 0 0 0,-2 0 0 0,1 0 0 0,-6-5 0 0,5 5 0 16,-4 0-1-16,5-4-2 0,-7 4 1 0,1-5 3 0,7 1 2 0,-9 4-2 15,-5 0-4-15,7-6-3 0,-1 6-2 0,-1-5-1 0,-5 5 0 0,0 0-1 16,0 0 3-16,0 0-1 0,0 0 2 0,0 0-3 0,0 0-5 0,0 0-15 15,0 0-27-15,0 0-25 0,0 0-26 0,0 0-28 0,0 0-23 0,0 0-43 16,0 0-51-16,0-4-55 0,0 4-60 0,0 0-47 0,-5 0-43 0,5 0-9 0,-6 4 7 0,-1-4 26 16,7 0 31-16,-5 5 38 0,-4-5 36 0,4 0 37 0,5 6 36 0,-7-6 48 15,1 4 51-15,1-4 51 0,-3 0 68 0</inkml:trace>
  <inkml:trace contextRef="#ctx0" brushRef="#br0" timeOffset="100085.17">5126 7153 1 0,'0'0'50'0,"6"-5"31"0,-6-1 28 0,0 6 30 15,0 0 30-15,6-4 31 0,-6 4 28 0,0-6 24 0,0 6 23 0,0-5 15 0,0 5 10 0,0-4-18 0,0 4-31 0,0 0-20 0,0 0-12 0,0-5-13 0,0 5-16 0,0 0-17 0,0 0-21 0,0 0-14 0,0 0-12 16,0 0-8-16,0 0-6 0,0 0-4 0,0 0-2 0,0 0-1 0,0 0-2 0,0 0 2 16,0 0-3-16,0 0 0 0,0 0 0 0,0 0-1 0,0 0 3 0,0 0-4 0,0 0-4 0,0 0-7 0,0 0-8 0,0-6-8 15,-6 6-9-15,6-4-7 0,0 4-7 0,-6-4-6 0,6 4-8 0,-7 0-7 16,7-5-5-16,-8 5-9 0,8-6-8 0,-5 6-4 0,-2-3-6 0,7 3 3 16,-7-7 3-16,2 7 1 0,5-5 3 0,-8 5-3 0,1-4 3 0,2 4-3 0,5 0 0 15,-7 0-3-15,0 0 0 0,2 0-2 0,5 0-1 0,-8 4-1 0,2-4-3 16,-1 5 0-16,7 2-2 0,-6-4-2 0,1 3 0 0,5-1 1 0,-7-1-2 15,-2 6 0-15,9-1-1 0,-5-4 1 0,5 5-1 0,-7 1 0 0,7-1 2 0,-6-1 0 16,6 0 0-16,-5 7 2 0,5-7 0 0,0 0-2 0,-9 1 0 0,9 0-1 16,0 0-1-16,0 5 0 0,0-11 0 0,0 5 1 0,0 2 1 0,0-1-1 15,0-4 1-15,0 3 2 0,9-6-2 0,-9 9 0 0,0-8 1 0,5 1 3 0,-5 4 0 16,0-3 1-16,6-2 3 0,-6 2-1 0,7-1 3 0,-7-1-1 0,5 2 1 0,4-3-1 16,-9 3 0-16,7-2-1 0,-2 1 2 0,-5-5 3 0,6 6-1 0,1-3 3 15,-1-3 1-15,2 6 0 0,-3-6 0 0,9 0 2 0,-9 0 3 0,10 0 1 16,-10 0 0-16,2 0-3 0,5 0-6 0,-4 0-11 15,5 0-13-15,-7-6-19 0,6 6-23 0,-4 0-25 0,5-3-28 0,-7 3-29 0,-1-6-33 0,3 6-50 16,0 0-59-16,-3 0-72 0,2 0-77 0,-7 0-28 0,0 0-6 0,6 0 16 0,-6 0 21 16,0 0 33-16,0 0 33 0,0 0 39 0,0 0 40 0,0 0 41 15,0 0 45-15,-6 0 54 0,-1-5 58 0</inkml:trace>
  <inkml:trace contextRef="#ctx0" brushRef="#br0" timeOffset="103859.7">6460 6987 1 0,'0'0'49'0,"7"-7"26"0,-7 7 15 0,0 0 12 0,5-3 9 0,-5 3 12 0,8 0 11 0,-8 0 9 0,0-6 10 0,0 6 7 0,8 0 10 0,-8 0-28 0,0 0-54 16,0 0-20-16,0 0-10 0,0 0 4 0,0 0 8 0,0 0 11 0,0 0 10 0,0 0 10 0,0 0 6 0,5 0 8 0,-5 0 7 0,0 0 6 0,0 0 5 0,0 0 3 0,0 0 3 15,0 0 1-15,0 0-4 0,0 0-5 0,0 0-7 0,0 0-13 0,0 0-13 0,0 0-12 16,0 0-15-16,0 0-13 0,0 0-13 0,0 0-11 0,0 0-8 0,0 0-5 16,6 6-3-16,-6-6-4 0,0 3 0 0,0-3-1 0,0 7-3 0,0-2 0 15,7-1-3-15,-7 1 2 0,0-5 2 0,0 4 4 0,5 5 3 0,-5-3 2 0,0-1 1 16,0-1-1-16,0 8 1 0,0-8-4 0,0 1-1 0,0 4-3 0,0-5-2 16,0 2 5-16,0-1 2 0,-5-1 7 0,5 1 2 0,0 2 3 0,-7-4 5 15,7 3 3-15,0-1 4 0,-6-5 0 0,6 4 2 0,-5-4 0 0,5 0 1 16,-8 4-3-16,8-4 1 0,-8 0-4 0,3 6-5 0,-2-6-3 0,1 0-2 15,0 0-7-15,-2 0-5 0,1 0-5 0,2 0-6 0,-1 0-2 0,-2 0-2 0,-5 0-2 16,13 0 1-16,-7-6 0 0,1 6 0 0,0-4 1 0,1 4-2 0,5-4-2 16,-7 4 0-16,7-5 0 0,-8 5 2 0,8-6 3 0,-6 3 5 0,6 3 4 15,0-7 8-15,0 2 1 0,-7 1 0 0,7-7 2 0,0 7-1 0,0-1 1 0,0-4 2 16,0-1-1-16,0 4 2 0,0-3 1 0,0 0-1 0,0-1-4 0,0 5 0 16,0-4-6-16,7-1-3 0,-7 4 0 0,0 1 1 0,6 1 3 0,-6-2 0 15,8 2 6-15,-8-1-1 0,7 1 3 0,-2 4 4 0,1-5 0 0,0 5 2 0,1-6 2 16,1 6 1-16,-3 0-1 0,3 0 1 0,-2 0-1 0,6 0-3 0,-4 0-1 15,-2 0-3-15,0 0 0 0,1 0-6 0,6 6-1 0,-5-6-4 0,-3 5-2 16,1-1-2-16,6 1 0 0,-3-1-3 0,-4 2 0 0,2-2-2 0,-1 7-3 0,-1-1 1 16,4-5-1-16,-2 4-1 0,-2 4 0 0,2-2-1 0,0 5 0 0,-2-7-1 15,3 4 0-15,-8 2 0 0,7 0-1 0,-7 0 0 0,5 0 0 0,-5 0-2 16,7-5 2-16,-7 5-2 0,0-2-1 0,0 1-6 0,7 2-3 0,-7-7-1 16,0 6-7-16,0 0-2 0,0-6-3 0,0 1-2 0,0 5-1 0,0-6-1 0,0 3-2 15,-7-3-2-15,7-6-4 0,0 9-2 0,0-3-6 0,-7-5-1 0,7 1-3 16,0 1-7-16,-5 4-2 0,5-5-7 0,-7-1-5 0,-1 2-9 0,8-3-9 15,-5-3-7-15,5 6-9 0,-7-2-6 0,0 1-7 0,7-5-5 0,-5 6-8 16,-2-6-6-16,7 3-14 0,-9-3-18 0,9 6-22 0,-5-6-21 0,5 0-23 0,-6 0-19 16,6 0-32-16,0 0-33 0,0 0-5 0,-7 0 7 0,7 0 14 0,0-6 19 0,-5 3 24 15,5 3 24-15,0-6 31 0,0 6 32 0,0-5 35 0,-9-5 35 0,9 7 36 16,9-7 56-16</inkml:trace>
  <inkml:trace contextRef="#ctx0" brushRef="#br0" timeOffset="104096.93">6773 7123 0 0,'7'-11'2'0,"-2"7"106"0,-5 0 67 0,9-1 44 0,-9-4 35 0,5 2 32 0,-5 2 29 0,5 1 30 0,-5-1 31 0,0-1 26 0,0 6 23 0,0-4 22 15,8-1 18-15,-8 1-79 0,0 4-135 0,0-5-71 0,0 5-39 0,5 0-20 0,-5 0-15 0,0 0-17 0,0 0-13 0,0 0-20 0,0 0-19 0,0 0-24 0,0 0-26 0,0 0-26 0,0 0-27 16,0 0-21-16,0 0-22 0,0 0-26 0,0 0-30 0,0 0-40 0,-5 5-45 15,5-5-41-15,0 4-38 0,0-4-37 0,0 9-35 0,0-3 0 0,0-1 16 0,0-1 26 16,5 1 29-16,-5 5 28 16,0-4 33-16,0-1 32 0,8-1 39 0,-8 0 43 0,0 7 45 0,8-7 44 0,-8 1 59 0</inkml:trace>
  <inkml:trace contextRef="#ctx0" brushRef="#br0" timeOffset="104256.72">6857 7279 0 0,'0'5'1'0,"0"-5"110"0,0 0 73 16,0 0 52-16,0 0 44 0,0 0 41 0,0 0 35 0,0-5 37 15,0-1 33-15,0 2 27 0,0-1 25 0,0 5 24 0,0-4 21 0,0-2-81 0,0 6-135 0,0-3-80 16,0-3-46-16,0 6-34 0,0-6-25 0,0 6-22 0,0 0-21 0,0 0-17 16,0 0-18-16,0 0-13 0,0 0-13 0,0 0-21 0,0 0-22 0,0 0-27 15,0 0-30-15,0 0-29 0,0 0-30 0,0 0-39 0,0 0-42 0,0 0-48 0,0 0-47 16,0 0-58-16,0 0-60 0,0 0-25 0,0 0-12 0,0 6 16 0,0-6 26 16,7 0 34-16,-7 0 38 0,0 0 39 0,6 6 42 0,-6-6 46 0,7-6 48 0,-7 6 50 15,7 0 50-15</inkml:trace>
  <inkml:trace contextRef="#ctx0" brushRef="#br0" timeOffset="104728.62">7215 7001 81 0,'0'-5'149'16,"8"1"41"-16,-8-8 36 0,5 9 34 0,-5-8 34 0,0 7 32 15,0-2 30-15,0 2 26 0,0-1 26 0,0 1 22 0,0 4 22 0,0-5-65 0,0-1-115 0,0 6-60 0,-5-4-30 0,5-2-22 0,0 6-15 0,-8-5-17 16,8 5-20-16,-6 0-18 0,6 0-16 0,-5 0-11 0,5 0-11 0,-7 0-10 15,7 0-6-15,-9 0-10 0,4 5-6 0,5-5-7 0,-6 6-5 0,-1-2-4 16,2 2-5-16,5-1-4 0,-9-1-2 0,2 1-1 0,2-1-3 0,5 6 0 16,-6-5 0-16,-1 1 1 0,7 4-2 0,-6-5-1 0,-2 4 1 15,8-5-1-15,0 5 0 0,-5 2 1 0,5-7 2 0,-7 8-1 0,7-8 3 0,0 5-1 16,-7 0 0-16,7-3-2 0,0-1-1 0,0 4-3 0,0-2-3 0,0 2-2 0,0 0 2 16,0-5-3-16,0 7-2 0,0-2-4 0,7-3-6 0,-7 4-3 0,0-1-3 15,0-3-2-15,7 3-2 0,-7-5 1 0,5 7-1 0,-5-8 4 0,8 9 2 16,-2-8 1-16,-6 1 2 0,7-1 1 0,-1 2 6 0,-1-6 5 0,2 4 6 15,2-4 6-15,-4 0 6 0,2 0 10 0,-1 0 10 0,-1-4 9 0,4 4 11 0,3-6 9 32,-6 2 10-32,2-1 12 0,-3 1 11 0,3-8 10 0,-3 9 10 0,2-8 8 0,7 1 8 0,-8 7 7 0,-6-7 4 0,7-1-2 0,-2 1-5 0,3 1-5 15,-8-2-10-15,6 3-8 0,-6-3-11 0,0-4-10 0,0 6-12 0,0-6-11 16,0 6-12-16,0-7-8 0,0 1-11 0,0 2-8 0,-6 4-9 0,6-6-9 0,-8 0-6 16,3 5-4-16,5 1-8 0,-7-2-6 0,1 1-7 0,-1 5-7 15,7-5-7-15,-7 5-7 0,0 5-10 0,2-4-11 0,5 4-13 0,-8 0-11 0,8 0-12 31,-5 0-11-31,-3 0-15 0,8 4-11 0,-6-4-12 0,6 5-9 0,0-5-9 0,-5 6-19 16,5-2-20-16,-7 1-28 0,7 5-25 0,0-4-27 0,-9-1-26 0,9 4-27 16,0-5-25-16,0 6 4 0,0 1 17 0,0-8 22 0,0 9 29 0,0-8 25 0,0 5 29 15,0-3 36-15,0-3 36 0,9 8 39 0,-9-7 39 0,7 2 42 0,-7-6 57 0</inkml:trace>
  <inkml:trace contextRef="#ctx0" brushRef="#br0" timeOffset="105075.59">7386 7020 26 0,'5'-6'123'0,"3"3"58"0,-3-3 48 0,1 2 40 0,-6-1 40 0,8 1 36 0,-8-8 38 0,7 9 35 0,-7-3 33 0,5 1 30 0,-5-5 26 0,0 6-30 0,0-1-68 0,9 1-70 0,-9-1-70 0,0 5-41 16,0-6-26-16,0 6-21 0,0 0-22 0,5-4-22 0,-5 4-21 0,0 0-22 0,0 0-20 15,0 0-18-15,0 0-15 0,-5 0-14 0,5 0-12 0,-9 4-11 0,9-4-9 16,-5 6-7-16,5-6-4 0,-7 5-6 0,7 4-2 0,-8-5-3 0,8 2-3 16,-6 3 2-16,6-3 2 0,-5 4 5 0,5-1 3 0,0 0 2 0,-8-3 4 0,8 3-1 15,-5 0 0-15,5 3-2 0,0-3-7 0,-7 0-6 0,7 1-7 0,0-1-4 16,0 3-1-16,0-3-4 0,0 0 1 0,0 1-3 0,0-1-3 0,0 2 1 15,0-1 0-15,0-1 0 0,0-3 3 0,7-3 4 0,-2 7 9 0,-5-5 9 16,8 1 10-16,-8-3 7 0,5 4 6 0,1-7 5 0,2 5 4 0,-1-5 5 16,-7 0 5-16,5 0 8 0,4 0 11 0,-4 0 11 0,0 0 9 0,3-5 9 0,-8-2 11 15,5 7 6-15,3-3 7 0,-2-3 3 0,-6 1 5 0,7-5 1 0,-7 7-1 0,6-3 2 16,-6-3-5-16,0 3-5 0,0-4-10 0,7 1-11 0,-7-2-9 0,0 3-15 16,0-3-8-16,-7 1-9 0,7 1-9 0,0-6-6 0,0 1-5 0,-6-2-9 15,6 1-7-15,-7 2-10 0,7-1-11 0,-6 4-14 0,-2-5-14 0,3 5-14 16,-3-4-15-16,3 4-16 0,0-1-20 0,-9 7-25 0,7-2-28 0,-7 1-28 15,9 1-32-15,-3 4-45 0,-4-4-55 0,5 4-64 0,-6 4-64 0,1-4-34 0,3 4-13 16,-1 1 11-16,-3 1 20 0,5-2 31 0,-5-4 35 0,-1 5 38 16,2 1 44-16,-1-2 44 0,6 2 45 0,-13-1 58 0,15-1 58 0</inkml:trace>
  <inkml:trace contextRef="#ctx0" brushRef="#br0" timeOffset="106213.36">2096 7976 37 0,'7'0'103'0,"-7"0"33"0,6-3 19 0,-6 3 19 0,0 0 16 15,0 0 20-15,0-4 19 0,0-2 17 0,0 6 15 0,0 0 13 0,0 0 10 0,-6 0-50 0,6 0-84 0,0 0-44 0,0 0-23 0,0 0-12 0,0 0 1 0,0 0-2 0,0 0-7 0,0 0-9 0,0 0-11 0,0 0-7 0,0 0-4 16,0 0 2-16,0 0 4 0,0 0 2 0,0 0 4 0,6 0-1 0,-6 0-2 0,0 0-3 0,6 0-1 0,2 0 5 0,-8 0 6 15,7 0 5-15,-2 0 7 0,4 0 2 0,-4 0 3 0,0 0-1 0,3 0-4 0,5 0-3 16,-7 0 1-16,7 0 4 0,0 0 0 0,0 0 2 0,1 0 2 0,6 0-5 16,-9-5-5-16,9 5-4 0,0-4-6 0,1 4-1 0,-3 0-3 0,8-6-1 0,-7 0-5 15,7 6-1-15,2-4-7 0,-4-1-6 0,3 0-4 0,5 5-4 0,-4-4 0 16,4-2-3-16,0 2 1 0,7-1-2 16,-8 1 1-16,10-1-3 0,-2-1 0 0,0 2 0 0,6-2-2 0,2 1 0 0,-10 1 0 0,10-2 2 0,3 3 1 0,-2-3 0 15,-4 2-2-15,9-1-2 0,-8-1-1 0,7 3 0 0,-1-9 0 0,4 8 0 16,-5-1 3-16,3 1 3 0,-1-2 5 0,7 2 1 0,-8-1 1 0,8 0 2 15,-7 1 1-15,7-2 3 0,1 0 2 0,-2 6 1 0,0-4 2 0,-1 4 2 16,10-5-1-16,-9 5 1 0,8-4-2 0,-8 4-3 0,7 0-5 0,-1-5-4 0,2 5-2 16,-1-6-2-16,1 6-4 0,-3 0 0 0,3-4 1 0,8 4 0 15,-11-5 1-15,3 1-2 0,-1-2 1 0,1 0 1 0,5 2-3 0,-7-5 0 0,2 4 4 16,-1-1 2-16,6-3 0 0,-5 0 1 0,-1 2 1 0,2-2-3 0,-4 0-2 0,3 0-1 16,-1 3-2-16,1-3-2 0,-2 3 1 0,1-4 1 0,-7 5 0 0,8-4 0 15,-8 5-1-15,8-2-2 0,-8-3 1 0,2 4-1 0,-4 1 1 0,4-8 0 16,-1 8 2-16,-1-1 0 0,2-5-1 0,-10 5 2 0,10 1-1 0,-7-1-2 15,-2 1-2-15,0-2 0 0,2 0-2 0,-8 6-1 0,8-3-1 0,-8-3-2 0,-6 6 2 16,6 0-1 0,-5-4 0-16,-1 4 1 0,0 0-1 0,-7 0-1 0,2 0 0 0,-3 0-1 0,1 0 3 0,-5 0 1 0,-1 0 1 0,0 0 3 0,1 0-1 0,-7 4 3 15,4-4 2-15,-3 0-2 0,-10 0 0 0,10 0 0 0,-8 6 0 0,1-6 0 16,-2 3 0-16,2-3 0 0,-1 0-2 0,-8 6 1 0,2-6 0 16,0 6-1-16,-2-6-1 0,-5 0 0 0,7 4-1 0,-7-4 2 0,0 0 1 0,0 0-1 15,0 0 2-15,0 0-4 0,0 0-8 0,0 0-9 0,0 0-9 0,0 0-23 0,0 0-27 31,0 0-28-31,-7 0-30 0,2 0-30 0,-2 0-31 0,-5-4-47 0,4 4-56 16,-5-6-64-16,2 6-65 0,-10-6-28 0,8 6-9 0,-8-3 12 0,3-3 20 0,-1 2 33 16,-8-1 40-16,1-5 40 0,0 5 39 0,0-4 43 0,-6-1 41 0,1 1 51 15,-9-3 54-15</inkml:trace>
  <inkml:trace contextRef="#ctx0" brushRef="#br0" timeOffset="107003.81">4187 6883 0 0,'7'0'26'0,"-7"0"48"0,0 0 29 15,0-3 28-15,0 3 30 0,0 0 27 0,0 0 29 0,6-7 25 0,-6 7 24 0,0-5 19 0,0 5 20 0,0-4-14 0,0 4-34 0,0 0-24 0,0-5-19 0,0 5-15 0,0-6-12 0,0 6-11 0,0 0-11 0,0-4-11 0,0 4-13 0,0 0-7 16,0 0-4-16,0 0-3 0,0 0-3 0,0 0-5 0,0 0-4 0,0 0-7 0,0 0-8 0,0 0-14 0,0 0-13 0,0 0-17 0,0 0-19 0,0 0-15 0,0 0-13 0,0 0-11 16,0 0-6-16,0 0-5 0,0 0-2 0,0 4-3 0,0 2 0 0,0-1-2 15,0-1 1-15,0 8 3 0,0-3 3 0,0-4 7 0,-6 3 11 0,6 3 5 0,0 4 8 16,0-5 2-16,0 4 1 0,0-4-3 0,-7 5 2 0,7 0-4 16,0-2-1-16,-6 7-2 0,6 0 1 0,-7-2 0 0,7 2 0 0,0 1-1 0,-6-2-2 15,-1 6-4-15,7-1 0 0,0 6-4 0,-6-7 0 0,6 6-3 0,-7-4 0 0,7 5 1 16,-7 3 1-16,7-8 1 0,0 5-1 0,-7-2 1 0,7 2 0 0,0 0 0 15,-5-6 0-15,5 5-2 0,-8-5-4 0,8 6 0 0,0-6-3 0,0 1-5 16,-5-7-5-16,5 6-10 0,0-3-9 0,0-2-10 0,0-4-12 0,0 0-8 16,0 0-10-16,0-2-8 0,0 3-10 0,0-6-10 0,0 0-10 0,0-1-16 15,0-5-19-15,0 8-27 0,5-9-35 0,-5 3-29 0,8 3-22 0,-8-3-41 0,0-6-44 16,5 3-13-16,-5 3 5 0,7-6 13 0,0 0 20 0,0 0 22 0,-7-6 25 0,6 3 30 16,1-3 32-16,-1 2 40 0,1-7 43 0,-1 1 41 0,1-4 55 0</inkml:trace>
  <inkml:trace contextRef="#ctx0" brushRef="#br0" timeOffset="107668.36">5906 6791 0 0,'0'-5'37'0,"0"1"45"0,0-2 28 0,0 0 25 0,0 3 28 0,0-3 30 0,-5 1 27 0,5 5 28 0,0-4 25 0,0 4 24 0,0-6 22 0,0 6-12 0,0-5-30 0,0 5-22 0,0-4-21 16,0 4-7-16,0-4-1 0,0 4-9 0,0 0-13 0,0 0-16 0,0 0-17 0,0 0-14 0,0 0-13 0,0 0-13 0,0 0-8 0,0 0-14 0,0 0-18 15,0 0-20-15,0 0-20 0,0 0-15 0,0 0-18 0,0 0-7 0,0 0-9 16,0 4-3-16,0-4 0 0,-8 4-1 0,8 1 2 0,0 5 1 0,0-5-1 0,0 4 3 16,-6 3 4-16,6-3 10 0,0 4 7 0,0-2 6 0,-5 5 1 0,5-7 1 15,0 4 1-15,-7 2-2 0,7 0-1 0,0 0-3 0,-9 4-2 0,9-4-4 16,-5 0 1-16,5 4-4 0,0 2-1 0,-7-3-4 0,7 2-4 0,-6 5 1 15,6-6-2-15,-5 5-1 0,5 1-3 0,-8-1-2 0,8 0 1 0,-8 0-1 16,8 7 2-16,-5-7 3 0,5 0 1 0,0 1 1 0,0 5 0 0,-6-6 2 0,6 1-1 16,0-7-1-16,0 7 2 0,0-6 1 0,0 1-1 0,0-1 1 0,-7-4 1 15,7 5-2-15,0-7-2 0,0 3-1 0,0-2-1 0,0 1 1 0,0 1-1 16,-6-7-5-16,6 6-2 0,0-6-6 0,0 0-8 0,0 1-10 0,-8 1-10 0,8-7-13 16,0 5-12-16,0-3-14 0,-7-2-15 0,7 7-21 0,0-8-21 0,0-3-19 15,0 7-19-15,0-2-31 0,-5-1-37 0,5 1-47 0,0-5-54 0,0 0-43 16,0 0-39-16,0 0-3 0,0 0 10 0,0 4 22 0,0-4 26 0,0 0 29 0,0 0 34 15,-6 0 32-15,6-4 34 0,-8-1 44 0,8 1 47 0,0-8 53 0,-5 3 72 0</inkml:trace>
  <inkml:trace contextRef="#ctx0" brushRef="#br0" timeOffset="122765.55">27170 5325 12 0,'0'0'94'0,"-7"0"39"0,7 0 19 0,-5 0 13 0,5 0 11 0,0-4 5 0,-6-2 0 0,6 6 1 0,0-5-1 0,0 5 5 0,0-4 6 0,0 4-31 0,0-5-50 0,0 5-39 0,0 0-36 0,0-6 2 0,0 6 19 0,0-4 15 0,0 4 12 0,0 0 15 15,0 0 19-15,0 0 14 0,0 0 14 0,0 0 6 0,0 0 5 0,0 0-6 0,0 0-12 0,0 0-16 16,0 0-18-16,0 0-18 0,0 0-19 0,0 0-15 16,0 0-13-16,0 0-9 0,0 0-7 0,0 0-10 0,0 0-4 0,0 0-7 15,0 0-6-15,0 0-6 0,0 0-5 0,0 0-4 0,0 0 0 0,0 0 1 0,0 0 1 0,0 0 3 16,0 0 3-16,6 4 2 0,-6 2 5 0,5-6 2 0,-5 5 4 0,7-5 5 16,-7 4 7-16,8 1 8 0,-2-5 8 0,1 6 5 0,4-2 3 0,-3-4 3 15,5 6 4-15,-7-6 2 0,7 4 2 0,2-4 2 16,-4 5 1-16,10-5 0 0,-9 0 1 0,8 4-3 0,0-4-1 0,-1 0-4 0,0 0-2 0,2 0-3 0,2 0 0 0,6 0-2 31,-10 0-1-31,7-4-2 0,0 4-1 0,6 0 0 0,0-5 0 0,2 5-2 16,-2-4 1-16,1-2-2 0,5 2-2 0,1-2-2 0,1 6-1 0,4-5-3 15,4 1 1-15,-9-7-3 0,5 7-4 0,2-1-3 0,7-4-1 0,-9 5-3 16,9-2 0-16,0-4-2 0,-1 5 1 0,-1-5-1 0,1 5 2 0,6-4-1 0,-6-1 0 16,8 4-1-16,-1-3-1 0,-7 3 1 0,7-3-2 0,-2 0 1 0,1 5 0 15,2-7 1-15,-2 1-2 0,1 5-2 0,-7-5 0 0,7 5 1 0,1-4-2 16,-2 5-1-16,-1-6 0 0,-4 5 0 0,5-1 1 0,0-4 0 0,-5 5-2 0,5-4 3 15,2 5-2-15,-9-2 1 0,9-3-2 0,-9 3-3 0,9 3-1 0,-9-3-2 16,0 0 3-16,2 2 1 0,-1-1-1 0,1-1-1 0,-8 3 0 0,7-1 1 16,-6-2 0-16,-2 0 0 0,9 3-2 0,-8-3 1 0,-5 0 1 0,4 3-1 0,4 3 2 15,-9-6 2-15,0 1-4 0,0 5 1 0,-7-4 2 0,8 4 3 0,-8-6 2 16,-1 6 5-16,3 0 3 0,-2-4 1 0,2 4 4 0,-3 0 2 0,1-5 2 0,0 5 1 16,-4 0 4-16,4 0 0 0,-5-4 2 0,4 4 0 0,-4 0 0 0,5-5-5 15,-4 5-2-15,-4 0-5 0,8 0-1 0,-5-6-4 0,0 6-2 0,5-4-1 16,-8 4-3-16,5-6 0 0,-5 6-3 0,10-5-2 0,-8 1 0 0,6 4-4 15,-6-5 0-15,1 1 1 0,5-2 0 0,-7 2 1 0,10-1-2 0,-3-1 1 0,-9 3 1 16,11-4 0-16,-1 2 0 0,-6 5-1 0,5-4 0 0,-8-5 0 0,10 3 1 16,-8 3 0-16,6-3 1 0,-5 0-1 0,4 3-1 0,-2-3-1 0,-5 0 1 0,3 2 0 15,4-1 1-15,-2-1-1 0,-6 3 1 0,4-3 0 0,-6 2 0 0,3-1 0 16,3 1-2-16,-8-2 1 0,8 0 0 0,-8 2 1 0,-1-1 1 0,9 0 0 16,-6 1 2-16,-3-2-1 0,3 2-2 0,-8 4 0 0,5-5 0 0,3 1 2 0,-2-1-1 15,0-2 0-15,2 7 1 0,-3-3 0 0,3-3-1 0,-2 1 0 0,-6 5-2 0,8-4 1 16,-3-2-4-16,1 6 1 0,-6-3-1 0,7 3 0 0,-9-6-1 0,5 6 1 0,2 0 0 15,-4-4 0-15,-2 4 1 0,2-5-1 0,-8 5-1 0,6 0-1 0,2 0 2 0,-7-6 0 16,-1 6 2-16,7 0-1 0,-5 0 1 0,-3 0-1 0,0 0 2 0,-5 0 0 16,9 0 1-16,-9 0 0 0,0 0 1 0,0 0 1 0,0 0 2 0,5 0-1 0,-5 0-1 15,0 0-1-15,0 0-3 0,0 0-1 0,0 0 1 0,7 0-1 0,1 0 1 16,-8 0-2-16,5 0-2 0,-5 0-2 0,7 0 0 0,0 0-1 0,-2 0 2 0,3 0 1 16,-3 0 0-16,3 0 2 0,3 0 3 0,-4 0 1 0,1 0 1 0,5 0 1 0,-7 0-1 15,7 6 2-15,-5-6 1 0,3 0 1 0,-4 0 1 0,-1 0-1 0,9 0-1 0,-10-6 1 16,1 6-1-16,7 0 2 0,-5 0 2 0,-3 0 2 0,2 0 0 0,0 0 0 15,-2-3 1-15,3 3 1 0,-1 0 3 0,-7 0-3 0,6-7 1 0,-6 7 2 0,0 0 0 16,6 0 2-16,-6-5-3 0,0 5 0 0,7 0-1 0,-7 0-2 0,0 0-1 16,0 0-2-16,0 0-1 0,0 0-3 0,0 0-1 0,0 0-1 0,0-4-1 0,0 4-5 15,0 0-7-15,5 0-9 0,-5 0-6 0,0 0-8 0,0 0-11 0,0 0-8 0,0-5-13 16,0 5-12-16,0 0-11 0,0 0-18 0,0-6-21 0,0 6-18 16,0 0-20-16,-5-4-49 0,5 0-61 0,0 4-74 0,-7-5-73 0,7 0-26 0,-6 5-1 0,0-4 15 0,-1-2 20 15,-1 0 26-15,-4 2 29 0,5-1 32 0,-6-5 35 0,0 1 37 0,-5 0 41 0,-3-7 59 16,2 2 66-16</inkml:trace>
  <inkml:trace contextRef="#ctx0" brushRef="#br0" timeOffset="123620.02">29176 3870 1 0,'0'0'30'0,"9"-6"12"0,-9 1 4 0,0 5 8 0,0-4 7 0,0-2 10 0,0 6 11 16,0 0 11-16,0 0 13 0,0-3 6 0,0 3 1 0,5-6-4 0,-5 6-5 0,0 0 9 0,0-4 19 0,0 4 18 0,0 0 19 0,0 0 12 0,0 0 10 0,0-5 4 0,0 5 2 0,0 0 1 0,0 0-1 0,0 0-5 15,0 0-4-15,0 0-11 0,0 0-11 0,0 0-14 16,0 0-13-16,0 0-11 0,0 0-13 0,0 0-10 0,-5-6-10 0,5 6-10 0,0 0-9 0,0 0-8 16,0 0-11-16,0 0-7 0,0 0-11 0,0 0-13 0,0 0-11 0,0 0-13 0,0 0-10 15,0 0-11 1,0 0-9-16,0 0-5 0,0 0-3 0,0 0 4 0,0 0 8 0,0 0 9 0,0 6 8 0,0-1 7 0,0 5 6 0,0-7 5 0,5 7 3 16,-5 1 6-16,0-1 6 0,0-1 6 0,0 6 6 0,0-6 4 0,6 7 1 0,-6-2-2 15,0-1-8-15,0 8-4 0,7-6-9 0,-7 4-3 0,0-5-4 0,0 7 1 16,5-2 0-16,-5 0 2 0,0 1 0 0,9-1 0 0,-9 2 0 0,0-2-2 15,7 5 2-15,-7-3-2 0,0 1 0 0,0 4 1 0,5-7-2 0,-5 5 3 16,0 1 0-16,6-1 2 0,-6 1-3 0,8-1 0 16,-8 1-1-16,0-1-1 0,5 0 1 0,-5 6 0 15,8-5 1-15,-8-1 0 0,5 0-3 0,-5 0 1 0,7 7-4 0,-7-9-1 16,7 8 0-16,-7-6-1 0,5 7 2 0,3-3-2 0,-8-2-3 0,7 2 2 0,-2-4-1 0,3 1-2 16,-8-1 1-16,6 1-1 0,-1-1 1 0,-5-4-1 0,8-1 1 0,-8 2-1 0,8-6-1 0,-8 3-1 0,5-2 0 0,1-1 0 15,-6-2 0-15,0 1-1 16,7 2 1-16,-7-1-1 0,0-6 2 0,5 0-2 15,-5 1 0-15,0 1 1 0,0-1-1 0,9-1 1 0,-9-5-1 0,0 7 1 16,0-8 2-16,0 3-2 0,5 0-1 0,-5-6-4 0,0 0-4 0,0 3-3 0,0-3-3 16,0 0-2-16,0 0-5 0,0 0-7 0,0 0-13 0,0 0-10 0,0 0-10 15,0 0-22-15,0 0-26 0,0 0-49 0,0 0-63 0,0-3-77 0,0-3-84 0,0 0-33 16,0-3-5-16,7 0 4 0,-7 0 12 0,0-7 21 0,0 1 28 0,0 1 26 16,0 0 29-16,6-7 37 0,-6 3 44 0,0-3 58 0,0 2 65 0</inkml:trace>
  <inkml:trace contextRef="#ctx0" brushRef="#br0" timeOffset="124441.59">30772 3846 40 0,'8'0'99'0,"-8"-6"23"0,6 2 15 0,-6-1 10 0,0-1 8 0,5 3 9 16,-5 3 9-16,8-7 11 0,-8 7 17 0,0-5 17 0,5 1 19 0,-5-1-36 0,0 5-74 0,0-4-22 0,7-2-4 0,-7 6 8 0,0-5 10 0,0 1 13 0,0 4 14 0,7 0 10 0,-7 0 11 0,0 0 4 0,0 0-2 0,0 0-3 15,0 0-5-15,0 0-12 0,0 0-15 0,0 0-8 0,0 0-8 0,0 0-7 16,0 0-7-16,0 0-11 0,0 0-10 0,-7-5-15 0,7 5-14 0,0 0-14 16,0 0-14-16,0 0-14 0,0 0-16 0,0 0-9 0,0 0-9 0,0 0-2 0,0 0-4 15,0 5-2-15,0-5 0 0,0 4 2 0,0 1 3 0,0 1 4 0,0 3 7 16,7-5 5-16,-7 8 9 0,0-9 10 0,0 8 7 0,7-1 6 0,-7-1 2 0,0 0 3 15,0 7-2-15,6-3002 2 0,-6 5996-1 0,0-3001-2 0,0 7 0 0,7-2 0 16,-7-1 3-16,0 2 0 0,6 0 1 0,-6 0 0 0,0 4-2 0,0-4-1 16,7 6 0-16,-7-3-2 0,0 3 0 0,0-8-3 15,6 8 1-15,-6-2-2 0,0-1 2 0,7 9-2 0,-7-9-4 0,6 1-2 0,-6 2-2 0,0-2 0 16,8 5-1-16,-8-3-1 0,0-3 2 0,5 3 0 0,-5-2 2 0,8-1 4 16,-8 3 0-16,0-2 1 0,5 1 0 0,-5-1 0 0,5 0-3 0,-5-4 4 0,0 6-1 15,9-7 2-15,-9 5-1 0,5-4 2 0,-5 4 1 0,0-4-3 16,7 0-1-16,-7 5-2 0,0-6-3 0,8 0 1 0,-8 7-2 0,5-8 0 0,-5 8 0 15,0-6 1-15,7-2-2 0,-7 2-3 0,0 0 0 0,7 0-1 0,-7-2-1 0,0 2 1 16,5-3-2-16,-5 3 2 0,0-6-1 0,0 0 2 0,0 0-1 0,8 1 0 16,-8 1-1-16,0-7 0 0,0 6-1 0,0-5 0 0,0-1 0 0,0 7-1 0,0-7-1 15,0 2-1-15,0-6 0 0,0 0-2 0,0 0-2 16,0 5 1-16,0-5-1 0,0 0 1 0,0 4 1 0,0-4 1 0,0 0 4 0,0 0 2 0,0 0 1 0,0 0 2 16,0 0 2-16,0 0 1 0,0 0-2 0,0 0-4 0,0 0-4 0,0 0-14 15,0 0-11-15,0 0-24 0,0 0-25 0,0 0-32 0,0-4-27 16,0-1-41-16,0-1-44 0,0 2-82 0,0-2-101 0,0 1-60 0,0-4-35 0,0 5-4 15,-8-6 10-15,8-1 25 0,-5-4 26 0,5 6 39 0,-7-4 39 0,0-2 43 16,2-1 44-16,-3 2 51 0,-4-5 54 0,3 3 73 16,-1-4 86-16</inkml:trace>
  <inkml:trace contextRef="#ctx0" brushRef="#br0" timeOffset="130334.88">28513 4333 5 0,'0'-5'63'0,"0"5"32"0,-7-4 24 0,7 4 25 0,0 0 28 0,0-4 26 0,0 4 25 0,0 0 22 0,-6-5 18 16,6-1 18-16,0 6 16 0,0 0-31 0,0-4-57 0,-8 4-30 0,8 0-18 0,0-6-13 0,-5 6-5 0,5-5-15 0,-7 5-15 0,7 0-15 0,-6-4-12 0,6 4-7 0,-6 0-6 0,-2-6-3 0,1 6-2 0,2 0-1 15,-3-5 1-15,2 5 0 0,1 0 2 0,-3 0 1 0,-5 0-1 16,7 0 1-16,-6 0 0 0,4 0 1 0,-5 0-2 0,2 0 1 0,-5 0-2 15,4 5 2-15,1-5 2 0,-5 6-3 0,11-6-4 0,-9 0-7 0,1 4-8 0,1-4-7 16,5 5-5-16,-6-5-7 0,6 6-7 0,2-6-8 0,-9 4-5 0,9 2-6 16,-3-1-5-16,2-1-7 0,-1-4-7 0,-1 4-2 0,3 1-5 0,5 1 1 0,-6-3-1 15,-2 9 1-15,8-9-1 0,-5 3 3 0,5 4-1 0,-7-5 3 0,7 4 0 16,-6-5 1-16,-1 7 2 0,7-1 2 0,-7 0 0 0,7-5 2 0,-7 4 0 16,7 6 1-16,-5-6 0 0,5 1 0 0,0 1 1 15,-8-3-2-15,8 3-1 0,0 4-2 0,0-5 0 0,0-1-3 0,0 0-1 16,0 1 0-16,0 0 0 0,0 0 1 0,0 0 1 0,0-1 0 0,0 0 1 0,0 2-2 0,8-1-1 0,-8 0 3 15,5 0 3-15,-5-2 2 0,7 3 3 0,-7-7 0 0,7 8 2 0,0-3 0 16,-1 0-1-16,1-3 2 0,-7 3 0 0,13 0 2 0,-7-3 4 0,-1-3-1 0,3 9 7 16,5-8 0-16,-5 1 2 0,2-1 0 0,4-4 4 0,-7 6 3 0,6-6 4 15,1 0 2-15,-1 0 2 0,0 0 1 0,-2 0 3 0,5-6-1 16,-5 6 3-16,1-4 0 0,-4-1 0 0,5 5-3 0,0-4 0 0,-7-1-2 0,7-2-1 16,-6 4-1-16,-1-3-4 0,0 1-2 0,1 5 0 0,-7-4-2 0,8-2-1 0,-3 6-5 15,-5-3 0-15,0 3-4 0,0 0 0 0,6-6-5 0,-6 6-2 0,0 0-10 16,0 0-11-16,0 0-14 0,0 0-16 0,0 0-17 0,0 0-19 0,0 0-19 15,0 0-16-15,0 0-16 0,0 0-12 0,-6 6-25 0,6-3-30 0,0-3-32 0,0 6-39 16,-5-2-35-16,5 1-34 0,-8 4-19 0,8-2-11 0,0-2 8 0,-7-1 23 0,7 5 23 16,-6-3 26-16,6-2 27 0,-6 1 26 0,6 0 35 0,-7-1 35 0,7 2 42 15,-5-6 42-15</inkml:trace>
  <inkml:trace contextRef="#ctx0" brushRef="#br0" timeOffset="132658.54">30004 4235 1 0,'0'-5'33'0,"7"5"19"0,-7 0 19 0,0-4 17 15,0 4 19-15,0-5 21 0,0 5 20 0,0-4 22 0,0 4 25 0,0-6 8 0,0 3 0 0,0 3-1 0,0-6 1 0,0 6-2 0,0-9-2 0,0 9-6 0,0-6-9 0,0 6-9 0,0-6-9 0,0 2-13 16,-7-1-13-16,7-1-14 0,0 3-15 0,0-1-14 0,0-2-12 0,0 6-6 0,0-5-7 0,0 1-2 0,-6-2-2 0,6 0 0 16,0 3-2-16,0-3-1 0,0 1-1 0,-7 1 0 0,7-2-3 0,0 6 1 0,0-4 1 15,-6-1-3-15,6 1-2 0,0-1 0 0,-8-1-4 0,8 6 0 0,0-4-2 0,-5-2-2 16,5 6-2-16,-8-5-5 0,8 1-4 0,-5-1-6 0,5 1-3 0,-7 4-2 15,0-6-5-15,7 2-2 0,-5-1-3 0,-2-1-5 0,-1 3-2 0,3-4-2 16,-2 7-6-16,-5-5-4 0,4 1-1 0,0 4-3 0,3-5 0 0,-8 5 1 16,8 0-3-16,-4 0-2 0,4 0-2 0,-8 0-4 0,8 5-2 0,-3-5-4 15,0 4-4-15,3 1-2 0,5 5-2 0,-7 1 0 0,0-7-2 0,2 6 1 0,-3-1 1 16,8 2 2-16,-7 4-1 0,7-6 0 0,-5 1 5 0,5 5 2 0,-7-6 1 16,7 1 4-16,0 5 0 0,-7-6 1 0,7 0-1 0,0 3 1 0,0-3-1 15,0 0-1-15,0 1 1 0,0-1-1 0,0 2 1 0,0-1-2 0,0-5-1 0,0 5 0 16,0-6 1-16,0 5-2 0,7-4 2 0,-7 1-1 0,0 3 2 0,7-3 0 15,-7-2 2-15,5 7 1 0,-5-7 0 0,7 0 1 0,-7 1 1 0,8 1 2 16,-8-3 3-16,5 3 1 0,2 0 3 0,-7-3 3 0,7-3 4 0,-2 6 5 16,-5 0 3-16,8-6 6 0,0 4 6 0,-3-4 4 0,1 5 5 15,1-5 2-15,-2 4 1 0,4-4 2 0,-4 0 4 0,2 5 2 0,4-5 3 0,-3 0-2 16,0 0 2-16,4 0-4 0,-5 0-4 0,-2 0-4 0,10 4-6 0,-10-4-6 0,2 0-2 0,0 0-5 16,6 6 0-16,-8-6-3 0,3 0-3 0,-2 5-2 0,-6-1-1 0,7-4-2 15,-1 6-2-15,-6 0 2 0,0-2 0 0,7 1 0 0,-7-1 2 0,0-4 3 16,6 5-1-16,-6-1 3 0,0 2-2 0,0-1 1 15,0 4 3-15,0-3 0 0,0-2 0 0,-6 2 1 0,6 3 0 0,0-5 2 0,-7 1 1 0,7 5-1 0,-6-5 2 16,-1 4-1-16,1-2 1 0,6 2-2 0,-8-4 2 0,-5 5-1 0,8-6-4 16,-2 6-8-16,0-6-6 0,2 2-9 0,-2 0-8 0,-6-2-10 0,6 1-8 15,0-1-12-15,2 1-11 0,-3-5-12 0,0 4-11 0,3 2-13 0,-1-6-13 16,6 5-11-16,-7-1-9 0,2-4-13 0,5 0-13 0,-9 6-24 0,9-6-29 0,0 6-27 16,0-6-27-16,0 0-30 0,-5 4-31 0,5-4-12 0,0 0-4 0,0 0 10 15,0 0 17-15,0 0 21 0,0 0 24 0,5 0 26 0,-5 0 30 0,9 0 37 0,-9-4 40 16,5-2 37-16,2 0 39 0</inkml:trace>
  <inkml:trace contextRef="#ctx0" brushRef="#br0" timeOffset="132910.56">30141 4466 74 0,'5'0'171'0,"3"4"60"0,-8-4 43 0,7 0 38 0,-1 0 27 0,-6 0 26 0,0 0 28 16,0 0 25-16,8 0 25 0,-8 0 26 0,0-4 24 0,0 4-58 0,0 0-105 0,0 0-85 0,0 0-75 0,0 0-36 0,0 0-24 0,0 0-11 0,0 0-9 0,0 0-8 0,0 0-10 0,0 0-10 15,0 0-12-15,0 0-13 0,0 0-9 0,0 0-13 16,0 0-10-16,0 0-4 0,0 0 2 0,5 4-1 0,-5-4 2 0,0 6 1 0,0-1-2 0,0-1 5 16,0 0-1-16,5 1 3 0,-5 1-1 0,0-2 2 15,0 7 4-15,8-8-1 0,-8 9 3 0,0-3-8 0,0 1-19 0,0-1-15 0,0 0-20 0,0 3-19 0,0-3-21 16,0 0-20-16,0 6-26 0,-8 1-25 0,8-2-29 0,0 0-68 0,0 0-88 16,0 2-70-16,0 2-58 0,-5-3-13 0,5 6 10 0,0-2 21 0,0-5 28 0,0 2 32 15,0-3 33-15,-5-4 38 0,5 6 38 0,-8-9 42 0,8 3 46 0,-6-3 67 16,-1-6 83-16</inkml:trace>
  <inkml:trace contextRef="#ctx0" brushRef="#br0" timeOffset="137099.2">31652 3997 0 0,'0'-5'36'0,"0"5"41"0,-5-6 19 15,5 3 17-15,0 3 14 0,-9-6 23 0,9 0 26 0,0 2 29 0,0-1 28 0,-7 5 25 0,7-6 22 0,0 6-13 0,-5-3-39 0,5 3-28 0,0-6-23 0,-6 6-9 0,6-4 1 0,-8 4-2 0,8-5 2 0,-5 5-11 0,-3 0-20 0,8-4-17 0,-5 4-19 0,-2 0-15 16,0-5-9-16,0 5-5 0,1 0-6 0,-1 0 0 0,2-7-1 0,-3 7 0 0,2 0 4 15,1-4-4-15,-3 4-2 0,0 0-4 0,3 0-8 0,-3 0-4 0,3 0-8 16,0 0-4-16,-4 0-7 0,4 0-3 0,-2 0-7 0,1 0-6 0,-1 0-7 16,0 0-9-16,0 0-8 0,2 4-6 0,-2 3-6 0,1-7-3 0,6 5-1 0,-8-1-2 15,2 1 1-15,-1 5 0 16,7-7 2-16,-5 3 2 0,-4 3 0 0,9 3 3 0,0-9 1 0,-5 8 0 0,0-3 1 0,5 3-2 0,0-2 3 0,-8 1 0 16,8-4 2-16,0 3-1 0,0 1 2 0,0-1-2 15,0-4 1-15,0 5-1 0,0 1 1 0,0-7 0 0,0 5 1 0,0-3-1 16,8-2 3-16,-8 1 2 0,5 4 1 0,0-3 2 0,-5 0 2 0,9-2 2 0,-4 1 2 0,-5 1-2 0,7-2-1 15,-1-4-1-15,2 3-2 0,-2 3-3 0,1-6-7 0,-2 5-5 0,2-5-6 0,0 4-8 16,0-4-6-16,6 0-12 0,-8 0-13 0,4 0-30 16,-4 0-40-16,0 0-42 0,8 0-41 0,-5 0-48 0,0-4-46 0,3 4-14 0,-3-5 1 0,-3 5 10 0,8-6 15 15,-6 3 18-15,0-1 19 0,0-2 25 0,-2 1 27 0,3 1 39 16,-3-2 44-16,3 0 44 0,-2-3 62 0</inkml:trace>
  <inkml:trace contextRef="#ctx0" brushRef="#br0" timeOffset="137414.54">31638 4001 73 0,'0'-4'141'0,"-7"-1"42"0,7-1 32 0,0 3 29 15,0-3 29-15,-5 0 28 0,5 2 31 0,0-1 26 0,0-1 27 0,-6 6 25 0,6 0 22 16,0-3-62-16,0 3-108 0,0 0-57 0,0-6-32 0,0 6-18 0,0 0-13 0,0 0-12 16,0 0-13-16,0 0-18 0,0 0-17 0,0 0-16 0,0 0-17 0,0 0-15 15,0 0-14-15,0 0-9 0,0 0-8 0,0 0 1 0,0 0 2 0,0 6 1 16,0-3 3-16,0 8 0 16,0-7 1-16,0 8 1 0,6-3-1 0,-6 0 4 0,0 6 4 0,0 1 2 15,0-2 5-15,0 0 1 0,-6 0-2 0,6 7-6 0,0-8-5 0,0 8-7 0,0-2-4 16,0-1-4-16,0 3-2 0,0 0-2 0,0-3 0 0,0 7 0 0,0-6-1 0,0 1 0 15,0-1 1-15,0 0-1 0,0 1 3 0,0 1 0 0,0-8 1 0,0 7 0 0,0-4 0 0,0-3 1 0,0 2 0 0,-8-1 0 16,8 2 1-16,0-7 0 0,0 0-1 0,0 1 0 16,-5 1-1-16,5-1-1 0,0-1-1 0,-8-4-3 0,8-1-3 0,0 2-3 15,-5-2-3-15,5 1-3 0,-7 0-1 0,7-5-5 0,-7 4-4 0,7-4-5 0,-7 6-7 0,7-6-5 0,-6 0-7 16,-1 0-8-16,7 0-11 0,-5 0-10 0,5 0-11 16,-8 0-13-16,8 0-14 0,-6 0-35 0,6-6-45 0,-5 6-41 0,5-4-40 0,-8-1-45 0,8 0-45 0,-8 1-15 15,8-2 5-15,0 2 15 0,-5-5 22 0,5-3 25 0,0 3 27 0,0 0 29 16,0-2 33-16,5-2 45 0,-5 3 48 0,8-5 47 0,-8 0 60 0</inkml:trace>
  <inkml:trace contextRef="#ctx0" brushRef="#br0" timeOffset="137635.31">31820 4230 84 0,'0'0'149'0,"8"-4"42"0,-8 4 34 16,6-5 31-1,-6 5 30-15,7 0 30 0,-7-4 33 0,0-2 30 0,0 6 33 0,0-3 27 16,0-3 27-16,0 6-61 0,6 0-111 0,-6 0-55 0,0 0-23 0,0-6-13 0,0 6-9 0,0 0-11 15,0 0-13-15,-6-3-16 0,6 3-20 0,0 0-19 0,0 0-20 0,0 0-20 0,0 0-19 0,0 0-14 0,0 0-17 0,0 0-14 32,0 0-18-32,0 0-16 0,0 0-21 0,0 0-19 0,0 0-22 0,0 0-23 0,0 0-24 15,0 0-16-15,-7 0-10 0,7 0-12 0,0 3-7 0,0-3-23 0,0 6-29 16,0-6-31-16,0 6-30 0,0-3-25 0,0 3-20 0,0-2-26 0,0 1-27 0,7-1 8 16,-7 1 22-16,0 5 23 0,0-4 24 0,0-1 24 0,0-1 27 0,6 6 35 15,-6-5 40-15,0-1 40 0,0 7 39 0,0-7 39 0,0 7 56 0</inkml:trace>
  <inkml:trace contextRef="#ctx0" brushRef="#br0" timeOffset="137808.84">31847 4451 22 0,'0'4'107'0,"0"1"49"0,0 1 42 0,0-6 33 0,0 0 31 0,0 0 32 16,0 0 32-16,0 0 34 0,0 0 33 0,0 0 33 0,0 0 32 0,0 0-30 15,0 0-65-15,0 0-57 0,0 0-50 0,0 0-32 0,0-6-22 0,0 6-15 16,0 0-11-16,0-5-18 0,0 5-19 0,0 0-19 0,0 0-24 0,0 0-21 0,0-4-22 16,0 4-16-16,0 0-14 0,0 0-15 0,0 0-13 0,0 0-16 0,0 0-21 15,0 0-23-15,0 0-25 0,0 0-27 0,0 0-25 0,0 0-28 0,0 0-24 16,0 0-29-16,0 0-27 0,0 0-34 0,0 0-34 0,0 0-47 0,0 0-47 0,0 0-18 15,0 4 2-15,0-4 18 0,5 5 30 0,-5-5 33 0,0 0 36 0,0 0 35 16,7 0 37-16,2 0 38 0,-9 0 40 0,5-5 42 0,2 1 44 0</inkml:trace>
  <inkml:trace contextRef="#ctx0" brushRef="#br0" timeOffset="138267.46">32062 4279 6 0,'6'-4'86'0,"-6"-1"50"0,0 1 36 0,0-2 30 0,8 2 33 0,-8-1 28 16,0-1 30-16,-8 2 30 0,8-7 31 0,0 7 27 0,0-1 27 0,0 1-21 15,0-2-48-15,0 3-50 0,0-3-49 0,0 0-24 0,-6 3-13 0,6-3-12 0,0 0-12 16,0 6-10-16,0-4-12 0,0-1-13 0,0 5-14 0,0-6-13 0,0 6-11 16,0 0-10-16,0 0-9 0,0 0-11 0,0 0-11 0,0 0-10 0,0 0-10 0,0 0-11 15,-7-3-10-15,7 3-7 0,0 0-12 0,0 0-8 0,0 0-12 0,0 0-8 16,0 3-6-16,-5-3-7 0,5 0-3 0,0 6-2 0,-9-6 0 0,9 5 1 16,0-1 3-16,-5 2 2 0,5 0 0 0,0 3 4 0,-5-3 3 0,5 3 3 0,0-5 3 15,-8 5 5-15,8-4 4 0,0 5 0 0,-5 1 0 0,5-7-5 0,0 6-3 0,0-1-9 16,-8 2-7-16,8-2-6 0,0-3-3 0,0 9-5 0,0-11-1 0,8 11-4 15,-8-6 0-15,0 0-3 0,0 3 0 0,5-3 0 0,-5 0 0 0,8-5 3 16,-8 7 4-16,5-1 7 0,-5-4 8 0,5 3 6 0,4-5 3 0,-9 1 6 0,5-1 3 16,2 2 5-16,-1-1 5 0,-6-5 6 0,8 4 6 0,-2-4 5 0,1 5 6 0,-2-5 5 15,-5 0 7-15,8 0 6 0,-2-5 6 0,-1 5 7 0,3 0 7 0,-3-4 5 16,2-1 9-16,2-1 6 0,-4 2 7 0,0-1 4 0,3 1 5 0,-3-1 5 0,9 1 3 16,-14-8 6-16,7 8 3 0,-1-7 0 0,2 7-2 0,-8-5-5 0,5 0-6 15,-5-3-7-15,8 3-8 0,-8 0-8 0,0-6-7 0,0 6-7 0,0-7-10 16,0 1-6-16,0 1-9 0,0 0-8 0,0 3-7 0,0-4-5 15,0 2-4-15,-8 4-5 0,8-6-2 0,-5 3 0 0,5 3-4 0,-8 0-5 0,2 5-6 0,-1-2-8 0,7-3-8 16,-6 9-9-16,-2-6-10 0,3 0-8 0,-3 3-9 0,3 3-11 0,5 0-14 16,-5-6-11-16,-4 12-14 0,2-6-13 0,2 0-12 0,-3 3-11 0,8 3-10 15,-5 0-6-15,-1 3-5 0,-2-3-10 0,3-2-17 0,5 5-25 0,-7 0-37 0,7 3-27 16,0-9-28-16,-6 9-21 0,6-9-22 0,0 7-5 0,0-5 1 0,6 4 15 0,-6-3 22 0,0 4 24 16,7-5 26-16,-7-1 32 0,5 2 33 0,3-2 42 15,-2 1 42-15,-1-5 41 0,3 4 43 0</inkml:trace>
  <inkml:trace contextRef="#ctx0" brushRef="#br0" timeOffset="138599.12">32297 4275 0 0,'13'0'13'0,"-8"-5"94"0,4 5 57 0,-4-4 38 0,2 4 35 0,-1-6 29 0,-6 2 32 0,5 4 28 0,-5-5 29 0,0-1 27 0,8 2 25 0,-8-2 11 0,0-3 4 0,0 4-61 0,0 1-95 0,8-2-52 0,-8 3-31 0,0-3-13 0,0 0-11 16,0 3-9-16,0-3-10 0,0 0-9 0,0 6-13 0,0 0-7 0,0 0-7 0,0 0-5 0,0-4-8 0,0 4-5 0,0 0-11 16,0 0-9-16,0 0-9 0,0-5-10 0,0 5-11 0,0 0-10 15,0 0-11-15,0 0-8 0,-8 0-10 0,8 5-7 0,-8-5-8 0,8 4-6 0,0-4-7 16,-5 6-3-16,5 0-4 0,-6-6-1 0,6 3 2 0,-7 3 0 0,7 0 3 0,-5 3 4 15,5-5 2-15,-9 1 4 0,9 4 1 0,-5-3 0 0,5 4-2 0,0-5-1 16,0-1-2-16,-7 6-1 0,7-1-2 0,0-4-1 0,0 1-1 0,0 3 0 0,0-3-2 16,0 4 1-16,0-5 1 0,0-1-1 0,0 0 1 0,0 7 3 0,7-8 1 15,-7 3 6-15,0 0 0 0,0-3 3 16,5 3 4-16,4 0-1 0,-9-2 4 0,5 1 4 0,-5-5 2 0,7 4 7 0,-1-4 6 0,-6 0 8 16,5 5 13-16,3-5 13 0,0 0 12 0,-3-5 14 0,1 5 12 0,-6 0 13 15,7-4 9-15,-1-1 10 0,2 1 8 0,-1-2 6 0,-2 0 0 0,1 3 2 0,2-3-5 0,-3-3-6 0,-5 3-7 16,8-3-11-16,-1 5-11 0,-7-7-10 0,6 7-8 0,-6-7-10 0,0 1-10 0,0 1-11 15,0 4-9-15,0-5-14 0,0 1-15 0,0-1-21 0,-6-1-18 0,6 2-24 16,-7-1-25-16,-1 1-33 0,3 0-32 0,-3 3-38 0,-3 0-41 16,4 2-74-16,-7-1-88 0,1 5-82 0,0 0-74 0,0 5-21 0,-5-5 7 0,4 4 25 0,-4 2 30 0,2 0 39 15,-3-3 41-15,6 3 45 0,-6 0 49 0,-1-3 51 0,1 3 55 0,-2-2 71 16,8 1 76-16</inkml:trace>
  <inkml:trace contextRef="#ctx0" brushRef="#br0" timeOffset="149352.31">16341 12090 74 0,'0'-4'148'0,"0"-1"46"15,5-5 36-15,-5 4 37 0,0 1 36 0,0-4 34 0,-5 5 36 0,5-2 32 0,0-3 32 0,0 3 28 0,0 3 28 0,-8-3-55 0,8 0-103 0,0 2-58 0,0-1-31 0,0-1-17 0,0 6-11 0,0-3-12 0,0-1-14 0,0 4-16 0,0-6-15 0,0 6-16 0,0 0-12 0,0-5-17 16,0 5-13-16,0 0-16 0,0 0-15 0,0 0-16 0,0 0-17 0,0 0-15 0,0 0-12 0,0 0-9 16,0 0-11-16,0 0-4 0,0 5-7 0,0 1-4 0,0-2 1 0,-6 5-1 0,6 0 3 15,0 6 3-15,0-3 3 0,0 1 3 0,0 7 5 0,0-1 3 0,-5 0 4 16,5 1 2-16,0 5 1 0,0-1-1 0,-7 6 2 0,7-6 2 0,0 10-1 15,-9 0 3-15,9 0 1 0,-5 1 1 0,5 5 0 16,-7-3 4-16,7 3 0 0,-6-1 0 0,6 1 1 0,0 2 2 0,-5-2 1 0,5-1-1 16,0 6 2-16,-8-7-1 0,8 7 0 0,0-8-3 0,0 8 2 0,0 0-2 0,0-2 1 0,0 6-1 15,0-6-1-15,0 6 2 0,0-4-1 0,0 4 0 0,0-4 0 0,0 4-1 16,0-7 1-16,-8 7 1 0,8-5 2 0,0 1-2 0,0 3 2 0,0-5 0 16,0 2 0-16,0-2 2 0,0 2-1 0,-5 4 2 0,5-5 2 0,0 1-1 15,0 3 1-15,-6-5-1 0,6 0-2 0,-7 6 0 0,7-4-2 0,0-5-1 0,-6 2-2 16,6 3-3-16,0-7 0 0,0 3-3 0,-8-3-2 0,8-4-5 0,0 7-3 0,0-7 0 15,0-1-2-15,0-2 0 0,0 2-1 0,8-3 1 0,-8-2-2 0,0-3 0 16,0 5 0-16,0-6 2 0,0 0-1 0,6-5 2 16,-6 5-1-16,0-3 1 0,0 3 0 0,0-5 1 0,0 2 1 0,0-2-1 0,7-1-1 0,-7 3 1 15,0-2 0-15,0-5 0 16,0 7-1-16,0-7 1 0,0 0 0 0,0-4 0 0,0 5-2 0,0 0 2 0,0-6-1 0,0 7 1 0,0-7-3 0,0 0 2 0,0 1-1 16,0 0-5-16,-7 0-3 0,7 0-4 0,0-5-4 0,0 4-5 0,0-5-5 15,0 2-5-15,0-1-5 0,0-1-8 16,0-4-6-16,0 6-6 0,0-6-9 0,0 0-8 0,0 0-4 0,0 0-4 0,0 0-6 0,0 0-12 15,0 0-11-15,0 0-16 0,0 0-20 0,0 0-21 0,0 0-22 0,-6 0-19 0,6-6-18 0,0 2-27 16,-8-1-29-16,8-1-40 0,-7 2-42 0,7 1-49 0,-5-3-52 0,5 1-7 0,0-5 13 16,0 4 29-16,0-3 32 0,0 4 38 15,0-5 39-15,0 1 38 0,0 5 37 0,5-8 44 0,-5 9 45 0,0-8 50 0,0 7 62 0</inkml:trace>
  <inkml:trace contextRef="#ctx0" brushRef="#br0" timeOffset="149716.04">16053 15020 0 0,'-7'0'13'0,"-5"7"123"0,5-7 68 0,2 0 44 0,-10 5 33 0,10-5 35 0,-2 0 35 0,0 0 34 15,2 4 35-15,-3-4 29 0,3 0 28 0,-3 0 25 0,8-4 23 0,-6 4-90 0,6-5-157 0,0 5-72 0,0-7-26 0,0 7-14 0,0 0 0 0,0-3-12 0,0 3-11 0,0-6-17 32,0 6-11-32,0 0-11 0,0-5-6 0,0 1-8 0,0 4-7 0,0-6-7 15,0 3-10-15,0 3-10 0,0 0-9 0,0 0-8 0,6-6-9 0,-6 6-5 16,0 0-8-16,0 0-4 0,0 0-7 0,0 0-2 0,8 0-7 0,-8 6 0 0,5-6-2 15,-5 3-2-15,0 3 2 0,8-6 2 0,-8 4 0 0,5 1 2 0,2 1 1 16,-7 4 2-16,7-5 1 0,-7-1-2 0,5 5 2 0,-5-3-2 0,7 3 0 16,1 0 0-16,-8-3 1 0,5 4-2 0,-5 1-2 0,7-8-1 0,0 7-2 0,-7-5-2 15,5-1 1-15,-5 2-1 0,7 0-2 0,2-3-1 0,-9 3 1 0,5-6 2 16,1 0-2-16,-6 5 1 0,7-5 3 0,-2 0 2 0,4 0 1 0,-4-5 5 16,2-1 1-16,4 6 2 0,-3-3 0 0,0-9 0 0,4 8 2 0,0-7-1 0,3 4 2 15,-4-4 0-15,2-5-2 0,2 7 0 0,-3-6-4 0,-7 2-5 0,10 1-9 16,-2-2-12-16,-7 1-11 0,7 3-13 0,-5-5-12 0,-3 0-12 0,1 4-9 15,1-2-15-15,-2 4-11 0,-5-7-16 0,9 5-23 0,-2 2-22 0,-7 0-28 16,0 5-19-16,5-2-20 0,-5 0-32 0,0 2-39 0,0 4-46 0,0 0-48 0,0 0-33 16,0 10-25-16,0-4 2 0,0-2 15 0,-5 1 29 0,-2 4 32 0,7-5 38 0,-9 7 39 15,4-7 39-15,-8 8 40 0,8-3 48 0,-11-4 52 0,11 3 55 0,-8 3 66 16</inkml:trace>
  <inkml:trace contextRef="#ctx0" brushRef="#br0" timeOffset="150442.53">14569 15242 0 0,'-8'0'24'15,"3"-6"72"-15,-9 0 37 0,9 6 27 0,-2-3 24 0,1-3 23 0,-8 1 24 0,7 1 23 0,2 4 22 0,-2-6 20 0,0 3 19 0,0 3-3 0,1-6-19 0,6 2-45 0,-7 4-65 0,1-5-27 0,6 5-10 0,-8-6-6 0,8 6-2 0,-5 0-7 0,5 0-10 0,0-4-10 0,0 4-12 16,0 0-10-16,0 0-11 0,0 0-8 0,0 0-5 0,0 0-5 0,0-6-2 16,5 6-4-16,-5 0-3 0,8 0-4 0,-8 0-1 0,6 0 1 0,1 0 2 0,6 0 1 15,-6 0 5-15,5 0 5 16,1 0 5-16,1 0 3 0,6 0 3 0,-1 0 0 0,-7 0-3 0,15 0-3 0,-8 6-3 0,2-6-1 0,2 0-4 0,6 0-1 16,3 4-5-16,-8-4 0 0,10 0-4 0,6 0 1 0,-3 0-1 0,2 0 1 15,0 0-2-15,9 0 1 0,-4 0 1 0,9 0-2 0,-8 0 0 0,7 0 1 16,1 0-2-16,5-4 1 0,1 4-4 0,6-6 1 0,1 6 0 0,-3-5-1 0,3 1 3 15,5 4-3-15,2-5-2 0,4 1-4 0,2-2-4 0,6 2 0 0,-7-1 0 16,-1-1-1-16,9-3 1 0,4 3-3 0,-6 2-1 0,8-1-5 0,0-1-1 16,-2 2-1-16,8 1-1 0,-6-3 0 0,5 1-1 0,-5 5 0 0,5-4 0 15,1-2 1-15,5 6 2 0,-4-6-2 0,-1 2-4 0,0-1 3 0,7 0 3 0,-3 1 2 16,2 4 0-16,1-6 0 0,-1 2-4 0,2-1 2 0,2 1 4 0,-2-1 0 16,4-2 0-16,1 4 0 0,-7-3-8 0,7-3 1 0,0 3-1 0,-1 3 1 15,2-7-1-15,-2 5-4 0,1-5-1 0,7-1-2 0,-8 2 1 0,-1-1-2 0,1 1-1 16,8 0-2-16,-7-3-3 0,1 3 0 0,-2-1 4 0,1 1-1 0,-7 0 1 15,7-3 0-15,-6 8-4 0,6-7 0 0,-8 2 2 0,1 0 2 0,0 5-2 0,-7-8-1 16,2 9-4-16,-1-8 2 0,0 7 0 0,-1-2-1 16,-6 2-1-16,0-1 1 0,-7 1-4 0,1-1 0 0,-6-1 1 0,-1 6-1 0,-1-4 0 0,-4 4-2 15,-7 0-4-15,-3 0-2 0,3 0-5 0,-8 0-11 0,-5 0-6 0,-9 0-12 0,4 4-7 16,-9 2-12-16,-2-6-12 0,-2 5-13 0,-12-1-10 0,4 1-15 16,-13-1-12-16,5-4-15 0,-5 6-9 0,-1-2-4 0,-8-4 4 0,-5 5 4 0,9-5 5 15,-9 6 0-15,0-3 3 0,-9 4-6 16,9-2-7-16,-5 4-8 0,-8-5-9 0,5 5-22 0,-5 2-26 0,1-1-44 0,-2 0-54 0,-4 4-53 0,-9-4-50 0,6 4-18 15,-3-4 3-15,-8 5 15 0,-2 0 21 0,-5 0 30 0,2-5 33 0,-10 5 35 16,0-6 39-16,2 6 43 0,-5 0 51 0,-3-6 56 0,-5 1 72 0</inkml:trace>
  <inkml:trace contextRef="#ctx0" brushRef="#br0" timeOffset="151469.37">14680 15096 88 0,'0'0'158'0,"0"-6"44"0,-9 1 36 0,9 5 32 0,0 0 33 0,0-4 28 0,0 4 28 0,0 0 23 0,0 0 21 0,-5-6 15 16,5 6 15-16,0 0-76 0,0 0-127 0,0 0-68 0,0 0-42 0,0 0-19 0,0 0-8 0,0 0-11 0,0 0-9 0,5 6-9 0,-5-2-5 0,0 7-5 0,0-8 1 0,9 7 1 0,-9-1 5 16,0 6 4-16,5 0 4 0,-5 0 5 0,0 0 2 0,0 0-3 0,7 4-1 0,-7-1-4 15,0 3-6-15,0 3-1 0,0 1-6 0,0-1-4 0,0 7-7 0,0-9-5 16,0 14-7-16,-7-8-4 0,7 7-2 0,0-1-4 0,-5 0-4 0,5 5-4 0,-9 1-3 15,9 2-2-15,-5 3-1 0,5-1 2 0,-5 1-2 0,-3 4 5 0,8-1 4 16,-5 5 3-16,-3-5 4 0,2 7 0 0,-1-6 2 0,1 5 1 0,-1-2-1 0,1 3 1 16,-1 0 0-16,1-4 0 0,1 4-3 0,-4 0 2 0,2-3-2 0,2 3 0 15,-3-7-1-15,3 7-2 0,-1-7 1 0,-2 1-1 0,8-6 2 0,-5 2 0 16,-2-2-1-16,1 2 2 0,6-7-3 0,-8 1 1 0,8 1 1 0,-6-7-3 16,6 7-2-16,-7-5-3 0,7-1 0 0,-5 0-1 0,5-4-3 0,0 3 0 15,-7-4-1-15,7 0 0 0,0 2-2 0,0-3 1 0,0-4-2 0,-7 0-1 0,7 1-1 16,0-1-1-16,7-3 0 0,-7-2-3 0,0 1 2 0,0-7-2 0,0 8-1 15,7-6-1-15,-7-2-1 0,0 2 1 0,5-5-1 0,-5 4-2 0,7 1 1 16,-7-5 1-16,6 1-1 0,2-2 2 0,-8 1 1 0,6-1 0 0,1-3 0 0,-2 3 1 16,3-3 1-16,-2 3-1 0,-1-5 1 0,3 2 1 0,-3-3 1 0,2 3-2 15,2-1 1-15,2-1-1 0,-4-4 2 0,-1 6 0 0,7 0-2 16,-6-6-1-16,7 4 1 0,-9 1-2 0,8-5 0 0,1 4 1 0,-9 1-1 0,10-5 0 16,-3 4 1-16,0-4 0 0,2 6 1 0,-1-1 1 0,-1-5 1 0,2 4 1 15,4-4 1-15,-2 0 4 0,3 5 3 0,-6-5 1 0,6 7-2 0,1-7 3 0,-1 0 0 16,7 3 3-16,1-3-1 0,-9 0 4 0,8 0-1 0,1 6 0 0,4-6-3 0,-4 0 2 15,-1 0-1-15,8 5-2 0,-11-5 2 0,12 0-3 0,-3 0 2 0,2 0-3 16,-3 0-3-16,8 0 0 0,-7 0 1 0,16 0-3 0,-9 0-2 0,5 4 2 16,2-4 0-16,6 6 0 0,-7-6-2 0,8 4 2 0,-1 1 0 0,6-1 0 15,-5-4-1-15,5 5-1 0,0 1 2 0,1-2 1 0,1 2-1 0,3-6 0 0,3 5 1 16,-1-1 2-16,1-4-3 0,-3 0-2 0,10 5 2 0,-1-5-1 0,-6 4-1 0,5-4 2 16,0 6 0-16,8-6 4 0,-8 4 1 0,8-4-1 0,-8 5 0 0,13-5-3 15,-4 5 0-15,-4-5-1 0,3 4 2 0,-1-4 0 0,7 0-1 0,-9 0-1 16,11 0-1-16,-3 7-2 0,1-7 0 0,-1 0-1 0,0 0-1 0,3 5 0 15,-3-5 1-15,6 4 0 0,-6-4 3 0,8 0 0 0,-7 5 1 0,7-1-2 0,-8-4 2 16,6 6 2-16,-3-6-1 0,2 0-1 0,3 3 0 0,0-3 0 0,-2 6-1 16,2-6-2-16,-8 5-1 0,6-5 0 0,2 4-1 0,0-4 0 0,-2 6 0 0,2-6-2 15,0 6 0-15,0-6-2 0,-8 4-2 0,7-4 0 0,-1 0-2 0,0 5 0 16,-5-5-2-16,2 0 2 0,-3 4 3 0,0-4-2 0,0 0-3 0,1 0-2 16,-7 0-1-16,1 0-1 0,1 0 2 0,-4 5-1 0,3-5 1 0,-8 0 2 15,7 0-2-15,-6 0 0 0,-1 0-3 0,0 0-2 0,1 0-1 0,-6 0-3 16,5-5-3-16,-6 5-1 0,1 0-3 0,-2-4-8 0,-5 4-6 0,8-5-9 0,-10 1-13 15,1 4-11-15,-5-6-14 0,0 0-16 0,0-3-19 0,-3 3-25 0,-5 3-25 16,-6-7-30-16,8 1-31 0,-7-3-23 0,-1 3-19 0,-7 0-42 0,-6-6-59 0,6 6-66 16,-6-12-68-16,-8 8-19 0,3-2 11 0,-1-6 24 0,-8 2 31 0,1-5 41 15,-5 0 40-15,-2 5 45 0,1-11 46 0,-7 6 41 0,0-1 41 0,-7-5 57 16,7 2 65-16</inkml:trace>
  <inkml:trace contextRef="#ctx0" brushRef="#br0" timeOffset="151929.68">22624 14777 0 0,'-6'-9'1'0,"6"-1"98"0,-6-1 68 0,6 1 46 0,-7 1 33 0,2 4 33 0,5-5 29 0,-8 7 28 0,8-9 28 0,-6 8 26 0,6-1 23 0,0-1 22 0,-7 2 19 0,7 4-74 16,0-5-129-16,0 5-68 0,0 0-41 0,0 0-24 0,0 0-17 0,0 0-14 0,0 0-17 0,-6 0-10 0,6 5-11 16,0-1-8-16,-5 2-4 0,5 3-2 0,0 3-1 0,-8-3 0 0,8 4 2 0,0 7 2 0,0 1 3 0,0-2 6 15,-8 6 10-15,8 2 4 0,0 4 4 0,0-2 2 0,0 5 2 0,0 0-5 16,0 5-3-16,0 1-3 0,0-1-6 0,0 4-2 0,0-4-3 0,0 10-2 0,0-5-3 15,0 6-4-15,0-1-4 0,0 4-4 0,-5 1 0 0,5 0 0 0,0 4 1 0,0 0 4 16,0 6-2-16,-7-6 3 0,7 6 2 0,-6-6-1 0,6 6-2 0,-5 0-3 16,5 3 0-16,-9-3-3 0,2-1-1 0,7 2-3 0,-5 2-4 0,5-3 0 15,-6-1-4-15,-2 7-4 0,8-7-3 0,-5-4-3 16,5 4-2-16,-8-5-3 0,8 0-2 0,-5 3-1 0,5-9 0 0,-7-3-2 0,7 5 2 0,0-5 0 0,-7 0-2 16,7-6-4-16,-5 2-8 0,5 0-12 0,-8-8-15 0,8 3-19 0,-7-1-19 15,7-5-25-15,-5-4-25 0,-4-2-29 16,9-4-36-16,-5 3-60 0,0-9-78 0,-3 1-85 0,2-4-92 0,-1 0-29 0,-6-9 0 0,7 3 17 0,-7-5 27 0,0-4 33 15,-1-4 38-15,2-1 40 0,-7-5 44 0,-1-5 47 0,0-4 52 0,0-1 66 16,-6-5 72-16</inkml:trace>
  <inkml:trace contextRef="#ctx0" brushRef="#br0" timeOffset="152230.04">15480 16174 36 0,'-31'-4'86'0,"-1"4"6"16,5-12-12-16,1 9-24 0,-1-3-26 0,7-3-15 0,1-2-8 0,-2 2-3 0,2-5-2 0,1 3-1 0,4-4-1 0,2 6-41 0,-1-4-57 0,7 1-9 0,-2 3 11 0,-4-6 34 0,3 6 57 0</inkml:trace>
  <inkml:trace contextRef="#ctx0" brushRef="#br0" timeOffset="152908.81">14830 15968 33 0,'-14'5'105'0,"1"-5"38"0,0 0 30 15,0 0 27-15,-1 0 24 0,7 0 24 0,-4 0 21 0,-2 0 19 0,0 0 19 0,-1 0 18 16,1 0 19-16,6 0-42 0,-7 0-81 0,4 0-48 0,2-5-32 0,-5 5-15 16,7 0-7-16,-1 0-7 0,1-4-7 0,-1 4-1 0,1 0-3 0,-1 0 1 15,1-6-1-15,6 6-4 0,-5 0-6 0,5 0-4 0,0 0-6 0,0 0-5 16,0 0-9-16,0 0-9 0,0 0-12 0,0 0-12 0,0 0-12 0,0 0-8 16,0 0-9-16,0 0-1 0,0 0-1 0,0 0 2 0,5 6 2 0,-5-6 5 0,6 4 2 15,1 1 8-15,6-5 7 0,-7 6 11 0,7-3 9 0,0 3 9 0,-5 0 10 0,11-3 5 16,-7 3 5-16,8 0 0 0,0-2-1 0,-1-4-5 0,7 5-2 15,-8-1-4-15,9 1-3 0,6-1-3 0,-1-4-5 0,3 6-2 0,-3 0-3 0,7-6-5 16,-7 3-2-16,14-3-4 0,-8 6-1 0,9 0-4 0,-8-6-2 0,6 3 1 16,0-3-3-16,7 6 0 0,1-6 0 0,-3 4 1 0,10-4 1 0,-1 0-1 15,-1 0 0-15,7 0-3 0,1 0 1 0,-3 0-3 0,9-4-1 16,1 4-1-16,-2-6 0 0,1 6-2 0,1 0 2 0,4-3-3 0,1 3 1 0,2-6-4 0,-4 0 1 16,3 6-3-16,6 0 2 0,-2-3 1 0,-3-3 3 0,4 6 1 0,0-6 1 15,0 6-2-15,8 0 1 0,-7-4 3 0,7 4 1 0,-8 0 2 0,0 0 5 16,6 0 0-16,2 0-1 0,0 0-1 0,-2 4 1 0,2-4-2 0,0 0-1 0,0 0-2 15,3 6-2-15,-3-6-2 0,6 0-3 0,-7 6-2 0,7-6-1 0,0 0-4 16,-9 3-6-16,11-3-2 0,-2 0 2 0,-1 0-2 16,0 0 0-16,1 0-3 0,2 0 1 0,-5 0 0 0,4-3-3 0,4 3 1 0,-5 0-1 0,2-6 0 0,-5 6 0 15,4-6 2-15,-9 6-1 0,8 0 4 0,-6-4-1 0,5 4 2 0,-7 0 4 16,2 0-2-16,0 0-2 0,-7 0 1 0,-1 0 3 0,8 0 0 16,-8 0 3-16,0 4-1 0,-4-4-1 0,-2 0 2 0,6 6 1 0,-13-6-4 0,1 6-2 15,6-6-4-15,-12 3-2 0,6-3-2 0,-8 0 2 0,1 0-2 0,-7 0 2 16,2 6-3-16,-2-6-2 0,-6 0-2 0,-6 0 1 0,-2 6-4 0,4-6 1 0,-16 0-1 15,-1 0 3-15,3 3 1 0,-8-3-4 0,-7 0 1 0,2 0 1 0,-2 0-2 16,-7 0 2-16,1 6 0 0,-6-6 2 0,0 0 2 0,-2 0 4 0,-5 0 1 0,0 0 3 16,0 0 1-16,0 0 2 0,0 0 0 0,0 0 1 0,0 0-4 0,0 0-1 15,0 0-5-15,0 0-8 0,0 0-8 0,0 0-11 0,0 0-17 0,0 0-21 16,-5 0-24-16,5 0-29 0,-7 0-35 0,0-6-40 0,2 6-54 0,-3 0-58 16,1-3-114-16,-7 3-135 0,4-6-52 0,2 0-13 0,-5 6 10 0,0-9 24 0,-6 3 31 15,6-3 38-15,-8 0 44 0,8-7 48 0,-6 1 53 0,7 1 58 16,-8-5 67-16,0-6 73 0</inkml:trace>
  <inkml:trace contextRef="#ctx0" brushRef="#br0" timeOffset="165050.96">17123 15172 11 0,'0'0'51'16,"0"0"25"-16,0 0 24 0,0 0 28 0,0 0 31 0,0 0 30 0,0 0 31 0,0 0 26 0,0 0 25 0,0 0 8 0,0 0-6 0,0 0-3 0,0 0-8 0,0 0-4 0,0 0-6 0,0 0-5 0,0 0-8 0,0 0-14 15,0 0-16-15,0 0-15 0,0 0-16 0,0-5-7 0,0 5-8 0,0 0-5 0,5 0-4 0,-5 0-5 0,0 0-8 0,0 0-5 0,0 0-8 0,0 0-9 16,0-4-10-16,0 4-10 0,0 0-6 0,0 0-11 0,0 0-5 0,0 0-5 16,0 0-9-16,0 0-7 0,0 0-5 0,0 0-10 0,0 0-8 0,0 0-7 15,0 0-7-15,0 0-9 0,0 0-8 0,0 0-6 0,0 0-8 0,0 0-3 16,0 4-2-16,-5-4 0 0,5 0 2 0,0 11 3 0,0-7 6 0,0 7 3 0,0-7 6 15,0 11 3-15,0-6 6 0,0 6 5 0,0 0 7 0,0-1 3 0,0 6 6 16,0-1 2-16,0-4 2 0,0 9-3 0,0-3-4 0,0-3-3 0,0 7-8 0,0-1-2 16,-8 0-3-16,8 1-2 0,0-1-3 0,0 6-3 0,-5-6-2 15,5 5-3-15,0-5 0 0,-8 6-2 0,8-6-1 0,0 7-1 0,-6-7 1 0,6 0-1 16,-7 0 2-16,7-4 0 0,0 4-2 0,0-3 0 0,-6-6-6 0,6 3-7 16,0-2-10-16,0-2-10 0,-8 0-11 0,8 0-16 15,0-4-14-15,0 1-16 0,0-2-21 0,-5 1-24 0,5-1-24 0,0-3-31 0,0 3-29 0,0-3-62 16,0-3-77-16,0-3-66 0,0 6-59 0,0-6-13 0,0 0 8 0,0 0 20 15,0 0 27-15,0 0 32 0,0 0 36 0,0-6 39 0,-8 3 41 0,8-9 44 0,-5-2 48 0,5 0 65 16,-7-6 77-16</inkml:trace>
  <inkml:trace contextRef="#ctx0" brushRef="#br0" timeOffset="168965.49">15428 15486 0 0,'0'-6'57'0,"0"2"45"0,0-1 32 0,0-1 34 0,0 2 32 0,0-2 30 0,0 6 25 0,-6 0 25 0,6-3 21 0,0-3 20 0,0 6 22 0,0-5-21 0,0 5-44 0,0-4-33 0,0 4-27 0,0 0-19 0,0-6-19 15,0 6-16-15,0 0-21 0,0-5-13 0,0 5-10 0,0 0-10 0,0 0-6 0,0 0-12 0,0 0-7 0,0 0-13 0,0 0-12 0,0 0-16 0,0 0-17 0,0 0-15 16,0 0-17-16,0 0-11 0,0 0-6 0,0 0-5 0,0 0-3 16,0 5-2-16,0 1-3 0,0-2 3 0,0 7-1 0,0-8 3 0,0 7 5 0,0 1 5 15,0-1 8-15,0-1 7 0,0 6 9 0,0-5 2 0,0 4 2 0,-5-4-1 16,5 4-6-16,0 2-5 0,0-3-6 0,0 7-8 0,0-4-4 0,0-2-8 15,-9 5-5-15,9-3-7 0,0-2-5 0,0 5-5 0,-7-4-6 0,7 0-5 0,0-2-7 16,0 2-1-16,0 0 1 0,0-5 5 0,-5 5 3 0,5-6 6 0,0 0 1 16,0-3 6-16,0 3 1 0,0-3 5 0,0 0 2 0,0-6 7 0,0 3 4 15,0-3 7-15,0 0 7 0,0 0 4 16,0 0 6-16,0 0 5 0,0 0 5 0,0 0 5 0,0 0 0 0,0 0 5 16,5 0 4-16,-5-3 1 0,0-3 2 0,7 0 3 0,-7 3 2 0,0-9 6 15,0 3 5-15,9 5 1 0,-9-5 0 0,0-6-3 0,5 3-6 0,-5 3-4 0,0-6-1 0,6 6-1 16,-6-7-1-16,0 3-1 0,7-1 1 0,-7-1-2 0,0 6-2 0,5-7-7 0,-5 1-3 0,0 1-5 15,9-2-1-15,-9 7-1 0,0-6 3 0,7 6-1 0,-7-1 0 0,0 0 1 0,0 1 0 16,0-2 2-16,5 7-1 0,-5-5 1 0,0 4-2 0,0-2-2 16,0 7-3-16,0-3-1 0,0 3-1 0,0 0-3 0,0 0-2 0,0 0-1 0,0 0 1 15,0 0-5-15,0 0 1 0,0 0-1 0,0 0-3 0,0 0 3 16,0 0 1-16,0 0 2 0,0 3 2 0,0 4 3 0,0-2 1 0,6-1 3 0,-6 5 2 0,0-3 3 16,0-1 1-16,5 4 2 0,-5 1 2 0,0-4 0 0,0 3 1 0,8 0-3 15,-8 1 1-15,0-1-1 0,0 3-2 0,8-3 0 0,-8 0-3 0,5 6 1 16,-5-6-1-16,0 1 1 0,7 1-3 15,-7-1 0-15,0-1-2 0,7 0 0 0,-7 0 0 0,5 3 0 0,-5-8 0 0,7 5-3 0,1-3 1 0,-8 3-1 0,5-4 1 16,-5-1-1-16,8 2 3 0,-2-6 3 0,-6 6 5 0,5-6 4 0,-5 0 4 16,8 0 5-16,-1 0 2 0,-1 0 4 0,-6-6 1 0,6 6 3 15,1-6 1-15,-2 2 2 0,3-1 0 0,-8-4 0 0,8 3-1 0,-3-3 0 0,1 0-7 0,-1-1-2 16,2 0-4-16,7-1-5 0,-7 2 1 0,-1 0-2 0,0-7-1 0,2 7 0 16,-1-6 0-16,-2 6 3 0,1 0 2 0,2-7 2 0,-3 7 4 15,3-6 2-15,-3 6 4 0,2-3 3 0,-7 3 3 0,7-6 3 16,0 6 3-16,-7 0 3 0,6-1 3 0,-6 4 1 0,0-3 5 0,7 3 2 0,-7-3 4 0,0 5 0 0,6-1 3 15,-6-1-1-15,0 6-2 0,0 0-2 0,0 0-4 0,0 0-5 0,0 0-8 16,0 0-8-16,0 0-9 0,0 0-11 0,0 0-8 0,0 0-7 0,0 0-7 16,0 6-6-16,-6-1-3 0,6-5-5 0,0 10 0 0,0-7-1 0,0 3 0 0,0 3 3 15,0 0 4-15,0 3 2 0,0-3 6 0,0 1 7 0,0 4 3 0,0-4 2 16,0 5 2-16,0-6 1 0,0 6-1 0,0 1 1 0,0-2-1 0,0 0 1 16,0 0 0-16,0 2-2 0,0 2 1 0,-7-3-1 0,7 1-1 0,0-2-2 0,0-4-8 15,0 4-7-15,0 2-9 0,0-1-11 0,0-6-14 16,0 0-10-16,7 7-13 0,-7-7-15 0,0 0-10 0,0 1-15 0,0-1-15 0,0 3-17 0,6-9-18 15,-6 8-15-15,0-7-15 0,0 6-22 16,0-5-31-16,0-5-35 0,0 4-39 0,0-4-19 0,0 0-7 0,0 0 6 0,0 0 16 0,0 0 24 0,0 0 23 0,7 0 28 16,-7-4 28-16,6-1 29 0,-6 1 32 0,5-6 37 0,-5-1 43 0</inkml:trace>
  <inkml:trace contextRef="#ctx0" brushRef="#br0" timeOffset="169497.98">16007 15446 36 0,'0'-5'134'0,"7"1"57"0,1-2 41 0,-3 1 32 0,-5 1 26 0,0 4 24 0,7-5 22 0,-7 1 20 15,0-2 16-15,0 2 14 0,7 4 16 0,-7-6-47 0,0 1-80 0,0 5-76 0,0 0-72 0,5-4-35 0,-5-2-18 0,0 6-10 0,0 0-6 0,0 0-6 0,0 0-9 0,0 0-8 0,0 0-3 16,0 0-2-16,0 0 2 0,0 0-2 0,0 0-3 0,0 10-2 0,0-5-5 16,0 1-2-16,-5 4-4 0,5-1-1 0,0-5 0 0,0 11 1 0,0-4 2 0,-7-2 2 15,7 6 0-15,0-5 0 0,-7 4-3 0,7-1-4 0,0 3-1 0,-5-7-5 16,-3 11 0-16,8-4-4 0,-7-3-2 0,7 2-4 0,-5 6-4 0,5-7-6 15,-7 5-8-15,7-3-13 0,-7 2-13 0,7 2-10 0,0-7-2 16,-5 8-4-16,5-6-5 0,0-2-2 0,-8 3-2 0,8-1-2 0,0-1 0 0,0 2-1 16,0-7 5-16,0-3 3 0,0 3 5 0,0-5 12 0,0 1 12 0,0-5 4 15,0 4 8-15,0-4 6 0,0 0 6 0,0 0 9 0,0 0 6 0,0 0 14 0,0 0 15 16,0 0 9-16,0 0 4 0,0 0 4 0,0-4 4 0,0-1 4 0,0 1 7 16,8-5 5-16,-8 3 2 0,0-3 3 0,0-7 1 0,0 7-2 0,5-6 0 15,-5 0-9-15,0 0-11 0,7 0-6 0,-7 2-6 0,0-8-1 0,7 6-1 0,-7-3-5 16,5 2-4-16,-5-2-4 0,7 3-3 0,-7-6-6 0,8 8-5 0,-3-2-2 15,-5 0-4-15,7 0 4 0,-7 0 5 0,7 2 1 0,-7 1 1 0,5 3 2 16,-5-6 1-16,7 12 4 0,-7-7 3 0,9 5 3 0,-9-5 1 0,0 4 2 16,5 3-2-16,-5 3-1 0,0-6 0 0,0 6-6 0,0 0-6 0,6-5-5 0,-6 5 1 15,0 0-3-15,0 0-4 0,7 0-3 0,-7 5-3 0,5-5-3 0,-5 6-1 16,9-6 2-16,-9 3 0 0,5 3 4 0,-5 4-1 0,7-5 2 0,-7-1 2 0,6 5 1 16,-6 2 3-16,5-1 2 0,-5 0 1 0,8 4 3 0,-8-4-1 0,8 4 2 15,-8 2 0-15,5-3-3 0,-5 2 2 0,0 0-2 0,7 5-2 0,-7-6 0 16,6 7 0-16,-6-7-3 0,0 5 0 0,6-1-3 0,-6-2-2 0,0 4 0 15,8-1-2-15,-8-4-3 0,7 4-2 0,-7-4-7 0,0 0-7 0,5-6-9 16,-5 6-9-16,0 1-9 0,6-7-11 0,-6 0-10 0,0-3-8 0,0 3-13 0,8-5-9 16,-8 7-6-16,0-7-4 0,0 1-4 0,0-5-2 0,0 6-3 0,0-6-1 0,0 4-11 15,0-4-16-15,-8 0-29 0,8 0-36 0,0 0-33 0,0 0-29 0,-6-4-27 16,6 4-21-16,-5-6-6 0,5 1 8 0,-7 1 11 0,-1-7 18 0,2 7 20 16,0-1 23-16,-1-5 31 0,2 6 35 0,-3-7 43 0,0 1 44 0</inkml:trace>
  <inkml:trace contextRef="#ctx0" brushRef="#br0" timeOffset="169670.98">16053 15759 4 0,'0'-11'70'0,"-7"7"41"0,7-5 38 0,0 4 33 0,-5-5 32 0,5 4 28 15,0 2 24-15,-7 4 21 0,7 0 21 0,0-5 18 0,0 5 15 0,0-6-30 0,0 6-60 0,0 0-43 0,0 0-35 0,0 0-31 0,0 0-33 0,0 0-24 0,0 0-23 0,0 0-14 0,0 0-5 0,0 0-6 0,7-3-3 0,-7 3-1 0,0 0-2 0,0 0 0 16,5 0 1-16,-5 3 3 0,7-3 1 0,-7 0 1 0,9 0 4 0,-4 0 0 0,-5 0 0 16,6 0-4-16,1 0-5 0,-2 0-8 0,9 0-9 0,-7-3-20 15,-1 3-20-15,7 0-22 0,-5-6-23 0,4 6-47 0,0-4-59 0,3 4-77 0,-4-5-82 0,2-1-36 16,2 3-8-16,2 3 3 0,-2-7 7 0,-2-2 16 0,6 4 20 0,-6-5 28 0,0 6 31 15,1-6 36-15,-2 0 36 0,2 0 54 0,-1-5 60 0</inkml:trace>
  <inkml:trace contextRef="#ctx0" brushRef="#br0" timeOffset="169986.5">16607 15407 0 0,'7'6'5'0,"-7"-2"120"0,0-4 87 0,0 0 59 16,0 0 41-16,0 0 34 0,-7 5 27 0,7-5 25 0,-6-5 25 0,6 5 20 15,-7-4 21-15,7 4 16 0,-5-6 15 0,5 6-87 0,-9-4-150 16,9 4-93-16,0-6-65 0,0 6-31 0,-5 0-12 0,5-5-8 0,-7 5-2 0,7-4-7 0,0 4-8 15,-6 0-4-15,6 0-2 0,-5-6-3 0,5 6-4 0,0 0-3 0,-9 0-4 16,2 6-6-16,7-6-7 0,-5 0-6 0,-3 4-3 0,8-4-3 0,-6 5-1 0,1 1-2 16,5-2 2-16,-8 6-4 0,3-5 0 0,-2-1 1 0,7 7-1 0,-7-2 3 15,0 0 0-15,7 1 3 0,-6 1-1 0,-1-1 1 0,2-1 2 0,5 6-2 16,-8-5-1-16,8-1 2 0,-6 0-2 0,6 2 1 0,-7 2 2 0,7-1-2 16,-6-3 0-16,6 0-1 0,0 1 0 0,0-1-1 0,-7 3 1 0,7 2-1 15,0-10-1-15,0 6 0 0,0-1 0 0,0 3 0 0,7-3-2 0,-7-4 2 0,0 5 1 16,0-1-1-16,6 0 2 0,-6-3 1 0,7 4 1 0,-1-5 3 15,-6 4-2-15,8-5 3 0,-3 2 1 0,2-1-1 0,-1-1-2 0,8 1-6 0,-7-5-6 16,-2 4-12-16,8-4-6 0,-7 0-16 0,7 0-13 0,3 0-14 0,-11 0-14 16,8 0-24-16,1-4-25 0,-9 4-47 0,8 0-52 0,-6-5-64 0,-1 1-66 0,7 4-22 15,-8-5 0-15,4-1 13 0,-4 2 20 0,2 4 25 0,1-9 25 16,-3 4 28-16,-5-2 31 0,7 4 35 0,-7-7 41 0,0 5 50 0,0-10 60 0</inkml:trace>
  <inkml:trace contextRef="#ctx0" brushRef="#br0" timeOffset="170869.71">19577 15045 0 0,'0'0'7'0,"0"0"44"0,0 0 22 0,0 0 21 0,0 0 19 0,7 0 27 0,-7 0 30 0,0 0 32 0,6-4 29 0,-6 4 27 0,0 0 24 0,0-5-2 0,0 5-19 0,0 0-12 0,0-4-9 16,0 4-2-16,0-5 4 0,0 5 3 0,0-7-1 0,0 7-14 0,0-3-19 0,0 3-16 0,0 0-14 0,0 0-12 0,0 0-8 16,0 0-9-16,0 0-8 0,0 0-12 0,0 0-13 0,0 0-12 0,0 0-16 0,0 0-16 0,0 0-17 0,0 0-16 0,0 0-15 0,0 0-10 0,0 0-9 0,0 0-2 31,-6 0-1-31,6 3-1 0,0 4 1 0,0 2 2 0,0-4 4 0,0 5 2 16,0-1 6-16,-7 6 5 0,7-5 7 0,0 4 7 0,0 1 6 0,0 4 5 15,0-4-2-15,0 4-1 0,0 2-2 0,-6-3-4 0,6 6-2 0,0-3-4 16,0-2-5-16,0 5-1 0,0 1-6 0,0-1-2 0,-7 1-4 0,7-1-3 15,0-3-3-15,0 7-3 0,0-4 0 0,0 0-4 0,0 0-1 0,0 1-2 16,0-1-3-16,0 1-1 0,0-1 1 0,0 2-2 0,0-7-3 0,0 6-8 0,0-7-17 16,0 3-12-16,0-2-10 0,0 1-11 0,0-1-12 0,0-4-16 0,0 0-21 15,-8-2-24-15,8 2-24 0,0-3-28 0,-5-3-25 0,5 0-60 0,0 0-74 0,-6-2-57 16,6-4-46-16,-8 3-11 0,3-1 7 0,-3-5 18 0,3 0 24 0,-2 0 32 16,-5 0 34-16,5-5 39 0,-6-1 39 0,-1 6 40 0,1-10 45 0,-6 5 60 15,7-4 76-15</inkml:trace>
  <inkml:trace contextRef="#ctx0" brushRef="#br0" timeOffset="171742.45">18450 15255 92 0,'0'0'157'0,"0"-4"37"0,0-1 30 0,7 1 26 0,-7-2 25 0,0 0 22 0,0 3 25 0,0-8 21 0,0 7 25 0,0-2 24 0,0 3 26 0,0 3-63 0,0 0-112 0,0-6-54 0,0 2-23 0,0 4-7 0,0-5 0 0,0 5-5 0,0 0-6 0,0-6-5 0,0 6-7 15,0 0-10-15,0 0-12 0,0 0-14 0,0 0-18 0,0 0-17 0,0 0-15 0,0 0-10 16,0 0-10-16,0 0-6 0,0 0-4 0,0 6-4 0,0-1-3 0,0 5-1 16,0-7 0-16,7 7-2 0,-7 1 2 0,0-2 3 0,0 1 1 0,0 5 5 15,0-1 0-15,0 2-1 0,0-3-3 0,0 2-1 0,0 0-5 0,-7 0-2 16,7 0-1-16,0 3-3 0,0-3-2 0,-7 5-2 0,7-6 1 0,-6 7-4 16,6-8 1-16,0 8-4 0,-7-7-3 0,7 6-4 15,0-6 1-15,-6 5-4 0,6-4 1 0,0 4-2 0,-7-4-3 0,7 0-3 0,0 0-5 0,0-6-4 0,-6 6-4 16,6-6-8-16,0 1-9 0,0 1-3 0,0-7 5 0,0 5-1 0,0-3 2 15,0-1 4-15,0-1 0 0,0-4 5 0,0 6 4 0,0-6 10 0,0 0 10 0,0 0 7 16,0 0 8-16,0 0 12 0,0 0 10 0,0 0 7 0,0 0 3 0,0-6 5 16,0 2 0-16,0-1 6 0,0-1 3 0,0 3-1 0,0-7 1 0,0-1-2 15,0 1-3-15,-7 1-2 0,7-6 0 0,0 6-2 0,0-6 1 0,0 5-3 16,-6-10-3-16,6 7-2 0,0-3-2 0,0 2-6 0,0-1-6 0,0-4-1 16,0-2 1-16,0 8 0 0,6-8-5 0,-6 3-1 0,0-6-2 0,7 3-5 0,-7 2-1 15,0 1-2-15,6-3-1 0,-6 2 0 0,7-2 0 0,-7 2 1 0,6 5-2 16,-6-5-2-16,0 7-3 0,7-2-1 0,-7 1 0 15,0 3 1-15,6-1 1 32,-6 7 0-32,7-7 0 0,-7 7-1 0,0-1 0 0,7 1-1 0,-7-2 2 15,7 6-1-15,-7-4-1 0,5 4 1 0,-5-5-1 0,8 5 2 0,-8 0-2 0,5 0 0 0,1 0 1 0,2 0 1 0,-3 5 2 0,-5-5 1 16,7 4 0-16,7 2 1 0,-14-2 2 0,6 1 1 0,1 4 1 0,-2-3 2 0,4-2 1 0,-4 7 2 0,2-1 0 0,-7-7 1 0,6 7 1 0,-6 1 2 16,5-2 0-16,-5 1 3 0,0-1 2 0,0 1-1 0,0 0 4 0,0 0-1 15,0-1 4-15,-5 7-3 0,5-7 3 0,-6 0-5 0,-1 2-4 0,7-1-4 0,-14-1-3 16,9 1-6-16,-2-1-3 0,1 2-4 0,-8-7-6 0,7 7-3 15,-6-1-5-15,2-6-4 0,3 5-8 0,-4 2-7 0,-2-7-8 0,1 1-8 0,7 4-8 16,-7-3-13-16,6-2-11 0,1 2-15 0,-2-1-13 0,3-1-16 0,-3 2-14 0,3-3-18 16,5-3-21-16,-5 6-43 0,5-1-53 0,0-5-55 0,0 0-58 0,0 0-22 15,0 4-5-15,0 2 12 0,5-6 22 0,0 0 28 0,3 0 28 0,-3-6 32 16,3 6 30-16,5-4 35 0,-7-7 39 0,7 8 52 0,0-7 55 0</inkml:trace>
  <inkml:trace contextRef="#ctx0" brushRef="#br0" timeOffset="172213.37">20846 15324 0 0,'-5'0'78'0,"-1"-5"87"0,6 5 51 0,-8-4 37 0,3-1 32 0,5-1 33 0,-7 2 36 0,-1-2 34 0,2 3 31 0,6-9 29 0,-6 8 25 0,6-1-5 0,-7 0-29 0,7 1-77 0,0-2-111 0,0 2-51 0,0 4-26 16,0-5-11-16,0 1-5 0,0 4-16 0,0-6-17 0,0 6-15 0,0 0-16 0,0 0-8 15,0 0-9-15,7-6-6 0,-7 6-8 0,0 0-9 0,0 0-10 0,0 0-10 16,0 0-9-16,0 0-6 0,0 0-8 0,0 0-3 0,0 0 2 0,0 0-1 0,0 6 1 16,0 0-3-16,0-2 1 0,0 1 0 0,0-1 1 0,6 6 1 0,-6 0-1 0,0-6 3 15,6 11 5-15,-6-5 4 0,0 1 2 0,0 2-1 0,0 2-6 16,8-3-1-16,-8 1-3 0,0 1-5 0,0 1-1 0,0 1-1 0,-8-3-2 16,8 2-1-16,0 5 1 0,0-5-2 0,0-2-2 0,0 8 1 0,-6-6-3 15,6 4 2-15,0-5-2 0,0 6 1 0,0-6-1 0,-6 5-3 0,6-3-4 16,0 4-13-16,0-7-17 0,0 2-14 0,-7 0-12 0,7 0-11 0,0 0-12 0,0-5-16 15,0-1-20-15,-5 0-22 0,5 2-22 0,0-2-21 0,0-5-17 0,0 2-22 16,-8 0-21-16,8-6-68 0,0 4-90 0,0-4-42 0,0 0-18 0,-8 0 3 16,8 0 17-16,-5-4 27 0,-1-2 30 0,6 0 36 0,-5 2 36 0,-2-10 36 15,7 4 36-15,-9-4 41 0,4-2 47 0,-2-2 78 0,1 3 80 0</inkml:trace>
  <inkml:trace contextRef="#ctx0" brushRef="#br0" timeOffset="172434.76">20612 15310 0 0,'-6'-10'71'0,"1"4"110"0,5-3 61 0,-8 3 46 15,0 2 37-15,3-6 35 0,-2 6 36 0,7-2 30 0,-6-3 28 16,1 5 23-16,5-2 22 0,0 0-3 0,-9 3-18 0,9-3-102 0,0 1-148 0,0 5-74 16,0-4-34-16,0-2-19 0,0 3-12 0,9 3-15 0,-9-6-15 0,0 6-6 15,0-4-5-15,5 4-4 0,-5-5-1 0,6 5 2 0,-6-6 1 0,7 6 3 0,-2 0 1 16,3-4 2-16,0-2 0 0,-3 6-2 0,1-5 2 0,2 5-1 0,5 0-5 16,-1-4-2-16,0 4-7 0,3-5-5 0,-2 5-3 0,5-4-8 0,-4 4-9 15,4-6-13-15,-2 6-16 0,-5 0-16 0,10-4-14 0,-9 4-15 0,0 0-16 0,-4 0-18 16,4 0-15-16,-4 0-25 0,3 0-26 0,-3 0-29 0,-1 0-28 0,-1 4-47 15,-6-4-58-15,6 0-74 0,1 6-76 0,-7-6-23 0,5 0 3 0,-5 0 17 0,0 0 26 16,0 0 29-16,0 0 34 0,0 0 39 0,0 0 41 0,8-6 45 0,-8 2 44 16,-8-7 59-16,8 8 63 0</inkml:trace>
  <inkml:trace contextRef="#ctx0" brushRef="#br0" timeOffset="176631.8">14458 16935 0 0,'-8'0'53'0,"3"0"57"0,5 0 35 16,-5-4 29-16,-3 4 24 0,2 0 22 0,-1-5 24 0,-1 5 20 0,3-4 21 0,5 4 18 0,-6-6 19 0,-2 3-15 0,3 3-35 0,5-6-42 0,-8 0-43 0,3 6-25 0,5-3-12 0,-8-3-4 0,8 6 0 15,-6-6-4-15,1 2-5 0,5-1-2 0,-7 5-3 0,7-4-5 0,0 4-4 0,-8-5-6 0,8 5-5 0,-6-4-6 16,6 4-8-16,0 0-9 0,-7 0-8 0,7 0-10 0,0-6-11 0,0 6-9 15,0 0-10-15,0 0-9 0,0 0-7 0,0 0-6 0,0 0-8 0,0 0-10 16,0 0-7-16,0 0-7 0,0 0-5 0,0 0-2 0,0 0 0 16,7 0 1-16,-7 0 5 0,0 0 2 0,6 0 5 0,-6 6 4 0,8-6 7 0,-1 4 5 15,-2-4 8-15,1 5 9 0,2-1 9 0,5 1 6 0,0-1 9 0,-2 2 4 0,4 0 1 16,-1-3 2-16,-4 3-2 0,11 0 1 16,-1-6-3-16,-1 3 0 0,1 3-1 0,0-2-2 0,-1-4-1 0,2 5-4 0,3-5-6 0,2 4-4 0,-5 2-6 0,3-6-3 15,3 5-3-15,-1-1-3 0,8 1-2 16,-11-5-3-16,12 6 0 0,-3-2-2 0,1 2-2 0,-1-2 3 0,7 1-2 0,-7-1-1 0,7 1 4 0,1 1 0 15,-1 3-1-15,1-3-1 0,-1-3 0 0,-1 4-2 0,6 2 0 16,-4-4-1-16,7-1 0 0,-3 2-2 0,4 3 0 0,3-3-1 0,1-3-1 16,0 9-1-16,7-8-1 0,-1 1 0 0,2-1-2 0,-2 1 1 0,-1-1-1 0,10-4 2 0,-3 6 0 15,8-6 2-15,-6 5 0 0,5-5-1 0,1 0 4 0,-1 4-2 0,8-4-2 16,-3 0-1-16,3 0 0 0,0 0-1 0,0 0 2 0,-3 0 2 0,9 6 0 16,-1-6-1-16,-5 0 2 0,5 0 0 0,3 0 0 0,-3 6 2 0,0-6 1 0,1 4 2 15,6-4 2-15,-6 0 2 0,0 5 1 0,-2-1 2 0,9-4 0 0,-7 5 3 16,0-5 4-16,6 4-2 0,-7 2 1 0,6-1-2 0,2-5 0 0,-2 4-3 15,2 1-2-15,0 2-1 0,0-7-2 0,-2 3-1 0,7 3 0 0,1-6-2 16,-7 5-2-16,8-1-2 0,-2-4-3 0,0 0-2 0,1 4 0 0,7-4 1 0,-7 0 0 16,6-4 0-16,-1 4-4 0,-5 0 2 0,7-4-1 0,0-1 1 0,-2-1-1 15,7 3 1-15,-6-4 0 0,1-2 0 0,0 4-1 0,-2-1-1 0,2-3-1 16,-8 5 1-16,9-1 0 0,-9-5 1 16,0 4 1-16,-7 2 2 0,10-1 4 0,-16-1 3 0,6 2 3 0,-3-1 3 15,-3 1 2-15,-7 4 3 0,-5-5 2 0,6 5 3 0,-5 0 3 0,-2 0-1 16,-7 0 1-16,2 0 2 0,-6 0 0 0,3 0 0 0,-4 0-3 0,1 0-5 0,-9 5-3 0,0-5-6 0,2 4-4 0,-8-4-3 15,2 5-2-15,-2-1-3 0,0-4-1 0,-6 6-1 16,0-1-4-16,1-5-1 0,0 4-1 0,-9 2-3 0,1 0 0 0,2-6-5 0,-8 4-3 0,-8-4-10 0,3 5-8 16,-1-1-12-16,-8-4-11 0,2 0-14 0,-9 5-11 0,3-5-16 0,-8 0-19 0,0 0-25 15,0 4-26-15,-8-4-45 0,3 0-48 0,-9 0-87 16,2 0-101-16,-2 0-69 0,1 0-49 0,-8-4-8 0,3 4 13 0,-8-5 21 0,7 1 30 0,-13-1 34 16,5-5 39-16,-6 0 45 0,-6-1 50 0,7-2 58 0,-7 4 65 0,6-6 81 0,-14-6 92 15</inkml:trace>
  <inkml:trace contextRef="#ctx0" brushRef="#br0" timeOffset="177372.84">17186 15979 47 0,'0'0'139'0,"0"0"51"0,0 0 36 0,0 0 28 0,0-6 22 0,0 1 21 0,-5 1 22 0,5-2 19 0,0 2 20 0,-7 4 18 0,7-5 19 0,0 1-47 0,0 4-84 0,0 0-66 0,0-6-54 0,0 6-23 0,0 0-9 0,0-5-1 0,0 5 4 15,0 0-2-15,0 0-2 0,0 0-2 0,0 0 1 0,0 0-3 0,0 0-1 16,0 0-8-16,0 0-7 0,0 0-12 0,0 0-11 0,0 0-11 0,0 0-7 0,0 0-4 16,0 0-3-16,-7 0 0 0,7 5 2 0,0 1 0 0,-5-2-4 0,5 1 0 15,0 5-2-15,0-1 1 0,-8 6 1 0,8 0 3 0,0 0 6 0,-7-2 1 16,7 8 1-16,-5-2-1 0,5 1 0 0,-9 5-7 0,9-1-3 0,-5 6-6 16,5-8 0-16,-5 14-5 0,-3-8-3 0,8 2-5 0,-5 4-1 0,-3 0-3 15,2 1-4-15,6-1-2 0,-7 0 0 0,1 5-4 0,-2 1-1 0,8-7-3 16,-5 1-1-16,5 6-2 0,-8-7 0 0,3 3-1 0,5-8 0 0,-7 2 0 0,7 0 0 15,0-2 0-15,-7-4-1 0,7 1 1 0,0-4-1 0,0-3-1 0,-5 1 0 0,5 1-7 16,0-4-10-16,0-3-12 0,0-2-12 0,-7 4-15 0,7-12-18 0,0 9-14 16,0-8-18-16,0 1-15 0,-8-1-18 0,8-4-25 0,0 0-32 0,0 0-52 15,0 0-60-15,0 0-79 0,0-4-86 0,-5-1-29 0,-2 1 4 0,7-1 15 0,-7-5 27 16,2-5 29-16,-2 4 31 0,-2-2 35 0,-2-3 34 0,4-4 45 0,-7 1 47 16,2 1 60-16,1-3 66 0</inkml:trace>
  <inkml:trace contextRef="#ctx0" brushRef="#br0" timeOffset="177958.01">16315 16438 90 0,'7'0'156'0,"-7"0"40"0,0-5 30 0,0 1 26 0,0-2 27 0,0 0 25 0,0 2 24 0,0 4 24 0,0-5 24 0,0 0 26 0,0 1 23 0,0-2-63 15,0 2-112-15,0-1-54 0,0 1-27 0,0-1-9 0,0-2-2 0,-7 7-5 0,7-3-4 0,0-3-6 0,0 1-6 0,0 1-7 16,0-2-6-16,-9 6-13 0,9-5-6 0,0 1-11 0,0 0-12 0,-5-1-10 16,-2 5-10-16,7-6-9 0,-6 3-6 0,1 3-10 15,-3-7-5-15,0 2-6 0,3 5-6 0,-1-4-5 0,-7-1-4 0,5 5-5 0,-4-6-2 0,0 6-4 0,5 0-3 16,-6 0-1-16,-1 0-4 0,2 0 2 0,-2 0 0 0,1 6 0 0,0-1 0 16,0-1-2-16,-5-4 1 0,4 12 0 0,1-9 2 0,-1 3 0 0,-5-1 1 15,7 3-1-15,-3-3 1 0,3 5-1 16,0-5-1-16,-1 4 0 0,-1 3 1 0,1-3-1 0,0-5-1 0,5 6-1 0,-2 0-1 0,1 0 0 0,4 0-5 0,-2-1 0 15,-1 0-1-15,3 2-3 0,-1 5 1 0,6-7-2 0,-8 0 2 16,8 6-3-16,0-6 3 0,-5 7-1 0,5-1 2 0,0-6 3 0,0 6 1 0,0 0 0 0,5-2 2 16,-5 2 2-16,0-6 2 0,8 7 2 0,-8-1 2 0,0-6 1 0,6 6 2 15,-6 0 1-15,5-6 2 0,3 1-2 0,-8 4 1 0,7-4 0 16,-2 1 1-16,4-1 1 0,-4-1 1 0,0-5-1 0,3 7 1 0,5-2 1 0,-7-3-1 0,7-2 1 16,0 2 0-16,0-1 2 0,1-5-1 0,-2 4 2 0,1-4 0 0,6-4-1 15,2 4 1-15,-8-5-8 0,6-1-9 0,-1 2-16 0,3-7-19 0,-2 7-26 16,1-2-31-16,-6-3-34 0,6 4-36 0,-3 1-72 0,-2-2-82 0,-2 2-75 0,-2-1-69 15,5-1-25-15,-5 2-3 0,-4 4 16 0,-2-6 22 0,4 6 30 0,-9-5 36 16,0 5 43-16,0 0 44 0,0-4 48 0,-9-1 51 0,4 5 67 0,-8-4 78 0</inkml:trace>
  <inkml:trace contextRef="#ctx0" brushRef="#br0" timeOffset="180998.22">19595 15882 5 0,'0'3'37'0,"0"-3"18"0,0 0 17 0,0 0 17 0,0 0 17 0,0 0 19 0,-5 0 19 0,5 0 21 0,0 0 23 0,0 0 8 0,0 0-3 0,0 0-3 0,0 0 1 0,0 0-2 0,0 0 2 16,0 0-5-16,0 0-4 0,0 0-6 0,0 0-6 0,0 0-6 0,0 0-7 0,0 0-8 0,0 0-12 0,0 0-7 15,0 0-7-15,0 0-6 0,0 0-3 0,0 0-2 0,0 0-2 0,0 0 0 16,0-3-1-16,0 3-1 0,0 0 0 0,0 0-3 0,0 0-2 0,0 0-4 16,0 0-3-16,0 0-7 0,0 0-5 0,0 0-8 0,0 0-8 0,0 0-9 15,0 0-9-15,0 0-9 0,0 0-8 0,0 0-9 0,0 0-8 0,-6 3-5 0,6 3-8 16,0-1-3-16,-7-1-2 0,7 6-2 0,0-1-2 0,0 2 1 0,-6 4 1 16,6-6 2-16,-7 5 2 0,7 0 2 0,0 7 3 0,-8-6 2 0,8 4 2 15,0-4 1-15,0 4 1 0,-5 1-2 0,5-1-3 0,0 0-1 0,0 1-1 0,0 5-2 16,0-7-3-16,0 9 1 0,0-5-1 0,0 5 0 0,0-5-1 0,0 8 0 15,0 0-2-15,0 0 3 0,0-2-2 0,0 2-1 0,0-2 0 0,0-2 1 16,5 2-1-16,-5 3 1 0,0-7 2 0,0-5-1 0,0 5 1 0,8-3 0 16,-8-2-1-16,0-1-1 0,0 3 0 0,0-6-3 0,7-2-10 0,-7-2-10 0,0 4-15 15,0-5-24-15,6-1-26 0,-6 0-26 0,0-3-28 0,0 3-46 0,0-3-54 16,7-2-60-16,-7 2-57 0,0-6-42 0,0 0-30 0,6 5-5 0,-6-5 13 0,5-5 22 16,-5-1 30-16,0 2 36 0,0-2 38 0,0-3 41 0,0-2 38 0,0 2 52 15,-5-5 52-15,-1-7 57 0,-1 3 59 0</inkml:trace>
  <inkml:trace contextRef="#ctx0" brushRef="#br0" timeOffset="182401.9">18268 16296 0 0,'0'0'49'0,"5"0"72"0,4 0 38 0,-9-6 31 0,0 6 27 16,7-4 25-16,-7-1 24 0,0 1 23 0,0-1 19 0,5 1 20 0,-5-2 22 0,0 0-11 0,0 2-25 0,0-7-52 0,0 7-68 0,0-1-33 0,0 1-16 0,-5-1-11 0,5 1-6 0,0-2-7 0,0 0-5 0,-7 3-5 15,7-3-5-15,-9 0-4 16,9 3-5-16,-5-3-10 0,5 1-8 0,-7 5-8 0,1-4-7 0,1 0-8 0,-3 4-5 0,0-5-5 0,3 5-5 0,-1-7-6 0,-2 7-6 16,3 0-7-16,-3 0-4 0,1-3-5 0,-5 3-4 0,7 3-2 0,-10-3-3 15,10 0-4-15,-9 0-1 0,2 7-4 0,-2-2-2 0,1-1 0 0,-1 0-1 0,7 1-1 16,-4 1-1-16,-2-3-1 0,0 9 0 0,0-3 1 16,-1 1-2-16,2-1 0 0,-2 0 1 0,1 6 0 0,6 1-1 0,-5-7 1 0,5 6-2 0,-6-1 0 15,7 2 2-15,-1-7-3 0,1 6-1 0,6 0 3 16,-5-5-3-16,-3 4 1 0,8-4 2 15,-8-1-3-15,8 0 3 0,0 3-2 0,0-3-2 0,0-5 1 0,0 5-2 0,0-3-1 0,0 3 0 0,0-3-1 0,0 0 0 0,8-2 3 0,-8 1-1 16,8 0 0-16,-8-1 2 0,0 0 3 0,5 2 2 0,1-1 3 0,1 4 3 0,-1-9 4 16,2 7 4-16,-3-4 4 0,2 3 4 0,-1-1 3 0,7-1 4 0,-5-4 2 15,-3 6-1-15,9-3 5 0,-2-3-1 0,-4 6 2 0,4-2 2 0,0-4 2 16,2 5 3-16,-7 1 1 0,4-2-1 0,5-4 0 0,-11 6-2 0,8-1-1 31,-8-5-1-31,11 4 0 0,-11 1 0 0,1-1 0 0,2-4 0 0,-8 6-1 16,5-6-2-16,-5 4-3 0,8 1 0 0,-8-5-2 0,0 5 2 0,0-5 2 0,0 4 1 15,0 2 2-15,0 0 2 0,0-2 0 0,-8 1-2 0,8 1 3 0,-5-2-3 0,5-1 3 16,-8 3-4-16,2-1 0 0,1 5-4 0,-2-4-3 0,-2 3-3 0,-2-3 0 16,4-3-3-16,-7 7-3 0,7-5-4 0,-4-1-1 0,4 7-4 0,-7-7-3 15,9 2-1-15,-8-1-3 0,7-1-2 0,-2 2-5 0,1-2-9 0,2 1-12 0,5-5-13 16,-8 4-18-16,8-4-22 0,-6 5-23 0,6-5-24 0,-5 6-23 16,5-6-22-16,0 0-23 0,0 4-26 0,0-4-49 0,0 0-66 0,0 0-51 0,0 0-49 15,0 0-5-15,0 0 9 0,0 0 26 0,0 0 30 0,0 0 35 0,0 0 36 16,0 0 35-16,0 0 36 0,0 0 37 0,0-4 41 0,5-2 54 0,-5 1 72 0</inkml:trace>
  <inkml:trace contextRef="#ctx0" brushRef="#br0" timeOffset="182764.09">18489 16520 49 0,'6'7'168'0,"7"-7"76"0,-6 0 56 0,1 0 44 0,-8 0 37 0,6 0 33 0,-6-7 30 0,0 7 25 0,0 0 25 0,0-5 25 0,0 1 23 0,0 4-44 0,0-5-82 0,0 5-97 0,0 0-104 15,0-6-52-15,0 6-30 0,0 0-18 0,0-4-13 0,0 4-8 0,0 0-11 0,0 0-6 0,0 0-7 16,-6 0-5-16,6 0-9 0,-8 0-10 0,8 4-12 0,-7-4-12 0,2 6-13 16,-3-1-8-16,2-1-6 0,1 1-2 0,-3 5-2 0,3-4-2 0,-9 3 1 0,7 0-2 15,-6 6 0-15,7 1-2 0,-7-7 2 0,0 6-2 0,5-6 2 0,-5 6 2 16,8-5 0-16,-9 5 1 0,9-6 2 0,-2 0-2 0,-1 3 0 0,-4-3-3 16,12 0-3-16,-7-3-2 0,2 3-5 0,-3-5-1 0,8 1-7 0,-6 1-3 15,6-2-4-15,-7 2-4 0,7-1-2 0,0-5-4 0,0 4-2 0,0-4 0 16,0 0-2-16,0 6 0 0,0-6 2 0,7 4 3 0,-7-4 2 0,0 5 5 0,6-5 4 15,-6 0 6-15,8 4 3 0,-8-4 6 0,5 0 2 0,2 0 6 16,-1 0 2-16,0 0 2 0,2 0 5 0,4 0 1 0,-3-4 0 0,-4 4 2 0,8 0 0 16,0-5 1-16,0 5 2 0,0-4-2 0,0-2 0 0,0 2-5 0,1 4-4 0,-1-5-10 15,-2-1-7-15,2 2-12 0,2-2-14 0,-3 1-13 0,0 1-20 16,2-1-19-16,-7 1-23 0,4 4-23 0,-3-6-25 0,0 6-40 0,2-3-46 0,-2 3-50 16,-2-6-52-16,-6 6-35 0,7 0-31 0,-7 0 2 0,0 0 13 0,0 0 25 0,0 0 29 15,0 0 34-15,0-6 34 0,-7 3 35 0,7 3 38 0,-6-6 47 0,-2 0 49 16,3 6 53-16,5-4 64 0</inkml:trace>
  <inkml:trace contextRef="#ctx0" brushRef="#br0" timeOffset="182953.4">18556 16633 0 0,'0'-6'1'0,"0"6"102"0,0 0 69 0,0 0 49 0,-9-4 37 16,9 4 39-16,0 0 39 0,0 0 37 0,0 0 32 0,0 0 28 0,0-5 26 0,0 5 19 15,0-5 20-15,0 5-75 0,0 0-129 0,0 0-70 0,0 0-36 16,0 0-20-16,0 0-13 0,0 0-15 0,0 0-22 0,0 0-15 0,0 0-15 0,0 0-8 16,0 0-3-16,0 0-4 0,0 0-2 0,0 0-3 0,0 5-3 0,0 0-8 15,0-1-5-15,0 2-5 0,0 0-5 0,0-2-5 0,0 1-5 0,9 1-2 16,-9 1-3-16,0 4-2 0,0-1-4 0,0-1-4 0,0 3-9 0,0 1-9 15,-9-4-12-15,9 6-14 0,0 0-20 0,0 0-25 0,0 0-33 0,-5 0-40 0,5 0-44 16,0-2-73-16,-7 8-85 0,7-12-87 0,0 6-83 0,-6-2-30 0,6-1-2 0,0 3 16 16,-6-6 24-16,6 0 31 0,-8 1 36 0,1-5 44 0,7 4 47 0,-5-3 56 15,-3-6 57-15,-3 0 71 0,3 0 75 0</inkml:trace>
  <inkml:trace contextRef="#ctx0" brushRef="#br0" timeOffset="186050.78">20514 16305 61 0,'8'0'122'0,"-8"0"37"0,0 0 33 0,0 0 26 0,0 0 24 0,0 0 21 0,0 0 18 0,0 0 15 0,0 0 16 0,0 0 9 0,0 0 6 0,0 0-49 16,0 0-78-16,0 0-48 0,0 0-28 0,0 0-22 0,0 0-16 0,0 0-12 0,0 0-9 0,0 0-7 0,0 0-3 0,0 0-4 0,0 0 1 16,0 0-5-16,0 0 0 0,0 0-2 0,0 0-4 0,0 0-1 0,0 5-1 15,0 2 1-15,0-4 0 0,-8 3 1 0,8-1-1 0,-5 3-1 0,5-3 0 16,-7 5-1-16,0-5-4 0,2 4-3 0,-3-2-2 0,1 2-3 0,2 0-6 0,-4 1-3 15,-1-5-3-15,2 4-4 0,-5-3 0 0,7 4-3 0,-7-5-2 0,0 5 0 16,6-7 0-16,-6 3-1 0,-1 3-2 0,9-3 2 0,-8 0 1 0,-1-6 1 16,9 4 6-16,-10 1 6 0,9-5 6 0,0 5 4 0,-1-5 6 0,2 0 4 15,-2 0 5-15,0 0 3 0,7 0 3 0,0 0 2 0,-7-5 3 0,7 5-1 16,0 0 0-16,0-5-5 0,0 1 0 0,0-2-5 0,-6 0 0 0,6 2-1 0,0-1-2 16,0-1-1-16,6 3-2 0,-6-7-2 0,0 5 1 0,0-5-4 0,0 4-1 15,7-3-2-15,-7 0 0 0,0 3 0 0,0-3-3 0,7 0-5 0,-7-1-3 0,7 4-7 16,-7-3-8-16,5-2-1 0,-5 7-5 0,7-5-1 0,-1 3-3 0,-6-4-2 15,6 5-1-15,2 1-1 0,-1-7-1 0,-2 7-3 0,3-1 2 0,-2 1-3 16,-1-1 1-16,3 5-1 0,-3-4-2 0,2-2 2 0,0 6-2 0,6 0 2 16,-6 0 0-16,-1 0 2 0,7 0 2 0,-6 0 2 0,-1 6 3 0,7-2 2 15,-5 1 3-15,2-1 0 0,-1 1 4 0,-4-1 1 0,10 7 6 0,-10-7 1 16,9 8 4-16,-9-3-1 0,9 0 4 0,-7 0 1 0,-1 1 3 0,-1 4 2 0,11 2 2 16,-11-7 6-16,1 6-1 0,1 0 2 0,-7 0 3 15,5 4 1-15,3 2 0 0,-8-7 0 0,0 5 3 0,8 6 0 0,-8-7 0 0,0 3-3 0,0-2-2 0,0 0-2 16,-8 1-4-16,8 1-2 0,0-3-1 0,-8 1-1 0,8-4-2 0,-5 0-1 15,5 0-1-15,-7 0-2 0,7-1 1 0,-6 0-2 0,1-4 1 0,-4 1-1 16,9 4-1-16,-7-11 1 0,2 5-1 16,-1 0-1-16,-1-3 0 0,1 3-4 0,-2-3 0 0,3 0-1 0,5-2-1 0,-7 1 0 15,0-1-3-15,2 1 0 0,-3-1-1 0,1-4-1 0,2 6 0 0,-4-6-2 0,9 6-1 0,-5-6-1 0,0 0 0 16,-3 0-2-16,8 0-1 0,-5 0-3 16,5 0-5-16,0 0-5 0,-8 0-10 0,8 0-11 0,0 0-12 0,0 0-15 0,-6 0-20 0,6 0-23 0,0 0-28 0,0-6-32 15,0 6-30-15,0-6-36 0,0 2-40 0,6 4-52 0,-6-5-56 0,8 1-56 16,-8-5-50-16,5 3-9 0,3-3 12 0,-3 3 24 0,9-9 29 0,-9 6 39 0,2 0 42 15,6-1 43-15,-6-5 44 0,5 4 47 0,2 2 49 0,-1-5 55 0,-1-1 69 0</inkml:trace>
  <inkml:trace contextRef="#ctx0" brushRef="#br0" timeOffset="186271.46">21048 16393 0 0,'9'0'8'0,"-4"6"132"0,0-2 97 0,3 1 70 0,-8-5 54 0,5 5 45 0,-5-5 39 0,0 0 35 0,0 0 31 0,0 0 26 0,0 0 23 0,0 0 22 0,0-5 19 0,0 5-93 0,0 0-156 0,0-5-110 0,0 5-82 15,0 0-44-15,0 0-26 0,0 0-19 0,0 0-17 16,0 0-12-16,0 0-13 0,0 0-6 0,0 0-4 0,0 0-4 0,0 0-5 0,0 0-6 0,0 0-8 0,0 0-13 16,0 0-17-16,0 0-15 0,0 0-15 0,0 5-16 0,0-5-13 0,-5 5-16 15,5-1-19-15,0 2-29 0,0 0-28 0,0 3-33 0,0-5-34 0,0 5-63 16,-8 2-76-16,8-1-59 0,-5 0-48 0,5 0-6 0,-5 4 14 0,5-5 23 0,-9 3 27 16,9 2 34-16,-5-4 37 0,5-1 43 0,-7 0 45 0,1 1 48 0,6-4 47 15,-7 3 65-15,0 0 78 0</inkml:trace>
  <inkml:trace contextRef="#ctx0" brushRef="#br0" timeOffset="186444.18">21016 16770 0 0,'0'9'16'0,"0"6"132"16,0-5 77-16,-7-4 54 0,7 3 44 0,0-5 41 0,0 1 37 0,0-5 32 15,0 0 28-15,0 0 25 0,0 0 23 0,0 0 23 0,0 0 25 0,0 0-94 0,0 0-159 0,0 0-84 0,0 0-41 0,0 0-25 16,0 0-15-16,0 0-17 0,0 0-18 0,0 0-9 0,0-5-9 0,0 5-7 16,0 0-5-16,0 0-8 0,0 0-10 15,0 0-14-15,0 0-12 0,0 0-13 0,0 0-15 0,0 0-14 0,0 0-20 0,0 0-19 0,0 0-23 0,0 0-26 0,0 0-28 16,0 0-32-16,0 0-35 0,0 0-41 0,0 0-44 0,0 0-71 0,0 0-75 15,0 0-58-15,0 0-45 0,0 0-5 0,7 0 16 0,-7-4 30 0,7 4 33 0,-7 0 42 16,7-4 43-16,-1 4 45 0,-6-5 48 0,7-1 53 0,-2 2 53 0,-5-7 65 16,9 7 79-16</inkml:trace>
  <inkml:trace contextRef="#ctx0" brushRef="#br0" timeOffset="186872.5">21446 16527 0 0,'0'0'24'0,"0"-7"140"0,6 2 76 0,-6 1 54 16,0-1 38-16,0-1 37 0,-6 2 35 0,6-5 31 0,0 9 24 0,0-9 22 15,0 3 20-15,0 0 21 0,0-3 22 0,0 3-103 0,0 3-176 0,0-3-89 16,0 2-42-16,0-1-17 16,0 1-9-16,0-2-11 0,0 6-14 0,0-6-8 0,-6 6-3 15,6-4-5-15,0 4-2 0,-7 0-5 0,7 0-11 0,-5 0-10 0,-3 0-13 0,8 0-11 0,-8 4-6 0,3 2-8 0,-1-6-6 0,-1 10-3 0,1-5-2 16,-2 5-4-16,3-1-2 0,-2 0 1 0,1 3-2 0,-7 2 0 0,5-6-1 16,3 7 1-16,-2 0 2 0,0 0-1 0,2 0 1 0,-3 0-1 0,1 0 3 15,7-2-1-15,-5 2-2 16,5 0 2-16,0-5-4 0,0 5 1 0,0-6-2 0,0 0-4 0,0 3-1 0,5-3 0 0,-5 0-3 0,7 1-5 0,-7-5-1 0,8 4-2 15,-3-3-2-15,2 4-1 0,0-5 3 16,-7-1-1-16,13 2 2 0,-6-2 0 0,-1-4 4 0,0 5 2 0,1-5 3 0,-2 0 3 16,9 0 3-16,-7 0 5 0,4 0 4 15,-3-5 4-15,0 5 3 0,4-4 4 0,0-2 4 0,-4-3 5 0,4 3 7 16,-6-4 8-16,7 1 6 0,-5 0 5 0,4 0 5 0,-5-3 5 0,-2 3 8 0,3-6 4 16,5 6 7-16,-13-1 1 0,7-5 0 0,-1 5 1 0,-6-4-3 15,5 4-4-15,-5-4-3 0,0 4-6 0,0-5-5 0,0 6-7 0,0-6-3 0,-5 6-5 16,5-3-7-16,0 3-7 0,-6-1-4 0,6 1-7 0,-7 4-5 0,1 1-4 15,6 4-7-15,-7-6-6 0,7 6-12 0,-8 0-10 0,3 6-12 0,-2-6-12 16,7 4-12-16,-7 1-12 0,2 0-11 0,5-1-17 0,-8 6-17 0,3-1-15 16,5 3-17-16,-8 2-15 0,8-4-14 0,-6 3-16 0,6 2-10 0,0 0-30 0,0-6-33 15,0 6-38-15,0 0-39 0,0-5-35 0,0 1-29 0,6 2 3 0,-6-8 17 0,0 5 27 16,8-1 29-16,-3-3 31 0,3 0 31 0,-3-6 33 0,2 3 36 0,0-3 44 16,-2-3 47-16,3 3 49 0,5-6 65 0</inkml:trace>
  <inkml:trace contextRef="#ctx0" brushRef="#br0" timeOffset="187177.42">21824 16487 63 0,'12'-15'150'0,"-5"5"55"0,7-1 47 0,-8 2 45 0,1 0 44 16,-2-1 42-16,-5 4 40 0,9-3 37 0,-9 4 35 0,0 1 33 0,-9-6 30 16,9 5-53-16,0 1-99 0,-5-1-70 0,5-2-58 0,-7 7-38 0,7-3-28 0,-6-3-28 15,6 6-28-15,-5 0-25 0,5-5-26 0,-9 5-20 0,2 0-22 16,7 0-15-16,-5 5-16 0,5-5-12 0,-7 6-10 0,0-3-6 0,7 4-7 0,-5-2-4 16,-3-1-4-16,8 5-4 0,-7-3-3 0,2 3 2 0,5 6-3 0,-7-5 2 15,0 5 0-15,2-6 2 0,5 6-1 0,-8 0 2 0,8-2 1 0,-5 7-1 16,5-4 0-16,-8 2 2 0,8-3 0 0,0 6-5 0,0-8-6 0,-6 7-8 0,6-4-8 15,0 3-13-15,0-5-12 0,0 2-7 0,6-1-4 0,-6-2-5 0,0 1-1 16,8 2-5-16,-8-7-2 0,5 1-2 0,-5 4 1 0,8-8 3 0,-8 3 5 16,5-3 10-16,2-2 9 0,0 2 12 0,-7-6 17 0,5 0 12 15,-5 0 11-15,7 0 14 0,-7 0 10 0,8-6 11 0,-3 2 9 0,-5-2 7 0,7-3 3 0,0 3 7 16,-7-8 3-16,5 4 4 0,-5 1 2 0,7-7 2 0,-7 2-2 0,9-5-6 16,-9 4-8-16,0-6-11 0,0 3-13 0,0-2-22 0,-9 0-25 0,9-4-33 15,-7-1-37-15,2 7-37 0,-2-7-37 0,0 1-62 0,2 3-75 0,-10 3-82 16,10-1-81-16,-9 3-31 0,9 2-5 0,-8 4 12 0,-8 1 19 0,7-3 32 0,-4 9 36 15,4-3 44-15,-6 1 47 0,1 5 49 0,1-4 48 0,-8 4 62 0,5-6 69 0</inkml:trace>
  <inkml:trace contextRef="#ctx0" brushRef="#br0" timeOffset="192439.08">27697 11040 24 0,'0'0'49'0,"-5"5"17"0,5-5 14 0,0 0 18 0,-6 0 19 0,6 4 21 0,0-4 27 0,0 0 25 0,0 0 26 0,0 0 4 0,0 0-11 0,0 0-3 0,0 0-2 0,0 0-2 0,0 0 2 0,0 0-2 0,0 0-6 0,0 0-7 0,0 0-12 0,0 0-16 0,0 0-20 0,0 0-21 0,0 0-19 0,0 0-19 0,0 0-13 0,0 0-15 31,0 0-11-31,0 0-9 0,0 0-9 0,0 0-7 0,0 0-5 0,0 0-4 0,0 0-6 0,0 0-3 0,0 0 0 0,0 0 0 0,0 0 0 0,0 0 4 16,0 0 2-16,0 0 4 0,0 0 5 0,0 0 4 0,0 0 4 0,0 0 3 16,6 0 5-1,-6 0 3-15,5 0 3 0,-5 0 0 0,8 0 5 0,-8 0 1 0,8 0 0 16,-8 0 0-16,5 0-2 0,-5 6 0 0,6-6-4 0,1 0-1 0,-1 0-1 0,-6 0-2 15,8 0-2-15,-1 0-2 0,-2 0-2 0,1 0-2 0,7 0 0 0,-5 0 0 16,-3 0 1-16,9 0-1 0,-9 0 2 0,10 0 0 0,-3-6 0 0,0 6 0 16,4 0-1-16,2 0 0 0,-4-4-1 0,4 4 1 0,3-5 1 0,-2 5-1 15,1-6-3-15,-1 6 0 0,0-3-3 0,-1 3 0 0,3-6-4 0,6 6 1 16,-7-4-2-16,4-1 2 0,3 5-2 0,-7-4 3 0,6-1-2 0,-2 5 3 0,3-7 0 16,7 7 0-16,-10-3 0 0,10-3 1 0,-8 1-1 0,6 5 1 0,2-4 0 15,-3-2 1-15,-4 2-1 0,5 4 1 0,1-5 1 0,-1 1-2 0,2-1 2 16,-2-1-2-16,0 6 0 0,8-4-1 0,-9-2 1 0,1 1-2 0,2 5 1 0,5-4-3 15,-7-1 1-15,7-1-2 0,1 6 0 0,-8-4 0 0,7 0-3 0,0 4 2 16,0-5 0-16,1-1 3 0,-2 6-1 0,1-3-3 0,-6 3 2 0,7-7-2 16,-2 2-1-16,1 1 0 0,0 4 0 0,1-5-1 0,5-1 1 0,-6 2 0 15,1 4-2-15,-1-5-2 0,5 1-2 0,-3-1-2 0,-2 1-1 0,5-2-1 16,-4 6-1-16,-1-6-1 0,0 2-1 0,0 4-1 0,0-5-1 0,0-1 1 0,0 6-3 16,1-3 1-16,-8 3 1 0,7-6 0 0,0 6 0 0,1-4 0 0,-2 4 1 0,-5-5-1 15,6 5 1-15,-1 0 1 0,2 0-1 0,-1 0 1 0,0-4 0 16,0 4 0-16,1 0 0 0,-3 0-1 0,2 0 1 0,2 0 0 0,-2 0 1 0,0 0 0 15,0 0 0-15,1 0 0 0,-3 0 0 0,10 0 1 0,-7-5-1 0,-1 5 1 16,5 0 1-16,-4 0 0 0,-2-7-1 0,1 7 0 0,0 0 1 0,1-3-2 16,-8 3 0-16,7 0 0 0,0 0-2 0,1-6 2 0,-8 6 0 0,7 0 0 0,0-5 0 15,-7 5 0-15,7 0 0 0,-4 0 0 0,-3-4 2 0,7 4-1 0,-8 0 0 0,1-6 0 16,2 6 0-16,-2 0-2 0,-6-5 1 0,8 5 1 0,-2 0-1 0,-6-4 2 16,0 4-2-16,6 0 0 0,-5-4 1 0,-1 4 0 0,6-5 0 0,-7 5 1 15,2 0-1-15,-1-6 1 0,6 2 1 0,-6 4 1 0,1-6 1 0,-6 6 0 0,2-5 0 16,4 1 0-16,-1-2 0 0,1 1-1 0,-9 5 1 0,10-4 0 0,-11-1-1 15,4 1 1-15,5-2-2 0,-7 3 2 0,2-3-1 0,5 0-1 0,-8 2 0 0,1 4 0 16,1-5 4-16,-1-1 0 0,2 2 1 0,-8 4 1 0,6-5 3 0,-1 1 4 16,-2 4 1-16,2-5 6 0,-4 5 5 0,-2-4 1 0,2 4 4 0,-1 0 3 0,1-6 4 15,-2 6 1-15,1 0-1 0,-7-6 2 0,7 6-1 0,-8 0-1 0,9-3 0 0,-7 3-3 16,1 0-1-16,-3 0-4 0,2 0-4 0,0 0-2 0,-2-6-1 0,3 6-2 0,-8 0 2 16,5 0 0-16,-5 0 1 0,0 0 2 0,0 0 1 0,0 0-1 0,0 0 4 0,0 0-1 15,0 0-1-15,0 0 2 0,0 0-2 0,0 0-3 0,0 0-5 0,0 0-3 16,0 0-5-16,0 0-3 0,0 0-7 0,0 0-4 0,8 0-4 0,-8 0-2 0,0 0-4 15,0 0-1-15,0 0-2 0,0 0-3 0,0 0 4 0,0 0-2 0,0 0 1 0,0 0 3 16,0 0-1-16,0 0 1 0,0-6 4 0,0 6 1 0,6 0 0 0,-6 0 0 16,5 0 0-16,-5 0 0 0,7 0-2 0,-7 0 1 0,8 0 1 15,-8 0 3-15,6 0 0 0,-6-4 1 0,7 4-3 0,-1 0 2 0,-1 0 2 0,3 0 0 0,0 0 0 0,-8 0-2 16,5 0-1-16,8-5-1 0,-7 5 3 0,2 0-2 0,-1 0 1 0,-2 0-2 16,1 0 0-16,7 0 0 0,-5-5 1 0,-3 5 0 0,2 0-3 0,0 0 0 0,-2 0-1 15,3 0 2-15,-1 0 3 0,-1 0 1 0,-6 0 2 0,6 0-1 0,-6 0 1 0,7 0-3 16,-7 0-3-16,0 0 1 0,0 0-2 0,0 0 1 15,0 0-2-15,0 0 2 0,0 0 2 0,0 0-4 0,0 0 1 0,0 0-4 0,0 0-2 0,0 0-1 0,0 0 2 16,0 0 1-16,0 0 2 0,0 0 0 0,0 0-5 0,0 0-2 0,0 0-1 16,0 0 0-16,0 5 0 0,0-5 3 0,0 0 6 0,0 0 2 0,5 0 2 0,-5 0 1 15,0 0-2-15,0 0-1 0,8 5-1 0,-8-5 3 0,8 0 6 0,-8 0 3 0,0 0 2 0,5 0-1 16,-5 0 3-16,6 4-4 0,-6-4-5 0,7 0-6 0,-7 0-3 0,5 0-7 16,-5 0-6-16,9 0-7 0,-4 6-8 0,-5-6-7 0,7 0-12 0,-7 0-11 15,6 0-11-15,-1 0-13 0,-5 0-14 0,9 6-17 0,-9-6-17 0,0 0-21 0,7 0-23 16,-7 0-35-16,0 0-44 0,0 0-84 0,0 0-104 0,0 0-35 0,0 0-4 0,-7 0 9 15,7 0 21-15,-9-6 24 0,-2 0 31 0,4-3 34 0,2 0 36 16,-9-7 42-16,1-2 43 0,0-3 56 0,-7 3 62 0</inkml:trace>
  <inkml:trace contextRef="#ctx0" brushRef="#br0" timeOffset="195502.6">29901 9500 22 0,'0'0'102'0,"0"-3"44"0,0 3 37 0,0-6 29 0,0 6 28 0,0-4 22 0,0-1 23 16,0 5 20-16,0-6 19 0,0 6 19 0,0 0 16 0,0 0-38 0,0 0-71 0,0 0-53 0,0 0-43 0,0 0-26 0,0 0-16 0,0 0-13 0,0 0-9 0,0 0-6 0,0 0-1 0,0 0-1 0,0 0 1 0,0 0-1 15,0 0-1-15,5 6-1 0,-5-6-3 0,0 5-4 0,7-5-4 0,-7 4-1 0,0 2-3 0,0-3-2 16,7 4-2-16,-7-2-3 0,0-1-5 0,0 1-9 0,0-1-5 0,5 7-7 16,-5-7-2-16,0 1-4 0,0 5-3 0,0-1 0 0,0-3-4 0,0 3-1 15,0 6-3-15,0-5-1 0,0-1 0 0,8 6-1 0,-8 0-3 0,0-6 2 16,0 12-2-16,0-8 1 0,0 8-1 0,0-2 0 0,0 1 1 0,0-1 2 0,0 6-1 16,0-1 1-16,7 0 1 0,-7 0-2 0,0 1 0 0,0-1-1 0,0 0-1 15,5-3 0-15,-5 3 1 0,0 1-2 0,0-6-1 0,7 5-1 0,-7-5 0 16,0 1-2-16,7 1-1 0,-7-2-3 0,0-1 0 0,5 3 2 0,-5-2 0 0,8-4 1 15,-3 6-1-15,-5-8 2 0,8 8 0 0,-2-7 0 0,-6 0 0 0,7 0-2 16,-1 2 0-16,-6-1-1 0,7-2-1 0,-1 1 2 0,1-2 0 0,-7-3-1 16,6 1-1-16,-6-1 0 0,5 0 0 0,4 3-1 0,-9-3 0 0,7-3-1 15,-7-2 2-15,0 5 0 0,5-4 2 0,-5-1-2 0,0 2 1 0,8 0 1 0,-8-3-2 16,0-3 0-16,0 6 0 0,0-6 2 0,5 5-2 0,-5-5 0 16,0 0-1-16,0 0 0 0,0 0-1 0,0 4-1 0,0-4-3 0,0 0-2 0,0 0-3 15,0 0-6-15,0 0-3 0,0 6-4 0,0-6-3 0,0 0-5 0,0 0-5 0,0 0-5 16,0 0-4-16,0 0-8 0,0 0-5 0,0 0-6 0,0 0-7 0,0 0-7 15,0 0-5-15,0 0-5 0,0 0-5 0,0 0-5 0,0 0-4 0,0 0-4 16,0 0-4-16,0 0-2 0,0 0-2 0,0 0 1 0,0 0-1 0,0 0 0 16,0 0 1-16,0 0 2 0,0 0 0 0,0 0 2 0,6 4 0 0,-6-4 4 0,0 0-2 15,0 0-5-15,0 5-3 0,0-5-10 0,8 0-11 0,-8 0-12 0,0 0-12 16,0 0-15-16,0 0-18 0,0 0-21 0,5 0-21 0,-5 0-4 0,7 0 6 0,-7-5 14 16,0 5 14-16,6 0 19 0,-6 0 21 0,8-4 23 0,-8-2 24 0,0 2 23 15,6 4 27-15</inkml:trace>
  <inkml:trace contextRef="#ctx0" brushRef="#br0" timeOffset="196862.65">29001 10221 0 0,'7'0'2'0,"-7"0"62"0,0 0 35 0,0 0 25 0,6-6 20 0,-6 6 22 0,0 0 25 0,0-5 25 16,0 5 25-16,0-4 24 0,5 4 22 0,-5-6 3 0,0 6-7 0,0-6-33 0,0 6-44 0,0-4-24 0,8-1-9 0,-8 5-3 0,0 0-1 0,0-6-4 0,0 6-13 0,0-3-12 0,0 3-14 0,0-6-7 15,0 6-8-15,0-4-8 0,0 4-4 0,0-5-7 0,0 5-3 0,0-4-7 16,0 4-3-16,0 0-5 0,0-5-4 0,0 5-2 0,-8-7-3 0,8 7 0 0,0-4-3 15,0 4-5-15,-5-5 0 0,5 5-5 0,-6-5-2 0,6 5-5 0,-7-4-4 16,7 4-2-16,-6-6-5 0,-2 6-2 0,8-4-4 0,-5 4-4 0,-2-5-3 0,1 5-4 16,0 0-2-16,-2-4-2 0,1 4-4 0,-6-5 2 0,7 5 1 0,1 0-1 15,-8 0 1-15,6 0 0 0,-7 0-1 0,8 0-4 0,-7 0 0 0,6 0-2 16,-6 5 0-16,-1-5-3 0,1 4 0 0,3 1-2 0,1-1-2 0,-3 2-1 0,-2 3-3 16,1-4-3-16,0 6 1 0,0-2-3 0,7 0-2 0,-6 0 1 0,-2 6-1 15,9 1-2-15,-8-5 3 0,5 7-1 0,0-2 1 0,-3-2 2 0,3 5 0 16,3-3 0-16,5 2 2 0,-8 1 0 0,3-5 4 0,5 7-1 0,-7-7 0 15,7 6 1-15,0-5 1 0,-7 0 1 0,7-2 0 0,0 2 1 0,0 0 0 16,0 0 0-16,0 0 0 0,7-5-1 0,-7-1 1 0,0 0 0 0,7 6 0 0,-7-5 0 16,5 1-1-16,-5-8 2 0,8 9 0 0,-3-8 3 0,3 5 0 0,-2-4 2 15,-1 5 1-15,11-4 2 0,-11-3 2 0,8 3 2 0,1-6 6 0,-2 6 1 16,1-6 5-16,1 0 0 0,4 0 1 0,-4 0 3 16,7-6 2-16,-3 6 3 0,1-6 0 0,1 3 0 0,-1-9 0 0,7 8-1 0,-7-6-2 0,9 6-3 0,-4-6-4 15,-3 4-2-15,6-3-6 0,-9 4 1 0,3-5-1 0,-2 5-3 0,1 1-3 16,-3-2-4-16,4-3-3 0,-8 5-2 0,-1 4 1 0,2-5-1 0,-1-1 1 15,-8 6-1-15,11-4 0 0,-11 4-1 0,1-6-1 0,2 6-3 0,-3 0-4 0,3-5-5 16,-8 5-9-16,0 0-7 0,0 0-6 0,0 0-7 16,0 0-4-16,0 0-12 0,0 0-14 0,0 0-22 0,0 0-22 0,0 0-23 0,0 5-22 0,0-5-26 15,-8 0-28-15,3 6-37 0,5-6-40 0,-8 4-47 0,2-4-49 0,6 6-28 0,-5-6-19 16,-2 5 4-16,-2-5 22 0,4 4 29 0,5-4 34 0,-7 0 36 0,1 0 37 0,1 0 38 16,-4 0 41-16,2 0 47 0,7-4 50 0</inkml:trace>
  <inkml:trace contextRef="#ctx0" brushRef="#br0" timeOffset="200089.46">30670 9731 4 0,'5'-5'70'0,"-5"5"40"0,0 0 33 0,0-4 29 0,0 4 29 0,0-6 25 0,0 6 26 0,0-5 22 0,0 5 20 0,0-4 20 0,0 4 18 0,5-6-28 0,-5 6-53 0,0-4-37 0,0 4-29 15,0 0-21-15,0 0-14 0,0-5-14 0,0 5-9 0,0 0-13 0,0-6-7 0,0 6-8 0,0-3-5 0,0 3-3 0,0-6-5 0,0 6-1 16,-5-4-4-16,5 4-3 0,0-5-5 0,0 5-1 0,0 0-3 0,0-6-5 16,0 6-3-16,-5 0-4 0,5 0-2 0,0 0-4 0,-8-4-5 0,8 4-2 15,-6-6-4-15,6 6-5 0,-7 0-3 0,7 0-4 0,-8 0-6 0,8 0-7 0,-5 0-1 16,-1 0-7-16,-2 0-5 0,8 0-4 16,-5 0-3-16,-3 6-2 0,3-6-2 0,-3 4-1 0,2 2-3 0,1-1-1 0,-2-1-1 0,-1 2 0 0,2-3 1 15,6 3-2-15,-7 3 2 0,1-3 2 0,1 3-1 0,-2 1 2 0,7 1 1 16,-9-7 1-16,4 5 0 0,5 0 2 15,-6 6 1-15,-1-9 3 0,7 9-2 0,-5-6 3 0,5 1 0 0,0-1-1 0,-9 3 2 0,9-3 0 0,0-5 1 0,-7 5-1 16,7 2-1-16,0-2 1 16,0 1 4-16,0-4 0 0,0 3 2 0,0 0 1 0,0-3 0 0,0 3 2 0,0 0 0 15,7-2 0-15,-7 2 1 0,9-4-1 0,-9-1 3 0,5 5-1 0,-5-3 0 0,7-1-1 16,-1 5-1-16,-6-4-1 0,5-2-2 0,4 1 0 0,-2-1-3 0,-2 1 1 0,1-1-1 0,1 2 0 0,-1-1 0 16,2-1 0-16,-1 1 0 0,-2 2 1 0,9-4 0 0,-9 3 1 0,3-1-2 15,-3-1 2-15,3 0-2 0,-2 2 0 0,-1-1 1 0,3-1-1 0,-1 1 2 0,-7 1-1 16,6-2 1-16,2 2 1 0,-3-6-2 0,-5 5 1 0,5-1 0 0,-5 1 0 15,0-5 1-15,8 4 1 0,-8 2 2 0,0-6 1 0,0 0 3 0,0 4 0 0,0 1 4 16,0-5-1 0,0 5 7-16,0-1-1 0,0 3 3 0,-8-2 0 0,8-1 1 0,0-4 1 0,-5 5-1 0,0-1-1 0,5 2 0 0,-8-3-2 0,2 3-3 15,-1-6-1-15,-1 5-2 0,3-1-5 0,-1-4-3 0,-7 6-3 0,5-6-4 16,3 6-1-16,-3-6-1 0,2 4-3 0,1-4 0 0,-2 0-5 0,-1 5-3 0,8-5-8 16,-6 0-7-16,-1 0-9 0,7 6-8 0,-6-6-10 0,6 0-11 0,0 0-10 15,0 0-9-15,-5 0-15 0,5 0-13 0,0 0-11 0,0 0-12 0,0 0-12 16,0 0-12-16,0 0-22 15,0 0-24-15,0 0-29 0,0 0-28 0,0 0-24 0,0-6-22 0,0 6-23 0,5-5-28 0,1 5 1 0,-6-4 12 0,7-2 20 16,-1 6 23-16,2-6 26 0,4 2 30 0,-6 4 34 0,2-5 40 0,5-1 39 0,-8 3 38 0,9-3 38 16,-1 2 54-16</inkml:trace>
  <inkml:trace contextRef="#ctx0" brushRef="#br0" timeOffset="200608.87">30930 10067 0 0,'5'0'1'0,"2"-4"103"0,0 4 67 0,-2 0 44 0,3 0 32 0,-8 0 26 0,6 0 22 0,-6-4 24 0,0 4 23 0,7 0 21 0,-7 0 23 0,0-5 25 0,6-1 20 0,-6 3-67 0,0 3-124 0,0-7-62 0,5 2-27 0,-5 5-9 0,0-4-1 0,0-1 1 0,0 5-1 16,7 0-4-16,-7 0-5 0,0-6-8 0,0 6-6 0,0 0-9 0,0 0-9 15,0 0-10-15,0 0-12 0,0 0-10 0,0 0-11 0,0 0-12 0,0 0-8 16,0 0-6-16,0 0-7 0,0 0-3 0,0 0-4 0,0 0-4 0,-7 6-3 0,7-6-1 16,-5 5-3-16,5-1-1 0,-6 1-4 0,6 2-2 0,-7 2 0 0,1-4-2 15,-2 3-2-15,3-2 0 0,-2 3-2 0,0-4 2 0,2 5-2 0,-3-4 1 16,1 3-2-16,2-4 1 0,-4 5 0 0,9-1-1 0,-5 0 0 0,0-2-2 0,-3 2 0 15,8-4 2-15,-5 5-2 0,5-1 0 0,-8-4-1 0,8-1 2 0,-6 2-4 0,6 0 0 16,0-2 0-16,-7 1-2 0,7 1-1 0,0-6-1 0,0 3-1 0,0-3-1 16,0 0-1-16,0 0-1 0,0 0 1 0,0 0 1 0,7 4 2 0,-7-4 3 15,0 6 0-15,6-6 6 0,-6 0 1 0,8 0 2 0,-3 0 4 0,3 0 1 16,-3 0 2-16,0 0 3 0,4 0 2 0,3-6-1 0,-4 6 1 0,4-4 1 16,-5 1-2-16,6 3-9 0,0-6-8 0,-7 1-9 0,6 1-14 0,-3-2-15 15,3 0-13-15,-6 2-17 0,7-1-14 0,-5-1-14 0,-3 3-15 0,1 3-10 0,2-6-8 16,-3 2-6-16,3-1-5 0,-8 5 2 0,7-4 3 0,-7-1-3 0,5 5-5 15,-5-7 5-15,0 3 7 0,0-1 11 0,0 0 14 0,0 1 14 0,0-2 15 16,0 2 9-16,-5-1 12 0,5-4 12 0,0 3 14 0,-7 2 16 0,7-2 15 0,0-3 21 16,-8-2 27-16,8 7 22 0,-5-5 21 0,5 0 20 0,-8 2 19 0,8-2 18 15,-6 4 18-15,6-5 14 0,0 5 14 0,0 1 5 0,-5-1 3 0,5 1-2 16,0 4-6-16,0 0-6 0,0 0-11 0,0 0-11 0,0 0-15 0,0 0-13 0,0 0-11 16,0 0-10-16,0 4-9 0,0 1-8 0,0-1-6 0,0 5-7 0,0-3-7 0,0 3-2 15,0 6-6-15,5-4-1 0,-5-3 1 0,0 7-3 0,0 0 3 16,0 0-3-16,0 0-8 0,6-1-8 0,-6 2-10 0,0-3-8 0,0 2-5 0,0 6-5 15,8-6-2-15,-8-2-3 0,0 8-2 0,0-7-3 0,0 0-4 0,0 0-12 16,5 2-20-16,-5-1-16 0,0-6-24 0,0 6-23 0,0 0-25 0,0-6-27 16,0 1-31-16,0-1-34 0,0 0-42 0,0 3-82 0,8-9-101 0,-8 9-64 0,0-8-45 15,0 5-2-15,0-9 19 0,0 5 27 0,-8-1 35 0,8-4 39 0,0 0 42 16,0 0 43-16,0-4 46 0,-5-1 52 0,-3 1 53 0,8-5 75 0,-6 3 91 0</inkml:trace>
  <inkml:trace contextRef="#ctx0" brushRef="#br0" timeOffset="201223.11">31470 9552 0 0,'0'-7'32'0,"0"2"30"0,-7 1 25 0,7-1 28 0,0 5 32 0,0 0 32 0,0 0 32 0,0-6 28 0,0 6 27 0,0 0 12 0,0 0 4 0,0-4-3 15,0 4-5-15,0 0-4 0,0 0-4 0,0 0-7 0,0 0-9 0,0 0-16 0,0 0-21 0,0 0-21 0,0 0-19 0,0 0-13 0,0 0-12 0,0 0-7 0,0 0-9 0,0 0-8 0,0 0-9 0,0 0-12 16,0 0-12-16,0 0-14 0,0 0-12 0,0 0-10 0,0 0-6 0,0 0-3 0,0 0 1 0,0 0-1 16,0 0 4-16,0 0 1 0,0 4 2 0,0 2 2 0,7-1 2 0,-7-1 3 0,0 8 3 0,0-9 4 15,0 6 3-15,6-3 2 0,-6 3-1 0,0 1-3 0,0 1-8 0,7-1-6 16,-7-1-7-16,0 0-6 0,0 6-6 0,0 0-6 0,0 0-4 0,0-2-1 0,0 8-5 16,5-2-3-16,-5 5-4 0,0-3-1 0,0 3-1 0,0 4-2 0,0-3-4 15,0 4 1-15,0-4 0 0,0 5 0 0,9-6 0 0,-9 4-2 0,0 2 1 16,0-6-1-16,0 5-3 0,5-3 0 15,-5 2 1-15,0-4 0 0,0 1-2 0,5-1 2 0,-5 3 0 0,0-5 1 0,0 4-2 0,8-7-2 0,-8 0 2 0,5 5 0 16,-5-3 0-16,8-6 2 0,-8 4-1 0,8-1 1 0,-8-3 0 0,5 6-1 0,-5-8 1 16,6 2 0-16,-6 0-2 0,0 0 1 0,0 0 0 0,8-5 3 0,-8 5 0 15,0-6-1-15,0 0 1 0,5 1 1 0,-5 1 0 0,0 4 0 0,0-11 0 0,0 5-1 16,0 0 1-16,7 3-1 0,-7-3-1 0,0-3 2 0,0 3-1 0,0 0-3 16,0-5-1-16,0 2-6 0,0-1-9 0,0-1-9 0,0 2-8 0,0-6-11 15,0 6-9-15,0-6-8 0,0 9-8 16,0-9-6-16,0 4-7 0,0-4-8 0,0 5-7 0,0-5-6 0,0 0-8 0,0 0-6 0,0 4-10 0,0-4-8 15,-7 0-11-15,7 0-14 0,0 0-12 0,0 0-24 0,-5 0-28 0,-3 0-49 0,8 0-51 0,-6-4-55 16,6 4-51-16,-5-5-12 0,5 1 7 0,-8-2 20 0,8 3 25 0,-8-3 32 16,3 0 32-16,-3-3 37 0,3-1 35 0,0 1 42 0,-4-6 48 0,4 0 54 0,-2 0 69 15</inkml:trace>
  <inkml:trace contextRef="#ctx0" brushRef="#br0" timeOffset="202640.17">32010 9711 2 0,'0'0'91'0,"0"0"65"0,0 0 44 0,8 0 37 16,-8 0 31-16,0 0 22 0,0 0 22 0,0 0 19 16,0 0 16-16,0 0 18 0,0 0 14 0,0 0-27 0,0 0-56 0,0 0-69 0,0 0-86 0,0 0-42 0,0 5-26 0,0-5-12 0,0 6-7 0,0-6-3 0,0 4-1 0,0 1-4 0,0 1-3 0,0-2-3 0,0 1-5 0,-8-1 0 0,8 1 0 0,0-1 2 0,0 2-3 0,0 0-4 0,0-3-5 0,0 3-6 0,0-6 0 0,0 6-5 0,-8-2-2 15,8 1 0-15,0-1-1 0,0 1 3 0,0-1 2 0,-5 2-1 0,5-1 1 16,-6-1 0-16,6-4 1 0,-7 6-1 0,7 0 0 0,-6-6-1 0,-1 3-3 15,1 3 0-15,6-6-1 0,-7 0-4 0,0 4-1 0,0-4-2 0,2 0-3 0,-3 0-1 16,-5 0-1-16,7 0 0 0,1 0-1 0,-2 0-1 0,-7 0 1 0,8-4 1 16,-1 4 0-16,2 0 0 0,-4-6 2 0,-3 3 2 0,6 3 8 0,-1-6 6 31,1 0 6-31,-2 2 9 0,3-1 5 0,5-1 5 0,-7 2 5 0,7-1 1 0,-6-4 3 0,6 5-2 0,-6-2 1 0,6-3-1 0,0-3 0 0,0 8-1 0,0-5-4 16,0 0-7-16,0-2-6 0,0 7-6 15,0-7-6-15,6 1-5 0,-6 1-7 0,6 3-1 0,-6-3-1 0,7 0 0 0,-7 3-1 0,5-4-1 0,3 6 2 0,-2-1-1 16,-6-4 2-16,7 3 0 0,-1 2 2 0,-1-1 3 0,2-1 1 0,2 6 5 15,-4-3-1-15,8 3 5 0,-7-6 1 0,2 6 1 0,4 0 2 0,-6 0-1 16,7 6 1-16,-5-6 0 16,4 3-2-16,-5 3-2 0,6-1-2 0,-6 5-4 0,-1-6-1 0,7 6-4 15,-8 0-1-15,3 5 1 0,5-5-3 0,-5 4-2 0,-3 0-1 0,0 1 1 16,4 5-2-16,-9-1 2 0,5 2 0 0,2-3 0 0,-7 1 2 0,0 6-2 16,0-1 2-16,0-3 0 0,0 3-3 0,0 1 0 0,0-1 1 0,-7-6 0 0,7 7 0 15,-5-5-3-15,5-1 3 0,-9 0-1 0,4-4-1 0,5 6 0 0,-5-7 0 0,5 0 0 16,-8 0-1-16,3-2 1 0,-3 1 0 0,8-4 1 0,-8 2-1 0,8-1-1 15,-5-4 2-15,-1 3 1 0,6-3-1 0,-7-3 0 0,7 1 0 0,-6 2-1 0,6-1 0 16,-7-1-3-16,7-4-5 0,-6 5-5 0,-1-5-6 0,0 0-6 0,7 7-6 16,-7-7-7-16,2 0-11 0,-3 0-10 0,8 0-8 0,-5-7-13 0,-3 7-11 0,2 0-16 15,6-5-13-15,-5 5-19 0,5-4-12 0,-7-1-19 0,7-1-18 0,0 2-38 16,0 1-45-16,0-3-51 0,0 1-51 0,0 1-32 0,0-2-25 0,0-4 5 16,7-1 17-16,-7 2 23 0,5 0 27 0,-5 0 32 0,6-2 34 0,2-3 36 0,-3-1 38 15,3 0 48-15,-8 0 53 0</inkml:trace>
  <inkml:trace contextRef="#ctx0" brushRef="#br0" timeOffset="202837.75">32257 9780 0 0,'7'6'13'0,"-7"-6"134"16,0 0 90-16,0 4 62 0,0-4 44 0,-7 0 36 0,7 0 27 0,-5 0 27 0,-3-4 24 0,1 4 23 0,7-6 19 0,0 6 17 0,0 0 17 0,-5-6-99 0,5 6-165 0,0 0-99 0,0 0-71 0,0 0-33 0,0 0-15 0,0 0-8 0,0 0-6 15,0 0-7-15,0 0-8 0,0 0-7 0,5-3-4 0,-5 3-4 0,0 0-5 0,0-6-7 16,0 6-7-16,0 0-11 0,0 0-13 0,0 0-14 0,7 0-12 0,-7 0-13 0,8 6-16 15,-8-6-16-15,5 3-20 0,-5-3-20 0,0 6-20 0,7 0-42 0,-7 3-50 16,7-5-57-16,-7 1-58 0,5 5-37 0,-5-1-23 0,7-3 0 0,-7 3 16 0,9 1 24 16,-9-1 28-16,5-4 31 0,-5 5 36 0,6 1 36 0,-6-1 40 0,0-5 48 15,7 4 54-15,-7-5 57 0,0 6 63 0</inkml:trace>
  <inkml:trace contextRef="#ctx0" brushRef="#br0" timeOffset="203014.96">32297 10117 13 0,'-5'10'143'0,"5"-1"87"0,0-4 62 0,-9 6 45 0,9-6 37 0,-7-1 31 15,7-4 33-15,0 0 31 0,0 0 26 0,0 0 26 0,0 0 22 0,-5 0-29 0,5 0-55 16,0 0-109-16,0 0-140 0,0-4-69 0,0 4-34 0,0-5-16 0,0-2-10 0,0 3-9 16,0 4-14-16,0-5-9 0,0 0-10 0,5 1-8 0,-5-2-5 0,0 2-6 15,0-1-6-15,0 5-6 0,0 0-9 0,0-4-13 0,0-1-12 0,7 5-16 16,-7 0-17-16,0-6-16 0,0 2-15 0,0 4-24 0,0 0-29 0,9-6-24 0,-9 6-25 16,0 0-46-16,0 0-55 0,0 0-65 0,5 0-69 0,-5 0-37 0,6-5-20 0,-6 5 6 15,7 0 20-15,-7-4 28 0,5 4 31 0,4-5 37 0,-4-1 40 0,-5 2 42 0,7 0 42 16,-1-1 53-16,-1-1 57 0</inkml:trace>
  <inkml:trace contextRef="#ctx0" brushRef="#br0" timeOffset="203803.49">32557 9804 92 0,'0'-9'183'0,"0"4"60"0,0 1 46 0,0-2 37 16,0-3 31-16,0-3 32 0,-5 8 31 0,5-5 28 0,0 4 29 0,-7-5 26 0,7 5 23 15,0-5-68-15,-9 5-120 0,9 1-84 0,0-2-67 0,0 2-33 16,0-1-19-16,-5-1-9 0,5 3-7 0,0 3-11 0,0-6-11 0,0 6-10 0,0 0-11 0,-7-4-8 15,7 4-9-15,0-5-10 0,0 5-8 0,0 0-10 0,0 0-14 0,0 0-8 16,0 0-10-16,-6 0-6 0,6 5-5 0,-5-5-3 0,5 4-3 0,-8 2-2 0,8 3-4 16,-8-4 1-16,3 5-3 0,5-1 0 0,-6 1 3 0,6 5 4 15,-7-6 4-15,7 6 2 0,-6 0 2 0,-2 0-1 0,8-2 2 0,0 2-1 0,-7 6 2 16,7-8-1-16,0 7-1 0,-5-4 3 0,5 2 0 0,0-3-3 0,0 6-3 0,0-8-4 16,0 2-2-16,0 0-6 0,0-5-3 0,0 4-4 0,0-4-3 0,0-1-2 15,5 6-4-15,-5-9-1 0,7 3-3 0,-7 1 0 0,8-1 2 0,-8-4 2 0,6 1 5 16,1-2 3-16,-7 2 2 0,6-1 6 0,7-1 8 0,-5-4 2 0,-3 5 4 15,1-5 6-15,1 0 3 0,7 0 4 0,-7-5 1 16,4 5 4-16,-3-4 0 0,5-1 0 0,-1-1 1 0,0 2 1 0,-4-2 0 0,4-3 2 0,-3 4-2 0,1-1 3 16,-2-2-1-16,-3-3 6 0,3 8 2 0,-2-9 2 0,1 3 1 0,-1-1 0 0,-6 1 2 15,8 0 0-15,-8-3-1 0,0 3-2 0,0 0 1 0,0-1-3 16,0-4 1-16,0-2-4 0,-8 7-2 0,8-6-4 0,-6-4-7 0,6 4-6 0,-7 0-6 16,1 0-6-16,-2 0-6 0,8 0-3 0,-13 2-2 0,8-2-4 0,0 0-1 0,-4 5 0 0,4 1-2 0,-2 0-3 15,-1-2-3-15,-4 7-6 0,12-7-2 0,-7 7-2 0,2-2 2 16,-3 2 1-16,3 4 2 0,-3-5-2 0,8 5-4 0,-6 0-1 0,6-6-6 0,0 6-2 0,-5 0 1 0,5 0 1 15,0 0 5-15,0 0 2 0,0 0 4 0,0 0 3 0,0 0 4 0,0 0 2 16,0 0 4-16,0 0 4 0,0 0 7 0,0 0 4 0,0 0 6 0,0 0 4 16,0-3 2-16,0 3 2 0,5 0 3 0,-5 0 4 0,6 0 8 0,-6 0 2 0,8 0 5 0,-8-6 3 15,5 6 3-15,3 0 2 0,-3 0 1 0,2 0 4 0,5 0 3 0,-4 0 3 16,-1 0 3-16,7 0 2 0,-4 0 0 0,3 0 0 0,-5 0-3 16,5 0 1-16,1 0-2 0,-2 6 3 0,-1-6 0 0,5 0 0 0,-3 0 1 0,6 3 1 0,-7-3-1 15,2 6 2-15,-1-6-2 0,6 5 1 0,-6-5-3 0,0 4-1 0,5-4-1 0,-4 6-2 16,1-2-3-16,-3 1-2 0,0 1-2 0,1-2 1 0,1 1 0 0,-9 1-3 0,2-2-3 15,7 1 0-15,-7 4-4 0,-1-5 1 0,-6 8-3 0,5-9 1 0,-5 9-4 16,0-3 2-16,8 0 1 0,-8 1 0 16,-8-1-4-16,8 3-3 0,0 1-3 0,-5-4 0 0,5 6-2 0,-6-4-2 0,-1 4-5 0,7-2 0 15,-6-3 0-15,-2 4-1 0,1-2 0 0,-4 1-1 0,3-4-2 0,3 2 0 16,-3-1-1-16,3 5-2 0,-2-11-3 0,0 5 0 0,2-3-1 0,5 3-2 0,-8-4 4 0,1 5-2 0,7-4-2 0,-5-1 1 16,5-1-2-16,0-4 2 0,0 0-1 0,0 4 0 0,0-4 0 0,0 6 2 0,0-6 6 15,0 5 2-15,5-5 5 0,-5 0 8 0,0 0 12 16,7 0 6-16,1 0 9 0,-3 0 8 0,2-5 8 0,0 5 9 0,-2-6 8 0,3 2 7 0,-3 0 8 0,3-1 3 15,3-1 0-15,-4-4 5 0,7 1 2 0,-7-2-3 0,4 2-4 0,-3 0-5 0,5-1-3 16,0-5-7-16,-7 0-4 0,9 6-5 0,-10-7-11 0,7 2-5 0,-5 0-3 16,1 0-3-16,4-2-1 0,-5 1-4 0,-2 1-2 0,3-5-6 0,-1 4-8 0,-7-4 0 15,6 4 0-15,-6 0-1 0,0-4-4 0,0 4-4 0,0 0-2 0,0 6-8 0,-6-6-8 16,6 6-9-16,-7-1-14 0,7-1-15 0,-13 7-18 0,6-6-16 0,0 5-17 0,-6 5-22 16,6 0-20-16,-5-5-19 0,0 5-21 0,-9 5-24 0,10-5-25 0,-5 5-39 15,-2 5-47-15,4-6-88 0,-4 7-109 0,5-1-35 0,-7 4 0 0,8-4 19 0,-8 5 29 0,6-6 32 16,1 6 34-16,-6-6 37 0,7 7 40 0,-9-7 44 0,8 1 46 0,-1-5 58 15,-5 4 63-15</inkml:trace>
  <inkml:trace contextRef="#ctx0" brushRef="#br0" timeOffset="-183048.67">30011 10723 6 0,'0'0'87'0,"0"0"48"0,0-6 35 0,0 1 27 0,0 5 28 0,0-4 24 0,0 4 24 0,-7-5 23 0,7 1 20 0,0-2 24 0,0 3 22 0,0-3-23 0,0 0-52 0,-6 6-49 16,6-4-49-16,0-1-24 0,0-1-11 0,0 6-9 0,-7-4-6 0,7-1-5 0,0 5-4 0,0-4-8 0,0 4-3 0,0 0-8 0,0-5-6 0,0 5-9 0,0 0-7 0,-6-4-9 16,6 4-8-16,0 0-11 0,0 0-7 0,0 0-11 0,0 0-8 15,0 0-9-15,0 0-9 0,0 0-9 0,0 0-9 0,0 0-8 0,0 0-4 0,0 0-6 0,0 0-2 16,0 0-2-16,0 4 1 0,0 1-2 0,0 4 4 0,0-5 2 0,0 7 3 16,0-1 2-16,0-1 5 15,0 6 2-15,0 0 3 0,0 0 5 0,0 0 1 0,0-2 2 0,0 8 3 0,0-2 4 0,0-1 1 0,6 3 1 0,-6-2 3 16,0 1-1-16,0 5 6 0,0-1-2 0,0 1 4 0,7-1-1 0,-7 1 2 0,0-1 0 31,0 0 2-31,6 4-4 0,-6 2 0 0,0-5-3 0,0 5-2 0,0-2-1 0,7 2-1 0,-7-1-3 0,0 0-1 0,0 1-2 0,0 0-3 0,0-2-2 16,6 2-2-16,-6 0 0 0,0-2-1 0,0 2-1 0,0-6 0 0,7 1-2 15,-7 3 1-15,0-8-1 16,0 5 1-16,6-6-1 0,-6 2-2 0,5-3 2 0,-5-3 0 0,0 0 0 16,9 0 0-16,-9-2 1 0,7-2-2 0,-7-2 4 0,0 7-1 0,5-12-2 0,-5 5-3 0,0 2-4 0,0-7-10 0,8 1-9 0,-8-1-10 15,0 2-13-15,0 0-15 0,0-6-18 0,0 3-20 0,0-3-22 0,0 0-19 0,5 6-28 16,-5-6-34-16,0 0-46 15,0 0-52-15,0 0-60 0,0 0-54 0,0 0-17 0,0 0 6 0,0 0 19 0,-5-6 25 0,5 3 30 0,0-3 32 0,-8-4 35 32,8 5 33-32,-5-4 40 0,5-1 44 0,-7 1 52 0,7-3 65 0</inkml:trace>
  <inkml:trace contextRef="#ctx0" brushRef="#br0" timeOffset="-181293.95">28943 11241 22 0,'0'-6'103'0,"0"2"49"0,0 4 36 0,0 0 31 0,0-9 28 0,0 9 26 0,0-6 24 0,5 0 23 0,-5 6 25 0,0 0 23 0,0-3 29 0,0-3-33 0,0 1-64 0,0 5-51 0,0-10-45 0,0 7-22 0,0-3-14 0,0 2-10 16,-5 4-3-16,5-5-6 0,0-1-3 0,0 2-5 0,0-2-8 0,0 1-5 0,0 1-14 0,0 4-4 0,0-5-7 0,0 1-7 0,0 4-6 0,0 0-8 0,0 0-6 15,0 0-8-15,0-6-9 0,0 6-9 0,0 0-8 0,0 0-9 0,0 0-10 16,0 0-8-16,0 0-10 0,0 0-8 0,0 0-3 0,0 0-5 0,0 0-1 0,-8 6-3 16,8-2-1-16,0 1 0 0,0-1-2 0,0 7 2 0,0-1 0 15,0-1 1-15,0 0 4 0,0 6 2 0,0 0 4 0,0 0 0 0,0-1 0 0,0 0 0 16,0 7 0-16,0-6-1 0,0 4-1 0,0-4 0 0,8 4 2 0,-8 1-1 16,0-1 2-16,0 0-1 0,5-4 1 0,-5 5 1 0,0-1-1 0,7-4 3 0,-7 3-2 15,8-2 1-15,-8-1-2 0,0 0-4 0,6 0-9 0,-6-2-11 0,6-2-13 16,-6 2-19-16,0-1-16 0,7-3-20 0,-7 0-25 0,0 1-28 0,0-1-28 15,0-4-56-15,5 5-67 0,-5-4-77 0,-5 3-79 0,5-3-25 0,0-3 2 0,0 3 14 16,0-2 27-16,-7-4 30 0,7 5 34 0,-6-5 38 0,6 0 37 0,-6 6 43 0,-2-6 46 16,1-6 59-16,2 6 66 0</inkml:trace>
  <inkml:trace contextRef="#ctx0" brushRef="#br0" timeOffset="-181072.63">28761 11783 0 0,'0'5'6'0,"0"-1"115"0,0 1 66 0,0-5 47 0,0 0 33 0,0 0 31 0,0 0 30 15,0 0 26-15,0 0 26 0,0 0 24 0,0-5 24 0,0 5 25 0,5-4 25 16,-5 4-79-16,0-5-138 0,7 5-70 0,-7 0-33 0,0-6-16 0,0 6-8 16,6-4-12-16,-6 4-11 0,0-5-10 0,6 5-6 0,-6-4-9 0,8 4-10 15,-8-5-8-15,7 5-10 0,-2 0-8 0,-5-7-11 0,9 7-8 0,-4-4-4 0,0 4-4 16,3-5-5-16,5 5 0 0,-7-4-1 0,7 4-1 0,0-5-2 0,0 5-2 16,1-6-4-16,-2 6-7 0,1-4-10 0,6-1-18 0,-4 5-22 15,4-4-27-15,-6 4-32 0,6-5-36 0,-6 5-37 0,7-7-63 0,-8 7-75 0,3-3-78 16,-4 3-77-16,2-6-28 0,2 6-3 0,-10-5 13 0,7 1 23 0,-5 4 31 0,1-6 35 0,-2 3 45 15,1-3 44-15,-7 2 51 0,6-1 50 0,-6-4 64 0,0 2 70 0</inkml:trace>
  <inkml:trace contextRef="#ctx0" brushRef="#br0" timeOffset="-180692.97">28890 11284 0 0,'-6'-4'1'15,"6"-2"89"-15,-7 3 67 0,7 3 42 0,-6-6 37 0,6 6 33 0,-7-6 30 16,1 6 31-16,-1-4 29 0,7 4 29 0,-6-5 28 0,-2 5 19 0,8 0 19 16,-5-5-64-16,5 5-112 0,0 0-62 0,0 0-39 0,0 0-26 0,0 0-18 0,0 0-17 15,0 0-18-15,0 0-15 0,0 0-20 0,0 0-13 0,0 0-14 0,0-4-10 16,5 4-7-16,-5 0-6 0,0 0-1 0,8 0-1 0,-2 0-2 0,-6 0 2 16,7 0 3-16,-1 0 3 0,1 0 5 0,-1 0 3 0,1 0 5 0,6 0 4 15,1 0 1-15,-9 0 2 0,8 0-3 0,1 0-2 0,-2 0-3 0,8 0-4 0,-8 0 0 16,9-6-5-16,-10 6-2 0,10 0-3 0,-2 0-5 0,-4-4-1 0,4 4-4 15,1 0-4-15,-8 0-2 0,8 0-2 0,-7 0 0 0,5-5-1 0,-4 5 0 16,-1 0 1-16,1 0-2 0,-7 0-1 0,4 0-1 0,-3 0-7 0,-3 0-4 0,-5 0-4 16,8 0-9-16,-8 5-6 0,0-5-8 0,0 0-8 15,0 0-6-15,0 0-4 0,0 0-4 0,0 0-5 0,0 0 2 0,0 0-5 0,0 4-1 0,0 2-7 16,0-6-3-16,0 0-1 0,-8 4-5 0,8-4 2 0,-5 5-3 0,5-5 0 0,0 5-1 16,-8-5-6-16,8 4-7 0,0-4-15 15,-6 0-18-15,6 6-28 0,0-6-32 0,-5 6-35 0,5-6-37 0,0 0-32 0,0 3-28 0,0-3-5 0,-7 0 8 0,7 6 15 16,0-6 19-16,0 0 21 0,0 0 25 0,-9 4 28 0,9-4 33 0,0 0 39 0,0 0 42 15,0 0 46-15,0 0 59 0</inkml:trace>
  <inkml:trace contextRef="#ctx0" brushRef="#br0" timeOffset="-179021.46">30733 11222 0 0,'7'-6'9'0,"-7"0"47"0,0 3 26 0,0-3 23 0,0 1 26 0,0 1 29 0,0-2 34 0,0 3 29 0,0-3 26 0,0 2 24 0,-7-1 19 0,7-1-6 0,0 6-23 0,0-4-16 0,0-2-15 0,0 1-8 15,0 1-7-15,-5-1-6 0,5 1-11 0,0 4-15 0,0-6-23 0,0 2-10 0,-7-1-11 0,7-1-4 0,0 6 0 0,0-3-3 0,0-4-5 0,0 7 0 16,0-5-6-16,-7 5-3 0,7 0-7 0,0-4-7 0,0 4-10 0,0 0-7 16,0 0-10-16,0 0-10 0,0-5-9 0,0 5-8 0,0 0-13 0,0 0-8 15,0 0-12-15,0 0-8 0,0 0-8 0,0 0-4 0,0 0-2 0,0 0-1 16,0 0-2-16,7 5 0 0,-7-1 0 0,0 1 2 16,0 2 1-16,0-4 1 0,7 3 2 0,-7 3 4 0,0 1 3 0,0-5 2 0,5 4-1 0,-5 1 2 0,0 1-2 15,0 2-2-15,0-3-2 0,0 1-2 0,0-2 0 0,7 6-4 0,-7-5 1 16,0-1 0-16,0 6 0 0,0-6-3 0,0 1-6 0,0 5-9 0,0-6-17 0,0 3-18 15,0 0-20-15,0 0-24 0,0-3-28 0,0 0-31 0,0 1-30 0,0 1-60 16,-7-1-74-16,7-1-70 0,0 0-65 0,0 1-20 0,0 1 1 0,0-2 20 0,-5 1 25 16,-2-1 34-16,7-4 35 0,-7 5 38 15,0-4 42-15,7-3 45 0,-6 3 45 0,-1-6 61 0,-7 3 74 0</inkml:trace>
  <inkml:trace contextRef="#ctx0" brushRef="#br0" timeOffset="-178815.95">30507 11578 32 0,'0'4'132'0,"-9"1"59"0,9-5 43 15,0 4 33 1,0-4 28-16,0 0 24 0,0 0 24 0,0-4 20 0,0 4 22 0,0 0 23 0,0-5 21 0,0 5-37 0,0-4-70 0,0 4-75 0,9-6-70 0,-9 6-37 16,0-5-18-16,5 1-8 0,-5 4-6 0,7-5-4 0,-7 1-4 15,6 4-4-15,-6-6-6 0,5 0-4 0,4 6-6 0,-2-3-10 0,-7-3-8 0,11 6-8 16,-4-4-9-16,-1-1-7 0,2-1-7 0,4 6-4 0,-6-4-3 0,7-1-4 16,-5 5-3-16,5-4-3 0,-7-1-7 0,7-2-16 0,0 7-18 0,0-3-26 15,-8 3-27-15,9-6-30 0,-1 6-33 0,1-3-58 0,-7 3-69 0,5 0-87 16,-6-6-89-16,0 6-38 15,9 0-8-15,-10 0 5 0,3-6 16 0,-2 6 27 0,-6-4 34 0,0 4 39 0,0 0 42 0,0-9 47 0,0 4 48 0,0-5 64 0,-6 1 67 0</inkml:trace>
  <inkml:trace contextRef="#ctx0" brushRef="#br0" timeOffset="-178579.95">30641 11186 0 0,'-5'6'3'0,"-1"-6"111"16,-2 0 66-16,3 0 43 0,-3-6 30 0,3 3 32 0,5 3 27 0,-8-10 29 15,2-1 26-15,6-4 22 0,0 11 26 0,-5-5 22 0,5 9 22 0,0-6-74 16,0 6-135-16,0-4-62 0,0 4-28 0,0-5-10 0,0 5-3 0,0-6-8 16,0 6-11-16,0-3-12 0,0 3-13 0,5-7-12 0,-5 2-9 0,0 5-12 0,0-4-8 15,6 4-15-15,-6-5-11 0,8 5-11 0,-3-6-13 0,3 6-8 0,-3-4-9 16,9 1-2-16,-1 3-5 0,-6-6 0 0,12 1 0 0,-6 5-14 0,0 0-14 16,7-4-24-16,-1 4-31 0,-7 0-40 0,8-6-44 0,-1 6-85 0,1 6-101 15,7-6-65-15,-8 0-43 0,2 0-12 0,2 4 4 0,-2-4 13 0,-1 0 19 0,0 0 30 16,-1 0 35-16,2-4 46 0,-3 4 45 0,-5-6 55 0,0 0 57 0,6-3 77 0,-11 3 90 15</inkml:trace>
  <inkml:trace contextRef="#ctx0" brushRef="#br0" timeOffset="-177996.18">31547 10903 0 0,'0'0'1'0,"0"-3"48"0,0 3 33 0,0-7 34 0,0 7 37 0,0-5 35 0,0 1 35 0,0 4 30 0,0 0 30 0,0-5 26 0,8-1 27 0,-8 2 5 0,0-1-9 0,0 1-11 0,0 4-13 0,0-5-12 0,0 1-11 0,0 4-19 0,0-6-26 0,0 0-21 0,0 6-18 16,5-4-13-16,-5 4-11 0,0 0-10 0,0 0-9 0,0-5-13 0,0 5-14 16,0 0-13-16,0 0-17 0,0-6-12 0,0 6-18 0,0 0-13 0,0 0-14 0,0 0-13 15,0 0-7-15,0 0-7 0,0 0-4 0,0 0-3 0,0 0-3 0,7 6 1 16,-7-1-2-16,0-5 0 0,6 4 1 0,-6 2 3 0,0 4 5 16,0-5 1-16,7 4 5 0,-7 1 0 0,0-1 2 0,7 6-2 0,-7-4 1 0,0-3-3 0,7 7-3 15,-7 0-4-15,0 0-1 0,0 4-2 0,0-5-2 0,0 7-3 0,0-2-1 0,0 2-3 16,0-3 1-16,0 6-2 0,5 1 1 0,-5-6-3 0,0 7-1 0,0-3-1 15,0 7 2-15,0-6-2 0,0 0 1 0,8 1 0 0,-8 5 2 0,0-6 1 16,5 0-1-16,-5 5 1 0,0 0 0 0,0-4 0 0,8 5-1 0,-8-6 2 16,6 1 0-16,-6 3-1 0,5-4-5 0,-5 1-7 0,7-5-12 0,-7 5-13 0,9-7-14 15,-9 3-12-15,5-2-14 0,1 1-16 0,-6-7-16 0,7 3-18 0,-2-1-22 16,-5-1-21-16,9 2-21 0,-2-2-35 0,-7-4-44 0,5 3-65 0,1-1-75 0,-6-3-38 16,5 0-15-16,3-3 5 0,0-2 19 0,-8 1 25 0,5-1 29 0,-5-4 34 0,7 0 34 15,-1-4 38-15,-6-5 38 0,6 3 50 0,-6-3 53 0</inkml:trace>
  <inkml:trace contextRef="#ctx0" brushRef="#br0" timeOffset="-177343.53">32055 11094 63 0,'0'0'137'0,"7"0"41"15,-7 0 29-15,6 0 25 0,2 0 24 0,-8-5 24 0,6 5 24 0,-6 0 24 0,7 0 23 0,-7 0 21 0,0 0 21 0,0 0-57 0,5 0-104 0,-5 0-59 0,0 0-39 0,0 0-21 0,0 0-7 0,0 0-9 0,0 0-7 0,0 0-8 0,0 0-8 0,0 0-11 16,0 0-7-16,0 5-8 0,0-5-6 0,0 4-7 0,-5-4-4 0,5 5-1 0,-7-5-1 0,7 7 0 0,-6-7 1 0,6 3-4 16,-8-3 0-16,8 6-2 0,-6-6-5 0,-1 0-2 0,2 5-3 0,5-5 0 0,-9 0-2 0,4 0-1 0,0 0 0 0,5 0-2 15,-8 0-4-15,3 0 0 16,-3 0-3-16,8-5-1 0,-8 5 0 0,3 0 0 0,-1-6 1 0,-1 6-1 16,1 0-2-16,-1-3-1 0,1 3 1 0,-1-7-1 0,0 2-2 0,0 5 2 0,2-4 1 0,5 4 1 15,-8-5 1-15,3-1-1 0,-3 6-2 0,8-4 1 0,-6 1-1 0,6-3 0 0,-5 6-1 0,5-5-1 0,-7 1-2 16,7-2 0-16,0 0-2 0,0 2 2 0,0-1-2 0,0-1 1 0,0 3 3 0,0-3 1 15,0 2 2-15,0-1 1 0,0 1 1 0,0-1 0 0,7-2 2 0,-7 7 3 16,5-3 2-16,-5 3 3 16,6-6 8-16,-6 6 2 0,8 0 5 0,-3-5 2 0,3 5 2 0,-8 0 3 0,12 0 3 0,-5 0 4 15,0 0 4-15,-1 5 1 0,1-5 3 0,6 6 3 0,-7-6 3 0,-1 3-1 0,11 4-3 0,-3-2-3 0,-8 4-4 0,0-5-3 16,9 5-3-16,-7-3-5 0,7 3-4 0,-8 3-1 0,1-3-6 0,-2 4-1 16,3-2-5-16,-2 5-1 0,-1-7-7 0,3 6-2 0,-3-2 0 0,-5 8 1 15,7-6-2-15,-7 3 1 0,0-3 0 0,0 4-1 0,0 1 1 0,0-4-2 0,0 3 0 16,0-5 0-16,0 5 0 0,-7-4 0 0,7 0 0 0,0 4 0 0,-5-4 0 0,-3-6-1 15,8 6-2-15,0 0 1 16,-5-6-1-16,-1 7 2 0,6-7-1 0,-8 0 0 0,3 3 0 0,5-3-2 0,-7 1-1 0,7-1-3 0,-6-4-5 0,6 5-6 16,-8-5-8-16,8-1-9 15,-6 2-9-15,6-3-10 0,-7 3-16 0,2 0-13 0,5-6-18 0,-9 0-15 0,9 4-18 0,-5-4-19 0,5 0-20 0,0 0-35 0,-5 0-45 16,5 0-50-16,0 0-53 0,0 0-42 16,-8-4-30-16,8 4 0 0,0-6 13 0,0 0 23 0,0 3 27 0,0-7 30 0,0-1 31 0,0 2 34 0,0 0 36 0,0-1 48 0,8-5 51 15,-8 0 54-15,5 0 70 0</inkml:trace>
  <inkml:trace contextRef="#ctx0" brushRef="#br0" timeOffset="-177143.46">32297 11177 0 0,'6'0'16'0,"-6"6"135"0,7-6 83 16,-7 0 58-16,0 0 46 0,5-6 36 0,-5 6 33 0,0-4 31 0,9 4 30 0,-9-5 31 0,5-1 27 0,-5 6 28 0,7-4 25 0,-7-2-93 0,6 1-167 0,-6 1-92 0,0 4-52 0,5-5-30 0,-5 1-15 0,0 4-12 0,8-6-10 0,-8 6-8 15,0 0-15-15,0-4-10 0,0 4-10 0,0-5-13 16,0 5-8-16,0 0-10 0,0 0-10 0,0 0-13 0,0 0-12 0,0 0-17 0,0 0-22 0,0 0-23 0,0 0-27 0,0 0-22 0,0 0-22 0,0 5-21 15,0-5-24-15,-8 4-27 0,8 2-30 0,0-2-46 0,0-4-53 0,0 9-68 16,0-4-71-16,0 5-28 0,0 1-8 0,0-7 18 0,0 5 29 0,0 1 33 0,0 1 34 16,0-8 36-16,0 9 41 0,0-3 40 0,-5-5 43 0,5 6 55 0,0-5 56 0</inkml:trace>
  <inkml:trace contextRef="#ctx0" brushRef="#br0" timeOffset="-176970.87">32336 11411 0 0,'0'6'3'0,"0"3"113"0,0-3 79 0,0-3 56 0,0 3 46 16,0-6 40-16,0 4 36 0,0-4 34 0,0 0 31 0,0 6 31 15,0-6 30-15,0 0 28 16,0 0 31-16,6 0-75 0,-6-6-131 0,0 6-75 0,5-4-50 0,-5 4-32 16,0-6-21-16,8 6-18 0,-8-3-14 0,0-3-14 0,0 1-14 0,8 5-13 15,-8-4-13-15,0-2-11 0,5 6-16 0,-5-5-12 0,0 5-17 0,0-4-14 0,0 4-14 16,0 0-16-16,6-6-20 0,-6 6-21 0,0 0-21 0,0-3-26 0,0 3-23 16,0 0-31-16,0 0-33 0,0 0-41 0,0 0-42 0,0 0-76 0,0 0-92 15,0 0-64-15,0 0-44 0,0 0-5 0,0 0 18 0,0 0 31 0,0 0 33 0,0-10 39 16,0 10 43-16,0-6 44 0,0-3 49 0,0 3 52 0,0 1 56 0,0-4 69 0,0 5 88 15</inkml:trace>
  <inkml:trace contextRef="#ctx0" brushRef="#br0" timeOffset="-176576.22">32596 11138 102 0,'7'0'194'0,"-2"0"58"0,3-4 45 0,-1 4 35 16,-2-6 26-16,-5 2 29 0,9-1 28 0,-9-4 30 0,0 2 31 0,0 2 30 15,5 1 30-15,-5-1-68 0,0-1-117 0,0 6-82 0,5-4-64 0,-5 1-27 0,0 3-11 16,0-6-5-16,0 6-5 0,0 0-7 0,0 0-11 0,0-5-13 0,0 5-18 0,0 0-13 15,0 0-16-15,0 0-17 0,0 0-13 0,0 0-17 0,0 0-16 0,0 0-10 0,-5 0-11 16,5 0-2-16,-5 0-6 0,5 0-3 0,-9 5-2 0,9 1-4 0,-5-3 0 0,5 1 0 16,-7 7-2-16,7-7 4 0,-8 1-1 0,3 5 3 0,5 1 2 0,-7-1 0 15,0-1-1-15,7 0-3 0,-5 1-1 0,-3 5-3 0,8-6-5 0,-5 1-5 0,5 4-7 16,-8-2-6-16,8 1-1 0,0 2-5 0,-6-6 1 0,6 6-6 0,0 1-1 0,0-2-5 16,0 2 1-16,0-7-1 0,6 6 1 0,-6-2 5 0,8-2 4 0,-3 4 7 15,3-5 10-15,-3-1 4 0,2 0 6 0,-7 1 2 0,12 1 4 0,-4-2 5 0,-8-5 3 16,12 2 6-16,-3-1 3 0,-4-1 5 0,0 1 7 0,3-5 2 0,-3 0 5 15,3 0 5-15,5 0 4 0,-7-5 8 0,2 5 5 0,-3-4 9 0,2-1 6 0,-1-5 2 0,-1 4 6 16,4-3 0-16,-9 4 3 0,7-5-1 0,-2 1 1 0,-5 0-2 16,8-1-4-16,-8 4-3 0,5-9-2 0,-5 6-6 0,0 0-9 0,0-6-8 15,0 0-8-15,0 0-5 0,0 0-7 0,0 2-7 0,0-3-7 0,0 2-7 0,-5-1-8 0,5-1-7 0,0 2-9 16,0 4-10-16,-8 1-9 0,8 0-9 0,0-1-11 0,0-1-14 16,-5 2-14-16,5 5-15 0,0-2-17 0,-7 2-16 0,7-1-13 0,0 5-15 0,-9-6-16 15,9 6-29-15,0 0-32 0,0 0-49 0,-5 0-51 0,5 0-46 0,-6 0-38 0,6 6-3 0,0-6 11 16,-7 5 25-16,7-5 30 0,0 4 30 0,0 2 32 0,0-2 36 0,0 1 36 0,0-1 44 15,0-4 48-15,-5 5 55 0,5-5 71 0</inkml:trace>
  <inkml:trace contextRef="#ctx0" brushRef="#br0" timeOffset="-176339.64">32942 11201 0 0,'11'0'16'0,"-4"0"133"16,1 0 80-16,-2 0 55 0,1-5 39 0,-1 5 38 0,-6-4 37 0,5-5 36 0,3 3 37 15,0 2 38-15,-8-7 37 0,5 7 34 0,1-7 33 0,1 2-86 0,-1 5-162 16,-6-2-81-16,8-3-41 0,-1 3-22 0,-2 3-6 0,-5-4-11 0,6 2-13 0,-6 5-18 15,0-4-23-15,6 4-23 0,-6-5-24 0,0 5-18 0,0 0-21 0,0 0-16 16,7-6-14-16,-7 6-16 0,0 0-16 0,0 6-8 0,8-6-4 0,-8 5-3 0,0-1-3 16,0 1 3-16,5 5 3 0,-5 1 3 0,0-1 5 0,0-1 2 0,0 0 2 15,0 1 1-15,0 5 0 0,0 0-3 0,0 0-3 0,0 0-9 0,-5-2-12 0,5 2-17 16,0 6-16-16,-8-8-21 0,8 7-24 0,0-4-26 0,0 2-27 0,0 1-30 16,0-4-28-16,0 6-34 0,0-3-28 0,0 6-76 0,0-3-94 0,0 4-73 0,0-6-53 15,0-1-11-15,8 3 12 0,-8-2 31 0,0-5 37 0,0 1 40 0,0-6 44 0,0 2 44 16,-8-11 48-16,8 0 48 0,0 5 52 0,0-5 75 0,-7-5 86 0</inkml:trace>
  <inkml:trace contextRef="#ctx0" brushRef="#br0" timeOffset="-152717.28">27163 6572 0 0,'-5'0'34'0,"5"0"66"0,-6-6 41 0,0 6 30 0,6 0 30 0,-7-5 26 0,-1 5 24 0,3-4 21 0,5-2 21 0,-7 6 16 0,0-6 16 0,2 6-14 0,5-3-31 0,0 3-51 0,0 0-62 0,-8 0-39 16,8 0-27-16,0 0-19 0,0 0-15 0,0 0-11 0,0 0-9 0,0 0-7 15,0 0-4-15,-7-6-2 0,7 6 0 0,0 0 0 0,0 0 1 0,0 0 2 16,0 0 3-16,0 0 3 16,0 0 1-16,0 0 4 0,0 0 1 0,0 0-4 0,0 0-2 0,0 0-5 0,0 0-5 0,0 0-7 0,0 0-6 0,0 0-4 15,0 0-1-15,0 0-1 0,0 0 2 0,0 0-2 0,0 0 2 0,7 6 0 0,1-6-2 16,-3 0 5-16,2 3-1 0,0-3 3 0,6 0 1 0,0 0 4 0,-7 0 3 15,14 0 2-15,-7 0-1 0,6 0-4 0,0 0-3 0,2 0-1 0,5-3-2 0,-8 3 1 32,9-6-3-32,-1 6 2 0,6-5 0 0,-6 1 0 0,8-2 2 0,-2 3-1 0,-1-3 2 0,9 2 2 0,0-7-2 0,4 7 2 15,-5-7-1-15,9 2 1 0,2-1-2 0,-5 6 2 0,15-10-4 0,-9 2 0 0,3 3-4 0,2-1 0 0,4-4-3 16,6 4 0-16,-3 0-1 0,3-4-2 0,0 4-2 0,5 1-1 0,0-6-2 16,0 4-1-16,3-2-4 0,-3 3 1 0,6-1-2 0,2 1 2 0,0-4-1 0,-3 4 0 31,3 1 0-31,-1 0-2 0,2 2 1 0,4-2-1 0,-5-2 1 0,-2 7 1 15,7-5 2-15,-5 4 2 0,-2 1-1 0,1-2-1 0,1-4 0 0,0 5 0 16,0 5-2-16,-3-6 3 0,-4 3-1 0,6-3 2 0,2 6 3 0,-9-4-2 0,-1 4-1 16,2-5-3-16,-1 5 0 0,2-4-2 0,-1 4 0 0,-7 0 1 0,6 0 0 15,-7-5-1-15,2 5 1 0,-1 0-1 0,-7-7-1 0,8 7-1 0,-6 0-2 16,-4-3 2-16,4 3 1 0,-7 0 4 0,-3-6 5 0,10 1 3 0,-9 5 6 0,-3-4 2 16,3-2 2-16,-5 6-1 0,6-4 3 0,-12-1-2 0,4 1 0 0,2-1 2 15,-7-1-3-15,0 2 2 0,1-2-3 0,-8 1-1 0,7 1-5 0,-7-2-3 16,2 1-6-16,-3 1-4 0,1-1-1 0,2 1 0 0,-8 4 1 0,1-6 1 0,-3 3 1 15,-4-4 4-15,7 7 5 0,-8-5 1 0,1 5 3 0,-1-4 0 0,2 4 3 0,-3-5-1 16,-4 5-1-16,4 0-1 0,-5-6 0 0,7 6 2 0,-8 0-2 0,8-4 0 16,-6 4-1-16,-1 0-4 0,0 0-2 0,0 0-3 0,1 0-4 0,-2-5-3 0,-1 5 1 15,-2 0-1-15,3 0 5 0,1 0-2 0,-7 0-1 0,2 0-1 0,4 0-2 0,-5 0 5 16,0 0 0-16,-1 0 4 0,1 0 1 0,-2 0 2 0,9 0 7 0,-7 0 0 0,-1 0 4 16,1 0 0-16,-1 0 3 0,2 0 2 0,-3-4 1 0,9 4 2 0,-9 0 3 15,2 0-2-15,1 0-3 0,-3 0-1 0,2-5-1 0,0 5-2 0,-2 0-3 0,3 0-2 16,-3-4-7-16,3 4 0 0,-2 0 0 0,-1 0-2 0,10-6 0 0,-9 6-5 0,1 0-3 15,-1 0-2-15,7-6 2 0,-5 6-1 0,-3 0-1 0,8-3-2 0,-7 3-1 16,9 0 1-16,-10 0 1 0,7-6 0 0,-5 6-1 0,6 0 0 0,1 0 0 0,-1 0 1 16,-6-6 2-16,5 6 2 0,0 0-2 0,4 0 0 0,-11-3-2 0,8 3 1 0,1 0 0 15,-2 0 1-15,-6 0-1 0,8-6-4 0,-7 6-9 0,5 0-12 0,-5 0-14 0,-2 0-19 16,3 0-22-16,-8 0-22 0,7 0-24 0,-7 0-21 0,0 0-18 0,0 0-33 16,0 0-39-16,-7 6-77 0,7-3-89 0,-8 3-51 0,3-6-27 0,-9 6 3 0,9-6 20 15,-11 3 26-15,-2-3 36 0,4 0 35 0,-4 0 37 0,-8 0 36 0,7-3 37 0,-8-3 47 16,-6-3 50-16,1-1 72 0,-7 1 80 0</inkml:trace>
  <inkml:trace contextRef="#ctx0" brushRef="#br0" timeOffset="-152036.68">29406 5115 83 0,'0'0'158'0,"0"0"46"0,0-4 37 0,0 4 30 0,0 0 27 0,0 0 25 0,0 0 23 0,0 0 21 0,0 0 22 0,0 0 20 0,0 0 17 0,0 0-67 0,0 0-117 0,0 0-67 0,0 0-44 0,0 0-22 0,0 0-16 0,0 0-11 15,0 0-11-15,0 0-11 0,0 0-10 0,0 0-13 0,0 0-11 0,0 0-7 0,0 0-9 0,0 0 3 0,0 4 6 16,0 2 4-16,0-2 2 0,0 5 5 0,0-4 2 0,0 5 4 0,0 5 4 0,0-4 5 16,-7 2 3-16,7 8 7 0,0-6 9 0,0 3 7 0,0 1 0 15,0 2-4-15,-9 3-11 0,9-5-7 0,0 5-10 0,0 0-6 0,0 1-7 0,0-1-3 16,-5 1-4-16,5 5-1 0,0-2-2 0,0 2-4 0,0 0-5 0,0-2-2 16,0 2-3-16,0 0 1 0,5-2-3 0,-5 2 0 0,0-2 0 0,0 3 1 15,0-7-1-15,9 0 1 0,-9-5 0 0,0 7 1 0,0-7 0 0,0-4 2 0,7 3-2 16,-7-2-2-16,0-1-5 0,0 0-8 0,0 0-14 0,0-6-14 0,5 0-14 15,-5 1-19-15,0-1-22 0,0 3-21 0,0-9-24 0,0 7-35 0,0-5-38 0,-5-1-53 32,5 1-63-32,0-5-59 0,0 6-55 0,0-6-13 0,-7 4 8 0,7-4 21 0,0 0 27 0,-9 0 31 0,4 0 35 0,-1-4 36 0,-1-2 38 0,-7 1 43 0,9-4 48 15,-8-1 55-15,8 0 68 0</inkml:trace>
  <inkml:trace contextRef="#ctx0" brushRef="#br0" timeOffset="-151642.83">28350 5677 50 0,'8'-14'133'0,"-3"4"48"0,1-1 36 0,-6 1 31 16,7 1 30-16,-1 0 28 0,-6 3 29 0,8-3 28 0,-8 0 28 0,5 2 27 0,-5 4 24 0,0-8-47 16,0 7-88-16,7-2-61 0,-7 3-45 0,0-3-24 0,0 1-13 0,0 5-10 0,0-4-10 15,0 4-12-15,0 0-15 0,6 0-13 0,-6 0-13 0,0 0-13 0,0 0-12 32,0 0-14-32,0 0-11 0,0 0-14 0,0 0-9 0,0 0-9 0,0 0-7 0,0 0-4 15,0 0-3-15,0 0-1 0,0 4-1 0,0 1-1 0,0 4 1 16,0-3 1-16,0 3 1 0,0-3 3 0,0 4 6 0,0 4 3 0,0-4 2 0,0 4 5 15,0 0 1-15,0 1-1 0,0 0-1 0,0 0-1 0,0 4-1 0,0-4-2 16,0-1-1-16,-6 5-5 0,6-3-6 0,0-2-13 0,0 1-13 0,0 0-18 16,0-5-17-16,0 3-21 0,0-2-20 0,0 4-23 0,0-5-19 0,0-1-32 15,0 0-33-15,0 1-49 0,0 1-58 0,0-2-62 0,0 1-59 0,0-1-12 0,0 0 7 16,0 3 22-16,0-3 27 0,-7-3 31 0,7 3 34 0,0-5 35 0,-5 1 34 0,-3-1 42 16,2 2 46-16,-1-1 52 0,1-1 66 0</inkml:trace>
  <inkml:trace contextRef="#ctx0" brushRef="#br0" timeOffset="-151422.08">28187 6111 0 0,'0'11'5'0,"0"-8"113"0,-8 9 67 0,8-8 45 16,0 1 31-16,-5-1 29 0,5-4 22 0,0 0 23 0,0 0 23 0,0 0 18 0,0 0 20 15,0 0 17-15,0 0 14 0,0 0-85 0,0 0-142 0,0 0-68 0,0 0-33 16,0 0-11-16,0 0-2 0,5 0-3 0,-5 0 0 0,0 0-2 0,8 0-4 16,-8 0 0-16,7 0-2 0,-7-4 0 0,6 4 0 0,2 0-1 0,-8 0-2 0,5 0-7 15,0 0-6-15,4-5-8 0,-4 5-7 0,2 0-5 0,6-4-4 0,-6 4-4 16,5 0-3-16,-4-5-8 0,5 5-7 0,-2-7-19 0,5 4-23 0,-5 3-30 15,1-6-31-15,-4 1-36 0,5 5-37 0,0-4-74 0,-7-2-89 0,7 2-73 16,-6 4-57-16,5-5-23 0,-5 1-1 0,1-1 11 0,-3-1 19 0,-5 2 30 0,0-2 39 16,6 1 42-16,-6 1 45 0,-6-2 49 0,6-3 50 0,-5 0 70 0,-3 3 83 0</inkml:trace>
  <inkml:trace contextRef="#ctx0" brushRef="#br0" timeOffset="-151200.99">28097 5794 0 0,'-8'5'8'15,"3"-5"119"-15,5 4 67 0,-7-4 44 0,-2 0 29 0,4 0 25 0,5-4 19 0,0-1 20 16,-6 5 19-16,6 0 22 0,0-6 20 0,6 2 25 0,-6-1 25 0,0 1-81 16,5-1-142-16,-5 5-66 0,9-4-29 0,-2-2-10 0,-7 0 2 0,5 3 2 15,3-9 5-15,-3 8-1 0,1-1 1 0,2 1-5 0,-3-5-6 0,2 3-12 16,7-3-12-16,-1 3-12 0,0-3-15 0,-2-1-10 0,4-1-10 0,4 8-7 0,-5-7-9 16,4-1-7-16,-4 1-12 0,6 6-18 0,-1-1-23 0,2-4-31 0,-3 9-33 15,3-6-32-15,-3 6-33 0,1 0-59 0,0 0-70 0,1 0-80 0,-6 0-83 0,6 6-34 16,-8-2-6-16,8 1 9 0,-7 0 20 0,-2-5 30 0,5 4 35 0,-4 2 43 15,-1-6 45-15,5 4 46 0,-11-4 48 0,1 0 63 0,2-4 67 0</inkml:trace>
  <inkml:trace contextRef="#ctx0" brushRef="#br0" timeOffset="-150379.34">29814 5628 39 0,'0'-5'76'0,"8"0"31"15,-8 5 35-15,0-4 32 0,0 4 31 0,0-6 29 0,0 2 28 0,0 4 21 0,0 0 23 0,0-11 3 0,0 11-10 0,0 0-18 0,0-10-20 0,0 7-15 0,0 3-14 0,0-6-18 0,0 1-25 0,0 1-19 0,0-2-19 0,-8 6-13 0,8-3-11 0,0-3-7 16,0 1-6-16,-5 1-5 0,5 4-8 0,0-6-6 0,0 0-6 0,-7 2-7 16,7 4-6-16,-7-5-9 0,7 5-7 0,-5-4-9 0,5 4-5 0,-8-5-7 15,8 5-7-15,-7 0-5 0,2-6-8 0,-2 6-6 0,0 0-5 0,2 0-7 16,-3 6-4-16,1-6-4 0,1 0-5 0,-5 5-2 0,4-5 0 0,-2 4-4 0,-3 1-1 16,6-1 0-16,1 2 0 0,-11 4 0 0,11-5 1 0,-1 4 0 0,-1-3 1 15,1 3-1-15,-2-3 3 0,3 4-3 0,-2-1 2 0,1 0-2 0,6 1 3 0,-8 0 0 16,8 0-1-16,-6-6 2 0,6 7-1 15,0-1 1-15,0-1 0 0,0-4 0 0,0 5 1 0,0-7 0 0,0 3 1 0,0 4 3 0,0-5 0 0,6 1 2 16,-6 3 1-16,8-5 1 0,-8 1 3 16,6-1 1-16,6 2 3 0,-4 0 3 0,-2-3 2 0,1 3 1 0,4 0 2 0,5-2 4 0,-5 1 5 0,-4-1 3 0,7-4 5 15,-2 5 4-15,0-1 3 0,8-4 2 0,-6 0 3 0,-2 6 4 0,1-6-2 0,1 0 2 16,-9 0-3-16,11 5 0 0,-5-5-3 0,-4 0-3 0,7 0-7 0,-9 0-5 16,2 0-7-16,-1 0-4 0,-6 4-4 0,5-4-4 0,-5 6-5 0,8-6-1 15,-8 0 2-15,0 5 1 0,0-5 3 0,0 0 3 0,0 4 1 0,0 2 4 16,0-2 2-16,-8 5 1 0,8-4 0 0,-5 1-2 15,5-2-6-15,-6 1-7 0,-1 5-12 0,2-4-15 0,-4-1-18 0,4 3-17 0,-2-3-19 0,-4 1-19 0,3 3-21 16,0-3-21-16,3-3-25 0,-2 3-43 0,0 0-48 0,2 3-56 0,-3-5-56 0,1 2-34 16,7-3-24-16,-5 3 1 0,-2-6 18 0,7 6 24 0,0-6 27 0,0 3 29 15,0-3 34-15,0 0 35 0,0 0 36 0,0 0 51 0,0 0 52 0,0 0 56 16,7 0 65-16</inkml:trace>
  <inkml:trace contextRef="#ctx0" brushRef="#br0" timeOffset="-149874.83">29985 5882 0 0,'-8'4'5'0,"8"1"113"0,-5 1 61 0,5-2 39 0,-8-4 27 0,8 0 23 0,0 0 17 0,-5 0 18 0,5 0 17 0,0-4 17 0,0-2 15 0,0 6 20 0,-7-5 21 0,7 5-75 0,0 0-137 0,0-4-55 0,0 4-23 0,0-9-8 0,0 9 2 0,0-6 1 0,0 2 3 0,0-2 0 0,0 6-4 15,0-5-3-15,0 1 0 0,0 4-9 0,0-6-9 0,0 1-10 0,0 5-11 0,0-4-9 16,0-1-9-1,7 5-4-15,-7-4-7 0,0-2-4 0,5 6-2 0,-5-4-2 16,8-1 1-16,-3 5-1 0,-5-6-1 0,8 2 1 0,-2-1-1 0,1 5-2 0,-1-6-1 16,1 2-2-16,6 4-1 0,-7-5-2 0,8 1 1 0,-7 4-2 0,6-5 0 15,-2 5 0-15,-3-4-2 0,4 4-2 0,2 0-1 0,-8 0-3 0,1 0-2 16,7 4 1-16,-14-4-2 0,5 0-1 0,0 5-1 0,3-5 2 0,-8 4-1 0,7 1 2 16,-7-1 2-16,0-4 2 0,0 6 3 0,0-1 2 0,0-1 0 0,-7 2 2 15,7 3-1-15,0-3 3 0,-8-2 1 0,3 1 0 0,5-1-1 0,-5 1 1 16,-4 1-1-16,9-2-5 0,-5 1-2 0,-2 1-6 0,7-2-1 0,-6 2-4 15,6-1-5-15,-8-1-3 0,8-4 1 0,-6 4-4 0,6-4-1 0,0 5-1 16,0-5 0-16,0 6 0 0,0-6-1 0,-7 0 3 0,7 0 0 0,0 0 0 0,0 4 4 16,0-4 1-16,7 5 2 0,-7-5 3 0,0 6 0 0,0-3 1 0,0-3 1 15,6 6 0-15,-6-6 1 0,0 6-1 0,8-6 1 0,-8 4 1 0,6 1 0 16,-6-1 2-16,7-4-1 0,-2 6 2 0,-5-3 2 0,9 3 2 0,-4 0 2 16,0-3 3-16,3 3 5 0,-8 0 4 0,13-2 6 0,-13 1 4 0,8-1 1 0,-3 1 3 15,0-1 1-15,3 2 0 0,-8-1 2 0,6-1-1 0,-6 1 1 0,0 2 0 16,7-4-2-16,-7 3-3 0,0-2-4 0,0 1-2 0,0-1-4 0,0 1-1 0,0 1-1 15,0-2 1-15,0 1 0 0,-7-5 2 0,7 6-1 0,0-2 2 0,-6 2-1 16,6-6 1-16,-8 5 0 0,3-1-5 0,5-4-2 0,-5 5-13 0,-3-1-15 16,-5-4-15-16,5 6-18 0,3-6-22 0,0 4-23 0,-4-4-29 0,-3 5-29 15,6-5-39-15,-8 0-45 0,7 0-54 0,-6 0-59 0,7 0-59 0,1 0-54 0,-8 0-11 16,6 0 10-16,-2-5 21 0,4 5 28 0,5-4 33 0,-6-2 37 0,6 2 38 16,-7-1 42-16,7 1 47 0,0-1 49 0,0-5 55 0,0-1 67 0</inkml:trace>
  <inkml:trace contextRef="#ctx0" brushRef="#br0" timeOffset="-149448.83">30878 5203 0 0,'0'-6'1'0,"5"3"96"0,-5-3 68 15,8-3 44-15,-8 5 36 0,0-1 35 0,5-1 34 0,-5-4 36 0,0 5 35 0,0-5 33 0,0 5 35 0,0 1 33 0,0-1 32 0,0 1-65 0,-5-2-116 0,5 6-61 0,0-4-24 0,0-1-12 0,0 5-11 0,0-6-11 0,0 6-16 16,0-4-20-16,0 4-24 0,0 0-25 0,0 0-26 0,0 0-24 0,0 0-25 0,0 0-22 16,0 0-19-16,0 0-14 0,0 0-14 0,0 0-7 0,0 0-8 0,5 4-3 15,-5 2-2-15,0-1 2 0,5-1 3 0,-5 2 6 0,9 3 7 0,-9 0 7 16,5 1 8-16,-5 5 7 0,7-4 7 0,-7 2 1 0,8 2 2 0,-3 0-2 0,-5 0-2 15,7 4-2-15,-7-4-3 0,0 4-3 0,7 1 1 0,-7-1-2 0,5 0-1 16,-5 7 1-16,8-7-2 0,-8 5-2 0,6-5 0 0,-6 5-1 16,7 7 1-16,-7-7 1 0,6 6 1 0,-1-6-1 0,-5 4 4 0,7 7-2 0,-7-6 1 0,9 1 0 15,-4 0-1-15,-5-8 1 0,7 9-1 0,-1-7-5 0,-6 0-10 0,5 0-12 16,-5-3-18-16,8-2-20 0,0 0-21 0,-3 1-20 0,-5-5-24 0,6 4-23 16,-6-4-27-16,8-5-26 0,-3 4-23 0,-5 1-39 0,8-6-47 0,-8 7-57 15,7-7-60-15,-2 0-37 0,-5-3-24 0,7 3 6 0,-2-3 21 0,-5 4 31 0,7-10 32 16,1 5 39-16,-8-5 39 0,0 0 39 0,5 0 38 0,3-5 49 0,-2-1 53 0,-6-4 58 15,5 1 74-15</inkml:trace>
  <inkml:trace contextRef="#ctx0" brushRef="#br0" timeOffset="-148942.78">31647 5355 0 0,'11'0'14'0,"-4"0"129"0,7 0 69 0,-7 0 46 0,-2 0 32 0,1-6 24 15,-6 6 19-15,5-5 20 0,-5 5 22 0,8-4 21 0,-8-1 20 0,0 5 17 16,8-4 16-16,-8 4-99 0,0 0-164 0,0 0-77 0,5 0-38 0,-5 0-15 16,0 0-3-16,0 0 0 0,0 0 1 0,0 0-3 0,0 0-8 0,0 0-5 0,0 0-3 15,0 0-2-15,-5 4-1 0,5-4-2 0,0 5-4 0,0-5-2 0,-8 4-3 16,8 1-2-16,-8-5-2 0,8 6-1 0,-5-2 1 0,-1 1-1 16,6 1 3-16,-5-3-3 0,-2 4-1 0,-2-7 1 0,4 4-4 0,-2 1-1 0,1-5 0 0,-8 5-2 15,7-5 2-15,2 4 0 0,-9-4-2 0,9 0 1 0,-8 0 0 0,6 0 0 16,0 0-2-16,-6 0-1 0,6 0-1 0,-6 0 0 0,7 0-1 0,1-4 0 15,-3 4-1-15,0 0 1 0,3-5-2 0,-3 0 0 0,3 5-1 0,0-4 1 16,-4 4-2-16,9-7 0 0,-5 4 2 0,5-3-2 0,-7 6 0 0,7-5-3 0,0 1-2 16,-6-2-1-16,6 1-1 0,0 1-2 0,0-1 0 0,0 1-1 0,0-2 0 0,6 2 1 15,-6-2-2-15,0 1-1 0,7 1 2 0,-7-1-1 0,5 5 2 0,-5-6 2 16,9 2 3-16,-9-1 3 0,5 5 1 0,0-4 2 0,3 4 5 0,-3-5 5 16,3 5 7-16,0 0 6 0,-3 0 5 0,1-4 4 0,7 4 5 0,-6 4 0 15,6-4 5-15,1 0-1 0,-9 0 3 0,8 5-2 0,1-1 2 0,-9 1-2 0,11-1-4 16,-5 2-5-16,1-1-7 0,-3-1-3 0,3 7-6 0,-6-1-3 0,7-6-2 0,-5 5-2 15,-3 2-2-15,2 4 0 0,-1-5-2 0,0 4-2 0,1 0 3 0,1 0-2 16,-8 2 3-16,5-2-1 0,-5 5-1 16,0-3 0-16,7 2 2 0,-7 2-1 0,0 0 0 0,0 0 0 0,-7-2 0 0,7 3-3 0,0-2 0 0,0 0-3 0,-5-4 0 15,5 5 0-15,0-7 1 0,-8 3 0 0,8-5 1 0,0 2-1 0,-7-4-2 16,7 3-5-16,0-9-5 0,0 9-11 0,-6-3-13 0,6-5-9 0,-6 5-6 0,6-3-9 16,0-1-11-16,-7-1-15 0,7 2-19 0,0-1-17 0,0-1-18 15,0-4-14-15,0 0-14 0,-5 6-12 0,5-6-13 0,0 0-28 0,0 0-42 0,0 0-58 16,0 0-67-16,0 0-33 0,5-6-14 0,-5 2 11 0,7-1 19 0,-1-5 27 15,-6 5 28-15,6-5 28 0,1 1 30 0,1-6 32 0,-3 0 35 0,2 0 49 0,-7-4 55 0</inkml:trace>
  <inkml:trace contextRef="#ctx0" brushRef="#br0" timeOffset="-148737.02">31958 5443 17 0,'0'0'126'0,"0"0"67"0,0 0 48 0,0 4 37 0,0-4 32 0,0 0 29 0,0 0 29 0,7 0 27 0,-7 0 28 0,0-4 26 0,0 4 23 0,0 0-27 0,6-5-59 15,-6 5-80-15,0-6-96 0,0 6-43 0,0 0-20 0,7-4-9 0,-7 4-7 0,0-6-9 0,6 6-13 0,-6 0-13 0,0-4-12 0,0 4-11 0,0 0-8 0,0 0-8 16,0 0-11-16,0-5-10 0,0 5-10 0,0 0-19 0,0 0-20 0,0 0-26 16,0 0-27-16,0 0-33 0,0 0-31 0,0 0-29 0,0 0-23 0,0 0-30 31,0 0-33-31,0 5-43 0,0-5-50 0,0 4-57 0,0 6-55 0,0-4-19 0,0-1 3 16,0 4 22-16,0-5 32 0,7 2 39 0,-7 3 41 0,0-3 39 0,0-3 37 0,0 9 39 15,0-8 42-15,0 1 47 0,0 5 53 0</inkml:trace>
  <inkml:trace contextRef="#ctx0" brushRef="#br0" timeOffset="-148561.25">32002 5696 0 0,'0'10'70'0,"0"1"84"0,0-7 54 0,0 5 41 0,0-4 37 0,0-1 31 16,0 2 30-16,0-6 31 0,0 0 30 0,0 0 31 0,0 0 31 0,0 0 2 0,0 0-18 15,0 0-62-15,0 0-90 0,0 0-47 0,0 0-29 0,0 0-18 0,0-6-10 16,0 6-13-16,8 0-14 0,-8-4-12 0,0 4-17 0,0-5-16 0,0 1-17 16,8 4-18-16,-8 0-18 0,0-9-18 0,0 9-18 0,0-6-16 0,0 1-13 0,0 5-21 15,0-4-18-15,0-2-23 0,0 6-24 0,0-6-32 0,0 3-29 0,0 3-34 16,0-6-42-16,0 6-48 0,0-4-52 0,0 4-93 0,0 0-106 0,0 0-37 15,0 0-8-15,0-5 18 0,0 5 27 0,0-6 37 0,0 3 41 0,0 3 42 0,5-10 48 0,-5 5 50 16,0-1 51-16,0-4 58 0,0 6 63 0</inkml:trace>
  <inkml:trace contextRef="#ctx0" brushRef="#br0" timeOffset="-148153.83">32213 5428 0 0,'12'-6'1'0,"-12"6"106"0,7-4 65 16,-2-1 43-16,2-4 35 0,-7 3 34 0,0 2 33 0,0-1 36 0,0-4 31 15,0-1 32-15,0 4 28 0,0 1 27 0,0 1 25 0,0-2-74 0,0 1-130 0,0 5-63 16,0-4-31-16,-7-1-17 0,7 5-9 0,0-4-19 0,0-2-17 0,0 6-20 0,-5-4-22 16,5 4-16-16,0-6-14 0,0 6-11 0,0 0-16 0,-7 0-11 0,7 0-13 15,0-5-10-15,0 5-11 0,-7 0-6 0,7 5-4 0,-5-5-6 0,-3 0-1 16,8 6-1-16,-5-6 0 0,5 4-3 0,-8 2 1 0,2-2 0 0,-1 5 2 0,7-4 0 16,-6 1 2-16,-2 3 2 0,3 0 4 0,5-2 0 0,-8 2 3 0,3 0-2 15,0 1 3-15,5 0 0 0,-9 0 1 0,9 5 2 0,-7-6 1 0,7 1-2 16,0 5 0-16,-5-5-1 0,5-1-1 0,0 6 3 0,0-6-4 0,0 6 1 0,0-5 2 15,0 4 0-15,0-4-1 0,5 1 2 0,-5 2 1 0,7-2-1 0,-7-1 3 0,9-1-1 16,-9 0 2-16,5 1 4 0,0 1 0 0,3-7 4 0,-8 5 1 0,5-3 1 16,3-1 3-16,-2-1 2 0,1 2-1 0,-1-6 5 0,2 3 1 0,-3-3 5 15,3 0 7-15,-3 0 11 0,2-3 8 0,0 3 13 0,-2-6 5 0,2 2 8 0,-7-1 6 16,8-1 4-16,-3-3 4 0,2 5 4 0,-7-7 4 0,7 1 1 0,-7 1-2 16,5 0-4-16,-5-1-8 0,0-1-9 0,7-2-11 0,-7-2-13 0,0 0-11 0,9 0-7 15,-9 0-12-15,0 0-10 0,0 2-11 0,0-2-10 0,0 0-15 0,0 0-11 16,0 0-14-16,0 5-11 0,0 1-14 0,0 0-12 0,0 3-11 0,0-3-14 0,-9 4-16 15,9 1-15-15,0-3-20 0,0 4-20 0,0 3-22 0,-7 0-40 16,7 0-44-16,0 0-55 0,0 0-48 0,0 0-35 0,0 0-28 0,0 0 3 0,0 0 15 0,0 0 24 16,0 0 30-16,0 0 33 0,0 3 37 0,0 4 39 0,7-3 40 0,-7-4 53 15,0 5 54-15,9-5 58 0,-9 0 68 0</inkml:trace>
  <inkml:trace contextRef="#ctx0" brushRef="#br0" timeOffset="-147805.39">32513 5321 0 0,'0'-6'7'0,"5"6"120"0,1-5 69 0,1 1 50 0,-2-7 38 0,-5 7 36 0,9-1 37 0,-9-4 35 0,0 5 35 0,7-8 32 0,-7 8 27 0,5-1 28 0,-5-1 25 0,6 2-86 0,-6 4-145 0,0-5-76 15,8 5-32-15,-8-4-22 0,0 4-12 0,0 0-18 0,0 0-18 0,0 0-20 0,0 0-19 0,0 0-16 0,0 0-17 16,0 0-10-16,0 0-9 0,0 0-7 0,0 0-4 0,0 4-6 0,5-4-7 16,-5 5-1-16,0-1-5 0,0 2 3 0,0-1-1 0,0 5 2 0,0-4 4 0,0 3 1 15,0 0 3-15,0 1 3 0,0-1-1 0,0 2-2 0,0-1-5 0,0-1-1 16,0 0-1-16,0 1-3 0,0 4 0 0,0-3-2 15,0 3-3-15,0-4-3 0,0 4-1 0,0-4 0 0,0 5-4 0,0-6 0 0,0 6 1 0,0 1-2 0,0-7 1 0,0 6-2 16,0-1 0-16,0 2-2 0,0-7-2 0,0 6 2 0,0 0 4 0,0-5 2 16,8 4-2-16,-8-4 2 0,0 4 2 0,0-4 0 0,0 0 3 0,0-1-1 0,0 0-2 15,0 2-2-15,0-1-1 0,0-7-1 16,0 3 3-16,0 0-5 0,0-2-6 0,0-4-4 0,0 0-3 0,0 0 2 0,0 5 0 0,0-5 1 0,0 0 3 0,0 0 2 0,0 0 3 16,0 0 0-16,0 0-4 0,0 0-9 15,0 0-8-15,-8 0-13 0,3 0-11 0,5 0-13 0,-8-5-19 0,8 1-19 0,-6-2-27 16,1 0-27-16,-2 6-31 0,-2-9-48 0,4 5-57 0,-2-1-77 0,1-1-79 0,-7 3-42 0,5-7-23 0,3 5 8 0,-8-5 20 15,7 0 29-15,-9 0 33 0,4 0 37 0,5 1 37 0,-9 0 45 0,2-1 43 0,2-5 56 16,-4 6 60-16,2-6 71 0,2 3 73 0</inkml:trace>
  <inkml:trace contextRef="#ctx0" brushRef="#br0" timeOffset="-127366.28">4102 7924 56 0,'0'-10'132'0,"8"5"43"0,-2-4 33 0,-6 3 27 0,0-4 26 0,5 5 25 0,-5-5 26 16,0 7 24-16,8-3 26 0,-8-3 27 0,0 3 25 0,0 3-49 0,5-9-91 0,-5 8-54 0,0-1-32 0,0 1-15 0,0-2-4 0,7 2-2 0,-7-1 2 0,0 0-4 0,0 1-3 0,0-2-8 0,0 6-6 0,0-6-7 16,0 6-12-16,0 0-10 0,0 0-9 0,0 0-13 0,0 0-12 0,0 0-13 15,0 0-13-15,0 0-15 0,0 0-12 0,0 0-9 0,-7 6-7 0,7 0-7 16,0-2-4-16,0 6-6 0,-5 0-3 0,5-1-2 0,0 7-4 0,-8-2 0 16,8-1 3-16,0 2 3 0,-5 6 5 0,5-8 3 0,0 7-2 0,0 0 1 15,-6 4-1-15,6-3-2 0,0 3-1 0,0 0-1 16,0 5 0-16,0-5 1 0,0 6 0 0,0 0 1 0,-8-2 1 0,8 2 0 0,0-6 1 0,0 6-1 15,0-2 1-15,0-4 2 0,0 7 0 0,0-7 1 0,-5 0-2 0,5 7 0 0,0-9-7 16,0 5-10-16,0-9-11 0,0 6-13 0,0 1-15 0,0-6-13 0,0 1-16 16,-7-1-16-16,7 1-20 0,0 0-21 0,0-6-24 0,0 5-20 0,-8-4-22 15,8 0-36-15,0 0-44 0,0 0-51 0,-6-5-54 0,6-1-34 0,0 0-21 0,0 1 3 16,-6 0 18-16,6-6 25 0,0 2 31 0,-7 0 33 0,2-2 35 0,5-4 35 16,-9 0 37-16,4 0 48 0,-2 0 52 15,1-4 58-15,-1-2 68 0</inkml:trace>
  <inkml:trace contextRef="#ctx0" brushRef="#br0" timeOffset="-126940.86">3178 8325 0 0,'5'-6'3'0,"-5"1"67"0,0 1 42 0,0-2 33 0,0 1 31 0,0 1 30 0,0-1 28 0,0 1 28 0,0-6 27 0,0 10 23 0,0-5 26 0,0-1 7 0,0 6-4 0,0-9-31 0,0 9-45 0,0-6-26 0,0 6-18 0,0-9-10 0,0 9-8 0,0 0-11 0,0-4-11 15,0 4-8-15,0 0-11 0,0 0-11 0,0-6-10 16,0 6-14-16,0 0-11 0,0 0-13 0,0 0-15 0,0 0-17 0,0 0-12 0,0 0-15 0,0 0-11 15,0 0-10 1,0 0-6-16,0 0-4 0,0 6-2 0,0-2-1 0,0 1-1 0,0-1-1 0,0 2-1 0,0-1 3 0,0 5 0 0,0-5 3 0,0-1 2 0,9 6-1 16,-9-5 1-16,0 4-2 0,0-3-1 0,0 3-2 0,0 0-2 0,0-2-2 15,0 2-1-15,0 0 0 0,0 0 1 0,0 3-1 0,0-3 0 0,0 1-1 16,0-1-3-16,0 6-11 0,0-6-15 0,0 3-22 16,0 1-23-16,0-4-30 0,0 2-29 0,-9 5-30 0,9-7-30 0,0 0-49 0,0 0-57 15,0 6-79-15,0-6-86 0,-5 3-33 0,5-3-3 0,0 1 15 0,0 4 28 16,-7-10 33-16,7 8 39 0,-6-3 40 0,6-5 45 0,-5 5 43 0,-3-3 42 0,8-1 56 0,-8-1 61 0</inkml:trace>
  <inkml:trace contextRef="#ctx0" brushRef="#br0" timeOffset="-126736.04">2989 8739 0 0,'-6'0'1'0,"6"0"104"0,0 0 70 0,-7-5 47 0,7 5 37 0,0-4 33 15,0 4 31-15,0 0 32 0,0 0 32 0,0 0 29 0,0 0 29 0,0 0 23 16,0 0 22-16,0-6-75 0,0 6-135 0,0 0-72 0,0 0-43 0,0 0-26 15,0 0-19-15,0 0-13 0,0 0-11 0,0-3-15 0,7 3-16 0,-7 0-11 16,0 0-10-16,6-6-9 0,-1 6-5 0,2 0-8 0,2 0-4 0,-4 0 0 16,1 0-2-16,1 0 1 0,6 0 1 0,-5 0-2 0,3 0 1 0,-3 0-5 0,5 0-2 15,-8 0-10-15,9 0-14 0,-2 0-19 0,-4 0-22 0,4 0-29 0,0 0-28 16,-4 0-32-16,5 0-32 0,0-4-56 0,-8 4-65 0,4-5-78 0,3 5-75 16,-6 0-30-16,-1-6-4 0,3 6 14 0,0-3 24 0,-3 3 33 0,2-7 36 0,-7 2 43 15,7 1 41-15,-7-1 45 0,0-1 46 0,0 2 59 0,0-5 65 0</inkml:trace>
  <inkml:trace contextRef="#ctx0" brushRef="#br0" timeOffset="-126480.68">2983 8335 0 0,'-13'5'5'16,"-7"-1"115"-16,6-4 69 0,-4 0 48 0,4 0 36 0,-6 0 35 0,6 0 35 16,4-9 32-16,2-1 33 0,-5-5 29 0,7 9 27 0,-1 1 20 0,1 1 19 15,6 4-85-15,-8-5-146 0,8 5-73 0,0 0-42 0,0 0-19 0,0 0-14 16,0 0-16-16,0 0-18 0,0 0-18 0,0 0-18 0,0 0-10 0,0 0-4 15,8 0 0-15,-2-4 3 0,-6 4 2 0,7 0 2 0,6 0-1 0,-7-6 0 16,7 6 0-16,0-4-2 0,0 4 2 0,7-5-1 0,-8-1 3 0,9 6-2 0,-3-4-3 16,3-1-5-16,-3-1-6 0,9-3-8 0,-6 5-4 0,3-2-9 0,3 3-4 15,-2-3-4-15,-6 0-16 0,8 3-19 0,-1 3-17 0,-8-6-20 0,10 6-21 16,-8-6-26-16,6 6-30 0,-8 0-33 0,1 6-57 0,-3-6-70 0,-4 6-87 0,8-6-96 16,-8 3-34-16,-4 3-9 0,3 0 19 0,-3 3 27 0,-3-5 35 0,-5 1 33 0,0-1 40 15,0 2 42-15,-5 3 48 0,5-3 48 0,-14-1 63 0,9-1 70 0</inkml:trace>
  <inkml:trace contextRef="#ctx0" brushRef="#br0" timeOffset="-125088.92">4858 8237 29 0,'0'-6'99'0,"8"3"38"0,-8-3 28 0,5-3 28 0,-5 3 27 0,6 0 25 0,-6-3 22 0,8 5 23 0,-8-1 20 0,5 1 21 0,-5-8 23 0,0 9-40 0,7-3-75 0,-7 0-37 0,0 3-18 0,0-3-9 0,0 6-2 0,0 0-3 0,0 0-5 0,0 0-6 0,0-5-1 0,0 5-8 0,0-4-3 0,0-2-11 0,0 3-15 0,0 3-10 0,-7-6-8 0,7 2-7 16,-5-2-12-16,-3-3-9 0,8 3-9 0,-6 1-8 0,1 1-11 0,-3-1-9 31,8 1-10-31,-8-2-8 0,3 2-4 0,-3-1-3 0,3 5 5 0,0 0-1 16,-9 0-1-16,7-6-5 0,1 6-6 0,-1 6-6 0,0-6-7 0,-5 0-4 0,4 5-1 15,3-1-3-15,-3 2 2 0,2-2 1 0,1 1-1 0,-11-1 2 0,11 1 0 16,5 1-1-16,-5 3-3 0,-3-3 0 0,3 4-1 0,-3-7 1 0,8 7-1 16,-8 1 3-16,3-2-3 0,5-3 3 0,0 3-2 0,-6 1 0 0,6-1 1 0,0-4 0 15,0 5 1-15,0-4-2 0,0 3 3 0,0-3 1 0,0 3 1 0,0-5 1 16,0 5 3-16,6-3-2 0,-6 3 3 0,0-3 2 0,5 3-2 0,3 1 2 16,0-5 0-16,-3 4 3 0,3 1 0 0,-3-5 2 0,0 4 0 0,4 3 2 15,3-4 0-15,-6-3 2 0,7 4 0 0,-5 3-2 0,4-9 2 0,2 9-1 0,-8-8-1 16,1 5 0-16,7-4 0 0,-9-1 2 0,0 2 2 0,3-1 0 0,-3-1 3 15,3 2-3-15,0 0 1 0,-8-2 2 0,5-4-2 0,-5 5 2 0,0-1 2 16,6-4 3-16,-6 5 3 0,0-5 5 0,0 4 3 0,0-4 2 0,0 6 0 0,-6-1 4 16,6-1-2-16,0 1 1 0,-5-5-1 0,-3 7 0 0,0-4 0 0,3 3 1 15,-3-1-5-15,3-1-2 0,-9 0-2 0,9 1-5 0,-2 1-5 0,-6-2-4 16,-1-4-8-16,9 5-11 0,-8 1-10 0,-1-3-13 0,9-3-8 0,-11 7-14 16,11-2-11-16,0-5-17 0,-8 4-16 0,5-4-19 0,0 5-17 0,3-1-23 0,-1-4-20 15,6 6-36-15,-7-6-41 0,7 4-59 0,-6-4-65 0,6 5-36 0,-8-5-22 0,8 0 7 16,0 5 16-16,-5-5 24 0,5 0 29 0,0 0 31 0,0 0 34 0,0 0 36 15,-7 0 35-15,1 0 49 0,6 0 51 0</inkml:trace>
  <inkml:trace contextRef="#ctx0" brushRef="#br0" timeOffset="-124731.42">4982 8393 0 0,'13'0'7'0,"-8"0"126"0,11 0 85 0,-11 0 55 0,1 0 39 0,1-4 35 0,-1 4 30 0,2-6 31 0,-3 0 29 0,-5 3 26 0,7-9 26 0,0 9 23 0,-2-3 21 0,-5 1-87 0,7 1-149 0,1 0-92 0,-3-1-59 0,-5 5-24 15,7-7-7-15,0 4-8 0,-7 3-6 0,0 0-10 0,0 0-11 0,0 0-8 16,0 0-8-16,0 0-6 0,0 0-10 0,0 0-8 0,0 0-8 0,0 0-6 0,0 0-7 16,0 3-2-16,-7 4-3 0,7-2-1 0,-7-1-1 0,7 0-3 0,-5 1-1 15,-3 4-2-15,1-3 0 0,2 3 1 0,-2 3 0 0,0-8 0 0,2 5 1 0,-9 0-2 16,7 2-1-16,1-7-4 0,1 8-4 0,-2-3-5 0,-2-5-1 0,4 5-3 16,-2-3-2-16,1 3-2 0,6-4-2 0,-5 5-2 0,5-4-1 0,-9-1 1 15,9-1-2-15,0 5 0 0,-7-3-3 0,7-2 2 0,0 1 0 0,0 1 0 0,0-6 2 16,0 3-1-16,0 4 2 0,0-2 2 0,7-1 2 0,-7-4 0 15,0 5 2-15,0-1-2 0,9-4 1 0,-9 6 2 0,5-6 0 0,-5 4 2 16,6-4 3-16,1 5 0 0,-2-5 1 0,4 0 0 0,-2 5 0 0,-2-5 0 0,1-5-2 16,7 5-6-16,-5 0-4 0,4-5-11 0,-5 5-7 0,5-4-15 0,1-2-14 15,-6 6-19-15,5-4-21 0,-4-1-21 0,5 1-21 0,-7-1-20 0,1-2-20 16,6 4-29-16,-7-3-32 0,1 1-35 0,-1 1-30 0,-6-2-48 0,5 1-48 0,3 5-13 16,-8-4 5-16,0 4 22 0,0-4 27 0,0-1 32 0,0-1 31 0,-8-4 33 15,8 5 34-15,0 1 39 0,-5-7 42 0,-1 7 44 0,-1-5 48 0</inkml:trace>
  <inkml:trace contextRef="#ctx0" brushRef="#br0" timeOffset="-124556.97">5138 8383 83 0,'-6'-6'156'0,"6"3"51"0,-6-3 47 0,6 0 43 0,-7 3 47 0,7-3 44 16,-8 1 41-16,8 5 37 0,-5-4 36 0,5 0 29 0,0 4 30 0,0 0-65 16,0-5-118-16,0 5-68 0,0 0-47 0,0 0-34 0,0 0-31 0,0 0-35 0,0 0-37 15,0 0-24-15,0 0-24 0,0 0-15 0,0 0-9 16,0 0-8-16,0 9-6 0,0-5-4 0,0 1-5 0,0 1-2 0,0 3 0 0,5-3-1 0,-5 3 5 16,0 1 1-16,8-1 2 0,-8 0-1 0,0 6-5 0,7-3-5 0,-7 1-7 15,0 2-5-15,6-1-6 0,-6 2-2 0,0-3-1 0,6 7-12 16,-6-4-13-16,0 2-20 0,7-3-22 0,-7 6-24 0,0-2-21 0,0-1-32 0,0-2-27 0,5 2-35 15,-5 2-36-15,0 1-63 0,0-8-72 0,0 8-81 16,0-6-80-16,0 4-22 0,-5-5 8 0,5 2 24 0,0-1 35 0,-7-2 37 0,7 2 41 0,-6-6 43 0,6 3 45 16,-6-3 50-16,-1 0 49 0,-1-5 66 0,3 1 69 0</inkml:trace>
  <inkml:trace contextRef="#ctx0" brushRef="#br0" timeOffset="-123548.27">5788 7918 64 0,'0'0'137'0,"-5"-4"41"0,5 4 34 0,0-5 31 0,0 5 28 0,0 0 30 0,0 0 32 0,0-4 30 0,0 4 30 0,0 0 29 0,0 0 29 0,0 0-50 0,0 0-95 0,0 0-51 0,0 0-28 0,0 0-15 0,0-5-9 0,0 5-9 0,0-6-7 0,0 6-10 31,0 0-13-31,0 0-14 0,0 0-18 0,0 0-14 0,0-4-17 0,0 4-17 16,0 0-18-16,0 0-13 0,0 0-16 0,0 0-16 0,0 0-13 0,0 0-14 15,0 0-12-15,0 0-7 0,0 0-4 0,-6 4 2 0,6 2 0 0,0-1 1 16,0-1 4-16,0 1 1 0,0 5 3 0,0 4 2 0,0-4 6 0,0 5 5 16,0-2 8-16,0 2 5 0,0 6 6 0,-8-2 1 0,8 1-3 0,0 5-2 0,0-1-2 15,0 1-2-15,0 2-1 0,0 4 0 0,0-1-3 0,0-2 3 0,0 2-1 16,0-2 1-16,0 1 0 0,0 2 0 0,0-1-2 0,0-2 2 0,0-3 0 16,0-1-2-16,0 6 2 0,8-6-1 0,-8 1 1 0,0-1-1 0,6 0 0 0,-6-5-8 15,0 5-7-15,5-3-11 0,-5-2-12 0,0 2-18 0,0-3-16 0,7 1-21 16,-7-4-20-16,0 0-22 0,8 0-24 0,-8-1-21 0,0 2-23 0,0-7-32 15,0 4-39-15,6-2-47 0,-6-1-52 0,0-1-42 0,0-3-35 0,0 3-2 0,0 1 17 16,0-5 26-16,7-1 30 0,-7-4 33 0,0 5 35 0,0-5 34 0,0 0 37 16,0 0 43-16,0 0 48 0,0-5 52 0,0 1 71 0</inkml:trace>
  <inkml:trace contextRef="#ctx0" brushRef="#br0" timeOffset="-123011.21">6330 8076 0 0,'8'0'3'0,"3"0"109"0,2 0 63 0,-5 0 40 0,-1 0 29 0,-2 0 26 16,1-6 24-16,0 6 28 0,1 0 29 0,1 0 26 0,-3 0 23 0,3 0 20 16,-8-4 17-16,6 4-81 0,-1 0-137 0,2 0-69 0,-7 4-30 0,8-4-11 15,-8 0-3-15,0 0-6 0,0 0-8 0,6 6-11 0,-6-6-15 0,0 0-8 0,0 4-9 16,6 1-4-16,-6-5 0 0,0 4-3 0,-6 1-2 0,6 1-2 0,0 3-3 15,0-3 0-15,-6-2-3 0,6 2-1 0,-8 3-1 0,8-5-4 0,-7 7 0 16,2-8-5-16,-1 9-2 0,6-9-2 0,-8 3-1 0,3 4-5 0,-3-5 0 0,1-1-2 16,1 1-3-16,-5-1-2 0,4-4-2 0,-1 6-1 0,2-6-1 0,-1 6-1 15,-4-6-1-15,3 0-1 0,0 0-3 0,3 0-1 0,-1 0-2 0,-6 0 0 16,3 0 2-16,2-6-1 0,-4 6 1 0,3 0 0 0,3-6 0 0,-3 2 1 16,3-1 0-16,-2 5 1 0,0-4 2 0,2-1 2 0,-3-5 1 0,1 4 5 15,7 3 7-15,-5-9 5 0,-4 9 5 0,9-8 4 0,-5 1 1 0,5 7 4 0,-5-7 3 16,5-1-1-16,0 1 1 0,0 5-2 0,0-4 0 0,0-1-1 0,0 1-1 15,0-1-4-15,5-1-6 0,-5-2-7 0,0 7-6 0,5-3-4 0,4 0-4 0,-9 3-3 16,5-4-2-16,2 5 1 0,1-1 4 0,-3 3 1 0,2-1 3 0,5-2 1 16,-4 1 3-16,5 5 1 0,-7-4 2 0,6 4 1 0,2 0 1 0,-1-6 2 15,0 6 1-15,0 6 1 0,0-6-1 0,1 0 0 0,-2 4-3 0,0 1-1 16,3 1-1-16,-10 1 0 0,9-1-4 0,-2 3-2 0,-4 3 1 0,4-3 1 16,-5 0-2-16,-2 6 1 0,3 4 0 0,0-4 0 0,-3 4 0 0,-5 1 1 0,6-1 1 15,-6 2-2-15,0 3 2 0,7-5 1 0,-7 2 0 16,-7 3-1-16,7-5 1 0,0 1-2 0,-6-1 1 0,6 0-1 0,-5 2 3 0,5-3-1 0,-8-3-1 0,8 6 0 15,-8-8 0-15,3 2-1 0,5-6 2 0,-7 7-5 0,1-7 2 16,0 0-3-16,6 6-6 0,-8-3-5 0,1-9-10 0,7 8-11 0,-5-3-14 0,5-3-14 16,-6 1-20-16,6-2-20 0,-8 1-19 0,8 1-23 0,-5-3-20 0,5-3-29 0,-8 7-29 15,8-7-62-15,-7 5-74 0,7-5-59 0,0 0-50 0,0 0-11 0,-6-5 12 16,0 5 21-16,6-7 29 0,0 7 32 0,-5-3 34 0,5-3 37 0,0-3 37 0,0 3 42 16,0-3 46-16,0 0 64 0,0 0 77 0</inkml:trace>
  <inkml:trace contextRef="#ctx0" brushRef="#br0" timeOffset="-122822.02">6532 8167 0 0,'6'-3'15'0,"-1"-3"133"0,4 0 75 0,-2-3 56 0,-2 4 43 0,2-5 39 0,-7 7 36 0,7-7 35 0,-7-5 31 0,5 4 28 0,3 2 26 0,-8 5 22 0,7-6 21 0,-2 5-101 0,-5-1-166 0,7-4-91 0,0 10-52 0,-7-5-29 16,5 1-17-16,-5-1-19 0,8 1-18 0,-8 4-16 0,0 0-18 0,5 0-11 16,-5 0-11-16,0 0-14 0,0 0-15 0,0 0-19 15,0 0-23-15,0 0-26 0,0 4-25 0,8 1-31 0,-8-1-28 0,0 1-46 0,0 1-50 0,0-2-75 16,0 7-88-16,0-1-44 0,-8-6-25 0,8 5 4 0,0 2 18 0,0-2 27 0,0 1 31 15,0-1 39-15,0 1 41 0,-5 1 43 0,5-2 46 0,0-3 53 0,0 3 58 0</inkml:trace>
  <inkml:trace contextRef="#ctx0" brushRef="#br0" timeOffset="-122631.84">6654 8335 0 0,'0'5'12'0,"0"-1"129"0,8 0 81 0,-8-4 63 16,0 0 55-16,0 0 49 0,-8 5 44 0,8-5 43 0,0 0 40 0,0 0 35 0,0-5 32 15,0 5 27-15,0-4 26 0,0 0-93 0,0 4-164 0,0-5-92 0,0 5-58 16,0-7-40-16,0 7-33 0,0-3-25 0,0 3-28 0,0 0-19 0,0 0-24 15,0 0-14-15,0 0-13 0,0 0-10 0,0 0-10 0,0-6-9 0,0 6-13 16,0 0-14-16,0 0-19 0,0 0-22 0,0 0-24 0,0 0-27 0,0 0-24 0,0 0-25 16,0 0-26-16,0 0-31 0,0 0-30 0,0 0-61 0,-5 0-71 0,5 0-82 15,0 0-74-15,0 0-23 0,0 6 9 0,0-6 25 0,0 0 36 0,0 0 39 0,5 3 41 16,-5-3 43-16,0 0 42 0,0 0 48 0,0 0 50 0,8-3 64 0,0 3 72 0</inkml:trace>
  <inkml:trace contextRef="#ctx0" brushRef="#br0" timeOffset="-122205.71">6943 8134 0 0,'0'0'5'16,"6"-6"116"-16,0 3 70 0,1-3 48 0,-2 2 34 0,-5-2 33 0,8 1 30 0,-8-5 31 15,8 1 33-15,-3 0 32 0,-5-1 30 0,6-1 31 0,-6 7 31 16,5-7-75-16,-5 7-135 0,0-1-69 0,0 1-33 0,0-2-19 0,0 6-4 16,0-3-8-16,0 3-9 0,0-6-14 0,0 6-15 0,0 0-15 0,0-6-14 0,0 6-16 15,0 0-14-15,0 0-18 0,0 0-16 0,0 0-16 0,0 0-17 0,-5 0-11 16,5 0-12-16,-6 6-6 0,6-6-7 0,-5 6-4 0,5-3-3 0,-8 3-5 15,0-2-3-15,8 5-1 0,-5 2-1 0,-2-1 1 0,1-1 0 0,6 1 3 16,-6-1 2-16,6 2 7 16,-8 4 6-16,1-5 2 0,7 3 1 0,0 1 3 0,-5 1 0 0,5-3 0 0,0 1 2 0,0 2 2 0,0 0 1 0,0 0-2 0,0-6 2 15,0 6-1-15,0 0 0 0,0-5 0 0,0-1-3 0,5 0-2 0,-5 1-3 16,0 1-5-16,7-1 1 0,1-1-3 0,-8 0-3 0,6-3-1 0,-6 3 2 0,6-3 1 16,1-3-2-16,-2 3 3 15,3 0 3-15,0-2 0 0,-3 1 1 0,1-5 7 0,-1 4 5 16,3-4 6-16,0 0 5 0,-3 0 3 0,2-4 2 0,-1-1 5 0,7 5 1 0,-5-4 2 0,-3-8 3 0,1 9 7 0,2-9 4 0,-3 9 6 15,3-8 6-15,-1 3 3 0,-2-4 2 16,-5 9 0-16,0-12 3 0,7 4-4 0,-7-2 2 0,0-2-4 0,0 0-1 0,0 0-5 16,0-4-4-16,0-2-5 0,0 3-8 0,0-7-5 0,-7 5-6 0,7 1-10 0,0 0-4 0,-5 4-8 0,5 0-5 0,-7 0-5 15,7 0-5-15,-8 6-9 0,3-1-10 16,5 7-9-16,-8-9-14 0,2 9-11 0,6-3-13 0,-5 6-16 0,-3-6-20 0,8 6-21 0,-7 0-21 0,1 0-20 31,0 0-23-31,-1 6-24 0,7 0-30 0,-5-3-55 0,-3 3-66 0,8 3-45 16,-8-3-34-16,3 3-2 0,-1 0 12 0,6 7 28 0,-5-7 30 0,5 1 37 0,-8 4 36 15,0-4 37-15,8 1 39 0,0-1 43 0,-5-1 46 0,5 0 62 0,0-3 78 0</inkml:trace>
  <inkml:trace contextRef="#ctx0" brushRef="#br0" timeOffset="-121968.45">7255 8055 0 0,'13'0'27'0,"-6"-4"152"0,6-2 97 0,-7-3 67 0,7 4 53 0,-5-5 48 0,-3 7 43 0,3-9 44 0,2 3 44 0,4-1 44 0,-7-1 42 16,-7 8 34-16,6-1 34 0,1-2-113 0,0 1-192 0,-7 1-116 0,0-2-77 0,7 6-43 15,-7 0-25-15,0 0-23 0,0 0-26 0,0 0-69 0,0 0-45 16,0 0 0-16,0 0 0 0,0 0 0 0,0 0 0 0,-7 6 0 0,7-2 0 0,0 1 0 16,0 1 0-16,0-2-12 0,-7 5-18 0,7 0 0 0,0 3-3 0,-7-3-7 15,7 6-9-15,-6-2-10 0,6 2-14 0,0 0-15 0,-7 0-24 0,7 4-25 16,0 2-28-16,-5-8-31 0,5 7-30 0,-9 1-38 0,9-3-41 0,-5 7-97 16,5-6-119-16,-5 1-56 0,-3 5-22 0,8-7 9 0,-5 3 23 0,5-2 32 15,-8-1 38-15,0 3 44 0,3-6 45 0,-1 4 49 0,-2-4 50 0,3 0 56 0,-8-6 60 16,6 6 89-16,-7-11 99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F1BCE2-36E5-47A7-8F4E-1FA9B6AE3D63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2C1A84-9D9C-41C6-BB35-F6A842DCE3C2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43797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D91EEAC-CFEF-9647-876F-EABC6B8338D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7993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D2686D-C583-DC4F-7C23-D322E1BCF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67CA681-7231-F114-817D-FBDDD0DB70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D8CA7D-D6AE-61FB-F1F6-D1C670331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83896E-CEA4-9093-F438-2FDB351AA1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0B0FCE-D308-0D09-511A-EADBE1DFB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47852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37EF1-B463-52D0-07C1-B9631AD091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71638-CFD5-5F84-2210-6885101A77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480C67-D6F2-DF92-A002-56C766EE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776A30-7D4F-B7C9-27CD-ECCA6F412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4080BE-B5C5-EFE6-50F4-F9C3C65559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7839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889BC-8A7D-2A83-FAE3-B5089717CC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A0387BC-29F4-8976-89F5-0371B78F037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C9B1BE-09E3-EBBE-E471-5EF3896050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C2DD57-9551-1AF4-273C-5DC39170C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58232-5261-7A0B-733E-8A32059877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0630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A0D165-C442-9E12-9B2C-5C6860D12D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881D3E-281B-4E2B-5515-884B36AF461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44ADA-65F7-BCAE-99DE-6E03A51ED3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E3A036-2D80-31BF-C628-51E03D1C1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8B4C19-AB10-63D9-29FF-13B72FE0E6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0630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D53F1-5007-2C07-ABA8-70382E0F49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A7E3B-9C5D-A629-AE09-D2CC08018A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F7ACCB-4542-FC46-6FDE-53606A31C3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5836C8-F04A-2FFB-2422-61885A817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0126B5-B99E-5809-CC1D-18B3BE4FB2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96135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0AFDB-6AC1-C48B-B264-F46F61F9A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8C043-A437-3D88-E072-DCA8773B4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5A11FAC-7461-A22E-D4E7-FEE10423696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1E71A9-A9DF-95FF-C381-A49982E26D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25F74E-6FC6-9C80-5F6B-EACF33C4B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05AA1AA-344D-44CB-5157-6EAFB969A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2115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218D88-B187-8A8C-C298-3E99C53A5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96A1C0-468F-D9E4-31B1-D11F2F5CAD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894E60-E3B8-D420-9A63-5BB7BF811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1D476D-3BEA-81CE-19DB-AA549A5013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C28F29E-1B15-07DB-9128-95B358C712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A1DFAB-DAB2-1A45-F8D3-2FADCCC09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07FC76-337E-8D8B-F6DD-24F85C08E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42D106-96AB-D222-E02B-07AC36EC5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45298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A636-3B7C-E053-EBDE-7E90EF45AC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DD1334-562E-AF5A-FCAF-D4EE785246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65BAFE-2636-0F9E-5CD2-9437129DD8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229DFF-6E86-918C-B75C-AC7E061E13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77361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78059C-2FD2-7087-BD5C-8555F627E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86A443F-DA61-C8F5-F3CB-668DBD8EEF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0E713-4A18-DD0E-0B6B-59AE58779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47124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DF54D-4C5A-0BD1-EDCE-8E590D830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88A047-0822-22EE-FCDC-58ED6C6A2E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D06EFE2-669F-03EF-8F79-0E9862CF5D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1080355-4457-505E-76D7-BA5A50661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5E923B-771D-F5F7-A9A1-A3A43BB498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E17A50D-14A8-3419-4D0B-FA919FED9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09516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835542-A45E-F590-9994-380A5DF11C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8FC8DDA-1C8A-628A-1EB5-0E7954758AA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F1D043-7180-4EF8-088D-D51ABD2B96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CFEA4AA-2E5D-F812-879A-05577D25E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6E05EA-BFD1-E763-8254-9F5A1A2E3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F80B93-6F7F-34FF-AD89-85BE8464C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65385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32D8D7-1C7A-DCC7-B0BF-0E3C705364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1B31B1-3AC2-1F44-1FC9-4D44AB3081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B5CD04-BE56-EA7A-BBC7-233F3691F4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906C2-8FEB-4399-AA2D-96C62845D8BB}" type="datetimeFigureOut">
              <a:rPr lang="en-IN" smtClean="0"/>
              <a:t>03-12-2025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8174F-353A-C8C1-D8AB-CF08D105A6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D99AF0-87DC-3552-F6F6-664978C75C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BF2B57-0CB3-46BA-8707-789D312DF5D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00223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ustomXml" Target="../ink/ink5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customXml" Target="../ink/ink8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9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png"/><Relationship Id="rId5" Type="http://schemas.openxmlformats.org/officeDocument/2006/relationships/customXml" Target="../ink/ink9.xml"/><Relationship Id="rId4" Type="http://schemas.openxmlformats.org/officeDocument/2006/relationships/image" Target="../media/image8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customXml" Target="../ink/ink1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customXml" Target="../ink/ink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customXml" Target="../ink/ink12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976814-EBBD-E1CC-608A-7A3BC2265A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8C7785-FFB7-6B96-9871-8559F8EAA6B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36315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EEEEE-1180-05F4-F3E6-CDF2C8AD10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 protocol (decentralized)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9A66DC-A14B-29B1-D0D7-203575D07C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F898C49D-18F0-02AA-CFFA-A58B9BB6E04B}"/>
                  </a:ext>
                </a:extLst>
              </p14:cNvPr>
              <p14:cNvContentPartPr/>
              <p14:nvPr/>
            </p14:nvContentPartPr>
            <p14:xfrm>
              <a:off x="56160" y="937800"/>
              <a:ext cx="12049200" cy="565524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F898C49D-18F0-02AA-CFFA-A58B9BB6E04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6800" y="928440"/>
                <a:ext cx="12067920" cy="56739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11175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48055D-392A-7004-B8DA-C9F4A57E5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Initialization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232B78-47B4-89AF-51BF-91AE9D4F4F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IN" dirty="0"/>
              <a:t>All switches elect a root and compute the spanning tree</a:t>
            </a:r>
          </a:p>
          <a:p>
            <a:r>
              <a:rPr lang="en-IN" dirty="0"/>
              <a:t>Each switch maintains four variables</a:t>
            </a:r>
          </a:p>
          <a:p>
            <a:pPr lvl="1"/>
            <a:r>
              <a:rPr lang="en-IN" dirty="0" err="1"/>
              <a:t>root_id</a:t>
            </a:r>
            <a:r>
              <a:rPr lang="en-IN" dirty="0"/>
              <a:t> : id of the root</a:t>
            </a:r>
          </a:p>
          <a:p>
            <a:pPr lvl="1"/>
            <a:r>
              <a:rPr lang="en-IN" dirty="0"/>
              <a:t>pred : immediate predecessor in the spanning tree </a:t>
            </a:r>
          </a:p>
          <a:p>
            <a:pPr lvl="1"/>
            <a:r>
              <a:rPr lang="en-IN" dirty="0" err="1"/>
              <a:t>dist</a:t>
            </a:r>
            <a:r>
              <a:rPr lang="en-IN" dirty="0"/>
              <a:t> : distance from the root</a:t>
            </a:r>
          </a:p>
          <a:p>
            <a:pPr lvl="1"/>
            <a:r>
              <a:rPr lang="en-IN" dirty="0"/>
              <a:t>id : its own ID</a:t>
            </a:r>
          </a:p>
          <a:p>
            <a:endParaRPr lang="en-IN" dirty="0"/>
          </a:p>
          <a:p>
            <a:r>
              <a:rPr lang="en-IN" dirty="0"/>
              <a:t>Initially, each switch thinks that it’s the root and sends packets to all neighbouring switches as follows</a:t>
            </a:r>
          </a:p>
          <a:p>
            <a:pPr marL="457200" lvl="1" indent="0">
              <a:buNone/>
            </a:pPr>
            <a:r>
              <a:rPr lang="en-IN" dirty="0" err="1"/>
              <a:t>root_id</a:t>
            </a:r>
            <a:r>
              <a:rPr lang="en-IN" dirty="0"/>
              <a:t> = id; </a:t>
            </a:r>
          </a:p>
          <a:p>
            <a:pPr marL="457200" lvl="1" indent="0">
              <a:buNone/>
            </a:pPr>
            <a:r>
              <a:rPr lang="en-IN" dirty="0"/>
              <a:t>pred = id; </a:t>
            </a:r>
          </a:p>
          <a:p>
            <a:pPr marL="457200" lvl="1" indent="0">
              <a:buNone/>
            </a:pPr>
            <a:r>
              <a:rPr lang="en-IN" dirty="0" err="1"/>
              <a:t>dist</a:t>
            </a:r>
            <a:r>
              <a:rPr lang="en-IN" dirty="0"/>
              <a:t> = 0</a:t>
            </a:r>
          </a:p>
          <a:p>
            <a:pPr marL="457200" lvl="1" indent="0">
              <a:buNone/>
            </a:pPr>
            <a:r>
              <a:rPr lang="en-IN" dirty="0" err="1"/>
              <a:t>send_all_neighbours</a:t>
            </a:r>
            <a:r>
              <a:rPr lang="en-IN" dirty="0"/>
              <a:t>(</a:t>
            </a:r>
            <a:r>
              <a:rPr lang="en-IN" dirty="0" err="1"/>
              <a:t>root_id</a:t>
            </a:r>
            <a:r>
              <a:rPr lang="en-IN" dirty="0"/>
              <a:t>, id, </a:t>
            </a:r>
            <a:r>
              <a:rPr lang="en-IN" dirty="0" err="1"/>
              <a:t>dist</a:t>
            </a:r>
            <a:r>
              <a:rPr lang="en-IN" dirty="0"/>
              <a:t>)</a:t>
            </a:r>
          </a:p>
          <a:p>
            <a:pPr lvl="1"/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9910938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3F8E76-2E8B-2ADB-FCA3-9FC0EAA0E5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B6197B-E76F-2376-ACA6-062CB80B92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Receive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00E156-02D0-6FA2-B2D6-D92CE8A0CA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IN" dirty="0"/>
          </a:p>
          <a:p>
            <a:pPr marL="457200" lvl="1" indent="0">
              <a:buNone/>
            </a:pPr>
            <a:endParaRPr lang="en-IN" dirty="0"/>
          </a:p>
          <a:p>
            <a:pPr lvl="1"/>
            <a:endParaRPr lang="en-IN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88D56B4-FD09-5505-C588-99FE347192F6}"/>
              </a:ext>
            </a:extLst>
          </p:cNvPr>
          <p:cNvSpPr txBox="1"/>
          <p:nvPr/>
        </p:nvSpPr>
        <p:spPr>
          <a:xfrm>
            <a:off x="1186542" y="1693740"/>
            <a:ext cx="9085614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void receive(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) {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if 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) {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pred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-&gt;id;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+ 1;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send_all_neighbours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, id,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}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else if 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&amp;&amp;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&lt;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- 1) {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pred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-&gt;id;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+ 1;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send_all_neighbours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, id,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}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else if (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root_id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&amp;&amp;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==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- 1 &amp;&amp;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-&gt;id &lt; pred) {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    pred = </a:t>
            </a:r>
            <a:r>
              <a:rPr lang="en-IN" sz="2000" dirty="0" err="1">
                <a:latin typeface="Arial" panose="020B0604020202020204" pitchFamily="34" charset="0"/>
                <a:cs typeface="Arial" panose="020B0604020202020204" pitchFamily="34" charset="0"/>
              </a:rPr>
              <a:t>pkt</a:t>
            </a:r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-&gt;id;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  }</a:t>
            </a:r>
          </a:p>
          <a:p>
            <a:r>
              <a:rPr lang="en-IN" sz="2000" dirty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5AEF6E4-332E-4E5E-0BE2-2B8791340663}"/>
              </a:ext>
            </a:extLst>
          </p:cNvPr>
          <p:cNvSpPr txBox="1"/>
          <p:nvPr/>
        </p:nvSpPr>
        <p:spPr>
          <a:xfrm>
            <a:off x="7229096" y="1418629"/>
            <a:ext cx="450668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IN" sz="2800" dirty="0"/>
              <a:t>Upon receiving a packet, a switch updates its variables and informs its neighbours as per the algorithm on the left</a:t>
            </a:r>
          </a:p>
        </p:txBody>
      </p:sp>
    </p:spTree>
    <p:extLst>
      <p:ext uri="{BB962C8B-B14F-4D97-AF65-F5344CB8AC3E}">
        <p14:creationId xmlns:p14="http://schemas.microsoft.com/office/powerpoint/2010/main" val="17314242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3AD2D-6298-4658-02CE-FD520EF3B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Failure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6B8C30-9F0E-A943-D604-8F47799A3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To handle failure, the root switch periodically sends the configuration message that is forwarded by the other switches</a:t>
            </a:r>
          </a:p>
          <a:p>
            <a:pPr lvl="1"/>
            <a:r>
              <a:rPr lang="en-IN" dirty="0"/>
              <a:t>The configuration messages are sent on all ports, including the ones that are not on the spanning tree</a:t>
            </a:r>
          </a:p>
        </p:txBody>
      </p:sp>
    </p:spTree>
    <p:extLst>
      <p:ext uri="{BB962C8B-B14F-4D97-AF65-F5344CB8AC3E}">
        <p14:creationId xmlns:p14="http://schemas.microsoft.com/office/powerpoint/2010/main" val="17443587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884948-4C22-2BAC-7A68-124746E13C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1EE4B-4C0A-1151-A047-EED4D3B44A8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 forwarding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4171EF4-8837-D469-88D9-FBBD877BBDBB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E0E7DDC-66E0-61DC-B43A-E37EBC107B47}"/>
              </a:ext>
            </a:extLst>
          </p:cNvPr>
          <p:cNvSpPr txBox="1"/>
          <p:nvPr/>
        </p:nvSpPr>
        <p:spPr>
          <a:xfrm>
            <a:off x="8871857" y="2296886"/>
            <a:ext cx="2939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What if S2 is down?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31096D34-526E-A099-E1DC-2FACFBE00D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229" y="1825625"/>
            <a:ext cx="6321200" cy="4351338"/>
          </a:xfr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718AE052-AED6-78DF-E472-B0A92D7409B8}"/>
                  </a:ext>
                </a:extLst>
              </p14:cNvPr>
              <p14:cNvContentPartPr/>
              <p14:nvPr/>
            </p14:nvContentPartPr>
            <p14:xfrm>
              <a:off x="1054800" y="3557880"/>
              <a:ext cx="1287720" cy="135792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718AE052-AED6-78DF-E472-B0A92D7409B8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045440" y="3548520"/>
                <a:ext cx="1306440" cy="1376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645306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1BCA3-3ED5-4D4E-46FF-86B05B00BE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43950-D83A-B664-2A3E-41D6C652DC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43ED10FC-11A9-B236-C4F2-D0AB413B5EE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212E6E4-DAD6-5199-5668-60B494E003DC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88441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D4340-A413-DB81-9686-9042D92648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0B3D9F-5694-DF2F-FD7D-3DAC5216B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4D42E88-829E-A657-7052-29D54040E7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A52F422-A150-B2C6-80CD-E0D343C11175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C787261-C37F-0AC9-5EA9-1955856466D0}"/>
              </a:ext>
            </a:extLst>
          </p:cNvPr>
          <p:cNvSpPr txBox="1"/>
          <p:nvPr/>
        </p:nvSpPr>
        <p:spPr>
          <a:xfrm>
            <a:off x="8918369" y="902525"/>
            <a:ext cx="293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SEND: (root, id,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CUR: (root, pred,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1613051-BE38-5A05-7E87-27C9F7A9350C}"/>
              </a:ext>
            </a:extLst>
          </p:cNvPr>
          <p:cNvSpPr txBox="1"/>
          <p:nvPr/>
        </p:nvSpPr>
        <p:spPr>
          <a:xfrm>
            <a:off x="841169" y="2836223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(3, 3, 0)</a:t>
            </a:r>
          </a:p>
          <a:p>
            <a:r>
              <a:rPr lang="en-IN" dirty="0"/>
              <a:t>SEND: (3, 3, 0)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F1CEAF-E2B1-C198-B224-FF8F3603322D}"/>
              </a:ext>
            </a:extLst>
          </p:cNvPr>
          <p:cNvSpPr txBox="1"/>
          <p:nvPr/>
        </p:nvSpPr>
        <p:spPr>
          <a:xfrm>
            <a:off x="601685" y="4603668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(2, 2, 0)</a:t>
            </a:r>
          </a:p>
          <a:p>
            <a:r>
              <a:rPr lang="en-IN" dirty="0"/>
              <a:t>SEND: (2, 2, 0)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B3C038A-C5F1-BC95-01B8-BB5D212D3210}"/>
              </a:ext>
            </a:extLst>
          </p:cNvPr>
          <p:cNvSpPr txBox="1"/>
          <p:nvPr/>
        </p:nvSpPr>
        <p:spPr>
          <a:xfrm>
            <a:off x="754085" y="5955476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(6, 6, 0)</a:t>
            </a:r>
          </a:p>
          <a:p>
            <a:r>
              <a:rPr lang="en-IN" dirty="0"/>
              <a:t>SEND: (6, 6, 0)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6C95984-6267-CA49-D2D9-D3A88AD8870F}"/>
              </a:ext>
            </a:extLst>
          </p:cNvPr>
          <p:cNvSpPr txBox="1"/>
          <p:nvPr/>
        </p:nvSpPr>
        <p:spPr>
          <a:xfrm>
            <a:off x="5644734" y="5834744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(4, 4, 0)</a:t>
            </a:r>
          </a:p>
          <a:p>
            <a:r>
              <a:rPr lang="en-IN" dirty="0"/>
              <a:t>SEND: (4, 4, 0)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11AF392-CD39-8EE9-1E98-DFFAA2ADE489}"/>
              </a:ext>
            </a:extLst>
          </p:cNvPr>
          <p:cNvSpPr txBox="1"/>
          <p:nvPr/>
        </p:nvSpPr>
        <p:spPr>
          <a:xfrm>
            <a:off x="4241466" y="4478977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0)</a:t>
            </a:r>
          </a:p>
          <a:p>
            <a:r>
              <a:rPr lang="en-IN" dirty="0"/>
              <a:t>SEND: (1, 1, 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5D3F841-F040-8E36-52C3-6B814019BE8C}"/>
              </a:ext>
            </a:extLst>
          </p:cNvPr>
          <p:cNvSpPr txBox="1"/>
          <p:nvPr/>
        </p:nvSpPr>
        <p:spPr>
          <a:xfrm>
            <a:off x="3942605" y="2517569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(5, 5, 0)</a:t>
            </a:r>
          </a:p>
          <a:p>
            <a:r>
              <a:rPr lang="en-IN" dirty="0"/>
              <a:t>SEND: (5, 5, 0)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C38AD5F-3BEB-D432-819E-B4ADB1E39E7B}"/>
              </a:ext>
            </a:extLst>
          </p:cNvPr>
          <p:cNvSpPr txBox="1"/>
          <p:nvPr/>
        </p:nvSpPr>
        <p:spPr>
          <a:xfrm>
            <a:off x="6778827" y="3002477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(7, 7, 0)</a:t>
            </a:r>
          </a:p>
          <a:p>
            <a:r>
              <a:rPr lang="en-IN" dirty="0"/>
              <a:t>SEND: (7, 7, 0)</a:t>
            </a:r>
          </a:p>
        </p:txBody>
      </p:sp>
    </p:spTree>
    <p:extLst>
      <p:ext uri="{BB962C8B-B14F-4D97-AF65-F5344CB8AC3E}">
        <p14:creationId xmlns:p14="http://schemas.microsoft.com/office/powerpoint/2010/main" val="34115670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22EC55-B9BE-9ED0-ED6C-FEBC1FC1C1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52E27-96AF-D274-2313-C76F3C869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0EAE9A08-A6A1-F7EF-1058-77A01857A9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0D52C30-E33E-4A68-D695-B021030786D2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394697A-AC6E-256E-FA21-3377D2DDBB3B}"/>
              </a:ext>
            </a:extLst>
          </p:cNvPr>
          <p:cNvSpPr txBox="1"/>
          <p:nvPr/>
        </p:nvSpPr>
        <p:spPr>
          <a:xfrm>
            <a:off x="8918369" y="902525"/>
            <a:ext cx="293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CUR: (root, pred,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SEND: (root, id,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A814046-BE4B-F0BE-4B4C-0A0B1A41D7FE}"/>
              </a:ext>
            </a:extLst>
          </p:cNvPr>
          <p:cNvSpPr txBox="1"/>
          <p:nvPr/>
        </p:nvSpPr>
        <p:spPr>
          <a:xfrm>
            <a:off x="841169" y="2836223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(2, 2, 1)</a:t>
            </a:r>
          </a:p>
          <a:p>
            <a:r>
              <a:rPr lang="en-IN" dirty="0"/>
              <a:t>SEND: (2, 3, 1)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7A4095-9AE5-9758-D899-08FC3FB84EC2}"/>
              </a:ext>
            </a:extLst>
          </p:cNvPr>
          <p:cNvSpPr txBox="1"/>
          <p:nvPr/>
        </p:nvSpPr>
        <p:spPr>
          <a:xfrm>
            <a:off x="601685" y="4603668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  <a:p>
            <a:r>
              <a:rPr lang="en-IN" dirty="0"/>
              <a:t>SEND: (1, 2, 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0785529-D8D4-4056-EEA8-F7D59C3B4F87}"/>
              </a:ext>
            </a:extLst>
          </p:cNvPr>
          <p:cNvSpPr txBox="1"/>
          <p:nvPr/>
        </p:nvSpPr>
        <p:spPr>
          <a:xfrm>
            <a:off x="754085" y="5955476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  <a:p>
            <a:r>
              <a:rPr lang="en-IN" dirty="0"/>
              <a:t>SEND: (1, 6,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FB4E52-DB7A-6305-5B03-4B7F0D75123B}"/>
              </a:ext>
            </a:extLst>
          </p:cNvPr>
          <p:cNvSpPr txBox="1"/>
          <p:nvPr/>
        </p:nvSpPr>
        <p:spPr>
          <a:xfrm>
            <a:off x="5644734" y="5834744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  <a:p>
            <a:r>
              <a:rPr lang="en-IN" dirty="0"/>
              <a:t>SEND: (1, 4, 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273E7E8-0EF3-9993-3706-366B8DF32F6E}"/>
              </a:ext>
            </a:extLst>
          </p:cNvPr>
          <p:cNvSpPr txBox="1"/>
          <p:nvPr/>
        </p:nvSpPr>
        <p:spPr>
          <a:xfrm>
            <a:off x="4241466" y="4478977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0)</a:t>
            </a:r>
          </a:p>
          <a:p>
            <a:r>
              <a:rPr lang="en-IN" dirty="0"/>
              <a:t>SEND: (1, 1, 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048335D-0100-07A9-BD04-7B537E307492}"/>
              </a:ext>
            </a:extLst>
          </p:cNvPr>
          <p:cNvSpPr txBox="1"/>
          <p:nvPr/>
        </p:nvSpPr>
        <p:spPr>
          <a:xfrm>
            <a:off x="3942605" y="2517569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  <a:p>
            <a:r>
              <a:rPr lang="en-IN" dirty="0"/>
              <a:t>SEND: (1, 5, 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7903776-3C6B-0C52-DE55-5908304B3C1E}"/>
              </a:ext>
            </a:extLst>
          </p:cNvPr>
          <p:cNvSpPr txBox="1"/>
          <p:nvPr/>
        </p:nvSpPr>
        <p:spPr>
          <a:xfrm>
            <a:off x="6778827" y="3002477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  <a:p>
            <a:r>
              <a:rPr lang="en-IN" dirty="0"/>
              <a:t>SEND: (1, 7, 1)</a:t>
            </a:r>
          </a:p>
        </p:txBody>
      </p:sp>
    </p:spTree>
    <p:extLst>
      <p:ext uri="{BB962C8B-B14F-4D97-AF65-F5344CB8AC3E}">
        <p14:creationId xmlns:p14="http://schemas.microsoft.com/office/powerpoint/2010/main" val="41339466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5BDEB-F5A8-977C-561E-001C20F681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9FC524-5C71-4E2B-208B-B63352C79A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C64A17B-ECDA-7B03-A172-34E871A9C6E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78B3CA4-D11B-2CEA-920D-29A646B8132C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04C41CA-F2C7-841D-48D5-A4E927D0FDC2}"/>
              </a:ext>
            </a:extLst>
          </p:cNvPr>
          <p:cNvSpPr txBox="1"/>
          <p:nvPr/>
        </p:nvSpPr>
        <p:spPr>
          <a:xfrm>
            <a:off x="8918369" y="902525"/>
            <a:ext cx="293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CUR: (root, pred,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SEND: (root, id,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1492A65-DA41-B5EF-F142-F9E60606093F}"/>
              </a:ext>
            </a:extLst>
          </p:cNvPr>
          <p:cNvSpPr txBox="1"/>
          <p:nvPr/>
        </p:nvSpPr>
        <p:spPr>
          <a:xfrm>
            <a:off x="841169" y="2836223"/>
            <a:ext cx="1852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2, 2)</a:t>
            </a:r>
          </a:p>
          <a:p>
            <a:r>
              <a:rPr lang="en-IN" dirty="0"/>
              <a:t>SEND: (1, 3, 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7DD5487-010E-9A00-3E84-D95EE1CA9B7E}"/>
              </a:ext>
            </a:extLst>
          </p:cNvPr>
          <p:cNvSpPr txBox="1"/>
          <p:nvPr/>
        </p:nvSpPr>
        <p:spPr>
          <a:xfrm>
            <a:off x="601685" y="4603668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A263B3D-0D7B-4D36-00B8-3CBA1BA4CBB2}"/>
              </a:ext>
            </a:extLst>
          </p:cNvPr>
          <p:cNvSpPr txBox="1"/>
          <p:nvPr/>
        </p:nvSpPr>
        <p:spPr>
          <a:xfrm>
            <a:off x="754085" y="5955476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DE16F6E-5350-A785-563A-D1BEBCB85CC9}"/>
              </a:ext>
            </a:extLst>
          </p:cNvPr>
          <p:cNvSpPr txBox="1"/>
          <p:nvPr/>
        </p:nvSpPr>
        <p:spPr>
          <a:xfrm>
            <a:off x="5644734" y="5834744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907F8C-7A00-16F1-214F-B51C7CC8553E}"/>
              </a:ext>
            </a:extLst>
          </p:cNvPr>
          <p:cNvSpPr txBox="1"/>
          <p:nvPr/>
        </p:nvSpPr>
        <p:spPr>
          <a:xfrm>
            <a:off x="4241466" y="44789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34F2CF-77BC-E2D6-4659-261F0D1E31C3}"/>
              </a:ext>
            </a:extLst>
          </p:cNvPr>
          <p:cNvSpPr txBox="1"/>
          <p:nvPr/>
        </p:nvSpPr>
        <p:spPr>
          <a:xfrm>
            <a:off x="3942605" y="2517569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FEBED7-135D-D34E-2347-660106EB124A}"/>
              </a:ext>
            </a:extLst>
          </p:cNvPr>
          <p:cNvSpPr txBox="1"/>
          <p:nvPr/>
        </p:nvSpPr>
        <p:spPr>
          <a:xfrm>
            <a:off x="6778827" y="30024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</p:spTree>
    <p:extLst>
      <p:ext uri="{BB962C8B-B14F-4D97-AF65-F5344CB8AC3E}">
        <p14:creationId xmlns:p14="http://schemas.microsoft.com/office/powerpoint/2010/main" val="3056363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87C751-B288-7025-FD70-6C9E260003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23C5F-EC23-80D5-035B-38E4509FE2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58EF2FD9-1858-6200-CAB0-CCDD8D03E54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A083BA35-0021-E4CB-ABA6-EF6D63DD5475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705A0FB-E488-50F4-1E81-464CC2C36BF6}"/>
              </a:ext>
            </a:extLst>
          </p:cNvPr>
          <p:cNvSpPr txBox="1"/>
          <p:nvPr/>
        </p:nvSpPr>
        <p:spPr>
          <a:xfrm>
            <a:off x="8918369" y="902525"/>
            <a:ext cx="293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CUR: (root, pred,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SEND: (root, id,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D8C2915-72DC-54DB-334C-E126D4A45707}"/>
              </a:ext>
            </a:extLst>
          </p:cNvPr>
          <p:cNvSpPr txBox="1"/>
          <p:nvPr/>
        </p:nvSpPr>
        <p:spPr>
          <a:xfrm>
            <a:off x="841169" y="2836223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2, 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F43C76E-2921-E018-382F-9EDE8067D697}"/>
              </a:ext>
            </a:extLst>
          </p:cNvPr>
          <p:cNvSpPr txBox="1"/>
          <p:nvPr/>
        </p:nvSpPr>
        <p:spPr>
          <a:xfrm>
            <a:off x="601685" y="4603668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D113A4-0C0A-F5C4-4623-57BDDF4F6CA1}"/>
              </a:ext>
            </a:extLst>
          </p:cNvPr>
          <p:cNvSpPr txBox="1"/>
          <p:nvPr/>
        </p:nvSpPr>
        <p:spPr>
          <a:xfrm>
            <a:off x="754085" y="5955476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A9B1082-AB7F-93E5-BE0B-8387E9278122}"/>
              </a:ext>
            </a:extLst>
          </p:cNvPr>
          <p:cNvSpPr txBox="1"/>
          <p:nvPr/>
        </p:nvSpPr>
        <p:spPr>
          <a:xfrm>
            <a:off x="5644734" y="5834744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84B8977-E6AF-6C5B-31D3-6CB7B374F265}"/>
              </a:ext>
            </a:extLst>
          </p:cNvPr>
          <p:cNvSpPr txBox="1"/>
          <p:nvPr/>
        </p:nvSpPr>
        <p:spPr>
          <a:xfrm>
            <a:off x="4241466" y="44789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EE0A5E-FF74-35FA-4EC0-20C7B7059DB7}"/>
              </a:ext>
            </a:extLst>
          </p:cNvPr>
          <p:cNvSpPr txBox="1"/>
          <p:nvPr/>
        </p:nvSpPr>
        <p:spPr>
          <a:xfrm>
            <a:off x="3942605" y="2517569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F1D97D2-586C-01D1-A5C8-2801ABEA285D}"/>
              </a:ext>
            </a:extLst>
          </p:cNvPr>
          <p:cNvSpPr txBox="1"/>
          <p:nvPr/>
        </p:nvSpPr>
        <p:spPr>
          <a:xfrm>
            <a:off x="6778827" y="30024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</p:spTree>
    <p:extLst>
      <p:ext uri="{BB962C8B-B14F-4D97-AF65-F5344CB8AC3E}">
        <p14:creationId xmlns:p14="http://schemas.microsoft.com/office/powerpoint/2010/main" val="488362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C7223D-FD81-9ABA-FAEA-125252D9A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Today’s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839318-FCA1-6BFF-2289-87AC976594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ARP</a:t>
            </a:r>
          </a:p>
          <a:p>
            <a:r>
              <a:rPr lang="en-IN" dirty="0"/>
              <a:t>Spanning tree</a:t>
            </a:r>
          </a:p>
          <a:p>
            <a:r>
              <a:rPr lang="en-IN" dirty="0"/>
              <a:t>Forwarding </a:t>
            </a:r>
            <a:r>
              <a:rPr lang="en-IN"/>
              <a:t>and learning</a:t>
            </a:r>
            <a:endParaRPr lang="en-IN" dirty="0"/>
          </a:p>
          <a:p>
            <a:r>
              <a:rPr lang="en-IN" dirty="0"/>
              <a:t>Virtual LAN</a:t>
            </a:r>
          </a:p>
        </p:txBody>
      </p:sp>
    </p:spTree>
    <p:extLst>
      <p:ext uri="{BB962C8B-B14F-4D97-AF65-F5344CB8AC3E}">
        <p14:creationId xmlns:p14="http://schemas.microsoft.com/office/powerpoint/2010/main" val="206131331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5222CE-EADD-4B9E-82A6-2AE186F237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1CEB73-B97B-62AF-B75D-4C52EF3E6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33C5CC26-3D99-4D32-33F8-5F9EFF801B2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3853448-5D50-6A99-2A87-0E9F9A10E2B5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1DF23FC-5269-C2F6-0AAA-D102F238BB78}"/>
              </a:ext>
            </a:extLst>
          </p:cNvPr>
          <p:cNvSpPr txBox="1"/>
          <p:nvPr/>
        </p:nvSpPr>
        <p:spPr>
          <a:xfrm>
            <a:off x="8918369" y="902525"/>
            <a:ext cx="29332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CUR: (root, pred,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SEND: (root, id, </a:t>
            </a:r>
            <a:r>
              <a:rPr lang="en-IN" b="1" dirty="0" err="1">
                <a:latin typeface="Arial" panose="020B0604020202020204" pitchFamily="34" charset="0"/>
                <a:cs typeface="Arial" panose="020B0604020202020204" pitchFamily="34" charset="0"/>
              </a:rPr>
              <a:t>dist</a:t>
            </a:r>
            <a:r>
              <a:rPr lang="en-IN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CDAA57B-608F-1DF6-C7A8-994F8B2A158B}"/>
              </a:ext>
            </a:extLst>
          </p:cNvPr>
          <p:cNvSpPr txBox="1"/>
          <p:nvPr/>
        </p:nvSpPr>
        <p:spPr>
          <a:xfrm>
            <a:off x="841169" y="2836223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2, 2)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A6B141-0D69-4945-0F03-6F71B5C9399D}"/>
              </a:ext>
            </a:extLst>
          </p:cNvPr>
          <p:cNvSpPr txBox="1"/>
          <p:nvPr/>
        </p:nvSpPr>
        <p:spPr>
          <a:xfrm>
            <a:off x="601685" y="4603668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1173D35-A3E5-583E-5394-AAEB64910ADD}"/>
              </a:ext>
            </a:extLst>
          </p:cNvPr>
          <p:cNvSpPr txBox="1"/>
          <p:nvPr/>
        </p:nvSpPr>
        <p:spPr>
          <a:xfrm>
            <a:off x="754085" y="5955476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65187A4-ABA4-2A49-0D3F-4C58F4F17937}"/>
              </a:ext>
            </a:extLst>
          </p:cNvPr>
          <p:cNvSpPr txBox="1"/>
          <p:nvPr/>
        </p:nvSpPr>
        <p:spPr>
          <a:xfrm>
            <a:off x="5644734" y="5834744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B74858E-5D41-E428-B4AC-87DE2BC61407}"/>
              </a:ext>
            </a:extLst>
          </p:cNvPr>
          <p:cNvSpPr txBox="1"/>
          <p:nvPr/>
        </p:nvSpPr>
        <p:spPr>
          <a:xfrm>
            <a:off x="4241466" y="44789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0)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02B5B76-FCD3-87B0-305C-59A7A0DA328E}"/>
              </a:ext>
            </a:extLst>
          </p:cNvPr>
          <p:cNvSpPr txBox="1"/>
          <p:nvPr/>
        </p:nvSpPr>
        <p:spPr>
          <a:xfrm>
            <a:off x="3942605" y="2517569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2BD85E2-7FE3-486B-8344-91C46BBFBB20}"/>
              </a:ext>
            </a:extLst>
          </p:cNvPr>
          <p:cNvSpPr txBox="1"/>
          <p:nvPr/>
        </p:nvSpPr>
        <p:spPr>
          <a:xfrm>
            <a:off x="6778827" y="3002477"/>
            <a:ext cx="18525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CUR: (1, 1, 1)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4A0380D7-3C6B-9045-7E2E-A3C1196E7E09}"/>
              </a:ext>
            </a:extLst>
          </p:cNvPr>
          <p:cNvCxnSpPr/>
          <p:nvPr/>
        </p:nvCxnSpPr>
        <p:spPr>
          <a:xfrm flipV="1">
            <a:off x="1923802" y="3014352"/>
            <a:ext cx="706584" cy="1094510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22EAAE8F-3DBB-5EFB-A121-AE08DDD09362}"/>
              </a:ext>
            </a:extLst>
          </p:cNvPr>
          <p:cNvCxnSpPr/>
          <p:nvPr/>
        </p:nvCxnSpPr>
        <p:spPr>
          <a:xfrm>
            <a:off x="2066306" y="4381995"/>
            <a:ext cx="1270660" cy="30875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0AC5FF1-F270-C902-4F86-1685F6076213}"/>
              </a:ext>
            </a:extLst>
          </p:cNvPr>
          <p:cNvCxnSpPr/>
          <p:nvPr/>
        </p:nvCxnSpPr>
        <p:spPr>
          <a:xfrm flipH="1">
            <a:off x="3843646" y="3621974"/>
            <a:ext cx="409695" cy="981694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A3B7EFF-5CA5-571B-7BB8-AFB079F93BBA}"/>
              </a:ext>
            </a:extLst>
          </p:cNvPr>
          <p:cNvCxnSpPr/>
          <p:nvPr/>
        </p:nvCxnSpPr>
        <p:spPr>
          <a:xfrm flipV="1">
            <a:off x="2606636" y="4973000"/>
            <a:ext cx="730330" cy="667779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E042EDC-7999-AFC6-ED7C-29BD39F90EAA}"/>
              </a:ext>
            </a:extLst>
          </p:cNvPr>
          <p:cNvCxnSpPr/>
          <p:nvPr/>
        </p:nvCxnSpPr>
        <p:spPr>
          <a:xfrm>
            <a:off x="4049486" y="4848309"/>
            <a:ext cx="866899" cy="780595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E19AB19-10B5-3E71-9D52-F49BCF02C15D}"/>
              </a:ext>
            </a:extLst>
          </p:cNvPr>
          <p:cNvCxnSpPr/>
          <p:nvPr/>
        </p:nvCxnSpPr>
        <p:spPr>
          <a:xfrm flipV="1">
            <a:off x="3843646" y="3205555"/>
            <a:ext cx="2250371" cy="139811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30E7AB70-FEA6-5BBD-E614-0841433BC02B}"/>
                  </a:ext>
                </a:extLst>
              </p14:cNvPr>
              <p14:cNvContentPartPr/>
              <p14:nvPr/>
            </p14:nvContentPartPr>
            <p14:xfrm>
              <a:off x="4869360" y="3149640"/>
              <a:ext cx="100800" cy="1216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30E7AB70-FEA6-5BBD-E614-0841433BC02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4860000" y="3140280"/>
                <a:ext cx="119520" cy="140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28654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EEEA0E-8D87-7BB9-DA33-3F82769633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Forwarding and Filtering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1DEA4E-D22A-B53F-5017-601D42EAAA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Each Switch maintains a switch table for forwarding</a:t>
            </a:r>
          </a:p>
          <a:p>
            <a:r>
              <a:rPr lang="en-IN" dirty="0"/>
              <a:t>A switch table entry consists of</a:t>
            </a:r>
          </a:p>
          <a:p>
            <a:pPr lvl="1"/>
            <a:r>
              <a:rPr lang="en-IN" dirty="0"/>
              <a:t>MAC address</a:t>
            </a:r>
          </a:p>
          <a:p>
            <a:pPr lvl="1"/>
            <a:r>
              <a:rPr lang="en-IN" dirty="0"/>
              <a:t>Destination port</a:t>
            </a:r>
          </a:p>
          <a:p>
            <a:pPr lvl="1"/>
            <a:r>
              <a:rPr lang="en-IN" dirty="0"/>
              <a:t>Time at which the entry was created</a:t>
            </a:r>
          </a:p>
          <a:p>
            <a:pPr lvl="1"/>
            <a:endParaRPr lang="en-IN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6562B6D7-58EA-661B-2FDD-CF87735E441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1771365"/>
              </p:ext>
            </p:extLst>
          </p:nvPr>
        </p:nvGraphicFramePr>
        <p:xfrm>
          <a:off x="1353787" y="4709771"/>
          <a:ext cx="36694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62-FE-F7-11-89-A3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7C-BA-B2-B4-91-10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0668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6DF1B-A2AA-6F0C-EFF5-5000A6D878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Forwarding and Filtering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C734D2-1F8C-E786-0978-60D2B670E7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Filtering decides whether a frame should be forwarded or dropped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BA0407D6-1658-927B-B30F-567DF044F8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6425747"/>
              </p:ext>
            </p:extLst>
          </p:nvPr>
        </p:nvGraphicFramePr>
        <p:xfrm>
          <a:off x="1353787" y="2631590"/>
          <a:ext cx="36694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62-FE-F7-11-89-A3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7C-BA-B2-B4-91-10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2FE892D7-25A7-8DD5-7978-3F72093F68E5}"/>
              </a:ext>
            </a:extLst>
          </p:cNvPr>
          <p:cNvSpPr txBox="1"/>
          <p:nvPr/>
        </p:nvSpPr>
        <p:spPr>
          <a:xfrm>
            <a:off x="6187043" y="2671948"/>
            <a:ext cx="585453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Let’s say the switch has four ports, 1, 2, 3, 4.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7C-BA-B2-B4-91-10 at port 1.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7C-BA-B2-B4-91-10 at port 3.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DD-BA-B2-B4-91-10 at port 1.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72C82105-511D-DC9D-FE3C-6B98CC121A3D}"/>
                  </a:ext>
                </a:extLst>
              </p14:cNvPr>
              <p14:cNvContentPartPr/>
              <p14:nvPr/>
            </p14:nvContentPartPr>
            <p14:xfrm>
              <a:off x="5954760" y="3689280"/>
              <a:ext cx="157680" cy="69480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72C82105-511D-DC9D-FE3C-6B98CC121A3D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945400" y="3679920"/>
                <a:ext cx="176400" cy="88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618809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9B7163-E2A3-7A38-D178-5CF3519D3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4BF60-FBEF-29F0-B37D-0CEB44AC8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Forwarding and Filtering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265B30-0110-C43B-B721-FACB0B6CF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Filtering decides whether a frame should be forwarded or dropped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F05CE2B8-8A70-4652-84BC-09B119315AFB}"/>
              </a:ext>
            </a:extLst>
          </p:cNvPr>
          <p:cNvGraphicFramePr>
            <a:graphicFrameLocks noGrp="1"/>
          </p:cNvGraphicFramePr>
          <p:nvPr/>
        </p:nvGraphicFramePr>
        <p:xfrm>
          <a:off x="1353787" y="2631590"/>
          <a:ext cx="3669475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62-FE-F7-11-89-A3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7C-BA-B2-B4-91-10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9:36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…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83602D0A-F2A3-1B30-0B4B-9FA8846601B8}"/>
              </a:ext>
            </a:extLst>
          </p:cNvPr>
          <p:cNvSpPr txBox="1"/>
          <p:nvPr/>
        </p:nvSpPr>
        <p:spPr>
          <a:xfrm>
            <a:off x="6187043" y="2671948"/>
            <a:ext cx="585453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Let’s say the switch has four ports, 1, 2, 3, 4.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7C-BA-B2-B4-91-10 at port 1.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Forward to port 3.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7C-BA-B2-B4-91-10 at port 3.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Discard.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A packet with destination DD-BA-B2-B4-91-10 at port 1.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What should the switch do?</a:t>
            </a:r>
          </a:p>
          <a:p>
            <a:r>
              <a:rPr lang="en-IN" dirty="0">
                <a:latin typeface="Arial" panose="020B0604020202020204" pitchFamily="34" charset="0"/>
                <a:cs typeface="Arial" panose="020B0604020202020204" pitchFamily="34" charset="0"/>
              </a:rPr>
              <a:t>Forward to ports 2, 3, 4.</a:t>
            </a:r>
          </a:p>
          <a:p>
            <a:endParaRPr lang="en-I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41531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8BFA30-7911-5A46-CA49-A7C5115D3C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51A442-1A64-256C-020F-DC7280F4F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A78AA-883E-D8BC-FE8C-155F72EF008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87A78AA-883E-D8BC-FE8C-155F72EF008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10495917-AF29-DDD4-DB14-D298C45857BC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7588ED4-7673-34D2-DC68-BA877C2AD702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51C7FC1D-4AF6-B201-3B88-2319CCE1317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ACEC2600-1EFA-42C4-27CA-D402E8F1BD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49E2E620-F96D-1B5F-6B62-FB5AAEC977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4A57D1EB-5A86-D164-D184-33C7A48BC9E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953786FE-9830-46FE-D43F-70B88531CF0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5B1AB856-6771-F97D-75BB-48F0F997BB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A1EDFF8F-1096-005D-78DD-C20C1130C76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A223EC08-E4C2-26E5-2E41-4C083A9CE89C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D8960D53-234A-3D31-C12C-C27318AA4BC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03662408-7FE2-6236-62B9-9CF293D8D72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21634789-595A-660C-C2C2-766131FB26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A0EFC8F1-3BF5-3C99-169A-AEE7EBF6452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9D418EA6-2DEB-4E06-A1E2-8C77864342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527C96FA-EA7A-658B-58BE-A89FEB3EFF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94994C53-A14E-F36B-C1F1-3C30BBDAFC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1794BC4B-47EF-9BF0-FA51-330929BA11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7433D125-4D47-6EA1-0329-3E64AB958C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9826EE88-3354-76B7-30EE-902CD72C47F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5BD18FCA-3BB3-5F7D-1B95-C084D039747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34E2F874-5884-9530-F417-226F7373667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0878B34F-0275-8BC2-E932-6AE4AC49533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41FD7864-1D4A-921B-E574-7941546874D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D99AA0F8-6EB7-0C21-713B-4BFBDB39182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F3FFF620-0496-02C8-09D9-461640004FC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1B9D42D5-4A2B-89C4-0779-1CB38BDC61B9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A112D761-F545-6223-B48C-E6525A7758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3F753299-80AE-DA71-C505-6F296550EBB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0E29D4A9-5FB3-91F0-0E37-B0595C0E749C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7B7B046-CD35-A661-1504-115897BF15F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A1AEC110-B876-5D9D-EC80-0117ACB0B5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3677D2E8-BFE3-B8D8-556E-E16B5BA5394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8238191-C177-0D24-3DD1-26FD7FC4578B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69524C06-8356-CC40-10A8-D925E96D09E1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F9F2A3DE-DB76-E859-8CE7-8CCD9A98C9C1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82A60D8-3089-3F30-EF0B-A2285D08B253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68DB048A-0F3B-E271-7964-211BD3F49030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6D4DD68B-C1DF-3CEE-2470-9B1052E1D65B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994D1037-B1FB-9353-DB4A-C1291897C7B9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C45D020F-408B-20EF-E300-75D29ECA251E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158A9CC2-99FB-5B97-4C33-51E58D53CA6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CB013F0F-F017-7D67-5FD8-F8CBEB903D6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AAF04456-96AD-4531-CF43-96514727975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0ABEF063-D031-44C8-2C6C-99D883596BA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EA03CEEC-C03B-78E8-EFCB-E9EAF5258E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90925716-3499-2BE5-97CF-5FBD76BBBD8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sp>
        <p:nvSpPr>
          <p:cNvPr id="57" name="Text Box 48">
            <a:extLst>
              <a:ext uri="{FF2B5EF4-FFF2-40B4-BE49-F238E27FC236}">
                <a16:creationId xmlns:a16="http://schemas.microsoft.com/office/drawing/2014/main" id="{B7DA5E54-2FD9-5EE5-FB97-B9402D5A18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4426" y="5505609"/>
            <a:ext cx="17780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switch table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(initially empty)</a:t>
            </a:r>
          </a:p>
        </p:txBody>
      </p: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AAFE7BAE-87D1-ADDE-106D-E92E7B1E9919}"/>
              </a:ext>
            </a:extLst>
          </p:cNvPr>
          <p:cNvGraphicFramePr>
            <a:graphicFrameLocks noGrp="1"/>
          </p:cNvGraphicFramePr>
          <p:nvPr/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51" name="Ink 50">
                <a:extLst>
                  <a:ext uri="{FF2B5EF4-FFF2-40B4-BE49-F238E27FC236}">
                    <a16:creationId xmlns:a16="http://schemas.microsoft.com/office/drawing/2014/main" id="{E8928439-DB29-AD7C-6605-10BBB5FF88E4}"/>
                  </a:ext>
                </a:extLst>
              </p14:cNvPr>
              <p14:cNvContentPartPr/>
              <p14:nvPr/>
            </p14:nvContentPartPr>
            <p14:xfrm>
              <a:off x="2241720" y="2094480"/>
              <a:ext cx="6255360" cy="4157640"/>
            </p14:xfrm>
          </p:contentPart>
        </mc:Choice>
        <mc:Fallback xmlns="">
          <p:pic>
            <p:nvPicPr>
              <p:cNvPr id="51" name="Ink 50">
                <a:extLst>
                  <a:ext uri="{FF2B5EF4-FFF2-40B4-BE49-F238E27FC236}">
                    <a16:creationId xmlns:a16="http://schemas.microsoft.com/office/drawing/2014/main" id="{E8928439-DB29-AD7C-6605-10BBB5FF88E4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232360" y="2085120"/>
                <a:ext cx="6274080" cy="4176360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130372" y="6415043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59284048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E6A28E-DE97-6588-DD8C-244A0FA4A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85D664-9C15-0E93-693E-639F0BA526A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185D664-9C15-0E93-693E-639F0BA526A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A4553C78-0C50-0BD3-1600-CF3BC0F7A84C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34D66EF8-3419-6ADC-C7CC-288A2266AA7F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A9CBC7CB-6693-4EBF-D0ED-2F1838CAA35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7EDC7650-6240-B2A1-1E4E-A6CB12E35D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13CC8708-D0CD-BB95-BA97-2FCC36FCF3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C70679CF-3958-D93B-9573-EFAF5DEEDF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C5DB0D03-9E79-5B6E-F4AA-006E42BCB39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EE394C7E-C4E2-821F-B4B0-5A047A1A419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D3A0F9B4-0FBC-3DA4-85F7-1C97F61DADD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96BB46F5-13B5-6EED-9A74-184357876A6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10979FBA-83F0-B3CB-1C73-92023DABDA6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64A3E491-3153-E6FA-A37A-0C8E92DE594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B1B07CE0-603A-F970-F6BF-62D423FC9B3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1F0F4A1B-CD4D-30F5-338C-9BBDEE003FF7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40CBFECD-3B6B-3A64-FCBF-A2706D58BA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EF3FC44C-0B9B-EF21-F929-41BBA15B18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B4D0C7AF-27F1-F718-EDA8-9C89A463464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C9970413-2290-CEF6-E3C1-F379A9C1A6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D3277799-7F45-DB7D-A39E-6957F2C2DE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BC9DE467-1C95-A987-9262-8784C17D09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99421D20-61B3-F227-3617-89110AB3E05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C281936C-BC6D-230F-7ACD-EBE069329EE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B1383EA0-F728-D2DC-6F74-66C68DCC5C0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DAE3DE7D-6236-4649-05B9-E033EEF6DE1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5E919795-2A65-47E3-131B-D46622E5C8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9A46A216-C274-57A5-8F07-6B6C446622D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E9802790-B9B9-BD4C-A632-73B916B3CE8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36A1701A-F7AE-36CB-49B4-B9A6581AEBA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F12F1854-F3CA-8CD3-59DF-316D0D0554E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BE8CA85A-1D7C-2677-0AF3-5F728CCFE07B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7E1C666-584B-5DE4-DEFE-A73AF4EC489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2DE846AB-6E26-C8C7-58D1-C482794767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2EDE1D3C-96C4-8BC7-729C-A72AB0FD0B8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19D87C9-68DA-4401-AF9F-2EEC8AEF4ABF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8CCF8AFA-D732-AA19-3050-38D670E7EC48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0B060478-27EB-5AD7-86CA-316E9A54FD1B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45CD50E-1514-ABD5-506F-D7A31D9F12B4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2E427871-7658-4DE8-A323-FFD908A4BE54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13E2D5A5-27B6-1A0F-42C0-DD33E1C86CC3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632E369B-3B8E-12B6-75FC-88F0CC9BCFAF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7923C02B-FE71-2321-D41C-3AC27DB0CBD8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83C38664-9FDE-B29C-921C-1B14DD34238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862CDA85-4582-2E81-039E-C59C094175B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26D1B6D9-7B28-6E0C-B11B-7CAD96C6938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3F929532-C077-2763-E259-7A96468D715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98AD5068-0CAA-971A-AAE1-55ED3011DC2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BDBF464D-3F29-628F-45D0-EFD28FC278B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sp>
        <p:nvSpPr>
          <p:cNvPr id="57" name="Text Box 48">
            <a:extLst>
              <a:ext uri="{FF2B5EF4-FFF2-40B4-BE49-F238E27FC236}">
                <a16:creationId xmlns:a16="http://schemas.microsoft.com/office/drawing/2014/main" id="{6D59E7D2-AFE8-7C6C-C55F-06389DFDA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64426" y="5505609"/>
            <a:ext cx="177800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switch table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rPr>
              <a:t>(initially empty)</a:t>
            </a:r>
          </a:p>
        </p:txBody>
      </p: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F9FAD101-CED6-06A5-95F5-BF7A690B78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4745082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6589599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0DE5DE-606C-D64E-3D12-A7B021056B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596F42-0F3E-E44D-7246-C1F576A64A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110D10-CCF8-70AA-4C65-A0AAEA90A0D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forwarded to 2,3,4,5,6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41110D10-CCF8-70AA-4C65-A0AAEA90A0D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4447B2A1-C3CE-979F-E142-BDE05C268041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513A8789-5666-F059-40BA-601AB16DDF8E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E78DD524-2649-60A6-FA09-8F66B807666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36C10EF8-94A6-86E5-ECBD-FE318D5F4D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1FF0BD16-2BFB-0C4A-9514-CABD2F4E2E6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A7C081C4-D95A-B0EE-3094-598FC3B7DC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F5660380-BB90-1AE5-1E4C-284E4E27DB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91BD9FE9-56CD-A083-D3C1-55B02AE800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64B53FD8-E35A-D22C-1125-4E591320368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FBC49D7C-15BB-CA8C-77C1-A33563271A7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377F60BE-E4A0-BD6C-8A3F-63EFBDEC6C4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5D87C0B1-BEDE-B106-65ED-8651F38722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2D714572-A045-E94B-7AB6-9E40AF58F6BD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B2982263-0E02-F635-9F9C-D77F87EED07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380FE749-5A7D-45B2-49E6-83871B0B388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7110ACA4-3C56-DE0F-BBA9-227C464275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81E157C8-A3BF-DB30-13F6-C21BDD3463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A2CAD73B-C04C-ACE6-09DE-CD899A9166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78BC7B5F-6CE4-20CD-4339-5FE8787EE8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564EE285-E354-B5A3-5656-F783055D1B3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7D0AD0F7-D83C-D17F-6CC9-5A0DF0D1A0F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2C29399C-3A08-6E1A-20D0-A5C6AE16A8A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4B418FD2-8BE2-0B3F-73A4-17D37B5AA0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238DE656-F9F7-2647-13D9-69854C24BE2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D898000D-B6BE-6BBA-B5D9-D716112F90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972CFEAB-C6FF-5B74-BF38-B27BF8AF70E1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B3EBD0ED-ACCF-2463-D8B2-8E3B84B5A3A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FE6E97B4-A3A2-3070-84AF-926618EC8A4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22D6F903-32F2-73E2-10E4-585197655EA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841F429-4628-2A91-AF57-1D9F5FFAD129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969053EE-BE3B-010D-D36C-67FC99E3659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CC7AD537-94B8-EA8D-96D2-9E22784A8B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364ECEF8-5934-8BBE-14D5-5DC57A21CDD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1E7CCAB3-D572-C1F4-7AA3-E89604AFB6E4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1BEF722D-1CD0-4AA4-FA72-CEADC125EBDB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3F38CE1D-FCB9-8EAA-DF0F-82699C5E391F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5548115F-634F-9461-8864-081371AA9B6A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123B9CEE-DA2F-6D4A-DC34-114B14ABDE66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FFD9A61D-0BA6-0976-41C2-91EE6BF01427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CE545127-CEBB-2333-1635-6D0CD742129F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1B60F832-E8B1-133D-A08D-E051648F46B3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89E42932-CA64-498C-933F-4CDA1D27194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111A9944-65A5-F3AD-7D67-B393791F09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F501B6C3-4F4D-C15B-AF0A-BA1160C576D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3E53E5BC-75CF-0391-D7DD-B56014A784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AE51F5C4-EBF2-59F2-0F7E-496905649D5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BFF5CAAB-92D5-BF62-CA1A-62FD81608FBD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8CAD6434-ED17-069E-3158-9FA148AC17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46975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B43B2975-E4B6-27DF-054B-E009DDBC9FCC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57871878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17FFD-9D91-F2E7-A4DF-E42B740535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753DF8-A3DF-C0AF-2998-56438E928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4F83C1-D095-A8F6-BFDF-1D7E690072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forwarded to 2,3,4,5,6</a:t>
                </a:r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B4F83C1-D095-A8F6-BFDF-1D7E690072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A66E2D59-DC1B-3FA4-7A79-934A7833B615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B89CC8FD-A4F8-49B1-5955-ECB6F3471A87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E936F0A2-650A-4469-A960-090E16633D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A839AFB0-BE3E-3B5C-B8A9-A45258B3BAD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CEAED45E-0FF9-75EA-ED92-C4423B22F3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C2DF8F87-A292-40FF-884A-2E58592565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1DFD41B9-A5C9-A918-6AEC-33D104401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CDDC0DBF-BA03-22B7-516D-BCE1732214F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EBD09569-92CF-4EED-B6A7-80BDC1889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39638288-2CB6-6A7C-6C7E-0E75F0A63E6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99540B1C-7121-ED13-DC0C-A5068343D48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38EF2D11-C71C-96A6-6432-5744255445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FB095839-F335-CA66-4FA2-C54EB45448D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3F46DBA0-C44A-91C4-E59B-824B19E611C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97E7A00C-DD11-E09A-0FC0-C991544C6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ED393891-36C0-91C6-41B3-21866775D78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1F234001-8F0F-A034-F01A-50F3BE4856F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810CF78D-9603-B99D-5724-6AAECB6055C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F55CFC9D-FAD4-D66C-37C9-4CAD45F28F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8815C885-8FD5-818B-BF6F-20C398B196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2F5347AB-6763-CD16-60EE-6A87D0EDAEB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ABFC3C51-029F-21A1-D9F7-DB77CEFC7A4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D75C4550-D7D1-F740-6A8B-C2E32B18107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0031F5E8-D8CC-8EEC-4D91-2E749F9EB32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3D6FE2B9-F267-33A9-1878-F32AD75DDD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782243BE-61DD-3F43-C3F1-9DA92133312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7FE32FA5-9752-BF51-5DF5-256F613DB18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1D02C3F9-C21E-EB86-89D3-6FCB863597E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8FAD257E-F803-4E77-C76E-15B4A798ECC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29E76857-4B42-876D-9FD4-A05034DEB839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E47035-4291-A1EF-8D50-5BE02097A95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EEF8835D-CC9C-672A-CA2A-7C25F2F0E74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84D8AC76-A6A5-7082-F184-EA59E0052B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FF610534-60FC-D997-00F7-32F6B79D210E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62C0AE9C-26C5-AD0D-497D-12D693A3D8CF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7406C051-D5E9-8317-1E29-78BBB186DA68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16CF93BC-C608-D3B4-4B89-B0218655EBB2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C8976E1C-014C-4336-C42C-F6FDA0E6C970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64D3768F-2709-26D2-A6DF-484A0E63F9DC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5F3E428D-68FC-5884-7772-5D76871F4561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37B0DBF8-B0FF-1B6F-5D8A-07A19C22163D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245D4C16-309C-3E88-124C-8DBC2B5519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EDC84323-2077-395F-1D03-BADA1675B61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23FFECBE-7D98-7BD0-3DEE-53A9ACF1BB8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349BCFD4-1800-8609-C81E-EB4A10D8729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03D56977-25B1-9176-6051-7F0E953C1A2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46CCAD2A-5F4D-8C49-57BE-C90D9FB27D4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E910F640-C88D-4856-A9DF-5D596C9A19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2780389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A46974BE-B519-2119-287B-E48B3E7B0145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7232429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D99941-9DCA-9666-2CBF-8E4D36005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37E923-6FEB-CF11-BC70-6DFA1D14D7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F9BA7A-6B6E-5228-2DC5-904D33958FED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forwarded to 1,2,3,5,6</a:t>
                </a:r>
              </a:p>
              <a:p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6DF9BA7A-6B6E-5228-2DC5-904D33958FED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C18A41E7-89F4-940E-0AC5-31A5C8199D05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06B8BBD0-AD9A-F2A6-88C7-C50A64BA99CB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BE9834D5-B753-7992-7EA1-DCB6503F987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B8D6B7AD-80EA-A0E3-500F-2A4B3181B55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37D1F645-83DD-385A-48D4-B6A5C4D4A7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18194F61-0DCF-7FFE-EEEC-70626D87A0C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E29474C3-B16A-4BFF-B335-AF268FBCB8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3CC2EE87-AE43-2182-CED5-74BB63978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74AE6F51-D61E-BCE7-6D66-7B877AD918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6409A715-B160-738A-4952-E3FD918225A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08698FE4-C9DC-633A-BA2D-2B5A8666D22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A6F531A8-252E-551C-CBF6-509C6BBD278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08DFAB9C-C360-3240-0CA0-904645BA8AE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9A3B7E1B-6A29-A4F0-2D5E-A74EC572370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C7BAA355-E1F7-E4AF-6B02-A713F9D0BB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D849CB9E-FC86-42DC-4948-848132C6DB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F9D68747-8530-909E-B1D7-41C85E899A7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ED34D846-053A-F575-EC74-FB6897367B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BDE24E93-4C29-2719-DEA9-50B0793C246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268AA961-91DB-F615-8DC9-4A577DC647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8FBA08EE-636E-3E8A-9A0E-1C38CCEBE0EF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F3104A14-B413-A76F-0E15-B69C9B490870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8A9C4A03-D4F0-A767-88ED-09D32155B30C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5A85AC8A-1889-FCB7-62A7-DEDC38A2C3D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A96656F6-4AC9-695B-5BC1-6F0830F98D4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1D06FA31-075E-DBD4-FB54-3FC12B7A46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1737F5B4-79AF-776D-21AC-D5ED7BA7CBF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B41F19B7-DC8B-9B4B-F55F-3B86BB60E3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680E4F40-E486-9E10-272C-F8168D9C42A0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F1F30597-13E0-4922-124E-234C645C8800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AD685A3-3D7A-A3A3-90AD-0693FCF09E0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8C865FE2-4FFD-8A1E-FC14-BA45F783C95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182388FF-7EB0-BE1C-0FC4-FA05308EF3D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E249D700-ACDD-1399-A252-00EF5D8A8212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79756668-DEF0-44B6-DA33-03BEA4A4D2E7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80CCF027-A784-BC10-F25A-85A2175C9A54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36AD8A75-C1D4-63CC-3C5B-E10318132666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5794B6E3-59AF-4107-74D3-F926A673BCD0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1ED98250-5E72-A7CE-F661-F53DE366AEDD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59EF2457-0DC6-C1BC-CD77-68921405D34F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79B340BF-825A-3310-01BC-7E92C7036ED8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2A5AE514-5BE6-4E7B-EB0C-90731D3960F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FCFFCAC9-1B11-2244-7119-88C602CDB2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67BC01C7-D403-62AA-A47A-2A6E022F93E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53F95EFD-7C51-C610-066D-CE3059C181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05EED247-E164-0FBF-14B1-15F8D15EB86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6998366E-C358-A440-2D14-45DA301B5EE3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7365D2CB-9BC8-4AA9-1455-1953FE985B0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688619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06E38938-25F2-A068-D6ED-3F1BA3649F60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81319388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950C0B-73D2-B927-701A-FA1303EB76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DFCA95-8C43-57AA-6E9F-70757D4BCB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67EDBD2-42AF-35AD-2F8C-2BB84A314CF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forwarded to 1,2,4,5,6</a:t>
                </a:r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67EDBD2-42AF-35AD-2F8C-2BB84A314CF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0B1BD375-2735-CA99-8AA6-48A9A776CC47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E6D55262-6202-4E9E-B03B-753A4A3DE684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1AB80E1F-B518-4CAC-8D55-4B6C4762EF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EDE2B54C-D46B-5C3B-1283-A897760435B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C1DE0556-1751-1821-BA6D-5307B717C31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A88CB941-B0B6-AFD6-DFA3-E13D0E685B4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31A4125B-DD27-469D-8ED7-67C5542B9E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7850CD4A-A108-875A-E81C-089B889F185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A3F680D1-6E4A-972D-DAFD-C3A7E1CF83F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B59FDFE4-E9F1-E501-D10E-92CDA697435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2829E7C0-323E-0B90-875F-D3D7E20AD0E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FF160AB4-E24E-2BB8-0654-5A1286867F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288DEBA3-0490-F4FC-12E7-BA78C9C3417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23E1B46A-6CB7-4079-819F-82C2858C26E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CE239EB0-A961-1744-F02A-EA7E40D6A77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0514EFD0-B8A1-F74E-0B57-D48A4F5B83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07766B48-8127-872D-C4A8-C3778E2EAE6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F92BABAD-4417-C131-97FB-D6407FFB05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645C1270-08AB-EA56-FEAF-DEE34C4F1CA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1AE459BA-70D3-CF41-F740-75DF1CE854B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687A6E56-953A-618D-08E8-C82BDF513D1E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4FDED456-8BA2-9B0A-39EA-FA4A01A27197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5EECF3B8-AD8E-7A5F-7453-D627F0C95C9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31D538A1-2BA5-9D51-E644-71A5115788C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A4EED655-A71F-E6C0-84B8-606E86E7254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68727DBA-C4DF-5220-3FC3-07296632B31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713E7D5A-FA08-21C4-17CE-D59901C249FF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4F80C6AA-5C5C-D4FB-137D-DAAEC223816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FE1BA33E-7C5C-E7E2-A11E-FE3C85E50BC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5BC5FAF-86C1-626C-ACD9-32497B0C4503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EBC4192-10C8-9CE0-6700-00878F300E3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ABA17E56-EEC3-FD54-B8FE-2797F00C466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CB522258-8B78-EC2E-6EF9-C849F3506BE1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4D11F4BB-C8FC-8938-FEB5-6E688B5A4C83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DDC24AB8-7422-250B-E80D-A5218DB122E7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7D4641FB-BD6C-57E9-62D5-BF54617BC958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2275142C-912C-11F4-CAF1-2D363DA1CCA7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7F67444A-8BBA-B229-AE9B-54C809CD1842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411CE564-4F75-F94E-0F6E-45C121F1844A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7DC4474E-283D-BAB2-2B3B-DC637CE23785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D6652840-DE41-2A49-A6ED-01D179A204E9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366C1FD5-AA4F-0765-CDF7-A1130AB9712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A4B3384D-85F0-EAB0-4BBB-C9F8CBB7FC3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93F54108-233E-BF64-2B26-4F5B94DD947A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16E1CB4F-FF0B-C2B3-6424-A752CECB2B3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FA861D47-368F-CE9A-9D1A-B11DE1ACFE8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02BA1CE5-F802-DFAD-AC35-1100D8CD9578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2C9C504A-EA93-23E3-755F-A0413D6C19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34562162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1F1B96D6-562C-6BF4-E18F-211F7D75F94C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2925903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0C02B-5F20-F643-DDC6-D6F09A2A29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20489-1099-AF91-9B35-A6F6D45B5C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Chapter – 6.4 from the Kurose and Ross</a:t>
            </a:r>
          </a:p>
          <a:p>
            <a:r>
              <a:rPr lang="en-IN" dirty="0"/>
              <a:t>Chapter – 3.2 from Peterson and Davie </a:t>
            </a:r>
          </a:p>
        </p:txBody>
      </p:sp>
    </p:spTree>
    <p:extLst>
      <p:ext uri="{BB962C8B-B14F-4D97-AF65-F5344CB8AC3E}">
        <p14:creationId xmlns:p14="http://schemas.microsoft.com/office/powerpoint/2010/main" val="28515715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A97CF7-EA85-AD87-668B-10F8C73DF0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46CC77-AFAD-CC40-EB7F-C9AEDF698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E611E4-D5E1-A88C-E44F-9C8FB4400C2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:pPr lvl="1"/>
                <a:r>
                  <a:rPr lang="en-IN" dirty="0"/>
                  <a:t>forwarded to 2,3,4,5,6</a:t>
                </a:r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9E611E4-D5E1-A88C-E44F-9C8FB4400C2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23800B5E-228E-9A2D-F36C-38FE14682FCD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A41F5764-D19C-8E8F-A117-717A6FCE74F9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3481F81E-50A8-F778-6EB5-074F12EEDC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9B3FE417-2883-417E-D1D0-CE46C44655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FA2E8DB3-50B8-F282-327F-09F35A53147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F4C1060B-D578-EA60-4DCB-019706C074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1E6A12B8-D4BD-61CF-BA82-91985FB881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A819B76F-1649-DD81-FE54-64941F4CE8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E45676D6-81E9-D486-00BE-4EB9511B00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B3E40FD3-EABD-A070-72A0-DC332E6FDCA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55D498AB-E9D6-43E3-1ABA-108BBC8174C6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4D082942-1A29-BAD9-F0BA-8DA33EFB83F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FBD9CCFC-3BA2-DFC7-8D64-97C66A660F9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5274C7F3-F441-72F9-9266-28C5E42B83BB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75CCAADD-7249-A2BA-4049-645543613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D19E008A-D4A7-4152-8EA6-1D4A870D9D8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9BF0415E-E269-9D19-200C-38D9171DC0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2C9365C4-6CCB-FBB1-E0B9-5FD8B4497A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95539979-F51F-7BAF-6BCF-08B060EF09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C29EF11F-6D69-5C37-034B-D969AD8772D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C13D4CEA-08D9-942F-0B45-E87A9368977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E424070D-576E-14D9-CA67-ADBA93A1FC0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ED372638-D860-8922-7B91-C663E087A472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2D1343BF-0313-5DDB-36D9-EB7A11B5E9C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11F46425-CBCA-8D27-3C1B-EAC9466544D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BCADF4EA-7616-E22A-BEB5-4AA12EEF19F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81B1FF76-FC6D-12AE-DFDB-61766111B785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7967C7E5-0B07-D952-FE57-CBAE2DED95F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0FB745C7-ED97-B332-FE07-B687D072AC4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4E41D3E9-F9A6-7324-75F7-794D9A0A4296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8283E35-3095-D343-35A8-E2A634E7CEF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E6D7AFEF-4A29-3F30-5A0F-19437777EEF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7A1635D7-A867-C017-71B6-E55C38A0C9B5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171E440-56E5-576F-8699-EA329B740361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29BC25EB-5C7A-0F72-8D82-1D8A505968BA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E25E507A-333E-9D87-3795-C0DA77960ED3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0D795025-3E8E-867F-DE99-11BD95E8DD00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401E9352-BDED-BA31-05C8-2785F9149780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B913D69A-A626-6FB2-8ED7-5152CE8F094B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F34F6F23-30B9-ED24-6AA9-0AA96BD4147A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15B13FA7-9D6E-DB41-2A80-25D53D575A9F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A15A2DF4-49B0-A60B-7373-0A3E52DE57E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41D74E1B-8BFD-A6DE-6349-9657577D18C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3998BCB2-512F-79F2-E111-C54886BE008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C42ECDEA-E00B-CBC5-722E-6A0B9D63CF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3AC49042-AC58-992F-274F-583DA718AED8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CE6D2F2D-47AE-24D1-1C59-640E40D1DEAE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3DCFA5F4-F874-E73C-222A-FB3D3458BD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3824933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21F58839-26A3-78CD-55E6-004184BD9B7D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14513459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7851A-E18D-0EBE-37AD-80B43FD2A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4D1BF-3103-B672-3562-15270A92B1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Self-Learning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8BB3AD-39BD-1DD2-681D-28D9F4F6315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 smtClean="0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→</m:t>
                    </m:r>
                    <m:sSup>
                      <m:sSupPr>
                        <m:ctrlPr>
                          <a:rPr lang="en-IN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IN" i="1">
                            <a:latin typeface="Cambria Math" panose="02040503050406030204" pitchFamily="18" charset="0"/>
                          </a:rPr>
                          <m:t>𝐵</m:t>
                        </m:r>
                      </m:e>
                      <m:sup>
                        <m:r>
                          <a:rPr lang="en-IN" i="1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</m:oMath>
                </a14:m>
                <a:endParaRPr lang="en-IN" dirty="0"/>
              </a:p>
              <a:p>
                <a14:m>
                  <m:oMath xmlns:m="http://schemas.openxmlformats.org/officeDocument/2006/math">
                    <m:r>
                      <a:rPr lang="en-IN" i="1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 →</m:t>
                    </m:r>
                    <m:r>
                      <a:rPr lang="en-IN" i="1">
                        <a:latin typeface="Cambria Math" panose="02040503050406030204" pitchFamily="18" charset="0"/>
                      </a:rPr>
                      <m:t>𝐶</m:t>
                    </m:r>
                  </m:oMath>
                </a14:m>
                <a:r>
                  <a:rPr lang="en-IN" dirty="0"/>
                  <a:t> </a:t>
                </a:r>
              </a:p>
              <a:p>
                <a:pPr lvl="1"/>
                <a:r>
                  <a:rPr lang="en-IN" dirty="0"/>
                  <a:t>forwarded to 3</a:t>
                </a:r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  <a:p>
                <a:endParaRPr lang="en-IN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88BB3AD-39BD-1DD2-681D-28D9F4F6315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B9A7DAE9-F4ED-DDD8-BBF4-C0B132FF0B73}"/>
              </a:ext>
            </a:extLst>
          </p:cNvPr>
          <p:cNvGrpSpPr/>
          <p:nvPr/>
        </p:nvGrpSpPr>
        <p:grpSpPr>
          <a:xfrm>
            <a:off x="6860837" y="1886940"/>
            <a:ext cx="3578613" cy="3064134"/>
            <a:chOff x="7670306" y="1697644"/>
            <a:chExt cx="3578613" cy="3064134"/>
          </a:xfrm>
        </p:grpSpPr>
        <p:cxnSp>
          <p:nvCxnSpPr>
            <p:cNvPr id="5" name="Straight Connector 4">
              <a:extLst>
                <a:ext uri="{FF2B5EF4-FFF2-40B4-BE49-F238E27FC236}">
                  <a16:creationId xmlns:a16="http://schemas.microsoft.com/office/drawing/2014/main" id="{61731EE2-EC0A-8F41-1225-21D7B8ED8FCD}"/>
                </a:ext>
              </a:extLst>
            </p:cNvPr>
            <p:cNvCxnSpPr/>
            <p:nvPr/>
          </p:nvCxnSpPr>
          <p:spPr>
            <a:xfrm>
              <a:off x="9587512" y="2387296"/>
              <a:ext cx="0" cy="164811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" name="Text Box 23">
              <a:extLst>
                <a:ext uri="{FF2B5EF4-FFF2-40B4-BE49-F238E27FC236}">
                  <a16:creationId xmlns:a16="http://schemas.microsoft.com/office/drawing/2014/main" id="{1B775D9D-0CC1-3141-E57E-602F321E4E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6148" y="1727551"/>
              <a:ext cx="362600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</a:t>
              </a:r>
            </a:p>
          </p:txBody>
        </p:sp>
        <p:sp>
          <p:nvSpPr>
            <p:cNvPr id="7" name="Text Box 24">
              <a:extLst>
                <a:ext uri="{FF2B5EF4-FFF2-40B4-BE49-F238E27FC236}">
                  <a16:creationId xmlns:a16="http://schemas.microsoft.com/office/drawing/2014/main" id="{6F43E2B3-9775-6957-E9D4-8E18CC16BCC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844697" y="4149731"/>
              <a:ext cx="439544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A’</a:t>
              </a:r>
            </a:p>
          </p:txBody>
        </p:sp>
        <p:sp>
          <p:nvSpPr>
            <p:cNvPr id="8" name="Text Box 25">
              <a:extLst>
                <a:ext uri="{FF2B5EF4-FFF2-40B4-BE49-F238E27FC236}">
                  <a16:creationId xmlns:a16="http://schemas.microsoft.com/office/drawing/2014/main" id="{9439F10C-E020-BDBB-D346-D54605BA40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40738" y="2137677"/>
              <a:ext cx="351378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</a:t>
              </a:r>
            </a:p>
          </p:txBody>
        </p:sp>
        <p:sp>
          <p:nvSpPr>
            <p:cNvPr id="9" name="Text Box 26">
              <a:extLst>
                <a:ext uri="{FF2B5EF4-FFF2-40B4-BE49-F238E27FC236}">
                  <a16:creationId xmlns:a16="http://schemas.microsoft.com/office/drawing/2014/main" id="{F3F8DBC0-AD85-4B21-F405-97ECE46123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61935" y="3914988"/>
              <a:ext cx="42832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B’</a:t>
              </a:r>
            </a:p>
          </p:txBody>
        </p:sp>
        <p:sp>
          <p:nvSpPr>
            <p:cNvPr id="10" name="Text Box 27">
              <a:extLst>
                <a:ext uri="{FF2B5EF4-FFF2-40B4-BE49-F238E27FC236}">
                  <a16:creationId xmlns:a16="http://schemas.microsoft.com/office/drawing/2014/main" id="{D2AA9E63-C22C-367D-513B-5BF055C7649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739721" y="3994819"/>
              <a:ext cx="348172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</a:t>
              </a:r>
            </a:p>
          </p:txBody>
        </p:sp>
        <p:sp>
          <p:nvSpPr>
            <p:cNvPr id="11" name="Text Box 28">
              <a:extLst>
                <a:ext uri="{FF2B5EF4-FFF2-40B4-BE49-F238E27FC236}">
                  <a16:creationId xmlns:a16="http://schemas.microsoft.com/office/drawing/2014/main" id="{47FA3B92-6E9E-DFCA-DEFE-4A2919AB812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044749" y="2060029"/>
              <a:ext cx="425116" cy="4616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C’</a:t>
              </a:r>
            </a:p>
          </p:txBody>
        </p:sp>
        <p:grpSp>
          <p:nvGrpSpPr>
            <p:cNvPr id="12" name="Group 49">
              <a:extLst>
                <a:ext uri="{FF2B5EF4-FFF2-40B4-BE49-F238E27FC236}">
                  <a16:creationId xmlns:a16="http://schemas.microsoft.com/office/drawing/2014/main" id="{6A09AB79-7C69-04E6-22BD-2C238935966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86715" y="2428791"/>
              <a:ext cx="833957" cy="690324"/>
              <a:chOff x="-44" y="1473"/>
              <a:chExt cx="981" cy="1105"/>
            </a:xfrm>
          </p:grpSpPr>
          <p:pic>
            <p:nvPicPr>
              <p:cNvPr id="49" name="Picture 50" descr="desktop_computer_stylized_medium">
                <a:extLst>
                  <a:ext uri="{FF2B5EF4-FFF2-40B4-BE49-F238E27FC236}">
                    <a16:creationId xmlns:a16="http://schemas.microsoft.com/office/drawing/2014/main" id="{A51C62DE-1E31-5353-D060-B132298D62D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50" name="Freeform 51">
                <a:extLst>
                  <a:ext uri="{FF2B5EF4-FFF2-40B4-BE49-F238E27FC236}">
                    <a16:creationId xmlns:a16="http://schemas.microsoft.com/office/drawing/2014/main" id="{0F2A2B22-89EB-1518-C803-B4D944D0B8C0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13" name="Group 49">
              <a:extLst>
                <a:ext uri="{FF2B5EF4-FFF2-40B4-BE49-F238E27FC236}">
                  <a16:creationId xmlns:a16="http://schemas.microsoft.com/office/drawing/2014/main" id="{13A81EFA-4C59-8484-2520-CD9A5476555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670306" y="3312731"/>
              <a:ext cx="833957" cy="690324"/>
              <a:chOff x="-44" y="1473"/>
              <a:chExt cx="981" cy="1105"/>
            </a:xfrm>
          </p:grpSpPr>
          <p:pic>
            <p:nvPicPr>
              <p:cNvPr id="47" name="Picture 50" descr="desktop_computer_stylized_medium">
                <a:extLst>
                  <a:ext uri="{FF2B5EF4-FFF2-40B4-BE49-F238E27FC236}">
                    <a16:creationId xmlns:a16="http://schemas.microsoft.com/office/drawing/2014/main" id="{EF5D4F0F-195E-0DB6-E7C2-F2C4C494E9A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8" name="Freeform 51">
                <a:extLst>
                  <a:ext uri="{FF2B5EF4-FFF2-40B4-BE49-F238E27FC236}">
                    <a16:creationId xmlns:a16="http://schemas.microsoft.com/office/drawing/2014/main" id="{2ACD44EB-052D-DF75-EE5C-D984FC61766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sp>
          <p:nvSpPr>
            <p:cNvPr id="14" name="Text Box 35">
              <a:extLst>
                <a:ext uri="{FF2B5EF4-FFF2-40B4-BE49-F238E27FC236}">
                  <a16:creationId xmlns:a16="http://schemas.microsoft.com/office/drawing/2014/main" id="{144F6A68-6C79-5045-45B8-201AA9942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40356" y="2722016"/>
              <a:ext cx="31273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1</a:t>
              </a:r>
            </a:p>
          </p:txBody>
        </p:sp>
        <p:sp>
          <p:nvSpPr>
            <p:cNvPr id="15" name="Text Box 36">
              <a:extLst>
                <a:ext uri="{FF2B5EF4-FFF2-40B4-BE49-F238E27FC236}">
                  <a16:creationId xmlns:a16="http://schemas.microsoft.com/office/drawing/2014/main" id="{08055AC3-BBB9-F981-2824-443841ED3A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75745" y="2800425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2</a:t>
              </a:r>
            </a:p>
          </p:txBody>
        </p:sp>
        <p:sp>
          <p:nvSpPr>
            <p:cNvPr id="16" name="Text Box 37">
              <a:extLst>
                <a:ext uri="{FF2B5EF4-FFF2-40B4-BE49-F238E27FC236}">
                  <a16:creationId xmlns:a16="http://schemas.microsoft.com/office/drawing/2014/main" id="{2040040E-132A-B003-6B61-B5D8AD4E04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922900" y="3225116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3</a:t>
              </a:r>
            </a:p>
          </p:txBody>
        </p:sp>
        <p:sp>
          <p:nvSpPr>
            <p:cNvPr id="17" name="Text Box 38">
              <a:extLst>
                <a:ext uri="{FF2B5EF4-FFF2-40B4-BE49-F238E27FC236}">
                  <a16:creationId xmlns:a16="http://schemas.microsoft.com/office/drawing/2014/main" id="{8901E53D-D348-5D7F-F73C-56AFDAED03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525472" y="3474353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4</a:t>
              </a:r>
            </a:p>
          </p:txBody>
        </p:sp>
        <p:sp>
          <p:nvSpPr>
            <p:cNvPr id="18" name="Text Box 39">
              <a:extLst>
                <a:ext uri="{FF2B5EF4-FFF2-40B4-BE49-F238E27FC236}">
                  <a16:creationId xmlns:a16="http://schemas.microsoft.com/office/drawing/2014/main" id="{77213CD3-69F3-D7B3-4D4D-415541A553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61577" y="3440668"/>
              <a:ext cx="301686" cy="3693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5</a:t>
              </a:r>
            </a:p>
          </p:txBody>
        </p:sp>
        <p:sp>
          <p:nvSpPr>
            <p:cNvPr id="19" name="Text Box 40">
              <a:extLst>
                <a:ext uri="{FF2B5EF4-FFF2-40B4-BE49-F238E27FC236}">
                  <a16:creationId xmlns:a16="http://schemas.microsoft.com/office/drawing/2014/main" id="{BB16A709-56AA-2C9C-D21C-77F0717141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947484" y="3014530"/>
              <a:ext cx="319087" cy="369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Arial" charset="0"/>
                </a:rPr>
                <a:t>6</a:t>
              </a:r>
            </a:p>
          </p:txBody>
        </p:sp>
        <p:sp>
          <p:nvSpPr>
            <p:cNvPr id="20" name="Rectangle 37">
              <a:extLst>
                <a:ext uri="{FF2B5EF4-FFF2-40B4-BE49-F238E27FC236}">
                  <a16:creationId xmlns:a16="http://schemas.microsoft.com/office/drawing/2014/main" id="{8A9869DC-0161-B1FE-7932-FE7700FC5A5B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61713" y="2732203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1" name="Rectangle 37">
              <a:extLst>
                <a:ext uri="{FF2B5EF4-FFF2-40B4-BE49-F238E27FC236}">
                  <a16:creationId xmlns:a16="http://schemas.microsoft.com/office/drawing/2014/main" id="{B24AD1C7-2CDF-0BB4-4E10-78A5439E3B0D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8476898" y="3630561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2" name="Rectangle 37">
              <a:extLst>
                <a:ext uri="{FF2B5EF4-FFF2-40B4-BE49-F238E27FC236}">
                  <a16:creationId xmlns:a16="http://schemas.microsoft.com/office/drawing/2014/main" id="{31426D9B-3A02-3888-1D97-2D3281324F16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79799" y="2734470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23" name="Rectangle 37">
              <a:extLst>
                <a:ext uri="{FF2B5EF4-FFF2-40B4-BE49-F238E27FC236}">
                  <a16:creationId xmlns:a16="http://schemas.microsoft.com/office/drawing/2014/main" id="{D50E1681-0A75-0987-A31C-6AF957E33B5A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10594984" y="3632828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24" name="Group 44">
              <a:extLst>
                <a:ext uri="{FF2B5EF4-FFF2-40B4-BE49-F238E27FC236}">
                  <a16:creationId xmlns:a16="http://schemas.microsoft.com/office/drawing/2014/main" id="{B8BB3B75-64E2-5977-6F39-47D56E1E417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416209" y="2517915"/>
              <a:ext cx="799548" cy="697947"/>
              <a:chOff x="-44" y="1473"/>
              <a:chExt cx="981" cy="1105"/>
            </a:xfrm>
          </p:grpSpPr>
          <p:pic>
            <p:nvPicPr>
              <p:cNvPr id="45" name="Picture 45" descr="desktop_computer_stylized_medium">
                <a:extLst>
                  <a:ext uri="{FF2B5EF4-FFF2-40B4-BE49-F238E27FC236}">
                    <a16:creationId xmlns:a16="http://schemas.microsoft.com/office/drawing/2014/main" id="{A5B407EA-803D-BEAE-F0D4-D982AE73B0C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46" name="Freeform 46">
                <a:extLst>
                  <a:ext uri="{FF2B5EF4-FFF2-40B4-BE49-F238E27FC236}">
                    <a16:creationId xmlns:a16="http://schemas.microsoft.com/office/drawing/2014/main" id="{305F8A07-F6C9-C4B5-C0C5-12267125AB12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1E63E03F-05AE-C51C-1C04-08145F2109F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10395649" y="3398050"/>
              <a:ext cx="853270" cy="7416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95DF8323-294D-B43E-8D02-F6F42DE9FAB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10752102" y="3466315"/>
              <a:ext cx="414893" cy="339637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endParaRP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9319CC3C-53DB-AEF1-6D3A-919A4D5AD029}"/>
                </a:ext>
              </a:extLst>
            </p:cNvPr>
            <p:cNvCxnSpPr>
              <a:cxnSpLocks/>
              <a:stCxn id="20" idx="0"/>
              <a:endCxn id="23" idx="2"/>
            </p:cNvCxnSpPr>
            <p:nvPr/>
          </p:nvCxnSpPr>
          <p:spPr>
            <a:xfrm>
              <a:off x="8638885" y="2857428"/>
              <a:ext cx="1882821" cy="90062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3DBF25E0-5098-47BD-069C-3CD2C75317BA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8648700" y="2858184"/>
              <a:ext cx="1869638" cy="904433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Rectangle 37">
              <a:extLst>
                <a:ext uri="{FF2B5EF4-FFF2-40B4-BE49-F238E27FC236}">
                  <a16:creationId xmlns:a16="http://schemas.microsoft.com/office/drawing/2014/main" id="{5FE8D55E-5CB2-C334-1210-6851ADBE7B9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4072" y="2230527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sp>
          <p:nvSpPr>
            <p:cNvPr id="30" name="Rectangle 37">
              <a:extLst>
                <a:ext uri="{FF2B5EF4-FFF2-40B4-BE49-F238E27FC236}">
                  <a16:creationId xmlns:a16="http://schemas.microsoft.com/office/drawing/2014/main" id="{D3B9DEA1-5F2C-C36A-2183-C89A99C43C8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10800000">
              <a:off x="9531052" y="3935912"/>
              <a:ext cx="103894" cy="250450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itchFamily="66" charset="0"/>
                  <a:ea typeface="ＭＳ Ｐゴシック" charset="0"/>
                  <a:cs typeface="+mn-cs"/>
                </a:rPr>
                <a:t> </a:t>
              </a: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C6922DA7-C872-6DE0-D8E7-2B17F009B719}"/>
                </a:ext>
              </a:extLst>
            </p:cNvPr>
            <p:cNvGrpSpPr/>
            <p:nvPr/>
          </p:nvGrpSpPr>
          <p:grpSpPr>
            <a:xfrm>
              <a:off x="9236687" y="3108787"/>
              <a:ext cx="711278" cy="420709"/>
              <a:chOff x="3668110" y="2448910"/>
              <a:chExt cx="3794234" cy="2165130"/>
            </a:xfrm>
          </p:grpSpPr>
          <p:sp>
            <p:nvSpPr>
              <p:cNvPr id="38" name="Rectangle 37">
                <a:extLst>
                  <a:ext uri="{FF2B5EF4-FFF2-40B4-BE49-F238E27FC236}">
                    <a16:creationId xmlns:a16="http://schemas.microsoft.com/office/drawing/2014/main" id="{A4F6CA39-500B-09D9-723B-8BFC62448DD1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9" name="Freeform 265">
                <a:extLst>
                  <a:ext uri="{FF2B5EF4-FFF2-40B4-BE49-F238E27FC236}">
                    <a16:creationId xmlns:a16="http://schemas.microsoft.com/office/drawing/2014/main" id="{B707D84D-685E-8831-A23F-3625AEF2ED8D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40" name="Group 39">
                <a:extLst>
                  <a:ext uri="{FF2B5EF4-FFF2-40B4-BE49-F238E27FC236}">
                    <a16:creationId xmlns:a16="http://schemas.microsoft.com/office/drawing/2014/main" id="{834CC760-D7AD-4A92-A3CB-07A10DE32598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41" name="Freeform 267">
                  <a:extLst>
                    <a:ext uri="{FF2B5EF4-FFF2-40B4-BE49-F238E27FC236}">
                      <a16:creationId xmlns:a16="http://schemas.microsoft.com/office/drawing/2014/main" id="{CF3CB4CE-A46E-40E3-6017-74673A8129EF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268">
                  <a:extLst>
                    <a:ext uri="{FF2B5EF4-FFF2-40B4-BE49-F238E27FC236}">
                      <a16:creationId xmlns:a16="http://schemas.microsoft.com/office/drawing/2014/main" id="{11FBF3A5-ADEC-D446-A212-3BBB273CE3EE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3" name="Freeform 269">
                  <a:extLst>
                    <a:ext uri="{FF2B5EF4-FFF2-40B4-BE49-F238E27FC236}">
                      <a16:creationId xmlns:a16="http://schemas.microsoft.com/office/drawing/2014/main" id="{093A0E12-FB57-8A2F-9C5A-CBBC67339D50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4" name="Freeform 270">
                  <a:extLst>
                    <a:ext uri="{FF2B5EF4-FFF2-40B4-BE49-F238E27FC236}">
                      <a16:creationId xmlns:a16="http://schemas.microsoft.com/office/drawing/2014/main" id="{BF752AAD-A361-81AD-5C04-4376AACD79F5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32" name="Group 44">
              <a:extLst>
                <a:ext uri="{FF2B5EF4-FFF2-40B4-BE49-F238E27FC236}">
                  <a16:creationId xmlns:a16="http://schemas.microsoft.com/office/drawing/2014/main" id="{1EA15940-8FE1-4D88-80A0-F83A41251EC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11867" y="4020081"/>
              <a:ext cx="853270" cy="741697"/>
              <a:chOff x="-44" y="1473"/>
              <a:chExt cx="981" cy="1105"/>
            </a:xfrm>
          </p:grpSpPr>
          <p:pic>
            <p:nvPicPr>
              <p:cNvPr id="36" name="Picture 45" descr="desktop_computer_stylized_medium">
                <a:extLst>
                  <a:ext uri="{FF2B5EF4-FFF2-40B4-BE49-F238E27FC236}">
                    <a16:creationId xmlns:a16="http://schemas.microsoft.com/office/drawing/2014/main" id="{73E1A37C-747C-537E-78EE-D7BB1335213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7" name="Freeform 46">
                <a:extLst>
                  <a:ext uri="{FF2B5EF4-FFF2-40B4-BE49-F238E27FC236}">
                    <a16:creationId xmlns:a16="http://schemas.microsoft.com/office/drawing/2014/main" id="{DD5F692D-9F39-95DD-B134-AB0F2D75C4BC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  <p:grpSp>
          <p:nvGrpSpPr>
            <p:cNvPr id="33" name="Group 44">
              <a:extLst>
                <a:ext uri="{FF2B5EF4-FFF2-40B4-BE49-F238E27FC236}">
                  <a16:creationId xmlns:a16="http://schemas.microsoft.com/office/drawing/2014/main" id="{ACF1E571-6FEF-D5A0-58E3-3993507386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9087713" y="1697644"/>
              <a:ext cx="853270" cy="741697"/>
              <a:chOff x="-44" y="1473"/>
              <a:chExt cx="981" cy="1105"/>
            </a:xfrm>
          </p:grpSpPr>
          <p:pic>
            <p:nvPicPr>
              <p:cNvPr id="34" name="Picture 45" descr="desktop_computer_stylized_medium">
                <a:extLst>
                  <a:ext uri="{FF2B5EF4-FFF2-40B4-BE49-F238E27FC236}">
                    <a16:creationId xmlns:a16="http://schemas.microsoft.com/office/drawing/2014/main" id="{B3300ADD-DFCB-A9AE-9524-36A7A24323E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-44" y="1473"/>
                <a:ext cx="981" cy="110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35" name="Freeform 46">
                <a:extLst>
                  <a:ext uri="{FF2B5EF4-FFF2-40B4-BE49-F238E27FC236}">
                    <a16:creationId xmlns:a16="http://schemas.microsoft.com/office/drawing/2014/main" id="{560C12C4-5912-8F64-5816-477463CC7A01}"/>
                  </a:ext>
                </a:extLst>
              </p:cNvPr>
              <p:cNvSpPr>
                <a:spLocks/>
              </p:cNvSpPr>
              <p:nvPr/>
            </p:nvSpPr>
            <p:spPr bwMode="auto">
              <a:xfrm flipH="1">
                <a:off x="374" y="1579"/>
                <a:ext cx="477" cy="506"/>
              </a:xfrm>
              <a:custGeom>
                <a:avLst/>
                <a:gdLst>
                  <a:gd name="T0" fmla="*/ 0 w 356"/>
                  <a:gd name="T1" fmla="*/ 0 h 368"/>
                  <a:gd name="T2" fmla="*/ 1736 w 356"/>
                  <a:gd name="T3" fmla="*/ 95 h 368"/>
                  <a:gd name="T4" fmla="*/ 2059 w 356"/>
                  <a:gd name="T5" fmla="*/ 1990 h 368"/>
                  <a:gd name="T6" fmla="*/ 454 w 356"/>
                  <a:gd name="T7" fmla="*/ 2489 h 368"/>
                  <a:gd name="T8" fmla="*/ 0 w 356"/>
                  <a:gd name="T9" fmla="*/ 0 h 36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0" t="0" r="r" b="b"/>
                <a:pathLst>
                  <a:path w="356" h="368">
                    <a:moveTo>
                      <a:pt x="0" y="0"/>
                    </a:moveTo>
                    <a:lnTo>
                      <a:pt x="300" y="14"/>
                    </a:lnTo>
                    <a:lnTo>
                      <a:pt x="356" y="294"/>
                    </a:lnTo>
                    <a:lnTo>
                      <a:pt x="78" y="368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000099"/>
                  </a:gs>
                  <a:gs pos="100000">
                    <a:srgbClr val="FFFFFF"/>
                  </a:gs>
                </a:gsLst>
                <a:lin ang="270000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</p:grpSp>
      </p:grpSp>
      <p:graphicFrame>
        <p:nvGraphicFramePr>
          <p:cNvPr id="77" name="Table 76">
            <a:extLst>
              <a:ext uri="{FF2B5EF4-FFF2-40B4-BE49-F238E27FC236}">
                <a16:creationId xmlns:a16="http://schemas.microsoft.com/office/drawing/2014/main" id="{F1FEC480-4D12-27A8-089E-C8F7CD723B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3958521"/>
              </p:ext>
            </p:extLst>
          </p:nvPr>
        </p:nvGraphicFramePr>
        <p:xfrm>
          <a:off x="4631374" y="4864148"/>
          <a:ext cx="3669475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8805">
                  <a:extLst>
                    <a:ext uri="{9D8B030D-6E8A-4147-A177-3AD203B41FA5}">
                      <a16:colId xmlns:a16="http://schemas.microsoft.com/office/drawing/2014/main" val="2228354932"/>
                    </a:ext>
                  </a:extLst>
                </a:gridCol>
                <a:gridCol w="807523">
                  <a:extLst>
                    <a:ext uri="{9D8B030D-6E8A-4147-A177-3AD203B41FA5}">
                      <a16:colId xmlns:a16="http://schemas.microsoft.com/office/drawing/2014/main" val="2032237044"/>
                    </a:ext>
                  </a:extLst>
                </a:gridCol>
                <a:gridCol w="843147">
                  <a:extLst>
                    <a:ext uri="{9D8B030D-6E8A-4147-A177-3AD203B41FA5}">
                      <a16:colId xmlns:a16="http://schemas.microsoft.com/office/drawing/2014/main" val="3605716366"/>
                    </a:ext>
                  </a:extLst>
                </a:gridCol>
              </a:tblGrid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MAC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PORT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TIME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92094745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82442950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A’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0125143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/>
                        <a:t>9:04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08158732"/>
                  </a:ext>
                </a:extLst>
              </a:tr>
              <a:tr h="339442"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IN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6770343"/>
                  </a:ext>
                </a:extLst>
              </a:tr>
            </a:tbl>
          </a:graphicData>
        </a:graphic>
      </p:graphicFrame>
      <p:sp>
        <p:nvSpPr>
          <p:cNvPr id="51" name="TextBox 74">
            <a:extLst>
              <a:ext uri="{FF2B5EF4-FFF2-40B4-BE49-F238E27FC236}">
                <a16:creationId xmlns:a16="http://schemas.microsoft.com/office/drawing/2014/main" id="{F64C29B2-6B73-0C31-EF31-4D335072A6B1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400488766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8CD900-19EC-824C-BF74-AADFBF5A1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0100" y="349426"/>
            <a:ext cx="10515600" cy="894622"/>
          </a:xfrm>
        </p:spPr>
        <p:txBody>
          <a:bodyPr>
            <a:normAutofit/>
          </a:bodyPr>
          <a:lstStyle/>
          <a:p>
            <a:r>
              <a:rPr lang="en-US" b="0" dirty="0">
                <a:latin typeface="+mn-lt"/>
              </a:rPr>
              <a:t>Self-learning multi-switch example</a:t>
            </a:r>
            <a:endParaRPr lang="en-US" sz="4400" b="0" dirty="0">
              <a:latin typeface="+mn-lt"/>
            </a:endParaRPr>
          </a:p>
        </p:txBody>
      </p:sp>
      <p:sp>
        <p:nvSpPr>
          <p:cNvPr id="439" name="Slide Number Placeholder 4">
            <a:extLst>
              <a:ext uri="{FF2B5EF4-FFF2-40B4-BE49-F238E27FC236}">
                <a16:creationId xmlns:a16="http://schemas.microsoft.com/office/drawing/2014/main" id="{C87F3257-E91D-E144-BA13-B0DD96B23F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219616" y="644308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bg1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Link Layer: 6-</a:t>
            </a:r>
            <a:fld id="{C4204591-24BD-A542-B9D5-F8D8A88D2FEE}" type="slidenum">
              <a:rPr lang="en-US" smtClean="0"/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32</a:t>
            </a:fld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50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9" name="Rectangle 3">
            <a:extLst>
              <a:ext uri="{FF2B5EF4-FFF2-40B4-BE49-F238E27FC236}">
                <a16:creationId xmlns:a16="http://schemas.microsoft.com/office/drawing/2014/main" id="{568450DB-9CD6-EE43-953D-FA5EF552531B}"/>
              </a:ext>
            </a:extLst>
          </p:cNvPr>
          <p:cNvSpPr txBox="1">
            <a:spLocks noChangeArrowheads="1"/>
          </p:cNvSpPr>
          <p:nvPr/>
        </p:nvSpPr>
        <p:spPr>
          <a:xfrm>
            <a:off x="1060528" y="1364678"/>
            <a:ext cx="8743038" cy="8088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52425" indent="-22225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0000A3"/>
              </a:buClr>
              <a:buFont typeface="Wingdings" pitchFamily="2" charset="2"/>
              <a:buChar char="§"/>
              <a:tabLst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95325" indent="-231775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A8"/>
              </a:buClr>
              <a:buFont typeface="Arial" panose="020B0604020202020204" pitchFamily="34" charset="0"/>
              <a:buChar char="•"/>
              <a:tabLst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2425" marR="0" lvl="0" indent="-2222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0000A3"/>
              </a:buClr>
              <a:buSzTx/>
              <a:buFont typeface="Wingdings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Suppose C sends frame to I, I responds to C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0" name="Rectangle 5">
            <a:extLst>
              <a:ext uri="{FF2B5EF4-FFF2-40B4-BE49-F238E27FC236}">
                <a16:creationId xmlns:a16="http://schemas.microsoft.com/office/drawing/2014/main" id="{B511F9CE-E792-7F49-809B-1ABFB62EBF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9030" y="4858947"/>
            <a:ext cx="10952969" cy="1843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ct val="20000"/>
              </a:spcBef>
              <a:spcAft>
                <a:spcPts val="0"/>
              </a:spcAft>
              <a:buClr>
                <a:srgbClr val="000099"/>
              </a:buClr>
              <a:buSzPct val="100000"/>
              <a:buFontTx/>
              <a:buNone/>
              <a:tabLst/>
              <a:defRPr/>
            </a:pPr>
            <a:r>
              <a:rPr kumimoji="0" lang="en-US" sz="3200" b="0" i="0" u="sng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Q: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CC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show switch tables and packet forwarding in 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1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2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3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S</a:t>
            </a:r>
            <a:r>
              <a:rPr kumimoji="0" lang="en-US" sz="3200" b="0" i="0" u="none" strike="noStrike" kern="1200" cap="none" spc="0" normalizeH="0" baseline="-25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4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C21FFF95-C7EA-144E-84F5-63512E675D5A}"/>
              </a:ext>
            </a:extLst>
          </p:cNvPr>
          <p:cNvGrpSpPr/>
          <p:nvPr/>
        </p:nvGrpSpPr>
        <p:grpSpPr>
          <a:xfrm>
            <a:off x="2517827" y="2194237"/>
            <a:ext cx="6289087" cy="2044145"/>
            <a:chOff x="2517827" y="2194237"/>
            <a:chExt cx="6289087" cy="2044145"/>
          </a:xfrm>
        </p:grpSpPr>
        <p:grpSp>
          <p:nvGrpSpPr>
            <p:cNvPr id="101" name="Group 1">
              <a:extLst>
                <a:ext uri="{FF2B5EF4-FFF2-40B4-BE49-F238E27FC236}">
                  <a16:creationId xmlns:a16="http://schemas.microsoft.com/office/drawing/2014/main" id="{E174CED5-AC35-D54C-8BF6-1C9463848B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17827" y="2654612"/>
              <a:ext cx="2005135" cy="1358900"/>
              <a:chOff x="958850" y="2444750"/>
              <a:chExt cx="2005665" cy="1358710"/>
            </a:xfrm>
          </p:grpSpPr>
          <p:sp>
            <p:nvSpPr>
              <p:cNvPr id="102" name="Line 20">
                <a:extLst>
                  <a:ext uri="{FF2B5EF4-FFF2-40B4-BE49-F238E27FC236}">
                    <a16:creationId xmlns:a16="http://schemas.microsoft.com/office/drawing/2014/main" id="{99456C36-8A4C-D04A-935F-F188E116020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582903" y="3030456"/>
                <a:ext cx="555772" cy="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03" name="Line 21">
                <a:extLst>
                  <a:ext uri="{FF2B5EF4-FFF2-40B4-BE49-F238E27FC236}">
                    <a16:creationId xmlns:a16="http://schemas.microsoft.com/office/drawing/2014/main" id="{55CE708E-2A34-9F40-8A40-EC8F4808BAB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H="1">
                <a:off x="1970355" y="3078074"/>
                <a:ext cx="271534" cy="31428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04" name="Line 22">
                <a:extLst>
                  <a:ext uri="{FF2B5EF4-FFF2-40B4-BE49-F238E27FC236}">
                    <a16:creationId xmlns:a16="http://schemas.microsoft.com/office/drawing/2014/main" id="{25CA20B9-2A94-684B-9200-B43A5DC1AD7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389566" y="3106645"/>
                <a:ext cx="73044" cy="295234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105" name="Text Box 64">
                <a:extLst>
                  <a:ext uri="{FF2B5EF4-FFF2-40B4-BE49-F238E27FC236}">
                    <a16:creationId xmlns:a16="http://schemas.microsoft.com/office/drawing/2014/main" id="{4DEB5825-2375-754E-8531-766CDA61CDC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958850" y="2844744"/>
                <a:ext cx="317800" cy="3692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Arial" charset="0"/>
                  </a:rPr>
                  <a:t>A</a:t>
                </a:r>
              </a:p>
            </p:txBody>
          </p:sp>
          <p:sp>
            <p:nvSpPr>
              <p:cNvPr id="106" name="Text Box 65">
                <a:extLst>
                  <a:ext uri="{FF2B5EF4-FFF2-40B4-BE49-F238E27FC236}">
                    <a16:creationId xmlns:a16="http://schemas.microsoft.com/office/drawing/2014/main" id="{799C545E-6574-C94C-A803-1B1F400DC0A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08232" y="3306642"/>
                <a:ext cx="309782" cy="3692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Arial" charset="0"/>
                  </a:rPr>
                  <a:t>B</a:t>
                </a:r>
              </a:p>
            </p:txBody>
          </p:sp>
          <p:sp>
            <p:nvSpPr>
              <p:cNvPr id="107" name="Text Box 73">
                <a:extLst>
                  <a:ext uri="{FF2B5EF4-FFF2-40B4-BE49-F238E27FC236}">
                    <a16:creationId xmlns:a16="http://schemas.microsoft.com/office/drawing/2014/main" id="{0DF107CE-E588-A94A-88C7-2C3915755E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181548" y="2444750"/>
                <a:ext cx="369109" cy="3692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Arial" charset="0"/>
                  </a:rPr>
                  <a:t>S</a:t>
                </a:r>
                <a:r>
                  <a:rPr kumimoji="0" lang="en-US" sz="1800" b="0" i="0" u="none" strike="noStrike" kern="0" cap="none" spc="0" normalizeH="0" baseline="-2500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Arial" charset="0"/>
                  </a:rPr>
                  <a:t>1</a:t>
                </a:r>
              </a:p>
            </p:txBody>
          </p:sp>
          <p:sp>
            <p:nvSpPr>
              <p:cNvPr id="108" name="Text Box 66">
                <a:extLst>
                  <a:ext uri="{FF2B5EF4-FFF2-40B4-BE49-F238E27FC236}">
                    <a16:creationId xmlns:a16="http://schemas.microsoft.com/office/drawing/2014/main" id="{BFDB47B6-1E5E-BD42-AC91-800C3CCA6E1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656336" y="3298706"/>
                <a:ext cx="308179" cy="36928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1pPr>
                <a:lvl2pPr marL="742950" indent="-28575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Arial" charset="0"/>
                  </a:rPr>
                  <a:t>C</a:t>
                </a:r>
              </a:p>
            </p:txBody>
          </p:sp>
          <p:grpSp>
            <p:nvGrpSpPr>
              <p:cNvPr id="109" name="Group 44">
                <a:extLst>
                  <a:ext uri="{FF2B5EF4-FFF2-40B4-BE49-F238E27FC236}">
                    <a16:creationId xmlns:a16="http://schemas.microsoft.com/office/drawing/2014/main" id="{DC837921-0D64-BD47-861E-F31CC635EE9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27760" y="2834640"/>
                <a:ext cx="568960" cy="481140"/>
                <a:chOff x="-44" y="1473"/>
                <a:chExt cx="981" cy="1105"/>
              </a:xfrm>
            </p:grpSpPr>
            <p:pic>
              <p:nvPicPr>
                <p:cNvPr id="117" name="Picture 45" descr="desktop_computer_stylized_medium">
                  <a:extLst>
                    <a:ext uri="{FF2B5EF4-FFF2-40B4-BE49-F238E27FC236}">
                      <a16:creationId xmlns:a16="http://schemas.microsoft.com/office/drawing/2014/main" id="{99A10DAA-F025-3840-A597-986C2A27AC81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8" name="Freeform 46">
                  <a:extLst>
                    <a:ext uri="{FF2B5EF4-FFF2-40B4-BE49-F238E27FC236}">
                      <a16:creationId xmlns:a16="http://schemas.microsoft.com/office/drawing/2014/main" id="{83738852-B2D6-8A45-99DE-7F2DF5918B9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110" name="Group 44">
                <a:extLst>
                  <a:ext uri="{FF2B5EF4-FFF2-40B4-BE49-F238E27FC236}">
                    <a16:creationId xmlns:a16="http://schemas.microsoft.com/office/drawing/2014/main" id="{A033586C-CAEE-E347-8D88-3B31D913E38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534160" y="3291840"/>
                <a:ext cx="568960" cy="481140"/>
                <a:chOff x="-44" y="1473"/>
                <a:chExt cx="981" cy="1105"/>
              </a:xfrm>
            </p:grpSpPr>
            <p:pic>
              <p:nvPicPr>
                <p:cNvPr id="115" name="Picture 45" descr="desktop_computer_stylized_medium">
                  <a:extLst>
                    <a:ext uri="{FF2B5EF4-FFF2-40B4-BE49-F238E27FC236}">
                      <a16:creationId xmlns:a16="http://schemas.microsoft.com/office/drawing/2014/main" id="{21CE84B5-06A2-D14C-AEBE-CFD46034D49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6" name="Freeform 46">
                  <a:extLst>
                    <a:ext uri="{FF2B5EF4-FFF2-40B4-BE49-F238E27FC236}">
                      <a16:creationId xmlns:a16="http://schemas.microsoft.com/office/drawing/2014/main" id="{5FD3094A-1859-F648-BB49-F2B23B15C5B2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111" name="Group 44">
                <a:extLst>
                  <a:ext uri="{FF2B5EF4-FFF2-40B4-BE49-F238E27FC236}">
                    <a16:creationId xmlns:a16="http://schemas.microsoft.com/office/drawing/2014/main" id="{655FEA45-4989-2C4A-8309-EA2DBF28B5C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062480" y="3322320"/>
                <a:ext cx="568960" cy="481140"/>
                <a:chOff x="-44" y="1473"/>
                <a:chExt cx="981" cy="1105"/>
              </a:xfrm>
            </p:grpSpPr>
            <p:pic>
              <p:nvPicPr>
                <p:cNvPr id="113" name="Picture 45" descr="desktop_computer_stylized_medium">
                  <a:extLst>
                    <a:ext uri="{FF2B5EF4-FFF2-40B4-BE49-F238E27FC236}">
                      <a16:creationId xmlns:a16="http://schemas.microsoft.com/office/drawing/2014/main" id="{C2B6BF88-F812-964A-96C8-B3552CB52B6C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114" name="Freeform 46">
                  <a:extLst>
                    <a:ext uri="{FF2B5EF4-FFF2-40B4-BE49-F238E27FC236}">
                      <a16:creationId xmlns:a16="http://schemas.microsoft.com/office/drawing/2014/main" id="{C7D61B70-C386-EB44-94E6-4FCDCA9CCD70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</p:grpSp>
          <p:pic>
            <p:nvPicPr>
              <p:cNvPr id="112" name="Picture 3">
                <a:extLst>
                  <a:ext uri="{FF2B5EF4-FFF2-40B4-BE49-F238E27FC236}">
                    <a16:creationId xmlns:a16="http://schemas.microsoft.com/office/drawing/2014/main" id="{B5A71CE8-50DE-B246-AE60-22D59D712456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014817" y="2879664"/>
                <a:ext cx="678041" cy="29999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</p:pic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2816478B-C7BF-3A4B-9910-57E846BFA2AE}"/>
                </a:ext>
              </a:extLst>
            </p:cNvPr>
            <p:cNvGrpSpPr/>
            <p:nvPr/>
          </p:nvGrpSpPr>
          <p:grpSpPr>
            <a:xfrm>
              <a:off x="3950752" y="2194237"/>
              <a:ext cx="4856162" cy="2044145"/>
              <a:chOff x="3950752" y="2194237"/>
              <a:chExt cx="4856162" cy="2044145"/>
            </a:xfrm>
          </p:grpSpPr>
          <p:grpSp>
            <p:nvGrpSpPr>
              <p:cNvPr id="120" name="Group 119">
                <a:extLst>
                  <a:ext uri="{FF2B5EF4-FFF2-40B4-BE49-F238E27FC236}">
                    <a16:creationId xmlns:a16="http://schemas.microsoft.com/office/drawing/2014/main" id="{ABDB365C-75DD-BA4C-8483-F86287AD44AA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3950752" y="2194237"/>
                <a:ext cx="4856162" cy="2044145"/>
                <a:chOff x="2379663" y="1984375"/>
                <a:chExt cx="4855711" cy="2043590"/>
              </a:xfrm>
            </p:grpSpPr>
            <p:sp>
              <p:nvSpPr>
                <p:cNvPr id="145" name="Line 23">
                  <a:extLst>
                    <a:ext uri="{FF2B5EF4-FFF2-40B4-BE49-F238E27FC236}">
                      <a16:creationId xmlns:a16="http://schemas.microsoft.com/office/drawing/2014/main" id="{68A6B2AD-4A9F-214F-BE1D-B7DF7E1C6E9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635258" y="3068344"/>
                  <a:ext cx="346043" cy="21584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6" name="Line 24">
                  <a:extLst>
                    <a:ext uri="{FF2B5EF4-FFF2-40B4-BE49-F238E27FC236}">
                      <a16:creationId xmlns:a16="http://schemas.microsoft.com/office/drawing/2014/main" id="{D84ED115-8A00-2C43-AB0E-B0231CCF940E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3949554" y="3087389"/>
                  <a:ext cx="125401" cy="5872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7" name="Line 25">
                  <a:extLst>
                    <a:ext uri="{FF2B5EF4-FFF2-40B4-BE49-F238E27FC236}">
                      <a16:creationId xmlns:a16="http://schemas.microsoft.com/office/drawing/2014/main" id="{B1AA3E0A-B9A5-294C-A748-5E42A95E375C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54326" y="3030254"/>
                  <a:ext cx="230167" cy="36185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8" name="Line 26">
                  <a:extLst>
                    <a:ext uri="{FF2B5EF4-FFF2-40B4-BE49-F238E27FC236}">
                      <a16:creationId xmlns:a16="http://schemas.microsoft.com/office/drawing/2014/main" id="{CC0F30F5-BEDC-5D4D-B554-BBE6A2062FD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5532145" y="3106433"/>
                  <a:ext cx="428585" cy="24440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9" name="Line 27">
                  <a:extLst>
                    <a:ext uri="{FF2B5EF4-FFF2-40B4-BE49-F238E27FC236}">
                      <a16:creationId xmlns:a16="http://schemas.microsoft.com/office/drawing/2014/main" id="{306D12EE-4853-A448-A0E4-6AA00BE66B2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6035335" y="3077866"/>
                  <a:ext cx="9524" cy="46977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50" name="Line 35">
                  <a:extLst>
                    <a:ext uri="{FF2B5EF4-FFF2-40B4-BE49-F238E27FC236}">
                      <a16:creationId xmlns:a16="http://schemas.microsoft.com/office/drawing/2014/main" id="{2F390777-5412-4D49-92B7-E21F0873BF21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2379663" y="2355749"/>
                  <a:ext cx="1517509" cy="536429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51" name="Line 36">
                  <a:extLst>
                    <a:ext uri="{FF2B5EF4-FFF2-40B4-BE49-F238E27FC236}">
                      <a16:creationId xmlns:a16="http://schemas.microsoft.com/office/drawing/2014/main" id="{2A8B696B-9EF3-6144-9251-35E77662F2D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4200356" y="2322421"/>
                  <a:ext cx="0" cy="59991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52" name="Line 37">
                  <a:extLst>
                    <a:ext uri="{FF2B5EF4-FFF2-40B4-BE49-F238E27FC236}">
                      <a16:creationId xmlns:a16="http://schemas.microsoft.com/office/drawing/2014/main" id="{EE382A21-6506-2149-B95A-87DC8F5C260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 flipV="1">
                  <a:off x="4449571" y="2306551"/>
                  <a:ext cx="1406394" cy="68402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53" name="Line 63">
                  <a:extLst>
                    <a:ext uri="{FF2B5EF4-FFF2-40B4-BE49-F238E27FC236}">
                      <a16:creationId xmlns:a16="http://schemas.microsoft.com/office/drawing/2014/main" id="{BDF97CF4-DC42-E04A-B487-6437DFE7CE6A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6411539" y="3131826"/>
                  <a:ext cx="285723" cy="158707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54" name="Text Box 67">
                  <a:extLst>
                    <a:ext uri="{FF2B5EF4-FFF2-40B4-BE49-F238E27FC236}">
                      <a16:creationId xmlns:a16="http://schemas.microsoft.com/office/drawing/2014/main" id="{2188C4D3-BD36-E047-9559-CABADC9F0FB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20973" y="3222289"/>
                  <a:ext cx="327304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D</a:t>
                  </a:r>
                </a:p>
              </p:txBody>
            </p:sp>
            <p:sp>
              <p:nvSpPr>
                <p:cNvPr id="155" name="Text Box 68">
                  <a:extLst>
                    <a:ext uri="{FF2B5EF4-FFF2-40B4-BE49-F238E27FC236}">
                      <a16:creationId xmlns:a16="http://schemas.microsoft.com/office/drawing/2014/main" id="{D377AFD9-065B-0D42-89D3-C837E5B12519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094004" y="3658733"/>
                  <a:ext cx="296848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E</a:t>
                  </a:r>
                </a:p>
              </p:txBody>
            </p:sp>
            <p:sp>
              <p:nvSpPr>
                <p:cNvPr id="156" name="Text Box 69">
                  <a:extLst>
                    <a:ext uri="{FF2B5EF4-FFF2-40B4-BE49-F238E27FC236}">
                      <a16:creationId xmlns:a16="http://schemas.microsoft.com/office/drawing/2014/main" id="{0CFCAF43-7430-1543-B71F-013915B7D59C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567035" y="3057234"/>
                  <a:ext cx="290437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F</a:t>
                  </a:r>
                </a:p>
              </p:txBody>
            </p:sp>
            <p:sp>
              <p:nvSpPr>
                <p:cNvPr id="157" name="Text Box 74">
                  <a:extLst>
                    <a:ext uri="{FF2B5EF4-FFF2-40B4-BE49-F238E27FC236}">
                      <a16:creationId xmlns:a16="http://schemas.microsoft.com/office/drawing/2014/main" id="{09D60F24-0E65-E540-A132-B2087CA454F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408267" y="2768387"/>
                  <a:ext cx="368978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S</a:t>
                  </a:r>
                  <a:r>
                    <a:rPr kumimoji="0" lang="en-US" sz="1800" b="0" i="0" u="none" strike="noStrike" kern="0" cap="none" spc="0" normalizeH="0" baseline="-2500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2</a:t>
                  </a:r>
                </a:p>
              </p:txBody>
            </p:sp>
            <p:sp>
              <p:nvSpPr>
                <p:cNvPr id="158" name="Text Box 75">
                  <a:extLst>
                    <a:ext uri="{FF2B5EF4-FFF2-40B4-BE49-F238E27FC236}">
                      <a16:creationId xmlns:a16="http://schemas.microsoft.com/office/drawing/2014/main" id="{61B735CA-251A-CF4F-988F-56BD7EB99128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35290" y="1984375"/>
                  <a:ext cx="368978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S</a:t>
                  </a:r>
                  <a:r>
                    <a:rPr kumimoji="0" lang="en-US" sz="1800" b="0" i="0" u="none" strike="noStrike" kern="0" cap="none" spc="0" normalizeH="0" baseline="-2500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4</a:t>
                  </a:r>
                </a:p>
              </p:txBody>
            </p:sp>
            <p:sp>
              <p:nvSpPr>
                <p:cNvPr id="159" name="Text Box 76">
                  <a:extLst>
                    <a:ext uri="{FF2B5EF4-FFF2-40B4-BE49-F238E27FC236}">
                      <a16:creationId xmlns:a16="http://schemas.microsoft.com/office/drawing/2014/main" id="{5684E9B9-6F8F-9B49-87D7-884038727FB1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009938" y="2570004"/>
                  <a:ext cx="368978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S</a:t>
                  </a:r>
                  <a:r>
                    <a:rPr kumimoji="0" lang="en-US" sz="1800" b="0" i="0" u="none" strike="noStrike" kern="0" cap="none" spc="0" normalizeH="0" baseline="-2500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3</a:t>
                  </a:r>
                </a:p>
              </p:txBody>
            </p:sp>
            <p:sp>
              <p:nvSpPr>
                <p:cNvPr id="160" name="Text Box 78">
                  <a:extLst>
                    <a:ext uri="{FF2B5EF4-FFF2-40B4-BE49-F238E27FC236}">
                      <a16:creationId xmlns:a16="http://schemas.microsoft.com/office/drawing/2014/main" id="{811B64AB-D4E5-1E43-81FE-A68C071F63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240104" y="3541290"/>
                  <a:ext cx="328905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H</a:t>
                  </a:r>
                </a:p>
              </p:txBody>
            </p:sp>
            <p:sp>
              <p:nvSpPr>
                <p:cNvPr id="161" name="Text Box 79">
                  <a:extLst>
                    <a:ext uri="{FF2B5EF4-FFF2-40B4-BE49-F238E27FC236}">
                      <a16:creationId xmlns:a16="http://schemas.microsoft.com/office/drawing/2014/main" id="{5D07C5EE-CF96-1441-A8A4-14B2C1E5BC6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986160" y="3179439"/>
                  <a:ext cx="249214" cy="36978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I</a:t>
                  </a:r>
                </a:p>
              </p:txBody>
            </p:sp>
            <p:sp>
              <p:nvSpPr>
                <p:cNvPr id="162" name="Text Box 80">
                  <a:extLst>
                    <a:ext uri="{FF2B5EF4-FFF2-40B4-BE49-F238E27FC236}">
                      <a16:creationId xmlns:a16="http://schemas.microsoft.com/office/drawing/2014/main" id="{76121A31-0CF9-CD4B-AE69-015165CDB9E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5103560" y="3595251"/>
                  <a:ext cx="330509" cy="369232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1pPr>
                  <a:lvl2pPr marL="742950" indent="-28575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Arial" charset="0"/>
                    </a:rPr>
                    <a:t>G</a:t>
                  </a:r>
                </a:p>
              </p:txBody>
            </p:sp>
            <p:pic>
              <p:nvPicPr>
                <p:cNvPr id="163" name="Picture 3">
                  <a:extLst>
                    <a:ext uri="{FF2B5EF4-FFF2-40B4-BE49-F238E27FC236}">
                      <a16:creationId xmlns:a16="http://schemas.microsoft.com/office/drawing/2014/main" id="{A60EFC24-CD1C-1840-BFF1-506A513FE768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763899" y="2930268"/>
                  <a:ext cx="677799" cy="299957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grpSp>
              <p:nvGrpSpPr>
                <p:cNvPr id="164" name="Group 44">
                  <a:extLst>
                    <a:ext uri="{FF2B5EF4-FFF2-40B4-BE49-F238E27FC236}">
                      <a16:creationId xmlns:a16="http://schemas.microsoft.com/office/drawing/2014/main" id="{72C50D88-FE1C-914B-9179-8D1F978E03DC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139440" y="318008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86" name="Picture 45" descr="desktop_computer_stylized_medium">
                    <a:extLst>
                      <a:ext uri="{FF2B5EF4-FFF2-40B4-BE49-F238E27FC236}">
                        <a16:creationId xmlns:a16="http://schemas.microsoft.com/office/drawing/2014/main" id="{6B6B128B-F962-F94D-9DF1-5108488503D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87" name="Freeform 46">
                    <a:extLst>
                      <a:ext uri="{FF2B5EF4-FFF2-40B4-BE49-F238E27FC236}">
                        <a16:creationId xmlns:a16="http://schemas.microsoft.com/office/drawing/2014/main" id="{C0150CF8-A697-CE42-940C-37756D41BFE1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65" name="Group 44">
                  <a:extLst>
                    <a:ext uri="{FF2B5EF4-FFF2-40B4-BE49-F238E27FC236}">
                      <a16:creationId xmlns:a16="http://schemas.microsoft.com/office/drawing/2014/main" id="{3070217F-553E-764A-99FA-E2DA6A9B3DE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3576320" y="352552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84" name="Picture 45" descr="desktop_computer_stylized_medium">
                    <a:extLst>
                      <a:ext uri="{FF2B5EF4-FFF2-40B4-BE49-F238E27FC236}">
                        <a16:creationId xmlns:a16="http://schemas.microsoft.com/office/drawing/2014/main" id="{A7C73311-AB56-AB43-AD0E-BECBF1D54F04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85" name="Freeform 46">
                    <a:extLst>
                      <a:ext uri="{FF2B5EF4-FFF2-40B4-BE49-F238E27FC236}">
                        <a16:creationId xmlns:a16="http://schemas.microsoft.com/office/drawing/2014/main" id="{52C81438-9114-5446-B747-FBE54C66010B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66" name="Group 44">
                  <a:extLst>
                    <a:ext uri="{FF2B5EF4-FFF2-40B4-BE49-F238E27FC236}">
                      <a16:creationId xmlns:a16="http://schemas.microsoft.com/office/drawing/2014/main" id="{4533CD9B-FBCF-5447-8350-43CE87CD637B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4135120" y="328168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82" name="Picture 45" descr="desktop_computer_stylized_medium">
                    <a:extLst>
                      <a:ext uri="{FF2B5EF4-FFF2-40B4-BE49-F238E27FC236}">
                        <a16:creationId xmlns:a16="http://schemas.microsoft.com/office/drawing/2014/main" id="{B2D533C9-2A78-B940-8439-12C55294CFA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83" name="Freeform 46">
                    <a:extLst>
                      <a:ext uri="{FF2B5EF4-FFF2-40B4-BE49-F238E27FC236}">
                        <a16:creationId xmlns:a16="http://schemas.microsoft.com/office/drawing/2014/main" id="{57FD2025-5E4C-8743-B974-760B98881339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67" name="Group 44">
                  <a:extLst>
                    <a:ext uri="{FF2B5EF4-FFF2-40B4-BE49-F238E27FC236}">
                      <a16:creationId xmlns:a16="http://schemas.microsoft.com/office/drawing/2014/main" id="{39417816-E3DF-9944-8BB2-9ECAEA935586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049520" y="326136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80" name="Picture 45" descr="desktop_computer_stylized_medium">
                    <a:extLst>
                      <a:ext uri="{FF2B5EF4-FFF2-40B4-BE49-F238E27FC236}">
                        <a16:creationId xmlns:a16="http://schemas.microsoft.com/office/drawing/2014/main" id="{DB414230-1306-5F4E-A458-0537D0528CD8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81" name="Freeform 46">
                    <a:extLst>
                      <a:ext uri="{FF2B5EF4-FFF2-40B4-BE49-F238E27FC236}">
                        <a16:creationId xmlns:a16="http://schemas.microsoft.com/office/drawing/2014/main" id="{309159E7-31D8-234D-93D0-BE8C00415702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68" name="Group 44">
                  <a:extLst>
                    <a:ext uri="{FF2B5EF4-FFF2-40B4-BE49-F238E27FC236}">
                      <a16:creationId xmlns:a16="http://schemas.microsoft.com/office/drawing/2014/main" id="{4E2C6A6D-6868-344A-8B6D-7879FC94C520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5588000" y="343408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78" name="Picture 45" descr="desktop_computer_stylized_medium">
                    <a:extLst>
                      <a:ext uri="{FF2B5EF4-FFF2-40B4-BE49-F238E27FC236}">
                        <a16:creationId xmlns:a16="http://schemas.microsoft.com/office/drawing/2014/main" id="{241FED28-3695-BF44-9514-315EAD53285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79" name="Freeform 46">
                    <a:extLst>
                      <a:ext uri="{FF2B5EF4-FFF2-40B4-BE49-F238E27FC236}">
                        <a16:creationId xmlns:a16="http://schemas.microsoft.com/office/drawing/2014/main" id="{2B011CDD-EC17-8A46-97F7-9084D9FC850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69" name="Group 44">
                  <a:extLst>
                    <a:ext uri="{FF2B5EF4-FFF2-40B4-BE49-F238E27FC236}">
                      <a16:creationId xmlns:a16="http://schemas.microsoft.com/office/drawing/2014/main" id="{7F3E3005-6E4C-2E48-BEB0-D7DCE47F5BA3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380480" y="3149600"/>
                  <a:ext cx="568960" cy="481140"/>
                  <a:chOff x="-44" y="1473"/>
                  <a:chExt cx="981" cy="1105"/>
                </a:xfrm>
              </p:grpSpPr>
              <p:pic>
                <p:nvPicPr>
                  <p:cNvPr id="176" name="Picture 45" descr="desktop_computer_stylized_medium">
                    <a:extLst>
                      <a:ext uri="{FF2B5EF4-FFF2-40B4-BE49-F238E27FC236}">
                        <a16:creationId xmlns:a16="http://schemas.microsoft.com/office/drawing/2014/main" id="{2F69E930-531C-CC49-9369-A6258D2C3DF6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3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77" name="Freeform 46">
                    <a:extLst>
                      <a:ext uri="{FF2B5EF4-FFF2-40B4-BE49-F238E27FC236}">
                        <a16:creationId xmlns:a16="http://schemas.microsoft.com/office/drawing/2014/main" id="{275B5DF6-0840-1741-A596-61D1E7D339AF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  <a:cs typeface="+mn-cs"/>
                    </a:endParaRPr>
                  </a:p>
                </p:txBody>
              </p:sp>
            </p:grpSp>
            <p:pic>
              <p:nvPicPr>
                <p:cNvPr id="174" name="Picture 3">
                  <a:extLst>
                    <a:ext uri="{FF2B5EF4-FFF2-40B4-BE49-F238E27FC236}">
                      <a16:creationId xmlns:a16="http://schemas.microsoft.com/office/drawing/2014/main" id="{99A8D395-2415-D740-B879-CB64DE3E7C1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54313" y="2847741"/>
                  <a:ext cx="677800" cy="3015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  <p:pic>
              <p:nvPicPr>
                <p:cNvPr id="175" name="Picture 3">
                  <a:extLst>
                    <a:ext uri="{FF2B5EF4-FFF2-40B4-BE49-F238E27FC236}">
                      <a16:creationId xmlns:a16="http://schemas.microsoft.com/office/drawing/2014/main" id="{7E37AF4C-6642-944F-893E-8F764A201EC7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4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3874949" y="2116102"/>
                  <a:ext cx="676212" cy="30154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=""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blurRad="63500" dist="38099" dir="2700000" algn="ctr" rotWithShape="0">
                          <a:schemeClr val="bg2">
                            <a:alpha val="74998"/>
                          </a:schemeClr>
                        </a:outerShdw>
                      </a:effectLst>
                    </a14:hiddenEffects>
                  </a:ext>
                </a:extLst>
              </p:spPr>
            </p:pic>
          </p:grpSp>
          <p:grpSp>
            <p:nvGrpSpPr>
              <p:cNvPr id="121" name="Group 120">
                <a:extLst>
                  <a:ext uri="{FF2B5EF4-FFF2-40B4-BE49-F238E27FC236}">
                    <a16:creationId xmlns:a16="http://schemas.microsoft.com/office/drawing/2014/main" id="{BC8817A8-53E1-E640-9C0B-D148675E84B3}"/>
                  </a:ext>
                </a:extLst>
              </p:cNvPr>
              <p:cNvGrpSpPr/>
              <p:nvPr/>
            </p:nvGrpSpPr>
            <p:grpSpPr>
              <a:xfrm>
                <a:off x="5398824" y="2310984"/>
                <a:ext cx="746763" cy="344773"/>
                <a:chOff x="3668110" y="2448910"/>
                <a:chExt cx="3794234" cy="2165130"/>
              </a:xfrm>
            </p:grpSpPr>
            <p:sp>
              <p:nvSpPr>
                <p:cNvPr id="138" name="Rectangle 137">
                  <a:extLst>
                    <a:ext uri="{FF2B5EF4-FFF2-40B4-BE49-F238E27FC236}">
                      <a16:creationId xmlns:a16="http://schemas.microsoft.com/office/drawing/2014/main" id="{3B86E610-C8E9-A14E-BADA-D521477BFA53}"/>
                    </a:ext>
                  </a:extLst>
                </p:cNvPr>
                <p:cNvSpPr/>
                <p:nvPr/>
              </p:nvSpPr>
              <p:spPr>
                <a:xfrm>
                  <a:off x="3668110" y="3741409"/>
                  <a:ext cx="3780587" cy="872631"/>
                </a:xfrm>
                <a:prstGeom prst="rect">
                  <a:avLst/>
                </a:pr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Freeform 138">
                  <a:extLst>
                    <a:ext uri="{FF2B5EF4-FFF2-40B4-BE49-F238E27FC236}">
                      <a16:creationId xmlns:a16="http://schemas.microsoft.com/office/drawing/2014/main" id="{09BCF10E-F11E-0940-9427-2C52D3A04423}"/>
                    </a:ext>
                  </a:extLst>
                </p:cNvPr>
                <p:cNvSpPr/>
                <p:nvPr/>
              </p:nvSpPr>
              <p:spPr>
                <a:xfrm>
                  <a:off x="3678620" y="2448910"/>
                  <a:ext cx="3783724" cy="1324303"/>
                </a:xfrm>
                <a:custGeom>
                  <a:avLst/>
                  <a:gdLst>
                    <a:gd name="connsiteX0" fmla="*/ 0 w 3783724"/>
                    <a:gd name="connsiteY0" fmla="*/ 1313793 h 1324303"/>
                    <a:gd name="connsiteX1" fmla="*/ 0 w 3783724"/>
                    <a:gd name="connsiteY1" fmla="*/ 1313793 h 1324303"/>
                    <a:gd name="connsiteX2" fmla="*/ 252248 w 3783724"/>
                    <a:gd name="connsiteY2" fmla="*/ 0 h 1324303"/>
                    <a:gd name="connsiteX3" fmla="*/ 3415862 w 3783724"/>
                    <a:gd name="connsiteY3" fmla="*/ 21020 h 1324303"/>
                    <a:gd name="connsiteX4" fmla="*/ 3783724 w 3783724"/>
                    <a:gd name="connsiteY4" fmla="*/ 1324303 h 1324303"/>
                    <a:gd name="connsiteX5" fmla="*/ 0 w 3783724"/>
                    <a:gd name="connsiteY5" fmla="*/ 1313793 h 132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83724" h="1324303">
                      <a:moveTo>
                        <a:pt x="0" y="1313793"/>
                      </a:moveTo>
                      <a:lnTo>
                        <a:pt x="0" y="1313793"/>
                      </a:lnTo>
                      <a:lnTo>
                        <a:pt x="252248" y="0"/>
                      </a:lnTo>
                      <a:lnTo>
                        <a:pt x="3415862" y="21020"/>
                      </a:lnTo>
                      <a:lnTo>
                        <a:pt x="3783724" y="1324303"/>
                      </a:lnTo>
                      <a:lnTo>
                        <a:pt x="0" y="1313793"/>
                      </a:lnTo>
                      <a:close/>
                    </a:path>
                  </a:pathLst>
                </a:custGeom>
                <a:solidFill>
                  <a:srgbClr val="B8C2C9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40" name="Group 139">
                  <a:extLst>
                    <a:ext uri="{FF2B5EF4-FFF2-40B4-BE49-F238E27FC236}">
                      <a16:creationId xmlns:a16="http://schemas.microsoft.com/office/drawing/2014/main" id="{74F91BDF-2C7D-004F-9F7E-3424FDD7E858}"/>
                    </a:ext>
                  </a:extLst>
                </p:cNvPr>
                <p:cNvGrpSpPr/>
                <p:nvPr/>
              </p:nvGrpSpPr>
              <p:grpSpPr>
                <a:xfrm>
                  <a:off x="3941378" y="2603243"/>
                  <a:ext cx="3202061" cy="1066110"/>
                  <a:chOff x="7939341" y="3037317"/>
                  <a:chExt cx="897649" cy="353919"/>
                </a:xfrm>
              </p:grpSpPr>
              <p:sp>
                <p:nvSpPr>
                  <p:cNvPr id="141" name="Freeform 140">
                    <a:extLst>
                      <a:ext uri="{FF2B5EF4-FFF2-40B4-BE49-F238E27FC236}">
                        <a16:creationId xmlns:a16="http://schemas.microsoft.com/office/drawing/2014/main" id="{866D5738-B1DB-A64F-B2FF-D00B6DCAFBC8}"/>
                      </a:ext>
                    </a:extLst>
                  </p:cNvPr>
                  <p:cNvSpPr/>
                  <p:nvPr/>
                </p:nvSpPr>
                <p:spPr>
                  <a:xfrm>
                    <a:off x="7964170" y="30373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2" name="Freeform 141">
                    <a:extLst>
                      <a:ext uri="{FF2B5EF4-FFF2-40B4-BE49-F238E27FC236}">
                        <a16:creationId xmlns:a16="http://schemas.microsoft.com/office/drawing/2014/main" id="{8F3D5853-4CB9-3346-8B27-854B90D8207B}"/>
                      </a:ext>
                    </a:extLst>
                  </p:cNvPr>
                  <p:cNvSpPr/>
                  <p:nvPr/>
                </p:nvSpPr>
                <p:spPr>
                  <a:xfrm>
                    <a:off x="8519948" y="32067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3" name="Freeform 142">
                    <a:extLst>
                      <a:ext uri="{FF2B5EF4-FFF2-40B4-BE49-F238E27FC236}">
                        <a16:creationId xmlns:a16="http://schemas.microsoft.com/office/drawing/2014/main" id="{114FA665-825C-3446-AE24-97A1A9B094BE}"/>
                      </a:ext>
                    </a:extLst>
                  </p:cNvPr>
                  <p:cNvSpPr/>
                  <p:nvPr/>
                </p:nvSpPr>
                <p:spPr>
                  <a:xfrm>
                    <a:off x="7939341" y="32067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44" name="Freeform 143">
                    <a:extLst>
                      <a:ext uri="{FF2B5EF4-FFF2-40B4-BE49-F238E27FC236}">
                        <a16:creationId xmlns:a16="http://schemas.microsoft.com/office/drawing/2014/main" id="{CF92E888-6087-BF4C-9FD9-B93CB8E3684F}"/>
                      </a:ext>
                    </a:extLst>
                  </p:cNvPr>
                  <p:cNvSpPr/>
                  <p:nvPr/>
                </p:nvSpPr>
                <p:spPr>
                  <a:xfrm>
                    <a:off x="8047413" y="31234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122" name="Group 121">
                <a:extLst>
                  <a:ext uri="{FF2B5EF4-FFF2-40B4-BE49-F238E27FC236}">
                    <a16:creationId xmlns:a16="http://schemas.microsoft.com/office/drawing/2014/main" id="{4DD0CB96-FF06-0747-8D6C-17B6E3D64A00}"/>
                  </a:ext>
                </a:extLst>
              </p:cNvPr>
              <p:cNvGrpSpPr/>
              <p:nvPr/>
            </p:nvGrpSpPr>
            <p:grpSpPr>
              <a:xfrm>
                <a:off x="7290083" y="3122951"/>
                <a:ext cx="746763" cy="344773"/>
                <a:chOff x="3668110" y="2448910"/>
                <a:chExt cx="3794234" cy="2165130"/>
              </a:xfrm>
            </p:grpSpPr>
            <p:sp>
              <p:nvSpPr>
                <p:cNvPr id="131" name="Rectangle 130">
                  <a:extLst>
                    <a:ext uri="{FF2B5EF4-FFF2-40B4-BE49-F238E27FC236}">
                      <a16:creationId xmlns:a16="http://schemas.microsoft.com/office/drawing/2014/main" id="{BBE4C02F-92B5-E34A-8A31-6DCFE62E955D}"/>
                    </a:ext>
                  </a:extLst>
                </p:cNvPr>
                <p:cNvSpPr/>
                <p:nvPr/>
              </p:nvSpPr>
              <p:spPr>
                <a:xfrm>
                  <a:off x="3668110" y="3741409"/>
                  <a:ext cx="3780587" cy="872631"/>
                </a:xfrm>
                <a:prstGeom prst="rect">
                  <a:avLst/>
                </a:pr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2" name="Freeform 131">
                  <a:extLst>
                    <a:ext uri="{FF2B5EF4-FFF2-40B4-BE49-F238E27FC236}">
                      <a16:creationId xmlns:a16="http://schemas.microsoft.com/office/drawing/2014/main" id="{FC68E576-D54E-734B-8697-D893832C877A}"/>
                    </a:ext>
                  </a:extLst>
                </p:cNvPr>
                <p:cNvSpPr/>
                <p:nvPr/>
              </p:nvSpPr>
              <p:spPr>
                <a:xfrm>
                  <a:off x="3678620" y="2448910"/>
                  <a:ext cx="3783724" cy="1324303"/>
                </a:xfrm>
                <a:custGeom>
                  <a:avLst/>
                  <a:gdLst>
                    <a:gd name="connsiteX0" fmla="*/ 0 w 3783724"/>
                    <a:gd name="connsiteY0" fmla="*/ 1313793 h 1324303"/>
                    <a:gd name="connsiteX1" fmla="*/ 0 w 3783724"/>
                    <a:gd name="connsiteY1" fmla="*/ 1313793 h 1324303"/>
                    <a:gd name="connsiteX2" fmla="*/ 252248 w 3783724"/>
                    <a:gd name="connsiteY2" fmla="*/ 0 h 1324303"/>
                    <a:gd name="connsiteX3" fmla="*/ 3415862 w 3783724"/>
                    <a:gd name="connsiteY3" fmla="*/ 21020 h 1324303"/>
                    <a:gd name="connsiteX4" fmla="*/ 3783724 w 3783724"/>
                    <a:gd name="connsiteY4" fmla="*/ 1324303 h 1324303"/>
                    <a:gd name="connsiteX5" fmla="*/ 0 w 3783724"/>
                    <a:gd name="connsiteY5" fmla="*/ 1313793 h 132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83724" h="1324303">
                      <a:moveTo>
                        <a:pt x="0" y="1313793"/>
                      </a:moveTo>
                      <a:lnTo>
                        <a:pt x="0" y="1313793"/>
                      </a:lnTo>
                      <a:lnTo>
                        <a:pt x="252248" y="0"/>
                      </a:lnTo>
                      <a:lnTo>
                        <a:pt x="3415862" y="21020"/>
                      </a:lnTo>
                      <a:lnTo>
                        <a:pt x="3783724" y="1324303"/>
                      </a:lnTo>
                      <a:lnTo>
                        <a:pt x="0" y="1313793"/>
                      </a:lnTo>
                      <a:close/>
                    </a:path>
                  </a:pathLst>
                </a:custGeom>
                <a:solidFill>
                  <a:srgbClr val="B8C2C9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33" name="Group 132">
                  <a:extLst>
                    <a:ext uri="{FF2B5EF4-FFF2-40B4-BE49-F238E27FC236}">
                      <a16:creationId xmlns:a16="http://schemas.microsoft.com/office/drawing/2014/main" id="{B96132C5-D867-5746-8DB9-936FC4CA34AB}"/>
                    </a:ext>
                  </a:extLst>
                </p:cNvPr>
                <p:cNvGrpSpPr/>
                <p:nvPr/>
              </p:nvGrpSpPr>
              <p:grpSpPr>
                <a:xfrm>
                  <a:off x="3941378" y="2603243"/>
                  <a:ext cx="3202061" cy="1066110"/>
                  <a:chOff x="7939341" y="3037317"/>
                  <a:chExt cx="897649" cy="353919"/>
                </a:xfrm>
              </p:grpSpPr>
              <p:sp>
                <p:nvSpPr>
                  <p:cNvPr id="134" name="Freeform 133">
                    <a:extLst>
                      <a:ext uri="{FF2B5EF4-FFF2-40B4-BE49-F238E27FC236}">
                        <a16:creationId xmlns:a16="http://schemas.microsoft.com/office/drawing/2014/main" id="{F331719B-2E38-6C46-8045-A59B4810FCF3}"/>
                      </a:ext>
                    </a:extLst>
                  </p:cNvPr>
                  <p:cNvSpPr/>
                  <p:nvPr/>
                </p:nvSpPr>
                <p:spPr>
                  <a:xfrm>
                    <a:off x="7964170" y="30373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5" name="Freeform 134">
                    <a:extLst>
                      <a:ext uri="{FF2B5EF4-FFF2-40B4-BE49-F238E27FC236}">
                        <a16:creationId xmlns:a16="http://schemas.microsoft.com/office/drawing/2014/main" id="{0FAF6128-2431-6D43-969E-D212F9385490}"/>
                      </a:ext>
                    </a:extLst>
                  </p:cNvPr>
                  <p:cNvSpPr/>
                  <p:nvPr/>
                </p:nvSpPr>
                <p:spPr>
                  <a:xfrm>
                    <a:off x="8519948" y="32067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6" name="Freeform 135">
                    <a:extLst>
                      <a:ext uri="{FF2B5EF4-FFF2-40B4-BE49-F238E27FC236}">
                        <a16:creationId xmlns:a16="http://schemas.microsoft.com/office/drawing/2014/main" id="{105D7E56-FF41-A349-A7F2-51A25370D45A}"/>
                      </a:ext>
                    </a:extLst>
                  </p:cNvPr>
                  <p:cNvSpPr/>
                  <p:nvPr/>
                </p:nvSpPr>
                <p:spPr>
                  <a:xfrm>
                    <a:off x="7939341" y="32067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7" name="Freeform 136">
                    <a:extLst>
                      <a:ext uri="{FF2B5EF4-FFF2-40B4-BE49-F238E27FC236}">
                        <a16:creationId xmlns:a16="http://schemas.microsoft.com/office/drawing/2014/main" id="{406FE8BF-E5DA-3A43-8C2C-0214135AEF61}"/>
                      </a:ext>
                    </a:extLst>
                  </p:cNvPr>
                  <p:cNvSpPr/>
                  <p:nvPr/>
                </p:nvSpPr>
                <p:spPr>
                  <a:xfrm>
                    <a:off x="8047413" y="31234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123" name="Group 122">
                <a:extLst>
                  <a:ext uri="{FF2B5EF4-FFF2-40B4-BE49-F238E27FC236}">
                    <a16:creationId xmlns:a16="http://schemas.microsoft.com/office/drawing/2014/main" id="{61382BC6-B124-C34A-AF5F-106CD750D54D}"/>
                  </a:ext>
                </a:extLst>
              </p:cNvPr>
              <p:cNvGrpSpPr/>
              <p:nvPr/>
            </p:nvGrpSpPr>
            <p:grpSpPr>
              <a:xfrm>
                <a:off x="5371262" y="3020518"/>
                <a:ext cx="746763" cy="344773"/>
                <a:chOff x="3668110" y="2448910"/>
                <a:chExt cx="3794234" cy="2165130"/>
              </a:xfrm>
            </p:grpSpPr>
            <p:sp>
              <p:nvSpPr>
                <p:cNvPr id="124" name="Rectangle 123">
                  <a:extLst>
                    <a:ext uri="{FF2B5EF4-FFF2-40B4-BE49-F238E27FC236}">
                      <a16:creationId xmlns:a16="http://schemas.microsoft.com/office/drawing/2014/main" id="{F54875C8-3537-534D-8699-79202C6EF3CC}"/>
                    </a:ext>
                  </a:extLst>
                </p:cNvPr>
                <p:cNvSpPr/>
                <p:nvPr/>
              </p:nvSpPr>
              <p:spPr>
                <a:xfrm>
                  <a:off x="3668110" y="3741409"/>
                  <a:ext cx="3780587" cy="872631"/>
                </a:xfrm>
                <a:prstGeom prst="rect">
                  <a:avLst/>
                </a:prstGeom>
                <a:gradFill>
                  <a:gsLst>
                    <a:gs pos="0">
                      <a:srgbClr val="B8C2C9"/>
                    </a:gs>
                    <a:gs pos="21000">
                      <a:schemeClr val="bg1"/>
                    </a:gs>
                    <a:gs pos="60000">
                      <a:srgbClr val="D6DCE0"/>
                    </a:gs>
                    <a:gs pos="100000">
                      <a:srgbClr val="B8C2C9"/>
                    </a:gs>
                  </a:gsLst>
                  <a:lin ang="0" scaled="0"/>
                </a:gradFill>
                <a:ln w="6350"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25" name="Freeform 124">
                  <a:extLst>
                    <a:ext uri="{FF2B5EF4-FFF2-40B4-BE49-F238E27FC236}">
                      <a16:creationId xmlns:a16="http://schemas.microsoft.com/office/drawing/2014/main" id="{37C804ED-78E1-0B43-8D28-3CBDFC6F9751}"/>
                    </a:ext>
                  </a:extLst>
                </p:cNvPr>
                <p:cNvSpPr/>
                <p:nvPr/>
              </p:nvSpPr>
              <p:spPr>
                <a:xfrm>
                  <a:off x="3678620" y="2448910"/>
                  <a:ext cx="3783724" cy="1324303"/>
                </a:xfrm>
                <a:custGeom>
                  <a:avLst/>
                  <a:gdLst>
                    <a:gd name="connsiteX0" fmla="*/ 0 w 3783724"/>
                    <a:gd name="connsiteY0" fmla="*/ 1313793 h 1324303"/>
                    <a:gd name="connsiteX1" fmla="*/ 0 w 3783724"/>
                    <a:gd name="connsiteY1" fmla="*/ 1313793 h 1324303"/>
                    <a:gd name="connsiteX2" fmla="*/ 252248 w 3783724"/>
                    <a:gd name="connsiteY2" fmla="*/ 0 h 1324303"/>
                    <a:gd name="connsiteX3" fmla="*/ 3415862 w 3783724"/>
                    <a:gd name="connsiteY3" fmla="*/ 21020 h 1324303"/>
                    <a:gd name="connsiteX4" fmla="*/ 3783724 w 3783724"/>
                    <a:gd name="connsiteY4" fmla="*/ 1324303 h 1324303"/>
                    <a:gd name="connsiteX5" fmla="*/ 0 w 3783724"/>
                    <a:gd name="connsiteY5" fmla="*/ 1313793 h 132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83724" h="1324303">
                      <a:moveTo>
                        <a:pt x="0" y="1313793"/>
                      </a:moveTo>
                      <a:lnTo>
                        <a:pt x="0" y="1313793"/>
                      </a:lnTo>
                      <a:lnTo>
                        <a:pt x="252248" y="0"/>
                      </a:lnTo>
                      <a:lnTo>
                        <a:pt x="3415862" y="21020"/>
                      </a:lnTo>
                      <a:lnTo>
                        <a:pt x="3783724" y="1324303"/>
                      </a:lnTo>
                      <a:lnTo>
                        <a:pt x="0" y="1313793"/>
                      </a:lnTo>
                      <a:close/>
                    </a:path>
                  </a:pathLst>
                </a:custGeom>
                <a:solidFill>
                  <a:srgbClr val="B8C2C9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029B3492-B39F-9C4E-9E12-23A21BE7194F}"/>
                    </a:ext>
                  </a:extLst>
                </p:cNvPr>
                <p:cNvGrpSpPr/>
                <p:nvPr/>
              </p:nvGrpSpPr>
              <p:grpSpPr>
                <a:xfrm>
                  <a:off x="3941378" y="2603243"/>
                  <a:ext cx="3202061" cy="1066110"/>
                  <a:chOff x="7939341" y="3037317"/>
                  <a:chExt cx="897649" cy="353919"/>
                </a:xfrm>
              </p:grpSpPr>
              <p:sp>
                <p:nvSpPr>
                  <p:cNvPr id="127" name="Freeform 126">
                    <a:extLst>
                      <a:ext uri="{FF2B5EF4-FFF2-40B4-BE49-F238E27FC236}">
                        <a16:creationId xmlns:a16="http://schemas.microsoft.com/office/drawing/2014/main" id="{3146775C-54FD-D548-A314-3302205C36ED}"/>
                      </a:ext>
                    </a:extLst>
                  </p:cNvPr>
                  <p:cNvSpPr/>
                  <p:nvPr/>
                </p:nvSpPr>
                <p:spPr>
                  <a:xfrm>
                    <a:off x="7964170" y="30373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8" name="Freeform 127">
                    <a:extLst>
                      <a:ext uri="{FF2B5EF4-FFF2-40B4-BE49-F238E27FC236}">
                        <a16:creationId xmlns:a16="http://schemas.microsoft.com/office/drawing/2014/main" id="{7C1051E3-E4D3-EA4F-B5CF-25F7520318D1}"/>
                      </a:ext>
                    </a:extLst>
                  </p:cNvPr>
                  <p:cNvSpPr/>
                  <p:nvPr/>
                </p:nvSpPr>
                <p:spPr>
                  <a:xfrm>
                    <a:off x="8519948" y="32067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9" name="Freeform 128">
                    <a:extLst>
                      <a:ext uri="{FF2B5EF4-FFF2-40B4-BE49-F238E27FC236}">
                        <a16:creationId xmlns:a16="http://schemas.microsoft.com/office/drawing/2014/main" id="{06D6E15E-1DE1-A94F-AE8B-1AB24533AFE8}"/>
                      </a:ext>
                    </a:extLst>
                  </p:cNvPr>
                  <p:cNvSpPr/>
                  <p:nvPr/>
                </p:nvSpPr>
                <p:spPr>
                  <a:xfrm>
                    <a:off x="7939341" y="32067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30" name="Freeform 129">
                    <a:extLst>
                      <a:ext uri="{FF2B5EF4-FFF2-40B4-BE49-F238E27FC236}">
                        <a16:creationId xmlns:a16="http://schemas.microsoft.com/office/drawing/2014/main" id="{68FA2054-559F-3D4E-8F12-33A0DEB0D2B1}"/>
                      </a:ext>
                    </a:extLst>
                  </p:cNvPr>
                  <p:cNvSpPr/>
                  <p:nvPr/>
                </p:nvSpPr>
                <p:spPr>
                  <a:xfrm>
                    <a:off x="8047413" y="31234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188" name="Group 187">
              <a:extLst>
                <a:ext uri="{FF2B5EF4-FFF2-40B4-BE49-F238E27FC236}">
                  <a16:creationId xmlns:a16="http://schemas.microsoft.com/office/drawing/2014/main" id="{88092B4B-73A7-B84A-B44A-87B3F8EE42A7}"/>
                </a:ext>
              </a:extLst>
            </p:cNvPr>
            <p:cNvGrpSpPr/>
            <p:nvPr/>
          </p:nvGrpSpPr>
          <p:grpSpPr>
            <a:xfrm>
              <a:off x="3510443" y="3070406"/>
              <a:ext cx="746763" cy="344773"/>
              <a:chOff x="3668110" y="2448910"/>
              <a:chExt cx="3794234" cy="2165130"/>
            </a:xfrm>
          </p:grpSpPr>
          <p:sp>
            <p:nvSpPr>
              <p:cNvPr id="189" name="Rectangle 188">
                <a:extLst>
                  <a:ext uri="{FF2B5EF4-FFF2-40B4-BE49-F238E27FC236}">
                    <a16:creationId xmlns:a16="http://schemas.microsoft.com/office/drawing/2014/main" id="{200081AD-DFBF-1947-B539-A661D799E72B}"/>
                  </a:ext>
                </a:extLst>
              </p:cNvPr>
              <p:cNvSpPr/>
              <p:nvPr/>
            </p:nvSpPr>
            <p:spPr>
              <a:xfrm>
                <a:off x="3668110" y="3741409"/>
                <a:ext cx="3780587" cy="872631"/>
              </a:xfrm>
              <a:prstGeom prst="rect">
                <a:avLst/>
              </a:pr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90" name="Freeform 189">
                <a:extLst>
                  <a:ext uri="{FF2B5EF4-FFF2-40B4-BE49-F238E27FC236}">
                    <a16:creationId xmlns:a16="http://schemas.microsoft.com/office/drawing/2014/main" id="{DFB88302-207F-7041-A836-DBC7ED27F4DD}"/>
                  </a:ext>
                </a:extLst>
              </p:cNvPr>
              <p:cNvSpPr/>
              <p:nvPr/>
            </p:nvSpPr>
            <p:spPr>
              <a:xfrm>
                <a:off x="3678620" y="2448910"/>
                <a:ext cx="3783724" cy="1324303"/>
              </a:xfrm>
              <a:custGeom>
                <a:avLst/>
                <a:gdLst>
                  <a:gd name="connsiteX0" fmla="*/ 0 w 3783724"/>
                  <a:gd name="connsiteY0" fmla="*/ 1313793 h 1324303"/>
                  <a:gd name="connsiteX1" fmla="*/ 0 w 3783724"/>
                  <a:gd name="connsiteY1" fmla="*/ 1313793 h 1324303"/>
                  <a:gd name="connsiteX2" fmla="*/ 252248 w 3783724"/>
                  <a:gd name="connsiteY2" fmla="*/ 0 h 1324303"/>
                  <a:gd name="connsiteX3" fmla="*/ 3415862 w 3783724"/>
                  <a:gd name="connsiteY3" fmla="*/ 21020 h 1324303"/>
                  <a:gd name="connsiteX4" fmla="*/ 3783724 w 3783724"/>
                  <a:gd name="connsiteY4" fmla="*/ 1324303 h 1324303"/>
                  <a:gd name="connsiteX5" fmla="*/ 0 w 3783724"/>
                  <a:gd name="connsiteY5" fmla="*/ 1313793 h 13243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3783724" h="1324303">
                    <a:moveTo>
                      <a:pt x="0" y="1313793"/>
                    </a:moveTo>
                    <a:lnTo>
                      <a:pt x="0" y="1313793"/>
                    </a:lnTo>
                    <a:lnTo>
                      <a:pt x="252248" y="0"/>
                    </a:lnTo>
                    <a:lnTo>
                      <a:pt x="3415862" y="21020"/>
                    </a:lnTo>
                    <a:lnTo>
                      <a:pt x="3783724" y="1324303"/>
                    </a:lnTo>
                    <a:lnTo>
                      <a:pt x="0" y="1313793"/>
                    </a:lnTo>
                    <a:close/>
                  </a:path>
                </a:pathLst>
              </a:cu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grpSp>
            <p:nvGrpSpPr>
              <p:cNvPr id="191" name="Group 190">
                <a:extLst>
                  <a:ext uri="{FF2B5EF4-FFF2-40B4-BE49-F238E27FC236}">
                    <a16:creationId xmlns:a16="http://schemas.microsoft.com/office/drawing/2014/main" id="{5A1C7D64-8BED-D44B-9F41-2A71D08A3062}"/>
                  </a:ext>
                </a:extLst>
              </p:cNvPr>
              <p:cNvGrpSpPr/>
              <p:nvPr/>
            </p:nvGrpSpPr>
            <p:grpSpPr>
              <a:xfrm>
                <a:off x="3941378" y="2603243"/>
                <a:ext cx="3202061" cy="1066110"/>
                <a:chOff x="7939341" y="3037317"/>
                <a:chExt cx="897649" cy="353919"/>
              </a:xfrm>
            </p:grpSpPr>
            <p:sp>
              <p:nvSpPr>
                <p:cNvPr id="192" name="Freeform 191">
                  <a:extLst>
                    <a:ext uri="{FF2B5EF4-FFF2-40B4-BE49-F238E27FC236}">
                      <a16:creationId xmlns:a16="http://schemas.microsoft.com/office/drawing/2014/main" id="{AC3DE160-A795-FB4B-AEE9-AB6FD5F7BAB7}"/>
                    </a:ext>
                  </a:extLst>
                </p:cNvPr>
                <p:cNvSpPr/>
                <p:nvPr/>
              </p:nvSpPr>
              <p:spPr>
                <a:xfrm>
                  <a:off x="7964170" y="30373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3" name="Freeform 192">
                  <a:extLst>
                    <a:ext uri="{FF2B5EF4-FFF2-40B4-BE49-F238E27FC236}">
                      <a16:creationId xmlns:a16="http://schemas.microsoft.com/office/drawing/2014/main" id="{0795C6B9-582B-1C4C-94D8-E6BE17D986CC}"/>
                    </a:ext>
                  </a:extLst>
                </p:cNvPr>
                <p:cNvSpPr/>
                <p:nvPr/>
              </p:nvSpPr>
              <p:spPr>
                <a:xfrm>
                  <a:off x="8519948" y="32067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4" name="Freeform 193">
                  <a:extLst>
                    <a:ext uri="{FF2B5EF4-FFF2-40B4-BE49-F238E27FC236}">
                      <a16:creationId xmlns:a16="http://schemas.microsoft.com/office/drawing/2014/main" id="{D9D86823-997E-6E44-B47F-086D7D2EDA66}"/>
                    </a:ext>
                  </a:extLst>
                </p:cNvPr>
                <p:cNvSpPr/>
                <p:nvPr/>
              </p:nvSpPr>
              <p:spPr>
                <a:xfrm>
                  <a:off x="7939341" y="32067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95" name="Freeform 194">
                  <a:extLst>
                    <a:ext uri="{FF2B5EF4-FFF2-40B4-BE49-F238E27FC236}">
                      <a16:creationId xmlns:a16="http://schemas.microsoft.com/office/drawing/2014/main" id="{BF0DBBF3-4106-7A4E-9218-F47B958ADE7D}"/>
                    </a:ext>
                  </a:extLst>
                </p:cNvPr>
                <p:cNvSpPr/>
                <p:nvPr/>
              </p:nvSpPr>
              <p:spPr>
                <a:xfrm>
                  <a:off x="8047413" y="31234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D96886CC-5033-5310-BFBA-8FB33B7557A8}"/>
                  </a:ext>
                </a:extLst>
              </p14:cNvPr>
              <p14:cNvContentPartPr/>
              <p14:nvPr/>
            </p14:nvContentPartPr>
            <p14:xfrm>
              <a:off x="681480" y="321840"/>
              <a:ext cx="11377080" cy="617796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D96886CC-5033-5310-BFBA-8FB33B7557A8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672120" y="312480"/>
                <a:ext cx="11395800" cy="619668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TextBox 74">
            <a:extLst>
              <a:ext uri="{FF2B5EF4-FFF2-40B4-BE49-F238E27FC236}">
                <a16:creationId xmlns:a16="http://schemas.microsoft.com/office/drawing/2014/main" id="{FBA86C86-8E76-02E5-7B3D-1842258F342F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392288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0B7A7E-4D2E-8C09-01AA-7FCD61F789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Switches vs. Routers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8BEDFD-2319-564F-7414-038C86DCB1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7445536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2EEA2-606C-0064-6389-3FE89F2E0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Switches vs. Routers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FF079C-A952-5669-2E39-CDA28C05447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IN" dirty="0"/>
              <a:t>Switches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81FB89-57D0-16F8-B511-24AEB5BD9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332410" cy="3684588"/>
          </a:xfrm>
        </p:spPr>
        <p:txBody>
          <a:bodyPr>
            <a:normAutofit lnSpcReduction="10000"/>
          </a:bodyPr>
          <a:lstStyle/>
          <a:p>
            <a:r>
              <a:rPr lang="en-IN" dirty="0"/>
              <a:t>Process frames up to layer-2.</a:t>
            </a:r>
          </a:p>
          <a:p>
            <a:r>
              <a:rPr lang="en-IN" dirty="0"/>
              <a:t>Spanning tree topology.</a:t>
            </a:r>
          </a:p>
          <a:p>
            <a:r>
              <a:rPr lang="en-IN" dirty="0"/>
              <a:t>MAC addressing is flat.</a:t>
            </a:r>
          </a:p>
          <a:p>
            <a:r>
              <a:rPr lang="en-IN" dirty="0"/>
              <a:t>Often handles broadcast frames.</a:t>
            </a:r>
          </a:p>
          <a:p>
            <a:r>
              <a:rPr lang="en-IN" dirty="0"/>
              <a:t>Small per-packet processing time.</a:t>
            </a:r>
          </a:p>
          <a:p>
            <a:r>
              <a:rPr lang="en-IN" dirty="0"/>
              <a:t>Plug and play. Static configuration is not needed.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A7790B7-3143-9A89-9C45-47499739FA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IN" dirty="0"/>
              <a:t>Routers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3C6D55-8918-93B9-0E23-6CB0D039038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505075"/>
            <a:ext cx="5667499" cy="3684588"/>
          </a:xfrm>
        </p:spPr>
        <p:txBody>
          <a:bodyPr>
            <a:normAutofit lnSpcReduction="10000"/>
          </a:bodyPr>
          <a:lstStyle/>
          <a:p>
            <a:r>
              <a:rPr lang="en-IN" dirty="0"/>
              <a:t>Process datagram up to layer-3.</a:t>
            </a:r>
          </a:p>
          <a:p>
            <a:r>
              <a:rPr lang="en-IN" dirty="0"/>
              <a:t>Network topology may have loops.</a:t>
            </a:r>
          </a:p>
          <a:p>
            <a:r>
              <a:rPr lang="en-IN" dirty="0"/>
              <a:t>Network addressing is hierarchical.</a:t>
            </a:r>
          </a:p>
          <a:p>
            <a:r>
              <a:rPr lang="en-IN" dirty="0"/>
              <a:t>Don’t forward broadcast datagrams.</a:t>
            </a:r>
          </a:p>
          <a:p>
            <a:r>
              <a:rPr lang="en-IN" dirty="0"/>
              <a:t>Large per-packet processing time.</a:t>
            </a:r>
          </a:p>
          <a:p>
            <a:r>
              <a:rPr lang="en-IN" dirty="0"/>
              <a:t>Need a network administrator to configure the IP addresses of router interfaces.</a:t>
            </a:r>
          </a:p>
        </p:txBody>
      </p:sp>
    </p:spTree>
    <p:extLst>
      <p:ext uri="{BB962C8B-B14F-4D97-AF65-F5344CB8AC3E}">
        <p14:creationId xmlns:p14="http://schemas.microsoft.com/office/powerpoint/2010/main" val="105193921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7E131-8630-8ACA-6AB7-2D66AADEDF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E4AAAE-EEC7-42CE-9426-54A2B47EA8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Suppose, IIITD has a hierarchy of switches that are connected to all departments; however, we don’t want to broadcast CSE packets to ECE and so on. How can we achieve this?</a:t>
            </a:r>
          </a:p>
          <a:p>
            <a:endParaRPr lang="en-IN" dirty="0"/>
          </a:p>
          <a:p>
            <a:r>
              <a:rPr lang="en-IN" dirty="0"/>
              <a:t>One switch may be connected to more than one department or each switch may be connected to more than one departments.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75722ED4-FDEE-192F-93C1-42560B35B4C8}"/>
                  </a:ext>
                </a:extLst>
              </p14:cNvPr>
              <p14:cNvContentPartPr/>
              <p14:nvPr/>
            </p14:nvContentPartPr>
            <p14:xfrm>
              <a:off x="4203720" y="262440"/>
              <a:ext cx="6274800" cy="154080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75722ED4-FDEE-192F-93C1-42560B35B4C8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94360" y="253080"/>
                <a:ext cx="6293520" cy="15595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694034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F673DE-6CDF-D03E-324A-36D4C68E26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28CD7B-06F7-0A62-135E-1B33C90D7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6A71AA-3126-7636-67E5-ADCB62DF86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Suppose, IIITD has a hierarchy of switches that are connected to all departments; however, we don’t want to broadcast CSE packets to ECE and so on. How can we achieve this?</a:t>
            </a:r>
          </a:p>
          <a:p>
            <a:endParaRPr lang="en-IN" dirty="0"/>
          </a:p>
          <a:p>
            <a:r>
              <a:rPr lang="en-IN" dirty="0"/>
              <a:t>One switch may be connected to more than one department or each switch may be connected to more than one departments.</a:t>
            </a:r>
          </a:p>
          <a:p>
            <a:endParaRPr lang="en-IN" dirty="0"/>
          </a:p>
          <a:p>
            <a:r>
              <a:rPr lang="en-IN" dirty="0"/>
              <a:t>Replace switches with routers</a:t>
            </a:r>
          </a:p>
          <a:p>
            <a:endParaRPr lang="en-IN" dirty="0"/>
          </a:p>
          <a:p>
            <a:r>
              <a:rPr lang="en-IN" dirty="0"/>
              <a:t>Can we work only with the switches?</a:t>
            </a:r>
          </a:p>
        </p:txBody>
      </p:sp>
    </p:spTree>
    <p:extLst>
      <p:ext uri="{BB962C8B-B14F-4D97-AF65-F5344CB8AC3E}">
        <p14:creationId xmlns:p14="http://schemas.microsoft.com/office/powerpoint/2010/main" val="350987691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B02BD-6EEE-1F33-2B21-D35B5D8A4B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B05C42-5D2E-C944-2DD2-2C28CF1823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Freeform 81">
            <a:extLst>
              <a:ext uri="{FF2B5EF4-FFF2-40B4-BE49-F238E27FC236}">
                <a16:creationId xmlns:a16="http://schemas.microsoft.com/office/drawing/2014/main" id="{0D6C37DA-A3CD-87AA-450D-5363E1C07C4F}"/>
              </a:ext>
            </a:extLst>
          </p:cNvPr>
          <p:cNvSpPr>
            <a:spLocks/>
          </p:cNvSpPr>
          <p:nvPr/>
        </p:nvSpPr>
        <p:spPr bwMode="auto">
          <a:xfrm rot="5400000">
            <a:off x="1384209" y="1345534"/>
            <a:ext cx="3296953" cy="5113490"/>
          </a:xfrm>
          <a:custGeom>
            <a:avLst/>
            <a:gdLst>
              <a:gd name="T0" fmla="*/ 2147483647 w 10000"/>
              <a:gd name="T1" fmla="*/ 2147483647 h 9831"/>
              <a:gd name="T2" fmla="*/ 2147483647 w 10000"/>
              <a:gd name="T3" fmla="*/ 2147483647 h 9831"/>
              <a:gd name="T4" fmla="*/ 2147483647 w 10000"/>
              <a:gd name="T5" fmla="*/ 2147483647 h 9831"/>
              <a:gd name="T6" fmla="*/ 2147483647 w 10000"/>
              <a:gd name="T7" fmla="*/ 2147483647 h 9831"/>
              <a:gd name="T8" fmla="*/ 2147483647 w 10000"/>
              <a:gd name="T9" fmla="*/ 2147483647 h 9831"/>
              <a:gd name="T10" fmla="*/ 2147483647 w 10000"/>
              <a:gd name="T11" fmla="*/ 2147483647 h 9831"/>
              <a:gd name="T12" fmla="*/ 2147483647 w 10000"/>
              <a:gd name="T13" fmla="*/ 2147483647 h 9831"/>
              <a:gd name="T14" fmla="*/ 2147483647 w 10000"/>
              <a:gd name="T15" fmla="*/ 2147483647 h 9831"/>
              <a:gd name="T16" fmla="*/ 2147483647 w 10000"/>
              <a:gd name="T17" fmla="*/ 2147483647 h 9831"/>
              <a:gd name="T18" fmla="*/ 2147483647 w 10000"/>
              <a:gd name="T19" fmla="*/ 2147483647 h 9831"/>
              <a:gd name="T20" fmla="*/ 2147483647 w 10000"/>
              <a:gd name="T21" fmla="*/ 2147483647 h 9831"/>
              <a:gd name="T22" fmla="*/ 2147483647 w 10000"/>
              <a:gd name="T23" fmla="*/ 2147483647 h 983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connsiteX0" fmla="*/ 3018 w 10166"/>
              <a:gd name="connsiteY0" fmla="*/ 121 h 10000"/>
              <a:gd name="connsiteX1" fmla="*/ 545 w 10166"/>
              <a:gd name="connsiteY1" fmla="*/ 527 h 10000"/>
              <a:gd name="connsiteX2" fmla="*/ 8 w 10166"/>
              <a:gd name="connsiteY2" fmla="*/ 3524 h 10000"/>
              <a:gd name="connsiteX3" fmla="*/ 354 w 10166"/>
              <a:gd name="connsiteY3" fmla="*/ 6305 h 10000"/>
              <a:gd name="connsiteX4" fmla="*/ 1947 w 10166"/>
              <a:gd name="connsiteY4" fmla="*/ 6681 h 10000"/>
              <a:gd name="connsiteX5" fmla="*/ 5285 w 10166"/>
              <a:gd name="connsiteY5" fmla="*/ 9001 h 10000"/>
              <a:gd name="connsiteX6" fmla="*/ 8172 w 10166"/>
              <a:gd name="connsiteY6" fmla="*/ 9974 h 10000"/>
              <a:gd name="connsiteX7" fmla="*/ 9864 w 10166"/>
              <a:gd name="connsiteY7" fmla="*/ 8031 h 10000"/>
              <a:gd name="connsiteX8" fmla="*/ 9830 w 10166"/>
              <a:gd name="connsiteY8" fmla="*/ 3652 h 10000"/>
              <a:gd name="connsiteX9" fmla="*/ 9852 w 10166"/>
              <a:gd name="connsiteY9" fmla="*/ 791 h 10000"/>
              <a:gd name="connsiteX10" fmla="*/ 5984 w 10166"/>
              <a:gd name="connsiteY10" fmla="*/ 50 h 10000"/>
              <a:gd name="connsiteX11" fmla="*/ 3018 w 10166"/>
              <a:gd name="connsiteY11" fmla="*/ 121 h 10000"/>
              <a:gd name="connsiteX0" fmla="*/ 3018 w 10281"/>
              <a:gd name="connsiteY0" fmla="*/ 121 h 10000"/>
              <a:gd name="connsiteX1" fmla="*/ 545 w 10281"/>
              <a:gd name="connsiteY1" fmla="*/ 527 h 10000"/>
              <a:gd name="connsiteX2" fmla="*/ 8 w 10281"/>
              <a:gd name="connsiteY2" fmla="*/ 3524 h 10000"/>
              <a:gd name="connsiteX3" fmla="*/ 354 w 10281"/>
              <a:gd name="connsiteY3" fmla="*/ 6305 h 10000"/>
              <a:gd name="connsiteX4" fmla="*/ 1947 w 10281"/>
              <a:gd name="connsiteY4" fmla="*/ 6681 h 10000"/>
              <a:gd name="connsiteX5" fmla="*/ 5285 w 10281"/>
              <a:gd name="connsiteY5" fmla="*/ 9001 h 10000"/>
              <a:gd name="connsiteX6" fmla="*/ 8172 w 10281"/>
              <a:gd name="connsiteY6" fmla="*/ 9974 h 10000"/>
              <a:gd name="connsiteX7" fmla="*/ 9864 w 10281"/>
              <a:gd name="connsiteY7" fmla="*/ 8031 h 10000"/>
              <a:gd name="connsiteX8" fmla="*/ 10169 w 10281"/>
              <a:gd name="connsiteY8" fmla="*/ 3708 h 10000"/>
              <a:gd name="connsiteX9" fmla="*/ 9852 w 10281"/>
              <a:gd name="connsiteY9" fmla="*/ 791 h 10000"/>
              <a:gd name="connsiteX10" fmla="*/ 5984 w 10281"/>
              <a:gd name="connsiteY10" fmla="*/ 50 h 10000"/>
              <a:gd name="connsiteX11" fmla="*/ 3018 w 10281"/>
              <a:gd name="connsiteY11" fmla="*/ 121 h 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0281" h="10000">
                <a:moveTo>
                  <a:pt x="3018" y="121"/>
                </a:moveTo>
                <a:cubicBezTo>
                  <a:pt x="2111" y="201"/>
                  <a:pt x="1047" y="-40"/>
                  <a:pt x="545" y="527"/>
                </a:cubicBezTo>
                <a:cubicBezTo>
                  <a:pt x="43" y="1094"/>
                  <a:pt x="40" y="2561"/>
                  <a:pt x="8" y="3524"/>
                </a:cubicBezTo>
                <a:cubicBezTo>
                  <a:pt x="-24" y="4487"/>
                  <a:pt x="32" y="5779"/>
                  <a:pt x="354" y="6305"/>
                </a:cubicBezTo>
                <a:cubicBezTo>
                  <a:pt x="677" y="6830"/>
                  <a:pt x="1127" y="6231"/>
                  <a:pt x="1947" y="6681"/>
                </a:cubicBezTo>
                <a:cubicBezTo>
                  <a:pt x="2769" y="7131"/>
                  <a:pt x="4247" y="8453"/>
                  <a:pt x="5285" y="9001"/>
                </a:cubicBezTo>
                <a:cubicBezTo>
                  <a:pt x="6321" y="9549"/>
                  <a:pt x="7408" y="10134"/>
                  <a:pt x="8172" y="9974"/>
                </a:cubicBezTo>
                <a:cubicBezTo>
                  <a:pt x="8934" y="9811"/>
                  <a:pt x="9531" y="9075"/>
                  <a:pt x="9864" y="8031"/>
                </a:cubicBezTo>
                <a:cubicBezTo>
                  <a:pt x="10197" y="6987"/>
                  <a:pt x="10171" y="4915"/>
                  <a:pt x="10169" y="3708"/>
                </a:cubicBezTo>
                <a:cubicBezTo>
                  <a:pt x="10167" y="2501"/>
                  <a:pt x="10574" y="1287"/>
                  <a:pt x="9852" y="791"/>
                </a:cubicBezTo>
                <a:cubicBezTo>
                  <a:pt x="9131" y="296"/>
                  <a:pt x="7123" y="162"/>
                  <a:pt x="5984" y="50"/>
                </a:cubicBezTo>
                <a:cubicBezTo>
                  <a:pt x="4845" y="-62"/>
                  <a:pt x="3924" y="42"/>
                  <a:pt x="3018" y="121"/>
                </a:cubicBezTo>
                <a:close/>
              </a:path>
            </a:pathLst>
          </a:custGeom>
          <a:solidFill>
            <a:srgbClr val="9CE0FA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" name="Line 34">
            <a:extLst>
              <a:ext uri="{FF2B5EF4-FFF2-40B4-BE49-F238E27FC236}">
                <a16:creationId xmlns:a16="http://schemas.microsoft.com/office/drawing/2014/main" id="{BCB1C432-5350-1233-18B0-961CFEC896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067442" y="3407180"/>
            <a:ext cx="0" cy="108858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6" name="Line 35">
            <a:extLst>
              <a:ext uri="{FF2B5EF4-FFF2-40B4-BE49-F238E27FC236}">
                <a16:creationId xmlns:a16="http://schemas.microsoft.com/office/drawing/2014/main" id="{7A01B577-67FB-3446-8074-D095A0237BE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199950" y="3358878"/>
            <a:ext cx="1259908" cy="12040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7" name="Line 59">
            <a:extLst>
              <a:ext uri="{FF2B5EF4-FFF2-40B4-BE49-F238E27FC236}">
                <a16:creationId xmlns:a16="http://schemas.microsoft.com/office/drawing/2014/main" id="{D3B45B39-0AF0-7698-A9BB-62250A6BBA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70548" y="2900589"/>
            <a:ext cx="837404" cy="31455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8" name="Line 60">
            <a:extLst>
              <a:ext uri="{FF2B5EF4-FFF2-40B4-BE49-F238E27FC236}">
                <a16:creationId xmlns:a16="http://schemas.microsoft.com/office/drawing/2014/main" id="{CDD9C062-18D4-8557-FF2F-8694298ED4B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29352" y="2661431"/>
            <a:ext cx="458346" cy="56314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9" name="Line 77">
            <a:extLst>
              <a:ext uri="{FF2B5EF4-FFF2-40B4-BE49-F238E27FC236}">
                <a16:creationId xmlns:a16="http://schemas.microsoft.com/office/drawing/2014/main" id="{21510611-D62E-DFD5-0823-D4C902E46743}"/>
              </a:ext>
            </a:extLst>
          </p:cNvPr>
          <p:cNvSpPr>
            <a:spLocks noChangeShapeType="1"/>
          </p:cNvSpPr>
          <p:nvPr/>
        </p:nvSpPr>
        <p:spPr bwMode="auto">
          <a:xfrm>
            <a:off x="2381009" y="2775708"/>
            <a:ext cx="589768" cy="47831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16D72F1-FEC6-7595-C2CE-6926C56B2F62}"/>
              </a:ext>
            </a:extLst>
          </p:cNvPr>
          <p:cNvGrpSpPr/>
          <p:nvPr/>
        </p:nvGrpSpPr>
        <p:grpSpPr>
          <a:xfrm>
            <a:off x="2778135" y="3090622"/>
            <a:ext cx="625610" cy="355986"/>
            <a:chOff x="3668110" y="2448910"/>
            <a:chExt cx="3794234" cy="2165130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C99F98BE-7524-D577-FA44-5FF5F43BA035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2" name="Freeform 157">
              <a:extLst>
                <a:ext uri="{FF2B5EF4-FFF2-40B4-BE49-F238E27FC236}">
                  <a16:creationId xmlns:a16="http://schemas.microsoft.com/office/drawing/2014/main" id="{D97C8B57-A455-4860-6660-2A95D7FAF833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3" name="Group 12">
              <a:extLst>
                <a:ext uri="{FF2B5EF4-FFF2-40B4-BE49-F238E27FC236}">
                  <a16:creationId xmlns:a16="http://schemas.microsoft.com/office/drawing/2014/main" id="{3D768C6E-37AC-438C-73A1-8AE14472486D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14" name="Freeform 159">
                <a:extLst>
                  <a:ext uri="{FF2B5EF4-FFF2-40B4-BE49-F238E27FC236}">
                    <a16:creationId xmlns:a16="http://schemas.microsoft.com/office/drawing/2014/main" id="{2815BC7D-AF25-5E81-81E5-3605AF35F9DF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" name="Freeform 160">
                <a:extLst>
                  <a:ext uri="{FF2B5EF4-FFF2-40B4-BE49-F238E27FC236}">
                    <a16:creationId xmlns:a16="http://schemas.microsoft.com/office/drawing/2014/main" id="{B35F1A96-FFD5-B3B9-BBE2-5418E222FB17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6" name="Freeform 161">
                <a:extLst>
                  <a:ext uri="{FF2B5EF4-FFF2-40B4-BE49-F238E27FC236}">
                    <a16:creationId xmlns:a16="http://schemas.microsoft.com/office/drawing/2014/main" id="{59C55D35-895A-0B58-E1A1-A5B3272AB569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" name="Freeform 162">
                <a:extLst>
                  <a:ext uri="{FF2B5EF4-FFF2-40B4-BE49-F238E27FC236}">
                    <a16:creationId xmlns:a16="http://schemas.microsoft.com/office/drawing/2014/main" id="{9133333C-B877-665D-EC7A-823CB1163263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" name="Line 20">
            <a:extLst>
              <a:ext uri="{FF2B5EF4-FFF2-40B4-BE49-F238E27FC236}">
                <a16:creationId xmlns:a16="http://schemas.microsoft.com/office/drawing/2014/main" id="{EE472253-A6ED-6205-CEA3-3620E91462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065709" y="4430966"/>
            <a:ext cx="38014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9" name="Line 21">
            <a:extLst>
              <a:ext uri="{FF2B5EF4-FFF2-40B4-BE49-F238E27FC236}">
                <a16:creationId xmlns:a16="http://schemas.microsoft.com/office/drawing/2014/main" id="{64994C1C-338C-9E86-66E3-21534BFA2F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30724" y="4466310"/>
            <a:ext cx="185728" cy="2332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20" name="Line 22">
            <a:extLst>
              <a:ext uri="{FF2B5EF4-FFF2-40B4-BE49-F238E27FC236}">
                <a16:creationId xmlns:a16="http://schemas.microsoft.com/office/drawing/2014/main" id="{EE77193B-14A9-B479-54F4-7D919053D61F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7462" y="4487516"/>
            <a:ext cx="49962" cy="219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21" name="Group 44">
            <a:extLst>
              <a:ext uri="{FF2B5EF4-FFF2-40B4-BE49-F238E27FC236}">
                <a16:creationId xmlns:a16="http://schemas.microsoft.com/office/drawing/2014/main" id="{1D914614-D258-5940-F19D-53687C9B862F}"/>
              </a:ext>
            </a:extLst>
          </p:cNvPr>
          <p:cNvGrpSpPr>
            <a:grpSpLocks/>
          </p:cNvGrpSpPr>
          <p:nvPr/>
        </p:nvGrpSpPr>
        <p:grpSpPr bwMode="auto">
          <a:xfrm>
            <a:off x="753990" y="4284879"/>
            <a:ext cx="388834" cy="356970"/>
            <a:chOff x="-44" y="1473"/>
            <a:chExt cx="981" cy="1105"/>
          </a:xfrm>
        </p:grpSpPr>
        <p:pic>
          <p:nvPicPr>
            <p:cNvPr id="22" name="Picture 45" descr="desktop_computer_stylized_medium">
              <a:extLst>
                <a:ext uri="{FF2B5EF4-FFF2-40B4-BE49-F238E27FC236}">
                  <a16:creationId xmlns:a16="http://schemas.microsoft.com/office/drawing/2014/main" id="{18EFD1C6-9AA8-4241-6884-913CE37DD73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" name="Freeform 46">
              <a:extLst>
                <a:ext uri="{FF2B5EF4-FFF2-40B4-BE49-F238E27FC236}">
                  <a16:creationId xmlns:a16="http://schemas.microsoft.com/office/drawing/2014/main" id="{4EDF931C-3C23-B532-CD77-A9B826EBC23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24" name="Group 44">
            <a:extLst>
              <a:ext uri="{FF2B5EF4-FFF2-40B4-BE49-F238E27FC236}">
                <a16:creationId xmlns:a16="http://schemas.microsoft.com/office/drawing/2014/main" id="{AC2B8E4F-703E-BF34-16A5-50C924495DD6}"/>
              </a:ext>
            </a:extLst>
          </p:cNvPr>
          <p:cNvGrpSpPr>
            <a:grpSpLocks/>
          </p:cNvGrpSpPr>
          <p:nvPr/>
        </p:nvGrpSpPr>
        <p:grpSpPr bwMode="auto">
          <a:xfrm>
            <a:off x="1032038" y="4624177"/>
            <a:ext cx="388834" cy="356970"/>
            <a:chOff x="-44" y="1473"/>
            <a:chExt cx="981" cy="1105"/>
          </a:xfrm>
        </p:grpSpPr>
        <p:pic>
          <p:nvPicPr>
            <p:cNvPr id="25" name="Picture 45" descr="desktop_computer_stylized_medium">
              <a:extLst>
                <a:ext uri="{FF2B5EF4-FFF2-40B4-BE49-F238E27FC236}">
                  <a16:creationId xmlns:a16="http://schemas.microsoft.com/office/drawing/2014/main" id="{14C41BF7-7A6E-EE7D-F111-5C499A8D635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6" name="Freeform 46">
              <a:extLst>
                <a:ext uri="{FF2B5EF4-FFF2-40B4-BE49-F238E27FC236}">
                  <a16:creationId xmlns:a16="http://schemas.microsoft.com/office/drawing/2014/main" id="{4777E25F-4928-6FDD-0EF3-692F0F0B3FB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27" name="Group 44">
            <a:extLst>
              <a:ext uri="{FF2B5EF4-FFF2-40B4-BE49-F238E27FC236}">
                <a16:creationId xmlns:a16="http://schemas.microsoft.com/office/drawing/2014/main" id="{7DB12B70-E60C-130E-50E0-090995EFF946}"/>
              </a:ext>
            </a:extLst>
          </p:cNvPr>
          <p:cNvGrpSpPr>
            <a:grpSpLocks/>
          </p:cNvGrpSpPr>
          <p:nvPr/>
        </p:nvGrpSpPr>
        <p:grpSpPr bwMode="auto">
          <a:xfrm>
            <a:off x="1393719" y="4647740"/>
            <a:ext cx="388834" cy="356970"/>
            <a:chOff x="-44" y="1473"/>
            <a:chExt cx="981" cy="1105"/>
          </a:xfrm>
        </p:grpSpPr>
        <p:pic>
          <p:nvPicPr>
            <p:cNvPr id="28" name="Picture 45" descr="desktop_computer_stylized_medium">
              <a:extLst>
                <a:ext uri="{FF2B5EF4-FFF2-40B4-BE49-F238E27FC236}">
                  <a16:creationId xmlns:a16="http://schemas.microsoft.com/office/drawing/2014/main" id="{A80AF13C-391E-E673-2216-33D062E8D2F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9" name="Freeform 46">
              <a:extLst>
                <a:ext uri="{FF2B5EF4-FFF2-40B4-BE49-F238E27FC236}">
                  <a16:creationId xmlns:a16="http://schemas.microsoft.com/office/drawing/2014/main" id="{18EA666F-716D-E7C6-DE0A-582BB0B08A5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30" name="Line 21">
            <a:extLst>
              <a:ext uri="{FF2B5EF4-FFF2-40B4-BE49-F238E27FC236}">
                <a16:creationId xmlns:a16="http://schemas.microsoft.com/office/drawing/2014/main" id="{C5B59F38-C8A6-40A9-963B-3FE951FAF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1767347" y="4435678"/>
            <a:ext cx="258498" cy="22619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31" name="Line 22">
            <a:extLst>
              <a:ext uri="{FF2B5EF4-FFF2-40B4-BE49-F238E27FC236}">
                <a16:creationId xmlns:a16="http://schemas.microsoft.com/office/drawing/2014/main" id="{090FC02D-EF5F-0003-B872-0F81E22487E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925922" y="4803252"/>
            <a:ext cx="82546" cy="21795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32" name="Line 22">
            <a:extLst>
              <a:ext uri="{FF2B5EF4-FFF2-40B4-BE49-F238E27FC236}">
                <a16:creationId xmlns:a16="http://schemas.microsoft.com/office/drawing/2014/main" id="{B5D23AB6-690E-9D41-3385-12BBB882A42A}"/>
              </a:ext>
            </a:extLst>
          </p:cNvPr>
          <p:cNvSpPr>
            <a:spLocks noChangeShapeType="1"/>
          </p:cNvSpPr>
          <p:nvPr/>
        </p:nvSpPr>
        <p:spPr bwMode="auto">
          <a:xfrm>
            <a:off x="2202884" y="4811498"/>
            <a:ext cx="49962" cy="219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33" name="Line 20">
            <a:extLst>
              <a:ext uri="{FF2B5EF4-FFF2-40B4-BE49-F238E27FC236}">
                <a16:creationId xmlns:a16="http://schemas.microsoft.com/office/drawing/2014/main" id="{06DD4D9C-5F9C-C144-9CE0-92044709A098}"/>
              </a:ext>
            </a:extLst>
          </p:cNvPr>
          <p:cNvSpPr>
            <a:spLocks noChangeShapeType="1"/>
          </p:cNvSpPr>
          <p:nvPr/>
        </p:nvSpPr>
        <p:spPr bwMode="auto">
          <a:xfrm>
            <a:off x="2131694" y="4497705"/>
            <a:ext cx="1677" cy="225434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34" name="Group 44">
            <a:extLst>
              <a:ext uri="{FF2B5EF4-FFF2-40B4-BE49-F238E27FC236}">
                <a16:creationId xmlns:a16="http://schemas.microsoft.com/office/drawing/2014/main" id="{E9FDC288-3BD3-D19B-D2EA-AB0A2FC476CF}"/>
              </a:ext>
            </a:extLst>
          </p:cNvPr>
          <p:cNvGrpSpPr>
            <a:grpSpLocks/>
          </p:cNvGrpSpPr>
          <p:nvPr/>
        </p:nvGrpSpPr>
        <p:grpSpPr bwMode="auto">
          <a:xfrm>
            <a:off x="1670682" y="4924597"/>
            <a:ext cx="388834" cy="356970"/>
            <a:chOff x="-44" y="1473"/>
            <a:chExt cx="981" cy="1105"/>
          </a:xfrm>
        </p:grpSpPr>
        <p:pic>
          <p:nvPicPr>
            <p:cNvPr id="35" name="Picture 45" descr="desktop_computer_stylized_medium">
              <a:extLst>
                <a:ext uri="{FF2B5EF4-FFF2-40B4-BE49-F238E27FC236}">
                  <a16:creationId xmlns:a16="http://schemas.microsoft.com/office/drawing/2014/main" id="{762B712B-F229-DDCB-EFE2-705AE1DF06F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6" name="Freeform 46">
              <a:extLst>
                <a:ext uri="{FF2B5EF4-FFF2-40B4-BE49-F238E27FC236}">
                  <a16:creationId xmlns:a16="http://schemas.microsoft.com/office/drawing/2014/main" id="{EEC94357-8DAD-D5EF-44E2-307F2B42B7D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37" name="Group 44">
            <a:extLst>
              <a:ext uri="{FF2B5EF4-FFF2-40B4-BE49-F238E27FC236}">
                <a16:creationId xmlns:a16="http://schemas.microsoft.com/office/drawing/2014/main" id="{0B645668-0B73-010B-0229-D6560C0990BE}"/>
              </a:ext>
            </a:extLst>
          </p:cNvPr>
          <p:cNvGrpSpPr>
            <a:grpSpLocks/>
          </p:cNvGrpSpPr>
          <p:nvPr/>
        </p:nvGrpSpPr>
        <p:grpSpPr bwMode="auto">
          <a:xfrm>
            <a:off x="1920239" y="4247763"/>
            <a:ext cx="388834" cy="356970"/>
            <a:chOff x="-44" y="1473"/>
            <a:chExt cx="981" cy="1105"/>
          </a:xfrm>
        </p:grpSpPr>
        <p:pic>
          <p:nvPicPr>
            <p:cNvPr id="38" name="Picture 45" descr="desktop_computer_stylized_medium">
              <a:extLst>
                <a:ext uri="{FF2B5EF4-FFF2-40B4-BE49-F238E27FC236}">
                  <a16:creationId xmlns:a16="http://schemas.microsoft.com/office/drawing/2014/main" id="{8491911B-E255-F82C-C648-B930C89C0A0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39" name="Freeform 46">
              <a:extLst>
                <a:ext uri="{FF2B5EF4-FFF2-40B4-BE49-F238E27FC236}">
                  <a16:creationId xmlns:a16="http://schemas.microsoft.com/office/drawing/2014/main" id="{FD881E5B-C50E-EE6B-91BE-DDBCC639918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40" name="Line 20">
            <a:extLst>
              <a:ext uri="{FF2B5EF4-FFF2-40B4-BE49-F238E27FC236}">
                <a16:creationId xmlns:a16="http://schemas.microsoft.com/office/drawing/2014/main" id="{1C5A256B-E7C6-B623-694C-4ACA0F8827E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952637" y="4630068"/>
            <a:ext cx="38014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1" name="Line 21">
            <a:extLst>
              <a:ext uri="{FF2B5EF4-FFF2-40B4-BE49-F238E27FC236}">
                <a16:creationId xmlns:a16="http://schemas.microsoft.com/office/drawing/2014/main" id="{A3E0A5C5-5AC7-4591-D568-2369A886220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217652" y="4665411"/>
            <a:ext cx="185728" cy="2332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2" name="Line 22">
            <a:extLst>
              <a:ext uri="{FF2B5EF4-FFF2-40B4-BE49-F238E27FC236}">
                <a16:creationId xmlns:a16="http://schemas.microsoft.com/office/drawing/2014/main" id="{F60EE4AA-7A1F-F171-4382-FEB14322F767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4390" y="4686617"/>
            <a:ext cx="49962" cy="219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43" name="Group 44">
            <a:extLst>
              <a:ext uri="{FF2B5EF4-FFF2-40B4-BE49-F238E27FC236}">
                <a16:creationId xmlns:a16="http://schemas.microsoft.com/office/drawing/2014/main" id="{34F97ACB-5D30-E3FE-F1B4-52BE2D7D8CBB}"/>
              </a:ext>
            </a:extLst>
          </p:cNvPr>
          <p:cNvGrpSpPr>
            <a:grpSpLocks/>
          </p:cNvGrpSpPr>
          <p:nvPr/>
        </p:nvGrpSpPr>
        <p:grpSpPr bwMode="auto">
          <a:xfrm>
            <a:off x="3741928" y="4492228"/>
            <a:ext cx="388834" cy="356970"/>
            <a:chOff x="-44" y="1473"/>
            <a:chExt cx="981" cy="1105"/>
          </a:xfrm>
        </p:grpSpPr>
        <p:pic>
          <p:nvPicPr>
            <p:cNvPr id="44" name="Picture 45" descr="desktop_computer_stylized_medium">
              <a:extLst>
                <a:ext uri="{FF2B5EF4-FFF2-40B4-BE49-F238E27FC236}">
                  <a16:creationId xmlns:a16="http://schemas.microsoft.com/office/drawing/2014/main" id="{45D281DD-9191-9C35-BCFF-CB7CA0484C9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5" name="Freeform 46">
              <a:extLst>
                <a:ext uri="{FF2B5EF4-FFF2-40B4-BE49-F238E27FC236}">
                  <a16:creationId xmlns:a16="http://schemas.microsoft.com/office/drawing/2014/main" id="{8235CF5D-069A-1143-CE99-46EC668073E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46" name="Group 44">
            <a:extLst>
              <a:ext uri="{FF2B5EF4-FFF2-40B4-BE49-F238E27FC236}">
                <a16:creationId xmlns:a16="http://schemas.microsoft.com/office/drawing/2014/main" id="{7316FD83-B5B7-93A7-8E8D-EDF70E999252}"/>
              </a:ext>
            </a:extLst>
          </p:cNvPr>
          <p:cNvGrpSpPr>
            <a:grpSpLocks/>
          </p:cNvGrpSpPr>
          <p:nvPr/>
        </p:nvGrpSpPr>
        <p:grpSpPr bwMode="auto">
          <a:xfrm>
            <a:off x="3918966" y="4823279"/>
            <a:ext cx="389920" cy="356970"/>
            <a:chOff x="-44" y="1473"/>
            <a:chExt cx="981" cy="1105"/>
          </a:xfrm>
        </p:grpSpPr>
        <p:pic>
          <p:nvPicPr>
            <p:cNvPr id="47" name="Picture 45" descr="desktop_computer_stylized_medium">
              <a:extLst>
                <a:ext uri="{FF2B5EF4-FFF2-40B4-BE49-F238E27FC236}">
                  <a16:creationId xmlns:a16="http://schemas.microsoft.com/office/drawing/2014/main" id="{71A90813-1D7B-D1BC-3103-6B9B4322C1B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8" name="Freeform 46">
              <a:extLst>
                <a:ext uri="{FF2B5EF4-FFF2-40B4-BE49-F238E27FC236}">
                  <a16:creationId xmlns:a16="http://schemas.microsoft.com/office/drawing/2014/main" id="{AFF61CB9-E0D5-9614-D954-C149AE0B35F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49" name="Group 44">
            <a:extLst>
              <a:ext uri="{FF2B5EF4-FFF2-40B4-BE49-F238E27FC236}">
                <a16:creationId xmlns:a16="http://schemas.microsoft.com/office/drawing/2014/main" id="{338F9C12-BA01-3215-C929-CB1BCC00034C}"/>
              </a:ext>
            </a:extLst>
          </p:cNvPr>
          <p:cNvGrpSpPr>
            <a:grpSpLocks/>
          </p:cNvGrpSpPr>
          <p:nvPr/>
        </p:nvGrpSpPr>
        <p:grpSpPr bwMode="auto">
          <a:xfrm>
            <a:off x="4280647" y="4845664"/>
            <a:ext cx="388834" cy="358148"/>
            <a:chOff x="-44" y="1473"/>
            <a:chExt cx="981" cy="1105"/>
          </a:xfrm>
        </p:grpSpPr>
        <p:pic>
          <p:nvPicPr>
            <p:cNvPr id="50" name="Picture 45" descr="desktop_computer_stylized_medium">
              <a:extLst>
                <a:ext uri="{FF2B5EF4-FFF2-40B4-BE49-F238E27FC236}">
                  <a16:creationId xmlns:a16="http://schemas.microsoft.com/office/drawing/2014/main" id="{809A40C8-67A7-5250-044E-AC8C94C2B5E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Freeform 46">
              <a:extLst>
                <a:ext uri="{FF2B5EF4-FFF2-40B4-BE49-F238E27FC236}">
                  <a16:creationId xmlns:a16="http://schemas.microsoft.com/office/drawing/2014/main" id="{1DD1A6AC-4D9C-1071-485F-9DDE15521513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52" name="Line 20">
            <a:extLst>
              <a:ext uri="{FF2B5EF4-FFF2-40B4-BE49-F238E27FC236}">
                <a16:creationId xmlns:a16="http://schemas.microsoft.com/office/drawing/2014/main" id="{5AF2531A-A470-81CC-EB21-F16D5D1C74B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50998" y="4664234"/>
            <a:ext cx="414901" cy="232089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3" name="Line 21">
            <a:extLst>
              <a:ext uri="{FF2B5EF4-FFF2-40B4-BE49-F238E27FC236}">
                <a16:creationId xmlns:a16="http://schemas.microsoft.com/office/drawing/2014/main" id="{FAC3737E-3114-663F-4F7D-8F4F99B4B4A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33849" y="4630068"/>
            <a:ext cx="185728" cy="2332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54" name="Line 22">
            <a:extLst>
              <a:ext uri="{FF2B5EF4-FFF2-40B4-BE49-F238E27FC236}">
                <a16:creationId xmlns:a16="http://schemas.microsoft.com/office/drawing/2014/main" id="{C7F47322-2513-665B-ADD9-3224219DBA55}"/>
              </a:ext>
            </a:extLst>
          </p:cNvPr>
          <p:cNvSpPr>
            <a:spLocks noChangeShapeType="1"/>
          </p:cNvSpPr>
          <p:nvPr/>
        </p:nvSpPr>
        <p:spPr bwMode="auto">
          <a:xfrm>
            <a:off x="3220586" y="4651274"/>
            <a:ext cx="49962" cy="21913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55" name="Group 44">
            <a:extLst>
              <a:ext uri="{FF2B5EF4-FFF2-40B4-BE49-F238E27FC236}">
                <a16:creationId xmlns:a16="http://schemas.microsoft.com/office/drawing/2014/main" id="{1E09782B-3FC0-419B-B5D5-DC994F18BCBB}"/>
              </a:ext>
            </a:extLst>
          </p:cNvPr>
          <p:cNvGrpSpPr>
            <a:grpSpLocks/>
          </p:cNvGrpSpPr>
          <p:nvPr/>
        </p:nvGrpSpPr>
        <p:grpSpPr bwMode="auto">
          <a:xfrm>
            <a:off x="3349835" y="4784402"/>
            <a:ext cx="389920" cy="356970"/>
            <a:chOff x="-44" y="1473"/>
            <a:chExt cx="981" cy="1105"/>
          </a:xfrm>
        </p:grpSpPr>
        <p:pic>
          <p:nvPicPr>
            <p:cNvPr id="56" name="Picture 45" descr="desktop_computer_stylized_medium">
              <a:extLst>
                <a:ext uri="{FF2B5EF4-FFF2-40B4-BE49-F238E27FC236}">
                  <a16:creationId xmlns:a16="http://schemas.microsoft.com/office/drawing/2014/main" id="{792A6C62-69A7-0253-0142-B9A4EAC86CE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D6473C96-B62A-15B0-1A60-5F93DDD1E3EB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58" name="Group 44">
            <a:extLst>
              <a:ext uri="{FF2B5EF4-FFF2-40B4-BE49-F238E27FC236}">
                <a16:creationId xmlns:a16="http://schemas.microsoft.com/office/drawing/2014/main" id="{3067132D-2CAD-6539-C643-D7EC36D92CEB}"/>
              </a:ext>
            </a:extLst>
          </p:cNvPr>
          <p:cNvGrpSpPr>
            <a:grpSpLocks/>
          </p:cNvGrpSpPr>
          <p:nvPr/>
        </p:nvGrpSpPr>
        <p:grpSpPr bwMode="auto">
          <a:xfrm>
            <a:off x="2635163" y="4787936"/>
            <a:ext cx="389920" cy="358148"/>
            <a:chOff x="-44" y="1473"/>
            <a:chExt cx="981" cy="1105"/>
          </a:xfrm>
        </p:grpSpPr>
        <p:pic>
          <p:nvPicPr>
            <p:cNvPr id="59" name="Picture 45" descr="desktop_computer_stylized_medium">
              <a:extLst>
                <a:ext uri="{FF2B5EF4-FFF2-40B4-BE49-F238E27FC236}">
                  <a16:creationId xmlns:a16="http://schemas.microsoft.com/office/drawing/2014/main" id="{70F1DD5B-D7F4-22E3-1C7D-B784A69753B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Freeform 46">
              <a:extLst>
                <a:ext uri="{FF2B5EF4-FFF2-40B4-BE49-F238E27FC236}">
                  <a16:creationId xmlns:a16="http://schemas.microsoft.com/office/drawing/2014/main" id="{B263907D-B5D5-CEF4-8A3D-7934B92FE5F1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61" name="Group 44">
            <a:extLst>
              <a:ext uri="{FF2B5EF4-FFF2-40B4-BE49-F238E27FC236}">
                <a16:creationId xmlns:a16="http://schemas.microsoft.com/office/drawing/2014/main" id="{0B32C6D4-456C-F4C4-7C41-05E7D7C12D54}"/>
              </a:ext>
            </a:extLst>
          </p:cNvPr>
          <p:cNvGrpSpPr>
            <a:grpSpLocks/>
          </p:cNvGrpSpPr>
          <p:nvPr/>
        </p:nvGrpSpPr>
        <p:grpSpPr bwMode="auto">
          <a:xfrm>
            <a:off x="2996844" y="4811498"/>
            <a:ext cx="389920" cy="356970"/>
            <a:chOff x="-44" y="1473"/>
            <a:chExt cx="981" cy="1105"/>
          </a:xfrm>
        </p:grpSpPr>
        <p:pic>
          <p:nvPicPr>
            <p:cNvPr id="62" name="Picture 45" descr="desktop_computer_stylized_medium">
              <a:extLst>
                <a:ext uri="{FF2B5EF4-FFF2-40B4-BE49-F238E27FC236}">
                  <a16:creationId xmlns:a16="http://schemas.microsoft.com/office/drawing/2014/main" id="{A6633D63-20BA-9D27-22D3-8C347E0A0F6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Freeform 46">
              <a:extLst>
                <a:ext uri="{FF2B5EF4-FFF2-40B4-BE49-F238E27FC236}">
                  <a16:creationId xmlns:a16="http://schemas.microsoft.com/office/drawing/2014/main" id="{BEB31CEA-02D0-7A38-3241-1D07B2D802E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64" name="Line 20">
            <a:extLst>
              <a:ext uri="{FF2B5EF4-FFF2-40B4-BE49-F238E27FC236}">
                <a16:creationId xmlns:a16="http://schemas.microsoft.com/office/drawing/2014/main" id="{4F984225-82AA-3C0B-55DE-4BA1E75E9FB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510426" y="4534645"/>
            <a:ext cx="38014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65" name="Group 44">
            <a:extLst>
              <a:ext uri="{FF2B5EF4-FFF2-40B4-BE49-F238E27FC236}">
                <a16:creationId xmlns:a16="http://schemas.microsoft.com/office/drawing/2014/main" id="{92199F54-4A23-485A-A3D1-55F98F6E3FDF}"/>
              </a:ext>
            </a:extLst>
          </p:cNvPr>
          <p:cNvGrpSpPr>
            <a:grpSpLocks/>
          </p:cNvGrpSpPr>
          <p:nvPr/>
        </p:nvGrpSpPr>
        <p:grpSpPr bwMode="auto">
          <a:xfrm>
            <a:off x="4622370" y="4306005"/>
            <a:ext cx="389920" cy="356970"/>
            <a:chOff x="-44" y="1487"/>
            <a:chExt cx="981" cy="1105"/>
          </a:xfrm>
        </p:grpSpPr>
        <p:pic>
          <p:nvPicPr>
            <p:cNvPr id="66" name="Picture 45" descr="desktop_computer_stylized_medium">
              <a:extLst>
                <a:ext uri="{FF2B5EF4-FFF2-40B4-BE49-F238E27FC236}">
                  <a16:creationId xmlns:a16="http://schemas.microsoft.com/office/drawing/2014/main" id="{9427DE1D-BE4C-CE70-42C5-EA9365C99FE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87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7" name="Freeform 46">
              <a:extLst>
                <a:ext uri="{FF2B5EF4-FFF2-40B4-BE49-F238E27FC236}">
                  <a16:creationId xmlns:a16="http://schemas.microsoft.com/office/drawing/2014/main" id="{0795F3E0-0944-E62F-3533-24AAF5CB0767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68" name="Group 906">
            <a:extLst>
              <a:ext uri="{FF2B5EF4-FFF2-40B4-BE49-F238E27FC236}">
                <a16:creationId xmlns:a16="http://schemas.microsoft.com/office/drawing/2014/main" id="{41160C3D-6BE1-91F3-A3B4-BB680A1AA693}"/>
              </a:ext>
            </a:extLst>
          </p:cNvPr>
          <p:cNvGrpSpPr>
            <a:grpSpLocks/>
          </p:cNvGrpSpPr>
          <p:nvPr/>
        </p:nvGrpSpPr>
        <p:grpSpPr bwMode="auto">
          <a:xfrm>
            <a:off x="3580094" y="2469397"/>
            <a:ext cx="250896" cy="430014"/>
            <a:chOff x="4140" y="429"/>
            <a:chExt cx="1425" cy="2396"/>
          </a:xfrm>
        </p:grpSpPr>
        <p:sp>
          <p:nvSpPr>
            <p:cNvPr id="69" name="Freeform 907">
              <a:extLst>
                <a:ext uri="{FF2B5EF4-FFF2-40B4-BE49-F238E27FC236}">
                  <a16:creationId xmlns:a16="http://schemas.microsoft.com/office/drawing/2014/main" id="{75AFEB1D-8301-A2C4-CE04-77CDE0EF8CA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0" name="Rectangle 908">
              <a:extLst>
                <a:ext uri="{FF2B5EF4-FFF2-40B4-BE49-F238E27FC236}">
                  <a16:creationId xmlns:a16="http://schemas.microsoft.com/office/drawing/2014/main" id="{7938E4D0-3360-BBAE-AF2E-35F4DE35EE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1" name="Freeform 909">
              <a:extLst>
                <a:ext uri="{FF2B5EF4-FFF2-40B4-BE49-F238E27FC236}">
                  <a16:creationId xmlns:a16="http://schemas.microsoft.com/office/drawing/2014/main" id="{F32C6101-81CA-D713-E4AF-BE3AB107CA8F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2" name="Freeform 910">
              <a:extLst>
                <a:ext uri="{FF2B5EF4-FFF2-40B4-BE49-F238E27FC236}">
                  <a16:creationId xmlns:a16="http://schemas.microsoft.com/office/drawing/2014/main" id="{88C65EA2-E2E0-FE29-4668-1CA9EEF55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3" name="Rectangle 911">
              <a:extLst>
                <a:ext uri="{FF2B5EF4-FFF2-40B4-BE49-F238E27FC236}">
                  <a16:creationId xmlns:a16="http://schemas.microsoft.com/office/drawing/2014/main" id="{D2CF4A7F-4C90-ACA8-855A-D087C0043BE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74" name="Group 912">
              <a:extLst>
                <a:ext uri="{FF2B5EF4-FFF2-40B4-BE49-F238E27FC236}">
                  <a16:creationId xmlns:a16="http://schemas.microsoft.com/office/drawing/2014/main" id="{05083FDE-E8EF-8159-8DFE-1AAD20CD307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99" name="AutoShape 913">
                <a:extLst>
                  <a:ext uri="{FF2B5EF4-FFF2-40B4-BE49-F238E27FC236}">
                    <a16:creationId xmlns:a16="http://schemas.microsoft.com/office/drawing/2014/main" id="{4C26F3B4-BF5D-1C65-95F5-A28517FC478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00" name="AutoShape 914">
                <a:extLst>
                  <a:ext uri="{FF2B5EF4-FFF2-40B4-BE49-F238E27FC236}">
                    <a16:creationId xmlns:a16="http://schemas.microsoft.com/office/drawing/2014/main" id="{AF3AC519-D926-441F-772C-F06FBD52BAA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75" name="Rectangle 915">
              <a:extLst>
                <a:ext uri="{FF2B5EF4-FFF2-40B4-BE49-F238E27FC236}">
                  <a16:creationId xmlns:a16="http://schemas.microsoft.com/office/drawing/2014/main" id="{83DA0CB2-06B8-ADEA-BAE1-9705693F59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76" name="Group 916">
              <a:extLst>
                <a:ext uri="{FF2B5EF4-FFF2-40B4-BE49-F238E27FC236}">
                  <a16:creationId xmlns:a16="http://schemas.microsoft.com/office/drawing/2014/main" id="{7757A880-C26F-E3C5-79E8-A4C0045CCA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97" name="AutoShape 917">
                <a:extLst>
                  <a:ext uri="{FF2B5EF4-FFF2-40B4-BE49-F238E27FC236}">
                    <a16:creationId xmlns:a16="http://schemas.microsoft.com/office/drawing/2014/main" id="{34463A8B-C135-ECC2-9DCC-FDCE723A93D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98" name="AutoShape 918">
                <a:extLst>
                  <a:ext uri="{FF2B5EF4-FFF2-40B4-BE49-F238E27FC236}">
                    <a16:creationId xmlns:a16="http://schemas.microsoft.com/office/drawing/2014/main" id="{452919EF-6C7B-CB08-CFB7-DE175C14BE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77" name="Rectangle 919">
              <a:extLst>
                <a:ext uri="{FF2B5EF4-FFF2-40B4-BE49-F238E27FC236}">
                  <a16:creationId xmlns:a16="http://schemas.microsoft.com/office/drawing/2014/main" id="{D2B51985-ED4A-747E-ADB4-CC64010F2E6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78" name="Rectangle 920">
              <a:extLst>
                <a:ext uri="{FF2B5EF4-FFF2-40B4-BE49-F238E27FC236}">
                  <a16:creationId xmlns:a16="http://schemas.microsoft.com/office/drawing/2014/main" id="{77C4F354-C2C2-9C84-5F88-DCD29B0173C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79" name="Group 921">
              <a:extLst>
                <a:ext uri="{FF2B5EF4-FFF2-40B4-BE49-F238E27FC236}">
                  <a16:creationId xmlns:a16="http://schemas.microsoft.com/office/drawing/2014/main" id="{184262A5-6C71-AEA5-A957-2D525108161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95" name="AutoShape 922">
                <a:extLst>
                  <a:ext uri="{FF2B5EF4-FFF2-40B4-BE49-F238E27FC236}">
                    <a16:creationId xmlns:a16="http://schemas.microsoft.com/office/drawing/2014/main" id="{B9C32CD0-4EB7-FF7A-5571-9A2863E1A3E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96" name="AutoShape 923">
                <a:extLst>
                  <a:ext uri="{FF2B5EF4-FFF2-40B4-BE49-F238E27FC236}">
                    <a16:creationId xmlns:a16="http://schemas.microsoft.com/office/drawing/2014/main" id="{2BD171B2-FD23-440E-0C5F-7EA3449DD3B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80" name="Freeform 924">
              <a:extLst>
                <a:ext uri="{FF2B5EF4-FFF2-40B4-BE49-F238E27FC236}">
                  <a16:creationId xmlns:a16="http://schemas.microsoft.com/office/drawing/2014/main" id="{5A8F8DE5-44A1-3ACC-EF0D-2E459BA9AAD2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81" name="Group 925">
              <a:extLst>
                <a:ext uri="{FF2B5EF4-FFF2-40B4-BE49-F238E27FC236}">
                  <a16:creationId xmlns:a16="http://schemas.microsoft.com/office/drawing/2014/main" id="{4901E587-EA7C-5F60-8F1D-E1F3104513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93" name="AutoShape 926">
                <a:extLst>
                  <a:ext uri="{FF2B5EF4-FFF2-40B4-BE49-F238E27FC236}">
                    <a16:creationId xmlns:a16="http://schemas.microsoft.com/office/drawing/2014/main" id="{4745C75A-7BD3-F25E-B9D4-7028B651E5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94" name="AutoShape 927">
                <a:extLst>
                  <a:ext uri="{FF2B5EF4-FFF2-40B4-BE49-F238E27FC236}">
                    <a16:creationId xmlns:a16="http://schemas.microsoft.com/office/drawing/2014/main" id="{27FB3125-50D9-BF74-7D4C-E3E7DF6C5F4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82" name="Rectangle 928">
              <a:extLst>
                <a:ext uri="{FF2B5EF4-FFF2-40B4-BE49-F238E27FC236}">
                  <a16:creationId xmlns:a16="http://schemas.microsoft.com/office/drawing/2014/main" id="{AE9FB94B-F101-C2FC-7994-897E1DC660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83" name="Freeform 929">
              <a:extLst>
                <a:ext uri="{FF2B5EF4-FFF2-40B4-BE49-F238E27FC236}">
                  <a16:creationId xmlns:a16="http://schemas.microsoft.com/office/drawing/2014/main" id="{88424422-F9C2-6A21-885E-CDBDBD584B09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4" name="Freeform 930">
              <a:extLst>
                <a:ext uri="{FF2B5EF4-FFF2-40B4-BE49-F238E27FC236}">
                  <a16:creationId xmlns:a16="http://schemas.microsoft.com/office/drawing/2014/main" id="{20A612C1-F571-753B-669A-4DF0D481832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5" name="Oval 931">
              <a:extLst>
                <a:ext uri="{FF2B5EF4-FFF2-40B4-BE49-F238E27FC236}">
                  <a16:creationId xmlns:a16="http://schemas.microsoft.com/office/drawing/2014/main" id="{56532F20-ADB2-6E33-6B3B-F9C7599A8F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86" name="Freeform 932">
              <a:extLst>
                <a:ext uri="{FF2B5EF4-FFF2-40B4-BE49-F238E27FC236}">
                  <a16:creationId xmlns:a16="http://schemas.microsoft.com/office/drawing/2014/main" id="{B5CA29F6-E90A-BEF9-F1A5-8C71D72A90DE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7" name="AutoShape 933">
              <a:extLst>
                <a:ext uri="{FF2B5EF4-FFF2-40B4-BE49-F238E27FC236}">
                  <a16:creationId xmlns:a16="http://schemas.microsoft.com/office/drawing/2014/main" id="{9EECEB47-7980-34EE-A14D-ECBF7814EF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88" name="AutoShape 934">
              <a:extLst>
                <a:ext uri="{FF2B5EF4-FFF2-40B4-BE49-F238E27FC236}">
                  <a16:creationId xmlns:a16="http://schemas.microsoft.com/office/drawing/2014/main" id="{C272ED15-B530-F72F-08DF-859B67A61C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89" name="Oval 935">
              <a:extLst>
                <a:ext uri="{FF2B5EF4-FFF2-40B4-BE49-F238E27FC236}">
                  <a16:creationId xmlns:a16="http://schemas.microsoft.com/office/drawing/2014/main" id="{483D9B18-4AC1-6899-E8B9-DB8E189A09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90" name="Oval 936">
              <a:extLst>
                <a:ext uri="{FF2B5EF4-FFF2-40B4-BE49-F238E27FC236}">
                  <a16:creationId xmlns:a16="http://schemas.microsoft.com/office/drawing/2014/main" id="{A8D3441E-E5F1-8D03-5BC7-EA7059CF57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91" name="Oval 937">
              <a:extLst>
                <a:ext uri="{FF2B5EF4-FFF2-40B4-BE49-F238E27FC236}">
                  <a16:creationId xmlns:a16="http://schemas.microsoft.com/office/drawing/2014/main" id="{A927C5D4-C605-B2EB-E5C7-9776E5C8A0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92" name="Rectangle 938">
              <a:extLst>
                <a:ext uri="{FF2B5EF4-FFF2-40B4-BE49-F238E27FC236}">
                  <a16:creationId xmlns:a16="http://schemas.microsoft.com/office/drawing/2014/main" id="{AE8F9953-9B5B-FFB7-8A18-F5B90D17E93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grpSp>
        <p:nvGrpSpPr>
          <p:cNvPr id="101" name="Group 906">
            <a:extLst>
              <a:ext uri="{FF2B5EF4-FFF2-40B4-BE49-F238E27FC236}">
                <a16:creationId xmlns:a16="http://schemas.microsoft.com/office/drawing/2014/main" id="{61A0C0BB-2DF3-3600-246E-7D6628B4D9D0}"/>
              </a:ext>
            </a:extLst>
          </p:cNvPr>
          <p:cNvGrpSpPr>
            <a:grpSpLocks/>
          </p:cNvGrpSpPr>
          <p:nvPr/>
        </p:nvGrpSpPr>
        <p:grpSpPr bwMode="auto">
          <a:xfrm>
            <a:off x="3993910" y="2847574"/>
            <a:ext cx="250895" cy="430013"/>
            <a:chOff x="4140" y="429"/>
            <a:chExt cx="1425" cy="2396"/>
          </a:xfrm>
        </p:grpSpPr>
        <p:sp>
          <p:nvSpPr>
            <p:cNvPr id="102" name="Freeform 907">
              <a:extLst>
                <a:ext uri="{FF2B5EF4-FFF2-40B4-BE49-F238E27FC236}">
                  <a16:creationId xmlns:a16="http://schemas.microsoft.com/office/drawing/2014/main" id="{54BA22B8-888E-794C-0A5B-15F8D5521FA5}"/>
                </a:ext>
              </a:extLst>
            </p:cNvPr>
            <p:cNvSpPr>
              <a:spLocks/>
            </p:cNvSpPr>
            <p:nvPr/>
          </p:nvSpPr>
          <p:spPr bwMode="auto">
            <a:xfrm>
              <a:off x="5268" y="433"/>
              <a:ext cx="283" cy="2286"/>
            </a:xfrm>
            <a:custGeom>
              <a:avLst/>
              <a:gdLst>
                <a:gd name="T0" fmla="*/ 17 w 354"/>
                <a:gd name="T1" fmla="*/ 0 h 2742"/>
                <a:gd name="T2" fmla="*/ 93 w 354"/>
                <a:gd name="T3" fmla="*/ 114 h 2742"/>
                <a:gd name="T4" fmla="*/ 91 w 354"/>
                <a:gd name="T5" fmla="*/ 881 h 2742"/>
                <a:gd name="T6" fmla="*/ 0 w 354"/>
                <a:gd name="T7" fmla="*/ 921 h 2742"/>
                <a:gd name="T8" fmla="*/ 17 w 354"/>
                <a:gd name="T9" fmla="*/ 0 h 274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4" h="2742">
                  <a:moveTo>
                    <a:pt x="63" y="0"/>
                  </a:moveTo>
                  <a:lnTo>
                    <a:pt x="354" y="339"/>
                  </a:lnTo>
                  <a:lnTo>
                    <a:pt x="346" y="2624"/>
                  </a:lnTo>
                  <a:lnTo>
                    <a:pt x="0" y="2742"/>
                  </a:lnTo>
                  <a:lnTo>
                    <a:pt x="63" y="0"/>
                  </a:lnTo>
                  <a:close/>
                </a:path>
              </a:pathLst>
            </a:custGeom>
            <a:gradFill rotWithShape="1">
              <a:gsLst>
                <a:gs pos="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03" name="Rectangle 908">
              <a:extLst>
                <a:ext uri="{FF2B5EF4-FFF2-40B4-BE49-F238E27FC236}">
                  <a16:creationId xmlns:a16="http://schemas.microsoft.com/office/drawing/2014/main" id="{DFB1AAED-4A0B-137C-D587-24EA56648F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429"/>
              <a:ext cx="1043" cy="2284"/>
            </a:xfrm>
            <a:prstGeom prst="rect">
              <a:avLst/>
            </a:pr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04" name="Freeform 909">
              <a:extLst>
                <a:ext uri="{FF2B5EF4-FFF2-40B4-BE49-F238E27FC236}">
                  <a16:creationId xmlns:a16="http://schemas.microsoft.com/office/drawing/2014/main" id="{6C2770D2-24AC-66A0-7653-21DDFEB52FBA}"/>
                </a:ext>
              </a:extLst>
            </p:cNvPr>
            <p:cNvSpPr>
              <a:spLocks/>
            </p:cNvSpPr>
            <p:nvPr/>
          </p:nvSpPr>
          <p:spPr bwMode="auto">
            <a:xfrm>
              <a:off x="5321" y="570"/>
              <a:ext cx="169" cy="2115"/>
            </a:xfrm>
            <a:custGeom>
              <a:avLst/>
              <a:gdLst>
                <a:gd name="T0" fmla="*/ 2 w 211"/>
                <a:gd name="T1" fmla="*/ 0 h 2537"/>
                <a:gd name="T2" fmla="*/ 56 w 211"/>
                <a:gd name="T3" fmla="*/ 73 h 2537"/>
                <a:gd name="T4" fmla="*/ 2 w 211"/>
                <a:gd name="T5" fmla="*/ 839 h 2537"/>
                <a:gd name="T6" fmla="*/ 2 w 211"/>
                <a:gd name="T7" fmla="*/ 0 h 2537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211" h="2537">
                  <a:moveTo>
                    <a:pt x="7" y="0"/>
                  </a:moveTo>
                  <a:cubicBezTo>
                    <a:pt x="7" y="0"/>
                    <a:pt x="57" y="28"/>
                    <a:pt x="211" y="218"/>
                  </a:cubicBezTo>
                  <a:cubicBezTo>
                    <a:pt x="0" y="1229"/>
                    <a:pt x="41" y="2537"/>
                    <a:pt x="7" y="2501"/>
                  </a:cubicBezTo>
                  <a:lnTo>
                    <a:pt x="7" y="0"/>
                  </a:lnTo>
                  <a:close/>
                </a:path>
              </a:pathLst>
            </a:custGeom>
            <a:gradFill rotWithShape="1">
              <a:gsLst>
                <a:gs pos="0">
                  <a:srgbClr val="808080"/>
                </a:gs>
                <a:gs pos="100000">
                  <a:srgbClr val="F8F8F8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05" name="Freeform 910">
              <a:extLst>
                <a:ext uri="{FF2B5EF4-FFF2-40B4-BE49-F238E27FC236}">
                  <a16:creationId xmlns:a16="http://schemas.microsoft.com/office/drawing/2014/main" id="{D57E51F6-C5A8-0CED-B6EA-B4EFB6D1469C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4" y="1640"/>
              <a:ext cx="263" cy="189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3 h 226"/>
                <a:gd name="T4" fmla="*/ 87 w 328"/>
                <a:gd name="T5" fmla="*/ 77 h 226"/>
                <a:gd name="T6" fmla="*/ 0 w 328"/>
                <a:gd name="T7" fmla="*/ 34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06" name="Rectangle 911">
              <a:extLst>
                <a:ext uri="{FF2B5EF4-FFF2-40B4-BE49-F238E27FC236}">
                  <a16:creationId xmlns:a16="http://schemas.microsoft.com/office/drawing/2014/main" id="{F5D28429-CB7F-E931-5124-1341E7D9E3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692"/>
              <a:ext cx="592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07" name="Group 912">
              <a:extLst>
                <a:ext uri="{FF2B5EF4-FFF2-40B4-BE49-F238E27FC236}">
                  <a16:creationId xmlns:a16="http://schemas.microsoft.com/office/drawing/2014/main" id="{3F713213-B629-B1D2-2DEA-C7811516E2D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9" y="668"/>
              <a:ext cx="581" cy="145"/>
              <a:chOff x="614" y="2568"/>
              <a:chExt cx="725" cy="139"/>
            </a:xfrm>
          </p:grpSpPr>
          <p:sp>
            <p:nvSpPr>
              <p:cNvPr id="132" name="AutoShape 913">
                <a:extLst>
                  <a:ext uri="{FF2B5EF4-FFF2-40B4-BE49-F238E27FC236}">
                    <a16:creationId xmlns:a16="http://schemas.microsoft.com/office/drawing/2014/main" id="{DD81454A-E9CC-CAAB-BB03-2BE54F8275B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6" y="2565"/>
                <a:ext cx="724" cy="120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33" name="AutoShape 914">
                <a:extLst>
                  <a:ext uri="{FF2B5EF4-FFF2-40B4-BE49-F238E27FC236}">
                    <a16:creationId xmlns:a16="http://schemas.microsoft.com/office/drawing/2014/main" id="{05D284C8-E84D-433D-A4C8-6B80EAA962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2" y="2584"/>
                <a:ext cx="693" cy="10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108" name="Rectangle 915">
              <a:extLst>
                <a:ext uri="{FF2B5EF4-FFF2-40B4-BE49-F238E27FC236}">
                  <a16:creationId xmlns:a16="http://schemas.microsoft.com/office/drawing/2014/main" id="{F11E3CCB-1390-A6BF-F569-CCE15748DB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020"/>
              <a:ext cx="592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09" name="Group 916">
              <a:extLst>
                <a:ext uri="{FF2B5EF4-FFF2-40B4-BE49-F238E27FC236}">
                  <a16:creationId xmlns:a16="http://schemas.microsoft.com/office/drawing/2014/main" id="{D51FAFB3-1BA7-0D1D-9C84-096BF1AE02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47" y="994"/>
              <a:ext cx="581" cy="134"/>
              <a:chOff x="614" y="2568"/>
              <a:chExt cx="725" cy="139"/>
            </a:xfrm>
          </p:grpSpPr>
          <p:sp>
            <p:nvSpPr>
              <p:cNvPr id="130" name="AutoShape 917">
                <a:extLst>
                  <a:ext uri="{FF2B5EF4-FFF2-40B4-BE49-F238E27FC236}">
                    <a16:creationId xmlns:a16="http://schemas.microsoft.com/office/drawing/2014/main" id="{D4A6BF3C-D849-B9F2-405E-531D0873621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68"/>
                <a:ext cx="731" cy="136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31" name="AutoShape 918">
                <a:extLst>
                  <a:ext uri="{FF2B5EF4-FFF2-40B4-BE49-F238E27FC236}">
                    <a16:creationId xmlns:a16="http://schemas.microsoft.com/office/drawing/2014/main" id="{1F421803-DD88-0B7E-3B32-C668ECA2DA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1"/>
                <a:ext cx="700" cy="109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110" name="Rectangle 919">
              <a:extLst>
                <a:ext uri="{FF2B5EF4-FFF2-40B4-BE49-F238E27FC236}">
                  <a16:creationId xmlns:a16="http://schemas.microsoft.com/office/drawing/2014/main" id="{3DFCAF09-91FC-2A4B-900A-4ADF57A4AF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361"/>
              <a:ext cx="598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11" name="Rectangle 920">
              <a:extLst>
                <a:ext uri="{FF2B5EF4-FFF2-40B4-BE49-F238E27FC236}">
                  <a16:creationId xmlns:a16="http://schemas.microsoft.com/office/drawing/2014/main" id="{B9BABDB3-4E86-1763-F615-7DA3AD2D3D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6" y="1657"/>
              <a:ext cx="598" cy="46"/>
            </a:xfrm>
            <a:prstGeom prst="rect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grpSp>
          <p:nvGrpSpPr>
            <p:cNvPr id="112" name="Group 921">
              <a:extLst>
                <a:ext uri="{FF2B5EF4-FFF2-40B4-BE49-F238E27FC236}">
                  <a16:creationId xmlns:a16="http://schemas.microsoft.com/office/drawing/2014/main" id="{5A0AF5D6-75DA-FEDF-2A70-E9A50B7E07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5" y="1627"/>
              <a:ext cx="582" cy="151"/>
              <a:chOff x="614" y="2568"/>
              <a:chExt cx="725" cy="139"/>
            </a:xfrm>
          </p:grpSpPr>
          <p:sp>
            <p:nvSpPr>
              <p:cNvPr id="128" name="AutoShape 922">
                <a:extLst>
                  <a:ext uri="{FF2B5EF4-FFF2-40B4-BE49-F238E27FC236}">
                    <a16:creationId xmlns:a16="http://schemas.microsoft.com/office/drawing/2014/main" id="{448A43C9-6083-4FEC-618C-0DA09B52E4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1" y="2571"/>
                <a:ext cx="730" cy="139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29" name="AutoShape 923">
                <a:extLst>
                  <a:ext uri="{FF2B5EF4-FFF2-40B4-BE49-F238E27FC236}">
                    <a16:creationId xmlns:a16="http://schemas.microsoft.com/office/drawing/2014/main" id="{E4C5A705-0C93-BE39-79FC-46ABF9B829A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6" y="2589"/>
                <a:ext cx="699" cy="121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113" name="Freeform 924">
              <a:extLst>
                <a:ext uri="{FF2B5EF4-FFF2-40B4-BE49-F238E27FC236}">
                  <a16:creationId xmlns:a16="http://schemas.microsoft.com/office/drawing/2014/main" id="{661EAC35-3AB9-E27B-8D56-FC6B969085C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88" y="1354"/>
              <a:ext cx="263" cy="188"/>
            </a:xfrm>
            <a:custGeom>
              <a:avLst/>
              <a:gdLst>
                <a:gd name="T0" fmla="*/ 2 w 328"/>
                <a:gd name="T1" fmla="*/ 0 h 226"/>
                <a:gd name="T2" fmla="*/ 87 w 328"/>
                <a:gd name="T3" fmla="*/ 42 h 226"/>
                <a:gd name="T4" fmla="*/ 87 w 328"/>
                <a:gd name="T5" fmla="*/ 75 h 226"/>
                <a:gd name="T6" fmla="*/ 0 w 328"/>
                <a:gd name="T7" fmla="*/ 32 h 226"/>
                <a:gd name="T8" fmla="*/ 2 w 328"/>
                <a:gd name="T9" fmla="*/ 0 h 22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28" h="226">
                  <a:moveTo>
                    <a:pt x="4" y="0"/>
                  </a:moveTo>
                  <a:cubicBezTo>
                    <a:pt x="60" y="10"/>
                    <a:pt x="182" y="74"/>
                    <a:pt x="328" y="128"/>
                  </a:cubicBezTo>
                  <a:cubicBezTo>
                    <a:pt x="326" y="162"/>
                    <a:pt x="326" y="158"/>
                    <a:pt x="326" y="226"/>
                  </a:cubicBezTo>
                  <a:cubicBezTo>
                    <a:pt x="326" y="226"/>
                    <a:pt x="169" y="155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114" name="Group 925">
              <a:extLst>
                <a:ext uri="{FF2B5EF4-FFF2-40B4-BE49-F238E27FC236}">
                  <a16:creationId xmlns:a16="http://schemas.microsoft.com/office/drawing/2014/main" id="{1D017743-D8AC-1E53-0E18-B19244E563F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739" y="1327"/>
              <a:ext cx="582" cy="139"/>
              <a:chOff x="614" y="2568"/>
              <a:chExt cx="725" cy="139"/>
            </a:xfrm>
          </p:grpSpPr>
          <p:sp>
            <p:nvSpPr>
              <p:cNvPr id="126" name="AutoShape 926">
                <a:extLst>
                  <a:ext uri="{FF2B5EF4-FFF2-40B4-BE49-F238E27FC236}">
                    <a16:creationId xmlns:a16="http://schemas.microsoft.com/office/drawing/2014/main" id="{903C4316-6147-F5C4-96EF-169F4541031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3" y="2569"/>
                <a:ext cx="715" cy="138"/>
              </a:xfrm>
              <a:prstGeom prst="roundRect">
                <a:avLst>
                  <a:gd name="adj" fmla="val 50000"/>
                </a:avLst>
              </a:prstGeom>
              <a:solidFill>
                <a:srgbClr val="000000"/>
              </a:soli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  <p:sp>
            <p:nvSpPr>
              <p:cNvPr id="127" name="AutoShape 927">
                <a:extLst>
                  <a:ext uri="{FF2B5EF4-FFF2-40B4-BE49-F238E27FC236}">
                    <a16:creationId xmlns:a16="http://schemas.microsoft.com/office/drawing/2014/main" id="{8CD47A25-915F-DC99-E633-D44633FF23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" y="2582"/>
                <a:ext cx="692" cy="105"/>
              </a:xfrm>
              <a:prstGeom prst="roundRect">
                <a:avLst>
                  <a:gd name="adj" fmla="val 50000"/>
                </a:avLst>
              </a:prstGeom>
              <a:gradFill rotWithShape="1">
                <a:gsLst>
                  <a:gs pos="0">
                    <a:srgbClr val="0000FF"/>
                  </a:gs>
                  <a:gs pos="50000">
                    <a:srgbClr val="99CCFF"/>
                  </a:gs>
                  <a:gs pos="100000">
                    <a:srgbClr val="0000FF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Arial" charset="0"/>
                </a:endParaRPr>
              </a:p>
            </p:txBody>
          </p:sp>
        </p:grpSp>
        <p:sp>
          <p:nvSpPr>
            <p:cNvPr id="115" name="Rectangle 928">
              <a:extLst>
                <a:ext uri="{FF2B5EF4-FFF2-40B4-BE49-F238E27FC236}">
                  <a16:creationId xmlns:a16="http://schemas.microsoft.com/office/drawing/2014/main" id="{126FEDB8-24D8-0283-4386-7AF24957E3D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50" y="429"/>
              <a:ext cx="68" cy="2291"/>
            </a:xfrm>
            <a:prstGeom prst="rect">
              <a:avLst/>
            </a:prstGeom>
            <a:gradFill rotWithShape="1">
              <a:gsLst>
                <a:gs pos="0">
                  <a:srgbClr val="333333"/>
                </a:gs>
                <a:gs pos="50000">
                  <a:srgbClr val="DDDDDD"/>
                </a:gs>
                <a:gs pos="100000">
                  <a:srgbClr val="333333"/>
                </a:gs>
              </a:gsLst>
              <a:lin ang="0" scaled="1"/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16" name="Freeform 929">
              <a:extLst>
                <a:ext uri="{FF2B5EF4-FFF2-40B4-BE49-F238E27FC236}">
                  <a16:creationId xmlns:a16="http://schemas.microsoft.com/office/drawing/2014/main" id="{B660CB08-1A61-874F-6888-5224AED974A1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2" y="1007"/>
              <a:ext cx="237" cy="213"/>
            </a:xfrm>
            <a:custGeom>
              <a:avLst/>
              <a:gdLst>
                <a:gd name="T0" fmla="*/ 2 w 296"/>
                <a:gd name="T1" fmla="*/ 0 h 256"/>
                <a:gd name="T2" fmla="*/ 77 w 296"/>
                <a:gd name="T3" fmla="*/ 47 h 256"/>
                <a:gd name="T4" fmla="*/ 78 w 296"/>
                <a:gd name="T5" fmla="*/ 85 h 256"/>
                <a:gd name="T6" fmla="*/ 0 w 296"/>
                <a:gd name="T7" fmla="*/ 32 h 256"/>
                <a:gd name="T8" fmla="*/ 2 w 296"/>
                <a:gd name="T9" fmla="*/ 0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296" h="256">
                  <a:moveTo>
                    <a:pt x="4" y="0"/>
                  </a:moveTo>
                  <a:cubicBezTo>
                    <a:pt x="55" y="10"/>
                    <a:pt x="144" y="68"/>
                    <a:pt x="292" y="144"/>
                  </a:cubicBezTo>
                  <a:cubicBezTo>
                    <a:pt x="290" y="178"/>
                    <a:pt x="296" y="188"/>
                    <a:pt x="296" y="256"/>
                  </a:cubicBezTo>
                  <a:cubicBezTo>
                    <a:pt x="296" y="256"/>
                    <a:pt x="160" y="176"/>
                    <a:pt x="0" y="100"/>
                  </a:cubicBezTo>
                  <a:cubicBezTo>
                    <a:pt x="0" y="48"/>
                    <a:pt x="4" y="17"/>
                    <a:pt x="4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17" name="Freeform 930">
              <a:extLst>
                <a:ext uri="{FF2B5EF4-FFF2-40B4-BE49-F238E27FC236}">
                  <a16:creationId xmlns:a16="http://schemas.microsoft.com/office/drawing/2014/main" id="{F1B3692E-5687-79A3-AFF9-532816E7C0E5}"/>
                </a:ext>
              </a:extLst>
            </p:cNvPr>
            <p:cNvSpPr>
              <a:spLocks/>
            </p:cNvSpPr>
            <p:nvPr/>
          </p:nvSpPr>
          <p:spPr bwMode="auto">
            <a:xfrm>
              <a:off x="5315" y="680"/>
              <a:ext cx="244" cy="240"/>
            </a:xfrm>
            <a:custGeom>
              <a:avLst/>
              <a:gdLst>
                <a:gd name="T0" fmla="*/ 0 w 304"/>
                <a:gd name="T1" fmla="*/ 0 h 288"/>
                <a:gd name="T2" fmla="*/ 81 w 304"/>
                <a:gd name="T3" fmla="*/ 55 h 288"/>
                <a:gd name="T4" fmla="*/ 76 w 304"/>
                <a:gd name="T5" fmla="*/ 97 h 288"/>
                <a:gd name="T6" fmla="*/ 2 w 304"/>
                <a:gd name="T7" fmla="*/ 42 h 288"/>
                <a:gd name="T8" fmla="*/ 0 w 304"/>
                <a:gd name="T9" fmla="*/ 0 h 2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4" h="288">
                  <a:moveTo>
                    <a:pt x="0" y="0"/>
                  </a:moveTo>
                  <a:cubicBezTo>
                    <a:pt x="51" y="10"/>
                    <a:pt x="148" y="76"/>
                    <a:pt x="304" y="164"/>
                  </a:cubicBezTo>
                  <a:cubicBezTo>
                    <a:pt x="302" y="198"/>
                    <a:pt x="284" y="220"/>
                    <a:pt x="284" y="288"/>
                  </a:cubicBezTo>
                  <a:cubicBezTo>
                    <a:pt x="284" y="288"/>
                    <a:pt x="163" y="179"/>
                    <a:pt x="8" y="124"/>
                  </a:cubicBezTo>
                  <a:cubicBezTo>
                    <a:pt x="8" y="72"/>
                    <a:pt x="0" y="17"/>
                    <a:pt x="0" y="0"/>
                  </a:cubicBezTo>
                  <a:close/>
                </a:path>
              </a:pathLst>
            </a:custGeom>
            <a:gradFill rotWithShape="1">
              <a:gsLst>
                <a:gs pos="0">
                  <a:srgbClr val="292929"/>
                </a:gs>
                <a:gs pos="100000">
                  <a:srgbClr val="80808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18" name="Oval 931">
              <a:extLst>
                <a:ext uri="{FF2B5EF4-FFF2-40B4-BE49-F238E27FC236}">
                  <a16:creationId xmlns:a16="http://schemas.microsoft.com/office/drawing/2014/main" id="{EF71C4A7-D8E5-E15A-022F-8E1ADC75C0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16" y="2608"/>
              <a:ext cx="49" cy="98"/>
            </a:xfrm>
            <a:prstGeom prst="ellipse">
              <a:avLst/>
            </a:pr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19" name="Freeform 932">
              <a:extLst>
                <a:ext uri="{FF2B5EF4-FFF2-40B4-BE49-F238E27FC236}">
                  <a16:creationId xmlns:a16="http://schemas.microsoft.com/office/drawing/2014/main" id="{125BBC41-AC10-8DAB-DB88-BF3167ACCCCB}"/>
                </a:ext>
              </a:extLst>
            </p:cNvPr>
            <p:cNvSpPr>
              <a:spLocks/>
            </p:cNvSpPr>
            <p:nvPr/>
          </p:nvSpPr>
          <p:spPr bwMode="auto">
            <a:xfrm>
              <a:off x="5302" y="2614"/>
              <a:ext cx="245" cy="200"/>
            </a:xfrm>
            <a:custGeom>
              <a:avLst/>
              <a:gdLst>
                <a:gd name="T0" fmla="*/ 0 w 306"/>
                <a:gd name="T1" fmla="*/ 36 h 240"/>
                <a:gd name="T2" fmla="*/ 2 w 306"/>
                <a:gd name="T3" fmla="*/ 81 h 240"/>
                <a:gd name="T4" fmla="*/ 81 w 306"/>
                <a:gd name="T5" fmla="*/ 37 h 240"/>
                <a:gd name="T6" fmla="*/ 78 w 306"/>
                <a:gd name="T7" fmla="*/ 0 h 240"/>
                <a:gd name="T8" fmla="*/ 0 w 306"/>
                <a:gd name="T9" fmla="*/ 36 h 240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06" h="240">
                  <a:moveTo>
                    <a:pt x="0" y="106"/>
                  </a:moveTo>
                  <a:lnTo>
                    <a:pt x="2" y="240"/>
                  </a:lnTo>
                  <a:lnTo>
                    <a:pt x="306" y="110"/>
                  </a:lnTo>
                  <a:lnTo>
                    <a:pt x="300" y="0"/>
                  </a:lnTo>
                  <a:lnTo>
                    <a:pt x="0" y="106"/>
                  </a:lnTo>
                  <a:close/>
                </a:path>
              </a:pathLst>
            </a:custGeom>
            <a:solidFill>
              <a:srgbClr val="3333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20" name="AutoShape 933">
              <a:extLst>
                <a:ext uri="{FF2B5EF4-FFF2-40B4-BE49-F238E27FC236}">
                  <a16:creationId xmlns:a16="http://schemas.microsoft.com/office/drawing/2014/main" id="{68E5C7B5-BE9A-9827-83DB-60ADD8A24D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40" y="2681"/>
              <a:ext cx="1197" cy="144"/>
            </a:xfrm>
            <a:prstGeom prst="roundRect">
              <a:avLst>
                <a:gd name="adj" fmla="val 50000"/>
              </a:avLst>
            </a:prstGeom>
            <a:solidFill>
              <a:srgbClr val="DDDDDD"/>
            </a:soli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1" name="AutoShape 934">
              <a:extLst>
                <a:ext uri="{FF2B5EF4-FFF2-40B4-BE49-F238E27FC236}">
                  <a16:creationId xmlns:a16="http://schemas.microsoft.com/office/drawing/2014/main" id="{1C7DE095-AED3-ABC1-23B9-092842DD48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8" y="2713"/>
              <a:ext cx="1067" cy="79"/>
            </a:xfrm>
            <a:prstGeom prst="roundRect">
              <a:avLst>
                <a:gd name="adj" fmla="val 50000"/>
              </a:avLst>
            </a:prstGeom>
            <a:gradFill rotWithShape="1">
              <a:gsLst>
                <a:gs pos="0">
                  <a:srgbClr val="000000"/>
                </a:gs>
                <a:gs pos="100000">
                  <a:srgbClr val="808080"/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2" name="Oval 935">
              <a:extLst>
                <a:ext uri="{FF2B5EF4-FFF2-40B4-BE49-F238E27FC236}">
                  <a16:creationId xmlns:a16="http://schemas.microsoft.com/office/drawing/2014/main" id="{4FB79E94-0464-3AA4-A167-1D6FF2A1AA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07" y="2385"/>
              <a:ext cx="160" cy="138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3" name="Oval 936">
              <a:extLst>
                <a:ext uri="{FF2B5EF4-FFF2-40B4-BE49-F238E27FC236}">
                  <a16:creationId xmlns:a16="http://schemas.microsoft.com/office/drawing/2014/main" id="{EE7CA36F-E727-1F23-11D5-D51E38F634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85" y="2385"/>
              <a:ext cx="160" cy="144"/>
            </a:xfrm>
            <a:prstGeom prst="ellipse">
              <a:avLst/>
            </a:prstGeom>
            <a:solidFill>
              <a:srgbClr val="FF0000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4" name="Oval 937">
              <a:extLst>
                <a:ext uri="{FF2B5EF4-FFF2-40B4-BE49-F238E27FC236}">
                  <a16:creationId xmlns:a16="http://schemas.microsoft.com/office/drawing/2014/main" id="{BEC98019-E4A4-DFA6-D09C-BDCCD4B7EB9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64" y="2379"/>
              <a:ext cx="154" cy="144"/>
            </a:xfrm>
            <a:prstGeom prst="ellipse">
              <a:avLst/>
            </a:prstGeom>
            <a:solidFill>
              <a:srgbClr val="33CC33"/>
            </a:soli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  <p:sp>
          <p:nvSpPr>
            <p:cNvPr id="125" name="Rectangle 938">
              <a:extLst>
                <a:ext uri="{FF2B5EF4-FFF2-40B4-BE49-F238E27FC236}">
                  <a16:creationId xmlns:a16="http://schemas.microsoft.com/office/drawing/2014/main" id="{CDE8A53F-63E1-501D-F1EF-EEB6A734E5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59" y="1834"/>
              <a:ext cx="86" cy="761"/>
            </a:xfrm>
            <a:prstGeom prst="rect">
              <a:avLst/>
            </a:prstGeom>
            <a:solidFill>
              <a:srgbClr val="292929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Arial" charset="0"/>
              </a:endParaRPr>
            </a:p>
          </p:txBody>
        </p:sp>
      </p:grpSp>
      <p:grpSp>
        <p:nvGrpSpPr>
          <p:cNvPr id="134" name="Group 133">
            <a:extLst>
              <a:ext uri="{FF2B5EF4-FFF2-40B4-BE49-F238E27FC236}">
                <a16:creationId xmlns:a16="http://schemas.microsoft.com/office/drawing/2014/main" id="{BE2AA0E2-A550-E84D-0422-E1F86BF6C8BD}"/>
              </a:ext>
            </a:extLst>
          </p:cNvPr>
          <p:cNvGrpSpPr/>
          <p:nvPr/>
        </p:nvGrpSpPr>
        <p:grpSpPr>
          <a:xfrm>
            <a:off x="1943156" y="2557294"/>
            <a:ext cx="612237" cy="328385"/>
            <a:chOff x="7493876" y="2774731"/>
            <a:chExt cx="1481958" cy="894622"/>
          </a:xfrm>
        </p:grpSpPr>
        <p:sp>
          <p:nvSpPr>
            <p:cNvPr id="135" name="Freeform 149">
              <a:extLst>
                <a:ext uri="{FF2B5EF4-FFF2-40B4-BE49-F238E27FC236}">
                  <a16:creationId xmlns:a16="http://schemas.microsoft.com/office/drawing/2014/main" id="{F839D7A4-4BD6-50BE-92F2-703B64678B38}"/>
                </a:ext>
              </a:extLst>
            </p:cNvPr>
            <p:cNvSpPr/>
            <p:nvPr/>
          </p:nvSpPr>
          <p:spPr>
            <a:xfrm>
              <a:off x="7493876" y="3084399"/>
              <a:ext cx="1481958" cy="584954"/>
            </a:xfrm>
            <a:custGeom>
              <a:avLst/>
              <a:gdLst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17076"/>
                <a:gd name="connsiteX1" fmla="*/ 8187558 w 8187558"/>
                <a:gd name="connsiteY1" fmla="*/ 1271752 h 2617076"/>
                <a:gd name="connsiteX2" fmla="*/ 4025462 w 8187558"/>
                <a:gd name="connsiteY2" fmla="*/ 2617076 h 2617076"/>
                <a:gd name="connsiteX3" fmla="*/ 0 w 8187558"/>
                <a:gd name="connsiteY3" fmla="*/ 1229711 h 2617076"/>
                <a:gd name="connsiteX4" fmla="*/ 31531 w 8187558"/>
                <a:gd name="connsiteY4" fmla="*/ 147145 h 2617076"/>
                <a:gd name="connsiteX5" fmla="*/ 4046482 w 8187558"/>
                <a:gd name="connsiteY5" fmla="*/ 1576552 h 2617076"/>
                <a:gd name="connsiteX6" fmla="*/ 8187558 w 8187558"/>
                <a:gd name="connsiteY6" fmla="*/ 0 h 2617076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46482 w 8187558"/>
                <a:gd name="connsiteY5" fmla="*/ 157655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88524 w 8187558"/>
                <a:gd name="connsiteY5" fmla="*/ 1597573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87558 w 8187558"/>
                <a:gd name="connsiteY0" fmla="*/ 0 h 2638097"/>
                <a:gd name="connsiteX1" fmla="*/ 8187558 w 8187558"/>
                <a:gd name="connsiteY1" fmla="*/ 1271752 h 2638097"/>
                <a:gd name="connsiteX2" fmla="*/ 4099035 w 8187558"/>
                <a:gd name="connsiteY2" fmla="*/ 2638097 h 2638097"/>
                <a:gd name="connsiteX3" fmla="*/ 0 w 8187558"/>
                <a:gd name="connsiteY3" fmla="*/ 1229711 h 2638097"/>
                <a:gd name="connsiteX4" fmla="*/ 31531 w 8187558"/>
                <a:gd name="connsiteY4" fmla="*/ 147145 h 2638097"/>
                <a:gd name="connsiteX5" fmla="*/ 4099035 w 8187558"/>
                <a:gd name="connsiteY5" fmla="*/ 1566042 h 2638097"/>
                <a:gd name="connsiteX6" fmla="*/ 8187558 w 8187558"/>
                <a:gd name="connsiteY6" fmla="*/ 0 h 2638097"/>
                <a:gd name="connsiteX0" fmla="*/ 8176538 w 8176538"/>
                <a:gd name="connsiteY0" fmla="*/ 0 h 2638097"/>
                <a:gd name="connsiteX1" fmla="*/ 8176538 w 8176538"/>
                <a:gd name="connsiteY1" fmla="*/ 1271752 h 2638097"/>
                <a:gd name="connsiteX2" fmla="*/ 4088015 w 8176538"/>
                <a:gd name="connsiteY2" fmla="*/ 2638097 h 2638097"/>
                <a:gd name="connsiteX3" fmla="*/ 0 w 8176538"/>
                <a:gd name="connsiteY3" fmla="*/ 1269888 h 2638097"/>
                <a:gd name="connsiteX4" fmla="*/ 20511 w 8176538"/>
                <a:gd name="connsiteY4" fmla="*/ 147145 h 2638097"/>
                <a:gd name="connsiteX5" fmla="*/ 4088015 w 8176538"/>
                <a:gd name="connsiteY5" fmla="*/ 1566042 h 2638097"/>
                <a:gd name="connsiteX6" fmla="*/ 8176538 w 8176538"/>
                <a:gd name="connsiteY6" fmla="*/ 0 h 2638097"/>
                <a:gd name="connsiteX0" fmla="*/ 8176538 w 8176538"/>
                <a:gd name="connsiteY0" fmla="*/ 0 h 2772020"/>
                <a:gd name="connsiteX1" fmla="*/ 8176538 w 8176538"/>
                <a:gd name="connsiteY1" fmla="*/ 1271752 h 2772020"/>
                <a:gd name="connsiteX2" fmla="*/ 4099034 w 8176538"/>
                <a:gd name="connsiteY2" fmla="*/ 2772020 h 2772020"/>
                <a:gd name="connsiteX3" fmla="*/ 0 w 8176538"/>
                <a:gd name="connsiteY3" fmla="*/ 1269888 h 2772020"/>
                <a:gd name="connsiteX4" fmla="*/ 20511 w 8176538"/>
                <a:gd name="connsiteY4" fmla="*/ 147145 h 2772020"/>
                <a:gd name="connsiteX5" fmla="*/ 4088015 w 8176538"/>
                <a:gd name="connsiteY5" fmla="*/ 1566042 h 2772020"/>
                <a:gd name="connsiteX6" fmla="*/ 8176538 w 8176538"/>
                <a:gd name="connsiteY6" fmla="*/ 0 h 2772020"/>
                <a:gd name="connsiteX0" fmla="*/ 8176538 w 8176538"/>
                <a:gd name="connsiteY0" fmla="*/ 0 h 2772339"/>
                <a:gd name="connsiteX1" fmla="*/ 8176538 w 8176538"/>
                <a:gd name="connsiteY1" fmla="*/ 1378890 h 2772339"/>
                <a:gd name="connsiteX2" fmla="*/ 4099034 w 8176538"/>
                <a:gd name="connsiteY2" fmla="*/ 2772020 h 2772339"/>
                <a:gd name="connsiteX3" fmla="*/ 0 w 8176538"/>
                <a:gd name="connsiteY3" fmla="*/ 1269888 h 2772339"/>
                <a:gd name="connsiteX4" fmla="*/ 20511 w 8176538"/>
                <a:gd name="connsiteY4" fmla="*/ 147145 h 2772339"/>
                <a:gd name="connsiteX5" fmla="*/ 4088015 w 8176538"/>
                <a:gd name="connsiteY5" fmla="*/ 1566042 h 2772339"/>
                <a:gd name="connsiteX6" fmla="*/ 8176538 w 8176538"/>
                <a:gd name="connsiteY6" fmla="*/ 0 h 2772339"/>
                <a:gd name="connsiteX0" fmla="*/ 8176538 w 8176538"/>
                <a:gd name="connsiteY0" fmla="*/ 0 h 2825888"/>
                <a:gd name="connsiteX1" fmla="*/ 8176538 w 8176538"/>
                <a:gd name="connsiteY1" fmla="*/ 1378890 h 2825888"/>
                <a:gd name="connsiteX2" fmla="*/ 4099034 w 8176538"/>
                <a:gd name="connsiteY2" fmla="*/ 2825590 h 2825888"/>
                <a:gd name="connsiteX3" fmla="*/ 0 w 8176538"/>
                <a:gd name="connsiteY3" fmla="*/ 1269888 h 2825888"/>
                <a:gd name="connsiteX4" fmla="*/ 20511 w 8176538"/>
                <a:gd name="connsiteY4" fmla="*/ 147145 h 2825888"/>
                <a:gd name="connsiteX5" fmla="*/ 4088015 w 8176538"/>
                <a:gd name="connsiteY5" fmla="*/ 1566042 h 2825888"/>
                <a:gd name="connsiteX6" fmla="*/ 8176538 w 8176538"/>
                <a:gd name="connsiteY6" fmla="*/ 0 h 2825888"/>
                <a:gd name="connsiteX0" fmla="*/ 8165518 w 8165518"/>
                <a:gd name="connsiteY0" fmla="*/ 0 h 2825606"/>
                <a:gd name="connsiteX1" fmla="*/ 8165518 w 8165518"/>
                <a:gd name="connsiteY1" fmla="*/ 1378890 h 2825606"/>
                <a:gd name="connsiteX2" fmla="*/ 4088014 w 8165518"/>
                <a:gd name="connsiteY2" fmla="*/ 2825590 h 2825606"/>
                <a:gd name="connsiteX3" fmla="*/ 0 w 8165518"/>
                <a:gd name="connsiteY3" fmla="*/ 1403811 h 2825606"/>
                <a:gd name="connsiteX4" fmla="*/ 9491 w 8165518"/>
                <a:gd name="connsiteY4" fmla="*/ 147145 h 2825606"/>
                <a:gd name="connsiteX5" fmla="*/ 4076995 w 8165518"/>
                <a:gd name="connsiteY5" fmla="*/ 1566042 h 2825606"/>
                <a:gd name="connsiteX6" fmla="*/ 8165518 w 8165518"/>
                <a:gd name="connsiteY6" fmla="*/ 0 h 2825606"/>
                <a:gd name="connsiteX0" fmla="*/ 8165518 w 8165518"/>
                <a:gd name="connsiteY0" fmla="*/ 0 h 2879174"/>
                <a:gd name="connsiteX1" fmla="*/ 8165518 w 8165518"/>
                <a:gd name="connsiteY1" fmla="*/ 1378890 h 2879174"/>
                <a:gd name="connsiteX2" fmla="*/ 4132092 w 8165518"/>
                <a:gd name="connsiteY2" fmla="*/ 2879159 h 2879174"/>
                <a:gd name="connsiteX3" fmla="*/ 0 w 8165518"/>
                <a:gd name="connsiteY3" fmla="*/ 1403811 h 2879174"/>
                <a:gd name="connsiteX4" fmla="*/ 9491 w 8165518"/>
                <a:gd name="connsiteY4" fmla="*/ 147145 h 2879174"/>
                <a:gd name="connsiteX5" fmla="*/ 4076995 w 8165518"/>
                <a:gd name="connsiteY5" fmla="*/ 1566042 h 2879174"/>
                <a:gd name="connsiteX6" fmla="*/ 8165518 w 8165518"/>
                <a:gd name="connsiteY6" fmla="*/ 0 h 2879174"/>
                <a:gd name="connsiteX0" fmla="*/ 8165518 w 8176537"/>
                <a:gd name="connsiteY0" fmla="*/ 0 h 2879410"/>
                <a:gd name="connsiteX1" fmla="*/ 8176537 w 8176537"/>
                <a:gd name="connsiteY1" fmla="*/ 1499420 h 2879410"/>
                <a:gd name="connsiteX2" fmla="*/ 4132092 w 8176537"/>
                <a:gd name="connsiteY2" fmla="*/ 2879159 h 2879410"/>
                <a:gd name="connsiteX3" fmla="*/ 0 w 8176537"/>
                <a:gd name="connsiteY3" fmla="*/ 1403811 h 2879410"/>
                <a:gd name="connsiteX4" fmla="*/ 9491 w 8176537"/>
                <a:gd name="connsiteY4" fmla="*/ 147145 h 2879410"/>
                <a:gd name="connsiteX5" fmla="*/ 4076995 w 8176537"/>
                <a:gd name="connsiteY5" fmla="*/ 1566042 h 2879410"/>
                <a:gd name="connsiteX6" fmla="*/ 8165518 w 8176537"/>
                <a:gd name="connsiteY6" fmla="*/ 0 h 2879410"/>
                <a:gd name="connsiteX0" fmla="*/ 8165518 w 8176537"/>
                <a:gd name="connsiteY0" fmla="*/ 0 h 2879262"/>
                <a:gd name="connsiteX1" fmla="*/ 8176537 w 8176537"/>
                <a:gd name="connsiteY1" fmla="*/ 1499420 h 2879262"/>
                <a:gd name="connsiteX2" fmla="*/ 4132092 w 8176537"/>
                <a:gd name="connsiteY2" fmla="*/ 2879159 h 2879262"/>
                <a:gd name="connsiteX3" fmla="*/ 0 w 8176537"/>
                <a:gd name="connsiteY3" fmla="*/ 1403811 h 2879262"/>
                <a:gd name="connsiteX4" fmla="*/ 9491 w 8176537"/>
                <a:gd name="connsiteY4" fmla="*/ 147145 h 2879262"/>
                <a:gd name="connsiteX5" fmla="*/ 4076995 w 8176537"/>
                <a:gd name="connsiteY5" fmla="*/ 1566042 h 2879262"/>
                <a:gd name="connsiteX6" fmla="*/ 8165518 w 8176537"/>
                <a:gd name="connsiteY6" fmla="*/ 0 h 2879262"/>
                <a:gd name="connsiteX0" fmla="*/ 8165518 w 8176537"/>
                <a:gd name="connsiteY0" fmla="*/ 0 h 2879163"/>
                <a:gd name="connsiteX1" fmla="*/ 8176537 w 8176537"/>
                <a:gd name="connsiteY1" fmla="*/ 1499420 h 2879163"/>
                <a:gd name="connsiteX2" fmla="*/ 4132092 w 8176537"/>
                <a:gd name="connsiteY2" fmla="*/ 2879159 h 2879163"/>
                <a:gd name="connsiteX3" fmla="*/ 0 w 8176537"/>
                <a:gd name="connsiteY3" fmla="*/ 1510948 h 2879163"/>
                <a:gd name="connsiteX4" fmla="*/ 9491 w 8176537"/>
                <a:gd name="connsiteY4" fmla="*/ 147145 h 2879163"/>
                <a:gd name="connsiteX5" fmla="*/ 4076995 w 8176537"/>
                <a:gd name="connsiteY5" fmla="*/ 1566042 h 2879163"/>
                <a:gd name="connsiteX6" fmla="*/ 8165518 w 8176537"/>
                <a:gd name="connsiteY6" fmla="*/ 0 h 2879163"/>
                <a:gd name="connsiteX0" fmla="*/ 8165518 w 8198577"/>
                <a:gd name="connsiteY0" fmla="*/ 0 h 2879451"/>
                <a:gd name="connsiteX1" fmla="*/ 8198577 w 8198577"/>
                <a:gd name="connsiteY1" fmla="*/ 1606558 h 2879451"/>
                <a:gd name="connsiteX2" fmla="*/ 4132092 w 8198577"/>
                <a:gd name="connsiteY2" fmla="*/ 2879159 h 2879451"/>
                <a:gd name="connsiteX3" fmla="*/ 0 w 8198577"/>
                <a:gd name="connsiteY3" fmla="*/ 1510948 h 2879451"/>
                <a:gd name="connsiteX4" fmla="*/ 9491 w 8198577"/>
                <a:gd name="connsiteY4" fmla="*/ 147145 h 2879451"/>
                <a:gd name="connsiteX5" fmla="*/ 4076995 w 8198577"/>
                <a:gd name="connsiteY5" fmla="*/ 1566042 h 2879451"/>
                <a:gd name="connsiteX6" fmla="*/ 8165518 w 8198577"/>
                <a:gd name="connsiteY6" fmla="*/ 0 h 2879451"/>
                <a:gd name="connsiteX0" fmla="*/ 8165518 w 8165518"/>
                <a:gd name="connsiteY0" fmla="*/ 0 h 2880066"/>
                <a:gd name="connsiteX1" fmla="*/ 8165518 w 8165518"/>
                <a:gd name="connsiteY1" fmla="*/ 1673520 h 2880066"/>
                <a:gd name="connsiteX2" fmla="*/ 4132092 w 8165518"/>
                <a:gd name="connsiteY2" fmla="*/ 2879159 h 2880066"/>
                <a:gd name="connsiteX3" fmla="*/ 0 w 8165518"/>
                <a:gd name="connsiteY3" fmla="*/ 1510948 h 2880066"/>
                <a:gd name="connsiteX4" fmla="*/ 9491 w 8165518"/>
                <a:gd name="connsiteY4" fmla="*/ 147145 h 2880066"/>
                <a:gd name="connsiteX5" fmla="*/ 4076995 w 8165518"/>
                <a:gd name="connsiteY5" fmla="*/ 1566042 h 2880066"/>
                <a:gd name="connsiteX6" fmla="*/ 8165518 w 8165518"/>
                <a:gd name="connsiteY6" fmla="*/ 0 h 2880066"/>
                <a:gd name="connsiteX0" fmla="*/ 8156794 w 8156794"/>
                <a:gd name="connsiteY0" fmla="*/ 0 h 2879270"/>
                <a:gd name="connsiteX1" fmla="*/ 8156794 w 8156794"/>
                <a:gd name="connsiteY1" fmla="*/ 1673520 h 2879270"/>
                <a:gd name="connsiteX2" fmla="*/ 4123368 w 8156794"/>
                <a:gd name="connsiteY2" fmla="*/ 2879159 h 2879270"/>
                <a:gd name="connsiteX3" fmla="*/ 2295 w 8156794"/>
                <a:gd name="connsiteY3" fmla="*/ 1618086 h 2879270"/>
                <a:gd name="connsiteX4" fmla="*/ 767 w 8156794"/>
                <a:gd name="connsiteY4" fmla="*/ 147145 h 2879270"/>
                <a:gd name="connsiteX5" fmla="*/ 4068271 w 8156794"/>
                <a:gd name="connsiteY5" fmla="*/ 1566042 h 2879270"/>
                <a:gd name="connsiteX6" fmla="*/ 8156794 w 8156794"/>
                <a:gd name="connsiteY6" fmla="*/ 0 h 287927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00"/>
                <a:gd name="connsiteX1" fmla="*/ 8156794 w 8156794"/>
                <a:gd name="connsiteY1" fmla="*/ 1673520 h 2973000"/>
                <a:gd name="connsiteX2" fmla="*/ 4134388 w 8156794"/>
                <a:gd name="connsiteY2" fmla="*/ 2972904 h 2973000"/>
                <a:gd name="connsiteX3" fmla="*/ 2295 w 8156794"/>
                <a:gd name="connsiteY3" fmla="*/ 1618086 h 2973000"/>
                <a:gd name="connsiteX4" fmla="*/ 767 w 8156794"/>
                <a:gd name="connsiteY4" fmla="*/ 147145 h 2973000"/>
                <a:gd name="connsiteX5" fmla="*/ 4068271 w 8156794"/>
                <a:gd name="connsiteY5" fmla="*/ 1566042 h 2973000"/>
                <a:gd name="connsiteX6" fmla="*/ 8156794 w 8156794"/>
                <a:gd name="connsiteY6" fmla="*/ 0 h 2973000"/>
                <a:gd name="connsiteX0" fmla="*/ 8156794 w 8156794"/>
                <a:gd name="connsiteY0" fmla="*/ 0 h 2973020"/>
                <a:gd name="connsiteX1" fmla="*/ 8156794 w 8156794"/>
                <a:gd name="connsiteY1" fmla="*/ 1673520 h 2973020"/>
                <a:gd name="connsiteX2" fmla="*/ 4134388 w 8156794"/>
                <a:gd name="connsiteY2" fmla="*/ 2972904 h 2973020"/>
                <a:gd name="connsiteX3" fmla="*/ 2295 w 8156794"/>
                <a:gd name="connsiteY3" fmla="*/ 1618086 h 2973020"/>
                <a:gd name="connsiteX4" fmla="*/ 767 w 8156794"/>
                <a:gd name="connsiteY4" fmla="*/ 147145 h 2973020"/>
                <a:gd name="connsiteX5" fmla="*/ 4068271 w 8156794"/>
                <a:gd name="connsiteY5" fmla="*/ 1566042 h 2973020"/>
                <a:gd name="connsiteX6" fmla="*/ 8156794 w 8156794"/>
                <a:gd name="connsiteY6" fmla="*/ 0 h 2973020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021"/>
                <a:gd name="connsiteX1" fmla="*/ 8156794 w 8156794"/>
                <a:gd name="connsiteY1" fmla="*/ 1673520 h 2973021"/>
                <a:gd name="connsiteX2" fmla="*/ 4134388 w 8156794"/>
                <a:gd name="connsiteY2" fmla="*/ 2972904 h 2973021"/>
                <a:gd name="connsiteX3" fmla="*/ 2295 w 8156794"/>
                <a:gd name="connsiteY3" fmla="*/ 1618086 h 2973021"/>
                <a:gd name="connsiteX4" fmla="*/ 767 w 8156794"/>
                <a:gd name="connsiteY4" fmla="*/ 147145 h 2973021"/>
                <a:gd name="connsiteX5" fmla="*/ 4068271 w 8156794"/>
                <a:gd name="connsiteY5" fmla="*/ 1566042 h 2973021"/>
                <a:gd name="connsiteX6" fmla="*/ 8156794 w 8156794"/>
                <a:gd name="connsiteY6" fmla="*/ 0 h 2973021"/>
                <a:gd name="connsiteX0" fmla="*/ 8156794 w 8156794"/>
                <a:gd name="connsiteY0" fmla="*/ 0 h 2973141"/>
                <a:gd name="connsiteX1" fmla="*/ 8156794 w 8156794"/>
                <a:gd name="connsiteY1" fmla="*/ 1673520 h 2973141"/>
                <a:gd name="connsiteX2" fmla="*/ 4134388 w 8156794"/>
                <a:gd name="connsiteY2" fmla="*/ 2972904 h 2973141"/>
                <a:gd name="connsiteX3" fmla="*/ 2295 w 8156794"/>
                <a:gd name="connsiteY3" fmla="*/ 1618086 h 2973141"/>
                <a:gd name="connsiteX4" fmla="*/ 767 w 8156794"/>
                <a:gd name="connsiteY4" fmla="*/ 147145 h 2973141"/>
                <a:gd name="connsiteX5" fmla="*/ 4068271 w 8156794"/>
                <a:gd name="connsiteY5" fmla="*/ 1566042 h 2973141"/>
                <a:gd name="connsiteX6" fmla="*/ 8156794 w 8156794"/>
                <a:gd name="connsiteY6" fmla="*/ 0 h 2973141"/>
                <a:gd name="connsiteX0" fmla="*/ 8156794 w 8156794"/>
                <a:gd name="connsiteY0" fmla="*/ 0 h 3066827"/>
                <a:gd name="connsiteX1" fmla="*/ 8156794 w 8156794"/>
                <a:gd name="connsiteY1" fmla="*/ 1673520 h 3066827"/>
                <a:gd name="connsiteX2" fmla="*/ 4123353 w 8156794"/>
                <a:gd name="connsiteY2" fmla="*/ 3066650 h 3066827"/>
                <a:gd name="connsiteX3" fmla="*/ 2295 w 8156794"/>
                <a:gd name="connsiteY3" fmla="*/ 1618086 h 3066827"/>
                <a:gd name="connsiteX4" fmla="*/ 767 w 8156794"/>
                <a:gd name="connsiteY4" fmla="*/ 147145 h 3066827"/>
                <a:gd name="connsiteX5" fmla="*/ 4068271 w 8156794"/>
                <a:gd name="connsiteY5" fmla="*/ 1566042 h 3066827"/>
                <a:gd name="connsiteX6" fmla="*/ 8156794 w 8156794"/>
                <a:gd name="connsiteY6" fmla="*/ 0 h 3066827"/>
                <a:gd name="connsiteX0" fmla="*/ 8123689 w 8156794"/>
                <a:gd name="connsiteY0" fmla="*/ 0 h 2999866"/>
                <a:gd name="connsiteX1" fmla="*/ 8156794 w 8156794"/>
                <a:gd name="connsiteY1" fmla="*/ 1606559 h 2999866"/>
                <a:gd name="connsiteX2" fmla="*/ 4123353 w 8156794"/>
                <a:gd name="connsiteY2" fmla="*/ 2999689 h 2999866"/>
                <a:gd name="connsiteX3" fmla="*/ 2295 w 8156794"/>
                <a:gd name="connsiteY3" fmla="*/ 1551125 h 2999866"/>
                <a:gd name="connsiteX4" fmla="*/ 767 w 8156794"/>
                <a:gd name="connsiteY4" fmla="*/ 80184 h 2999866"/>
                <a:gd name="connsiteX5" fmla="*/ 4068271 w 8156794"/>
                <a:gd name="connsiteY5" fmla="*/ 1499081 h 2999866"/>
                <a:gd name="connsiteX6" fmla="*/ 8123689 w 8156794"/>
                <a:gd name="connsiteY6" fmla="*/ 0 h 2999866"/>
                <a:gd name="connsiteX0" fmla="*/ 8167828 w 8167828"/>
                <a:gd name="connsiteY0" fmla="*/ 0 h 3026651"/>
                <a:gd name="connsiteX1" fmla="*/ 8156794 w 8167828"/>
                <a:gd name="connsiteY1" fmla="*/ 1633344 h 3026651"/>
                <a:gd name="connsiteX2" fmla="*/ 4123353 w 8167828"/>
                <a:gd name="connsiteY2" fmla="*/ 3026474 h 3026651"/>
                <a:gd name="connsiteX3" fmla="*/ 2295 w 8167828"/>
                <a:gd name="connsiteY3" fmla="*/ 1577910 h 3026651"/>
                <a:gd name="connsiteX4" fmla="*/ 767 w 8167828"/>
                <a:gd name="connsiteY4" fmla="*/ 106969 h 3026651"/>
                <a:gd name="connsiteX5" fmla="*/ 4068271 w 8167828"/>
                <a:gd name="connsiteY5" fmla="*/ 1525866 h 3026651"/>
                <a:gd name="connsiteX6" fmla="*/ 8167828 w 8167828"/>
                <a:gd name="connsiteY6" fmla="*/ 0 h 3026651"/>
                <a:gd name="connsiteX0" fmla="*/ 8167828 w 8167828"/>
                <a:gd name="connsiteY0" fmla="*/ 0 h 3027228"/>
                <a:gd name="connsiteX1" fmla="*/ 8145760 w 8167828"/>
                <a:gd name="connsiteY1" fmla="*/ 1686913 h 3027228"/>
                <a:gd name="connsiteX2" fmla="*/ 4123353 w 8167828"/>
                <a:gd name="connsiteY2" fmla="*/ 3026474 h 3027228"/>
                <a:gd name="connsiteX3" fmla="*/ 2295 w 8167828"/>
                <a:gd name="connsiteY3" fmla="*/ 1577910 h 3027228"/>
                <a:gd name="connsiteX4" fmla="*/ 767 w 8167828"/>
                <a:gd name="connsiteY4" fmla="*/ 106969 h 3027228"/>
                <a:gd name="connsiteX5" fmla="*/ 4068271 w 8167828"/>
                <a:gd name="connsiteY5" fmla="*/ 1525866 h 3027228"/>
                <a:gd name="connsiteX6" fmla="*/ 8167828 w 8167828"/>
                <a:gd name="connsiteY6" fmla="*/ 0 h 3027228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56794 w 8156794"/>
                <a:gd name="connsiteY0" fmla="*/ 0 h 2933483"/>
                <a:gd name="connsiteX1" fmla="*/ 8145760 w 8156794"/>
                <a:gd name="connsiteY1" fmla="*/ 1593168 h 2933483"/>
                <a:gd name="connsiteX2" fmla="*/ 4123353 w 8156794"/>
                <a:gd name="connsiteY2" fmla="*/ 2932729 h 2933483"/>
                <a:gd name="connsiteX3" fmla="*/ 2295 w 8156794"/>
                <a:gd name="connsiteY3" fmla="*/ 1484165 h 2933483"/>
                <a:gd name="connsiteX4" fmla="*/ 767 w 8156794"/>
                <a:gd name="connsiteY4" fmla="*/ 13224 h 2933483"/>
                <a:gd name="connsiteX5" fmla="*/ 4068271 w 8156794"/>
                <a:gd name="connsiteY5" fmla="*/ 1432121 h 2933483"/>
                <a:gd name="connsiteX6" fmla="*/ 8156794 w 8156794"/>
                <a:gd name="connsiteY6" fmla="*/ 0 h 2933483"/>
                <a:gd name="connsiteX0" fmla="*/ 8123689 w 8145760"/>
                <a:gd name="connsiteY0" fmla="*/ 13560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9 w 8145760"/>
                <a:gd name="connsiteY6" fmla="*/ 13560 h 2920259"/>
                <a:gd name="connsiteX0" fmla="*/ 8178863 w 8178863"/>
                <a:gd name="connsiteY0" fmla="*/ 26952 h 2920259"/>
                <a:gd name="connsiteX1" fmla="*/ 8145760 w 8178863"/>
                <a:gd name="connsiteY1" fmla="*/ 1579944 h 2920259"/>
                <a:gd name="connsiteX2" fmla="*/ 4123353 w 8178863"/>
                <a:gd name="connsiteY2" fmla="*/ 2919505 h 2920259"/>
                <a:gd name="connsiteX3" fmla="*/ 2295 w 8178863"/>
                <a:gd name="connsiteY3" fmla="*/ 1470941 h 2920259"/>
                <a:gd name="connsiteX4" fmla="*/ 767 w 8178863"/>
                <a:gd name="connsiteY4" fmla="*/ 0 h 2920259"/>
                <a:gd name="connsiteX5" fmla="*/ 4068271 w 8178863"/>
                <a:gd name="connsiteY5" fmla="*/ 1418897 h 2920259"/>
                <a:gd name="connsiteX6" fmla="*/ 8178863 w 8178863"/>
                <a:gd name="connsiteY6" fmla="*/ 26952 h 2920259"/>
                <a:gd name="connsiteX0" fmla="*/ 8167827 w 8167827"/>
                <a:gd name="connsiteY0" fmla="*/ 40343 h 2920259"/>
                <a:gd name="connsiteX1" fmla="*/ 8145760 w 8167827"/>
                <a:gd name="connsiteY1" fmla="*/ 1579944 h 2920259"/>
                <a:gd name="connsiteX2" fmla="*/ 4123353 w 8167827"/>
                <a:gd name="connsiteY2" fmla="*/ 2919505 h 2920259"/>
                <a:gd name="connsiteX3" fmla="*/ 2295 w 8167827"/>
                <a:gd name="connsiteY3" fmla="*/ 1470941 h 2920259"/>
                <a:gd name="connsiteX4" fmla="*/ 767 w 8167827"/>
                <a:gd name="connsiteY4" fmla="*/ 0 h 2920259"/>
                <a:gd name="connsiteX5" fmla="*/ 4068271 w 8167827"/>
                <a:gd name="connsiteY5" fmla="*/ 1418897 h 2920259"/>
                <a:gd name="connsiteX6" fmla="*/ 8167827 w 8167827"/>
                <a:gd name="connsiteY6" fmla="*/ 40343 h 2920259"/>
                <a:gd name="connsiteX0" fmla="*/ 8123687 w 8145760"/>
                <a:gd name="connsiteY0" fmla="*/ 53735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23687 w 8145760"/>
                <a:gd name="connsiteY6" fmla="*/ 53735 h 2920259"/>
                <a:gd name="connsiteX0" fmla="*/ 8161918 w 8161918"/>
                <a:gd name="connsiteY0" fmla="*/ 0 h 2943855"/>
                <a:gd name="connsiteX1" fmla="*/ 8145760 w 8161918"/>
                <a:gd name="connsiteY1" fmla="*/ 1603540 h 2943855"/>
                <a:gd name="connsiteX2" fmla="*/ 4123353 w 8161918"/>
                <a:gd name="connsiteY2" fmla="*/ 2943101 h 2943855"/>
                <a:gd name="connsiteX3" fmla="*/ 2295 w 8161918"/>
                <a:gd name="connsiteY3" fmla="*/ 1494537 h 2943855"/>
                <a:gd name="connsiteX4" fmla="*/ 767 w 8161918"/>
                <a:gd name="connsiteY4" fmla="*/ 23596 h 2943855"/>
                <a:gd name="connsiteX5" fmla="*/ 4068271 w 8161918"/>
                <a:gd name="connsiteY5" fmla="*/ 1442493 h 2943855"/>
                <a:gd name="connsiteX6" fmla="*/ 8161918 w 8161918"/>
                <a:gd name="connsiteY6" fmla="*/ 0 h 2943855"/>
                <a:gd name="connsiteX0" fmla="*/ 8144926 w 8145760"/>
                <a:gd name="connsiteY0" fmla="*/ 43424 h 2920259"/>
                <a:gd name="connsiteX1" fmla="*/ 8145760 w 8145760"/>
                <a:gd name="connsiteY1" fmla="*/ 1579944 h 2920259"/>
                <a:gd name="connsiteX2" fmla="*/ 4123353 w 8145760"/>
                <a:gd name="connsiteY2" fmla="*/ 2919505 h 2920259"/>
                <a:gd name="connsiteX3" fmla="*/ 2295 w 8145760"/>
                <a:gd name="connsiteY3" fmla="*/ 1470941 h 2920259"/>
                <a:gd name="connsiteX4" fmla="*/ 767 w 8145760"/>
                <a:gd name="connsiteY4" fmla="*/ 0 h 2920259"/>
                <a:gd name="connsiteX5" fmla="*/ 4068271 w 8145760"/>
                <a:gd name="connsiteY5" fmla="*/ 1418897 h 2920259"/>
                <a:gd name="connsiteX6" fmla="*/ 8144926 w 8145760"/>
                <a:gd name="connsiteY6" fmla="*/ 43424 h 2920259"/>
                <a:gd name="connsiteX0" fmla="*/ 8161918 w 8161918"/>
                <a:gd name="connsiteY0" fmla="*/ 0 h 2959321"/>
                <a:gd name="connsiteX1" fmla="*/ 8145760 w 8161918"/>
                <a:gd name="connsiteY1" fmla="*/ 1619006 h 2959321"/>
                <a:gd name="connsiteX2" fmla="*/ 4123353 w 8161918"/>
                <a:gd name="connsiteY2" fmla="*/ 2958567 h 2959321"/>
                <a:gd name="connsiteX3" fmla="*/ 2295 w 8161918"/>
                <a:gd name="connsiteY3" fmla="*/ 1510003 h 2959321"/>
                <a:gd name="connsiteX4" fmla="*/ 767 w 8161918"/>
                <a:gd name="connsiteY4" fmla="*/ 39062 h 2959321"/>
                <a:gd name="connsiteX5" fmla="*/ 4068271 w 8161918"/>
                <a:gd name="connsiteY5" fmla="*/ 1457959 h 2959321"/>
                <a:gd name="connsiteX6" fmla="*/ 8161918 w 8161918"/>
                <a:gd name="connsiteY6" fmla="*/ 0 h 2959321"/>
                <a:gd name="connsiteX0" fmla="*/ 8161918 w 8162752"/>
                <a:gd name="connsiteY0" fmla="*/ 0 h 2959488"/>
                <a:gd name="connsiteX1" fmla="*/ 8162752 w 8162752"/>
                <a:gd name="connsiteY1" fmla="*/ 1629317 h 2959488"/>
                <a:gd name="connsiteX2" fmla="*/ 4123353 w 8162752"/>
                <a:gd name="connsiteY2" fmla="*/ 2958567 h 2959488"/>
                <a:gd name="connsiteX3" fmla="*/ 2295 w 8162752"/>
                <a:gd name="connsiteY3" fmla="*/ 1510003 h 2959488"/>
                <a:gd name="connsiteX4" fmla="*/ 767 w 8162752"/>
                <a:gd name="connsiteY4" fmla="*/ 39062 h 2959488"/>
                <a:gd name="connsiteX5" fmla="*/ 4068271 w 8162752"/>
                <a:gd name="connsiteY5" fmla="*/ 1457959 h 2959488"/>
                <a:gd name="connsiteX6" fmla="*/ 8161918 w 8162752"/>
                <a:gd name="connsiteY6" fmla="*/ 0 h 2959488"/>
                <a:gd name="connsiteX0" fmla="*/ 8165930 w 8166764"/>
                <a:gd name="connsiteY0" fmla="*/ 7337 h 2966825"/>
                <a:gd name="connsiteX1" fmla="*/ 8166764 w 8166764"/>
                <a:gd name="connsiteY1" fmla="*/ 1636654 h 2966825"/>
                <a:gd name="connsiteX2" fmla="*/ 4127365 w 8166764"/>
                <a:gd name="connsiteY2" fmla="*/ 2965904 h 2966825"/>
                <a:gd name="connsiteX3" fmla="*/ 6307 w 8166764"/>
                <a:gd name="connsiteY3" fmla="*/ 1517340 h 2966825"/>
                <a:gd name="connsiteX4" fmla="*/ 532 w 8166764"/>
                <a:gd name="connsiteY4" fmla="*/ 0 h 2966825"/>
                <a:gd name="connsiteX5" fmla="*/ 4072283 w 8166764"/>
                <a:gd name="connsiteY5" fmla="*/ 1465296 h 2966825"/>
                <a:gd name="connsiteX6" fmla="*/ 8165930 w 8166764"/>
                <a:gd name="connsiteY6" fmla="*/ 7337 h 2966825"/>
                <a:gd name="connsiteX0" fmla="*/ 8168119 w 8168953"/>
                <a:gd name="connsiteY0" fmla="*/ 7337 h 2966682"/>
                <a:gd name="connsiteX1" fmla="*/ 8168953 w 8168953"/>
                <a:gd name="connsiteY1" fmla="*/ 1636654 h 2966682"/>
                <a:gd name="connsiteX2" fmla="*/ 4129554 w 8168953"/>
                <a:gd name="connsiteY2" fmla="*/ 2965904 h 2966682"/>
                <a:gd name="connsiteX3" fmla="*/ 0 w 8168953"/>
                <a:gd name="connsiteY3" fmla="*/ 1527651 h 2966682"/>
                <a:gd name="connsiteX4" fmla="*/ 2721 w 8168953"/>
                <a:gd name="connsiteY4" fmla="*/ 0 h 2966682"/>
                <a:gd name="connsiteX5" fmla="*/ 4074472 w 8168953"/>
                <a:gd name="connsiteY5" fmla="*/ 1465296 h 2966682"/>
                <a:gd name="connsiteX6" fmla="*/ 8168119 w 8168953"/>
                <a:gd name="connsiteY6" fmla="*/ 7337 h 2966682"/>
                <a:gd name="connsiteX0" fmla="*/ 8168119 w 8168953"/>
                <a:gd name="connsiteY0" fmla="*/ 7337 h 3100377"/>
                <a:gd name="connsiteX1" fmla="*/ 8168953 w 8168953"/>
                <a:gd name="connsiteY1" fmla="*/ 1636654 h 3100377"/>
                <a:gd name="connsiteX2" fmla="*/ 4118520 w 8168953"/>
                <a:gd name="connsiteY2" fmla="*/ 3099826 h 3100377"/>
                <a:gd name="connsiteX3" fmla="*/ 0 w 8168953"/>
                <a:gd name="connsiteY3" fmla="*/ 1527651 h 3100377"/>
                <a:gd name="connsiteX4" fmla="*/ 2721 w 8168953"/>
                <a:gd name="connsiteY4" fmla="*/ 0 h 3100377"/>
                <a:gd name="connsiteX5" fmla="*/ 4074472 w 8168953"/>
                <a:gd name="connsiteY5" fmla="*/ 1465296 h 3100377"/>
                <a:gd name="connsiteX6" fmla="*/ 8168119 w 8168953"/>
                <a:gd name="connsiteY6" fmla="*/ 7337 h 3100377"/>
                <a:gd name="connsiteX0" fmla="*/ 8168119 w 8168953"/>
                <a:gd name="connsiteY0" fmla="*/ 7337 h 3100429"/>
                <a:gd name="connsiteX1" fmla="*/ 8168953 w 8168953"/>
                <a:gd name="connsiteY1" fmla="*/ 1636654 h 3100429"/>
                <a:gd name="connsiteX2" fmla="*/ 4118520 w 8168953"/>
                <a:gd name="connsiteY2" fmla="*/ 3099826 h 3100429"/>
                <a:gd name="connsiteX3" fmla="*/ 0 w 8168953"/>
                <a:gd name="connsiteY3" fmla="*/ 1527651 h 3100429"/>
                <a:gd name="connsiteX4" fmla="*/ 2721 w 8168953"/>
                <a:gd name="connsiteY4" fmla="*/ 0 h 3100429"/>
                <a:gd name="connsiteX5" fmla="*/ 4074472 w 8168953"/>
                <a:gd name="connsiteY5" fmla="*/ 1465296 h 3100429"/>
                <a:gd name="connsiteX6" fmla="*/ 8168119 w 8168953"/>
                <a:gd name="connsiteY6" fmla="*/ 7337 h 3100429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72202 w 8166683"/>
                <a:gd name="connsiteY5" fmla="*/ 1465296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  <a:gd name="connsiteX0" fmla="*/ 8165849 w 8166683"/>
                <a:gd name="connsiteY0" fmla="*/ 7337 h 3099826"/>
                <a:gd name="connsiteX1" fmla="*/ 8166683 w 8166683"/>
                <a:gd name="connsiteY1" fmla="*/ 1636654 h 3099826"/>
                <a:gd name="connsiteX2" fmla="*/ 4116250 w 8166683"/>
                <a:gd name="connsiteY2" fmla="*/ 3099826 h 3099826"/>
                <a:gd name="connsiteX3" fmla="*/ 8764 w 8166683"/>
                <a:gd name="connsiteY3" fmla="*/ 1634789 h 3099826"/>
                <a:gd name="connsiteX4" fmla="*/ 451 w 8166683"/>
                <a:gd name="connsiteY4" fmla="*/ 0 h 3099826"/>
                <a:gd name="connsiteX5" fmla="*/ 4061168 w 8166683"/>
                <a:gd name="connsiteY5" fmla="*/ 1438511 h 3099826"/>
                <a:gd name="connsiteX6" fmla="*/ 8165849 w 8166683"/>
                <a:gd name="connsiteY6" fmla="*/ 7337 h 30998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66683" h="3099826">
                  <a:moveTo>
                    <a:pt x="8165849" y="7337"/>
                  </a:moveTo>
                  <a:lnTo>
                    <a:pt x="8166683" y="1636654"/>
                  </a:lnTo>
                  <a:cubicBezTo>
                    <a:pt x="7917761" y="2728489"/>
                    <a:pt x="5475903" y="3100137"/>
                    <a:pt x="4116250" y="3099826"/>
                  </a:cubicBezTo>
                  <a:cubicBezTo>
                    <a:pt x="2756597" y="3099515"/>
                    <a:pt x="245424" y="2744647"/>
                    <a:pt x="8764" y="1634789"/>
                  </a:cubicBezTo>
                  <a:cubicBezTo>
                    <a:pt x="11928" y="1215900"/>
                    <a:pt x="-2713" y="418889"/>
                    <a:pt x="451" y="0"/>
                  </a:cubicBezTo>
                  <a:cubicBezTo>
                    <a:pt x="385485" y="953840"/>
                    <a:pt x="2700268" y="1437288"/>
                    <a:pt x="4061168" y="1438511"/>
                  </a:cubicBezTo>
                  <a:cubicBezTo>
                    <a:pt x="5422068" y="1439734"/>
                    <a:pt x="7793228" y="1089449"/>
                    <a:pt x="8165849" y="7337"/>
                  </a:cubicBezTo>
                  <a:close/>
                </a:path>
              </a:pathLst>
            </a:cu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     </a:t>
              </a:r>
            </a:p>
          </p:txBody>
        </p:sp>
        <p:sp>
          <p:nvSpPr>
            <p:cNvPr id="136" name="Oval 135">
              <a:extLst>
                <a:ext uri="{FF2B5EF4-FFF2-40B4-BE49-F238E27FC236}">
                  <a16:creationId xmlns:a16="http://schemas.microsoft.com/office/drawing/2014/main" id="{CD20089D-585F-9CE4-6D3D-56667A835EAD}"/>
                </a:ext>
              </a:extLst>
            </p:cNvPr>
            <p:cNvSpPr/>
            <p:nvPr/>
          </p:nvSpPr>
          <p:spPr>
            <a:xfrm>
              <a:off x="7494729" y="2774731"/>
              <a:ext cx="1480163" cy="579140"/>
            </a:xfrm>
            <a:prstGeom prst="ellipse">
              <a:avLst/>
            </a:pr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             </a:t>
              </a:r>
            </a:p>
          </p:txBody>
        </p: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7AA48F05-98F3-C0BE-EE4E-0C585FAAC62F}"/>
                </a:ext>
              </a:extLst>
            </p:cNvPr>
            <p:cNvGrpSpPr/>
            <p:nvPr/>
          </p:nvGrpSpPr>
          <p:grpSpPr>
            <a:xfrm>
              <a:off x="7713663" y="2848339"/>
              <a:ext cx="1042107" cy="425543"/>
              <a:chOff x="7786941" y="2884917"/>
              <a:chExt cx="897649" cy="353919"/>
            </a:xfrm>
          </p:grpSpPr>
          <p:sp>
            <p:nvSpPr>
              <p:cNvPr id="138" name="Freeform 152">
                <a:extLst>
                  <a:ext uri="{FF2B5EF4-FFF2-40B4-BE49-F238E27FC236}">
                    <a16:creationId xmlns:a16="http://schemas.microsoft.com/office/drawing/2014/main" id="{C4977824-1986-BFDE-42E2-1607BBAFA534}"/>
                  </a:ext>
                </a:extLst>
              </p:cNvPr>
              <p:cNvSpPr/>
              <p:nvPr/>
            </p:nvSpPr>
            <p:spPr>
              <a:xfrm>
                <a:off x="7811770" y="28849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39" name="Freeform 153">
                <a:extLst>
                  <a:ext uri="{FF2B5EF4-FFF2-40B4-BE49-F238E27FC236}">
                    <a16:creationId xmlns:a16="http://schemas.microsoft.com/office/drawing/2014/main" id="{0CD9A0EF-00A3-4CF5-23F9-C851A778DD7E}"/>
                  </a:ext>
                </a:extLst>
              </p:cNvPr>
              <p:cNvSpPr/>
              <p:nvPr/>
            </p:nvSpPr>
            <p:spPr>
              <a:xfrm>
                <a:off x="8367548" y="30543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0" name="Freeform 154">
                <a:extLst>
                  <a:ext uri="{FF2B5EF4-FFF2-40B4-BE49-F238E27FC236}">
                    <a16:creationId xmlns:a16="http://schemas.microsoft.com/office/drawing/2014/main" id="{FAA6BC0F-3D05-2858-FE0D-48D4A8EA5B28}"/>
                  </a:ext>
                </a:extLst>
              </p:cNvPr>
              <p:cNvSpPr/>
              <p:nvPr/>
            </p:nvSpPr>
            <p:spPr>
              <a:xfrm>
                <a:off x="7786941" y="30543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1" name="Freeform 155">
                <a:extLst>
                  <a:ext uri="{FF2B5EF4-FFF2-40B4-BE49-F238E27FC236}">
                    <a16:creationId xmlns:a16="http://schemas.microsoft.com/office/drawing/2014/main" id="{18E38917-2AE7-C606-0898-F5EAD639838A}"/>
                  </a:ext>
                </a:extLst>
              </p:cNvPr>
              <p:cNvSpPr/>
              <p:nvPr/>
            </p:nvSpPr>
            <p:spPr>
              <a:xfrm>
                <a:off x="7895013" y="29710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42" name="Group 141">
            <a:extLst>
              <a:ext uri="{FF2B5EF4-FFF2-40B4-BE49-F238E27FC236}">
                <a16:creationId xmlns:a16="http://schemas.microsoft.com/office/drawing/2014/main" id="{A3CA84AC-FA0F-E3EA-C7DD-A383D93B5D5F}"/>
              </a:ext>
            </a:extLst>
          </p:cNvPr>
          <p:cNvGrpSpPr/>
          <p:nvPr/>
        </p:nvGrpSpPr>
        <p:grpSpPr>
          <a:xfrm>
            <a:off x="1853790" y="4620776"/>
            <a:ext cx="455726" cy="262502"/>
            <a:chOff x="3668110" y="2448910"/>
            <a:chExt cx="3794234" cy="2165130"/>
          </a:xfrm>
        </p:grpSpPr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078B5EFD-3769-A958-F4D7-D70591B437D0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44" name="Freeform 136">
              <a:extLst>
                <a:ext uri="{FF2B5EF4-FFF2-40B4-BE49-F238E27FC236}">
                  <a16:creationId xmlns:a16="http://schemas.microsoft.com/office/drawing/2014/main" id="{75D2218E-ED74-E443-88CD-638F7590F246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45" name="Group 144">
              <a:extLst>
                <a:ext uri="{FF2B5EF4-FFF2-40B4-BE49-F238E27FC236}">
                  <a16:creationId xmlns:a16="http://schemas.microsoft.com/office/drawing/2014/main" id="{D2DD4B1A-E0A8-6806-B091-72E5B6FD5F4C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146" name="Freeform 138">
                <a:extLst>
                  <a:ext uri="{FF2B5EF4-FFF2-40B4-BE49-F238E27FC236}">
                    <a16:creationId xmlns:a16="http://schemas.microsoft.com/office/drawing/2014/main" id="{22368541-488C-7B4D-FCDF-7991335E7428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7" name="Freeform 139">
                <a:extLst>
                  <a:ext uri="{FF2B5EF4-FFF2-40B4-BE49-F238E27FC236}">
                    <a16:creationId xmlns:a16="http://schemas.microsoft.com/office/drawing/2014/main" id="{4DD7AA93-AD93-DE12-BD83-BE4B46995C3A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8" name="Freeform 140">
                <a:extLst>
                  <a:ext uri="{FF2B5EF4-FFF2-40B4-BE49-F238E27FC236}">
                    <a16:creationId xmlns:a16="http://schemas.microsoft.com/office/drawing/2014/main" id="{EAFE16FF-6B22-0191-99AB-2BE1AC2227EC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9" name="Freeform 141">
                <a:extLst>
                  <a:ext uri="{FF2B5EF4-FFF2-40B4-BE49-F238E27FC236}">
                    <a16:creationId xmlns:a16="http://schemas.microsoft.com/office/drawing/2014/main" id="{E8D4F3A4-039D-A2F7-E756-23F5FF4BD2BE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50" name="Group 149">
            <a:extLst>
              <a:ext uri="{FF2B5EF4-FFF2-40B4-BE49-F238E27FC236}">
                <a16:creationId xmlns:a16="http://schemas.microsoft.com/office/drawing/2014/main" id="{470D64BD-B029-9BC6-CDCB-F0E8E04170E2}"/>
              </a:ext>
            </a:extLst>
          </p:cNvPr>
          <p:cNvGrpSpPr/>
          <p:nvPr/>
        </p:nvGrpSpPr>
        <p:grpSpPr>
          <a:xfrm>
            <a:off x="2906147" y="4468033"/>
            <a:ext cx="455726" cy="262502"/>
            <a:chOff x="3668110" y="2448910"/>
            <a:chExt cx="3794234" cy="2165130"/>
          </a:xfrm>
        </p:grpSpPr>
        <p:sp>
          <p:nvSpPr>
            <p:cNvPr id="151" name="Rectangle 150">
              <a:extLst>
                <a:ext uri="{FF2B5EF4-FFF2-40B4-BE49-F238E27FC236}">
                  <a16:creationId xmlns:a16="http://schemas.microsoft.com/office/drawing/2014/main" id="{64449789-6872-7229-2B9E-949ECEDE8341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52" name="Freeform 129">
              <a:extLst>
                <a:ext uri="{FF2B5EF4-FFF2-40B4-BE49-F238E27FC236}">
                  <a16:creationId xmlns:a16="http://schemas.microsoft.com/office/drawing/2014/main" id="{01868427-5B01-145F-AD4B-8AC75C45052A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53" name="Group 152">
              <a:extLst>
                <a:ext uri="{FF2B5EF4-FFF2-40B4-BE49-F238E27FC236}">
                  <a16:creationId xmlns:a16="http://schemas.microsoft.com/office/drawing/2014/main" id="{BBA2A18F-7C46-7A14-5F66-222D5F01AB33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154" name="Freeform 131">
                <a:extLst>
                  <a:ext uri="{FF2B5EF4-FFF2-40B4-BE49-F238E27FC236}">
                    <a16:creationId xmlns:a16="http://schemas.microsoft.com/office/drawing/2014/main" id="{083480FE-82DC-760D-3D61-2C5B2410A179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5" name="Freeform 132">
                <a:extLst>
                  <a:ext uri="{FF2B5EF4-FFF2-40B4-BE49-F238E27FC236}">
                    <a16:creationId xmlns:a16="http://schemas.microsoft.com/office/drawing/2014/main" id="{849DE9BB-14B5-93CA-AF80-F145900A5456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6" name="Freeform 133">
                <a:extLst>
                  <a:ext uri="{FF2B5EF4-FFF2-40B4-BE49-F238E27FC236}">
                    <a16:creationId xmlns:a16="http://schemas.microsoft.com/office/drawing/2014/main" id="{8628F856-E185-D7FA-A6C1-8D9FBA576BA9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7" name="Freeform 134">
                <a:extLst>
                  <a:ext uri="{FF2B5EF4-FFF2-40B4-BE49-F238E27FC236}">
                    <a16:creationId xmlns:a16="http://schemas.microsoft.com/office/drawing/2014/main" id="{75AE91E9-F8FB-B326-A021-B5BDCD479ED2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58" name="Oval 157">
            <a:extLst>
              <a:ext uri="{FF2B5EF4-FFF2-40B4-BE49-F238E27FC236}">
                <a16:creationId xmlns:a16="http://schemas.microsoft.com/office/drawing/2014/main" id="{8FED49E2-3821-6443-449A-2A8749DC540C}"/>
              </a:ext>
            </a:extLst>
          </p:cNvPr>
          <p:cNvSpPr/>
          <p:nvPr/>
        </p:nvSpPr>
        <p:spPr>
          <a:xfrm>
            <a:off x="3789045" y="4034790"/>
            <a:ext cx="1415415" cy="1343025"/>
          </a:xfrm>
          <a:prstGeom prst="ellipse">
            <a:avLst/>
          </a:prstGeom>
          <a:noFill/>
          <a:ln w="19050">
            <a:solidFill>
              <a:srgbClr val="0000A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75C01E2C-9172-90D1-E235-8BA82042ADFB}"/>
              </a:ext>
            </a:extLst>
          </p:cNvPr>
          <p:cNvSpPr/>
          <p:nvPr/>
        </p:nvSpPr>
        <p:spPr>
          <a:xfrm rot="1109789">
            <a:off x="775631" y="4032587"/>
            <a:ext cx="1945861" cy="1335721"/>
          </a:xfrm>
          <a:prstGeom prst="ellips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0" name="Rectangle 159">
            <a:extLst>
              <a:ext uri="{FF2B5EF4-FFF2-40B4-BE49-F238E27FC236}">
                <a16:creationId xmlns:a16="http://schemas.microsoft.com/office/drawing/2014/main" id="{B5BFEA53-D8FA-FA19-E6FB-29FE85D4EE42}"/>
              </a:ext>
            </a:extLst>
          </p:cNvPr>
          <p:cNvSpPr/>
          <p:nvPr/>
        </p:nvSpPr>
        <p:spPr>
          <a:xfrm>
            <a:off x="1023151" y="3962400"/>
            <a:ext cx="748665" cy="169545"/>
          </a:xfrm>
          <a:prstGeom prst="rect">
            <a:avLst/>
          </a:prstGeom>
          <a:solidFill>
            <a:srgbClr val="9CE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TextBox 160">
            <a:extLst>
              <a:ext uri="{FF2B5EF4-FFF2-40B4-BE49-F238E27FC236}">
                <a16:creationId xmlns:a16="http://schemas.microsoft.com/office/drawing/2014/main" id="{381369C8-8B16-FDDE-4698-C7AF367DEA37}"/>
              </a:ext>
            </a:extLst>
          </p:cNvPr>
          <p:cNvSpPr txBox="1"/>
          <p:nvPr/>
        </p:nvSpPr>
        <p:spPr>
          <a:xfrm>
            <a:off x="979209" y="3735832"/>
            <a:ext cx="1068947" cy="512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Computer </a:t>
            </a:r>
          </a:p>
          <a:p>
            <a:pPr marL="0" marR="0" lvl="0" indent="0" algn="l" defTabSz="914400" rtl="0" eaLnBrk="1" fontAlgn="auto" latinLnBrk="0" hangingPunct="1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Science</a:t>
            </a:r>
          </a:p>
        </p:txBody>
      </p: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872FED73-225E-3F4D-58CD-80B399764963}"/>
              </a:ext>
            </a:extLst>
          </p:cNvPr>
          <p:cNvGrpSpPr/>
          <p:nvPr/>
        </p:nvGrpSpPr>
        <p:grpSpPr>
          <a:xfrm>
            <a:off x="4561160" y="3962400"/>
            <a:ext cx="497533" cy="303416"/>
            <a:chOff x="3878580" y="5130446"/>
            <a:chExt cx="497533" cy="303416"/>
          </a:xfrm>
        </p:grpSpPr>
        <p:sp>
          <p:nvSpPr>
            <p:cNvPr id="163" name="Rectangle 162">
              <a:extLst>
                <a:ext uri="{FF2B5EF4-FFF2-40B4-BE49-F238E27FC236}">
                  <a16:creationId xmlns:a16="http://schemas.microsoft.com/office/drawing/2014/main" id="{22D49155-5161-B14F-D094-D233BD3012C7}"/>
                </a:ext>
              </a:extLst>
            </p:cNvPr>
            <p:cNvSpPr/>
            <p:nvPr/>
          </p:nvSpPr>
          <p:spPr>
            <a:xfrm>
              <a:off x="3878580" y="5172075"/>
              <a:ext cx="356235" cy="169545"/>
            </a:xfrm>
            <a:prstGeom prst="rect">
              <a:avLst/>
            </a:prstGeom>
            <a:solidFill>
              <a:srgbClr val="9CE0F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FB7F2690-1BD4-5D06-BEB3-1DBAB331811E}"/>
                </a:ext>
              </a:extLst>
            </p:cNvPr>
            <p:cNvSpPr txBox="1"/>
            <p:nvPr/>
          </p:nvSpPr>
          <p:spPr>
            <a:xfrm>
              <a:off x="3882901" y="5130446"/>
              <a:ext cx="493212" cy="30341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85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ECE</a:t>
              </a:r>
            </a:p>
          </p:txBody>
        </p:sp>
      </p:grpSp>
      <p:grpSp>
        <p:nvGrpSpPr>
          <p:cNvPr id="165" name="Group 164">
            <a:extLst>
              <a:ext uri="{FF2B5EF4-FFF2-40B4-BE49-F238E27FC236}">
                <a16:creationId xmlns:a16="http://schemas.microsoft.com/office/drawing/2014/main" id="{E0E5F89B-ED64-8F59-67B4-13C4D65BF4E2}"/>
              </a:ext>
            </a:extLst>
          </p:cNvPr>
          <p:cNvGrpSpPr/>
          <p:nvPr/>
        </p:nvGrpSpPr>
        <p:grpSpPr>
          <a:xfrm>
            <a:off x="4226162" y="4486689"/>
            <a:ext cx="455726" cy="262502"/>
            <a:chOff x="3668110" y="2448910"/>
            <a:chExt cx="3794234" cy="2165130"/>
          </a:xfrm>
        </p:grpSpPr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A87FD4DE-0956-EF37-0BB8-8430FDDFADF8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67" name="Freeform 122">
              <a:extLst>
                <a:ext uri="{FF2B5EF4-FFF2-40B4-BE49-F238E27FC236}">
                  <a16:creationId xmlns:a16="http://schemas.microsoft.com/office/drawing/2014/main" id="{E541DC6F-FDDA-A791-648F-C521D8B82D60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68" name="Group 167">
              <a:extLst>
                <a:ext uri="{FF2B5EF4-FFF2-40B4-BE49-F238E27FC236}">
                  <a16:creationId xmlns:a16="http://schemas.microsoft.com/office/drawing/2014/main" id="{CD612E0A-E21A-186D-3C8E-57EA8BD32C83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169" name="Freeform 124">
                <a:extLst>
                  <a:ext uri="{FF2B5EF4-FFF2-40B4-BE49-F238E27FC236}">
                    <a16:creationId xmlns:a16="http://schemas.microsoft.com/office/drawing/2014/main" id="{8325B792-F575-1CAE-14AF-AA4DAA4E9A25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0" name="Freeform 125">
                <a:extLst>
                  <a:ext uri="{FF2B5EF4-FFF2-40B4-BE49-F238E27FC236}">
                    <a16:creationId xmlns:a16="http://schemas.microsoft.com/office/drawing/2014/main" id="{FA670EC6-22DC-B4C8-F91D-ADCB8B706695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1" name="Freeform 126">
                <a:extLst>
                  <a:ext uri="{FF2B5EF4-FFF2-40B4-BE49-F238E27FC236}">
                    <a16:creationId xmlns:a16="http://schemas.microsoft.com/office/drawing/2014/main" id="{477333A8-8CA4-ABA6-C0D6-905A4BCC2828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2" name="Freeform 127">
                <a:extLst>
                  <a:ext uri="{FF2B5EF4-FFF2-40B4-BE49-F238E27FC236}">
                    <a16:creationId xmlns:a16="http://schemas.microsoft.com/office/drawing/2014/main" id="{18854B28-2D40-69CA-510A-74FD136B5D77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4A26D4F8-F998-4C5E-149F-138365E83367}"/>
              </a:ext>
            </a:extLst>
          </p:cNvPr>
          <p:cNvGrpSpPr/>
          <p:nvPr/>
        </p:nvGrpSpPr>
        <p:grpSpPr>
          <a:xfrm>
            <a:off x="1720833" y="3315547"/>
            <a:ext cx="3403617" cy="1758103"/>
            <a:chOff x="1720833" y="3315547"/>
            <a:chExt cx="3403617" cy="1758103"/>
          </a:xfrm>
        </p:grpSpPr>
        <p:grpSp>
          <p:nvGrpSpPr>
            <p:cNvPr id="174" name="Group 173">
              <a:extLst>
                <a:ext uri="{FF2B5EF4-FFF2-40B4-BE49-F238E27FC236}">
                  <a16:creationId xmlns:a16="http://schemas.microsoft.com/office/drawing/2014/main" id="{15277165-4429-839E-C736-54FF9D1CD72D}"/>
                </a:ext>
              </a:extLst>
            </p:cNvPr>
            <p:cNvGrpSpPr/>
            <p:nvPr/>
          </p:nvGrpSpPr>
          <p:grpSpPr>
            <a:xfrm>
              <a:off x="4692650" y="4630977"/>
              <a:ext cx="431800" cy="442673"/>
              <a:chOff x="4692650" y="4630977"/>
              <a:chExt cx="431800" cy="442673"/>
            </a:xfrm>
          </p:grpSpPr>
          <p:sp>
            <p:nvSpPr>
              <p:cNvPr id="179" name="Oval 178">
                <a:extLst>
                  <a:ext uri="{FF2B5EF4-FFF2-40B4-BE49-F238E27FC236}">
                    <a16:creationId xmlns:a16="http://schemas.microsoft.com/office/drawing/2014/main" id="{4D504E78-E1C8-CB6F-D01F-6B212304D251}"/>
                  </a:ext>
                </a:extLst>
              </p:cNvPr>
              <p:cNvSpPr/>
              <p:nvPr/>
            </p:nvSpPr>
            <p:spPr>
              <a:xfrm>
                <a:off x="4692650" y="4654550"/>
                <a:ext cx="431800" cy="419100"/>
              </a:xfrm>
              <a:prstGeom prst="ellipse">
                <a:avLst/>
              </a:pr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0" name="Rectangle 179">
                <a:extLst>
                  <a:ext uri="{FF2B5EF4-FFF2-40B4-BE49-F238E27FC236}">
                    <a16:creationId xmlns:a16="http://schemas.microsoft.com/office/drawing/2014/main" id="{1F081F51-DE84-B97A-31CB-77DBD2C0B41B}"/>
                  </a:ext>
                </a:extLst>
              </p:cNvPr>
              <p:cNvSpPr/>
              <p:nvPr/>
            </p:nvSpPr>
            <p:spPr>
              <a:xfrm rot="1672634">
                <a:off x="4708332" y="4630977"/>
                <a:ext cx="100405" cy="275301"/>
              </a:xfrm>
              <a:prstGeom prst="rect">
                <a:avLst/>
              </a:prstGeom>
              <a:solidFill>
                <a:srgbClr val="9CE0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grpSp>
          <p:nvGrpSpPr>
            <p:cNvPr id="175" name="Group 174">
              <a:extLst>
                <a:ext uri="{FF2B5EF4-FFF2-40B4-BE49-F238E27FC236}">
                  <a16:creationId xmlns:a16="http://schemas.microsoft.com/office/drawing/2014/main" id="{5CBB9DAA-29C6-5974-10F4-0554CE886EDD}"/>
                </a:ext>
              </a:extLst>
            </p:cNvPr>
            <p:cNvGrpSpPr/>
            <p:nvPr/>
          </p:nvGrpSpPr>
          <p:grpSpPr>
            <a:xfrm>
              <a:off x="1720833" y="3315547"/>
              <a:ext cx="3138635" cy="1350613"/>
              <a:chOff x="1720833" y="3315547"/>
              <a:chExt cx="3138635" cy="1350613"/>
            </a:xfrm>
          </p:grpSpPr>
          <p:sp>
            <p:nvSpPr>
              <p:cNvPr id="177" name="Rectangle 176">
                <a:extLst>
                  <a:ext uri="{FF2B5EF4-FFF2-40B4-BE49-F238E27FC236}">
                    <a16:creationId xmlns:a16="http://schemas.microsoft.com/office/drawing/2014/main" id="{2B7D4466-C56F-9E56-CFA4-9419CEE8EFD2}"/>
                  </a:ext>
                </a:extLst>
              </p:cNvPr>
              <p:cNvSpPr/>
              <p:nvPr/>
            </p:nvSpPr>
            <p:spPr>
              <a:xfrm rot="959039">
                <a:off x="1720833" y="4041748"/>
                <a:ext cx="595424" cy="136164"/>
              </a:xfrm>
              <a:prstGeom prst="rect">
                <a:avLst/>
              </a:prstGeom>
              <a:solidFill>
                <a:srgbClr val="9CE0F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78" name="Freeform 323">
                <a:extLst>
                  <a:ext uri="{FF2B5EF4-FFF2-40B4-BE49-F238E27FC236}">
                    <a16:creationId xmlns:a16="http://schemas.microsoft.com/office/drawing/2014/main" id="{320B0794-026D-45C8-0BA2-CCFCF9F1479B}"/>
                  </a:ext>
                </a:extLst>
              </p:cNvPr>
              <p:cNvSpPr/>
              <p:nvPr/>
            </p:nvSpPr>
            <p:spPr>
              <a:xfrm>
                <a:off x="1831800" y="3315547"/>
                <a:ext cx="3027668" cy="1350613"/>
              </a:xfrm>
              <a:custGeom>
                <a:avLst/>
                <a:gdLst>
                  <a:gd name="connsiteX0" fmla="*/ 2579570 w 2579570"/>
                  <a:gd name="connsiteY0" fmla="*/ 1087655 h 1087655"/>
                  <a:gd name="connsiteX1" fmla="*/ 2314876 w 2579570"/>
                  <a:gd name="connsiteY1" fmla="*/ 774834 h 1087655"/>
                  <a:gd name="connsiteX2" fmla="*/ 1525604 w 2579570"/>
                  <a:gd name="connsiteY2" fmla="*/ 28876 h 1087655"/>
                  <a:gd name="connsiteX3" fmla="*/ 322446 w 2579570"/>
                  <a:gd name="connsiteY3" fmla="*/ 0 h 1087655"/>
                  <a:gd name="connsiteX4" fmla="*/ 0 w 2579570"/>
                  <a:gd name="connsiteY4" fmla="*/ 250257 h 1087655"/>
                  <a:gd name="connsiteX5" fmla="*/ 158817 w 2579570"/>
                  <a:gd name="connsiteY5" fmla="*/ 409074 h 1087655"/>
                  <a:gd name="connsiteX0" fmla="*/ 2579570 w 2579570"/>
                  <a:gd name="connsiteY0" fmla="*/ 1136124 h 1136124"/>
                  <a:gd name="connsiteX1" fmla="*/ 2314876 w 2579570"/>
                  <a:gd name="connsiteY1" fmla="*/ 823303 h 1136124"/>
                  <a:gd name="connsiteX2" fmla="*/ 1525604 w 2579570"/>
                  <a:gd name="connsiteY2" fmla="*/ 77345 h 1136124"/>
                  <a:gd name="connsiteX3" fmla="*/ 322446 w 2579570"/>
                  <a:gd name="connsiteY3" fmla="*/ 48469 h 1136124"/>
                  <a:gd name="connsiteX4" fmla="*/ 0 w 2579570"/>
                  <a:gd name="connsiteY4" fmla="*/ 298726 h 1136124"/>
                  <a:gd name="connsiteX5" fmla="*/ 158817 w 2579570"/>
                  <a:gd name="connsiteY5" fmla="*/ 457543 h 1136124"/>
                  <a:gd name="connsiteX0" fmla="*/ 2579570 w 2579570"/>
                  <a:gd name="connsiteY0" fmla="*/ 1152990 h 1152990"/>
                  <a:gd name="connsiteX1" fmla="*/ 2314876 w 2579570"/>
                  <a:gd name="connsiteY1" fmla="*/ 840169 h 1152990"/>
                  <a:gd name="connsiteX2" fmla="*/ 1525604 w 2579570"/>
                  <a:gd name="connsiteY2" fmla="*/ 94211 h 1152990"/>
                  <a:gd name="connsiteX3" fmla="*/ 322446 w 2579570"/>
                  <a:gd name="connsiteY3" fmla="*/ 65335 h 1152990"/>
                  <a:gd name="connsiteX4" fmla="*/ 0 w 2579570"/>
                  <a:gd name="connsiteY4" fmla="*/ 315592 h 1152990"/>
                  <a:gd name="connsiteX5" fmla="*/ 158817 w 2579570"/>
                  <a:gd name="connsiteY5" fmla="*/ 474409 h 1152990"/>
                  <a:gd name="connsiteX0" fmla="*/ 2609416 w 2609416"/>
                  <a:gd name="connsiteY0" fmla="*/ 1152990 h 1152990"/>
                  <a:gd name="connsiteX1" fmla="*/ 2344722 w 2609416"/>
                  <a:gd name="connsiteY1" fmla="*/ 840169 h 1152990"/>
                  <a:gd name="connsiteX2" fmla="*/ 1555450 w 2609416"/>
                  <a:gd name="connsiteY2" fmla="*/ 94211 h 1152990"/>
                  <a:gd name="connsiteX3" fmla="*/ 352292 w 2609416"/>
                  <a:gd name="connsiteY3" fmla="*/ 65335 h 1152990"/>
                  <a:gd name="connsiteX4" fmla="*/ 29846 w 2609416"/>
                  <a:gd name="connsiteY4" fmla="*/ 315592 h 1152990"/>
                  <a:gd name="connsiteX5" fmla="*/ 188663 w 2609416"/>
                  <a:gd name="connsiteY5" fmla="*/ 474409 h 1152990"/>
                  <a:gd name="connsiteX0" fmla="*/ 2580324 w 2580324"/>
                  <a:gd name="connsiteY0" fmla="*/ 1152990 h 1152990"/>
                  <a:gd name="connsiteX1" fmla="*/ 2315630 w 2580324"/>
                  <a:gd name="connsiteY1" fmla="*/ 840169 h 1152990"/>
                  <a:gd name="connsiteX2" fmla="*/ 1526358 w 2580324"/>
                  <a:gd name="connsiteY2" fmla="*/ 94211 h 1152990"/>
                  <a:gd name="connsiteX3" fmla="*/ 323200 w 2580324"/>
                  <a:gd name="connsiteY3" fmla="*/ 65335 h 1152990"/>
                  <a:gd name="connsiteX4" fmla="*/ 754 w 2580324"/>
                  <a:gd name="connsiteY4" fmla="*/ 315592 h 1152990"/>
                  <a:gd name="connsiteX5" fmla="*/ 159571 w 2580324"/>
                  <a:gd name="connsiteY5" fmla="*/ 474409 h 1152990"/>
                  <a:gd name="connsiteX0" fmla="*/ 2542152 w 2542152"/>
                  <a:gd name="connsiteY0" fmla="*/ 1136935 h 1136935"/>
                  <a:gd name="connsiteX1" fmla="*/ 2277458 w 2542152"/>
                  <a:gd name="connsiteY1" fmla="*/ 824114 h 1136935"/>
                  <a:gd name="connsiteX2" fmla="*/ 1488186 w 2542152"/>
                  <a:gd name="connsiteY2" fmla="*/ 78156 h 1136935"/>
                  <a:gd name="connsiteX3" fmla="*/ 285028 w 2542152"/>
                  <a:gd name="connsiteY3" fmla="*/ 49280 h 1136935"/>
                  <a:gd name="connsiteX4" fmla="*/ 1083 w 2542152"/>
                  <a:gd name="connsiteY4" fmla="*/ 313975 h 1136935"/>
                  <a:gd name="connsiteX5" fmla="*/ 121399 w 2542152"/>
                  <a:gd name="connsiteY5" fmla="*/ 458354 h 1136935"/>
                  <a:gd name="connsiteX0" fmla="*/ 2542152 w 2542152"/>
                  <a:gd name="connsiteY0" fmla="*/ 1136935 h 1136935"/>
                  <a:gd name="connsiteX1" fmla="*/ 2277458 w 2542152"/>
                  <a:gd name="connsiteY1" fmla="*/ 824114 h 1136935"/>
                  <a:gd name="connsiteX2" fmla="*/ 1488186 w 2542152"/>
                  <a:gd name="connsiteY2" fmla="*/ 78156 h 1136935"/>
                  <a:gd name="connsiteX3" fmla="*/ 285028 w 2542152"/>
                  <a:gd name="connsiteY3" fmla="*/ 49280 h 1136935"/>
                  <a:gd name="connsiteX4" fmla="*/ 1083 w 2542152"/>
                  <a:gd name="connsiteY4" fmla="*/ 313975 h 1136935"/>
                  <a:gd name="connsiteX5" fmla="*/ 121399 w 2542152"/>
                  <a:gd name="connsiteY5" fmla="*/ 458354 h 1136935"/>
                  <a:gd name="connsiteX0" fmla="*/ 2542152 w 2542152"/>
                  <a:gd name="connsiteY0" fmla="*/ 1136935 h 1136935"/>
                  <a:gd name="connsiteX1" fmla="*/ 2277458 w 2542152"/>
                  <a:gd name="connsiteY1" fmla="*/ 824114 h 1136935"/>
                  <a:gd name="connsiteX2" fmla="*/ 1488186 w 2542152"/>
                  <a:gd name="connsiteY2" fmla="*/ 78156 h 1136935"/>
                  <a:gd name="connsiteX3" fmla="*/ 285028 w 2542152"/>
                  <a:gd name="connsiteY3" fmla="*/ 49280 h 1136935"/>
                  <a:gd name="connsiteX4" fmla="*/ 1083 w 2542152"/>
                  <a:gd name="connsiteY4" fmla="*/ 313975 h 1136935"/>
                  <a:gd name="connsiteX5" fmla="*/ 121399 w 2542152"/>
                  <a:gd name="connsiteY5" fmla="*/ 458354 h 1136935"/>
                  <a:gd name="connsiteX0" fmla="*/ 2542152 w 2542152"/>
                  <a:gd name="connsiteY0" fmla="*/ 1136935 h 1136935"/>
                  <a:gd name="connsiteX1" fmla="*/ 2277458 w 2542152"/>
                  <a:gd name="connsiteY1" fmla="*/ 824114 h 1136935"/>
                  <a:gd name="connsiteX2" fmla="*/ 1488186 w 2542152"/>
                  <a:gd name="connsiteY2" fmla="*/ 78156 h 1136935"/>
                  <a:gd name="connsiteX3" fmla="*/ 285028 w 2542152"/>
                  <a:gd name="connsiteY3" fmla="*/ 49280 h 1136935"/>
                  <a:gd name="connsiteX4" fmla="*/ 1083 w 2542152"/>
                  <a:gd name="connsiteY4" fmla="*/ 313975 h 1136935"/>
                  <a:gd name="connsiteX5" fmla="*/ 121399 w 2542152"/>
                  <a:gd name="connsiteY5" fmla="*/ 458354 h 1136935"/>
                  <a:gd name="connsiteX0" fmla="*/ 2542152 w 2542152"/>
                  <a:gd name="connsiteY0" fmla="*/ 1136935 h 1136935"/>
                  <a:gd name="connsiteX1" fmla="*/ 2277458 w 2542152"/>
                  <a:gd name="connsiteY1" fmla="*/ 824114 h 1136935"/>
                  <a:gd name="connsiteX2" fmla="*/ 1488186 w 2542152"/>
                  <a:gd name="connsiteY2" fmla="*/ 78156 h 1136935"/>
                  <a:gd name="connsiteX3" fmla="*/ 285028 w 2542152"/>
                  <a:gd name="connsiteY3" fmla="*/ 49280 h 1136935"/>
                  <a:gd name="connsiteX4" fmla="*/ 1083 w 2542152"/>
                  <a:gd name="connsiteY4" fmla="*/ 313975 h 1136935"/>
                  <a:gd name="connsiteX5" fmla="*/ 121399 w 2542152"/>
                  <a:gd name="connsiteY5" fmla="*/ 458354 h 1136935"/>
                  <a:gd name="connsiteX0" fmla="*/ 2542152 w 2542152"/>
                  <a:gd name="connsiteY0" fmla="*/ 1123846 h 1123846"/>
                  <a:gd name="connsiteX1" fmla="*/ 2277458 w 2542152"/>
                  <a:gd name="connsiteY1" fmla="*/ 811025 h 1123846"/>
                  <a:gd name="connsiteX2" fmla="*/ 1488186 w 2542152"/>
                  <a:gd name="connsiteY2" fmla="*/ 65067 h 1123846"/>
                  <a:gd name="connsiteX3" fmla="*/ 309091 w 2542152"/>
                  <a:gd name="connsiteY3" fmla="*/ 65067 h 1123846"/>
                  <a:gd name="connsiteX4" fmla="*/ 1083 w 2542152"/>
                  <a:gd name="connsiteY4" fmla="*/ 300886 h 1123846"/>
                  <a:gd name="connsiteX5" fmla="*/ 121399 w 2542152"/>
                  <a:gd name="connsiteY5" fmla="*/ 445265 h 1123846"/>
                  <a:gd name="connsiteX0" fmla="*/ 2542152 w 2542152"/>
                  <a:gd name="connsiteY0" fmla="*/ 1128000 h 1128000"/>
                  <a:gd name="connsiteX1" fmla="*/ 2277458 w 2542152"/>
                  <a:gd name="connsiteY1" fmla="*/ 815179 h 1128000"/>
                  <a:gd name="connsiteX2" fmla="*/ 1488186 w 2542152"/>
                  <a:gd name="connsiteY2" fmla="*/ 69221 h 1128000"/>
                  <a:gd name="connsiteX3" fmla="*/ 309091 w 2542152"/>
                  <a:gd name="connsiteY3" fmla="*/ 69221 h 1128000"/>
                  <a:gd name="connsiteX4" fmla="*/ 1083 w 2542152"/>
                  <a:gd name="connsiteY4" fmla="*/ 305040 h 1128000"/>
                  <a:gd name="connsiteX5" fmla="*/ 121399 w 2542152"/>
                  <a:gd name="connsiteY5" fmla="*/ 449419 h 1128000"/>
                  <a:gd name="connsiteX0" fmla="*/ 2542152 w 2542152"/>
                  <a:gd name="connsiteY0" fmla="*/ 1128000 h 1128000"/>
                  <a:gd name="connsiteX1" fmla="*/ 2277458 w 2542152"/>
                  <a:gd name="connsiteY1" fmla="*/ 815179 h 1128000"/>
                  <a:gd name="connsiteX2" fmla="*/ 1488186 w 2542152"/>
                  <a:gd name="connsiteY2" fmla="*/ 69221 h 1128000"/>
                  <a:gd name="connsiteX3" fmla="*/ 309091 w 2542152"/>
                  <a:gd name="connsiteY3" fmla="*/ 69221 h 1128000"/>
                  <a:gd name="connsiteX4" fmla="*/ 1083 w 2542152"/>
                  <a:gd name="connsiteY4" fmla="*/ 305040 h 1128000"/>
                  <a:gd name="connsiteX5" fmla="*/ 121399 w 2542152"/>
                  <a:gd name="connsiteY5" fmla="*/ 449419 h 1128000"/>
                  <a:gd name="connsiteX0" fmla="*/ 2542152 w 2542152"/>
                  <a:gd name="connsiteY0" fmla="*/ 1120089 h 1120089"/>
                  <a:gd name="connsiteX1" fmla="*/ 2277458 w 2542152"/>
                  <a:gd name="connsiteY1" fmla="*/ 807268 h 1120089"/>
                  <a:gd name="connsiteX2" fmla="*/ 1488186 w 2542152"/>
                  <a:gd name="connsiteY2" fmla="*/ 61310 h 1120089"/>
                  <a:gd name="connsiteX3" fmla="*/ 328342 w 2542152"/>
                  <a:gd name="connsiteY3" fmla="*/ 80560 h 1120089"/>
                  <a:gd name="connsiteX4" fmla="*/ 1083 w 2542152"/>
                  <a:gd name="connsiteY4" fmla="*/ 297129 h 1120089"/>
                  <a:gd name="connsiteX5" fmla="*/ 121399 w 2542152"/>
                  <a:gd name="connsiteY5" fmla="*/ 441508 h 1120089"/>
                  <a:gd name="connsiteX0" fmla="*/ 2542152 w 2542152"/>
                  <a:gd name="connsiteY0" fmla="*/ 1121356 h 1121356"/>
                  <a:gd name="connsiteX1" fmla="*/ 2277458 w 2542152"/>
                  <a:gd name="connsiteY1" fmla="*/ 808535 h 1121356"/>
                  <a:gd name="connsiteX2" fmla="*/ 1488186 w 2542152"/>
                  <a:gd name="connsiteY2" fmla="*/ 62577 h 1121356"/>
                  <a:gd name="connsiteX3" fmla="*/ 328342 w 2542152"/>
                  <a:gd name="connsiteY3" fmla="*/ 81827 h 1121356"/>
                  <a:gd name="connsiteX4" fmla="*/ 1083 w 2542152"/>
                  <a:gd name="connsiteY4" fmla="*/ 298396 h 1121356"/>
                  <a:gd name="connsiteX5" fmla="*/ 121399 w 2542152"/>
                  <a:gd name="connsiteY5" fmla="*/ 442775 h 1121356"/>
                  <a:gd name="connsiteX0" fmla="*/ 2542152 w 2542152"/>
                  <a:gd name="connsiteY0" fmla="*/ 1121356 h 1121356"/>
                  <a:gd name="connsiteX1" fmla="*/ 2277458 w 2542152"/>
                  <a:gd name="connsiteY1" fmla="*/ 808535 h 1121356"/>
                  <a:gd name="connsiteX2" fmla="*/ 1488186 w 2542152"/>
                  <a:gd name="connsiteY2" fmla="*/ 62577 h 1121356"/>
                  <a:gd name="connsiteX3" fmla="*/ 328342 w 2542152"/>
                  <a:gd name="connsiteY3" fmla="*/ 81827 h 1121356"/>
                  <a:gd name="connsiteX4" fmla="*/ 1083 w 2542152"/>
                  <a:gd name="connsiteY4" fmla="*/ 298396 h 1121356"/>
                  <a:gd name="connsiteX5" fmla="*/ 121399 w 2542152"/>
                  <a:gd name="connsiteY5" fmla="*/ 442775 h 1121356"/>
                  <a:gd name="connsiteX0" fmla="*/ 2542152 w 2542152"/>
                  <a:gd name="connsiteY0" fmla="*/ 1121356 h 1121356"/>
                  <a:gd name="connsiteX1" fmla="*/ 2277458 w 2542152"/>
                  <a:gd name="connsiteY1" fmla="*/ 808535 h 1121356"/>
                  <a:gd name="connsiteX2" fmla="*/ 1488186 w 2542152"/>
                  <a:gd name="connsiteY2" fmla="*/ 62577 h 1121356"/>
                  <a:gd name="connsiteX3" fmla="*/ 328342 w 2542152"/>
                  <a:gd name="connsiteY3" fmla="*/ 81827 h 1121356"/>
                  <a:gd name="connsiteX4" fmla="*/ 1083 w 2542152"/>
                  <a:gd name="connsiteY4" fmla="*/ 298396 h 1121356"/>
                  <a:gd name="connsiteX5" fmla="*/ 121399 w 2542152"/>
                  <a:gd name="connsiteY5" fmla="*/ 442775 h 1121356"/>
                  <a:gd name="connsiteX0" fmla="*/ 2542152 w 2542152"/>
                  <a:gd name="connsiteY0" fmla="*/ 1090184 h 1090184"/>
                  <a:gd name="connsiteX1" fmla="*/ 2277458 w 2542152"/>
                  <a:gd name="connsiteY1" fmla="*/ 777363 h 1090184"/>
                  <a:gd name="connsiteX2" fmla="*/ 1488186 w 2542152"/>
                  <a:gd name="connsiteY2" fmla="*/ 31405 h 1090184"/>
                  <a:gd name="connsiteX3" fmla="*/ 328342 w 2542152"/>
                  <a:gd name="connsiteY3" fmla="*/ 50655 h 1090184"/>
                  <a:gd name="connsiteX4" fmla="*/ 1083 w 2542152"/>
                  <a:gd name="connsiteY4" fmla="*/ 267224 h 1090184"/>
                  <a:gd name="connsiteX5" fmla="*/ 121399 w 2542152"/>
                  <a:gd name="connsiteY5" fmla="*/ 411603 h 1090184"/>
                  <a:gd name="connsiteX0" fmla="*/ 2542152 w 2542152"/>
                  <a:gd name="connsiteY0" fmla="*/ 1090184 h 1090184"/>
                  <a:gd name="connsiteX1" fmla="*/ 2277458 w 2542152"/>
                  <a:gd name="connsiteY1" fmla="*/ 777363 h 1090184"/>
                  <a:gd name="connsiteX2" fmla="*/ 1488186 w 2542152"/>
                  <a:gd name="connsiteY2" fmla="*/ 31405 h 1090184"/>
                  <a:gd name="connsiteX3" fmla="*/ 328342 w 2542152"/>
                  <a:gd name="connsiteY3" fmla="*/ 50655 h 1090184"/>
                  <a:gd name="connsiteX4" fmla="*/ 1083 w 2542152"/>
                  <a:gd name="connsiteY4" fmla="*/ 267224 h 1090184"/>
                  <a:gd name="connsiteX5" fmla="*/ 121399 w 2542152"/>
                  <a:gd name="connsiteY5" fmla="*/ 411603 h 1090184"/>
                  <a:gd name="connsiteX0" fmla="*/ 2542152 w 2542152"/>
                  <a:gd name="connsiteY0" fmla="*/ 1096253 h 1096253"/>
                  <a:gd name="connsiteX1" fmla="*/ 2277458 w 2542152"/>
                  <a:gd name="connsiteY1" fmla="*/ 783432 h 1096253"/>
                  <a:gd name="connsiteX2" fmla="*/ 1353432 w 2542152"/>
                  <a:gd name="connsiteY2" fmla="*/ 27849 h 1096253"/>
                  <a:gd name="connsiteX3" fmla="*/ 328342 w 2542152"/>
                  <a:gd name="connsiteY3" fmla="*/ 56724 h 1096253"/>
                  <a:gd name="connsiteX4" fmla="*/ 1083 w 2542152"/>
                  <a:gd name="connsiteY4" fmla="*/ 273293 h 1096253"/>
                  <a:gd name="connsiteX5" fmla="*/ 121399 w 2542152"/>
                  <a:gd name="connsiteY5" fmla="*/ 417672 h 1096253"/>
                  <a:gd name="connsiteX0" fmla="*/ 2542152 w 2542152"/>
                  <a:gd name="connsiteY0" fmla="*/ 1110529 h 1110529"/>
                  <a:gd name="connsiteX1" fmla="*/ 2277458 w 2542152"/>
                  <a:gd name="connsiteY1" fmla="*/ 797708 h 1110529"/>
                  <a:gd name="connsiteX2" fmla="*/ 1353432 w 2542152"/>
                  <a:gd name="connsiteY2" fmla="*/ 42125 h 1110529"/>
                  <a:gd name="connsiteX3" fmla="*/ 328342 w 2542152"/>
                  <a:gd name="connsiteY3" fmla="*/ 71000 h 1110529"/>
                  <a:gd name="connsiteX4" fmla="*/ 1083 w 2542152"/>
                  <a:gd name="connsiteY4" fmla="*/ 287569 h 1110529"/>
                  <a:gd name="connsiteX5" fmla="*/ 121399 w 2542152"/>
                  <a:gd name="connsiteY5" fmla="*/ 431948 h 1110529"/>
                  <a:gd name="connsiteX0" fmla="*/ 2542152 w 2542152"/>
                  <a:gd name="connsiteY0" fmla="*/ 1144442 h 1144442"/>
                  <a:gd name="connsiteX1" fmla="*/ 2277458 w 2542152"/>
                  <a:gd name="connsiteY1" fmla="*/ 831621 h 1144442"/>
                  <a:gd name="connsiteX2" fmla="*/ 1353432 w 2542152"/>
                  <a:gd name="connsiteY2" fmla="*/ 76038 h 1144442"/>
                  <a:gd name="connsiteX3" fmla="*/ 309091 w 2542152"/>
                  <a:gd name="connsiteY3" fmla="*/ 95288 h 1144442"/>
                  <a:gd name="connsiteX4" fmla="*/ 1083 w 2542152"/>
                  <a:gd name="connsiteY4" fmla="*/ 321482 h 1144442"/>
                  <a:gd name="connsiteX5" fmla="*/ 121399 w 2542152"/>
                  <a:gd name="connsiteY5" fmla="*/ 465861 h 1144442"/>
                  <a:gd name="connsiteX0" fmla="*/ 2541959 w 2541959"/>
                  <a:gd name="connsiteY0" fmla="*/ 1144442 h 1144442"/>
                  <a:gd name="connsiteX1" fmla="*/ 2277265 w 2541959"/>
                  <a:gd name="connsiteY1" fmla="*/ 831621 h 1144442"/>
                  <a:gd name="connsiteX2" fmla="*/ 1353239 w 2541959"/>
                  <a:gd name="connsiteY2" fmla="*/ 76038 h 1144442"/>
                  <a:gd name="connsiteX3" fmla="*/ 308898 w 2541959"/>
                  <a:gd name="connsiteY3" fmla="*/ 95288 h 1144442"/>
                  <a:gd name="connsiteX4" fmla="*/ 890 w 2541959"/>
                  <a:gd name="connsiteY4" fmla="*/ 321482 h 1144442"/>
                  <a:gd name="connsiteX5" fmla="*/ 140456 w 2541959"/>
                  <a:gd name="connsiteY5" fmla="*/ 470674 h 1144442"/>
                  <a:gd name="connsiteX0" fmla="*/ 2541959 w 2541959"/>
                  <a:gd name="connsiteY0" fmla="*/ 1144442 h 1144442"/>
                  <a:gd name="connsiteX1" fmla="*/ 2277265 w 2541959"/>
                  <a:gd name="connsiteY1" fmla="*/ 831621 h 1144442"/>
                  <a:gd name="connsiteX2" fmla="*/ 1353239 w 2541959"/>
                  <a:gd name="connsiteY2" fmla="*/ 76038 h 1144442"/>
                  <a:gd name="connsiteX3" fmla="*/ 308898 w 2541959"/>
                  <a:gd name="connsiteY3" fmla="*/ 95288 h 1144442"/>
                  <a:gd name="connsiteX4" fmla="*/ 890 w 2541959"/>
                  <a:gd name="connsiteY4" fmla="*/ 321482 h 1144442"/>
                  <a:gd name="connsiteX5" fmla="*/ 140456 w 2541959"/>
                  <a:gd name="connsiteY5" fmla="*/ 470674 h 1144442"/>
                  <a:gd name="connsiteX0" fmla="*/ 2549067 w 2549067"/>
                  <a:gd name="connsiteY0" fmla="*/ 1144442 h 1144442"/>
                  <a:gd name="connsiteX1" fmla="*/ 2284373 w 2549067"/>
                  <a:gd name="connsiteY1" fmla="*/ 831621 h 1144442"/>
                  <a:gd name="connsiteX2" fmla="*/ 1360347 w 2549067"/>
                  <a:gd name="connsiteY2" fmla="*/ 76038 h 1144442"/>
                  <a:gd name="connsiteX3" fmla="*/ 316006 w 2549067"/>
                  <a:gd name="connsiteY3" fmla="*/ 95288 h 1144442"/>
                  <a:gd name="connsiteX4" fmla="*/ 7998 w 2549067"/>
                  <a:gd name="connsiteY4" fmla="*/ 321482 h 1144442"/>
                  <a:gd name="connsiteX5" fmla="*/ 147564 w 2549067"/>
                  <a:gd name="connsiteY5" fmla="*/ 470674 h 1144442"/>
                  <a:gd name="connsiteX0" fmla="*/ 2530309 w 2530309"/>
                  <a:gd name="connsiteY0" fmla="*/ 1126668 h 1126668"/>
                  <a:gd name="connsiteX1" fmla="*/ 2265615 w 2530309"/>
                  <a:gd name="connsiteY1" fmla="*/ 813847 h 1126668"/>
                  <a:gd name="connsiteX2" fmla="*/ 1341589 w 2530309"/>
                  <a:gd name="connsiteY2" fmla="*/ 58264 h 1126668"/>
                  <a:gd name="connsiteX3" fmla="*/ 297248 w 2530309"/>
                  <a:gd name="connsiteY3" fmla="*/ 77514 h 1126668"/>
                  <a:gd name="connsiteX4" fmla="*/ 9118 w 2530309"/>
                  <a:gd name="connsiteY4" fmla="*/ 290455 h 1126668"/>
                  <a:gd name="connsiteX5" fmla="*/ 128806 w 2530309"/>
                  <a:gd name="connsiteY5" fmla="*/ 452900 h 1126668"/>
                  <a:gd name="connsiteX0" fmla="*/ 2536092 w 2536092"/>
                  <a:gd name="connsiteY0" fmla="*/ 1126668 h 1126668"/>
                  <a:gd name="connsiteX1" fmla="*/ 2271398 w 2536092"/>
                  <a:gd name="connsiteY1" fmla="*/ 813847 h 1126668"/>
                  <a:gd name="connsiteX2" fmla="*/ 1347372 w 2536092"/>
                  <a:gd name="connsiteY2" fmla="*/ 58264 h 1126668"/>
                  <a:gd name="connsiteX3" fmla="*/ 303031 w 2536092"/>
                  <a:gd name="connsiteY3" fmla="*/ 77514 h 1126668"/>
                  <a:gd name="connsiteX4" fmla="*/ 14901 w 2536092"/>
                  <a:gd name="connsiteY4" fmla="*/ 290455 h 1126668"/>
                  <a:gd name="connsiteX5" fmla="*/ 134589 w 2536092"/>
                  <a:gd name="connsiteY5" fmla="*/ 452900 h 1126668"/>
                  <a:gd name="connsiteX0" fmla="*/ 2529676 w 2529676"/>
                  <a:gd name="connsiteY0" fmla="*/ 1119023 h 1119023"/>
                  <a:gd name="connsiteX1" fmla="*/ 2264982 w 2529676"/>
                  <a:gd name="connsiteY1" fmla="*/ 806202 h 1119023"/>
                  <a:gd name="connsiteX2" fmla="*/ 1340956 w 2529676"/>
                  <a:gd name="connsiteY2" fmla="*/ 50619 h 1119023"/>
                  <a:gd name="connsiteX3" fmla="*/ 362875 w 2529676"/>
                  <a:gd name="connsiteY3" fmla="*/ 93060 h 1119023"/>
                  <a:gd name="connsiteX4" fmla="*/ 8485 w 2529676"/>
                  <a:gd name="connsiteY4" fmla="*/ 282810 h 1119023"/>
                  <a:gd name="connsiteX5" fmla="*/ 128173 w 2529676"/>
                  <a:gd name="connsiteY5" fmla="*/ 445255 h 1119023"/>
                  <a:gd name="connsiteX0" fmla="*/ 2529676 w 2529676"/>
                  <a:gd name="connsiteY0" fmla="*/ 1126335 h 1126335"/>
                  <a:gd name="connsiteX1" fmla="*/ 2264982 w 2529676"/>
                  <a:gd name="connsiteY1" fmla="*/ 813514 h 1126335"/>
                  <a:gd name="connsiteX2" fmla="*/ 1340956 w 2529676"/>
                  <a:gd name="connsiteY2" fmla="*/ 57931 h 1126335"/>
                  <a:gd name="connsiteX3" fmla="*/ 362875 w 2529676"/>
                  <a:gd name="connsiteY3" fmla="*/ 100372 h 1126335"/>
                  <a:gd name="connsiteX4" fmla="*/ 8485 w 2529676"/>
                  <a:gd name="connsiteY4" fmla="*/ 290122 h 1126335"/>
                  <a:gd name="connsiteX5" fmla="*/ 128173 w 2529676"/>
                  <a:gd name="connsiteY5" fmla="*/ 452567 h 1126335"/>
                  <a:gd name="connsiteX0" fmla="*/ 2529676 w 2529676"/>
                  <a:gd name="connsiteY0" fmla="*/ 1126335 h 1126335"/>
                  <a:gd name="connsiteX1" fmla="*/ 2264982 w 2529676"/>
                  <a:gd name="connsiteY1" fmla="*/ 813514 h 1126335"/>
                  <a:gd name="connsiteX2" fmla="*/ 1340956 w 2529676"/>
                  <a:gd name="connsiteY2" fmla="*/ 57931 h 1126335"/>
                  <a:gd name="connsiteX3" fmla="*/ 362875 w 2529676"/>
                  <a:gd name="connsiteY3" fmla="*/ 100372 h 1126335"/>
                  <a:gd name="connsiteX4" fmla="*/ 8485 w 2529676"/>
                  <a:gd name="connsiteY4" fmla="*/ 290122 h 1126335"/>
                  <a:gd name="connsiteX5" fmla="*/ 128173 w 2529676"/>
                  <a:gd name="connsiteY5" fmla="*/ 452567 h 1126335"/>
                  <a:gd name="connsiteX0" fmla="*/ 2529676 w 2529676"/>
                  <a:gd name="connsiteY0" fmla="*/ 1126335 h 1126335"/>
                  <a:gd name="connsiteX1" fmla="*/ 2264982 w 2529676"/>
                  <a:gd name="connsiteY1" fmla="*/ 813514 h 1126335"/>
                  <a:gd name="connsiteX2" fmla="*/ 1340956 w 2529676"/>
                  <a:gd name="connsiteY2" fmla="*/ 57931 h 1126335"/>
                  <a:gd name="connsiteX3" fmla="*/ 362875 w 2529676"/>
                  <a:gd name="connsiteY3" fmla="*/ 100372 h 1126335"/>
                  <a:gd name="connsiteX4" fmla="*/ 8485 w 2529676"/>
                  <a:gd name="connsiteY4" fmla="*/ 290122 h 1126335"/>
                  <a:gd name="connsiteX5" fmla="*/ 128173 w 2529676"/>
                  <a:gd name="connsiteY5" fmla="*/ 452567 h 1126335"/>
                  <a:gd name="connsiteX0" fmla="*/ 2529676 w 2529676"/>
                  <a:gd name="connsiteY0" fmla="*/ 1126335 h 1126335"/>
                  <a:gd name="connsiteX1" fmla="*/ 2264982 w 2529676"/>
                  <a:gd name="connsiteY1" fmla="*/ 813514 h 1126335"/>
                  <a:gd name="connsiteX2" fmla="*/ 1340956 w 2529676"/>
                  <a:gd name="connsiteY2" fmla="*/ 57931 h 1126335"/>
                  <a:gd name="connsiteX3" fmla="*/ 362875 w 2529676"/>
                  <a:gd name="connsiteY3" fmla="*/ 100372 h 1126335"/>
                  <a:gd name="connsiteX4" fmla="*/ 8485 w 2529676"/>
                  <a:gd name="connsiteY4" fmla="*/ 290122 h 1126335"/>
                  <a:gd name="connsiteX5" fmla="*/ 128173 w 2529676"/>
                  <a:gd name="connsiteY5" fmla="*/ 452567 h 1126335"/>
                  <a:gd name="connsiteX0" fmla="*/ 2529676 w 2529676"/>
                  <a:gd name="connsiteY0" fmla="*/ 1119728 h 1119728"/>
                  <a:gd name="connsiteX1" fmla="*/ 2158965 w 2529676"/>
                  <a:gd name="connsiteY1" fmla="*/ 717455 h 1119728"/>
                  <a:gd name="connsiteX2" fmla="*/ 1340956 w 2529676"/>
                  <a:gd name="connsiteY2" fmla="*/ 51324 h 1119728"/>
                  <a:gd name="connsiteX3" fmla="*/ 362875 w 2529676"/>
                  <a:gd name="connsiteY3" fmla="*/ 93765 h 1119728"/>
                  <a:gd name="connsiteX4" fmla="*/ 8485 w 2529676"/>
                  <a:gd name="connsiteY4" fmla="*/ 283515 h 1119728"/>
                  <a:gd name="connsiteX5" fmla="*/ 128173 w 2529676"/>
                  <a:gd name="connsiteY5" fmla="*/ 445960 h 1119728"/>
                  <a:gd name="connsiteX0" fmla="*/ 2725145 w 2725145"/>
                  <a:gd name="connsiteY0" fmla="*/ 1030276 h 1030276"/>
                  <a:gd name="connsiteX1" fmla="*/ 2158965 w 2725145"/>
                  <a:gd name="connsiteY1" fmla="*/ 717455 h 1030276"/>
                  <a:gd name="connsiteX2" fmla="*/ 1340956 w 2725145"/>
                  <a:gd name="connsiteY2" fmla="*/ 51324 h 1030276"/>
                  <a:gd name="connsiteX3" fmla="*/ 362875 w 2725145"/>
                  <a:gd name="connsiteY3" fmla="*/ 93765 h 1030276"/>
                  <a:gd name="connsiteX4" fmla="*/ 8485 w 2725145"/>
                  <a:gd name="connsiteY4" fmla="*/ 283515 h 1030276"/>
                  <a:gd name="connsiteX5" fmla="*/ 128173 w 2725145"/>
                  <a:gd name="connsiteY5" fmla="*/ 445960 h 1030276"/>
                  <a:gd name="connsiteX0" fmla="*/ 2725145 w 2725145"/>
                  <a:gd name="connsiteY0" fmla="*/ 1030276 h 1036939"/>
                  <a:gd name="connsiteX1" fmla="*/ 2158965 w 2725145"/>
                  <a:gd name="connsiteY1" fmla="*/ 717455 h 1036939"/>
                  <a:gd name="connsiteX2" fmla="*/ 1340956 w 2725145"/>
                  <a:gd name="connsiteY2" fmla="*/ 51324 h 1036939"/>
                  <a:gd name="connsiteX3" fmla="*/ 362875 w 2725145"/>
                  <a:gd name="connsiteY3" fmla="*/ 93765 h 1036939"/>
                  <a:gd name="connsiteX4" fmla="*/ 8485 w 2725145"/>
                  <a:gd name="connsiteY4" fmla="*/ 283515 h 1036939"/>
                  <a:gd name="connsiteX5" fmla="*/ 128173 w 2725145"/>
                  <a:gd name="connsiteY5" fmla="*/ 445960 h 1036939"/>
                  <a:gd name="connsiteX0" fmla="*/ 2705267 w 2705267"/>
                  <a:gd name="connsiteY0" fmla="*/ 1026963 h 1033700"/>
                  <a:gd name="connsiteX1" fmla="*/ 2158965 w 2705267"/>
                  <a:gd name="connsiteY1" fmla="*/ 717455 h 1033700"/>
                  <a:gd name="connsiteX2" fmla="*/ 1340956 w 2705267"/>
                  <a:gd name="connsiteY2" fmla="*/ 51324 h 1033700"/>
                  <a:gd name="connsiteX3" fmla="*/ 362875 w 2705267"/>
                  <a:gd name="connsiteY3" fmla="*/ 93765 h 1033700"/>
                  <a:gd name="connsiteX4" fmla="*/ 8485 w 2705267"/>
                  <a:gd name="connsiteY4" fmla="*/ 283515 h 1033700"/>
                  <a:gd name="connsiteX5" fmla="*/ 128173 w 2705267"/>
                  <a:gd name="connsiteY5" fmla="*/ 445960 h 1033700"/>
                  <a:gd name="connsiteX0" fmla="*/ 2705267 w 2705267"/>
                  <a:gd name="connsiteY0" fmla="*/ 1026963 h 1036028"/>
                  <a:gd name="connsiteX1" fmla="*/ 2158965 w 2705267"/>
                  <a:gd name="connsiteY1" fmla="*/ 717455 h 1036028"/>
                  <a:gd name="connsiteX2" fmla="*/ 1340956 w 2705267"/>
                  <a:gd name="connsiteY2" fmla="*/ 51324 h 1036028"/>
                  <a:gd name="connsiteX3" fmla="*/ 362875 w 2705267"/>
                  <a:gd name="connsiteY3" fmla="*/ 93765 h 1036028"/>
                  <a:gd name="connsiteX4" fmla="*/ 8485 w 2705267"/>
                  <a:gd name="connsiteY4" fmla="*/ 283515 h 1036028"/>
                  <a:gd name="connsiteX5" fmla="*/ 128173 w 2705267"/>
                  <a:gd name="connsiteY5" fmla="*/ 445960 h 1036028"/>
                  <a:gd name="connsiteX0" fmla="*/ 2899345 w 2899345"/>
                  <a:gd name="connsiteY0" fmla="*/ 1026963 h 1036028"/>
                  <a:gd name="connsiteX1" fmla="*/ 2353043 w 2899345"/>
                  <a:gd name="connsiteY1" fmla="*/ 717455 h 1036028"/>
                  <a:gd name="connsiteX2" fmla="*/ 1535034 w 2899345"/>
                  <a:gd name="connsiteY2" fmla="*/ 51324 h 1036028"/>
                  <a:gd name="connsiteX3" fmla="*/ 556953 w 2899345"/>
                  <a:gd name="connsiteY3" fmla="*/ 93765 h 1036028"/>
                  <a:gd name="connsiteX4" fmla="*/ 202563 w 2899345"/>
                  <a:gd name="connsiteY4" fmla="*/ 283515 h 1036028"/>
                  <a:gd name="connsiteX5" fmla="*/ 10825 w 2899345"/>
                  <a:gd name="connsiteY5" fmla="*/ 442646 h 1036028"/>
                  <a:gd name="connsiteX0" fmla="*/ 2888520 w 2888520"/>
                  <a:gd name="connsiteY0" fmla="*/ 1026963 h 1036028"/>
                  <a:gd name="connsiteX1" fmla="*/ 2342218 w 2888520"/>
                  <a:gd name="connsiteY1" fmla="*/ 717455 h 1036028"/>
                  <a:gd name="connsiteX2" fmla="*/ 1524209 w 2888520"/>
                  <a:gd name="connsiteY2" fmla="*/ 51324 h 1036028"/>
                  <a:gd name="connsiteX3" fmla="*/ 546128 w 2888520"/>
                  <a:gd name="connsiteY3" fmla="*/ 93765 h 1036028"/>
                  <a:gd name="connsiteX4" fmla="*/ 191738 w 2888520"/>
                  <a:gd name="connsiteY4" fmla="*/ 283515 h 1036028"/>
                  <a:gd name="connsiteX5" fmla="*/ 0 w 2888520"/>
                  <a:gd name="connsiteY5" fmla="*/ 442646 h 1036028"/>
                  <a:gd name="connsiteX0" fmla="*/ 2888520 w 2888520"/>
                  <a:gd name="connsiteY0" fmla="*/ 1025382 h 1034447"/>
                  <a:gd name="connsiteX1" fmla="*/ 2342218 w 2888520"/>
                  <a:gd name="connsiteY1" fmla="*/ 715874 h 1034447"/>
                  <a:gd name="connsiteX2" fmla="*/ 1524209 w 2888520"/>
                  <a:gd name="connsiteY2" fmla="*/ 49743 h 1034447"/>
                  <a:gd name="connsiteX3" fmla="*/ 546128 w 2888520"/>
                  <a:gd name="connsiteY3" fmla="*/ 92184 h 1034447"/>
                  <a:gd name="connsiteX4" fmla="*/ 0 w 2888520"/>
                  <a:gd name="connsiteY4" fmla="*/ 441065 h 1034447"/>
                  <a:gd name="connsiteX0" fmla="*/ 2951468 w 2951468"/>
                  <a:gd name="connsiteY0" fmla="*/ 1024360 h 1033425"/>
                  <a:gd name="connsiteX1" fmla="*/ 2405166 w 2951468"/>
                  <a:gd name="connsiteY1" fmla="*/ 714852 h 1033425"/>
                  <a:gd name="connsiteX2" fmla="*/ 1587157 w 2951468"/>
                  <a:gd name="connsiteY2" fmla="*/ 48721 h 1033425"/>
                  <a:gd name="connsiteX3" fmla="*/ 609076 w 2951468"/>
                  <a:gd name="connsiteY3" fmla="*/ 91162 h 1033425"/>
                  <a:gd name="connsiteX4" fmla="*/ 0 w 2951468"/>
                  <a:gd name="connsiteY4" fmla="*/ 413539 h 1033425"/>
                  <a:gd name="connsiteX0" fmla="*/ 2951468 w 2951468"/>
                  <a:gd name="connsiteY0" fmla="*/ 1024360 h 1033425"/>
                  <a:gd name="connsiteX1" fmla="*/ 2405166 w 2951468"/>
                  <a:gd name="connsiteY1" fmla="*/ 714852 h 1033425"/>
                  <a:gd name="connsiteX2" fmla="*/ 1587157 w 2951468"/>
                  <a:gd name="connsiteY2" fmla="*/ 48721 h 1033425"/>
                  <a:gd name="connsiteX3" fmla="*/ 609076 w 2951468"/>
                  <a:gd name="connsiteY3" fmla="*/ 91162 h 1033425"/>
                  <a:gd name="connsiteX4" fmla="*/ 0 w 2951468"/>
                  <a:gd name="connsiteY4" fmla="*/ 413539 h 1033425"/>
                  <a:gd name="connsiteX0" fmla="*/ 2951468 w 2951468"/>
                  <a:gd name="connsiteY0" fmla="*/ 1025504 h 1034569"/>
                  <a:gd name="connsiteX1" fmla="*/ 2405166 w 2951468"/>
                  <a:gd name="connsiteY1" fmla="*/ 715996 h 1034569"/>
                  <a:gd name="connsiteX2" fmla="*/ 1587157 w 2951468"/>
                  <a:gd name="connsiteY2" fmla="*/ 49865 h 1034569"/>
                  <a:gd name="connsiteX3" fmla="*/ 662085 w 2951468"/>
                  <a:gd name="connsiteY3" fmla="*/ 88993 h 1034569"/>
                  <a:gd name="connsiteX4" fmla="*/ 0 w 2951468"/>
                  <a:gd name="connsiteY4" fmla="*/ 414683 h 1034569"/>
                  <a:gd name="connsiteX0" fmla="*/ 2951468 w 2951468"/>
                  <a:gd name="connsiteY0" fmla="*/ 1029589 h 1038654"/>
                  <a:gd name="connsiteX1" fmla="*/ 2405166 w 2951468"/>
                  <a:gd name="connsiteY1" fmla="*/ 720081 h 1038654"/>
                  <a:gd name="connsiteX2" fmla="*/ 1587157 w 2951468"/>
                  <a:gd name="connsiteY2" fmla="*/ 53950 h 1038654"/>
                  <a:gd name="connsiteX3" fmla="*/ 662085 w 2951468"/>
                  <a:gd name="connsiteY3" fmla="*/ 93078 h 1038654"/>
                  <a:gd name="connsiteX4" fmla="*/ 0 w 2951468"/>
                  <a:gd name="connsiteY4" fmla="*/ 418768 h 1038654"/>
                  <a:gd name="connsiteX0" fmla="*/ 3027668 w 3027668"/>
                  <a:gd name="connsiteY0" fmla="*/ 1024862 h 1033927"/>
                  <a:gd name="connsiteX1" fmla="*/ 2481366 w 3027668"/>
                  <a:gd name="connsiteY1" fmla="*/ 715354 h 1033927"/>
                  <a:gd name="connsiteX2" fmla="*/ 1663357 w 3027668"/>
                  <a:gd name="connsiteY2" fmla="*/ 49223 h 1033927"/>
                  <a:gd name="connsiteX3" fmla="*/ 738285 w 3027668"/>
                  <a:gd name="connsiteY3" fmla="*/ 88351 h 1033927"/>
                  <a:gd name="connsiteX4" fmla="*/ 0 w 3027668"/>
                  <a:gd name="connsiteY4" fmla="*/ 397476 h 1033927"/>
                  <a:gd name="connsiteX0" fmla="*/ 3027668 w 3027668"/>
                  <a:gd name="connsiteY0" fmla="*/ 1024862 h 1033927"/>
                  <a:gd name="connsiteX1" fmla="*/ 2481366 w 3027668"/>
                  <a:gd name="connsiteY1" fmla="*/ 715354 h 1033927"/>
                  <a:gd name="connsiteX2" fmla="*/ 1663357 w 3027668"/>
                  <a:gd name="connsiteY2" fmla="*/ 49223 h 1033927"/>
                  <a:gd name="connsiteX3" fmla="*/ 738285 w 3027668"/>
                  <a:gd name="connsiteY3" fmla="*/ 88351 h 1033927"/>
                  <a:gd name="connsiteX4" fmla="*/ 0 w 3027668"/>
                  <a:gd name="connsiteY4" fmla="*/ 397476 h 1033927"/>
                  <a:gd name="connsiteX0" fmla="*/ 3027668 w 3027668"/>
                  <a:gd name="connsiteY0" fmla="*/ 1030600 h 1039665"/>
                  <a:gd name="connsiteX1" fmla="*/ 2481366 w 3027668"/>
                  <a:gd name="connsiteY1" fmla="*/ 721092 h 1039665"/>
                  <a:gd name="connsiteX2" fmla="*/ 1663357 w 3027668"/>
                  <a:gd name="connsiteY2" fmla="*/ 54961 h 1039665"/>
                  <a:gd name="connsiteX3" fmla="*/ 738285 w 3027668"/>
                  <a:gd name="connsiteY3" fmla="*/ 94089 h 1039665"/>
                  <a:gd name="connsiteX4" fmla="*/ 0 w 3027668"/>
                  <a:gd name="connsiteY4" fmla="*/ 403214 h 1039665"/>
                  <a:gd name="connsiteX0" fmla="*/ 3027668 w 3027668"/>
                  <a:gd name="connsiteY0" fmla="*/ 1025634 h 1034699"/>
                  <a:gd name="connsiteX1" fmla="*/ 2481366 w 3027668"/>
                  <a:gd name="connsiteY1" fmla="*/ 716126 h 1034699"/>
                  <a:gd name="connsiteX2" fmla="*/ 1663357 w 3027668"/>
                  <a:gd name="connsiteY2" fmla="*/ 49995 h 1034699"/>
                  <a:gd name="connsiteX3" fmla="*/ 738285 w 3027668"/>
                  <a:gd name="connsiteY3" fmla="*/ 89123 h 1034699"/>
                  <a:gd name="connsiteX4" fmla="*/ 0 w 3027668"/>
                  <a:gd name="connsiteY4" fmla="*/ 398248 h 1034699"/>
                  <a:gd name="connsiteX0" fmla="*/ 3027668 w 3027668"/>
                  <a:gd name="connsiteY0" fmla="*/ 1284460 h 1293525"/>
                  <a:gd name="connsiteX1" fmla="*/ 2481366 w 3027668"/>
                  <a:gd name="connsiteY1" fmla="*/ 974952 h 1293525"/>
                  <a:gd name="connsiteX2" fmla="*/ 1638810 w 3027668"/>
                  <a:gd name="connsiteY2" fmla="*/ 20387 h 1293525"/>
                  <a:gd name="connsiteX3" fmla="*/ 738285 w 3027668"/>
                  <a:gd name="connsiteY3" fmla="*/ 347949 h 1293525"/>
                  <a:gd name="connsiteX4" fmla="*/ 0 w 3027668"/>
                  <a:gd name="connsiteY4" fmla="*/ 657074 h 1293525"/>
                  <a:gd name="connsiteX0" fmla="*/ 3027668 w 3027668"/>
                  <a:gd name="connsiteY0" fmla="*/ 1382978 h 1392043"/>
                  <a:gd name="connsiteX1" fmla="*/ 2481366 w 3027668"/>
                  <a:gd name="connsiteY1" fmla="*/ 1073470 h 1392043"/>
                  <a:gd name="connsiteX2" fmla="*/ 1638810 w 3027668"/>
                  <a:gd name="connsiteY2" fmla="*/ 118905 h 1392043"/>
                  <a:gd name="connsiteX3" fmla="*/ 953076 w 3027668"/>
                  <a:gd name="connsiteY3" fmla="*/ 84389 h 1392043"/>
                  <a:gd name="connsiteX4" fmla="*/ 0 w 3027668"/>
                  <a:gd name="connsiteY4" fmla="*/ 755592 h 1392043"/>
                  <a:gd name="connsiteX0" fmla="*/ 3027668 w 3027668"/>
                  <a:gd name="connsiteY0" fmla="*/ 1451427 h 1460492"/>
                  <a:gd name="connsiteX1" fmla="*/ 2481366 w 3027668"/>
                  <a:gd name="connsiteY1" fmla="*/ 1141919 h 1460492"/>
                  <a:gd name="connsiteX2" fmla="*/ 1577440 w 3027668"/>
                  <a:gd name="connsiteY2" fmla="*/ 83026 h 1460492"/>
                  <a:gd name="connsiteX3" fmla="*/ 953076 w 3027668"/>
                  <a:gd name="connsiteY3" fmla="*/ 152838 h 1460492"/>
                  <a:gd name="connsiteX4" fmla="*/ 0 w 3027668"/>
                  <a:gd name="connsiteY4" fmla="*/ 824041 h 1460492"/>
                  <a:gd name="connsiteX0" fmla="*/ 3027668 w 3027668"/>
                  <a:gd name="connsiteY0" fmla="*/ 1518915 h 1527980"/>
                  <a:gd name="connsiteX1" fmla="*/ 2481366 w 3027668"/>
                  <a:gd name="connsiteY1" fmla="*/ 1209407 h 1527980"/>
                  <a:gd name="connsiteX2" fmla="*/ 1577440 w 3027668"/>
                  <a:gd name="connsiteY2" fmla="*/ 150514 h 1527980"/>
                  <a:gd name="connsiteX3" fmla="*/ 1002172 w 3027668"/>
                  <a:gd name="connsiteY3" fmla="*/ 85314 h 1527980"/>
                  <a:gd name="connsiteX4" fmla="*/ 0 w 3027668"/>
                  <a:gd name="connsiteY4" fmla="*/ 891529 h 1527980"/>
                  <a:gd name="connsiteX0" fmla="*/ 3027668 w 3027668"/>
                  <a:gd name="connsiteY0" fmla="*/ 1500343 h 1509408"/>
                  <a:gd name="connsiteX1" fmla="*/ 2481366 w 3027668"/>
                  <a:gd name="connsiteY1" fmla="*/ 1190835 h 1509408"/>
                  <a:gd name="connsiteX2" fmla="*/ 1577440 w 3027668"/>
                  <a:gd name="connsiteY2" fmla="*/ 131942 h 1509408"/>
                  <a:gd name="connsiteX3" fmla="*/ 996035 w 3027668"/>
                  <a:gd name="connsiteY3" fmla="*/ 97427 h 1509408"/>
                  <a:gd name="connsiteX4" fmla="*/ 0 w 3027668"/>
                  <a:gd name="connsiteY4" fmla="*/ 872957 h 1509408"/>
                  <a:gd name="connsiteX0" fmla="*/ 3027668 w 3027668"/>
                  <a:gd name="connsiteY0" fmla="*/ 1402916 h 1411981"/>
                  <a:gd name="connsiteX1" fmla="*/ 2481366 w 3027668"/>
                  <a:gd name="connsiteY1" fmla="*/ 1093408 h 1411981"/>
                  <a:gd name="connsiteX2" fmla="*/ 996035 w 3027668"/>
                  <a:gd name="connsiteY2" fmla="*/ 0 h 1411981"/>
                  <a:gd name="connsiteX3" fmla="*/ 0 w 3027668"/>
                  <a:gd name="connsiteY3" fmla="*/ 775530 h 1411981"/>
                  <a:gd name="connsiteX0" fmla="*/ 3027668 w 3027668"/>
                  <a:gd name="connsiteY0" fmla="*/ 1353821 h 1362886"/>
                  <a:gd name="connsiteX1" fmla="*/ 2481366 w 3027668"/>
                  <a:gd name="connsiteY1" fmla="*/ 1044313 h 1362886"/>
                  <a:gd name="connsiteX2" fmla="*/ 1198553 w 3027668"/>
                  <a:gd name="connsiteY2" fmla="*/ 0 h 1362886"/>
                  <a:gd name="connsiteX3" fmla="*/ 0 w 3027668"/>
                  <a:gd name="connsiteY3" fmla="*/ 726435 h 1362886"/>
                  <a:gd name="connsiteX0" fmla="*/ 3027668 w 3027668"/>
                  <a:gd name="connsiteY0" fmla="*/ 1335410 h 1344475"/>
                  <a:gd name="connsiteX1" fmla="*/ 2481366 w 3027668"/>
                  <a:gd name="connsiteY1" fmla="*/ 1025902 h 1344475"/>
                  <a:gd name="connsiteX2" fmla="*/ 1216963 w 3027668"/>
                  <a:gd name="connsiteY2" fmla="*/ 0 h 1344475"/>
                  <a:gd name="connsiteX3" fmla="*/ 0 w 3027668"/>
                  <a:gd name="connsiteY3" fmla="*/ 708024 h 1344475"/>
                  <a:gd name="connsiteX0" fmla="*/ 3027668 w 3027668"/>
                  <a:gd name="connsiteY0" fmla="*/ 1335410 h 1344475"/>
                  <a:gd name="connsiteX1" fmla="*/ 2481366 w 3027668"/>
                  <a:gd name="connsiteY1" fmla="*/ 1025902 h 1344475"/>
                  <a:gd name="connsiteX2" fmla="*/ 1216963 w 3027668"/>
                  <a:gd name="connsiteY2" fmla="*/ 0 h 1344475"/>
                  <a:gd name="connsiteX3" fmla="*/ 0 w 3027668"/>
                  <a:gd name="connsiteY3" fmla="*/ 708024 h 1344475"/>
                  <a:gd name="connsiteX0" fmla="*/ 3027668 w 3027668"/>
                  <a:gd name="connsiteY0" fmla="*/ 1366095 h 1375160"/>
                  <a:gd name="connsiteX1" fmla="*/ 2481366 w 3027668"/>
                  <a:gd name="connsiteY1" fmla="*/ 1056587 h 1375160"/>
                  <a:gd name="connsiteX2" fmla="*/ 1247647 w 3027668"/>
                  <a:gd name="connsiteY2" fmla="*/ 0 h 1375160"/>
                  <a:gd name="connsiteX3" fmla="*/ 0 w 3027668"/>
                  <a:gd name="connsiteY3" fmla="*/ 738709 h 1375160"/>
                  <a:gd name="connsiteX0" fmla="*/ 3027668 w 3027668"/>
                  <a:gd name="connsiteY0" fmla="*/ 1341548 h 1350613"/>
                  <a:gd name="connsiteX1" fmla="*/ 2481366 w 3027668"/>
                  <a:gd name="connsiteY1" fmla="*/ 1032040 h 1350613"/>
                  <a:gd name="connsiteX2" fmla="*/ 1253784 w 3027668"/>
                  <a:gd name="connsiteY2" fmla="*/ 1 h 1350613"/>
                  <a:gd name="connsiteX3" fmla="*/ 0 w 3027668"/>
                  <a:gd name="connsiteY3" fmla="*/ 714162 h 1350613"/>
                  <a:gd name="connsiteX0" fmla="*/ 3027668 w 3027668"/>
                  <a:gd name="connsiteY0" fmla="*/ 1341548 h 1350613"/>
                  <a:gd name="connsiteX1" fmla="*/ 2481366 w 3027668"/>
                  <a:gd name="connsiteY1" fmla="*/ 1032040 h 1350613"/>
                  <a:gd name="connsiteX2" fmla="*/ 1253784 w 3027668"/>
                  <a:gd name="connsiteY2" fmla="*/ 1 h 1350613"/>
                  <a:gd name="connsiteX3" fmla="*/ 0 w 3027668"/>
                  <a:gd name="connsiteY3" fmla="*/ 714162 h 135061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27668" h="1350613">
                    <a:moveTo>
                      <a:pt x="3027668" y="1341548"/>
                    </a:moveTo>
                    <a:cubicBezTo>
                      <a:pt x="2853298" y="1402927"/>
                      <a:pt x="2569597" y="1136314"/>
                      <a:pt x="2481366" y="1032040"/>
                    </a:cubicBezTo>
                    <a:cubicBezTo>
                      <a:pt x="2185720" y="779811"/>
                      <a:pt x="1590333" y="-763"/>
                      <a:pt x="1253784" y="1"/>
                    </a:cubicBezTo>
                    <a:cubicBezTo>
                      <a:pt x="917235" y="765"/>
                      <a:pt x="216481" y="770689"/>
                      <a:pt x="0" y="714162"/>
                    </a:cubicBezTo>
                  </a:path>
                </a:pathLst>
              </a:custGeom>
              <a:noFill/>
              <a:ln w="19050"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176" name="Freeform 12">
              <a:extLst>
                <a:ext uri="{FF2B5EF4-FFF2-40B4-BE49-F238E27FC236}">
                  <a16:creationId xmlns:a16="http://schemas.microsoft.com/office/drawing/2014/main" id="{5E69BDAF-188D-7A4F-43EA-A843CE92F976}"/>
                </a:ext>
              </a:extLst>
            </p:cNvPr>
            <p:cNvSpPr/>
            <p:nvPr/>
          </p:nvSpPr>
          <p:spPr>
            <a:xfrm>
              <a:off x="2277117" y="3425460"/>
              <a:ext cx="2420012" cy="1483426"/>
            </a:xfrm>
            <a:custGeom>
              <a:avLst/>
              <a:gdLst>
                <a:gd name="connsiteX0" fmla="*/ 2579570 w 2579570"/>
                <a:gd name="connsiteY0" fmla="*/ 1087655 h 1087655"/>
                <a:gd name="connsiteX1" fmla="*/ 2314876 w 2579570"/>
                <a:gd name="connsiteY1" fmla="*/ 774834 h 1087655"/>
                <a:gd name="connsiteX2" fmla="*/ 1525604 w 2579570"/>
                <a:gd name="connsiteY2" fmla="*/ 28876 h 1087655"/>
                <a:gd name="connsiteX3" fmla="*/ 322446 w 2579570"/>
                <a:gd name="connsiteY3" fmla="*/ 0 h 1087655"/>
                <a:gd name="connsiteX4" fmla="*/ 0 w 2579570"/>
                <a:gd name="connsiteY4" fmla="*/ 250257 h 1087655"/>
                <a:gd name="connsiteX5" fmla="*/ 158817 w 2579570"/>
                <a:gd name="connsiteY5" fmla="*/ 409074 h 1087655"/>
                <a:gd name="connsiteX0" fmla="*/ 2579570 w 2579570"/>
                <a:gd name="connsiteY0" fmla="*/ 1136124 h 1136124"/>
                <a:gd name="connsiteX1" fmla="*/ 2314876 w 2579570"/>
                <a:gd name="connsiteY1" fmla="*/ 823303 h 1136124"/>
                <a:gd name="connsiteX2" fmla="*/ 1525604 w 2579570"/>
                <a:gd name="connsiteY2" fmla="*/ 77345 h 1136124"/>
                <a:gd name="connsiteX3" fmla="*/ 322446 w 2579570"/>
                <a:gd name="connsiteY3" fmla="*/ 48469 h 1136124"/>
                <a:gd name="connsiteX4" fmla="*/ 0 w 2579570"/>
                <a:gd name="connsiteY4" fmla="*/ 298726 h 1136124"/>
                <a:gd name="connsiteX5" fmla="*/ 158817 w 2579570"/>
                <a:gd name="connsiteY5" fmla="*/ 457543 h 1136124"/>
                <a:gd name="connsiteX0" fmla="*/ 2579570 w 2579570"/>
                <a:gd name="connsiteY0" fmla="*/ 1152990 h 1152990"/>
                <a:gd name="connsiteX1" fmla="*/ 2314876 w 2579570"/>
                <a:gd name="connsiteY1" fmla="*/ 840169 h 1152990"/>
                <a:gd name="connsiteX2" fmla="*/ 1525604 w 2579570"/>
                <a:gd name="connsiteY2" fmla="*/ 94211 h 1152990"/>
                <a:gd name="connsiteX3" fmla="*/ 322446 w 2579570"/>
                <a:gd name="connsiteY3" fmla="*/ 65335 h 1152990"/>
                <a:gd name="connsiteX4" fmla="*/ 0 w 2579570"/>
                <a:gd name="connsiteY4" fmla="*/ 315592 h 1152990"/>
                <a:gd name="connsiteX5" fmla="*/ 158817 w 2579570"/>
                <a:gd name="connsiteY5" fmla="*/ 474409 h 1152990"/>
                <a:gd name="connsiteX0" fmla="*/ 2609416 w 2609416"/>
                <a:gd name="connsiteY0" fmla="*/ 1152990 h 1152990"/>
                <a:gd name="connsiteX1" fmla="*/ 2344722 w 2609416"/>
                <a:gd name="connsiteY1" fmla="*/ 840169 h 1152990"/>
                <a:gd name="connsiteX2" fmla="*/ 1555450 w 2609416"/>
                <a:gd name="connsiteY2" fmla="*/ 94211 h 1152990"/>
                <a:gd name="connsiteX3" fmla="*/ 352292 w 2609416"/>
                <a:gd name="connsiteY3" fmla="*/ 65335 h 1152990"/>
                <a:gd name="connsiteX4" fmla="*/ 29846 w 2609416"/>
                <a:gd name="connsiteY4" fmla="*/ 315592 h 1152990"/>
                <a:gd name="connsiteX5" fmla="*/ 188663 w 2609416"/>
                <a:gd name="connsiteY5" fmla="*/ 474409 h 1152990"/>
                <a:gd name="connsiteX0" fmla="*/ 2580324 w 2580324"/>
                <a:gd name="connsiteY0" fmla="*/ 1152990 h 1152990"/>
                <a:gd name="connsiteX1" fmla="*/ 2315630 w 2580324"/>
                <a:gd name="connsiteY1" fmla="*/ 840169 h 1152990"/>
                <a:gd name="connsiteX2" fmla="*/ 1526358 w 2580324"/>
                <a:gd name="connsiteY2" fmla="*/ 94211 h 1152990"/>
                <a:gd name="connsiteX3" fmla="*/ 323200 w 2580324"/>
                <a:gd name="connsiteY3" fmla="*/ 65335 h 1152990"/>
                <a:gd name="connsiteX4" fmla="*/ 754 w 2580324"/>
                <a:gd name="connsiteY4" fmla="*/ 315592 h 1152990"/>
                <a:gd name="connsiteX5" fmla="*/ 159571 w 2580324"/>
                <a:gd name="connsiteY5" fmla="*/ 474409 h 1152990"/>
                <a:gd name="connsiteX0" fmla="*/ 2542152 w 2542152"/>
                <a:gd name="connsiteY0" fmla="*/ 1136935 h 1136935"/>
                <a:gd name="connsiteX1" fmla="*/ 2277458 w 2542152"/>
                <a:gd name="connsiteY1" fmla="*/ 824114 h 1136935"/>
                <a:gd name="connsiteX2" fmla="*/ 1488186 w 2542152"/>
                <a:gd name="connsiteY2" fmla="*/ 78156 h 1136935"/>
                <a:gd name="connsiteX3" fmla="*/ 285028 w 2542152"/>
                <a:gd name="connsiteY3" fmla="*/ 49280 h 1136935"/>
                <a:gd name="connsiteX4" fmla="*/ 1083 w 2542152"/>
                <a:gd name="connsiteY4" fmla="*/ 313975 h 1136935"/>
                <a:gd name="connsiteX5" fmla="*/ 121399 w 2542152"/>
                <a:gd name="connsiteY5" fmla="*/ 458354 h 1136935"/>
                <a:gd name="connsiteX0" fmla="*/ 2542152 w 2542152"/>
                <a:gd name="connsiteY0" fmla="*/ 1136935 h 1136935"/>
                <a:gd name="connsiteX1" fmla="*/ 2277458 w 2542152"/>
                <a:gd name="connsiteY1" fmla="*/ 824114 h 1136935"/>
                <a:gd name="connsiteX2" fmla="*/ 1488186 w 2542152"/>
                <a:gd name="connsiteY2" fmla="*/ 78156 h 1136935"/>
                <a:gd name="connsiteX3" fmla="*/ 285028 w 2542152"/>
                <a:gd name="connsiteY3" fmla="*/ 49280 h 1136935"/>
                <a:gd name="connsiteX4" fmla="*/ 1083 w 2542152"/>
                <a:gd name="connsiteY4" fmla="*/ 313975 h 1136935"/>
                <a:gd name="connsiteX5" fmla="*/ 121399 w 2542152"/>
                <a:gd name="connsiteY5" fmla="*/ 458354 h 1136935"/>
                <a:gd name="connsiteX0" fmla="*/ 2542152 w 2542152"/>
                <a:gd name="connsiteY0" fmla="*/ 1136935 h 1136935"/>
                <a:gd name="connsiteX1" fmla="*/ 2277458 w 2542152"/>
                <a:gd name="connsiteY1" fmla="*/ 824114 h 1136935"/>
                <a:gd name="connsiteX2" fmla="*/ 1488186 w 2542152"/>
                <a:gd name="connsiteY2" fmla="*/ 78156 h 1136935"/>
                <a:gd name="connsiteX3" fmla="*/ 285028 w 2542152"/>
                <a:gd name="connsiteY3" fmla="*/ 49280 h 1136935"/>
                <a:gd name="connsiteX4" fmla="*/ 1083 w 2542152"/>
                <a:gd name="connsiteY4" fmla="*/ 313975 h 1136935"/>
                <a:gd name="connsiteX5" fmla="*/ 121399 w 2542152"/>
                <a:gd name="connsiteY5" fmla="*/ 458354 h 1136935"/>
                <a:gd name="connsiteX0" fmla="*/ 2542152 w 2542152"/>
                <a:gd name="connsiteY0" fmla="*/ 1136935 h 1136935"/>
                <a:gd name="connsiteX1" fmla="*/ 2277458 w 2542152"/>
                <a:gd name="connsiteY1" fmla="*/ 824114 h 1136935"/>
                <a:gd name="connsiteX2" fmla="*/ 1488186 w 2542152"/>
                <a:gd name="connsiteY2" fmla="*/ 78156 h 1136935"/>
                <a:gd name="connsiteX3" fmla="*/ 285028 w 2542152"/>
                <a:gd name="connsiteY3" fmla="*/ 49280 h 1136935"/>
                <a:gd name="connsiteX4" fmla="*/ 1083 w 2542152"/>
                <a:gd name="connsiteY4" fmla="*/ 313975 h 1136935"/>
                <a:gd name="connsiteX5" fmla="*/ 121399 w 2542152"/>
                <a:gd name="connsiteY5" fmla="*/ 458354 h 1136935"/>
                <a:gd name="connsiteX0" fmla="*/ 2542152 w 2542152"/>
                <a:gd name="connsiteY0" fmla="*/ 1136935 h 1136935"/>
                <a:gd name="connsiteX1" fmla="*/ 2277458 w 2542152"/>
                <a:gd name="connsiteY1" fmla="*/ 824114 h 1136935"/>
                <a:gd name="connsiteX2" fmla="*/ 1488186 w 2542152"/>
                <a:gd name="connsiteY2" fmla="*/ 78156 h 1136935"/>
                <a:gd name="connsiteX3" fmla="*/ 285028 w 2542152"/>
                <a:gd name="connsiteY3" fmla="*/ 49280 h 1136935"/>
                <a:gd name="connsiteX4" fmla="*/ 1083 w 2542152"/>
                <a:gd name="connsiteY4" fmla="*/ 313975 h 1136935"/>
                <a:gd name="connsiteX5" fmla="*/ 121399 w 2542152"/>
                <a:gd name="connsiteY5" fmla="*/ 458354 h 1136935"/>
                <a:gd name="connsiteX0" fmla="*/ 2542152 w 2542152"/>
                <a:gd name="connsiteY0" fmla="*/ 1123846 h 1123846"/>
                <a:gd name="connsiteX1" fmla="*/ 2277458 w 2542152"/>
                <a:gd name="connsiteY1" fmla="*/ 811025 h 1123846"/>
                <a:gd name="connsiteX2" fmla="*/ 1488186 w 2542152"/>
                <a:gd name="connsiteY2" fmla="*/ 65067 h 1123846"/>
                <a:gd name="connsiteX3" fmla="*/ 309091 w 2542152"/>
                <a:gd name="connsiteY3" fmla="*/ 65067 h 1123846"/>
                <a:gd name="connsiteX4" fmla="*/ 1083 w 2542152"/>
                <a:gd name="connsiteY4" fmla="*/ 300886 h 1123846"/>
                <a:gd name="connsiteX5" fmla="*/ 121399 w 2542152"/>
                <a:gd name="connsiteY5" fmla="*/ 445265 h 1123846"/>
                <a:gd name="connsiteX0" fmla="*/ 2542152 w 2542152"/>
                <a:gd name="connsiteY0" fmla="*/ 1128000 h 1128000"/>
                <a:gd name="connsiteX1" fmla="*/ 2277458 w 2542152"/>
                <a:gd name="connsiteY1" fmla="*/ 815179 h 1128000"/>
                <a:gd name="connsiteX2" fmla="*/ 1488186 w 2542152"/>
                <a:gd name="connsiteY2" fmla="*/ 69221 h 1128000"/>
                <a:gd name="connsiteX3" fmla="*/ 309091 w 2542152"/>
                <a:gd name="connsiteY3" fmla="*/ 69221 h 1128000"/>
                <a:gd name="connsiteX4" fmla="*/ 1083 w 2542152"/>
                <a:gd name="connsiteY4" fmla="*/ 305040 h 1128000"/>
                <a:gd name="connsiteX5" fmla="*/ 121399 w 2542152"/>
                <a:gd name="connsiteY5" fmla="*/ 449419 h 1128000"/>
                <a:gd name="connsiteX0" fmla="*/ 2542152 w 2542152"/>
                <a:gd name="connsiteY0" fmla="*/ 1128000 h 1128000"/>
                <a:gd name="connsiteX1" fmla="*/ 2277458 w 2542152"/>
                <a:gd name="connsiteY1" fmla="*/ 815179 h 1128000"/>
                <a:gd name="connsiteX2" fmla="*/ 1488186 w 2542152"/>
                <a:gd name="connsiteY2" fmla="*/ 69221 h 1128000"/>
                <a:gd name="connsiteX3" fmla="*/ 309091 w 2542152"/>
                <a:gd name="connsiteY3" fmla="*/ 69221 h 1128000"/>
                <a:gd name="connsiteX4" fmla="*/ 1083 w 2542152"/>
                <a:gd name="connsiteY4" fmla="*/ 305040 h 1128000"/>
                <a:gd name="connsiteX5" fmla="*/ 121399 w 2542152"/>
                <a:gd name="connsiteY5" fmla="*/ 449419 h 1128000"/>
                <a:gd name="connsiteX0" fmla="*/ 2542152 w 2542152"/>
                <a:gd name="connsiteY0" fmla="*/ 1120089 h 1120089"/>
                <a:gd name="connsiteX1" fmla="*/ 2277458 w 2542152"/>
                <a:gd name="connsiteY1" fmla="*/ 807268 h 1120089"/>
                <a:gd name="connsiteX2" fmla="*/ 1488186 w 2542152"/>
                <a:gd name="connsiteY2" fmla="*/ 61310 h 1120089"/>
                <a:gd name="connsiteX3" fmla="*/ 328342 w 2542152"/>
                <a:gd name="connsiteY3" fmla="*/ 80560 h 1120089"/>
                <a:gd name="connsiteX4" fmla="*/ 1083 w 2542152"/>
                <a:gd name="connsiteY4" fmla="*/ 297129 h 1120089"/>
                <a:gd name="connsiteX5" fmla="*/ 121399 w 2542152"/>
                <a:gd name="connsiteY5" fmla="*/ 441508 h 1120089"/>
                <a:gd name="connsiteX0" fmla="*/ 2542152 w 2542152"/>
                <a:gd name="connsiteY0" fmla="*/ 1121356 h 1121356"/>
                <a:gd name="connsiteX1" fmla="*/ 2277458 w 2542152"/>
                <a:gd name="connsiteY1" fmla="*/ 808535 h 1121356"/>
                <a:gd name="connsiteX2" fmla="*/ 1488186 w 2542152"/>
                <a:gd name="connsiteY2" fmla="*/ 62577 h 1121356"/>
                <a:gd name="connsiteX3" fmla="*/ 328342 w 2542152"/>
                <a:gd name="connsiteY3" fmla="*/ 81827 h 1121356"/>
                <a:gd name="connsiteX4" fmla="*/ 1083 w 2542152"/>
                <a:gd name="connsiteY4" fmla="*/ 298396 h 1121356"/>
                <a:gd name="connsiteX5" fmla="*/ 121399 w 2542152"/>
                <a:gd name="connsiteY5" fmla="*/ 442775 h 1121356"/>
                <a:gd name="connsiteX0" fmla="*/ 2542152 w 2542152"/>
                <a:gd name="connsiteY0" fmla="*/ 1121356 h 1121356"/>
                <a:gd name="connsiteX1" fmla="*/ 2277458 w 2542152"/>
                <a:gd name="connsiteY1" fmla="*/ 808535 h 1121356"/>
                <a:gd name="connsiteX2" fmla="*/ 1488186 w 2542152"/>
                <a:gd name="connsiteY2" fmla="*/ 62577 h 1121356"/>
                <a:gd name="connsiteX3" fmla="*/ 328342 w 2542152"/>
                <a:gd name="connsiteY3" fmla="*/ 81827 h 1121356"/>
                <a:gd name="connsiteX4" fmla="*/ 1083 w 2542152"/>
                <a:gd name="connsiteY4" fmla="*/ 298396 h 1121356"/>
                <a:gd name="connsiteX5" fmla="*/ 121399 w 2542152"/>
                <a:gd name="connsiteY5" fmla="*/ 442775 h 1121356"/>
                <a:gd name="connsiteX0" fmla="*/ 2542152 w 2542152"/>
                <a:gd name="connsiteY0" fmla="*/ 1121356 h 1121356"/>
                <a:gd name="connsiteX1" fmla="*/ 2277458 w 2542152"/>
                <a:gd name="connsiteY1" fmla="*/ 808535 h 1121356"/>
                <a:gd name="connsiteX2" fmla="*/ 1488186 w 2542152"/>
                <a:gd name="connsiteY2" fmla="*/ 62577 h 1121356"/>
                <a:gd name="connsiteX3" fmla="*/ 328342 w 2542152"/>
                <a:gd name="connsiteY3" fmla="*/ 81827 h 1121356"/>
                <a:gd name="connsiteX4" fmla="*/ 1083 w 2542152"/>
                <a:gd name="connsiteY4" fmla="*/ 298396 h 1121356"/>
                <a:gd name="connsiteX5" fmla="*/ 121399 w 2542152"/>
                <a:gd name="connsiteY5" fmla="*/ 442775 h 1121356"/>
                <a:gd name="connsiteX0" fmla="*/ 2542152 w 2542152"/>
                <a:gd name="connsiteY0" fmla="*/ 1090184 h 1090184"/>
                <a:gd name="connsiteX1" fmla="*/ 2277458 w 2542152"/>
                <a:gd name="connsiteY1" fmla="*/ 777363 h 1090184"/>
                <a:gd name="connsiteX2" fmla="*/ 1488186 w 2542152"/>
                <a:gd name="connsiteY2" fmla="*/ 31405 h 1090184"/>
                <a:gd name="connsiteX3" fmla="*/ 328342 w 2542152"/>
                <a:gd name="connsiteY3" fmla="*/ 50655 h 1090184"/>
                <a:gd name="connsiteX4" fmla="*/ 1083 w 2542152"/>
                <a:gd name="connsiteY4" fmla="*/ 267224 h 1090184"/>
                <a:gd name="connsiteX5" fmla="*/ 121399 w 2542152"/>
                <a:gd name="connsiteY5" fmla="*/ 411603 h 1090184"/>
                <a:gd name="connsiteX0" fmla="*/ 2542152 w 2542152"/>
                <a:gd name="connsiteY0" fmla="*/ 1090184 h 1090184"/>
                <a:gd name="connsiteX1" fmla="*/ 2277458 w 2542152"/>
                <a:gd name="connsiteY1" fmla="*/ 777363 h 1090184"/>
                <a:gd name="connsiteX2" fmla="*/ 1488186 w 2542152"/>
                <a:gd name="connsiteY2" fmla="*/ 31405 h 1090184"/>
                <a:gd name="connsiteX3" fmla="*/ 328342 w 2542152"/>
                <a:gd name="connsiteY3" fmla="*/ 50655 h 1090184"/>
                <a:gd name="connsiteX4" fmla="*/ 1083 w 2542152"/>
                <a:gd name="connsiteY4" fmla="*/ 267224 h 1090184"/>
                <a:gd name="connsiteX5" fmla="*/ 121399 w 2542152"/>
                <a:gd name="connsiteY5" fmla="*/ 411603 h 1090184"/>
                <a:gd name="connsiteX0" fmla="*/ 2542152 w 2542152"/>
                <a:gd name="connsiteY0" fmla="*/ 1096253 h 1096253"/>
                <a:gd name="connsiteX1" fmla="*/ 2277458 w 2542152"/>
                <a:gd name="connsiteY1" fmla="*/ 783432 h 1096253"/>
                <a:gd name="connsiteX2" fmla="*/ 1353432 w 2542152"/>
                <a:gd name="connsiteY2" fmla="*/ 27849 h 1096253"/>
                <a:gd name="connsiteX3" fmla="*/ 328342 w 2542152"/>
                <a:gd name="connsiteY3" fmla="*/ 56724 h 1096253"/>
                <a:gd name="connsiteX4" fmla="*/ 1083 w 2542152"/>
                <a:gd name="connsiteY4" fmla="*/ 273293 h 1096253"/>
                <a:gd name="connsiteX5" fmla="*/ 121399 w 2542152"/>
                <a:gd name="connsiteY5" fmla="*/ 417672 h 1096253"/>
                <a:gd name="connsiteX0" fmla="*/ 2542152 w 2542152"/>
                <a:gd name="connsiteY0" fmla="*/ 1110529 h 1110529"/>
                <a:gd name="connsiteX1" fmla="*/ 2277458 w 2542152"/>
                <a:gd name="connsiteY1" fmla="*/ 797708 h 1110529"/>
                <a:gd name="connsiteX2" fmla="*/ 1353432 w 2542152"/>
                <a:gd name="connsiteY2" fmla="*/ 42125 h 1110529"/>
                <a:gd name="connsiteX3" fmla="*/ 328342 w 2542152"/>
                <a:gd name="connsiteY3" fmla="*/ 71000 h 1110529"/>
                <a:gd name="connsiteX4" fmla="*/ 1083 w 2542152"/>
                <a:gd name="connsiteY4" fmla="*/ 287569 h 1110529"/>
                <a:gd name="connsiteX5" fmla="*/ 121399 w 2542152"/>
                <a:gd name="connsiteY5" fmla="*/ 431948 h 1110529"/>
                <a:gd name="connsiteX0" fmla="*/ 2542152 w 2542152"/>
                <a:gd name="connsiteY0" fmla="*/ 1144442 h 1144442"/>
                <a:gd name="connsiteX1" fmla="*/ 2277458 w 2542152"/>
                <a:gd name="connsiteY1" fmla="*/ 831621 h 1144442"/>
                <a:gd name="connsiteX2" fmla="*/ 1353432 w 2542152"/>
                <a:gd name="connsiteY2" fmla="*/ 76038 h 1144442"/>
                <a:gd name="connsiteX3" fmla="*/ 309091 w 2542152"/>
                <a:gd name="connsiteY3" fmla="*/ 95288 h 1144442"/>
                <a:gd name="connsiteX4" fmla="*/ 1083 w 2542152"/>
                <a:gd name="connsiteY4" fmla="*/ 321482 h 1144442"/>
                <a:gd name="connsiteX5" fmla="*/ 121399 w 2542152"/>
                <a:gd name="connsiteY5" fmla="*/ 465861 h 1144442"/>
                <a:gd name="connsiteX0" fmla="*/ 2541959 w 2541959"/>
                <a:gd name="connsiteY0" fmla="*/ 1144442 h 1144442"/>
                <a:gd name="connsiteX1" fmla="*/ 2277265 w 2541959"/>
                <a:gd name="connsiteY1" fmla="*/ 831621 h 1144442"/>
                <a:gd name="connsiteX2" fmla="*/ 1353239 w 2541959"/>
                <a:gd name="connsiteY2" fmla="*/ 76038 h 1144442"/>
                <a:gd name="connsiteX3" fmla="*/ 308898 w 2541959"/>
                <a:gd name="connsiteY3" fmla="*/ 95288 h 1144442"/>
                <a:gd name="connsiteX4" fmla="*/ 890 w 2541959"/>
                <a:gd name="connsiteY4" fmla="*/ 321482 h 1144442"/>
                <a:gd name="connsiteX5" fmla="*/ 140456 w 2541959"/>
                <a:gd name="connsiteY5" fmla="*/ 470674 h 1144442"/>
                <a:gd name="connsiteX0" fmla="*/ 2541959 w 2541959"/>
                <a:gd name="connsiteY0" fmla="*/ 1144442 h 1144442"/>
                <a:gd name="connsiteX1" fmla="*/ 2277265 w 2541959"/>
                <a:gd name="connsiteY1" fmla="*/ 831621 h 1144442"/>
                <a:gd name="connsiteX2" fmla="*/ 1353239 w 2541959"/>
                <a:gd name="connsiteY2" fmla="*/ 76038 h 1144442"/>
                <a:gd name="connsiteX3" fmla="*/ 308898 w 2541959"/>
                <a:gd name="connsiteY3" fmla="*/ 95288 h 1144442"/>
                <a:gd name="connsiteX4" fmla="*/ 890 w 2541959"/>
                <a:gd name="connsiteY4" fmla="*/ 321482 h 1144442"/>
                <a:gd name="connsiteX5" fmla="*/ 140456 w 2541959"/>
                <a:gd name="connsiteY5" fmla="*/ 470674 h 1144442"/>
                <a:gd name="connsiteX0" fmla="*/ 2549067 w 2549067"/>
                <a:gd name="connsiteY0" fmla="*/ 1144442 h 1144442"/>
                <a:gd name="connsiteX1" fmla="*/ 2284373 w 2549067"/>
                <a:gd name="connsiteY1" fmla="*/ 831621 h 1144442"/>
                <a:gd name="connsiteX2" fmla="*/ 1360347 w 2549067"/>
                <a:gd name="connsiteY2" fmla="*/ 76038 h 1144442"/>
                <a:gd name="connsiteX3" fmla="*/ 316006 w 2549067"/>
                <a:gd name="connsiteY3" fmla="*/ 95288 h 1144442"/>
                <a:gd name="connsiteX4" fmla="*/ 7998 w 2549067"/>
                <a:gd name="connsiteY4" fmla="*/ 321482 h 1144442"/>
                <a:gd name="connsiteX5" fmla="*/ 147564 w 2549067"/>
                <a:gd name="connsiteY5" fmla="*/ 470674 h 1144442"/>
                <a:gd name="connsiteX0" fmla="*/ 2530309 w 2530309"/>
                <a:gd name="connsiteY0" fmla="*/ 1126668 h 1126668"/>
                <a:gd name="connsiteX1" fmla="*/ 2265615 w 2530309"/>
                <a:gd name="connsiteY1" fmla="*/ 813847 h 1126668"/>
                <a:gd name="connsiteX2" fmla="*/ 1341589 w 2530309"/>
                <a:gd name="connsiteY2" fmla="*/ 58264 h 1126668"/>
                <a:gd name="connsiteX3" fmla="*/ 297248 w 2530309"/>
                <a:gd name="connsiteY3" fmla="*/ 77514 h 1126668"/>
                <a:gd name="connsiteX4" fmla="*/ 9118 w 2530309"/>
                <a:gd name="connsiteY4" fmla="*/ 290455 h 1126668"/>
                <a:gd name="connsiteX5" fmla="*/ 128806 w 2530309"/>
                <a:gd name="connsiteY5" fmla="*/ 452900 h 1126668"/>
                <a:gd name="connsiteX0" fmla="*/ 2536092 w 2536092"/>
                <a:gd name="connsiteY0" fmla="*/ 1126668 h 1126668"/>
                <a:gd name="connsiteX1" fmla="*/ 2271398 w 2536092"/>
                <a:gd name="connsiteY1" fmla="*/ 813847 h 1126668"/>
                <a:gd name="connsiteX2" fmla="*/ 1347372 w 2536092"/>
                <a:gd name="connsiteY2" fmla="*/ 58264 h 1126668"/>
                <a:gd name="connsiteX3" fmla="*/ 303031 w 2536092"/>
                <a:gd name="connsiteY3" fmla="*/ 77514 h 1126668"/>
                <a:gd name="connsiteX4" fmla="*/ 14901 w 2536092"/>
                <a:gd name="connsiteY4" fmla="*/ 290455 h 1126668"/>
                <a:gd name="connsiteX5" fmla="*/ 134589 w 2536092"/>
                <a:gd name="connsiteY5" fmla="*/ 452900 h 1126668"/>
                <a:gd name="connsiteX0" fmla="*/ 2529676 w 2529676"/>
                <a:gd name="connsiteY0" fmla="*/ 1119023 h 1119023"/>
                <a:gd name="connsiteX1" fmla="*/ 2264982 w 2529676"/>
                <a:gd name="connsiteY1" fmla="*/ 806202 h 1119023"/>
                <a:gd name="connsiteX2" fmla="*/ 1340956 w 2529676"/>
                <a:gd name="connsiteY2" fmla="*/ 50619 h 1119023"/>
                <a:gd name="connsiteX3" fmla="*/ 362875 w 2529676"/>
                <a:gd name="connsiteY3" fmla="*/ 93060 h 1119023"/>
                <a:gd name="connsiteX4" fmla="*/ 8485 w 2529676"/>
                <a:gd name="connsiteY4" fmla="*/ 282810 h 1119023"/>
                <a:gd name="connsiteX5" fmla="*/ 128173 w 2529676"/>
                <a:gd name="connsiteY5" fmla="*/ 445255 h 1119023"/>
                <a:gd name="connsiteX0" fmla="*/ 2529676 w 2529676"/>
                <a:gd name="connsiteY0" fmla="*/ 1126335 h 1126335"/>
                <a:gd name="connsiteX1" fmla="*/ 2264982 w 2529676"/>
                <a:gd name="connsiteY1" fmla="*/ 813514 h 1126335"/>
                <a:gd name="connsiteX2" fmla="*/ 1340956 w 2529676"/>
                <a:gd name="connsiteY2" fmla="*/ 57931 h 1126335"/>
                <a:gd name="connsiteX3" fmla="*/ 362875 w 2529676"/>
                <a:gd name="connsiteY3" fmla="*/ 100372 h 1126335"/>
                <a:gd name="connsiteX4" fmla="*/ 8485 w 2529676"/>
                <a:gd name="connsiteY4" fmla="*/ 290122 h 1126335"/>
                <a:gd name="connsiteX5" fmla="*/ 128173 w 2529676"/>
                <a:gd name="connsiteY5" fmla="*/ 452567 h 1126335"/>
                <a:gd name="connsiteX0" fmla="*/ 2529676 w 2529676"/>
                <a:gd name="connsiteY0" fmla="*/ 1126335 h 1126335"/>
                <a:gd name="connsiteX1" fmla="*/ 2264982 w 2529676"/>
                <a:gd name="connsiteY1" fmla="*/ 813514 h 1126335"/>
                <a:gd name="connsiteX2" fmla="*/ 1340956 w 2529676"/>
                <a:gd name="connsiteY2" fmla="*/ 57931 h 1126335"/>
                <a:gd name="connsiteX3" fmla="*/ 362875 w 2529676"/>
                <a:gd name="connsiteY3" fmla="*/ 100372 h 1126335"/>
                <a:gd name="connsiteX4" fmla="*/ 8485 w 2529676"/>
                <a:gd name="connsiteY4" fmla="*/ 290122 h 1126335"/>
                <a:gd name="connsiteX5" fmla="*/ 128173 w 2529676"/>
                <a:gd name="connsiteY5" fmla="*/ 452567 h 1126335"/>
                <a:gd name="connsiteX0" fmla="*/ 2529676 w 2529676"/>
                <a:gd name="connsiteY0" fmla="*/ 1126335 h 1126335"/>
                <a:gd name="connsiteX1" fmla="*/ 2264982 w 2529676"/>
                <a:gd name="connsiteY1" fmla="*/ 813514 h 1126335"/>
                <a:gd name="connsiteX2" fmla="*/ 1340956 w 2529676"/>
                <a:gd name="connsiteY2" fmla="*/ 57931 h 1126335"/>
                <a:gd name="connsiteX3" fmla="*/ 362875 w 2529676"/>
                <a:gd name="connsiteY3" fmla="*/ 100372 h 1126335"/>
                <a:gd name="connsiteX4" fmla="*/ 8485 w 2529676"/>
                <a:gd name="connsiteY4" fmla="*/ 290122 h 1126335"/>
                <a:gd name="connsiteX5" fmla="*/ 128173 w 2529676"/>
                <a:gd name="connsiteY5" fmla="*/ 452567 h 1126335"/>
                <a:gd name="connsiteX0" fmla="*/ 2529676 w 2529676"/>
                <a:gd name="connsiteY0" fmla="*/ 1126335 h 1126335"/>
                <a:gd name="connsiteX1" fmla="*/ 2264982 w 2529676"/>
                <a:gd name="connsiteY1" fmla="*/ 813514 h 1126335"/>
                <a:gd name="connsiteX2" fmla="*/ 1340956 w 2529676"/>
                <a:gd name="connsiteY2" fmla="*/ 57931 h 1126335"/>
                <a:gd name="connsiteX3" fmla="*/ 362875 w 2529676"/>
                <a:gd name="connsiteY3" fmla="*/ 100372 h 1126335"/>
                <a:gd name="connsiteX4" fmla="*/ 8485 w 2529676"/>
                <a:gd name="connsiteY4" fmla="*/ 290122 h 1126335"/>
                <a:gd name="connsiteX5" fmla="*/ 128173 w 2529676"/>
                <a:gd name="connsiteY5" fmla="*/ 452567 h 1126335"/>
                <a:gd name="connsiteX0" fmla="*/ 2529676 w 2529676"/>
                <a:gd name="connsiteY0" fmla="*/ 1119728 h 1119728"/>
                <a:gd name="connsiteX1" fmla="*/ 2158965 w 2529676"/>
                <a:gd name="connsiteY1" fmla="*/ 717455 h 1119728"/>
                <a:gd name="connsiteX2" fmla="*/ 1340956 w 2529676"/>
                <a:gd name="connsiteY2" fmla="*/ 51324 h 1119728"/>
                <a:gd name="connsiteX3" fmla="*/ 362875 w 2529676"/>
                <a:gd name="connsiteY3" fmla="*/ 93765 h 1119728"/>
                <a:gd name="connsiteX4" fmla="*/ 8485 w 2529676"/>
                <a:gd name="connsiteY4" fmla="*/ 283515 h 1119728"/>
                <a:gd name="connsiteX5" fmla="*/ 128173 w 2529676"/>
                <a:gd name="connsiteY5" fmla="*/ 445960 h 1119728"/>
                <a:gd name="connsiteX0" fmla="*/ 2529676 w 2529676"/>
                <a:gd name="connsiteY0" fmla="*/ 1119728 h 1119728"/>
                <a:gd name="connsiteX1" fmla="*/ 2158965 w 2529676"/>
                <a:gd name="connsiteY1" fmla="*/ 717455 h 1119728"/>
                <a:gd name="connsiteX2" fmla="*/ 1340956 w 2529676"/>
                <a:gd name="connsiteY2" fmla="*/ 51324 h 1119728"/>
                <a:gd name="connsiteX3" fmla="*/ 362875 w 2529676"/>
                <a:gd name="connsiteY3" fmla="*/ 93765 h 1119728"/>
                <a:gd name="connsiteX4" fmla="*/ 8485 w 2529676"/>
                <a:gd name="connsiteY4" fmla="*/ 283515 h 1119728"/>
                <a:gd name="connsiteX5" fmla="*/ 128173 w 2529676"/>
                <a:gd name="connsiteY5" fmla="*/ 445960 h 1119728"/>
                <a:gd name="connsiteX0" fmla="*/ 2493254 w 2493254"/>
                <a:gd name="connsiteY0" fmla="*/ 1113084 h 1113084"/>
                <a:gd name="connsiteX1" fmla="*/ 2122543 w 2493254"/>
                <a:gd name="connsiteY1" fmla="*/ 710811 h 1113084"/>
                <a:gd name="connsiteX2" fmla="*/ 1304534 w 2493254"/>
                <a:gd name="connsiteY2" fmla="*/ 44680 h 1113084"/>
                <a:gd name="connsiteX3" fmla="*/ 326453 w 2493254"/>
                <a:gd name="connsiteY3" fmla="*/ 87121 h 1113084"/>
                <a:gd name="connsiteX4" fmla="*/ 11819 w 2493254"/>
                <a:gd name="connsiteY4" fmla="*/ 296749 h 1113084"/>
                <a:gd name="connsiteX5" fmla="*/ 91751 w 2493254"/>
                <a:gd name="connsiteY5" fmla="*/ 439316 h 1113084"/>
                <a:gd name="connsiteX0" fmla="*/ 2460413 w 2460413"/>
                <a:gd name="connsiteY0" fmla="*/ 1111881 h 1111881"/>
                <a:gd name="connsiteX1" fmla="*/ 2089702 w 2460413"/>
                <a:gd name="connsiteY1" fmla="*/ 709608 h 1111881"/>
                <a:gd name="connsiteX2" fmla="*/ 1271693 w 2460413"/>
                <a:gd name="connsiteY2" fmla="*/ 43477 h 1111881"/>
                <a:gd name="connsiteX3" fmla="*/ 293612 w 2460413"/>
                <a:gd name="connsiteY3" fmla="*/ 85918 h 1111881"/>
                <a:gd name="connsiteX4" fmla="*/ 18735 w 2460413"/>
                <a:gd name="connsiteY4" fmla="*/ 259102 h 1111881"/>
                <a:gd name="connsiteX5" fmla="*/ 58910 w 2460413"/>
                <a:gd name="connsiteY5" fmla="*/ 438113 h 1111881"/>
                <a:gd name="connsiteX0" fmla="*/ 2453322 w 2453322"/>
                <a:gd name="connsiteY0" fmla="*/ 1112203 h 1112203"/>
                <a:gd name="connsiteX1" fmla="*/ 2082611 w 2453322"/>
                <a:gd name="connsiteY1" fmla="*/ 709930 h 1112203"/>
                <a:gd name="connsiteX2" fmla="*/ 1264602 w 2453322"/>
                <a:gd name="connsiteY2" fmla="*/ 43799 h 1112203"/>
                <a:gd name="connsiteX3" fmla="*/ 286521 w 2453322"/>
                <a:gd name="connsiteY3" fmla="*/ 86240 h 1112203"/>
                <a:gd name="connsiteX4" fmla="*/ 21583 w 2453322"/>
                <a:gd name="connsiteY4" fmla="*/ 269363 h 1112203"/>
                <a:gd name="connsiteX5" fmla="*/ 51819 w 2453322"/>
                <a:gd name="connsiteY5" fmla="*/ 438435 h 1112203"/>
                <a:gd name="connsiteX0" fmla="*/ 2457207 w 2457207"/>
                <a:gd name="connsiteY0" fmla="*/ 1113206 h 1113206"/>
                <a:gd name="connsiteX1" fmla="*/ 2086496 w 2457207"/>
                <a:gd name="connsiteY1" fmla="*/ 710933 h 1113206"/>
                <a:gd name="connsiteX2" fmla="*/ 1268487 w 2457207"/>
                <a:gd name="connsiteY2" fmla="*/ 44802 h 1113206"/>
                <a:gd name="connsiteX3" fmla="*/ 343415 w 2457207"/>
                <a:gd name="connsiteY3" fmla="*/ 83930 h 1113206"/>
                <a:gd name="connsiteX4" fmla="*/ 25468 w 2457207"/>
                <a:gd name="connsiteY4" fmla="*/ 270366 h 1113206"/>
                <a:gd name="connsiteX5" fmla="*/ 55704 w 2457207"/>
                <a:gd name="connsiteY5" fmla="*/ 439438 h 1113206"/>
                <a:gd name="connsiteX0" fmla="*/ 2457207 w 2457207"/>
                <a:gd name="connsiteY0" fmla="*/ 1113883 h 1113883"/>
                <a:gd name="connsiteX1" fmla="*/ 2086496 w 2457207"/>
                <a:gd name="connsiteY1" fmla="*/ 711610 h 1113883"/>
                <a:gd name="connsiteX2" fmla="*/ 1268487 w 2457207"/>
                <a:gd name="connsiteY2" fmla="*/ 45479 h 1113883"/>
                <a:gd name="connsiteX3" fmla="*/ 343415 w 2457207"/>
                <a:gd name="connsiteY3" fmla="*/ 84607 h 1113883"/>
                <a:gd name="connsiteX4" fmla="*/ 25468 w 2457207"/>
                <a:gd name="connsiteY4" fmla="*/ 271043 h 1113883"/>
                <a:gd name="connsiteX5" fmla="*/ 55704 w 2457207"/>
                <a:gd name="connsiteY5" fmla="*/ 440115 h 1113883"/>
                <a:gd name="connsiteX0" fmla="*/ 2457207 w 2457207"/>
                <a:gd name="connsiteY0" fmla="*/ 1117495 h 1117495"/>
                <a:gd name="connsiteX1" fmla="*/ 2086496 w 2457207"/>
                <a:gd name="connsiteY1" fmla="*/ 715222 h 1117495"/>
                <a:gd name="connsiteX2" fmla="*/ 1268487 w 2457207"/>
                <a:gd name="connsiteY2" fmla="*/ 49091 h 1117495"/>
                <a:gd name="connsiteX3" fmla="*/ 343415 w 2457207"/>
                <a:gd name="connsiteY3" fmla="*/ 88219 h 1117495"/>
                <a:gd name="connsiteX4" fmla="*/ 25468 w 2457207"/>
                <a:gd name="connsiteY4" fmla="*/ 274655 h 1117495"/>
                <a:gd name="connsiteX5" fmla="*/ 55704 w 2457207"/>
                <a:gd name="connsiteY5" fmla="*/ 443727 h 1117495"/>
                <a:gd name="connsiteX0" fmla="*/ 2457207 w 2457207"/>
                <a:gd name="connsiteY0" fmla="*/ 1489257 h 1489257"/>
                <a:gd name="connsiteX1" fmla="*/ 2086496 w 2457207"/>
                <a:gd name="connsiteY1" fmla="*/ 1086984 h 1489257"/>
                <a:gd name="connsiteX2" fmla="*/ 943231 w 2457207"/>
                <a:gd name="connsiteY2" fmla="*/ 15817 h 1489257"/>
                <a:gd name="connsiteX3" fmla="*/ 343415 w 2457207"/>
                <a:gd name="connsiteY3" fmla="*/ 459981 h 1489257"/>
                <a:gd name="connsiteX4" fmla="*/ 25468 w 2457207"/>
                <a:gd name="connsiteY4" fmla="*/ 646417 h 1489257"/>
                <a:gd name="connsiteX5" fmla="*/ 55704 w 2457207"/>
                <a:gd name="connsiteY5" fmla="*/ 815489 h 1489257"/>
                <a:gd name="connsiteX0" fmla="*/ 2478921 w 2478921"/>
                <a:gd name="connsiteY0" fmla="*/ 1566884 h 1566884"/>
                <a:gd name="connsiteX1" fmla="*/ 2108210 w 2478921"/>
                <a:gd name="connsiteY1" fmla="*/ 1164611 h 1566884"/>
                <a:gd name="connsiteX2" fmla="*/ 964945 w 2478921"/>
                <a:gd name="connsiteY2" fmla="*/ 93444 h 1566884"/>
                <a:gd name="connsiteX3" fmla="*/ 659701 w 2478921"/>
                <a:gd name="connsiteY3" fmla="*/ 126435 h 1566884"/>
                <a:gd name="connsiteX4" fmla="*/ 47182 w 2478921"/>
                <a:gd name="connsiteY4" fmla="*/ 724044 h 1566884"/>
                <a:gd name="connsiteX5" fmla="*/ 77418 w 2478921"/>
                <a:gd name="connsiteY5" fmla="*/ 893116 h 1566884"/>
                <a:gd name="connsiteX0" fmla="*/ 2478921 w 2478921"/>
                <a:gd name="connsiteY0" fmla="*/ 1547571 h 1547571"/>
                <a:gd name="connsiteX1" fmla="*/ 2108210 w 2478921"/>
                <a:gd name="connsiteY1" fmla="*/ 1145298 h 1547571"/>
                <a:gd name="connsiteX2" fmla="*/ 964945 w 2478921"/>
                <a:gd name="connsiteY2" fmla="*/ 74131 h 1547571"/>
                <a:gd name="connsiteX3" fmla="*/ 659701 w 2478921"/>
                <a:gd name="connsiteY3" fmla="*/ 107122 h 1547571"/>
                <a:gd name="connsiteX4" fmla="*/ 47182 w 2478921"/>
                <a:gd name="connsiteY4" fmla="*/ 704731 h 1547571"/>
                <a:gd name="connsiteX5" fmla="*/ 77418 w 2478921"/>
                <a:gd name="connsiteY5" fmla="*/ 873803 h 1547571"/>
                <a:gd name="connsiteX0" fmla="*/ 2478921 w 2478921"/>
                <a:gd name="connsiteY0" fmla="*/ 1475303 h 1475303"/>
                <a:gd name="connsiteX1" fmla="*/ 2108210 w 2478921"/>
                <a:gd name="connsiteY1" fmla="*/ 1073030 h 1475303"/>
                <a:gd name="connsiteX2" fmla="*/ 964945 w 2478921"/>
                <a:gd name="connsiteY2" fmla="*/ 1863 h 1475303"/>
                <a:gd name="connsiteX3" fmla="*/ 659701 w 2478921"/>
                <a:gd name="connsiteY3" fmla="*/ 34854 h 1475303"/>
                <a:gd name="connsiteX4" fmla="*/ 47182 w 2478921"/>
                <a:gd name="connsiteY4" fmla="*/ 632463 h 1475303"/>
                <a:gd name="connsiteX5" fmla="*/ 77418 w 2478921"/>
                <a:gd name="connsiteY5" fmla="*/ 801535 h 1475303"/>
                <a:gd name="connsiteX0" fmla="*/ 2478921 w 2478921"/>
                <a:gd name="connsiteY0" fmla="*/ 1477630 h 1477630"/>
                <a:gd name="connsiteX1" fmla="*/ 2108210 w 2478921"/>
                <a:gd name="connsiteY1" fmla="*/ 1075357 h 1477630"/>
                <a:gd name="connsiteX2" fmla="*/ 964945 w 2478921"/>
                <a:gd name="connsiteY2" fmla="*/ 4190 h 1477630"/>
                <a:gd name="connsiteX3" fmla="*/ 659701 w 2478921"/>
                <a:gd name="connsiteY3" fmla="*/ 37181 h 1477630"/>
                <a:gd name="connsiteX4" fmla="*/ 47182 w 2478921"/>
                <a:gd name="connsiteY4" fmla="*/ 634790 h 1477630"/>
                <a:gd name="connsiteX5" fmla="*/ 77418 w 2478921"/>
                <a:gd name="connsiteY5" fmla="*/ 803862 h 1477630"/>
                <a:gd name="connsiteX0" fmla="*/ 2478921 w 2478921"/>
                <a:gd name="connsiteY0" fmla="*/ 1440449 h 1440449"/>
                <a:gd name="connsiteX1" fmla="*/ 2108210 w 2478921"/>
                <a:gd name="connsiteY1" fmla="*/ 1038176 h 1440449"/>
                <a:gd name="connsiteX2" fmla="*/ 659701 w 2478921"/>
                <a:gd name="connsiteY2" fmla="*/ 0 h 1440449"/>
                <a:gd name="connsiteX3" fmla="*/ 47182 w 2478921"/>
                <a:gd name="connsiteY3" fmla="*/ 597609 h 1440449"/>
                <a:gd name="connsiteX4" fmla="*/ 77418 w 2478921"/>
                <a:gd name="connsiteY4" fmla="*/ 766681 h 1440449"/>
                <a:gd name="connsiteX0" fmla="*/ 2493438 w 2493438"/>
                <a:gd name="connsiteY0" fmla="*/ 1520229 h 1520229"/>
                <a:gd name="connsiteX1" fmla="*/ 2122727 w 2493438"/>
                <a:gd name="connsiteY1" fmla="*/ 1117956 h 1520229"/>
                <a:gd name="connsiteX2" fmla="*/ 870599 w 2493438"/>
                <a:gd name="connsiteY2" fmla="*/ 0 h 1520229"/>
                <a:gd name="connsiteX3" fmla="*/ 61699 w 2493438"/>
                <a:gd name="connsiteY3" fmla="*/ 677389 h 1520229"/>
                <a:gd name="connsiteX4" fmla="*/ 91935 w 2493438"/>
                <a:gd name="connsiteY4" fmla="*/ 846461 h 1520229"/>
                <a:gd name="connsiteX0" fmla="*/ 2493438 w 2493438"/>
                <a:gd name="connsiteY0" fmla="*/ 1520229 h 1520229"/>
                <a:gd name="connsiteX1" fmla="*/ 2122727 w 2493438"/>
                <a:gd name="connsiteY1" fmla="*/ 1117956 h 1520229"/>
                <a:gd name="connsiteX2" fmla="*/ 870599 w 2493438"/>
                <a:gd name="connsiteY2" fmla="*/ 0 h 1520229"/>
                <a:gd name="connsiteX3" fmla="*/ 61699 w 2493438"/>
                <a:gd name="connsiteY3" fmla="*/ 677389 h 1520229"/>
                <a:gd name="connsiteX4" fmla="*/ 91935 w 2493438"/>
                <a:gd name="connsiteY4" fmla="*/ 846461 h 1520229"/>
                <a:gd name="connsiteX0" fmla="*/ 2494800 w 2494800"/>
                <a:gd name="connsiteY0" fmla="*/ 1495683 h 1495683"/>
                <a:gd name="connsiteX1" fmla="*/ 2124089 w 2494800"/>
                <a:gd name="connsiteY1" fmla="*/ 1093410 h 1495683"/>
                <a:gd name="connsiteX2" fmla="*/ 890372 w 2494800"/>
                <a:gd name="connsiteY2" fmla="*/ 1 h 1495683"/>
                <a:gd name="connsiteX3" fmla="*/ 63061 w 2494800"/>
                <a:gd name="connsiteY3" fmla="*/ 652843 h 1495683"/>
                <a:gd name="connsiteX4" fmla="*/ 93297 w 2494800"/>
                <a:gd name="connsiteY4" fmla="*/ 821915 h 1495683"/>
                <a:gd name="connsiteX0" fmla="*/ 2494800 w 2494800"/>
                <a:gd name="connsiteY0" fmla="*/ 1499917 h 1499917"/>
                <a:gd name="connsiteX1" fmla="*/ 2124089 w 2494800"/>
                <a:gd name="connsiteY1" fmla="*/ 1097644 h 1499917"/>
                <a:gd name="connsiteX2" fmla="*/ 890372 w 2494800"/>
                <a:gd name="connsiteY2" fmla="*/ 4235 h 1499917"/>
                <a:gd name="connsiteX3" fmla="*/ 63061 w 2494800"/>
                <a:gd name="connsiteY3" fmla="*/ 657077 h 1499917"/>
                <a:gd name="connsiteX4" fmla="*/ 93297 w 2494800"/>
                <a:gd name="connsiteY4" fmla="*/ 826149 h 1499917"/>
                <a:gd name="connsiteX0" fmla="*/ 2494800 w 2494800"/>
                <a:gd name="connsiteY0" fmla="*/ 1499917 h 1499917"/>
                <a:gd name="connsiteX1" fmla="*/ 2124089 w 2494800"/>
                <a:gd name="connsiteY1" fmla="*/ 1097644 h 1499917"/>
                <a:gd name="connsiteX2" fmla="*/ 890372 w 2494800"/>
                <a:gd name="connsiteY2" fmla="*/ 4235 h 1499917"/>
                <a:gd name="connsiteX3" fmla="*/ 63061 w 2494800"/>
                <a:gd name="connsiteY3" fmla="*/ 657077 h 1499917"/>
                <a:gd name="connsiteX4" fmla="*/ 93297 w 2494800"/>
                <a:gd name="connsiteY4" fmla="*/ 826149 h 1499917"/>
                <a:gd name="connsiteX0" fmla="*/ 2494800 w 2494800"/>
                <a:gd name="connsiteY0" fmla="*/ 1495724 h 1495724"/>
                <a:gd name="connsiteX1" fmla="*/ 2124089 w 2494800"/>
                <a:gd name="connsiteY1" fmla="*/ 1093451 h 1495724"/>
                <a:gd name="connsiteX2" fmla="*/ 890372 w 2494800"/>
                <a:gd name="connsiteY2" fmla="*/ 42 h 1495724"/>
                <a:gd name="connsiteX3" fmla="*/ 63061 w 2494800"/>
                <a:gd name="connsiteY3" fmla="*/ 652884 h 1495724"/>
                <a:gd name="connsiteX4" fmla="*/ 93297 w 2494800"/>
                <a:gd name="connsiteY4" fmla="*/ 821956 h 1495724"/>
                <a:gd name="connsiteX0" fmla="*/ 2494800 w 2494800"/>
                <a:gd name="connsiteY0" fmla="*/ 1495724 h 1495724"/>
                <a:gd name="connsiteX1" fmla="*/ 2124089 w 2494800"/>
                <a:gd name="connsiteY1" fmla="*/ 1093451 h 1495724"/>
                <a:gd name="connsiteX2" fmla="*/ 890372 w 2494800"/>
                <a:gd name="connsiteY2" fmla="*/ 42 h 1495724"/>
                <a:gd name="connsiteX3" fmla="*/ 63061 w 2494800"/>
                <a:gd name="connsiteY3" fmla="*/ 652884 h 1495724"/>
                <a:gd name="connsiteX4" fmla="*/ 93297 w 2494800"/>
                <a:gd name="connsiteY4" fmla="*/ 821956 h 1495724"/>
                <a:gd name="connsiteX0" fmla="*/ 2494800 w 2494800"/>
                <a:gd name="connsiteY0" fmla="*/ 1532542 h 1532542"/>
                <a:gd name="connsiteX1" fmla="*/ 2124089 w 2494800"/>
                <a:gd name="connsiteY1" fmla="*/ 1130269 h 1532542"/>
                <a:gd name="connsiteX2" fmla="*/ 890372 w 2494800"/>
                <a:gd name="connsiteY2" fmla="*/ 38 h 1532542"/>
                <a:gd name="connsiteX3" fmla="*/ 63061 w 2494800"/>
                <a:gd name="connsiteY3" fmla="*/ 689702 h 1532542"/>
                <a:gd name="connsiteX4" fmla="*/ 93297 w 2494800"/>
                <a:gd name="connsiteY4" fmla="*/ 858774 h 1532542"/>
                <a:gd name="connsiteX0" fmla="*/ 2493439 w 2493439"/>
                <a:gd name="connsiteY0" fmla="*/ 1483451 h 1483451"/>
                <a:gd name="connsiteX1" fmla="*/ 2122728 w 2493439"/>
                <a:gd name="connsiteY1" fmla="*/ 1081178 h 1483451"/>
                <a:gd name="connsiteX2" fmla="*/ 870600 w 2493439"/>
                <a:gd name="connsiteY2" fmla="*/ 42 h 1483451"/>
                <a:gd name="connsiteX3" fmla="*/ 61700 w 2493439"/>
                <a:gd name="connsiteY3" fmla="*/ 640611 h 1483451"/>
                <a:gd name="connsiteX4" fmla="*/ 91936 w 2493439"/>
                <a:gd name="connsiteY4" fmla="*/ 809683 h 1483451"/>
                <a:gd name="connsiteX0" fmla="*/ 2420012 w 2420012"/>
                <a:gd name="connsiteY0" fmla="*/ 1497889 h 1497889"/>
                <a:gd name="connsiteX1" fmla="*/ 2049301 w 2420012"/>
                <a:gd name="connsiteY1" fmla="*/ 1095616 h 1497889"/>
                <a:gd name="connsiteX2" fmla="*/ 797173 w 2420012"/>
                <a:gd name="connsiteY2" fmla="*/ 14480 h 1497889"/>
                <a:gd name="connsiteX3" fmla="*/ 160106 w 2420012"/>
                <a:gd name="connsiteY3" fmla="*/ 495490 h 1497889"/>
                <a:gd name="connsiteX4" fmla="*/ 18509 w 2420012"/>
                <a:gd name="connsiteY4" fmla="*/ 824121 h 1497889"/>
                <a:gd name="connsiteX0" fmla="*/ 2420012 w 2420012"/>
                <a:gd name="connsiteY0" fmla="*/ 1483505 h 1483505"/>
                <a:gd name="connsiteX1" fmla="*/ 2049301 w 2420012"/>
                <a:gd name="connsiteY1" fmla="*/ 1081232 h 1483505"/>
                <a:gd name="connsiteX2" fmla="*/ 797173 w 2420012"/>
                <a:gd name="connsiteY2" fmla="*/ 96 h 1483505"/>
                <a:gd name="connsiteX3" fmla="*/ 160106 w 2420012"/>
                <a:gd name="connsiteY3" fmla="*/ 481106 h 1483505"/>
                <a:gd name="connsiteX4" fmla="*/ 18509 w 2420012"/>
                <a:gd name="connsiteY4" fmla="*/ 809737 h 1483505"/>
                <a:gd name="connsiteX0" fmla="*/ 2420012 w 2420012"/>
                <a:gd name="connsiteY0" fmla="*/ 1483505 h 1483505"/>
                <a:gd name="connsiteX1" fmla="*/ 2049301 w 2420012"/>
                <a:gd name="connsiteY1" fmla="*/ 1081232 h 1483505"/>
                <a:gd name="connsiteX2" fmla="*/ 797173 w 2420012"/>
                <a:gd name="connsiteY2" fmla="*/ 96 h 1483505"/>
                <a:gd name="connsiteX3" fmla="*/ 160106 w 2420012"/>
                <a:gd name="connsiteY3" fmla="*/ 481106 h 1483505"/>
                <a:gd name="connsiteX4" fmla="*/ 18509 w 2420012"/>
                <a:gd name="connsiteY4" fmla="*/ 809737 h 1483505"/>
                <a:gd name="connsiteX0" fmla="*/ 2420012 w 2420012"/>
                <a:gd name="connsiteY0" fmla="*/ 1483426 h 1483426"/>
                <a:gd name="connsiteX1" fmla="*/ 2049301 w 2420012"/>
                <a:gd name="connsiteY1" fmla="*/ 1081153 h 1483426"/>
                <a:gd name="connsiteX2" fmla="*/ 797173 w 2420012"/>
                <a:gd name="connsiteY2" fmla="*/ 17 h 1483426"/>
                <a:gd name="connsiteX3" fmla="*/ 160106 w 2420012"/>
                <a:gd name="connsiteY3" fmla="*/ 481027 h 1483426"/>
                <a:gd name="connsiteX4" fmla="*/ 18509 w 2420012"/>
                <a:gd name="connsiteY4" fmla="*/ 809658 h 1483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420012" h="1483426">
                  <a:moveTo>
                    <a:pt x="2420012" y="1483426"/>
                  </a:moveTo>
                  <a:cubicBezTo>
                    <a:pt x="2401354" y="1286387"/>
                    <a:pt x="2137532" y="1185427"/>
                    <a:pt x="2049301" y="1081153"/>
                  </a:cubicBezTo>
                  <a:cubicBezTo>
                    <a:pt x="1746098" y="841078"/>
                    <a:pt x="952480" y="-4290"/>
                    <a:pt x="797173" y="17"/>
                  </a:cubicBezTo>
                  <a:cubicBezTo>
                    <a:pt x="641866" y="4324"/>
                    <a:pt x="289883" y="346087"/>
                    <a:pt x="160106" y="481027"/>
                  </a:cubicBezTo>
                  <a:cubicBezTo>
                    <a:pt x="30329" y="615967"/>
                    <a:pt x="-34430" y="756719"/>
                    <a:pt x="18509" y="809658"/>
                  </a:cubicBezTo>
                </a:path>
              </a:pathLst>
            </a:custGeom>
            <a:noFill/>
            <a:ln w="1905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grpSp>
        <p:nvGrpSpPr>
          <p:cNvPr id="181" name="Group 180">
            <a:extLst>
              <a:ext uri="{FF2B5EF4-FFF2-40B4-BE49-F238E27FC236}">
                <a16:creationId xmlns:a16="http://schemas.microsoft.com/office/drawing/2014/main" id="{B1A6449E-F706-69A6-7C07-C0C7B7AC03F4}"/>
              </a:ext>
            </a:extLst>
          </p:cNvPr>
          <p:cNvGrpSpPr/>
          <p:nvPr/>
        </p:nvGrpSpPr>
        <p:grpSpPr>
          <a:xfrm>
            <a:off x="1377841" y="4315992"/>
            <a:ext cx="446640" cy="251686"/>
            <a:chOff x="3668110" y="2448910"/>
            <a:chExt cx="3794234" cy="2165130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F314A732-ADD4-3931-FC61-67CD188CADFB}"/>
                </a:ext>
              </a:extLst>
            </p:cNvPr>
            <p:cNvSpPr/>
            <p:nvPr/>
          </p:nvSpPr>
          <p:spPr>
            <a:xfrm>
              <a:off x="3668110" y="3741409"/>
              <a:ext cx="3780587" cy="872631"/>
            </a:xfrm>
            <a:prstGeom prst="rect">
              <a:avLst/>
            </a:prstGeom>
            <a:gradFill>
              <a:gsLst>
                <a:gs pos="0">
                  <a:srgbClr val="B8C2C9"/>
                </a:gs>
                <a:gs pos="21000">
                  <a:schemeClr val="bg1"/>
                </a:gs>
                <a:gs pos="60000">
                  <a:srgbClr val="D6DCE0"/>
                </a:gs>
                <a:gs pos="100000">
                  <a:srgbClr val="B8C2C9"/>
                </a:gs>
              </a:gsLst>
              <a:lin ang="0" scaled="0"/>
            </a:gradFill>
            <a:ln w="63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83" name="Freeform 143">
              <a:extLst>
                <a:ext uri="{FF2B5EF4-FFF2-40B4-BE49-F238E27FC236}">
                  <a16:creationId xmlns:a16="http://schemas.microsoft.com/office/drawing/2014/main" id="{9E762D8A-F419-4D3C-D671-A168FAAF9041}"/>
                </a:ext>
              </a:extLst>
            </p:cNvPr>
            <p:cNvSpPr/>
            <p:nvPr/>
          </p:nvSpPr>
          <p:spPr>
            <a:xfrm>
              <a:off x="3678620" y="2448910"/>
              <a:ext cx="3783724" cy="1324303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184" name="Group 183">
              <a:extLst>
                <a:ext uri="{FF2B5EF4-FFF2-40B4-BE49-F238E27FC236}">
                  <a16:creationId xmlns:a16="http://schemas.microsoft.com/office/drawing/2014/main" id="{F58849A6-5BD8-73E2-ABAE-FEF3F099CCCF}"/>
                </a:ext>
              </a:extLst>
            </p:cNvPr>
            <p:cNvGrpSpPr/>
            <p:nvPr/>
          </p:nvGrpSpPr>
          <p:grpSpPr>
            <a:xfrm>
              <a:off x="3941378" y="2603243"/>
              <a:ext cx="3202061" cy="1066110"/>
              <a:chOff x="7939341" y="3037317"/>
              <a:chExt cx="897649" cy="353919"/>
            </a:xfrm>
          </p:grpSpPr>
          <p:sp>
            <p:nvSpPr>
              <p:cNvPr id="185" name="Freeform 145">
                <a:extLst>
                  <a:ext uri="{FF2B5EF4-FFF2-40B4-BE49-F238E27FC236}">
                    <a16:creationId xmlns:a16="http://schemas.microsoft.com/office/drawing/2014/main" id="{DFDAB39F-EE30-CEEA-9A5F-7F7BAD75626F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6" name="Freeform 146">
                <a:extLst>
                  <a:ext uri="{FF2B5EF4-FFF2-40B4-BE49-F238E27FC236}">
                    <a16:creationId xmlns:a16="http://schemas.microsoft.com/office/drawing/2014/main" id="{0F36DD7F-13F7-F5E9-F9C4-971944394429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7" name="Freeform 147">
                <a:extLst>
                  <a:ext uri="{FF2B5EF4-FFF2-40B4-BE49-F238E27FC236}">
                    <a16:creationId xmlns:a16="http://schemas.microsoft.com/office/drawing/2014/main" id="{BD23DA89-D6B3-DE52-B726-7529A9BA0290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88" name="Freeform 148">
                <a:extLst>
                  <a:ext uri="{FF2B5EF4-FFF2-40B4-BE49-F238E27FC236}">
                    <a16:creationId xmlns:a16="http://schemas.microsoft.com/office/drawing/2014/main" id="{F7E338CA-BE7E-4030-9B3A-3CEDD81E52BC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89" name="Line 33">
            <a:extLst>
              <a:ext uri="{FF2B5EF4-FFF2-40B4-BE49-F238E27FC236}">
                <a16:creationId xmlns:a16="http://schemas.microsoft.com/office/drawing/2014/main" id="{D19AB765-5F8A-E05E-80CE-62A24D90C1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24471" y="3455082"/>
            <a:ext cx="1147604" cy="85916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90" name="Line 22">
            <a:extLst>
              <a:ext uri="{FF2B5EF4-FFF2-40B4-BE49-F238E27FC236}">
                <a16:creationId xmlns:a16="http://schemas.microsoft.com/office/drawing/2014/main" id="{5FF01F89-0621-1C66-518B-8CA33E4F0912}"/>
              </a:ext>
            </a:extLst>
          </p:cNvPr>
          <p:cNvSpPr>
            <a:spLocks noChangeShapeType="1"/>
          </p:cNvSpPr>
          <p:nvPr/>
        </p:nvSpPr>
        <p:spPr bwMode="auto">
          <a:xfrm>
            <a:off x="4677507" y="4700953"/>
            <a:ext cx="223945" cy="794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grpSp>
        <p:nvGrpSpPr>
          <p:cNvPr id="191" name="Group 44">
            <a:extLst>
              <a:ext uri="{FF2B5EF4-FFF2-40B4-BE49-F238E27FC236}">
                <a16:creationId xmlns:a16="http://schemas.microsoft.com/office/drawing/2014/main" id="{F815DA05-C18D-A049-B1BB-0BECE583D3E1}"/>
              </a:ext>
            </a:extLst>
          </p:cNvPr>
          <p:cNvGrpSpPr>
            <a:grpSpLocks/>
          </p:cNvGrpSpPr>
          <p:nvPr/>
        </p:nvGrpSpPr>
        <p:grpSpPr bwMode="auto">
          <a:xfrm>
            <a:off x="1996999" y="4952734"/>
            <a:ext cx="388834" cy="356970"/>
            <a:chOff x="-44" y="1473"/>
            <a:chExt cx="981" cy="1105"/>
          </a:xfrm>
        </p:grpSpPr>
        <p:pic>
          <p:nvPicPr>
            <p:cNvPr id="192" name="Picture 45" descr="desktop_computer_stylized_medium">
              <a:extLst>
                <a:ext uri="{FF2B5EF4-FFF2-40B4-BE49-F238E27FC236}">
                  <a16:creationId xmlns:a16="http://schemas.microsoft.com/office/drawing/2014/main" id="{B1051119-A1FD-4A6A-0D37-09C568CABD8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93" name="Freeform 46">
              <a:extLst>
                <a:ext uri="{FF2B5EF4-FFF2-40B4-BE49-F238E27FC236}">
                  <a16:creationId xmlns:a16="http://schemas.microsoft.com/office/drawing/2014/main" id="{004AC8AC-477B-BF4A-6B3A-0CB91E31C36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sp>
        <p:nvSpPr>
          <p:cNvPr id="194" name="TextBox 74">
            <a:extLst>
              <a:ext uri="{FF2B5EF4-FFF2-40B4-BE49-F238E27FC236}">
                <a16:creationId xmlns:a16="http://schemas.microsoft.com/office/drawing/2014/main" id="{92CCF1B9-69C3-2D8F-1400-01F5D24D3C5A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41205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0.00023 C 0.00768 0.03611 0.0207 0.07407 0.05599 0.08727 C 0.09127 0.10046 0.18489 0.09815 0.21185 0.07847 C 0.2388 0.05856 0.24271 0.01134 0.21758 -0.0375 " pathEditMode="relative" rAng="0" ptsTypes="AAAA">
                                      <p:cBhvr>
                                        <p:cTn id="9" dur="2000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19" y="29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animBg="1"/>
      <p:bldP spid="190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10394F-FA10-E9FE-EBCB-75A7BD33E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E9DA16-4E08-778C-5A88-11C5E06FA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IN" dirty="0"/>
              <a:t>Some switches support virtual local area networks (VLANs) </a:t>
            </a:r>
          </a:p>
          <a:p>
            <a:endParaRPr lang="en-IN" dirty="0"/>
          </a:p>
          <a:p>
            <a:r>
              <a:rPr lang="en-IN" dirty="0"/>
              <a:t>Switch ports are divided into groups by a network manager</a:t>
            </a:r>
          </a:p>
          <a:p>
            <a:endParaRPr lang="en-IN" dirty="0"/>
          </a:p>
          <a:p>
            <a:r>
              <a:rPr lang="en-IN" dirty="0"/>
              <a:t>Each group is called a VLAN</a:t>
            </a:r>
          </a:p>
          <a:p>
            <a:endParaRPr lang="en-IN" dirty="0"/>
          </a:p>
          <a:p>
            <a:r>
              <a:rPr lang="en-IN" dirty="0"/>
              <a:t>Each VLAN acts as a standalone switch</a:t>
            </a:r>
          </a:p>
          <a:p>
            <a:endParaRPr lang="en-IN" dirty="0"/>
          </a:p>
          <a:p>
            <a:r>
              <a:rPr lang="en-IN" dirty="0"/>
              <a:t>VLAN traffic is isolated from each other</a:t>
            </a:r>
          </a:p>
        </p:txBody>
      </p:sp>
    </p:spTree>
    <p:extLst>
      <p:ext uri="{BB962C8B-B14F-4D97-AF65-F5344CB8AC3E}">
        <p14:creationId xmlns:p14="http://schemas.microsoft.com/office/powerpoint/2010/main" val="360546207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3C174-9523-EC3C-2D42-BB7E105B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EB23B9F-DAC4-E4D2-37DE-991161B8C3B1}"/>
              </a:ext>
            </a:extLst>
          </p:cNvPr>
          <p:cNvGrpSpPr/>
          <p:nvPr/>
        </p:nvGrpSpPr>
        <p:grpSpPr>
          <a:xfrm>
            <a:off x="7535443" y="2298503"/>
            <a:ext cx="1243611" cy="519112"/>
            <a:chOff x="9287864" y="4082048"/>
            <a:chExt cx="1243611" cy="519112"/>
          </a:xfrm>
        </p:grpSpPr>
        <p:sp>
          <p:nvSpPr>
            <p:cNvPr id="5" name="Rectangle 75">
              <a:extLst>
                <a:ext uri="{FF2B5EF4-FFF2-40B4-BE49-F238E27FC236}">
                  <a16:creationId xmlns:a16="http://schemas.microsoft.com/office/drawing/2014/main" id="{F2BF0960-93DA-CB0F-5760-563FCAF81A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0181" y="4127584"/>
              <a:ext cx="1188897" cy="471997"/>
            </a:xfrm>
            <a:prstGeom prst="rect">
              <a:avLst/>
            </a:prstGeom>
            <a:solidFill>
              <a:srgbClr val="F56F6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6" name="Rectangle 2">
              <a:extLst>
                <a:ext uri="{FF2B5EF4-FFF2-40B4-BE49-F238E27FC236}">
                  <a16:creationId xmlns:a16="http://schemas.microsoft.com/office/drawing/2014/main" id="{F25CF235-F131-BF93-4A06-82E2BF7BB0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9866" y="4128085"/>
              <a:ext cx="1181609" cy="468313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" name="Line 3">
              <a:extLst>
                <a:ext uri="{FF2B5EF4-FFF2-40B4-BE49-F238E27FC236}">
                  <a16:creationId xmlns:a16="http://schemas.microsoft.com/office/drawing/2014/main" id="{6A3CF0BD-F40B-D00F-FAB5-E30140E985E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51453" y="4342570"/>
              <a:ext cx="1179110" cy="14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" name="Text Box 6">
              <a:extLst>
                <a:ext uri="{FF2B5EF4-FFF2-40B4-BE49-F238E27FC236}">
                  <a16:creationId xmlns:a16="http://schemas.microsoft.com/office/drawing/2014/main" id="{3BF923F8-2A09-2FB2-AEF9-F93B6E139C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87864" y="4107358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</a:t>
              </a:r>
            </a:p>
          </p:txBody>
        </p:sp>
        <p:sp>
          <p:nvSpPr>
            <p:cNvPr id="9" name="Line 18">
              <a:extLst>
                <a:ext uri="{FF2B5EF4-FFF2-40B4-BE49-F238E27FC236}">
                  <a16:creationId xmlns:a16="http://schemas.microsoft.com/office/drawing/2014/main" id="{1A759256-9953-E8B5-04CA-9984756B89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30891" y="4132848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0" name="Line 21">
              <a:extLst>
                <a:ext uri="{FF2B5EF4-FFF2-40B4-BE49-F238E27FC236}">
                  <a16:creationId xmlns:a16="http://schemas.microsoft.com/office/drawing/2014/main" id="{88BA6051-F8C3-1B04-41DB-037757C976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40378" y="4129673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1" name="Line 23">
              <a:extLst>
                <a:ext uri="{FF2B5EF4-FFF2-40B4-BE49-F238E27FC236}">
                  <a16:creationId xmlns:a16="http://schemas.microsoft.com/office/drawing/2014/main" id="{B52320E4-6F5E-B5F2-F6DE-B9E46E6C1C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11878" y="4137610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2" name="Text Box 26">
              <a:extLst>
                <a:ext uri="{FF2B5EF4-FFF2-40B4-BE49-F238E27FC236}">
                  <a16:creationId xmlns:a16="http://schemas.microsoft.com/office/drawing/2014/main" id="{B1814634-32F7-0DBE-4F77-04994359DE8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48378" y="429636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8</a:t>
              </a:r>
            </a:p>
          </p:txBody>
        </p:sp>
        <p:sp>
          <p:nvSpPr>
            <p:cNvPr id="13" name="Text Box 30">
              <a:extLst>
                <a:ext uri="{FF2B5EF4-FFF2-40B4-BE49-F238E27FC236}">
                  <a16:creationId xmlns:a16="http://schemas.microsoft.com/office/drawing/2014/main" id="{D3811F35-4C51-B33F-D73B-567ED1886DA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0540" y="4300533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14" name="Text Box 57">
              <a:extLst>
                <a:ext uri="{FF2B5EF4-FFF2-40B4-BE49-F238E27FC236}">
                  <a16:creationId xmlns:a16="http://schemas.microsoft.com/office/drawing/2014/main" id="{44D3D602-DB4A-0D0E-ADBB-8495C29B3E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43616" y="408204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7</a:t>
              </a:r>
            </a:p>
          </p:txBody>
        </p:sp>
        <p:sp>
          <p:nvSpPr>
            <p:cNvPr id="15" name="Oval 81">
              <a:extLst>
                <a:ext uri="{FF2B5EF4-FFF2-40B4-BE49-F238E27FC236}">
                  <a16:creationId xmlns:a16="http://schemas.microsoft.com/office/drawing/2014/main" id="{9B2D2169-BE43-6531-EF88-95C3283BADC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5753" y="4442410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6" name="Oval 82">
              <a:extLst>
                <a:ext uri="{FF2B5EF4-FFF2-40B4-BE49-F238E27FC236}">
                  <a16:creationId xmlns:a16="http://schemas.microsoft.com/office/drawing/2014/main" id="{B2EE05E0-C8E8-F905-6A66-F39C29FAF5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7853" y="4439235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17" name="Oval 83">
              <a:extLst>
                <a:ext uri="{FF2B5EF4-FFF2-40B4-BE49-F238E27FC236}">
                  <a16:creationId xmlns:a16="http://schemas.microsoft.com/office/drawing/2014/main" id="{45F7CEEE-0089-365A-5940-FFA831F78E8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5228" y="4443998"/>
              <a:ext cx="42863" cy="476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53AC0D33-4390-485E-B00A-DA319D2ED128}"/>
              </a:ext>
            </a:extLst>
          </p:cNvPr>
          <p:cNvGrpSpPr/>
          <p:nvPr/>
        </p:nvGrpSpPr>
        <p:grpSpPr>
          <a:xfrm>
            <a:off x="8704311" y="2293748"/>
            <a:ext cx="1259780" cy="523875"/>
            <a:chOff x="10932220" y="4822113"/>
            <a:chExt cx="1259780" cy="523875"/>
          </a:xfrm>
        </p:grpSpPr>
        <p:sp>
          <p:nvSpPr>
            <p:cNvPr id="19" name="Rectangle 76">
              <a:extLst>
                <a:ext uri="{FF2B5EF4-FFF2-40B4-BE49-F238E27FC236}">
                  <a16:creationId xmlns:a16="http://schemas.microsoft.com/office/drawing/2014/main" id="{45CD3DE4-EA9E-9C1F-41BE-FAF3E0E049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1071" y="4880851"/>
              <a:ext cx="1190929" cy="4572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0" name="Rectangle 2">
              <a:extLst>
                <a:ext uri="{FF2B5EF4-FFF2-40B4-BE49-F238E27FC236}">
                  <a16:creationId xmlns:a16="http://schemas.microsoft.com/office/drawing/2014/main" id="{F7AE28DF-5A3C-ABA7-346B-DE25656F55B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0391" y="4872913"/>
              <a:ext cx="1181609" cy="468313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1" name="Line 3">
              <a:extLst>
                <a:ext uri="{FF2B5EF4-FFF2-40B4-BE49-F238E27FC236}">
                  <a16:creationId xmlns:a16="http://schemas.microsoft.com/office/drawing/2014/main" id="{BBF835F1-4AAD-1A40-EFC6-964C4FC4E53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09376" y="5090714"/>
              <a:ext cx="1163270" cy="2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2" name="Line 17">
              <a:extLst>
                <a:ext uri="{FF2B5EF4-FFF2-40B4-BE49-F238E27FC236}">
                  <a16:creationId xmlns:a16="http://schemas.microsoft.com/office/drawing/2014/main" id="{C4AB77F2-E528-CFDF-AAA1-3B0119AC25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01146" y="4882438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3" name="Line 24">
              <a:extLst>
                <a:ext uri="{FF2B5EF4-FFF2-40B4-BE49-F238E27FC236}">
                  <a16:creationId xmlns:a16="http://schemas.microsoft.com/office/drawing/2014/main" id="{A4C476DE-E84B-BCB7-7C52-9B42EA365C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05871" y="4877676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4" name="Line 25">
              <a:extLst>
                <a:ext uri="{FF2B5EF4-FFF2-40B4-BE49-F238E27FC236}">
                  <a16:creationId xmlns:a16="http://schemas.microsoft.com/office/drawing/2014/main" id="{5382615F-E22C-6050-0F1F-7F2E2B831A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96421" y="4872913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25" name="Text Box 27">
              <a:extLst>
                <a:ext uri="{FF2B5EF4-FFF2-40B4-BE49-F238E27FC236}">
                  <a16:creationId xmlns:a16="http://schemas.microsoft.com/office/drawing/2014/main" id="{499F03CD-6DAA-58B1-F5EE-98EFB50BD15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47845" y="4840575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9</a:t>
              </a:r>
            </a:p>
          </p:txBody>
        </p:sp>
        <p:sp>
          <p:nvSpPr>
            <p:cNvPr id="26" name="Text Box 28">
              <a:extLst>
                <a:ext uri="{FF2B5EF4-FFF2-40B4-BE49-F238E27FC236}">
                  <a16:creationId xmlns:a16="http://schemas.microsoft.com/office/drawing/2014/main" id="{5E477194-B897-AE9E-CF2B-D56B1AA89A8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3871" y="5045951"/>
              <a:ext cx="2984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16</a:t>
              </a:r>
            </a:p>
          </p:txBody>
        </p:sp>
        <p:sp>
          <p:nvSpPr>
            <p:cNvPr id="27" name="Text Box 29">
              <a:extLst>
                <a:ext uri="{FF2B5EF4-FFF2-40B4-BE49-F238E27FC236}">
                  <a16:creationId xmlns:a16="http://schemas.microsoft.com/office/drawing/2014/main" id="{BEE0ABB0-B8AE-FB08-B30C-CDD2D700E3E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2220" y="5049376"/>
              <a:ext cx="2984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10</a:t>
              </a:r>
            </a:p>
          </p:txBody>
        </p:sp>
        <p:sp>
          <p:nvSpPr>
            <p:cNvPr id="28" name="Text Box 74">
              <a:extLst>
                <a:ext uri="{FF2B5EF4-FFF2-40B4-BE49-F238E27FC236}">
                  <a16:creationId xmlns:a16="http://schemas.microsoft.com/office/drawing/2014/main" id="{56147AF2-A2BF-C386-22D5-ADC4B7E5E69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09108" y="4822113"/>
              <a:ext cx="29845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15</a:t>
              </a:r>
            </a:p>
          </p:txBody>
        </p:sp>
        <p:sp>
          <p:nvSpPr>
            <p:cNvPr id="29" name="Oval 84">
              <a:extLst>
                <a:ext uri="{FF2B5EF4-FFF2-40B4-BE49-F238E27FC236}">
                  <a16:creationId xmlns:a16="http://schemas.microsoft.com/office/drawing/2014/main" id="{2AEDDE6C-DCEC-B236-C7E4-5651BAEA84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7121" y="5185651"/>
              <a:ext cx="42862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30" name="Oval 85">
              <a:extLst>
                <a:ext uri="{FF2B5EF4-FFF2-40B4-BE49-F238E27FC236}">
                  <a16:creationId xmlns:a16="http://schemas.microsoft.com/office/drawing/2014/main" id="{DC980CA6-5F92-C6F4-31C8-D5D811A1DA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34421" y="4971338"/>
              <a:ext cx="42862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31" name="Oval 86">
              <a:extLst>
                <a:ext uri="{FF2B5EF4-FFF2-40B4-BE49-F238E27FC236}">
                  <a16:creationId xmlns:a16="http://schemas.microsoft.com/office/drawing/2014/main" id="{3E6E86FD-B051-9F60-15AD-19158A7896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9133" y="4968163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B820C89C-BABD-6CAE-5341-C7C136C77EA0}"/>
              </a:ext>
            </a:extLst>
          </p:cNvPr>
          <p:cNvGrpSpPr/>
          <p:nvPr/>
        </p:nvGrpSpPr>
        <p:grpSpPr>
          <a:xfrm>
            <a:off x="7579415" y="1918955"/>
            <a:ext cx="2388836" cy="410624"/>
            <a:chOff x="7399107" y="1365161"/>
            <a:chExt cx="2388836" cy="732595"/>
          </a:xfrm>
        </p:grpSpPr>
        <p:sp>
          <p:nvSpPr>
            <p:cNvPr id="33" name="Freeform 540">
              <a:extLst>
                <a:ext uri="{FF2B5EF4-FFF2-40B4-BE49-F238E27FC236}">
                  <a16:creationId xmlns:a16="http://schemas.microsoft.com/office/drawing/2014/main" id="{D69F7566-BBAB-2038-ADEC-612869D6D249}"/>
                </a:ext>
              </a:extLst>
            </p:cNvPr>
            <p:cNvSpPr/>
            <p:nvPr/>
          </p:nvSpPr>
          <p:spPr>
            <a:xfrm>
              <a:off x="7399107" y="1365161"/>
              <a:ext cx="2388836" cy="732595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34" name="Group 33">
              <a:extLst>
                <a:ext uri="{FF2B5EF4-FFF2-40B4-BE49-F238E27FC236}">
                  <a16:creationId xmlns:a16="http://schemas.microsoft.com/office/drawing/2014/main" id="{D245DB01-B88D-CE42-41F2-1E125EFFE34D}"/>
                </a:ext>
              </a:extLst>
            </p:cNvPr>
            <p:cNvGrpSpPr/>
            <p:nvPr/>
          </p:nvGrpSpPr>
          <p:grpSpPr>
            <a:xfrm>
              <a:off x="7564998" y="1450537"/>
              <a:ext cx="2021605" cy="589765"/>
              <a:chOff x="7939341" y="3037317"/>
              <a:chExt cx="897649" cy="353919"/>
            </a:xfrm>
          </p:grpSpPr>
          <p:sp>
            <p:nvSpPr>
              <p:cNvPr id="35" name="Freeform 542">
                <a:extLst>
                  <a:ext uri="{FF2B5EF4-FFF2-40B4-BE49-F238E27FC236}">
                    <a16:creationId xmlns:a16="http://schemas.microsoft.com/office/drawing/2014/main" id="{B32B2593-D1CF-AD4C-EAA3-83F5138C3C7D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6" name="Freeform 543">
                <a:extLst>
                  <a:ext uri="{FF2B5EF4-FFF2-40B4-BE49-F238E27FC236}">
                    <a16:creationId xmlns:a16="http://schemas.microsoft.com/office/drawing/2014/main" id="{7CD674B6-6AEC-C35A-CB66-79EF1C71FCDE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7" name="Freeform 544">
                <a:extLst>
                  <a:ext uri="{FF2B5EF4-FFF2-40B4-BE49-F238E27FC236}">
                    <a16:creationId xmlns:a16="http://schemas.microsoft.com/office/drawing/2014/main" id="{A38D872D-784F-F166-083C-2F31301B05D9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38" name="Freeform 545">
                <a:extLst>
                  <a:ext uri="{FF2B5EF4-FFF2-40B4-BE49-F238E27FC236}">
                    <a16:creationId xmlns:a16="http://schemas.microsoft.com/office/drawing/2014/main" id="{C96F777A-2AA6-5559-9187-94850902DDCB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39" name="Line 61">
            <a:extLst>
              <a:ext uri="{FF2B5EF4-FFF2-40B4-BE49-F238E27FC236}">
                <a16:creationId xmlns:a16="http://schemas.microsoft.com/office/drawing/2014/main" id="{F3F3EC71-D0E7-E4E6-3100-F321816224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27193" y="2649273"/>
            <a:ext cx="901700" cy="27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0" name="Line 62">
            <a:extLst>
              <a:ext uri="{FF2B5EF4-FFF2-40B4-BE49-F238E27FC236}">
                <a16:creationId xmlns:a16="http://schemas.microsoft.com/office/drawing/2014/main" id="{28009C97-4855-A57A-AF26-4F03162AB81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212956" y="2649273"/>
            <a:ext cx="806450" cy="419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1" name="Line 63">
            <a:extLst>
              <a:ext uri="{FF2B5EF4-FFF2-40B4-BE49-F238E27FC236}">
                <a16:creationId xmlns:a16="http://schemas.microsoft.com/office/drawing/2014/main" id="{BCCCDD0C-3506-FFB7-D890-E03C1942CFC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932092" y="2664199"/>
            <a:ext cx="672983" cy="3613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2" name="Text Box 64">
            <a:extLst>
              <a:ext uri="{FF2B5EF4-FFF2-40B4-BE49-F238E27FC236}">
                <a16:creationId xmlns:a16="http://schemas.microsoft.com/office/drawing/2014/main" id="{CD43B283-DB77-7DE8-5CC6-E07FEF8220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21614" y="2864458"/>
            <a:ext cx="3433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…</a:t>
            </a:r>
          </a:p>
        </p:txBody>
      </p:sp>
      <p:sp>
        <p:nvSpPr>
          <p:cNvPr id="43" name="Line 69">
            <a:extLst>
              <a:ext uri="{FF2B5EF4-FFF2-40B4-BE49-F238E27FC236}">
                <a16:creationId xmlns:a16="http://schemas.microsoft.com/office/drawing/2014/main" id="{F4BC4B9B-9E9D-4CC2-58DE-BC76715D01B7}"/>
              </a:ext>
            </a:extLst>
          </p:cNvPr>
          <p:cNvSpPr>
            <a:spLocks noChangeShapeType="1"/>
          </p:cNvSpPr>
          <p:nvPr/>
        </p:nvSpPr>
        <p:spPr bwMode="auto">
          <a:xfrm>
            <a:off x="8940156" y="2652448"/>
            <a:ext cx="101600" cy="377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4" name="Line 70">
            <a:extLst>
              <a:ext uri="{FF2B5EF4-FFF2-40B4-BE49-F238E27FC236}">
                <a16:creationId xmlns:a16="http://schemas.microsoft.com/office/drawing/2014/main" id="{CA0A5023-4F24-D743-02A3-B8057A1EFB22}"/>
              </a:ext>
            </a:extLst>
          </p:cNvPr>
          <p:cNvSpPr>
            <a:spLocks noChangeShapeType="1"/>
          </p:cNvSpPr>
          <p:nvPr/>
        </p:nvSpPr>
        <p:spPr bwMode="auto">
          <a:xfrm>
            <a:off x="8930631" y="2450835"/>
            <a:ext cx="479425" cy="603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5" name="Line 71">
            <a:extLst>
              <a:ext uri="{FF2B5EF4-FFF2-40B4-BE49-F238E27FC236}">
                <a16:creationId xmlns:a16="http://schemas.microsoft.com/office/drawing/2014/main" id="{48FC91DA-43B0-4E8E-08E2-6AB0A6FFB8D9}"/>
              </a:ext>
            </a:extLst>
          </p:cNvPr>
          <p:cNvSpPr>
            <a:spLocks noChangeShapeType="1"/>
          </p:cNvSpPr>
          <p:nvPr/>
        </p:nvSpPr>
        <p:spPr bwMode="auto">
          <a:xfrm>
            <a:off x="9786293" y="2395273"/>
            <a:ext cx="514350" cy="484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46" name="Text Box 72">
            <a:extLst>
              <a:ext uri="{FF2B5EF4-FFF2-40B4-BE49-F238E27FC236}">
                <a16:creationId xmlns:a16="http://schemas.microsoft.com/office/drawing/2014/main" id="{BD20A5FA-6BCA-352C-E5E5-1640571463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520" y="3356023"/>
            <a:ext cx="173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0" dirty="0">
                <a:solidFill>
                  <a:srgbClr val="000000"/>
                </a:solidFill>
                <a:latin typeface="Arial" charset="0"/>
              </a:rPr>
              <a:t>ECE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 (VLAN ports 1-8)</a:t>
            </a:r>
          </a:p>
        </p:txBody>
      </p:sp>
      <p:sp>
        <p:nvSpPr>
          <p:cNvPr id="47" name="Text Box 73">
            <a:extLst>
              <a:ext uri="{FF2B5EF4-FFF2-40B4-BE49-F238E27FC236}">
                <a16:creationId xmlns:a16="http://schemas.microsoft.com/office/drawing/2014/main" id="{056F0C8B-7400-2C83-71D3-4996B2975F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7415" y="3356023"/>
            <a:ext cx="25725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CS (VLAN ports 9-15)</a:t>
            </a:r>
          </a:p>
        </p:txBody>
      </p:sp>
      <p:sp>
        <p:nvSpPr>
          <p:cNvPr id="48" name="Text Box 45">
            <a:extLst>
              <a:ext uri="{FF2B5EF4-FFF2-40B4-BE49-F238E27FC236}">
                <a16:creationId xmlns:a16="http://schemas.microsoft.com/office/drawing/2014/main" id="{400DFE55-D4BA-9EEE-6883-58608EB7EB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370" y="2827505"/>
            <a:ext cx="3433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…</a:t>
            </a:r>
          </a:p>
        </p:txBody>
      </p:sp>
      <p:grpSp>
        <p:nvGrpSpPr>
          <p:cNvPr id="49" name="Group 44">
            <a:extLst>
              <a:ext uri="{FF2B5EF4-FFF2-40B4-BE49-F238E27FC236}">
                <a16:creationId xmlns:a16="http://schemas.microsoft.com/office/drawing/2014/main" id="{6062F37C-09EB-3897-138E-C35B46F56F90}"/>
              </a:ext>
            </a:extLst>
          </p:cNvPr>
          <p:cNvGrpSpPr>
            <a:grpSpLocks/>
          </p:cNvGrpSpPr>
          <p:nvPr/>
        </p:nvGrpSpPr>
        <p:grpSpPr bwMode="auto">
          <a:xfrm>
            <a:off x="6290618" y="2835010"/>
            <a:ext cx="609600" cy="558800"/>
            <a:chOff x="-44" y="1473"/>
            <a:chExt cx="981" cy="1105"/>
          </a:xfrm>
        </p:grpSpPr>
        <p:pic>
          <p:nvPicPr>
            <p:cNvPr id="50" name="Picture 45" descr="desktop_computer_stylized_medium">
              <a:extLst>
                <a:ext uri="{FF2B5EF4-FFF2-40B4-BE49-F238E27FC236}">
                  <a16:creationId xmlns:a16="http://schemas.microsoft.com/office/drawing/2014/main" id="{57CFE1D6-E8CE-D4CA-9DD3-4A29011DA1E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1" name="Freeform 46">
              <a:extLst>
                <a:ext uri="{FF2B5EF4-FFF2-40B4-BE49-F238E27FC236}">
                  <a16:creationId xmlns:a16="http://schemas.microsoft.com/office/drawing/2014/main" id="{0D79FB73-D405-FFB3-A956-0F566667FBA4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52" name="Group 44">
            <a:extLst>
              <a:ext uri="{FF2B5EF4-FFF2-40B4-BE49-F238E27FC236}">
                <a16:creationId xmlns:a16="http://schemas.microsoft.com/office/drawing/2014/main" id="{EDE84926-8D2C-499A-9203-9F7D3864952F}"/>
              </a:ext>
            </a:extLst>
          </p:cNvPr>
          <p:cNvGrpSpPr>
            <a:grpSpLocks/>
          </p:cNvGrpSpPr>
          <p:nvPr/>
        </p:nvGrpSpPr>
        <p:grpSpPr bwMode="auto">
          <a:xfrm>
            <a:off x="6855399" y="2840344"/>
            <a:ext cx="609600" cy="558800"/>
            <a:chOff x="-44" y="1473"/>
            <a:chExt cx="981" cy="1105"/>
          </a:xfrm>
        </p:grpSpPr>
        <p:pic>
          <p:nvPicPr>
            <p:cNvPr id="53" name="Picture 45" descr="desktop_computer_stylized_medium">
              <a:extLst>
                <a:ext uri="{FF2B5EF4-FFF2-40B4-BE49-F238E27FC236}">
                  <a16:creationId xmlns:a16="http://schemas.microsoft.com/office/drawing/2014/main" id="{7C70D332-2E55-BC31-51A0-9AF8B335310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4" name="Freeform 46">
              <a:extLst>
                <a:ext uri="{FF2B5EF4-FFF2-40B4-BE49-F238E27FC236}">
                  <a16:creationId xmlns:a16="http://schemas.microsoft.com/office/drawing/2014/main" id="{2C87CCBD-EAA4-4532-6449-757F20DB540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55" name="Group 44">
            <a:extLst>
              <a:ext uri="{FF2B5EF4-FFF2-40B4-BE49-F238E27FC236}">
                <a16:creationId xmlns:a16="http://schemas.microsoft.com/office/drawing/2014/main" id="{C2A671D3-7542-2A4A-81B5-9935D48FAA02}"/>
              </a:ext>
            </a:extLst>
          </p:cNvPr>
          <p:cNvGrpSpPr>
            <a:grpSpLocks/>
          </p:cNvGrpSpPr>
          <p:nvPr/>
        </p:nvGrpSpPr>
        <p:grpSpPr bwMode="auto">
          <a:xfrm>
            <a:off x="7612266" y="2835682"/>
            <a:ext cx="609600" cy="558800"/>
            <a:chOff x="-44" y="1473"/>
            <a:chExt cx="981" cy="1105"/>
          </a:xfrm>
        </p:grpSpPr>
        <p:pic>
          <p:nvPicPr>
            <p:cNvPr id="56" name="Picture 45" descr="desktop_computer_stylized_medium">
              <a:extLst>
                <a:ext uri="{FF2B5EF4-FFF2-40B4-BE49-F238E27FC236}">
                  <a16:creationId xmlns:a16="http://schemas.microsoft.com/office/drawing/2014/main" id="{D22D4C43-3678-B69B-AACC-D760A8EFDE5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7" name="Freeform 46">
              <a:extLst>
                <a:ext uri="{FF2B5EF4-FFF2-40B4-BE49-F238E27FC236}">
                  <a16:creationId xmlns:a16="http://schemas.microsoft.com/office/drawing/2014/main" id="{C2FF2CD0-B873-AD11-4F23-0E29DCC05F5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58" name="Group 44">
            <a:extLst>
              <a:ext uri="{FF2B5EF4-FFF2-40B4-BE49-F238E27FC236}">
                <a16:creationId xmlns:a16="http://schemas.microsoft.com/office/drawing/2014/main" id="{80B39272-1080-1ACB-0B0D-0C0937D911DD}"/>
              </a:ext>
            </a:extLst>
          </p:cNvPr>
          <p:cNvGrpSpPr>
            <a:grpSpLocks/>
          </p:cNvGrpSpPr>
          <p:nvPr/>
        </p:nvGrpSpPr>
        <p:grpSpPr bwMode="auto">
          <a:xfrm>
            <a:off x="8577667" y="2831020"/>
            <a:ext cx="609600" cy="558800"/>
            <a:chOff x="-44" y="1473"/>
            <a:chExt cx="981" cy="1105"/>
          </a:xfrm>
        </p:grpSpPr>
        <p:pic>
          <p:nvPicPr>
            <p:cNvPr id="59" name="Picture 45" descr="desktop_computer_stylized_medium">
              <a:extLst>
                <a:ext uri="{FF2B5EF4-FFF2-40B4-BE49-F238E27FC236}">
                  <a16:creationId xmlns:a16="http://schemas.microsoft.com/office/drawing/2014/main" id="{85B63E06-F1A2-3869-8CDF-5D6C1E618C6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Freeform 46">
              <a:extLst>
                <a:ext uri="{FF2B5EF4-FFF2-40B4-BE49-F238E27FC236}">
                  <a16:creationId xmlns:a16="http://schemas.microsoft.com/office/drawing/2014/main" id="{F0733BE3-0A0C-8D2A-8266-DBAA2B405BE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61" name="Group 44">
            <a:extLst>
              <a:ext uri="{FF2B5EF4-FFF2-40B4-BE49-F238E27FC236}">
                <a16:creationId xmlns:a16="http://schemas.microsoft.com/office/drawing/2014/main" id="{8F24F186-CAC4-CD0C-1A3E-13043C3D56F8}"/>
              </a:ext>
            </a:extLst>
          </p:cNvPr>
          <p:cNvGrpSpPr>
            <a:grpSpLocks/>
          </p:cNvGrpSpPr>
          <p:nvPr/>
        </p:nvGrpSpPr>
        <p:grpSpPr bwMode="auto">
          <a:xfrm>
            <a:off x="9092894" y="2836930"/>
            <a:ext cx="609600" cy="558800"/>
            <a:chOff x="-44" y="1473"/>
            <a:chExt cx="981" cy="1105"/>
          </a:xfrm>
        </p:grpSpPr>
        <p:pic>
          <p:nvPicPr>
            <p:cNvPr id="62" name="Picture 45" descr="desktop_computer_stylized_medium">
              <a:extLst>
                <a:ext uri="{FF2B5EF4-FFF2-40B4-BE49-F238E27FC236}">
                  <a16:creationId xmlns:a16="http://schemas.microsoft.com/office/drawing/2014/main" id="{81CC2D63-6865-34FC-8A78-0DC85CB32AB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3" name="Freeform 46">
              <a:extLst>
                <a:ext uri="{FF2B5EF4-FFF2-40B4-BE49-F238E27FC236}">
                  <a16:creationId xmlns:a16="http://schemas.microsoft.com/office/drawing/2014/main" id="{02391C8E-875F-65B4-2740-4BB38575CB1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64" name="Group 44">
            <a:extLst>
              <a:ext uri="{FF2B5EF4-FFF2-40B4-BE49-F238E27FC236}">
                <a16:creationId xmlns:a16="http://schemas.microsoft.com/office/drawing/2014/main" id="{3382B194-8A56-AC91-BD2C-3FF06E95C575}"/>
              </a:ext>
            </a:extLst>
          </p:cNvPr>
          <p:cNvGrpSpPr>
            <a:grpSpLocks/>
          </p:cNvGrpSpPr>
          <p:nvPr/>
        </p:nvGrpSpPr>
        <p:grpSpPr bwMode="auto">
          <a:xfrm>
            <a:off x="9956495" y="2845922"/>
            <a:ext cx="609600" cy="558800"/>
            <a:chOff x="-44" y="1473"/>
            <a:chExt cx="981" cy="1105"/>
          </a:xfrm>
        </p:grpSpPr>
        <p:pic>
          <p:nvPicPr>
            <p:cNvPr id="65" name="Picture 45" descr="desktop_computer_stylized_medium">
              <a:extLst>
                <a:ext uri="{FF2B5EF4-FFF2-40B4-BE49-F238E27FC236}">
                  <a16:creationId xmlns:a16="http://schemas.microsoft.com/office/drawing/2014/main" id="{888A1549-E56C-856B-F22E-3E74BE480B4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6" name="Freeform 46">
              <a:extLst>
                <a:ext uri="{FF2B5EF4-FFF2-40B4-BE49-F238E27FC236}">
                  <a16:creationId xmlns:a16="http://schemas.microsoft.com/office/drawing/2014/main" id="{5FEC51B7-6C3E-3421-BBDF-FD14F61D6645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4AB0A204-4452-3901-4F8F-4BBEA67F472F}"/>
              </a:ext>
            </a:extLst>
          </p:cNvPr>
          <p:cNvGrpSpPr/>
          <p:nvPr/>
        </p:nvGrpSpPr>
        <p:grpSpPr>
          <a:xfrm>
            <a:off x="6211492" y="3817384"/>
            <a:ext cx="5305402" cy="2612342"/>
            <a:chOff x="6211492" y="3817384"/>
            <a:chExt cx="5305402" cy="2612342"/>
          </a:xfrm>
        </p:grpSpPr>
        <p:grpSp>
          <p:nvGrpSpPr>
            <p:cNvPr id="68" name="Group 67">
              <a:extLst>
                <a:ext uri="{FF2B5EF4-FFF2-40B4-BE49-F238E27FC236}">
                  <a16:creationId xmlns:a16="http://schemas.microsoft.com/office/drawing/2014/main" id="{2234D6E5-68EC-9AB9-3EAD-BC8B0F570CB2}"/>
                </a:ext>
              </a:extLst>
            </p:cNvPr>
            <p:cNvGrpSpPr/>
            <p:nvPr/>
          </p:nvGrpSpPr>
          <p:grpSpPr>
            <a:xfrm>
              <a:off x="6540241" y="4410585"/>
              <a:ext cx="4725167" cy="1478151"/>
              <a:chOff x="6576817" y="3374265"/>
              <a:chExt cx="4310127" cy="1451015"/>
            </a:xfrm>
          </p:grpSpPr>
          <p:sp>
            <p:nvSpPr>
              <p:cNvPr id="143" name="Oval 142">
                <a:extLst>
                  <a:ext uri="{FF2B5EF4-FFF2-40B4-BE49-F238E27FC236}">
                    <a16:creationId xmlns:a16="http://schemas.microsoft.com/office/drawing/2014/main" id="{6906B9F6-2AD3-C75B-4FAC-8AC3C591A194}"/>
                  </a:ext>
                </a:extLst>
              </p:cNvPr>
              <p:cNvSpPr/>
              <p:nvPr/>
            </p:nvSpPr>
            <p:spPr>
              <a:xfrm>
                <a:off x="8691093" y="3384997"/>
                <a:ext cx="1094704" cy="528034"/>
              </a:xfrm>
              <a:prstGeom prst="ellipse">
                <a:avLst/>
              </a:prstGeom>
              <a:noFill/>
              <a:effectLst>
                <a:outerShdw blurRad="508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4" name="Oval 143">
                <a:extLst>
                  <a:ext uri="{FF2B5EF4-FFF2-40B4-BE49-F238E27FC236}">
                    <a16:creationId xmlns:a16="http://schemas.microsoft.com/office/drawing/2014/main" id="{52E6CBD6-C41A-D04E-9325-51B97DC932E2}"/>
                  </a:ext>
                </a:extLst>
              </p:cNvPr>
              <p:cNvSpPr/>
              <p:nvPr/>
            </p:nvSpPr>
            <p:spPr>
              <a:xfrm>
                <a:off x="9704233" y="3561007"/>
                <a:ext cx="1094704" cy="528034"/>
              </a:xfrm>
              <a:prstGeom prst="ellipse">
                <a:avLst/>
              </a:prstGeom>
              <a:noFill/>
              <a:effectLst>
                <a:outerShdw blurRad="50800" dist="38100" dir="18900000" algn="bl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5" name="Oval 144">
                <a:extLst>
                  <a:ext uri="{FF2B5EF4-FFF2-40B4-BE49-F238E27FC236}">
                    <a16:creationId xmlns:a16="http://schemas.microsoft.com/office/drawing/2014/main" id="{492E4690-1E31-F3DF-7F6C-9182F06FDD0F}"/>
                  </a:ext>
                </a:extLst>
              </p:cNvPr>
              <p:cNvSpPr/>
              <p:nvPr/>
            </p:nvSpPr>
            <p:spPr>
              <a:xfrm>
                <a:off x="9274940" y="4110502"/>
                <a:ext cx="1094704" cy="575259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6" name="Oval 145">
                <a:extLst>
                  <a:ext uri="{FF2B5EF4-FFF2-40B4-BE49-F238E27FC236}">
                    <a16:creationId xmlns:a16="http://schemas.microsoft.com/office/drawing/2014/main" id="{794CB792-C20F-0F00-94CF-F09A16966D96}"/>
                  </a:ext>
                </a:extLst>
              </p:cNvPr>
              <p:cNvSpPr/>
              <p:nvPr/>
            </p:nvSpPr>
            <p:spPr>
              <a:xfrm>
                <a:off x="8178090" y="4250021"/>
                <a:ext cx="1313640" cy="575259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7" name="Oval 146">
                <a:extLst>
                  <a:ext uri="{FF2B5EF4-FFF2-40B4-BE49-F238E27FC236}">
                    <a16:creationId xmlns:a16="http://schemas.microsoft.com/office/drawing/2014/main" id="{DC94049E-C9C5-6676-1E48-DC8CA89379EB}"/>
                  </a:ext>
                </a:extLst>
              </p:cNvPr>
              <p:cNvSpPr/>
              <p:nvPr/>
            </p:nvSpPr>
            <p:spPr>
              <a:xfrm>
                <a:off x="7222907" y="4170602"/>
                <a:ext cx="1313640" cy="575259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8" name="Oval 147">
                <a:extLst>
                  <a:ext uri="{FF2B5EF4-FFF2-40B4-BE49-F238E27FC236}">
                    <a16:creationId xmlns:a16="http://schemas.microsoft.com/office/drawing/2014/main" id="{E04A206B-D804-4560-A3BD-261521C466F6}"/>
                  </a:ext>
                </a:extLst>
              </p:cNvPr>
              <p:cNvSpPr/>
              <p:nvPr/>
            </p:nvSpPr>
            <p:spPr>
              <a:xfrm>
                <a:off x="7029724" y="3539536"/>
                <a:ext cx="1313640" cy="575259"/>
              </a:xfrm>
              <a:prstGeom prst="ellipse">
                <a:avLst/>
              </a:prstGeom>
              <a:noFill/>
              <a:effectLst>
                <a:outerShdw blurRad="50800" dist="38100" dir="13500000" algn="b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49" name="Oval 148">
                <a:extLst>
                  <a:ext uri="{FF2B5EF4-FFF2-40B4-BE49-F238E27FC236}">
                    <a16:creationId xmlns:a16="http://schemas.microsoft.com/office/drawing/2014/main" id="{885E562B-FF96-E404-4610-BD3052720B33}"/>
                  </a:ext>
                </a:extLst>
              </p:cNvPr>
              <p:cNvSpPr/>
              <p:nvPr/>
            </p:nvSpPr>
            <p:spPr>
              <a:xfrm>
                <a:off x="9792240" y="3842194"/>
                <a:ext cx="1094704" cy="575259"/>
              </a:xfrm>
              <a:prstGeom prst="ellipse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0" name="Oval 149">
                <a:extLst>
                  <a:ext uri="{FF2B5EF4-FFF2-40B4-BE49-F238E27FC236}">
                    <a16:creationId xmlns:a16="http://schemas.microsoft.com/office/drawing/2014/main" id="{EC25BCB5-42A0-51CE-0B94-405E471657BF}"/>
                  </a:ext>
                </a:extLst>
              </p:cNvPr>
              <p:cNvSpPr/>
              <p:nvPr/>
            </p:nvSpPr>
            <p:spPr>
              <a:xfrm>
                <a:off x="9358649" y="3395729"/>
                <a:ext cx="1094704" cy="528034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18900000" algn="bl" rotWithShape="0">
                  <a:schemeClr val="bg1">
                    <a:lumMod val="6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1" name="Oval 150">
                <a:extLst>
                  <a:ext uri="{FF2B5EF4-FFF2-40B4-BE49-F238E27FC236}">
                    <a16:creationId xmlns:a16="http://schemas.microsoft.com/office/drawing/2014/main" id="{1067E98E-7B58-5FB4-66F7-7DE2F220C695}"/>
                  </a:ext>
                </a:extLst>
              </p:cNvPr>
              <p:cNvSpPr/>
              <p:nvPr/>
            </p:nvSpPr>
            <p:spPr>
              <a:xfrm>
                <a:off x="7727324" y="3374265"/>
                <a:ext cx="1442434" cy="605307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16200000" rotWithShape="0">
                  <a:schemeClr val="bg1">
                    <a:lumMod val="6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2" name="Oval 151">
                <a:extLst>
                  <a:ext uri="{FF2B5EF4-FFF2-40B4-BE49-F238E27FC236}">
                    <a16:creationId xmlns:a16="http://schemas.microsoft.com/office/drawing/2014/main" id="{3EE4B24C-9B26-60F0-2B55-0D31CD664748}"/>
                  </a:ext>
                </a:extLst>
              </p:cNvPr>
              <p:cNvSpPr/>
              <p:nvPr/>
            </p:nvSpPr>
            <p:spPr>
              <a:xfrm>
                <a:off x="6576817" y="3859361"/>
                <a:ext cx="1313640" cy="575259"/>
              </a:xfrm>
              <a:prstGeom prst="ellipse">
                <a:avLst/>
              </a:prstGeom>
              <a:solidFill>
                <a:schemeClr val="bg1"/>
              </a:solidFill>
              <a:effectLst>
                <a:outerShdw blurRad="50800" dist="38100" dir="13500000" algn="br" rotWithShape="0">
                  <a:schemeClr val="bg1">
                    <a:lumMod val="75000"/>
                    <a:alpha val="40000"/>
                  </a:scheme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53" name="Freeform 694">
                <a:extLst>
                  <a:ext uri="{FF2B5EF4-FFF2-40B4-BE49-F238E27FC236}">
                    <a16:creationId xmlns:a16="http://schemas.microsoft.com/office/drawing/2014/main" id="{10A4FA54-C14B-BD08-407C-02962912BB38}"/>
                  </a:ext>
                </a:extLst>
              </p:cNvPr>
              <p:cNvSpPr/>
              <p:nvPr/>
            </p:nvSpPr>
            <p:spPr>
              <a:xfrm>
                <a:off x="7094483" y="3443189"/>
                <a:ext cx="3651294" cy="1248629"/>
              </a:xfrm>
              <a:custGeom>
                <a:avLst/>
                <a:gdLst>
                  <a:gd name="connsiteX0" fmla="*/ 18918 w 3651294"/>
                  <a:gd name="connsiteY0" fmla="*/ 327923 h 1248629"/>
                  <a:gd name="connsiteX1" fmla="*/ 0 w 3651294"/>
                  <a:gd name="connsiteY1" fmla="*/ 472965 h 1248629"/>
                  <a:gd name="connsiteX2" fmla="*/ 75674 w 3651294"/>
                  <a:gd name="connsiteY2" fmla="*/ 939625 h 1248629"/>
                  <a:gd name="connsiteX3" fmla="*/ 176574 w 3651294"/>
                  <a:gd name="connsiteY3" fmla="*/ 964850 h 1248629"/>
                  <a:gd name="connsiteX4" fmla="*/ 214411 w 3651294"/>
                  <a:gd name="connsiteY4" fmla="*/ 1034218 h 1248629"/>
                  <a:gd name="connsiteX5" fmla="*/ 1072055 w 3651294"/>
                  <a:gd name="connsiteY5" fmla="*/ 1248629 h 1248629"/>
                  <a:gd name="connsiteX6" fmla="*/ 1210791 w 3651294"/>
                  <a:gd name="connsiteY6" fmla="*/ 1179261 h 1248629"/>
                  <a:gd name="connsiteX7" fmla="*/ 1311691 w 3651294"/>
                  <a:gd name="connsiteY7" fmla="*/ 1248629 h 1248629"/>
                  <a:gd name="connsiteX8" fmla="*/ 2238703 w 3651294"/>
                  <a:gd name="connsiteY8" fmla="*/ 1242323 h 1248629"/>
                  <a:gd name="connsiteX9" fmla="*/ 2352215 w 3651294"/>
                  <a:gd name="connsiteY9" fmla="*/ 1072055 h 1248629"/>
                  <a:gd name="connsiteX10" fmla="*/ 2453114 w 3651294"/>
                  <a:gd name="connsiteY10" fmla="*/ 1109892 h 1248629"/>
                  <a:gd name="connsiteX11" fmla="*/ 3165716 w 3651294"/>
                  <a:gd name="connsiteY11" fmla="*/ 1021605 h 1248629"/>
                  <a:gd name="connsiteX12" fmla="*/ 3272921 w 3651294"/>
                  <a:gd name="connsiteY12" fmla="*/ 870257 h 1248629"/>
                  <a:gd name="connsiteX13" fmla="*/ 3651294 w 3651294"/>
                  <a:gd name="connsiteY13" fmla="*/ 567559 h 1248629"/>
                  <a:gd name="connsiteX14" fmla="*/ 3600844 w 3651294"/>
                  <a:gd name="connsiteY14" fmla="*/ 510803 h 1248629"/>
                  <a:gd name="connsiteX15" fmla="*/ 3619763 w 3651294"/>
                  <a:gd name="connsiteY15" fmla="*/ 416210 h 1248629"/>
                  <a:gd name="connsiteX16" fmla="*/ 3436883 w 3651294"/>
                  <a:gd name="connsiteY16" fmla="*/ 245942 h 1248629"/>
                  <a:gd name="connsiteX17" fmla="*/ 3436883 w 3651294"/>
                  <a:gd name="connsiteY17" fmla="*/ 245942 h 1248629"/>
                  <a:gd name="connsiteX18" fmla="*/ 3285534 w 3651294"/>
                  <a:gd name="connsiteY18" fmla="*/ 182880 h 1248629"/>
                  <a:gd name="connsiteX19" fmla="*/ 2699056 w 3651294"/>
                  <a:gd name="connsiteY19" fmla="*/ 18919 h 1248629"/>
                  <a:gd name="connsiteX20" fmla="*/ 2440502 w 3651294"/>
                  <a:gd name="connsiteY20" fmla="*/ 69368 h 1248629"/>
                  <a:gd name="connsiteX21" fmla="*/ 2308071 w 3651294"/>
                  <a:gd name="connsiteY21" fmla="*/ 6306 h 1248629"/>
                  <a:gd name="connsiteX22" fmla="*/ 2011680 w 3651294"/>
                  <a:gd name="connsiteY22" fmla="*/ 0 h 1248629"/>
                  <a:gd name="connsiteX23" fmla="*/ 1828800 w 3651294"/>
                  <a:gd name="connsiteY23" fmla="*/ 31531 h 1248629"/>
                  <a:gd name="connsiteX24" fmla="*/ 775663 w 3651294"/>
                  <a:gd name="connsiteY24" fmla="*/ 94593 h 1248629"/>
                  <a:gd name="connsiteX25" fmla="*/ 599089 w 3651294"/>
                  <a:gd name="connsiteY25" fmla="*/ 170268 h 1248629"/>
                  <a:gd name="connsiteX26" fmla="*/ 283779 w 3651294"/>
                  <a:gd name="connsiteY26" fmla="*/ 195492 h 1248629"/>
                  <a:gd name="connsiteX27" fmla="*/ 18918 w 3651294"/>
                  <a:gd name="connsiteY27" fmla="*/ 327923 h 124862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</a:cxnLst>
                <a:rect l="l" t="t" r="r" b="b"/>
                <a:pathLst>
                  <a:path w="3651294" h="1248629">
                    <a:moveTo>
                      <a:pt x="18918" y="327923"/>
                    </a:moveTo>
                    <a:lnTo>
                      <a:pt x="0" y="472965"/>
                    </a:lnTo>
                    <a:lnTo>
                      <a:pt x="75674" y="939625"/>
                    </a:lnTo>
                    <a:lnTo>
                      <a:pt x="176574" y="964850"/>
                    </a:lnTo>
                    <a:lnTo>
                      <a:pt x="214411" y="1034218"/>
                    </a:lnTo>
                    <a:lnTo>
                      <a:pt x="1072055" y="1248629"/>
                    </a:lnTo>
                    <a:lnTo>
                      <a:pt x="1210791" y="1179261"/>
                    </a:lnTo>
                    <a:lnTo>
                      <a:pt x="1311691" y="1248629"/>
                    </a:lnTo>
                    <a:lnTo>
                      <a:pt x="2238703" y="1242323"/>
                    </a:lnTo>
                    <a:lnTo>
                      <a:pt x="2352215" y="1072055"/>
                    </a:lnTo>
                    <a:lnTo>
                      <a:pt x="2453114" y="1109892"/>
                    </a:lnTo>
                    <a:lnTo>
                      <a:pt x="3165716" y="1021605"/>
                    </a:lnTo>
                    <a:lnTo>
                      <a:pt x="3272921" y="870257"/>
                    </a:lnTo>
                    <a:lnTo>
                      <a:pt x="3651294" y="567559"/>
                    </a:lnTo>
                    <a:lnTo>
                      <a:pt x="3600844" y="510803"/>
                    </a:lnTo>
                    <a:lnTo>
                      <a:pt x="3619763" y="416210"/>
                    </a:lnTo>
                    <a:lnTo>
                      <a:pt x="3436883" y="245942"/>
                    </a:lnTo>
                    <a:lnTo>
                      <a:pt x="3436883" y="245942"/>
                    </a:lnTo>
                    <a:lnTo>
                      <a:pt x="3285534" y="182880"/>
                    </a:lnTo>
                    <a:lnTo>
                      <a:pt x="2699056" y="18919"/>
                    </a:lnTo>
                    <a:lnTo>
                      <a:pt x="2440502" y="69368"/>
                    </a:lnTo>
                    <a:lnTo>
                      <a:pt x="2308071" y="6306"/>
                    </a:lnTo>
                    <a:lnTo>
                      <a:pt x="2011680" y="0"/>
                    </a:lnTo>
                    <a:lnTo>
                      <a:pt x="1828800" y="31531"/>
                    </a:lnTo>
                    <a:lnTo>
                      <a:pt x="775663" y="94593"/>
                    </a:lnTo>
                    <a:lnTo>
                      <a:pt x="599089" y="170268"/>
                    </a:lnTo>
                    <a:lnTo>
                      <a:pt x="283779" y="195492"/>
                    </a:lnTo>
                    <a:lnTo>
                      <a:pt x="18918" y="327923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  <p:sp>
          <p:nvSpPr>
            <p:cNvPr id="69" name="Rectangle 211">
              <a:extLst>
                <a:ext uri="{FF2B5EF4-FFF2-40B4-BE49-F238E27FC236}">
                  <a16:creationId xmlns:a16="http://schemas.microsoft.com/office/drawing/2014/main" id="{C89621FD-8AE4-0001-C16E-127B40715F1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11492" y="3817384"/>
              <a:ext cx="5140325" cy="5000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marL="342900" marR="0" lvl="0" indent="-342900" algn="l" defTabSz="914400" rtl="0" eaLnBrk="0" fontAlgn="base" latinLnBrk="0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SzPct val="65000"/>
                <a:buFont typeface="Wingdings" charset="0"/>
                <a:buNone/>
                <a:tabLst/>
                <a:defRPr/>
              </a:pP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… operates as </a:t>
              </a: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CC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multiple </a:t>
              </a:r>
              <a:r>
                <a:rPr kumimoji="0" lang="en-US" sz="24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virtual switches</a:t>
              </a:r>
            </a:p>
            <a:p>
              <a:pPr marL="342900" marR="0" lvl="0" indent="-342900" algn="l" defTabSz="914400" rtl="0" eaLnBrk="0" fontAlgn="base" latinLnBrk="0" hangingPunct="0">
                <a:lnSpc>
                  <a:spcPct val="85000"/>
                </a:lnSpc>
                <a:spcBef>
                  <a:spcPct val="20000"/>
                </a:spcBef>
                <a:spcAft>
                  <a:spcPct val="0"/>
                </a:spcAft>
                <a:buClr>
                  <a:srgbClr val="000099"/>
                </a:buClr>
                <a:buSzPct val="65000"/>
                <a:buFont typeface="Wingdings" charset="0"/>
                <a:buChar char="v"/>
                <a:tabLst/>
                <a:defRPr/>
              </a:pP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Gill Sans MT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70" name="Group 69">
              <a:extLst>
                <a:ext uri="{FF2B5EF4-FFF2-40B4-BE49-F238E27FC236}">
                  <a16:creationId xmlns:a16="http://schemas.microsoft.com/office/drawing/2014/main" id="{B955A24A-9392-0F4C-935E-002A4B9C4C4D}"/>
                </a:ext>
              </a:extLst>
            </p:cNvPr>
            <p:cNvGrpSpPr/>
            <p:nvPr/>
          </p:nvGrpSpPr>
          <p:grpSpPr>
            <a:xfrm>
              <a:off x="6371136" y="4706033"/>
              <a:ext cx="2504545" cy="1723693"/>
              <a:chOff x="6713475" y="4508715"/>
              <a:chExt cx="2504545" cy="1723693"/>
            </a:xfrm>
          </p:grpSpPr>
          <p:grpSp>
            <p:nvGrpSpPr>
              <p:cNvPr id="107" name="Group 106">
                <a:extLst>
                  <a:ext uri="{FF2B5EF4-FFF2-40B4-BE49-F238E27FC236}">
                    <a16:creationId xmlns:a16="http://schemas.microsoft.com/office/drawing/2014/main" id="{5FEDBADF-C0C5-AF41-31C1-F70599643F43}"/>
                  </a:ext>
                </a:extLst>
              </p:cNvPr>
              <p:cNvGrpSpPr/>
              <p:nvPr/>
            </p:nvGrpSpPr>
            <p:grpSpPr>
              <a:xfrm>
                <a:off x="7956791" y="4882148"/>
                <a:ext cx="1253884" cy="519112"/>
                <a:chOff x="9277591" y="4082048"/>
                <a:chExt cx="1253884" cy="519112"/>
              </a:xfrm>
            </p:grpSpPr>
            <p:sp>
              <p:nvSpPr>
                <p:cNvPr id="130" name="Rectangle 75">
                  <a:extLst>
                    <a:ext uri="{FF2B5EF4-FFF2-40B4-BE49-F238E27FC236}">
                      <a16:creationId xmlns:a16="http://schemas.microsoft.com/office/drawing/2014/main" id="{E7CBBB62-9BA3-1139-B9D9-2100660C170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0181" y="4127584"/>
                  <a:ext cx="1188897" cy="471997"/>
                </a:xfrm>
                <a:prstGeom prst="rect">
                  <a:avLst/>
                </a:prstGeom>
                <a:solidFill>
                  <a:srgbClr val="F56F6F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1" name="Rectangle 2">
                  <a:extLst>
                    <a:ext uri="{FF2B5EF4-FFF2-40B4-BE49-F238E27FC236}">
                      <a16:creationId xmlns:a16="http://schemas.microsoft.com/office/drawing/2014/main" id="{09F53341-5F33-FA19-60D6-242C1B3C7EE6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349866" y="4128085"/>
                  <a:ext cx="1181609" cy="468313"/>
                </a:xfrm>
                <a:prstGeom prst="rect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2" name="Line 3">
                  <a:extLst>
                    <a:ext uri="{FF2B5EF4-FFF2-40B4-BE49-F238E27FC236}">
                      <a16:creationId xmlns:a16="http://schemas.microsoft.com/office/drawing/2014/main" id="{86DAB30F-6426-3FB7-81BD-B34DE24F0978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9351453" y="4342570"/>
                  <a:ext cx="1179110" cy="1416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3" name="Text Box 6">
                  <a:extLst>
                    <a:ext uri="{FF2B5EF4-FFF2-40B4-BE49-F238E27FC236}">
                      <a16:creationId xmlns:a16="http://schemas.microsoft.com/office/drawing/2014/main" id="{82758201-55D5-7A60-58E8-7988FCC26E6E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277591" y="4097084"/>
                  <a:ext cx="241300" cy="214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1</a:t>
                  </a:r>
                </a:p>
              </p:txBody>
            </p:sp>
            <p:sp>
              <p:nvSpPr>
                <p:cNvPr id="134" name="Line 18">
                  <a:extLst>
                    <a:ext uri="{FF2B5EF4-FFF2-40B4-BE49-F238E27FC236}">
                      <a16:creationId xmlns:a16="http://schemas.microsoft.com/office/drawing/2014/main" id="{249042C7-E9F4-3E25-ADB4-DE22B0013BD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930891" y="4132848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5" name="Line 21">
                  <a:extLst>
                    <a:ext uri="{FF2B5EF4-FFF2-40B4-BE49-F238E27FC236}">
                      <a16:creationId xmlns:a16="http://schemas.microsoft.com/office/drawing/2014/main" id="{E8EF1119-093D-A7B5-B8F6-0649A72C4CA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9640378" y="4129673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6" name="Line 23">
                  <a:extLst>
                    <a:ext uri="{FF2B5EF4-FFF2-40B4-BE49-F238E27FC236}">
                      <a16:creationId xmlns:a16="http://schemas.microsoft.com/office/drawing/2014/main" id="{BBC32F4D-877E-BA0D-034C-E53E8613A6EF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0211878" y="4137610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37" name="Text Box 26">
                  <a:extLst>
                    <a:ext uri="{FF2B5EF4-FFF2-40B4-BE49-F238E27FC236}">
                      <a16:creationId xmlns:a16="http://schemas.microsoft.com/office/drawing/2014/main" id="{BCB79FC2-36D9-577C-1D98-CD36D8490713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148378" y="4296360"/>
                  <a:ext cx="241300" cy="214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8</a:t>
                  </a:r>
                </a:p>
              </p:txBody>
            </p:sp>
            <p:sp>
              <p:nvSpPr>
                <p:cNvPr id="138" name="Text Box 30">
                  <a:extLst>
                    <a:ext uri="{FF2B5EF4-FFF2-40B4-BE49-F238E27FC236}">
                      <a16:creationId xmlns:a16="http://schemas.microsoft.com/office/drawing/2014/main" id="{49D5D249-7136-3842-D599-ADCBB1063BA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9287115" y="4297109"/>
                  <a:ext cx="241300" cy="214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2</a:t>
                  </a:r>
                </a:p>
              </p:txBody>
            </p:sp>
            <p:sp>
              <p:nvSpPr>
                <p:cNvPr id="139" name="Text Box 57">
                  <a:extLst>
                    <a:ext uri="{FF2B5EF4-FFF2-40B4-BE49-F238E27FC236}">
                      <a16:creationId xmlns:a16="http://schemas.microsoft.com/office/drawing/2014/main" id="{37782257-1921-A06C-7D53-A7B4A8DE9F5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143616" y="4082048"/>
                  <a:ext cx="241300" cy="214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7</a:t>
                  </a:r>
                </a:p>
              </p:txBody>
            </p:sp>
            <p:sp>
              <p:nvSpPr>
                <p:cNvPr id="140" name="Oval 81">
                  <a:extLst>
                    <a:ext uri="{FF2B5EF4-FFF2-40B4-BE49-F238E27FC236}">
                      <a16:creationId xmlns:a16="http://schemas.microsoft.com/office/drawing/2014/main" id="{6DBF3034-1DB5-74C8-80A0-1F4405AF542F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465753" y="4442410"/>
                  <a:ext cx="42863" cy="476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1" name="Oval 82">
                  <a:extLst>
                    <a:ext uri="{FF2B5EF4-FFF2-40B4-BE49-F238E27FC236}">
                      <a16:creationId xmlns:a16="http://schemas.microsoft.com/office/drawing/2014/main" id="{F30EE23A-53E5-6FC1-1ABD-E689DC895129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9757853" y="4439235"/>
                  <a:ext cx="42863" cy="476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42" name="Oval 83">
                  <a:extLst>
                    <a:ext uri="{FF2B5EF4-FFF2-40B4-BE49-F238E27FC236}">
                      <a16:creationId xmlns:a16="http://schemas.microsoft.com/office/drawing/2014/main" id="{CDC10B44-B2BC-D3CF-B7CD-1D6BDFB881F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0345228" y="4443998"/>
                  <a:ext cx="42863" cy="47625"/>
                </a:xfrm>
                <a:prstGeom prst="ellipse">
                  <a:avLst/>
                </a:prstGeom>
                <a:solidFill>
                  <a:srgbClr val="000000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108" name="Group 107">
                <a:extLst>
                  <a:ext uri="{FF2B5EF4-FFF2-40B4-BE49-F238E27FC236}">
                    <a16:creationId xmlns:a16="http://schemas.microsoft.com/office/drawing/2014/main" id="{C3CA6510-C1D8-D232-F0B9-65F44204DB85}"/>
                  </a:ext>
                </a:extLst>
              </p:cNvPr>
              <p:cNvGrpSpPr/>
              <p:nvPr/>
            </p:nvGrpSpPr>
            <p:grpSpPr>
              <a:xfrm>
                <a:off x="8011898" y="4508715"/>
                <a:ext cx="1206122" cy="410624"/>
                <a:chOff x="7399107" y="1365161"/>
                <a:chExt cx="2388836" cy="732595"/>
              </a:xfrm>
            </p:grpSpPr>
            <p:sp>
              <p:nvSpPr>
                <p:cNvPr id="124" name="Freeform 608">
                  <a:extLst>
                    <a:ext uri="{FF2B5EF4-FFF2-40B4-BE49-F238E27FC236}">
                      <a16:creationId xmlns:a16="http://schemas.microsoft.com/office/drawing/2014/main" id="{5131680C-51BF-269F-60EB-621974AF98E8}"/>
                    </a:ext>
                  </a:extLst>
                </p:cNvPr>
                <p:cNvSpPr/>
                <p:nvPr/>
              </p:nvSpPr>
              <p:spPr>
                <a:xfrm>
                  <a:off x="7399107" y="1365161"/>
                  <a:ext cx="2388836" cy="732595"/>
                </a:xfrm>
                <a:custGeom>
                  <a:avLst/>
                  <a:gdLst>
                    <a:gd name="connsiteX0" fmla="*/ 0 w 3783724"/>
                    <a:gd name="connsiteY0" fmla="*/ 1313793 h 1324303"/>
                    <a:gd name="connsiteX1" fmla="*/ 0 w 3783724"/>
                    <a:gd name="connsiteY1" fmla="*/ 1313793 h 1324303"/>
                    <a:gd name="connsiteX2" fmla="*/ 252248 w 3783724"/>
                    <a:gd name="connsiteY2" fmla="*/ 0 h 1324303"/>
                    <a:gd name="connsiteX3" fmla="*/ 3415862 w 3783724"/>
                    <a:gd name="connsiteY3" fmla="*/ 21020 h 1324303"/>
                    <a:gd name="connsiteX4" fmla="*/ 3783724 w 3783724"/>
                    <a:gd name="connsiteY4" fmla="*/ 1324303 h 1324303"/>
                    <a:gd name="connsiteX5" fmla="*/ 0 w 3783724"/>
                    <a:gd name="connsiteY5" fmla="*/ 1313793 h 132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83724" h="1324303">
                      <a:moveTo>
                        <a:pt x="0" y="1313793"/>
                      </a:moveTo>
                      <a:lnTo>
                        <a:pt x="0" y="1313793"/>
                      </a:lnTo>
                      <a:lnTo>
                        <a:pt x="252248" y="0"/>
                      </a:lnTo>
                      <a:lnTo>
                        <a:pt x="3415862" y="21020"/>
                      </a:lnTo>
                      <a:lnTo>
                        <a:pt x="3783724" y="1324303"/>
                      </a:lnTo>
                      <a:lnTo>
                        <a:pt x="0" y="1313793"/>
                      </a:lnTo>
                      <a:close/>
                    </a:path>
                  </a:pathLst>
                </a:custGeom>
                <a:solidFill>
                  <a:srgbClr val="B8C2C9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125" name="Group 124">
                  <a:extLst>
                    <a:ext uri="{FF2B5EF4-FFF2-40B4-BE49-F238E27FC236}">
                      <a16:creationId xmlns:a16="http://schemas.microsoft.com/office/drawing/2014/main" id="{2ED003E2-6372-D12C-BB5F-787577F7C4C6}"/>
                    </a:ext>
                  </a:extLst>
                </p:cNvPr>
                <p:cNvGrpSpPr/>
                <p:nvPr/>
              </p:nvGrpSpPr>
              <p:grpSpPr>
                <a:xfrm>
                  <a:off x="7564998" y="1450537"/>
                  <a:ext cx="2021605" cy="589765"/>
                  <a:chOff x="7939341" y="3037317"/>
                  <a:chExt cx="897649" cy="353919"/>
                </a:xfrm>
              </p:grpSpPr>
              <p:sp>
                <p:nvSpPr>
                  <p:cNvPr id="126" name="Freeform 610">
                    <a:extLst>
                      <a:ext uri="{FF2B5EF4-FFF2-40B4-BE49-F238E27FC236}">
                        <a16:creationId xmlns:a16="http://schemas.microsoft.com/office/drawing/2014/main" id="{4C2A9E61-9957-309C-6853-42D4C6782D32}"/>
                      </a:ext>
                    </a:extLst>
                  </p:cNvPr>
                  <p:cNvSpPr/>
                  <p:nvPr/>
                </p:nvSpPr>
                <p:spPr>
                  <a:xfrm>
                    <a:off x="7964170" y="30373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7" name="Freeform 611">
                    <a:extLst>
                      <a:ext uri="{FF2B5EF4-FFF2-40B4-BE49-F238E27FC236}">
                        <a16:creationId xmlns:a16="http://schemas.microsoft.com/office/drawing/2014/main" id="{D412195F-7201-CFEF-A342-C2584B40519A}"/>
                      </a:ext>
                    </a:extLst>
                  </p:cNvPr>
                  <p:cNvSpPr/>
                  <p:nvPr/>
                </p:nvSpPr>
                <p:spPr>
                  <a:xfrm>
                    <a:off x="8519948" y="32067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8" name="Freeform 612">
                    <a:extLst>
                      <a:ext uri="{FF2B5EF4-FFF2-40B4-BE49-F238E27FC236}">
                        <a16:creationId xmlns:a16="http://schemas.microsoft.com/office/drawing/2014/main" id="{E2B8F790-DFD0-3A70-E392-34E7706BC9A5}"/>
                      </a:ext>
                    </a:extLst>
                  </p:cNvPr>
                  <p:cNvSpPr/>
                  <p:nvPr/>
                </p:nvSpPr>
                <p:spPr>
                  <a:xfrm>
                    <a:off x="7939341" y="32067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129" name="Freeform 613">
                    <a:extLst>
                      <a:ext uri="{FF2B5EF4-FFF2-40B4-BE49-F238E27FC236}">
                        <a16:creationId xmlns:a16="http://schemas.microsoft.com/office/drawing/2014/main" id="{E6E92C48-A9EC-7F81-0327-40E062BA9D26}"/>
                      </a:ext>
                    </a:extLst>
                  </p:cNvPr>
                  <p:cNvSpPr/>
                  <p:nvPr/>
                </p:nvSpPr>
                <p:spPr>
                  <a:xfrm>
                    <a:off x="8047413" y="31234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grpSp>
            <p:nvGrpSpPr>
              <p:cNvPr id="109" name="Group 108">
                <a:extLst>
                  <a:ext uri="{FF2B5EF4-FFF2-40B4-BE49-F238E27FC236}">
                    <a16:creationId xmlns:a16="http://schemas.microsoft.com/office/drawing/2014/main" id="{BD5B367F-04BC-21C9-CDA6-2D857645D360}"/>
                  </a:ext>
                </a:extLst>
              </p:cNvPr>
              <p:cNvGrpSpPr/>
              <p:nvPr/>
            </p:nvGrpSpPr>
            <p:grpSpPr>
              <a:xfrm>
                <a:off x="6713475" y="5263098"/>
                <a:ext cx="2324083" cy="969310"/>
                <a:chOff x="6713475" y="5263098"/>
                <a:chExt cx="2324083" cy="969310"/>
              </a:xfrm>
            </p:grpSpPr>
            <p:sp>
              <p:nvSpPr>
                <p:cNvPr id="110" name="Line 61">
                  <a:extLst>
                    <a:ext uri="{FF2B5EF4-FFF2-40B4-BE49-F238E27FC236}">
                      <a16:creationId xmlns:a16="http://schemas.microsoft.com/office/drawing/2014/main" id="{2EE0190D-D845-0D4C-06C0-C273610D36D9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259676" y="5267911"/>
                  <a:ext cx="901700" cy="2794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11" name="Line 62">
                  <a:extLst>
                    <a:ext uri="{FF2B5EF4-FFF2-40B4-BE49-F238E27FC236}">
                      <a16:creationId xmlns:a16="http://schemas.microsoft.com/office/drawing/2014/main" id="{382303FA-CF65-B914-8F6C-41FF2E585046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7645439" y="5263098"/>
                  <a:ext cx="806450" cy="41910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12" name="Line 63">
                  <a:extLst>
                    <a:ext uri="{FF2B5EF4-FFF2-40B4-BE49-F238E27FC236}">
                      <a16:creationId xmlns:a16="http://schemas.microsoft.com/office/drawing/2014/main" id="{2D31BACE-3922-5FF3-8A09-EF12E00ED80D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8364575" y="5268398"/>
                  <a:ext cx="672983" cy="361311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13" name="Text Box 72">
                  <a:extLst>
                    <a:ext uri="{FF2B5EF4-FFF2-40B4-BE49-F238E27FC236}">
                      <a16:creationId xmlns:a16="http://schemas.microsoft.com/office/drawing/2014/main" id="{8C69AABD-5528-B24E-D0F7-055CA30F18F4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6869377" y="5955409"/>
                  <a:ext cx="1731567" cy="276999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ctr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2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ECE (VLAN ports 1-8)</a:t>
                  </a:r>
                </a:p>
              </p:txBody>
            </p:sp>
            <p:sp>
              <p:nvSpPr>
                <p:cNvPr id="114" name="Text Box 45">
                  <a:extLst>
                    <a:ext uri="{FF2B5EF4-FFF2-40B4-BE49-F238E27FC236}">
                      <a16:creationId xmlns:a16="http://schemas.microsoft.com/office/drawing/2014/main" id="{36ECB814-581D-2F28-1235-1D5EBFBEB5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7898227" y="5426891"/>
                  <a:ext cx="343364" cy="3693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Calibri" panose="020F0502020204030204"/>
                      <a:ea typeface="ＭＳ Ｐゴシック" charset="0"/>
                    </a:rPr>
                    <a:t>…</a:t>
                  </a:r>
                </a:p>
              </p:txBody>
            </p:sp>
            <p:grpSp>
              <p:nvGrpSpPr>
                <p:cNvPr id="115" name="Group 44">
                  <a:extLst>
                    <a:ext uri="{FF2B5EF4-FFF2-40B4-BE49-F238E27FC236}">
                      <a16:creationId xmlns:a16="http://schemas.microsoft.com/office/drawing/2014/main" id="{43189164-F1A5-B6A7-80CE-0E6BEC0F84E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6713475" y="5434396"/>
                  <a:ext cx="609600" cy="558800"/>
                  <a:chOff x="-44" y="1473"/>
                  <a:chExt cx="981" cy="1105"/>
                </a:xfrm>
              </p:grpSpPr>
              <p:pic>
                <p:nvPicPr>
                  <p:cNvPr id="122" name="Picture 45" descr="desktop_computer_stylized_medium">
                    <a:extLst>
                      <a:ext uri="{FF2B5EF4-FFF2-40B4-BE49-F238E27FC236}">
                        <a16:creationId xmlns:a16="http://schemas.microsoft.com/office/drawing/2014/main" id="{C9833320-501A-98C2-6F8B-A2A96FAEACAA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23" name="Freeform 46">
                    <a:extLst>
                      <a:ext uri="{FF2B5EF4-FFF2-40B4-BE49-F238E27FC236}">
                        <a16:creationId xmlns:a16="http://schemas.microsoft.com/office/drawing/2014/main" id="{252D4689-AC59-B1A8-EF08-95E8574BA0B4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16" name="Group 44">
                  <a:extLst>
                    <a:ext uri="{FF2B5EF4-FFF2-40B4-BE49-F238E27FC236}">
                      <a16:creationId xmlns:a16="http://schemas.microsoft.com/office/drawing/2014/main" id="{40B022AE-0480-E00E-9E1E-F470AF273E79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7278256" y="5439730"/>
                  <a:ext cx="609600" cy="558800"/>
                  <a:chOff x="-44" y="1473"/>
                  <a:chExt cx="981" cy="1105"/>
                </a:xfrm>
              </p:grpSpPr>
              <p:pic>
                <p:nvPicPr>
                  <p:cNvPr id="120" name="Picture 45" descr="desktop_computer_stylized_medium">
                    <a:extLst>
                      <a:ext uri="{FF2B5EF4-FFF2-40B4-BE49-F238E27FC236}">
                        <a16:creationId xmlns:a16="http://schemas.microsoft.com/office/drawing/2014/main" id="{9B3B0B66-D701-37E3-E6CE-14EF49D2639E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21" name="Freeform 46">
                    <a:extLst>
                      <a:ext uri="{FF2B5EF4-FFF2-40B4-BE49-F238E27FC236}">
                        <a16:creationId xmlns:a16="http://schemas.microsoft.com/office/drawing/2014/main" id="{996F6039-49C2-E418-2CC4-8A3A4EE11EAD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</p:grpSp>
            <p:grpSp>
              <p:nvGrpSpPr>
                <p:cNvPr id="117" name="Group 44">
                  <a:extLst>
                    <a:ext uri="{FF2B5EF4-FFF2-40B4-BE49-F238E27FC236}">
                      <a16:creationId xmlns:a16="http://schemas.microsoft.com/office/drawing/2014/main" id="{4470B6D6-F6EE-7C8D-F38F-34222E6B1F47}"/>
                    </a:ext>
                  </a:extLst>
                </p:cNvPr>
                <p:cNvGrpSpPr>
                  <a:grpSpLocks/>
                </p:cNvGrpSpPr>
                <p:nvPr/>
              </p:nvGrpSpPr>
              <p:grpSpPr bwMode="auto">
                <a:xfrm>
                  <a:off x="8035123" y="5435068"/>
                  <a:ext cx="609600" cy="558800"/>
                  <a:chOff x="-44" y="1473"/>
                  <a:chExt cx="981" cy="1105"/>
                </a:xfrm>
              </p:grpSpPr>
              <p:pic>
                <p:nvPicPr>
                  <p:cNvPr id="118" name="Picture 45" descr="desktop_computer_stylized_medium">
                    <a:extLst>
                      <a:ext uri="{FF2B5EF4-FFF2-40B4-BE49-F238E27FC236}">
                        <a16:creationId xmlns:a16="http://schemas.microsoft.com/office/drawing/2014/main" id="{BD534B62-0F3E-3B1A-2432-71A1CD8DD3D1}"/>
                      </a:ext>
                    </a:extLst>
                  </p:cNvPr>
                  <p:cNvPicPr>
                    <a:picLocks noChangeAspect="1" noChangeArrowheads="1"/>
                  </p:cNvPicPr>
                  <p:nvPr/>
                </p:nvPicPr>
                <p:blipFill>
                  <a:blip r:embed="rId2">
                    <a:extLst>
                      <a:ext uri="{28A0092B-C50C-407E-A947-70E740481C1C}">
                        <a14:useLocalDpi xmlns:a14="http://schemas.microsoft.com/office/drawing/2010/main" val="0"/>
                      </a:ext>
                    </a:extLst>
                  </a:blip>
                  <a:srcRect/>
                  <a:stretch>
                    <a:fillRect/>
                  </a:stretch>
                </p:blipFill>
                <p:spPr bwMode="auto">
                  <a:xfrm flipH="1">
                    <a:off x="-44" y="1473"/>
                    <a:ext cx="981" cy="1105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=""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=""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</p:pic>
              <p:sp>
                <p:nvSpPr>
                  <p:cNvPr id="119" name="Freeform 46">
                    <a:extLst>
                      <a:ext uri="{FF2B5EF4-FFF2-40B4-BE49-F238E27FC236}">
                        <a16:creationId xmlns:a16="http://schemas.microsoft.com/office/drawing/2014/main" id="{0B38D1D4-BFFC-0573-578B-3BAAC82E9FB8}"/>
                      </a:ext>
                    </a:extLst>
                  </p:cNvPr>
                  <p:cNvSpPr>
                    <a:spLocks/>
                  </p:cNvSpPr>
                  <p:nvPr/>
                </p:nvSpPr>
                <p:spPr bwMode="auto">
                  <a:xfrm flipH="1">
                    <a:off x="374" y="1579"/>
                    <a:ext cx="477" cy="506"/>
                  </a:xfrm>
                  <a:custGeom>
                    <a:avLst/>
                    <a:gdLst>
                      <a:gd name="T0" fmla="*/ 0 w 356"/>
                      <a:gd name="T1" fmla="*/ 0 h 368"/>
                      <a:gd name="T2" fmla="*/ 1736 w 356"/>
                      <a:gd name="T3" fmla="*/ 95 h 368"/>
                      <a:gd name="T4" fmla="*/ 2059 w 356"/>
                      <a:gd name="T5" fmla="*/ 1990 h 368"/>
                      <a:gd name="T6" fmla="*/ 454 w 356"/>
                      <a:gd name="T7" fmla="*/ 2489 h 368"/>
                      <a:gd name="T8" fmla="*/ 0 w 356"/>
                      <a:gd name="T9" fmla="*/ 0 h 368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0" t="0" r="r" b="b"/>
                    <a:pathLst>
                      <a:path w="356" h="368">
                        <a:moveTo>
                          <a:pt x="0" y="0"/>
                        </a:moveTo>
                        <a:lnTo>
                          <a:pt x="300" y="14"/>
                        </a:lnTo>
                        <a:lnTo>
                          <a:pt x="356" y="294"/>
                        </a:lnTo>
                        <a:lnTo>
                          <a:pt x="78" y="368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gradFill rotWithShape="1">
                    <a:gsLst>
                      <a:gs pos="0">
                        <a:srgbClr val="000099"/>
                      </a:gs>
                      <a:gs pos="100000">
                        <a:srgbClr val="FFFFFF"/>
                      </a:gs>
                    </a:gsLst>
                    <a:lin ang="2700000" scaled="1"/>
                  </a:gradFill>
                  <a:ln>
                    <a:noFill/>
                  </a:ln>
                  <a:effectLst/>
                  <a:extLst>
                    <a:ext uri="{91240B29-F687-4f45-9708-019B960494DF}">
                      <a14:hiddenLine xmlns="" xmlns:a14="http://schemas.microsoft.com/office/drawing/2010/main" w="9525" cap="flat" cmpd="sng">
                        <a:solidFill>
                          <a:schemeClr val="tx1"/>
                        </a:solidFill>
                        <a:prstDash val="solid"/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=""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 wrap="none"/>
                  <a:lstStyle/>
                  <a:p>
                    <a:pPr marL="0" marR="0" lvl="0" indent="0" algn="l" defTabSz="914400" rtl="0" eaLnBrk="0" fontAlgn="base" latinLnBrk="0" hangingPunct="0">
                      <a:lnSpc>
                        <a:spcPct val="100000"/>
                      </a:lnSpc>
                      <a:spcBef>
                        <a:spcPct val="0"/>
                      </a:spcBef>
                      <a:spcAft>
                        <a:spcPct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  <a:cs typeface="+mn-cs"/>
                    </a:endParaRPr>
                  </a:p>
                </p:txBody>
              </p:sp>
            </p:grpSp>
          </p:grpSp>
        </p:grpSp>
        <p:grpSp>
          <p:nvGrpSpPr>
            <p:cNvPr id="71" name="Group 70">
              <a:extLst>
                <a:ext uri="{FF2B5EF4-FFF2-40B4-BE49-F238E27FC236}">
                  <a16:creationId xmlns:a16="http://schemas.microsoft.com/office/drawing/2014/main" id="{06278A6D-00FF-95E2-2308-CFE1079B7271}"/>
                </a:ext>
              </a:extLst>
            </p:cNvPr>
            <p:cNvGrpSpPr/>
            <p:nvPr/>
          </p:nvGrpSpPr>
          <p:grpSpPr>
            <a:xfrm>
              <a:off x="8944384" y="4697880"/>
              <a:ext cx="2572510" cy="1717408"/>
              <a:chOff x="8810272" y="4515000"/>
              <a:chExt cx="2572510" cy="1717408"/>
            </a:xfrm>
          </p:grpSpPr>
          <p:grpSp>
            <p:nvGrpSpPr>
              <p:cNvPr id="72" name="Group 71">
                <a:extLst>
                  <a:ext uri="{FF2B5EF4-FFF2-40B4-BE49-F238E27FC236}">
                    <a16:creationId xmlns:a16="http://schemas.microsoft.com/office/drawing/2014/main" id="{A8258210-1DE8-73FC-AB6C-897A175E2031}"/>
                  </a:ext>
                </a:extLst>
              </p:cNvPr>
              <p:cNvGrpSpPr/>
              <p:nvPr/>
            </p:nvGrpSpPr>
            <p:grpSpPr>
              <a:xfrm>
                <a:off x="9139356" y="4877393"/>
                <a:ext cx="1256356" cy="523875"/>
                <a:chOff x="10935644" y="4822113"/>
                <a:chExt cx="1256356" cy="523875"/>
              </a:xfrm>
            </p:grpSpPr>
            <p:sp>
              <p:nvSpPr>
                <p:cNvPr id="94" name="Rectangle 76">
                  <a:extLst>
                    <a:ext uri="{FF2B5EF4-FFF2-40B4-BE49-F238E27FC236}">
                      <a16:creationId xmlns:a16="http://schemas.microsoft.com/office/drawing/2014/main" id="{AAD1482E-3E64-4C2E-030B-7356D8B7839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01071" y="4880851"/>
                  <a:ext cx="1190929" cy="457200"/>
                </a:xfrm>
                <a:prstGeom prst="rect">
                  <a:avLst/>
                </a:prstGeom>
                <a:solidFill>
                  <a:schemeClr val="accent5">
                    <a:lumMod val="60000"/>
                    <a:lumOff val="40000"/>
                  </a:schemeClr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95" name="Rectangle 2">
                  <a:extLst>
                    <a:ext uri="{FF2B5EF4-FFF2-40B4-BE49-F238E27FC236}">
                      <a16:creationId xmlns:a16="http://schemas.microsoft.com/office/drawing/2014/main" id="{F1E4CEC4-A0B6-A8A4-D850-FD260FEFEF70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010391" y="4872913"/>
                  <a:ext cx="1181609" cy="468313"/>
                </a:xfrm>
                <a:prstGeom prst="rect">
                  <a:avLst/>
                </a:prstGeom>
                <a:noFill/>
                <a:ln w="19050">
                  <a:solidFill>
                    <a:srgbClr val="000000"/>
                  </a:solidFill>
                  <a:miter lim="800000"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96" name="Line 3">
                  <a:extLst>
                    <a:ext uri="{FF2B5EF4-FFF2-40B4-BE49-F238E27FC236}">
                      <a16:creationId xmlns:a16="http://schemas.microsoft.com/office/drawing/2014/main" id="{4AF5DAEF-6B14-11CD-8F2A-BA352397657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009376" y="5090714"/>
                  <a:ext cx="1163270" cy="2862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97" name="Line 17">
                  <a:extLst>
                    <a:ext uri="{FF2B5EF4-FFF2-40B4-BE49-F238E27FC236}">
                      <a16:creationId xmlns:a16="http://schemas.microsoft.com/office/drawing/2014/main" id="{0D2E8286-5883-86DD-AE9D-4A2D21865682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601146" y="4882438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98" name="Line 24">
                  <a:extLst>
                    <a:ext uri="{FF2B5EF4-FFF2-40B4-BE49-F238E27FC236}">
                      <a16:creationId xmlns:a16="http://schemas.microsoft.com/office/drawing/2014/main" id="{D3F6A2B0-BE65-7390-7FD5-8FF97FF7A397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305871" y="4877676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99" name="Line 25">
                  <a:extLst>
                    <a:ext uri="{FF2B5EF4-FFF2-40B4-BE49-F238E27FC236}">
                      <a16:creationId xmlns:a16="http://schemas.microsoft.com/office/drawing/2014/main" id="{B7C88689-1572-F274-F9ED-6D4CCCA25F20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1896421" y="4872913"/>
                  <a:ext cx="0" cy="463550"/>
                </a:xfrm>
                <a:prstGeom prst="line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=""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00" name="Text Box 27">
                  <a:extLst>
                    <a:ext uri="{FF2B5EF4-FFF2-40B4-BE49-F238E27FC236}">
                      <a16:creationId xmlns:a16="http://schemas.microsoft.com/office/drawing/2014/main" id="{959B7B3A-EB0B-8EAE-1F5D-F7F7A39B05A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954695" y="4830300"/>
                  <a:ext cx="241300" cy="214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9</a:t>
                  </a:r>
                </a:p>
              </p:txBody>
            </p:sp>
            <p:sp>
              <p:nvSpPr>
                <p:cNvPr id="101" name="Text Box 28">
                  <a:extLst>
                    <a:ext uri="{FF2B5EF4-FFF2-40B4-BE49-F238E27FC236}">
                      <a16:creationId xmlns:a16="http://schemas.microsoft.com/office/drawing/2014/main" id="{71620C71-FC46-51A6-D4EB-74F39BF8BA2A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813871" y="5045951"/>
                  <a:ext cx="298450" cy="214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16</a:t>
                  </a:r>
                </a:p>
              </p:txBody>
            </p:sp>
            <p:sp>
              <p:nvSpPr>
                <p:cNvPr id="102" name="Text Box 29">
                  <a:extLst>
                    <a:ext uri="{FF2B5EF4-FFF2-40B4-BE49-F238E27FC236}">
                      <a16:creationId xmlns:a16="http://schemas.microsoft.com/office/drawing/2014/main" id="{654D6DBD-BFAB-7468-3294-8CFDA0557DF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0935644" y="5045951"/>
                  <a:ext cx="298450" cy="21431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10</a:t>
                  </a:r>
                </a:p>
              </p:txBody>
            </p:sp>
            <p:sp>
              <p:nvSpPr>
                <p:cNvPr id="103" name="Text Box 74">
                  <a:extLst>
                    <a:ext uri="{FF2B5EF4-FFF2-40B4-BE49-F238E27FC236}">
                      <a16:creationId xmlns:a16="http://schemas.microsoft.com/office/drawing/2014/main" id="{B39F9AF5-93AA-4318-CACE-A57742C65FCF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809108" y="4822113"/>
                  <a:ext cx="298450" cy="21431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  <a:cs typeface="ＭＳ Ｐゴシック" charset="0"/>
                    </a:defRPr>
                  </a:lvl1pPr>
                  <a:lvl2pPr marL="742950" indent="-28575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2pPr>
                  <a:lvl3pPr marL="11430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3pPr>
                  <a:lvl4pPr marL="16002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4pPr>
                  <a:lvl5pPr marL="2057400" indent="-228600"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 i="1">
                      <a:solidFill>
                        <a:schemeClr val="tx1"/>
                      </a:solidFill>
                      <a:latin typeface="Comic Sans MS" charset="0"/>
                      <a:ea typeface="ＭＳ Ｐゴシック" charset="0"/>
                    </a:defRPr>
                  </a:lvl9pPr>
                </a:lstStyle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en-US" sz="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0"/>
                    </a:rPr>
                    <a:t>15</a:t>
                  </a:r>
                </a:p>
              </p:txBody>
            </p:sp>
            <p:sp>
              <p:nvSpPr>
                <p:cNvPr id="104" name="Oval 84">
                  <a:extLst>
                    <a:ext uri="{FF2B5EF4-FFF2-40B4-BE49-F238E27FC236}">
                      <a16:creationId xmlns:a16="http://schemas.microsoft.com/office/drawing/2014/main" id="{4F3CD18E-8B68-2B28-B593-5F5E598FD41D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47121" y="5185651"/>
                  <a:ext cx="42862" cy="476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05" name="Oval 85">
                  <a:extLst>
                    <a:ext uri="{FF2B5EF4-FFF2-40B4-BE49-F238E27FC236}">
                      <a16:creationId xmlns:a16="http://schemas.microsoft.com/office/drawing/2014/main" id="{89AD948C-2CDA-EBEA-CBF8-658B9F74A52A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1134421" y="4971338"/>
                  <a:ext cx="42862" cy="476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  <p:sp>
              <p:nvSpPr>
                <p:cNvPr id="106" name="Oval 86">
                  <a:extLst>
                    <a:ext uri="{FF2B5EF4-FFF2-40B4-BE49-F238E27FC236}">
                      <a16:creationId xmlns:a16="http://schemas.microsoft.com/office/drawing/2014/main" id="{95D26FDE-809D-F236-A67E-89439E4E53EB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12009133" y="4968163"/>
                  <a:ext cx="42863" cy="47625"/>
                </a:xfrm>
                <a:prstGeom prst="ellipse">
                  <a:avLst/>
                </a:prstGeom>
                <a:solidFill>
                  <a:schemeClr val="bg1"/>
                </a:solidFill>
                <a:ln>
                  <a:noFill/>
                </a:ln>
                <a:extLs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sp>
            <p:nvSpPr>
              <p:cNvPr id="73" name="Text Box 64">
                <a:extLst>
                  <a:ext uri="{FF2B5EF4-FFF2-40B4-BE49-F238E27FC236}">
                    <a16:creationId xmlns:a16="http://schemas.microsoft.com/office/drawing/2014/main" id="{78F8991E-F529-EB04-F6EB-F5DEB8A5E13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144471" y="5463844"/>
                <a:ext cx="343364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Calibri" panose="020F0502020204030204"/>
                    <a:ea typeface="ＭＳ Ｐゴシック" charset="0"/>
                  </a:rPr>
                  <a:t>…</a:t>
                </a:r>
              </a:p>
            </p:txBody>
          </p:sp>
          <p:sp>
            <p:nvSpPr>
              <p:cNvPr id="74" name="Line 69">
                <a:extLst>
                  <a:ext uri="{FF2B5EF4-FFF2-40B4-BE49-F238E27FC236}">
                    <a16:creationId xmlns:a16="http://schemas.microsoft.com/office/drawing/2014/main" id="{0FEF166F-B59C-B6DD-5F06-EE670897937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63013" y="5251834"/>
                <a:ext cx="101600" cy="377825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75" name="Line 70">
                <a:extLst>
                  <a:ext uri="{FF2B5EF4-FFF2-40B4-BE49-F238E27FC236}">
                    <a16:creationId xmlns:a16="http://schemas.microsoft.com/office/drawing/2014/main" id="{DD1B3085-BDD7-A0C2-361E-A72C56F2C77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9353488" y="5050221"/>
                <a:ext cx="479425" cy="6032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sp>
            <p:nvSpPr>
              <p:cNvPr id="76" name="Text Box 73">
                <a:extLst>
                  <a:ext uri="{FF2B5EF4-FFF2-40B4-BE49-F238E27FC236}">
                    <a16:creationId xmlns:a16="http://schemas.microsoft.com/office/drawing/2014/main" id="{C837DEF4-28EA-2AF3-48CD-6F2BE1C8686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8810272" y="5955409"/>
                <a:ext cx="2572510" cy="27699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=""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  <a:cs typeface="ＭＳ Ｐゴシック" charset="0"/>
                  </a:defRPr>
                </a:lvl1pPr>
                <a:lvl2pPr marL="742950" indent="-28575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2pPr>
                <a:lvl3pPr marL="11430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3pPr>
                <a:lvl4pPr marL="16002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4pPr>
                <a:lvl5pPr marL="2057400" indent="-228600"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 i="1">
                    <a:solidFill>
                      <a:schemeClr val="tx1"/>
                    </a:solidFill>
                    <a:latin typeface="Comic Sans MS" charset="0"/>
                    <a:ea typeface="ＭＳ Ｐゴシック" charset="0"/>
                  </a:defRPr>
                </a:lvl9pPr>
              </a:lstStyle>
              <a:p>
                <a:pPr marL="0" marR="0" lvl="0" indent="0" algn="ctr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2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</a:rPr>
                  <a:t>CS (VLAN ports 9-15)</a:t>
                </a:r>
              </a:p>
            </p:txBody>
          </p:sp>
          <p:grpSp>
            <p:nvGrpSpPr>
              <p:cNvPr id="77" name="Group 44">
                <a:extLst>
                  <a:ext uri="{FF2B5EF4-FFF2-40B4-BE49-F238E27FC236}">
                    <a16:creationId xmlns:a16="http://schemas.microsoft.com/office/drawing/2014/main" id="{857B82F9-BC56-1F77-6A03-3D069CD20EDC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000524" y="5430406"/>
                <a:ext cx="609600" cy="558800"/>
                <a:chOff x="-44" y="1473"/>
                <a:chExt cx="981" cy="1105"/>
              </a:xfrm>
            </p:grpSpPr>
            <p:pic>
              <p:nvPicPr>
                <p:cNvPr id="92" name="Picture 45" descr="desktop_computer_stylized_medium">
                  <a:extLst>
                    <a:ext uri="{FF2B5EF4-FFF2-40B4-BE49-F238E27FC236}">
                      <a16:creationId xmlns:a16="http://schemas.microsoft.com/office/drawing/2014/main" id="{07EF2F51-0CB7-51E2-48A2-C3702D03A959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93" name="Freeform 46">
                  <a:extLst>
                    <a:ext uri="{FF2B5EF4-FFF2-40B4-BE49-F238E27FC236}">
                      <a16:creationId xmlns:a16="http://schemas.microsoft.com/office/drawing/2014/main" id="{DBEBE631-C484-33C9-F168-636CD86C5BAE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78" name="Group 44">
                <a:extLst>
                  <a:ext uri="{FF2B5EF4-FFF2-40B4-BE49-F238E27FC236}">
                    <a16:creationId xmlns:a16="http://schemas.microsoft.com/office/drawing/2014/main" id="{BE767E77-D81F-9A71-1FE7-E6014A9DE67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9515751" y="5436316"/>
                <a:ext cx="609600" cy="558800"/>
                <a:chOff x="-44" y="1473"/>
                <a:chExt cx="981" cy="1105"/>
              </a:xfrm>
            </p:grpSpPr>
            <p:pic>
              <p:nvPicPr>
                <p:cNvPr id="90" name="Picture 45" descr="desktop_computer_stylized_medium">
                  <a:extLst>
                    <a:ext uri="{FF2B5EF4-FFF2-40B4-BE49-F238E27FC236}">
                      <a16:creationId xmlns:a16="http://schemas.microsoft.com/office/drawing/2014/main" id="{FE87D671-C1D3-DAB7-1DCC-8503D9499CE6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91" name="Freeform 46">
                  <a:extLst>
                    <a:ext uri="{FF2B5EF4-FFF2-40B4-BE49-F238E27FC236}">
                      <a16:creationId xmlns:a16="http://schemas.microsoft.com/office/drawing/2014/main" id="{DBCD081F-B95F-79E5-7899-2DE8276D3B23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  <p:grpSp>
            <p:nvGrpSpPr>
              <p:cNvPr id="79" name="Group 78">
                <a:extLst>
                  <a:ext uri="{FF2B5EF4-FFF2-40B4-BE49-F238E27FC236}">
                    <a16:creationId xmlns:a16="http://schemas.microsoft.com/office/drawing/2014/main" id="{3365B7FF-D629-E4A6-F8F7-DA149B802FD3}"/>
                  </a:ext>
                </a:extLst>
              </p:cNvPr>
              <p:cNvGrpSpPr/>
              <p:nvPr/>
            </p:nvGrpSpPr>
            <p:grpSpPr>
              <a:xfrm>
                <a:off x="9202354" y="4515000"/>
                <a:ext cx="1206122" cy="410624"/>
                <a:chOff x="7399107" y="1365161"/>
                <a:chExt cx="2388836" cy="732595"/>
              </a:xfrm>
            </p:grpSpPr>
            <p:sp>
              <p:nvSpPr>
                <p:cNvPr id="84" name="Freeform 675">
                  <a:extLst>
                    <a:ext uri="{FF2B5EF4-FFF2-40B4-BE49-F238E27FC236}">
                      <a16:creationId xmlns:a16="http://schemas.microsoft.com/office/drawing/2014/main" id="{3880559C-D48A-E58D-EAFA-AF566DC5049A}"/>
                    </a:ext>
                  </a:extLst>
                </p:cNvPr>
                <p:cNvSpPr/>
                <p:nvPr/>
              </p:nvSpPr>
              <p:spPr>
                <a:xfrm>
                  <a:off x="7399107" y="1365161"/>
                  <a:ext cx="2388836" cy="732595"/>
                </a:xfrm>
                <a:custGeom>
                  <a:avLst/>
                  <a:gdLst>
                    <a:gd name="connsiteX0" fmla="*/ 0 w 3783724"/>
                    <a:gd name="connsiteY0" fmla="*/ 1313793 h 1324303"/>
                    <a:gd name="connsiteX1" fmla="*/ 0 w 3783724"/>
                    <a:gd name="connsiteY1" fmla="*/ 1313793 h 1324303"/>
                    <a:gd name="connsiteX2" fmla="*/ 252248 w 3783724"/>
                    <a:gd name="connsiteY2" fmla="*/ 0 h 1324303"/>
                    <a:gd name="connsiteX3" fmla="*/ 3415862 w 3783724"/>
                    <a:gd name="connsiteY3" fmla="*/ 21020 h 1324303"/>
                    <a:gd name="connsiteX4" fmla="*/ 3783724 w 3783724"/>
                    <a:gd name="connsiteY4" fmla="*/ 1324303 h 1324303"/>
                    <a:gd name="connsiteX5" fmla="*/ 0 w 3783724"/>
                    <a:gd name="connsiteY5" fmla="*/ 1313793 h 1324303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3783724" h="1324303">
                      <a:moveTo>
                        <a:pt x="0" y="1313793"/>
                      </a:moveTo>
                      <a:lnTo>
                        <a:pt x="0" y="1313793"/>
                      </a:lnTo>
                      <a:lnTo>
                        <a:pt x="252248" y="0"/>
                      </a:lnTo>
                      <a:lnTo>
                        <a:pt x="3415862" y="21020"/>
                      </a:lnTo>
                      <a:lnTo>
                        <a:pt x="3783724" y="1324303"/>
                      </a:lnTo>
                      <a:lnTo>
                        <a:pt x="0" y="1313793"/>
                      </a:lnTo>
                      <a:close/>
                    </a:path>
                  </a:pathLst>
                </a:custGeom>
                <a:solidFill>
                  <a:srgbClr val="B8C2C9"/>
                </a:solidFill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grpSp>
              <p:nvGrpSpPr>
                <p:cNvPr id="85" name="Group 84">
                  <a:extLst>
                    <a:ext uri="{FF2B5EF4-FFF2-40B4-BE49-F238E27FC236}">
                      <a16:creationId xmlns:a16="http://schemas.microsoft.com/office/drawing/2014/main" id="{3AAEC516-C2DD-8B5C-928E-C5AAC646DFF8}"/>
                    </a:ext>
                  </a:extLst>
                </p:cNvPr>
                <p:cNvGrpSpPr/>
                <p:nvPr/>
              </p:nvGrpSpPr>
              <p:grpSpPr>
                <a:xfrm>
                  <a:off x="7564998" y="1450537"/>
                  <a:ext cx="2021605" cy="589765"/>
                  <a:chOff x="7939341" y="3037317"/>
                  <a:chExt cx="897649" cy="353919"/>
                </a:xfrm>
              </p:grpSpPr>
              <p:sp>
                <p:nvSpPr>
                  <p:cNvPr id="86" name="Freeform 677">
                    <a:extLst>
                      <a:ext uri="{FF2B5EF4-FFF2-40B4-BE49-F238E27FC236}">
                        <a16:creationId xmlns:a16="http://schemas.microsoft.com/office/drawing/2014/main" id="{8305FFFF-AC42-A050-D138-3EE9AA7B8E99}"/>
                      </a:ext>
                    </a:extLst>
                  </p:cNvPr>
                  <p:cNvSpPr/>
                  <p:nvPr/>
                </p:nvSpPr>
                <p:spPr>
                  <a:xfrm>
                    <a:off x="7964170" y="3037317"/>
                    <a:ext cx="849158" cy="198115"/>
                  </a:xfrm>
                  <a:custGeom>
                    <a:avLst/>
                    <a:gdLst>
                      <a:gd name="connsiteX0" fmla="*/ 3725333 w 4588933"/>
                      <a:gd name="connsiteY0" fmla="*/ 0 h 1049866"/>
                      <a:gd name="connsiteX1" fmla="*/ 4588933 w 4588933"/>
                      <a:gd name="connsiteY1" fmla="*/ 270933 h 1049866"/>
                      <a:gd name="connsiteX2" fmla="*/ 3962400 w 4588933"/>
                      <a:gd name="connsiteY2" fmla="*/ 541866 h 1049866"/>
                      <a:gd name="connsiteX3" fmla="*/ 3742267 w 4588933"/>
                      <a:gd name="connsiteY3" fmla="*/ 457200 h 1049866"/>
                      <a:gd name="connsiteX4" fmla="*/ 2269067 w 4588933"/>
                      <a:gd name="connsiteY4" fmla="*/ 1049866 h 1049866"/>
                      <a:gd name="connsiteX5" fmla="*/ 880533 w 4588933"/>
                      <a:gd name="connsiteY5" fmla="*/ 457200 h 1049866"/>
                      <a:gd name="connsiteX6" fmla="*/ 592667 w 4588933"/>
                      <a:gd name="connsiteY6" fmla="*/ 541866 h 1049866"/>
                      <a:gd name="connsiteX7" fmla="*/ 0 w 4588933"/>
                      <a:gd name="connsiteY7" fmla="*/ 254000 h 1049866"/>
                      <a:gd name="connsiteX8" fmla="*/ 880533 w 4588933"/>
                      <a:gd name="connsiteY8" fmla="*/ 16933 h 1049866"/>
                      <a:gd name="connsiteX9" fmla="*/ 2302933 w 4588933"/>
                      <a:gd name="connsiteY9" fmla="*/ 626533 h 1049866"/>
                      <a:gd name="connsiteX10" fmla="*/ 3725333 w 4588933"/>
                      <a:gd name="connsiteY10" fmla="*/ 0 h 1049866"/>
                      <a:gd name="connsiteX0" fmla="*/ 3725333 w 4641485"/>
                      <a:gd name="connsiteY0" fmla="*/ 0 h 1049866"/>
                      <a:gd name="connsiteX1" fmla="*/ 4641485 w 4641485"/>
                      <a:gd name="connsiteY1" fmla="*/ 239402 h 1049866"/>
                      <a:gd name="connsiteX2" fmla="*/ 3962400 w 4641485"/>
                      <a:gd name="connsiteY2" fmla="*/ 541866 h 1049866"/>
                      <a:gd name="connsiteX3" fmla="*/ 3742267 w 4641485"/>
                      <a:gd name="connsiteY3" fmla="*/ 457200 h 1049866"/>
                      <a:gd name="connsiteX4" fmla="*/ 2269067 w 4641485"/>
                      <a:gd name="connsiteY4" fmla="*/ 1049866 h 1049866"/>
                      <a:gd name="connsiteX5" fmla="*/ 880533 w 4641485"/>
                      <a:gd name="connsiteY5" fmla="*/ 457200 h 1049866"/>
                      <a:gd name="connsiteX6" fmla="*/ 592667 w 4641485"/>
                      <a:gd name="connsiteY6" fmla="*/ 541866 h 1049866"/>
                      <a:gd name="connsiteX7" fmla="*/ 0 w 4641485"/>
                      <a:gd name="connsiteY7" fmla="*/ 254000 h 1049866"/>
                      <a:gd name="connsiteX8" fmla="*/ 880533 w 4641485"/>
                      <a:gd name="connsiteY8" fmla="*/ 16933 h 1049866"/>
                      <a:gd name="connsiteX9" fmla="*/ 2302933 w 4641485"/>
                      <a:gd name="connsiteY9" fmla="*/ 626533 h 1049866"/>
                      <a:gd name="connsiteX10" fmla="*/ 3725333 w 4641485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73798 w 4673016"/>
                      <a:gd name="connsiteY3" fmla="*/ 45720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84308 w 4673016"/>
                      <a:gd name="connsiteY3" fmla="*/ 404648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34464 w 4673016"/>
                      <a:gd name="connsiteY9" fmla="*/ 62653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32979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794818 w 4673016"/>
                      <a:gd name="connsiteY3" fmla="*/ 436179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  <a:gd name="connsiteX0" fmla="*/ 3756864 w 4673016"/>
                      <a:gd name="connsiteY0" fmla="*/ 0 h 1049866"/>
                      <a:gd name="connsiteX1" fmla="*/ 4673016 w 4673016"/>
                      <a:gd name="connsiteY1" fmla="*/ 239402 h 1049866"/>
                      <a:gd name="connsiteX2" fmla="*/ 3993931 w 4673016"/>
                      <a:gd name="connsiteY2" fmla="*/ 541866 h 1049866"/>
                      <a:gd name="connsiteX3" fmla="*/ 3815839 w 4673016"/>
                      <a:gd name="connsiteY3" fmla="*/ 467710 h 1049866"/>
                      <a:gd name="connsiteX4" fmla="*/ 2300598 w 4673016"/>
                      <a:gd name="connsiteY4" fmla="*/ 1049866 h 1049866"/>
                      <a:gd name="connsiteX5" fmla="*/ 912064 w 4673016"/>
                      <a:gd name="connsiteY5" fmla="*/ 457200 h 1049866"/>
                      <a:gd name="connsiteX6" fmla="*/ 624198 w 4673016"/>
                      <a:gd name="connsiteY6" fmla="*/ 541866 h 1049866"/>
                      <a:gd name="connsiteX7" fmla="*/ 0 w 4673016"/>
                      <a:gd name="connsiteY7" fmla="*/ 275021 h 1049866"/>
                      <a:gd name="connsiteX8" fmla="*/ 912064 w 4673016"/>
                      <a:gd name="connsiteY8" fmla="*/ 16933 h 1049866"/>
                      <a:gd name="connsiteX9" fmla="*/ 2323954 w 4673016"/>
                      <a:gd name="connsiteY9" fmla="*/ 616023 h 1049866"/>
                      <a:gd name="connsiteX10" fmla="*/ 3756864 w 4673016"/>
                      <a:gd name="connsiteY10" fmla="*/ 0 h 104986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</a:cxnLst>
                    <a:rect l="l" t="t" r="r" b="b"/>
                    <a:pathLst>
                      <a:path w="4673016" h="1049866">
                        <a:moveTo>
                          <a:pt x="3756864" y="0"/>
                        </a:moveTo>
                        <a:lnTo>
                          <a:pt x="4673016" y="239402"/>
                        </a:lnTo>
                        <a:lnTo>
                          <a:pt x="3993931" y="541866"/>
                        </a:lnTo>
                        <a:lnTo>
                          <a:pt x="3815839" y="467710"/>
                        </a:lnTo>
                        <a:lnTo>
                          <a:pt x="2300598" y="1049866"/>
                        </a:lnTo>
                        <a:lnTo>
                          <a:pt x="912064" y="457200"/>
                        </a:lnTo>
                        <a:lnTo>
                          <a:pt x="624198" y="541866"/>
                        </a:lnTo>
                        <a:lnTo>
                          <a:pt x="0" y="275021"/>
                        </a:lnTo>
                        <a:lnTo>
                          <a:pt x="912064" y="16933"/>
                        </a:lnTo>
                        <a:lnTo>
                          <a:pt x="2323954" y="616023"/>
                        </a:lnTo>
                        <a:lnTo>
                          <a:pt x="3756864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7" name="Freeform 678">
                    <a:extLst>
                      <a:ext uri="{FF2B5EF4-FFF2-40B4-BE49-F238E27FC236}">
                        <a16:creationId xmlns:a16="http://schemas.microsoft.com/office/drawing/2014/main" id="{E0EF3171-CE20-2B80-0AB1-2F156747AD3B}"/>
                      </a:ext>
                    </a:extLst>
                  </p:cNvPr>
                  <p:cNvSpPr/>
                  <p:nvPr/>
                </p:nvSpPr>
                <p:spPr>
                  <a:xfrm>
                    <a:off x="8519948" y="3206783"/>
                    <a:ext cx="317042" cy="170569"/>
                  </a:xfrm>
                  <a:custGeom>
                    <a:avLst/>
                    <a:gdLst>
                      <a:gd name="connsiteX0" fmla="*/ 21021 w 1744718"/>
                      <a:gd name="connsiteY0" fmla="*/ 0 h 903890"/>
                      <a:gd name="connsiteX1" fmla="*/ 1744718 w 1744718"/>
                      <a:gd name="connsiteY1" fmla="*/ 693683 h 903890"/>
                      <a:gd name="connsiteX2" fmla="*/ 1145628 w 1744718"/>
                      <a:gd name="connsiteY2" fmla="*/ 903890 h 903890"/>
                      <a:gd name="connsiteX3" fmla="*/ 0 w 1744718"/>
                      <a:gd name="connsiteY3" fmla="*/ 451945 h 903890"/>
                      <a:gd name="connsiteX4" fmla="*/ 21021 w 1744718"/>
                      <a:gd name="connsiteY4" fmla="*/ 0 h 90389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44718" h="903890">
                        <a:moveTo>
                          <a:pt x="21021" y="0"/>
                        </a:moveTo>
                        <a:lnTo>
                          <a:pt x="1744718" y="693683"/>
                        </a:lnTo>
                        <a:lnTo>
                          <a:pt x="1145628" y="903890"/>
                        </a:lnTo>
                        <a:lnTo>
                          <a:pt x="0" y="451945"/>
                        </a:lnTo>
                        <a:lnTo>
                          <a:pt x="21021" y="0"/>
                        </a:lnTo>
                        <a:close/>
                      </a:path>
                    </a:pathLst>
                  </a:custGeom>
                  <a:solidFill>
                    <a:srgbClr val="0000A3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8" name="Freeform 679">
                    <a:extLst>
                      <a:ext uri="{FF2B5EF4-FFF2-40B4-BE49-F238E27FC236}">
                        <a16:creationId xmlns:a16="http://schemas.microsoft.com/office/drawing/2014/main" id="{5565BA1D-40AF-86F1-CCC5-626F7D492896}"/>
                      </a:ext>
                    </a:extLst>
                  </p:cNvPr>
                  <p:cNvSpPr/>
                  <p:nvPr/>
                </p:nvSpPr>
                <p:spPr>
                  <a:xfrm>
                    <a:off x="7939341" y="3206783"/>
                    <a:ext cx="311312" cy="168585"/>
                  </a:xfrm>
                  <a:custGeom>
                    <a:avLst/>
                    <a:gdLst>
                      <a:gd name="connsiteX0" fmla="*/ 1702676 w 1713187"/>
                      <a:gd name="connsiteY0" fmla="*/ 0 h 893380"/>
                      <a:gd name="connsiteX1" fmla="*/ 1713187 w 1713187"/>
                      <a:gd name="connsiteY1" fmla="*/ 472966 h 893380"/>
                      <a:gd name="connsiteX2" fmla="*/ 578069 w 1713187"/>
                      <a:gd name="connsiteY2" fmla="*/ 893380 h 893380"/>
                      <a:gd name="connsiteX3" fmla="*/ 0 w 1713187"/>
                      <a:gd name="connsiteY3" fmla="*/ 693683 h 893380"/>
                      <a:gd name="connsiteX4" fmla="*/ 1702676 w 1713187"/>
                      <a:gd name="connsiteY4" fmla="*/ 0 h 89338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713187" h="893380">
                        <a:moveTo>
                          <a:pt x="1702676" y="0"/>
                        </a:moveTo>
                        <a:lnTo>
                          <a:pt x="1713187" y="472966"/>
                        </a:lnTo>
                        <a:lnTo>
                          <a:pt x="578069" y="893380"/>
                        </a:lnTo>
                        <a:lnTo>
                          <a:pt x="0" y="693683"/>
                        </a:lnTo>
                        <a:lnTo>
                          <a:pt x="1702676" y="0"/>
                        </a:lnTo>
                        <a:close/>
                      </a:path>
                    </a:pathLst>
                  </a:custGeom>
                  <a:solidFill>
                    <a:srgbClr val="0000A8"/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  <p:sp>
                <p:nvSpPr>
                  <p:cNvPr id="89" name="Freeform 680">
                    <a:extLst>
                      <a:ext uri="{FF2B5EF4-FFF2-40B4-BE49-F238E27FC236}">
                        <a16:creationId xmlns:a16="http://schemas.microsoft.com/office/drawing/2014/main" id="{5CBA7C2A-044B-3823-9CF9-8DE6E919EE0B}"/>
                      </a:ext>
                    </a:extLst>
                  </p:cNvPr>
                  <p:cNvSpPr/>
                  <p:nvPr/>
                </p:nvSpPr>
                <p:spPr>
                  <a:xfrm>
                    <a:off x="8047413" y="3123483"/>
                    <a:ext cx="676892" cy="267753"/>
                  </a:xfrm>
                  <a:custGeom>
                    <a:avLst/>
                    <a:gdLst>
                      <a:gd name="connsiteX0" fmla="*/ 599089 w 4162096"/>
                      <a:gd name="connsiteY0" fmla="*/ 273269 h 1618593"/>
                      <a:gd name="connsiteX1" fmla="*/ 882869 w 4162096"/>
                      <a:gd name="connsiteY1" fmla="*/ 199697 h 1618593"/>
                      <a:gd name="connsiteX2" fmla="*/ 2312276 w 4162096"/>
                      <a:gd name="connsiteY2" fmla="*/ 798786 h 1618593"/>
                      <a:gd name="connsiteX3" fmla="*/ 3794234 w 4162096"/>
                      <a:gd name="connsiteY3" fmla="*/ 199697 h 1618593"/>
                      <a:gd name="connsiteX4" fmla="*/ 4014951 w 4162096"/>
                      <a:gd name="connsiteY4" fmla="*/ 273269 h 1618593"/>
                      <a:gd name="connsiteX5" fmla="*/ 3058510 w 4162096"/>
                      <a:gd name="connsiteY5" fmla="*/ 641131 h 1618593"/>
                      <a:gd name="connsiteX6" fmla="*/ 3026979 w 4162096"/>
                      <a:gd name="connsiteY6" fmla="*/ 1114097 h 1618593"/>
                      <a:gd name="connsiteX7" fmla="*/ 4162096 w 4162096"/>
                      <a:gd name="connsiteY7" fmla="*/ 1545021 h 1618593"/>
                      <a:gd name="connsiteX8" fmla="*/ 3878317 w 4162096"/>
                      <a:gd name="connsiteY8" fmla="*/ 1608083 h 1618593"/>
                      <a:gd name="connsiteX9" fmla="*/ 2301765 w 4162096"/>
                      <a:gd name="connsiteY9" fmla="*/ 945931 h 1618593"/>
                      <a:gd name="connsiteX10" fmla="*/ 693682 w 4162096"/>
                      <a:gd name="connsiteY10" fmla="*/ 1618593 h 1618593"/>
                      <a:gd name="connsiteX11" fmla="*/ 430924 w 4162096"/>
                      <a:gd name="connsiteY11" fmla="*/ 1524000 h 1618593"/>
                      <a:gd name="connsiteX12" fmla="*/ 1576551 w 4162096"/>
                      <a:gd name="connsiteY12" fmla="*/ 1082566 h 1618593"/>
                      <a:gd name="connsiteX13" fmla="*/ 1545020 w 4162096"/>
                      <a:gd name="connsiteY13" fmla="*/ 609600 h 1618593"/>
                      <a:gd name="connsiteX14" fmla="*/ 0 w 4162096"/>
                      <a:gd name="connsiteY14" fmla="*/ 0 h 1618593"/>
                      <a:gd name="connsiteX15" fmla="*/ 872358 w 4162096"/>
                      <a:gd name="connsiteY15" fmla="*/ 210207 h 1618593"/>
                      <a:gd name="connsiteX16" fmla="*/ 872358 w 4162096"/>
                      <a:gd name="connsiteY16" fmla="*/ 210207 h 1618593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15" fmla="*/ 441434 w 3731172"/>
                      <a:gd name="connsiteY15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441434 w 3731172"/>
                      <a:gd name="connsiteY14" fmla="*/ 10510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357351 w 3731172"/>
                      <a:gd name="connsiteY14" fmla="*/ 115613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0990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47144 w 3731172"/>
                      <a:gd name="connsiteY14" fmla="*/ 6306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14096 w 3731172"/>
                      <a:gd name="connsiteY13" fmla="*/ 420413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56137 w 3731172"/>
                      <a:gd name="connsiteY13" fmla="*/ 441434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882869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68165 w 3731172"/>
                      <a:gd name="connsiteY0" fmla="*/ 73572 h 1418896"/>
                      <a:gd name="connsiteX1" fmla="*/ 451945 w 3731172"/>
                      <a:gd name="connsiteY1" fmla="*/ 0 h 1418896"/>
                      <a:gd name="connsiteX2" fmla="*/ 1881352 w 3731172"/>
                      <a:gd name="connsiteY2" fmla="*/ 599089 h 1418896"/>
                      <a:gd name="connsiteX3" fmla="*/ 3363310 w 3731172"/>
                      <a:gd name="connsiteY3" fmla="*/ 0 h 1418896"/>
                      <a:gd name="connsiteX4" fmla="*/ 3584027 w 3731172"/>
                      <a:gd name="connsiteY4" fmla="*/ 73572 h 1418896"/>
                      <a:gd name="connsiteX5" fmla="*/ 2627586 w 3731172"/>
                      <a:gd name="connsiteY5" fmla="*/ 441434 h 1418896"/>
                      <a:gd name="connsiteX6" fmla="*/ 2596055 w 3731172"/>
                      <a:gd name="connsiteY6" fmla="*/ 914400 h 1418896"/>
                      <a:gd name="connsiteX7" fmla="*/ 3731172 w 3731172"/>
                      <a:gd name="connsiteY7" fmla="*/ 1345324 h 1418896"/>
                      <a:gd name="connsiteX8" fmla="*/ 3447393 w 3731172"/>
                      <a:gd name="connsiteY8" fmla="*/ 1408386 h 1418896"/>
                      <a:gd name="connsiteX9" fmla="*/ 1870841 w 3731172"/>
                      <a:gd name="connsiteY9" fmla="*/ 746234 h 1418896"/>
                      <a:gd name="connsiteX10" fmla="*/ 262758 w 3731172"/>
                      <a:gd name="connsiteY10" fmla="*/ 1418896 h 1418896"/>
                      <a:gd name="connsiteX11" fmla="*/ 0 w 3731172"/>
                      <a:gd name="connsiteY11" fmla="*/ 1324303 h 1418896"/>
                      <a:gd name="connsiteX12" fmla="*/ 1145627 w 3731172"/>
                      <a:gd name="connsiteY12" fmla="*/ 903890 h 1418896"/>
                      <a:gd name="connsiteX13" fmla="*/ 1145626 w 3731172"/>
                      <a:gd name="connsiteY13" fmla="*/ 451945 h 1418896"/>
                      <a:gd name="connsiteX14" fmla="*/ 189185 w 3731172"/>
                      <a:gd name="connsiteY14" fmla="*/ 84081 h 1418896"/>
                      <a:gd name="connsiteX15" fmla="*/ 168165 w 3731172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575034 w 3710151"/>
                      <a:gd name="connsiteY6" fmla="*/ 91440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06565 w 3710151"/>
                      <a:gd name="connsiteY6" fmla="*/ 924910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06565 w 3710151"/>
                      <a:gd name="connsiteY5" fmla="*/ 441434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5151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60331 w 3710151"/>
                      <a:gd name="connsiteY2" fmla="*/ 599089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124605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12460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47144 w 3710151"/>
                      <a:gd name="connsiteY0" fmla="*/ 73572 h 1418896"/>
                      <a:gd name="connsiteX1" fmla="*/ 430924 w 3710151"/>
                      <a:gd name="connsiteY1" fmla="*/ 0 h 1418896"/>
                      <a:gd name="connsiteX2" fmla="*/ 1838028 w 3710151"/>
                      <a:gd name="connsiteY2" fmla="*/ 591655 h 1418896"/>
                      <a:gd name="connsiteX3" fmla="*/ 3342289 w 3710151"/>
                      <a:gd name="connsiteY3" fmla="*/ 0 h 1418896"/>
                      <a:gd name="connsiteX4" fmla="*/ 3563006 w 3710151"/>
                      <a:gd name="connsiteY4" fmla="*/ 73572 h 1418896"/>
                      <a:gd name="connsiteX5" fmla="*/ 2617717 w 3710151"/>
                      <a:gd name="connsiteY5" fmla="*/ 448868 h 1418896"/>
                      <a:gd name="connsiteX6" fmla="*/ 2610282 w 3710151"/>
                      <a:gd name="connsiteY6" fmla="*/ 902607 h 1418896"/>
                      <a:gd name="connsiteX7" fmla="*/ 3710151 w 3710151"/>
                      <a:gd name="connsiteY7" fmla="*/ 1345324 h 1418896"/>
                      <a:gd name="connsiteX8" fmla="*/ 3426372 w 3710151"/>
                      <a:gd name="connsiteY8" fmla="*/ 1408386 h 1418896"/>
                      <a:gd name="connsiteX9" fmla="*/ 1849820 w 3710151"/>
                      <a:gd name="connsiteY9" fmla="*/ 746234 h 1418896"/>
                      <a:gd name="connsiteX10" fmla="*/ 241737 w 3710151"/>
                      <a:gd name="connsiteY10" fmla="*/ 1418896 h 1418896"/>
                      <a:gd name="connsiteX11" fmla="*/ 0 w 3710151"/>
                      <a:gd name="connsiteY11" fmla="*/ 1334814 h 1418896"/>
                      <a:gd name="connsiteX12" fmla="*/ 1098586 w 3710151"/>
                      <a:gd name="connsiteY12" fmla="*/ 903890 h 1418896"/>
                      <a:gd name="connsiteX13" fmla="*/ 1087434 w 3710151"/>
                      <a:gd name="connsiteY13" fmla="*/ 451945 h 1418896"/>
                      <a:gd name="connsiteX14" fmla="*/ 168164 w 3710151"/>
                      <a:gd name="connsiteY14" fmla="*/ 84081 h 1418896"/>
                      <a:gd name="connsiteX15" fmla="*/ 147144 w 3710151"/>
                      <a:gd name="connsiteY15" fmla="*/ 73572 h 1418896"/>
                      <a:gd name="connsiteX0" fmla="*/ 162012 w 3725019"/>
                      <a:gd name="connsiteY0" fmla="*/ 73572 h 1418896"/>
                      <a:gd name="connsiteX1" fmla="*/ 445792 w 3725019"/>
                      <a:gd name="connsiteY1" fmla="*/ 0 h 1418896"/>
                      <a:gd name="connsiteX2" fmla="*/ 1852896 w 3725019"/>
                      <a:gd name="connsiteY2" fmla="*/ 591655 h 1418896"/>
                      <a:gd name="connsiteX3" fmla="*/ 3357157 w 3725019"/>
                      <a:gd name="connsiteY3" fmla="*/ 0 h 1418896"/>
                      <a:gd name="connsiteX4" fmla="*/ 3577874 w 3725019"/>
                      <a:gd name="connsiteY4" fmla="*/ 73572 h 1418896"/>
                      <a:gd name="connsiteX5" fmla="*/ 2632585 w 3725019"/>
                      <a:gd name="connsiteY5" fmla="*/ 448868 h 1418896"/>
                      <a:gd name="connsiteX6" fmla="*/ 2625150 w 3725019"/>
                      <a:gd name="connsiteY6" fmla="*/ 902607 h 1418896"/>
                      <a:gd name="connsiteX7" fmla="*/ 3725019 w 3725019"/>
                      <a:gd name="connsiteY7" fmla="*/ 1345324 h 1418896"/>
                      <a:gd name="connsiteX8" fmla="*/ 3441240 w 3725019"/>
                      <a:gd name="connsiteY8" fmla="*/ 1408386 h 1418896"/>
                      <a:gd name="connsiteX9" fmla="*/ 1864688 w 3725019"/>
                      <a:gd name="connsiteY9" fmla="*/ 746234 h 1418896"/>
                      <a:gd name="connsiteX10" fmla="*/ 256605 w 3725019"/>
                      <a:gd name="connsiteY10" fmla="*/ 1418896 h 1418896"/>
                      <a:gd name="connsiteX11" fmla="*/ 0 w 3725019"/>
                      <a:gd name="connsiteY11" fmla="*/ 1331097 h 1418896"/>
                      <a:gd name="connsiteX12" fmla="*/ 1113454 w 3725019"/>
                      <a:gd name="connsiteY12" fmla="*/ 903890 h 1418896"/>
                      <a:gd name="connsiteX13" fmla="*/ 1102302 w 3725019"/>
                      <a:gd name="connsiteY13" fmla="*/ 451945 h 1418896"/>
                      <a:gd name="connsiteX14" fmla="*/ 183032 w 3725019"/>
                      <a:gd name="connsiteY14" fmla="*/ 84081 h 1418896"/>
                      <a:gd name="connsiteX15" fmla="*/ 162012 w 3725019"/>
                      <a:gd name="connsiteY15" fmla="*/ 73572 h 141889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</a:cxnLst>
                    <a:rect l="l" t="t" r="r" b="b"/>
                    <a:pathLst>
                      <a:path w="3725019" h="1418896">
                        <a:moveTo>
                          <a:pt x="162012" y="73572"/>
                        </a:moveTo>
                        <a:lnTo>
                          <a:pt x="445792" y="0"/>
                        </a:lnTo>
                        <a:lnTo>
                          <a:pt x="1852896" y="591655"/>
                        </a:lnTo>
                        <a:lnTo>
                          <a:pt x="3357157" y="0"/>
                        </a:lnTo>
                        <a:lnTo>
                          <a:pt x="3577874" y="73572"/>
                        </a:lnTo>
                        <a:lnTo>
                          <a:pt x="2632585" y="448868"/>
                        </a:lnTo>
                        <a:lnTo>
                          <a:pt x="2625150" y="902607"/>
                        </a:lnTo>
                        <a:lnTo>
                          <a:pt x="3725019" y="1345324"/>
                        </a:lnTo>
                        <a:lnTo>
                          <a:pt x="3441240" y="1408386"/>
                        </a:lnTo>
                        <a:lnTo>
                          <a:pt x="1864688" y="746234"/>
                        </a:lnTo>
                        <a:lnTo>
                          <a:pt x="256605" y="1418896"/>
                        </a:lnTo>
                        <a:lnTo>
                          <a:pt x="0" y="1331097"/>
                        </a:lnTo>
                        <a:lnTo>
                          <a:pt x="1113454" y="903890"/>
                        </a:lnTo>
                        <a:cubicBezTo>
                          <a:pt x="1113454" y="760249"/>
                          <a:pt x="1102302" y="595586"/>
                          <a:pt x="1102302" y="451945"/>
                        </a:cubicBezTo>
                        <a:lnTo>
                          <a:pt x="183032" y="84081"/>
                        </a:lnTo>
                        <a:cubicBezTo>
                          <a:pt x="26317" y="21019"/>
                          <a:pt x="169019" y="77075"/>
                          <a:pt x="162012" y="73572"/>
                        </a:cubicBezTo>
                        <a:close/>
                      </a:path>
                    </a:pathLst>
                  </a:custGeom>
                  <a:solidFill>
                    <a:schemeClr val="accent1">
                      <a:lumMod val="60000"/>
                      <a:lumOff val="40000"/>
                    </a:schemeClr>
                  </a:solidFill>
                  <a:ln w="12700"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en-US" sz="1800" b="0" i="0" u="none" strike="noStrike" kern="1200" cap="none" spc="0" normalizeH="0" baseline="0" noProof="0" dirty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Calibri" panose="020F0502020204030204"/>
                      <a:ea typeface="+mn-ea"/>
                      <a:cs typeface="+mn-cs"/>
                    </a:endParaRPr>
                  </a:p>
                </p:txBody>
              </p:sp>
            </p:grpSp>
          </p:grpSp>
          <p:sp>
            <p:nvSpPr>
              <p:cNvPr id="80" name="Line 70">
                <a:extLst>
                  <a:ext uri="{FF2B5EF4-FFF2-40B4-BE49-F238E27FC236}">
                    <a16:creationId xmlns:a16="http://schemas.microsoft.com/office/drawing/2014/main" id="{BA8F5FCB-7950-96BA-57E5-ED5B9ACFD8A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232595" y="5048617"/>
                <a:ext cx="479425" cy="60325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=""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charset="0"/>
                  <a:ea typeface="ＭＳ Ｐゴシック" charset="0"/>
                  <a:cs typeface="+mn-cs"/>
                </a:endParaRPr>
              </a:p>
            </p:txBody>
          </p:sp>
          <p:grpSp>
            <p:nvGrpSpPr>
              <p:cNvPr id="81" name="Group 44">
                <a:extLst>
                  <a:ext uri="{FF2B5EF4-FFF2-40B4-BE49-F238E27FC236}">
                    <a16:creationId xmlns:a16="http://schemas.microsoft.com/office/drawing/2014/main" id="{C4CB216E-4A17-C9B2-CA83-C89D63A9A86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0379352" y="5445308"/>
                <a:ext cx="609600" cy="558800"/>
                <a:chOff x="-44" y="1473"/>
                <a:chExt cx="981" cy="1105"/>
              </a:xfrm>
            </p:grpSpPr>
            <p:pic>
              <p:nvPicPr>
                <p:cNvPr id="82" name="Picture 45" descr="desktop_computer_stylized_medium">
                  <a:extLst>
                    <a:ext uri="{FF2B5EF4-FFF2-40B4-BE49-F238E27FC236}">
                      <a16:creationId xmlns:a16="http://schemas.microsoft.com/office/drawing/2014/main" id="{804FEC4B-512C-8E03-46F1-92A58BF8481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 flipH="1">
                  <a:off x="-44" y="1473"/>
                  <a:ext cx="981" cy="1105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=""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=""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83" name="Freeform 46">
                  <a:extLst>
                    <a:ext uri="{FF2B5EF4-FFF2-40B4-BE49-F238E27FC236}">
                      <a16:creationId xmlns:a16="http://schemas.microsoft.com/office/drawing/2014/main" id="{58D1C9F4-3C50-7C4A-BEEF-0B36491B703F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 flipH="1">
                  <a:off x="374" y="1579"/>
                  <a:ext cx="477" cy="506"/>
                </a:xfrm>
                <a:custGeom>
                  <a:avLst/>
                  <a:gdLst>
                    <a:gd name="T0" fmla="*/ 0 w 356"/>
                    <a:gd name="T1" fmla="*/ 0 h 368"/>
                    <a:gd name="T2" fmla="*/ 1736 w 356"/>
                    <a:gd name="T3" fmla="*/ 95 h 368"/>
                    <a:gd name="T4" fmla="*/ 2059 w 356"/>
                    <a:gd name="T5" fmla="*/ 1990 h 368"/>
                    <a:gd name="T6" fmla="*/ 454 w 356"/>
                    <a:gd name="T7" fmla="*/ 2489 h 368"/>
                    <a:gd name="T8" fmla="*/ 0 w 356"/>
                    <a:gd name="T9" fmla="*/ 0 h 36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0" t="0" r="r" b="b"/>
                  <a:pathLst>
                    <a:path w="356" h="368">
                      <a:moveTo>
                        <a:pt x="0" y="0"/>
                      </a:moveTo>
                      <a:lnTo>
                        <a:pt x="300" y="14"/>
                      </a:lnTo>
                      <a:lnTo>
                        <a:pt x="356" y="294"/>
                      </a:lnTo>
                      <a:lnTo>
                        <a:pt x="78" y="36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adFill rotWithShape="1">
                  <a:gsLst>
                    <a:gs pos="0">
                      <a:srgbClr val="000099"/>
                    </a:gs>
                    <a:gs pos="100000">
                      <a:srgbClr val="FFFFFF"/>
                    </a:gs>
                  </a:gsLst>
                  <a:lin ang="27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=""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=""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/>
                <a:lstStyle/>
                <a:p>
                  <a:pPr marL="0" marR="0" lvl="0" indent="0" algn="l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uLnTx/>
                    <a:uFillTx/>
                    <a:latin typeface="Arial" charset="0"/>
                    <a:ea typeface="ＭＳ Ｐゴシック" charset="0"/>
                    <a:cs typeface="+mn-cs"/>
                  </a:endParaRPr>
                </a:p>
              </p:txBody>
            </p:sp>
          </p:grpSp>
        </p:grpSp>
      </p:grp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65923DED-8574-A9E3-FADD-B25F2FD48DB6}"/>
                  </a:ext>
                </a:extLst>
              </p14:cNvPr>
              <p14:cNvContentPartPr/>
              <p14:nvPr/>
            </p14:nvContentPartPr>
            <p14:xfrm>
              <a:off x="7324560" y="2145960"/>
              <a:ext cx="2870640" cy="1167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65923DED-8574-A9E3-FADD-B25F2FD48DB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7315200" y="2136600"/>
                <a:ext cx="2889360" cy="1186560"/>
              </a:xfrm>
              <a:prstGeom prst="rect">
                <a:avLst/>
              </a:prstGeom>
            </p:spPr>
          </p:pic>
        </mc:Fallback>
      </mc:AlternateContent>
      <p:sp>
        <p:nvSpPr>
          <p:cNvPr id="154" name="TextBox 74">
            <a:extLst>
              <a:ext uri="{FF2B5EF4-FFF2-40B4-BE49-F238E27FC236}">
                <a16:creationId xmlns:a16="http://schemas.microsoft.com/office/drawing/2014/main" id="{9C5B0667-780A-9CC8-CC08-D77445B3FA73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220836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7D2121-7BC2-2F14-272C-2F058C1D3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Address resolution protocol (ARP)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BAD323-F770-A32F-5F83-CE1389180A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A wants to send a packet to C</a:t>
            </a:r>
          </a:p>
          <a:p>
            <a:r>
              <a:rPr lang="en-IN" dirty="0"/>
              <a:t>A wants to send a packet to B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0D5793BD-D95B-00D1-7BE3-8D4420AFCEA8}"/>
              </a:ext>
            </a:extLst>
          </p:cNvPr>
          <p:cNvCxnSpPr/>
          <p:nvPr/>
        </p:nvCxnSpPr>
        <p:spPr>
          <a:xfrm>
            <a:off x="4293702" y="5340624"/>
            <a:ext cx="3233531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 Box 4">
            <a:extLst>
              <a:ext uri="{FF2B5EF4-FFF2-40B4-BE49-F238E27FC236}">
                <a16:creationId xmlns:a16="http://schemas.microsoft.com/office/drawing/2014/main" id="{F183E6E8-E4C8-316E-ADE0-1283A59F6C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6545" y="4606786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A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rgbClr val="0000A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 Box 21">
            <a:extLst>
              <a:ext uri="{FF2B5EF4-FFF2-40B4-BE49-F238E27FC236}">
                <a16:creationId xmlns:a16="http://schemas.microsoft.com/office/drawing/2014/main" id="{271A8214-AEC3-E718-6D40-A4506FFD85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40945" y="5749508"/>
            <a:ext cx="158594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1A-23-F9-CD-06-9B</a:t>
            </a:r>
          </a:p>
        </p:txBody>
      </p:sp>
      <p:sp>
        <p:nvSpPr>
          <p:cNvPr id="7" name="Text Box 22">
            <a:extLst>
              <a:ext uri="{FF2B5EF4-FFF2-40B4-BE49-F238E27FC236}">
                <a16:creationId xmlns:a16="http://schemas.microsoft.com/office/drawing/2014/main" id="{6D4B7812-9637-B032-8600-69F321697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8582" y="5576471"/>
            <a:ext cx="14157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222.222.222.220</a:t>
            </a:r>
          </a:p>
        </p:txBody>
      </p:sp>
      <p:grpSp>
        <p:nvGrpSpPr>
          <p:cNvPr id="8" name="Group 23">
            <a:extLst>
              <a:ext uri="{FF2B5EF4-FFF2-40B4-BE49-F238E27FC236}">
                <a16:creationId xmlns:a16="http://schemas.microsoft.com/office/drawing/2014/main" id="{FD80F04A-9948-3AD2-CAF4-7F4D55DED8C6}"/>
              </a:ext>
            </a:extLst>
          </p:cNvPr>
          <p:cNvGrpSpPr>
            <a:grpSpLocks/>
          </p:cNvGrpSpPr>
          <p:nvPr/>
        </p:nvGrpSpPr>
        <p:grpSpPr bwMode="auto">
          <a:xfrm>
            <a:off x="3992226" y="6027746"/>
            <a:ext cx="1573213" cy="482601"/>
            <a:chOff x="1934" y="2405"/>
            <a:chExt cx="991" cy="304"/>
          </a:xfrm>
        </p:grpSpPr>
        <p:sp>
          <p:nvSpPr>
            <p:cNvPr id="9" name="Text Box 24">
              <a:extLst>
                <a:ext uri="{FF2B5EF4-FFF2-40B4-BE49-F238E27FC236}">
                  <a16:creationId xmlns:a16="http://schemas.microsoft.com/office/drawing/2014/main" id="{9C78A6EA-8D84-A3BD-6A26-89F527D21B0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4" y="2405"/>
              <a:ext cx="892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111.111.111.110</a:t>
              </a:r>
            </a:p>
          </p:txBody>
        </p:sp>
        <p:sp>
          <p:nvSpPr>
            <p:cNvPr id="10" name="Text Box 25">
              <a:extLst>
                <a:ext uri="{FF2B5EF4-FFF2-40B4-BE49-F238E27FC236}">
                  <a16:creationId xmlns:a16="http://schemas.microsoft.com/office/drawing/2014/main" id="{A43B5586-0573-F544-FAD5-04EBA8DDF51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38" y="2515"/>
              <a:ext cx="987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E6-E9-00-17-BB-4B</a:t>
              </a:r>
            </a:p>
          </p:txBody>
        </p:sp>
      </p:grpSp>
      <p:sp>
        <p:nvSpPr>
          <p:cNvPr id="11" name="Text Box 26">
            <a:extLst>
              <a:ext uri="{FF2B5EF4-FFF2-40B4-BE49-F238E27FC236}">
                <a16:creationId xmlns:a16="http://schemas.microsoft.com/office/drawing/2014/main" id="{3136B964-8053-43A0-8ADE-67AB498E6C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3382" y="6174597"/>
            <a:ext cx="163461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CC-49-DE-D0-AB-7D</a:t>
            </a:r>
          </a:p>
        </p:txBody>
      </p:sp>
      <p:sp>
        <p:nvSpPr>
          <p:cNvPr id="12" name="Text Box 27">
            <a:extLst>
              <a:ext uri="{FF2B5EF4-FFF2-40B4-BE49-F238E27FC236}">
                <a16:creationId xmlns:a16="http://schemas.microsoft.com/office/drawing/2014/main" id="{E81CF2D1-AE65-75B5-EE01-CD88A1CBC6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3407" y="5985684"/>
            <a:ext cx="14157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111.111.111.112</a:t>
            </a:r>
          </a:p>
        </p:txBody>
      </p:sp>
      <p:sp>
        <p:nvSpPr>
          <p:cNvPr id="13" name="Text Box 30">
            <a:extLst>
              <a:ext uri="{FF2B5EF4-FFF2-40B4-BE49-F238E27FC236}">
                <a16:creationId xmlns:a16="http://schemas.microsoft.com/office/drawing/2014/main" id="{92D643ED-2DB2-7C5D-CC65-90CA1AB02D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1438" y="5007006"/>
            <a:ext cx="14157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111.111.111.111</a:t>
            </a:r>
          </a:p>
        </p:txBody>
      </p:sp>
      <p:sp>
        <p:nvSpPr>
          <p:cNvPr id="14" name="Text Box 33">
            <a:extLst>
              <a:ext uri="{FF2B5EF4-FFF2-40B4-BE49-F238E27FC236}">
                <a16:creationId xmlns:a16="http://schemas.microsoft.com/office/drawing/2014/main" id="{9528BF08-EAB8-9F9E-8458-2C16794377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9535" y="5196273"/>
            <a:ext cx="1535998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74-29-9C-E8-FF-55</a:t>
            </a:r>
          </a:p>
        </p:txBody>
      </p:sp>
      <p:sp>
        <p:nvSpPr>
          <p:cNvPr id="15" name="Freeform 39">
            <a:extLst>
              <a:ext uri="{FF2B5EF4-FFF2-40B4-BE49-F238E27FC236}">
                <a16:creationId xmlns:a16="http://schemas.microsoft.com/office/drawing/2014/main" id="{8C5D2700-5AAA-5B54-B6A4-8ABB6F3BB79E}"/>
              </a:ext>
            </a:extLst>
          </p:cNvPr>
          <p:cNvSpPr>
            <a:spLocks/>
          </p:cNvSpPr>
          <p:nvPr/>
        </p:nvSpPr>
        <p:spPr bwMode="auto">
          <a:xfrm>
            <a:off x="3637582" y="4808121"/>
            <a:ext cx="839788" cy="1069975"/>
          </a:xfrm>
          <a:custGeom>
            <a:avLst/>
            <a:gdLst>
              <a:gd name="T0" fmla="*/ 2147483647 w 1005"/>
              <a:gd name="T1" fmla="*/ 2147483647 h 996"/>
              <a:gd name="T2" fmla="*/ 2147483647 w 1005"/>
              <a:gd name="T3" fmla="*/ 2147483647 h 996"/>
              <a:gd name="T4" fmla="*/ 2147483647 w 1005"/>
              <a:gd name="T5" fmla="*/ 2147483647 h 996"/>
              <a:gd name="T6" fmla="*/ 2147483647 w 1005"/>
              <a:gd name="T7" fmla="*/ 2147483647 h 996"/>
              <a:gd name="T8" fmla="*/ 2147483647 w 1005"/>
              <a:gd name="T9" fmla="*/ 2147483647 h 996"/>
              <a:gd name="T10" fmla="*/ 2147483647 w 1005"/>
              <a:gd name="T11" fmla="*/ 2147483647 h 996"/>
              <a:gd name="T12" fmla="*/ 2147483647 w 1005"/>
              <a:gd name="T13" fmla="*/ 2147483647 h 996"/>
              <a:gd name="T14" fmla="*/ 2147483647 w 1005"/>
              <a:gd name="T15" fmla="*/ 2147483647 h 996"/>
              <a:gd name="T16" fmla="*/ 2147483647 w 1005"/>
              <a:gd name="T17" fmla="*/ 2147483647 h 996"/>
              <a:gd name="T18" fmla="*/ 2147483647 w 1005"/>
              <a:gd name="T19" fmla="*/ 2147483647 h 996"/>
              <a:gd name="T20" fmla="*/ 2147483647 w 1005"/>
              <a:gd name="T21" fmla="*/ 2147483647 h 996"/>
              <a:gd name="T22" fmla="*/ 2147483647 w 1005"/>
              <a:gd name="T23" fmla="*/ 2147483647 h 996"/>
              <a:gd name="T24" fmla="*/ 2147483647 w 1005"/>
              <a:gd name="T25" fmla="*/ 2147483647 h 9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05" h="996">
                <a:moveTo>
                  <a:pt x="307" y="83"/>
                </a:moveTo>
                <a:cubicBezTo>
                  <a:pt x="218" y="117"/>
                  <a:pt x="182" y="156"/>
                  <a:pt x="134" y="227"/>
                </a:cubicBezTo>
                <a:cubicBezTo>
                  <a:pt x="86" y="298"/>
                  <a:pt x="38" y="426"/>
                  <a:pt x="19" y="507"/>
                </a:cubicBezTo>
                <a:cubicBezTo>
                  <a:pt x="0" y="588"/>
                  <a:pt x="8" y="648"/>
                  <a:pt x="19" y="716"/>
                </a:cubicBezTo>
                <a:cubicBezTo>
                  <a:pt x="30" y="784"/>
                  <a:pt x="54" y="873"/>
                  <a:pt x="84" y="918"/>
                </a:cubicBezTo>
                <a:cubicBezTo>
                  <a:pt x="114" y="963"/>
                  <a:pt x="148" y="984"/>
                  <a:pt x="199" y="990"/>
                </a:cubicBezTo>
                <a:cubicBezTo>
                  <a:pt x="250" y="996"/>
                  <a:pt x="310" y="961"/>
                  <a:pt x="393" y="954"/>
                </a:cubicBezTo>
                <a:cubicBezTo>
                  <a:pt x="476" y="947"/>
                  <a:pt x="614" y="967"/>
                  <a:pt x="696" y="947"/>
                </a:cubicBezTo>
                <a:cubicBezTo>
                  <a:pt x="778" y="927"/>
                  <a:pt x="833" y="898"/>
                  <a:pt x="883" y="831"/>
                </a:cubicBezTo>
                <a:cubicBezTo>
                  <a:pt x="933" y="764"/>
                  <a:pt x="991" y="644"/>
                  <a:pt x="998" y="543"/>
                </a:cubicBezTo>
                <a:cubicBezTo>
                  <a:pt x="1005" y="442"/>
                  <a:pt x="981" y="313"/>
                  <a:pt x="926" y="227"/>
                </a:cubicBezTo>
                <a:cubicBezTo>
                  <a:pt x="871" y="141"/>
                  <a:pt x="768" y="50"/>
                  <a:pt x="667" y="25"/>
                </a:cubicBezTo>
                <a:cubicBezTo>
                  <a:pt x="566" y="0"/>
                  <a:pt x="396" y="49"/>
                  <a:pt x="307" y="83"/>
                </a:cubicBezTo>
                <a:close/>
              </a:path>
            </a:pathLst>
          </a:custGeom>
          <a:solidFill>
            <a:srgbClr val="9CE0FA"/>
          </a:solidFill>
          <a:ln w="9525" cap="flat" cmpd="sng">
            <a:noFill/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Line 40">
            <a:extLst>
              <a:ext uri="{FF2B5EF4-FFF2-40B4-BE49-F238E27FC236}">
                <a16:creationId xmlns:a16="http://schemas.microsoft.com/office/drawing/2014/main" id="{0FCDC1DA-CC3E-8352-95EB-76D2584161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334370" y="4787483"/>
            <a:ext cx="438150" cy="230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Line 41">
            <a:extLst>
              <a:ext uri="{FF2B5EF4-FFF2-40B4-BE49-F238E27FC236}">
                <a16:creationId xmlns:a16="http://schemas.microsoft.com/office/drawing/2014/main" id="{9DF29DED-7BBD-32AE-E26B-C8807D2054A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06935" y="5732045"/>
            <a:ext cx="283036" cy="5444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Line 44">
            <a:extLst>
              <a:ext uri="{FF2B5EF4-FFF2-40B4-BE49-F238E27FC236}">
                <a16:creationId xmlns:a16="http://schemas.microsoft.com/office/drawing/2014/main" id="{C324036F-1F8B-C025-76D3-CF64CA7D589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342282" y="5842809"/>
            <a:ext cx="0" cy="1635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Line 45">
            <a:extLst>
              <a:ext uri="{FF2B5EF4-FFF2-40B4-BE49-F238E27FC236}">
                <a16:creationId xmlns:a16="http://schemas.microsoft.com/office/drawing/2014/main" id="{06C32887-FA1B-033A-BA26-B559B5309C9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248645" y="4860508"/>
            <a:ext cx="0" cy="24812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Line 46">
            <a:extLst>
              <a:ext uri="{FF2B5EF4-FFF2-40B4-BE49-F238E27FC236}">
                <a16:creationId xmlns:a16="http://schemas.microsoft.com/office/drawing/2014/main" id="{F4A4C72A-BEFC-942A-2913-5C1B27311F8C}"/>
              </a:ext>
            </a:extLst>
          </p:cNvPr>
          <p:cNvSpPr>
            <a:spLocks noChangeShapeType="1"/>
          </p:cNvSpPr>
          <p:nvPr/>
        </p:nvSpPr>
        <p:spPr bwMode="auto">
          <a:xfrm>
            <a:off x="5018707" y="5427247"/>
            <a:ext cx="0" cy="620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Line 47">
            <a:extLst>
              <a:ext uri="{FF2B5EF4-FFF2-40B4-BE49-F238E27FC236}">
                <a16:creationId xmlns:a16="http://schemas.microsoft.com/office/drawing/2014/main" id="{5D8B9CD5-751F-E1E5-DD75-19A0275E132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6207745" y="5417721"/>
            <a:ext cx="4762" cy="2206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 Box 58">
            <a:extLst>
              <a:ext uri="{FF2B5EF4-FFF2-40B4-BE49-F238E27FC236}">
                <a16:creationId xmlns:a16="http://schemas.microsoft.com/office/drawing/2014/main" id="{EBA5739A-EF39-941D-5570-6FDE5C091B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43136" y="4315099"/>
            <a:ext cx="39305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A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</a:t>
            </a:r>
          </a:p>
        </p:txBody>
      </p:sp>
      <p:grpSp>
        <p:nvGrpSpPr>
          <p:cNvPr id="23" name="Group 63">
            <a:extLst>
              <a:ext uri="{FF2B5EF4-FFF2-40B4-BE49-F238E27FC236}">
                <a16:creationId xmlns:a16="http://schemas.microsoft.com/office/drawing/2014/main" id="{653078B7-89FF-79ED-35BD-FE8EBEC7F78A}"/>
              </a:ext>
            </a:extLst>
          </p:cNvPr>
          <p:cNvGrpSpPr>
            <a:grpSpLocks/>
          </p:cNvGrpSpPr>
          <p:nvPr/>
        </p:nvGrpSpPr>
        <p:grpSpPr bwMode="auto">
          <a:xfrm>
            <a:off x="8615685" y="5148731"/>
            <a:ext cx="1616076" cy="495300"/>
            <a:chOff x="4351" y="2786"/>
            <a:chExt cx="1018" cy="312"/>
          </a:xfrm>
        </p:grpSpPr>
        <p:sp>
          <p:nvSpPr>
            <p:cNvPr id="24" name="Text Box 64">
              <a:extLst>
                <a:ext uri="{FF2B5EF4-FFF2-40B4-BE49-F238E27FC236}">
                  <a16:creationId xmlns:a16="http://schemas.microsoft.com/office/drawing/2014/main" id="{902BA1DF-156F-9E1E-F58F-FB2D4CF51E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2" y="2786"/>
              <a:ext cx="892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222.222.222.222</a:t>
              </a:r>
            </a:p>
          </p:txBody>
        </p:sp>
        <p:sp>
          <p:nvSpPr>
            <p:cNvPr id="25" name="Text Box 65">
              <a:extLst>
                <a:ext uri="{FF2B5EF4-FFF2-40B4-BE49-F238E27FC236}">
                  <a16:creationId xmlns:a16="http://schemas.microsoft.com/office/drawing/2014/main" id="{CA08790D-CCBE-EBF0-3D35-5F080660612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51" y="2904"/>
              <a:ext cx="1018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1pPr>
              <a:lvl2pPr marL="742950" indent="-28575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ＭＳ Ｐゴシック" charset="0"/>
                  <a:cs typeface="+mn-cs"/>
                </a:rPr>
                <a:t>49-BD-D2-C7-56-2A</a:t>
              </a:r>
            </a:p>
          </p:txBody>
        </p:sp>
      </p:grpSp>
      <p:sp>
        <p:nvSpPr>
          <p:cNvPr id="26" name="Line 67">
            <a:extLst>
              <a:ext uri="{FF2B5EF4-FFF2-40B4-BE49-F238E27FC236}">
                <a16:creationId xmlns:a16="http://schemas.microsoft.com/office/drawing/2014/main" id="{C57AABEA-6628-5CA5-874F-C081B132FFA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215932" y="4787483"/>
            <a:ext cx="450850" cy="317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Text Box 71">
            <a:extLst>
              <a:ext uri="{FF2B5EF4-FFF2-40B4-BE49-F238E27FC236}">
                <a16:creationId xmlns:a16="http://schemas.microsoft.com/office/drawing/2014/main" id="{4F1B9B15-29FF-676C-F27F-CE4367DE7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07272" y="6136999"/>
            <a:ext cx="141577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222.222.222.221</a:t>
            </a:r>
          </a:p>
        </p:txBody>
      </p:sp>
      <p:sp>
        <p:nvSpPr>
          <p:cNvPr id="28" name="Text Box 72">
            <a:extLst>
              <a:ext uri="{FF2B5EF4-FFF2-40B4-BE49-F238E27FC236}">
                <a16:creationId xmlns:a16="http://schemas.microsoft.com/office/drawing/2014/main" id="{521D1A59-2C73-DA04-6658-3901C251C6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97391" y="6315866"/>
            <a:ext cx="1552284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1pPr>
            <a:lvl2pPr marL="742950" indent="-28575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  <a:cs typeface="+mn-cs"/>
              </a:rPr>
              <a:t>88-B2-2F-54-1A-0F</a:t>
            </a:r>
          </a:p>
        </p:txBody>
      </p:sp>
      <p:sp>
        <p:nvSpPr>
          <p:cNvPr id="29" name="Line 73">
            <a:extLst>
              <a:ext uri="{FF2B5EF4-FFF2-40B4-BE49-F238E27FC236}">
                <a16:creationId xmlns:a16="http://schemas.microsoft.com/office/drawing/2014/main" id="{D67D3A92-FB31-F8A9-DEFD-0C8334E7814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8156672" y="5684421"/>
            <a:ext cx="267105" cy="20092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 75">
            <a:extLst>
              <a:ext uri="{FF2B5EF4-FFF2-40B4-BE49-F238E27FC236}">
                <a16:creationId xmlns:a16="http://schemas.microsoft.com/office/drawing/2014/main" id="{DE21A4D0-D887-E595-CF95-83261A057E6F}"/>
              </a:ext>
            </a:extLst>
          </p:cNvPr>
          <p:cNvSpPr>
            <a:spLocks/>
          </p:cNvSpPr>
          <p:nvPr/>
        </p:nvSpPr>
        <p:spPr bwMode="auto">
          <a:xfrm>
            <a:off x="7476157" y="4811296"/>
            <a:ext cx="765175" cy="1081088"/>
          </a:xfrm>
          <a:custGeom>
            <a:avLst/>
            <a:gdLst>
              <a:gd name="T0" fmla="*/ 2147483647 w 1005"/>
              <a:gd name="T1" fmla="*/ 2147483647 h 996"/>
              <a:gd name="T2" fmla="*/ 2147483647 w 1005"/>
              <a:gd name="T3" fmla="*/ 2147483647 h 996"/>
              <a:gd name="T4" fmla="*/ 2147483647 w 1005"/>
              <a:gd name="T5" fmla="*/ 2147483647 h 996"/>
              <a:gd name="T6" fmla="*/ 2147483647 w 1005"/>
              <a:gd name="T7" fmla="*/ 2147483647 h 996"/>
              <a:gd name="T8" fmla="*/ 2147483647 w 1005"/>
              <a:gd name="T9" fmla="*/ 2147483647 h 996"/>
              <a:gd name="T10" fmla="*/ 2147483647 w 1005"/>
              <a:gd name="T11" fmla="*/ 2147483647 h 996"/>
              <a:gd name="T12" fmla="*/ 2147483647 w 1005"/>
              <a:gd name="T13" fmla="*/ 2147483647 h 996"/>
              <a:gd name="T14" fmla="*/ 2147483647 w 1005"/>
              <a:gd name="T15" fmla="*/ 2147483647 h 996"/>
              <a:gd name="T16" fmla="*/ 2147483647 w 1005"/>
              <a:gd name="T17" fmla="*/ 2147483647 h 996"/>
              <a:gd name="T18" fmla="*/ 2147483647 w 1005"/>
              <a:gd name="T19" fmla="*/ 2147483647 h 996"/>
              <a:gd name="T20" fmla="*/ 2147483647 w 1005"/>
              <a:gd name="T21" fmla="*/ 2147483647 h 996"/>
              <a:gd name="T22" fmla="*/ 2147483647 w 1005"/>
              <a:gd name="T23" fmla="*/ 2147483647 h 996"/>
              <a:gd name="T24" fmla="*/ 2147483647 w 1005"/>
              <a:gd name="T25" fmla="*/ 2147483647 h 99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1005" h="996">
                <a:moveTo>
                  <a:pt x="307" y="83"/>
                </a:moveTo>
                <a:cubicBezTo>
                  <a:pt x="218" y="117"/>
                  <a:pt x="182" y="156"/>
                  <a:pt x="134" y="227"/>
                </a:cubicBezTo>
                <a:cubicBezTo>
                  <a:pt x="86" y="298"/>
                  <a:pt x="38" y="426"/>
                  <a:pt x="19" y="507"/>
                </a:cubicBezTo>
                <a:cubicBezTo>
                  <a:pt x="0" y="588"/>
                  <a:pt x="8" y="648"/>
                  <a:pt x="19" y="716"/>
                </a:cubicBezTo>
                <a:cubicBezTo>
                  <a:pt x="30" y="784"/>
                  <a:pt x="54" y="873"/>
                  <a:pt x="84" y="918"/>
                </a:cubicBezTo>
                <a:cubicBezTo>
                  <a:pt x="114" y="963"/>
                  <a:pt x="148" y="984"/>
                  <a:pt x="199" y="990"/>
                </a:cubicBezTo>
                <a:cubicBezTo>
                  <a:pt x="250" y="996"/>
                  <a:pt x="310" y="961"/>
                  <a:pt x="393" y="954"/>
                </a:cubicBezTo>
                <a:cubicBezTo>
                  <a:pt x="476" y="947"/>
                  <a:pt x="614" y="967"/>
                  <a:pt x="696" y="947"/>
                </a:cubicBezTo>
                <a:cubicBezTo>
                  <a:pt x="778" y="927"/>
                  <a:pt x="833" y="898"/>
                  <a:pt x="883" y="831"/>
                </a:cubicBezTo>
                <a:cubicBezTo>
                  <a:pt x="933" y="764"/>
                  <a:pt x="991" y="644"/>
                  <a:pt x="998" y="543"/>
                </a:cubicBezTo>
                <a:cubicBezTo>
                  <a:pt x="1005" y="442"/>
                  <a:pt x="981" y="313"/>
                  <a:pt x="926" y="227"/>
                </a:cubicBezTo>
                <a:cubicBezTo>
                  <a:pt x="871" y="141"/>
                  <a:pt x="768" y="50"/>
                  <a:pt x="667" y="25"/>
                </a:cubicBezTo>
                <a:cubicBezTo>
                  <a:pt x="566" y="0"/>
                  <a:pt x="396" y="49"/>
                  <a:pt x="307" y="83"/>
                </a:cubicBezTo>
                <a:close/>
              </a:path>
            </a:pathLst>
          </a:custGeom>
          <a:solidFill>
            <a:srgbClr val="9CE0FA"/>
          </a:solidFill>
          <a:ln w="9525" cap="flat" cmpd="sng">
            <a:noFill/>
            <a:prstDash val="solid"/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Text Box 76">
            <a:extLst>
              <a:ext uri="{FF2B5EF4-FFF2-40B4-BE49-F238E27FC236}">
                <a16:creationId xmlns:a16="http://schemas.microsoft.com/office/drawing/2014/main" id="{DFB96284-42FB-62CA-D220-78325EFE7F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407316" y="4484341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A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</a:t>
            </a: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3E5A5AED-3487-0593-ED29-C0DF90AFC641}"/>
              </a:ext>
            </a:extLst>
          </p:cNvPr>
          <p:cNvGrpSpPr/>
          <p:nvPr/>
        </p:nvGrpSpPr>
        <p:grpSpPr>
          <a:xfrm>
            <a:off x="5001868" y="5038254"/>
            <a:ext cx="1310631" cy="501151"/>
            <a:chOff x="4909105" y="5767126"/>
            <a:chExt cx="1310631" cy="501151"/>
          </a:xfrm>
        </p:grpSpPr>
        <p:sp>
          <p:nvSpPr>
            <p:cNvPr id="33" name="Rectangle 37">
              <a:extLst>
                <a:ext uri="{FF2B5EF4-FFF2-40B4-BE49-F238E27FC236}">
                  <a16:creationId xmlns:a16="http://schemas.microsoft.com/office/drawing/2014/main" id="{C19A38A3-09C5-42E2-B2F7-2D0242578FE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6024859" y="5937451"/>
              <a:ext cx="134168" cy="255587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ＭＳ Ｐゴシック" charset="0"/>
                <a:cs typeface="+mn-cs"/>
              </a:endParaRPr>
            </a:p>
          </p:txBody>
        </p:sp>
        <p:sp>
          <p:nvSpPr>
            <p:cNvPr id="34" name="Rectangle 37">
              <a:extLst>
                <a:ext uri="{FF2B5EF4-FFF2-40B4-BE49-F238E27FC236}">
                  <a16:creationId xmlns:a16="http://schemas.microsoft.com/office/drawing/2014/main" id="{263E2E75-DDD7-F11F-6D19-1282F79327A3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5400000">
              <a:off x="4966501" y="5940764"/>
              <a:ext cx="140795" cy="255587"/>
            </a:xfrm>
            <a:prstGeom prst="rect">
              <a:avLst/>
            </a:prstGeom>
            <a:gradFill rotWithShape="1">
              <a:gsLst>
                <a:gs pos="0">
                  <a:srgbClr val="0000A8"/>
                </a:gs>
                <a:gs pos="50000">
                  <a:srgbClr val="FFFFFF"/>
                </a:gs>
                <a:gs pos="99000">
                  <a:srgbClr val="0000A8"/>
                </a:gs>
              </a:gsLst>
              <a:lin ang="0" scaled="1"/>
            </a:gradFill>
            <a:ln w="9525">
              <a:solidFill>
                <a:srgbClr val="008000">
                  <a:alpha val="15000"/>
                </a:srgbClr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mic Sans MS" pitchFamily="66" charset="0"/>
                <a:ea typeface="ＭＳ Ｐゴシック" charset="0"/>
                <a:cs typeface="+mn-cs"/>
              </a:endParaRPr>
            </a:p>
          </p:txBody>
        </p: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9E0A0AB0-FF64-D952-178A-170D7A4A2546}"/>
                </a:ext>
              </a:extLst>
            </p:cNvPr>
            <p:cNvGrpSpPr/>
            <p:nvPr/>
          </p:nvGrpSpPr>
          <p:grpSpPr>
            <a:xfrm>
              <a:off x="5115340" y="5767126"/>
              <a:ext cx="901147" cy="501151"/>
              <a:chOff x="7493876" y="2774731"/>
              <a:chExt cx="1481958" cy="894622"/>
            </a:xfrm>
          </p:grpSpPr>
          <p:sp>
            <p:nvSpPr>
              <p:cNvPr id="36" name="Freeform 156">
                <a:extLst>
                  <a:ext uri="{FF2B5EF4-FFF2-40B4-BE49-F238E27FC236}">
                    <a16:creationId xmlns:a16="http://schemas.microsoft.com/office/drawing/2014/main" id="{155B5A9D-39AF-47B9-5E9C-708EB46A87FF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37" name="Oval 36">
                <a:extLst>
                  <a:ext uri="{FF2B5EF4-FFF2-40B4-BE49-F238E27FC236}">
                    <a16:creationId xmlns:a16="http://schemas.microsoft.com/office/drawing/2014/main" id="{61550417-398D-4032-9B77-FEBB4846D581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38" name="Group 37">
                <a:extLst>
                  <a:ext uri="{FF2B5EF4-FFF2-40B4-BE49-F238E27FC236}">
                    <a16:creationId xmlns:a16="http://schemas.microsoft.com/office/drawing/2014/main" id="{454D2E81-0182-FBFF-369C-6A79C3DB8803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39" name="Freeform 159">
                  <a:extLst>
                    <a:ext uri="{FF2B5EF4-FFF2-40B4-BE49-F238E27FC236}">
                      <a16:creationId xmlns:a16="http://schemas.microsoft.com/office/drawing/2014/main" id="{AD5BDAF2-7D8D-330B-1F26-9EFEE1DE9C6F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0" name="Freeform 160">
                  <a:extLst>
                    <a:ext uri="{FF2B5EF4-FFF2-40B4-BE49-F238E27FC236}">
                      <a16:creationId xmlns:a16="http://schemas.microsoft.com/office/drawing/2014/main" id="{D4231EAD-6390-3E78-152E-CF7D39AAB9F5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1" name="Freeform 161">
                  <a:extLst>
                    <a:ext uri="{FF2B5EF4-FFF2-40B4-BE49-F238E27FC236}">
                      <a16:creationId xmlns:a16="http://schemas.microsoft.com/office/drawing/2014/main" id="{F2BC19F5-0F46-51D7-C878-6B762E4FCDA5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42" name="Freeform 162">
                  <a:extLst>
                    <a:ext uri="{FF2B5EF4-FFF2-40B4-BE49-F238E27FC236}">
                      <a16:creationId xmlns:a16="http://schemas.microsoft.com/office/drawing/2014/main" id="{8700CB2A-B3FB-9F03-6255-A1CC46CF03EC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43" name="Rectangle 37">
            <a:extLst>
              <a:ext uri="{FF2B5EF4-FFF2-40B4-BE49-F238E27FC236}">
                <a16:creationId xmlns:a16="http://schemas.microsoft.com/office/drawing/2014/main" id="{8D81D909-006A-95BB-4C00-EB9F95F1965B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161022" y="4666815"/>
            <a:ext cx="119903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  <a:cs typeface="+mn-cs"/>
            </a:endParaRPr>
          </a:p>
        </p:txBody>
      </p:sp>
      <p:grpSp>
        <p:nvGrpSpPr>
          <p:cNvPr id="44" name="Group 49">
            <a:extLst>
              <a:ext uri="{FF2B5EF4-FFF2-40B4-BE49-F238E27FC236}">
                <a16:creationId xmlns:a16="http://schemas.microsoft.com/office/drawing/2014/main" id="{265C7897-2CA5-3167-451D-58C314C819E2}"/>
              </a:ext>
            </a:extLst>
          </p:cNvPr>
          <p:cNvGrpSpPr>
            <a:grpSpLocks/>
          </p:cNvGrpSpPr>
          <p:nvPr/>
        </p:nvGrpSpPr>
        <p:grpSpPr bwMode="auto">
          <a:xfrm>
            <a:off x="2318687" y="4333458"/>
            <a:ext cx="936071" cy="761428"/>
            <a:chOff x="-44" y="1473"/>
            <a:chExt cx="981" cy="1105"/>
          </a:xfrm>
        </p:grpSpPr>
        <p:pic>
          <p:nvPicPr>
            <p:cNvPr id="45" name="Picture 50" descr="desktop_computer_stylized_medium">
              <a:extLst>
                <a:ext uri="{FF2B5EF4-FFF2-40B4-BE49-F238E27FC236}">
                  <a16:creationId xmlns:a16="http://schemas.microsoft.com/office/drawing/2014/main" id="{346CF4BB-2378-6A2D-1E9D-1678BD93EF9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6" name="Freeform 51">
              <a:extLst>
                <a:ext uri="{FF2B5EF4-FFF2-40B4-BE49-F238E27FC236}">
                  <a16:creationId xmlns:a16="http://schemas.microsoft.com/office/drawing/2014/main" id="{6AD170A1-5CE5-B3DE-7BAB-CAE0B0BC35F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47" name="Rectangle 37">
            <a:extLst>
              <a:ext uri="{FF2B5EF4-FFF2-40B4-BE49-F238E27FC236}">
                <a16:creationId xmlns:a16="http://schemas.microsoft.com/office/drawing/2014/main" id="{46DA0E15-CC61-A24E-EC9E-E85077983647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3271833" y="5687855"/>
            <a:ext cx="84261" cy="194751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  <a:cs typeface="+mn-cs"/>
            </a:endParaRPr>
          </a:p>
        </p:txBody>
      </p:sp>
      <p:grpSp>
        <p:nvGrpSpPr>
          <p:cNvPr id="48" name="Group 49">
            <a:extLst>
              <a:ext uri="{FF2B5EF4-FFF2-40B4-BE49-F238E27FC236}">
                <a16:creationId xmlns:a16="http://schemas.microsoft.com/office/drawing/2014/main" id="{E2A47372-DC5C-FE57-B1C3-2E31E22A3D84}"/>
              </a:ext>
            </a:extLst>
          </p:cNvPr>
          <p:cNvGrpSpPr>
            <a:grpSpLocks/>
          </p:cNvGrpSpPr>
          <p:nvPr/>
        </p:nvGrpSpPr>
        <p:grpSpPr bwMode="auto">
          <a:xfrm>
            <a:off x="2681426" y="5490561"/>
            <a:ext cx="639495" cy="517588"/>
            <a:chOff x="-44" y="1473"/>
            <a:chExt cx="981" cy="1105"/>
          </a:xfrm>
        </p:grpSpPr>
        <p:pic>
          <p:nvPicPr>
            <p:cNvPr id="49" name="Picture 50" descr="desktop_computer_stylized_medium">
              <a:extLst>
                <a:ext uri="{FF2B5EF4-FFF2-40B4-BE49-F238E27FC236}">
                  <a16:creationId xmlns:a16="http://schemas.microsoft.com/office/drawing/2014/main" id="{241FC75A-087A-84F6-9CA4-1DFB08E54C75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0" name="Freeform 51">
              <a:extLst>
                <a:ext uri="{FF2B5EF4-FFF2-40B4-BE49-F238E27FC236}">
                  <a16:creationId xmlns:a16="http://schemas.microsoft.com/office/drawing/2014/main" id="{C3F83F56-BB61-3AD4-6069-01E49A1FBA7C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51" name="Rectangle 37">
            <a:extLst>
              <a:ext uri="{FF2B5EF4-FFF2-40B4-BE49-F238E27FC236}">
                <a16:creationId xmlns:a16="http://schemas.microsoft.com/office/drawing/2014/main" id="{292CCB33-39C3-8CAE-73F3-82E3C2A72B79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726575" y="4653061"/>
            <a:ext cx="119903" cy="255587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  <a:cs typeface="+mn-cs"/>
            </a:endParaRPr>
          </a:p>
        </p:txBody>
      </p:sp>
      <p:sp>
        <p:nvSpPr>
          <p:cNvPr id="52" name="Rectangle 37">
            <a:extLst>
              <a:ext uri="{FF2B5EF4-FFF2-40B4-BE49-F238E27FC236}">
                <a16:creationId xmlns:a16="http://schemas.microsoft.com/office/drawing/2014/main" id="{23481628-7138-EBCD-9985-53405FD705E0}"/>
              </a:ext>
            </a:extLst>
          </p:cNvPr>
          <p:cNvSpPr>
            <a:spLocks noChangeArrowheads="1"/>
          </p:cNvSpPr>
          <p:nvPr/>
        </p:nvSpPr>
        <p:spPr bwMode="auto">
          <a:xfrm rot="5400000">
            <a:off x="8496816" y="5784803"/>
            <a:ext cx="84261" cy="194751"/>
          </a:xfrm>
          <a:prstGeom prst="rect">
            <a:avLst/>
          </a:prstGeom>
          <a:gradFill rotWithShape="1">
            <a:gsLst>
              <a:gs pos="0">
                <a:srgbClr val="0000A8"/>
              </a:gs>
              <a:gs pos="50000">
                <a:srgbClr val="FFFFFF"/>
              </a:gs>
              <a:gs pos="99000">
                <a:srgbClr val="0000A8"/>
              </a:gs>
            </a:gsLst>
            <a:lin ang="0" scaled="1"/>
          </a:gradFill>
          <a:ln w="9525">
            <a:solidFill>
              <a:srgbClr val="008000">
                <a:alpha val="15000"/>
              </a:srgbClr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mic Sans MS" pitchFamily="66" charset="0"/>
              <a:ea typeface="ＭＳ Ｐゴシック" charset="0"/>
              <a:cs typeface="+mn-cs"/>
            </a:endParaRPr>
          </a:p>
        </p:txBody>
      </p:sp>
      <p:grpSp>
        <p:nvGrpSpPr>
          <p:cNvPr id="53" name="Group 44">
            <a:extLst>
              <a:ext uri="{FF2B5EF4-FFF2-40B4-BE49-F238E27FC236}">
                <a16:creationId xmlns:a16="http://schemas.microsoft.com/office/drawing/2014/main" id="{81ABD368-9017-6E60-1C98-59978989F0AA}"/>
              </a:ext>
            </a:extLst>
          </p:cNvPr>
          <p:cNvGrpSpPr>
            <a:grpSpLocks/>
          </p:cNvGrpSpPr>
          <p:nvPr/>
        </p:nvGrpSpPr>
        <p:grpSpPr bwMode="auto">
          <a:xfrm>
            <a:off x="8343615" y="5618570"/>
            <a:ext cx="711200" cy="601028"/>
            <a:chOff x="-44" y="1473"/>
            <a:chExt cx="981" cy="1105"/>
          </a:xfrm>
        </p:grpSpPr>
        <p:pic>
          <p:nvPicPr>
            <p:cNvPr id="54" name="Picture 45" descr="desktop_computer_stylized_medium">
              <a:extLst>
                <a:ext uri="{FF2B5EF4-FFF2-40B4-BE49-F238E27FC236}">
                  <a16:creationId xmlns:a16="http://schemas.microsoft.com/office/drawing/2014/main" id="{0451E455-257D-527A-AADD-2363A1A1886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5" name="Freeform 46">
              <a:extLst>
                <a:ext uri="{FF2B5EF4-FFF2-40B4-BE49-F238E27FC236}">
                  <a16:creationId xmlns:a16="http://schemas.microsoft.com/office/drawing/2014/main" id="{C5C4B74E-7F8B-599D-FBBE-6BE143C13D5A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56" name="Straight Arrow Connector 55">
            <a:extLst>
              <a:ext uri="{FF2B5EF4-FFF2-40B4-BE49-F238E27FC236}">
                <a16:creationId xmlns:a16="http://schemas.microsoft.com/office/drawing/2014/main" id="{34AB6311-EA90-FD4A-5003-5F796E5D20CB}"/>
              </a:ext>
            </a:extLst>
          </p:cNvPr>
          <p:cNvCxnSpPr/>
          <p:nvPr/>
        </p:nvCxnSpPr>
        <p:spPr>
          <a:xfrm flipV="1">
            <a:off x="8669292" y="4874844"/>
            <a:ext cx="0" cy="44597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C0EF342D-D470-82EB-4D9D-8ABD62FA2585}"/>
              </a:ext>
            </a:extLst>
          </p:cNvPr>
          <p:cNvCxnSpPr>
            <a:cxnSpLocks/>
          </p:cNvCxnSpPr>
          <p:nvPr/>
        </p:nvCxnSpPr>
        <p:spPr>
          <a:xfrm flipV="1">
            <a:off x="8447023" y="5943807"/>
            <a:ext cx="0" cy="241632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8" name="Group 44">
            <a:extLst>
              <a:ext uri="{FF2B5EF4-FFF2-40B4-BE49-F238E27FC236}">
                <a16:creationId xmlns:a16="http://schemas.microsoft.com/office/drawing/2014/main" id="{7B514C6E-D8DC-1672-5773-8121A4DC36A7}"/>
              </a:ext>
            </a:extLst>
          </p:cNvPr>
          <p:cNvGrpSpPr>
            <a:grpSpLocks/>
          </p:cNvGrpSpPr>
          <p:nvPr/>
        </p:nvGrpSpPr>
        <p:grpSpPr bwMode="auto">
          <a:xfrm>
            <a:off x="8491273" y="4391325"/>
            <a:ext cx="1009650" cy="855028"/>
            <a:chOff x="-44" y="1473"/>
            <a:chExt cx="981" cy="1105"/>
          </a:xfrm>
        </p:grpSpPr>
        <p:pic>
          <p:nvPicPr>
            <p:cNvPr id="59" name="Picture 45" descr="desktop_computer_stylized_medium">
              <a:extLst>
                <a:ext uri="{FF2B5EF4-FFF2-40B4-BE49-F238E27FC236}">
                  <a16:creationId xmlns:a16="http://schemas.microsoft.com/office/drawing/2014/main" id="{0D5F58F2-746A-7FFE-7668-47A338EDA5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0" name="Freeform 46">
              <a:extLst>
                <a:ext uri="{FF2B5EF4-FFF2-40B4-BE49-F238E27FC236}">
                  <a16:creationId xmlns:a16="http://schemas.microsoft.com/office/drawing/2014/main" id="{6D0E9F82-41A5-BF01-E626-564A4CF8BAE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61" name="Text Box 76">
            <a:extLst>
              <a:ext uri="{FF2B5EF4-FFF2-40B4-BE49-F238E27FC236}">
                <a16:creationId xmlns:a16="http://schemas.microsoft.com/office/drawing/2014/main" id="{BA5E63B7-C86C-9BEC-275C-79BEC3B545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0125" y="5855941"/>
            <a:ext cx="38023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0000A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62" name="Ink 61">
                <a:extLst>
                  <a:ext uri="{FF2B5EF4-FFF2-40B4-BE49-F238E27FC236}">
                    <a16:creationId xmlns:a16="http://schemas.microsoft.com/office/drawing/2014/main" id="{84519997-CDE0-392A-F042-608E16B43B70}"/>
                  </a:ext>
                </a:extLst>
              </p14:cNvPr>
              <p14:cNvContentPartPr/>
              <p14:nvPr/>
            </p14:nvContentPartPr>
            <p14:xfrm>
              <a:off x="3209400" y="2641320"/>
              <a:ext cx="4891680" cy="3892320"/>
            </p14:xfrm>
          </p:contentPart>
        </mc:Choice>
        <mc:Fallback xmlns="">
          <p:pic>
            <p:nvPicPr>
              <p:cNvPr id="62" name="Ink 61">
                <a:extLst>
                  <a:ext uri="{FF2B5EF4-FFF2-40B4-BE49-F238E27FC236}">
                    <a16:creationId xmlns:a16="http://schemas.microsoft.com/office/drawing/2014/main" id="{84519997-CDE0-392A-F042-608E16B43B70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200040" y="2631960"/>
                <a:ext cx="4910400" cy="3911040"/>
              </a:xfrm>
              <a:prstGeom prst="rect">
                <a:avLst/>
              </a:prstGeom>
            </p:spPr>
          </p:pic>
        </mc:Fallback>
      </mc:AlternateContent>
      <p:sp>
        <p:nvSpPr>
          <p:cNvPr id="63" name="TextBox 74">
            <a:extLst>
              <a:ext uri="{FF2B5EF4-FFF2-40B4-BE49-F238E27FC236}">
                <a16:creationId xmlns:a16="http://schemas.microsoft.com/office/drawing/2014/main" id="{2C083830-BF74-0037-2CAB-36510C0AA024}"/>
              </a:ext>
            </a:extLst>
          </p:cNvPr>
          <p:cNvSpPr txBox="1"/>
          <p:nvPr/>
        </p:nvSpPr>
        <p:spPr>
          <a:xfrm>
            <a:off x="7326808" y="156753"/>
            <a:ext cx="48714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100033044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738DA-9F15-5041-1075-C784BBA87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2A417C-757B-8BDC-0B37-AD7887821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can a student in ECE VLAN talk to a student in CSE VLAN, if the inter-VLANs traffic is blocked?</a:t>
            </a:r>
          </a:p>
        </p:txBody>
      </p:sp>
    </p:spTree>
    <p:extLst>
      <p:ext uri="{BB962C8B-B14F-4D97-AF65-F5344CB8AC3E}">
        <p14:creationId xmlns:p14="http://schemas.microsoft.com/office/powerpoint/2010/main" val="3410682456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9D78E-8AD7-EB7B-C237-809477929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004E5-0820-80CE-5280-6837E6A847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9A4F45-BB88-53FC-8863-B5C836953D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How can a student in ECE VLAN talk to a student in CSE VLAN, if the inter-VLANs traffic is blocked?</a:t>
            </a:r>
          </a:p>
          <a:p>
            <a:pPr lvl="1"/>
            <a:r>
              <a:rPr lang="en-IN" dirty="0"/>
              <a:t>Add a router between VLANs</a:t>
            </a:r>
          </a:p>
          <a:p>
            <a:pPr lvl="1"/>
            <a:r>
              <a:rPr lang="en-IN" dirty="0"/>
              <a:t>The VLAN switches already contain a router, so an external router is not needed</a:t>
            </a:r>
          </a:p>
        </p:txBody>
      </p:sp>
    </p:spTree>
    <p:extLst>
      <p:ext uri="{BB962C8B-B14F-4D97-AF65-F5344CB8AC3E}">
        <p14:creationId xmlns:p14="http://schemas.microsoft.com/office/powerpoint/2010/main" val="130498706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C6BCD-A755-0FD1-BB9D-4E291C0025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EF7DD-1580-2607-174B-9FCA66277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7" name="Text Box 73">
            <a:extLst>
              <a:ext uri="{FF2B5EF4-FFF2-40B4-BE49-F238E27FC236}">
                <a16:creationId xmlns:a16="http://schemas.microsoft.com/office/drawing/2014/main" id="{18BD501E-7887-4242-45B4-5085798816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9490" y="4929329"/>
            <a:ext cx="25725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CS (VLAN ports 9-15)</a:t>
            </a: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6EAD2DF8-7ED0-B75C-05F5-CC768C78DDAB}"/>
              </a:ext>
            </a:extLst>
          </p:cNvPr>
          <p:cNvGrpSpPr/>
          <p:nvPr/>
        </p:nvGrpSpPr>
        <p:grpSpPr>
          <a:xfrm>
            <a:off x="8767518" y="3871809"/>
            <a:ext cx="1243611" cy="519112"/>
            <a:chOff x="9287864" y="4082048"/>
            <a:chExt cx="1243611" cy="519112"/>
          </a:xfrm>
        </p:grpSpPr>
        <p:sp>
          <p:nvSpPr>
            <p:cNvPr id="68" name="Rectangle 75">
              <a:extLst>
                <a:ext uri="{FF2B5EF4-FFF2-40B4-BE49-F238E27FC236}">
                  <a16:creationId xmlns:a16="http://schemas.microsoft.com/office/drawing/2014/main" id="{8C2C7279-DE95-B1C5-0A42-194DBBBD6E4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0181" y="4127584"/>
              <a:ext cx="1188897" cy="471997"/>
            </a:xfrm>
            <a:prstGeom prst="rect">
              <a:avLst/>
            </a:prstGeom>
            <a:solidFill>
              <a:srgbClr val="F56F6F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69" name="Rectangle 2">
              <a:extLst>
                <a:ext uri="{FF2B5EF4-FFF2-40B4-BE49-F238E27FC236}">
                  <a16:creationId xmlns:a16="http://schemas.microsoft.com/office/drawing/2014/main" id="{1304D767-8999-6E56-1F0C-C691C15467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349866" y="4128085"/>
              <a:ext cx="1181609" cy="468313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0" name="Line 3">
              <a:extLst>
                <a:ext uri="{FF2B5EF4-FFF2-40B4-BE49-F238E27FC236}">
                  <a16:creationId xmlns:a16="http://schemas.microsoft.com/office/drawing/2014/main" id="{60A10E9C-F34E-1B71-6612-F99922CB73E7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9351453" y="4342570"/>
              <a:ext cx="1179110" cy="1416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1" name="Text Box 6">
              <a:extLst>
                <a:ext uri="{FF2B5EF4-FFF2-40B4-BE49-F238E27FC236}">
                  <a16:creationId xmlns:a16="http://schemas.microsoft.com/office/drawing/2014/main" id="{5ADBF80A-6387-0A90-7091-9A82D5532E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87864" y="4107358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</a:t>
              </a:r>
            </a:p>
          </p:txBody>
        </p:sp>
        <p:sp>
          <p:nvSpPr>
            <p:cNvPr id="72" name="Line 18">
              <a:extLst>
                <a:ext uri="{FF2B5EF4-FFF2-40B4-BE49-F238E27FC236}">
                  <a16:creationId xmlns:a16="http://schemas.microsoft.com/office/drawing/2014/main" id="{C8303840-B3B5-158B-5F56-7F83F52E8D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930891" y="4132848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3" name="Line 21">
              <a:extLst>
                <a:ext uri="{FF2B5EF4-FFF2-40B4-BE49-F238E27FC236}">
                  <a16:creationId xmlns:a16="http://schemas.microsoft.com/office/drawing/2014/main" id="{DF6DA1D0-0A31-5C93-376B-3776F68E436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640378" y="4129673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4" name="Line 23">
              <a:extLst>
                <a:ext uri="{FF2B5EF4-FFF2-40B4-BE49-F238E27FC236}">
                  <a16:creationId xmlns:a16="http://schemas.microsoft.com/office/drawing/2014/main" id="{0E0C5D8D-A83B-B68C-AE2D-F3D038DB3CC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211878" y="4137610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5" name="Text Box 26">
              <a:extLst>
                <a:ext uri="{FF2B5EF4-FFF2-40B4-BE49-F238E27FC236}">
                  <a16:creationId xmlns:a16="http://schemas.microsoft.com/office/drawing/2014/main" id="{AD61A577-4333-E379-6DFC-A309DBD17E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48378" y="4296360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8</a:t>
              </a:r>
            </a:p>
          </p:txBody>
        </p:sp>
        <p:sp>
          <p:nvSpPr>
            <p:cNvPr id="76" name="Text Box 30">
              <a:extLst>
                <a:ext uri="{FF2B5EF4-FFF2-40B4-BE49-F238E27FC236}">
                  <a16:creationId xmlns:a16="http://schemas.microsoft.com/office/drawing/2014/main" id="{86BA19AE-5E79-0907-0FD3-0DF6FC2CCD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290540" y="4300533"/>
              <a:ext cx="24130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2</a:t>
              </a:r>
            </a:p>
          </p:txBody>
        </p:sp>
        <p:sp>
          <p:nvSpPr>
            <p:cNvPr id="77" name="Text Box 57">
              <a:extLst>
                <a:ext uri="{FF2B5EF4-FFF2-40B4-BE49-F238E27FC236}">
                  <a16:creationId xmlns:a16="http://schemas.microsoft.com/office/drawing/2014/main" id="{6964F106-0252-D8C8-0AE0-C2F9707317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143616" y="4082048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7</a:t>
              </a:r>
            </a:p>
          </p:txBody>
        </p:sp>
        <p:sp>
          <p:nvSpPr>
            <p:cNvPr id="78" name="Oval 81">
              <a:extLst>
                <a:ext uri="{FF2B5EF4-FFF2-40B4-BE49-F238E27FC236}">
                  <a16:creationId xmlns:a16="http://schemas.microsoft.com/office/drawing/2014/main" id="{26B977D0-A54F-85B8-AD0F-2A86F569B4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465753" y="4442410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79" name="Oval 82">
              <a:extLst>
                <a:ext uri="{FF2B5EF4-FFF2-40B4-BE49-F238E27FC236}">
                  <a16:creationId xmlns:a16="http://schemas.microsoft.com/office/drawing/2014/main" id="{73B1BEBB-93FC-9EA5-2B97-F2EDA9ECC1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57853" y="4439235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0" name="Oval 83">
              <a:extLst>
                <a:ext uri="{FF2B5EF4-FFF2-40B4-BE49-F238E27FC236}">
                  <a16:creationId xmlns:a16="http://schemas.microsoft.com/office/drawing/2014/main" id="{159A2BCA-2D4F-012F-3A78-E6F07009ACF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345228" y="4443998"/>
              <a:ext cx="42863" cy="47625"/>
            </a:xfrm>
            <a:prstGeom prst="ellipse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id="{5146EADF-BD1C-534D-B921-C8AF3D378600}"/>
              </a:ext>
            </a:extLst>
          </p:cNvPr>
          <p:cNvGrpSpPr/>
          <p:nvPr/>
        </p:nvGrpSpPr>
        <p:grpSpPr>
          <a:xfrm>
            <a:off x="9936386" y="3867054"/>
            <a:ext cx="1259780" cy="523875"/>
            <a:chOff x="10932220" y="4822113"/>
            <a:chExt cx="1259780" cy="523875"/>
          </a:xfrm>
        </p:grpSpPr>
        <p:sp>
          <p:nvSpPr>
            <p:cNvPr id="82" name="Rectangle 76">
              <a:extLst>
                <a:ext uri="{FF2B5EF4-FFF2-40B4-BE49-F238E27FC236}">
                  <a16:creationId xmlns:a16="http://schemas.microsoft.com/office/drawing/2014/main" id="{98B4D8CD-274D-BFD8-63DB-BBED7D3102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01071" y="4880851"/>
              <a:ext cx="1190929" cy="457200"/>
            </a:xfrm>
            <a:prstGeom prst="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3" name="Rectangle 2">
              <a:extLst>
                <a:ext uri="{FF2B5EF4-FFF2-40B4-BE49-F238E27FC236}">
                  <a16:creationId xmlns:a16="http://schemas.microsoft.com/office/drawing/2014/main" id="{A1509237-95F8-8CFC-95EC-4D13FBE535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010391" y="4872913"/>
              <a:ext cx="1181609" cy="468313"/>
            </a:xfrm>
            <a:prstGeom prst="rect">
              <a:avLst/>
            </a:prstGeom>
            <a:noFill/>
            <a:ln w="19050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4" name="Line 3">
              <a:extLst>
                <a:ext uri="{FF2B5EF4-FFF2-40B4-BE49-F238E27FC236}">
                  <a16:creationId xmlns:a16="http://schemas.microsoft.com/office/drawing/2014/main" id="{EA467E1C-D34F-AC6A-C1BB-E133DD660B0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009376" y="5090714"/>
              <a:ext cx="1163270" cy="286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5" name="Line 17">
              <a:extLst>
                <a:ext uri="{FF2B5EF4-FFF2-40B4-BE49-F238E27FC236}">
                  <a16:creationId xmlns:a16="http://schemas.microsoft.com/office/drawing/2014/main" id="{9B6423C2-A167-98BD-812C-5DFC1BC5303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601146" y="4882438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6" name="Line 24">
              <a:extLst>
                <a:ext uri="{FF2B5EF4-FFF2-40B4-BE49-F238E27FC236}">
                  <a16:creationId xmlns:a16="http://schemas.microsoft.com/office/drawing/2014/main" id="{D95795C0-0672-D6CD-1033-13ACA2E957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305871" y="4877676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7" name="Line 25">
              <a:extLst>
                <a:ext uri="{FF2B5EF4-FFF2-40B4-BE49-F238E27FC236}">
                  <a16:creationId xmlns:a16="http://schemas.microsoft.com/office/drawing/2014/main" id="{55100808-0AA1-1286-DEF1-F202062588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896421" y="4872913"/>
              <a:ext cx="0" cy="46355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88" name="Text Box 27">
              <a:extLst>
                <a:ext uri="{FF2B5EF4-FFF2-40B4-BE49-F238E27FC236}">
                  <a16:creationId xmlns:a16="http://schemas.microsoft.com/office/drawing/2014/main" id="{5E6162C8-5D49-C68B-AB2B-527DE5669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47845" y="4840575"/>
              <a:ext cx="24130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9</a:t>
              </a:r>
            </a:p>
          </p:txBody>
        </p:sp>
        <p:sp>
          <p:nvSpPr>
            <p:cNvPr id="89" name="Text Box 28">
              <a:extLst>
                <a:ext uri="{FF2B5EF4-FFF2-40B4-BE49-F238E27FC236}">
                  <a16:creationId xmlns:a16="http://schemas.microsoft.com/office/drawing/2014/main" id="{98367174-B27D-1510-4513-54DA212566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13871" y="5045951"/>
              <a:ext cx="2984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16</a:t>
              </a:r>
            </a:p>
          </p:txBody>
        </p:sp>
        <p:sp>
          <p:nvSpPr>
            <p:cNvPr id="90" name="Text Box 29">
              <a:extLst>
                <a:ext uri="{FF2B5EF4-FFF2-40B4-BE49-F238E27FC236}">
                  <a16:creationId xmlns:a16="http://schemas.microsoft.com/office/drawing/2014/main" id="{B815CFCC-AB9C-1E89-20DD-C5A8800AE6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932220" y="5049376"/>
              <a:ext cx="298450" cy="2143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10</a:t>
              </a:r>
            </a:p>
          </p:txBody>
        </p:sp>
        <p:sp>
          <p:nvSpPr>
            <p:cNvPr id="91" name="Text Box 74">
              <a:extLst>
                <a:ext uri="{FF2B5EF4-FFF2-40B4-BE49-F238E27FC236}">
                  <a16:creationId xmlns:a16="http://schemas.microsoft.com/office/drawing/2014/main" id="{B7B05F19-5F0E-38CC-C2CB-A6788FDDE7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809108" y="4822113"/>
              <a:ext cx="298450" cy="21431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2pPr>
              <a:lvl3pPr marL="11430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3pPr>
              <a:lvl4pPr marL="16002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4pPr>
              <a:lvl5pPr marL="2057400" indent="-228600"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 i="1">
                  <a:solidFill>
                    <a:schemeClr val="tx1"/>
                  </a:solidFill>
                  <a:latin typeface="Comic Sans MS" charset="0"/>
                  <a:ea typeface="ＭＳ Ｐゴシック" charset="0"/>
                </a:defRPr>
              </a:lvl9pPr>
            </a:lstStyle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rial" charset="0"/>
                  <a:ea typeface="ＭＳ Ｐゴシック" charset="0"/>
                </a:rPr>
                <a:t>15</a:t>
              </a:r>
            </a:p>
          </p:txBody>
        </p:sp>
        <p:sp>
          <p:nvSpPr>
            <p:cNvPr id="92" name="Oval 84">
              <a:extLst>
                <a:ext uri="{FF2B5EF4-FFF2-40B4-BE49-F238E27FC236}">
                  <a16:creationId xmlns:a16="http://schemas.microsoft.com/office/drawing/2014/main" id="{7CF9CF95-5E96-8D50-30EA-0B318BB428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47121" y="5185651"/>
              <a:ext cx="42862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93" name="Oval 85">
              <a:extLst>
                <a:ext uri="{FF2B5EF4-FFF2-40B4-BE49-F238E27FC236}">
                  <a16:creationId xmlns:a16="http://schemas.microsoft.com/office/drawing/2014/main" id="{A9105633-F43D-8183-2D74-59C588435B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1134421" y="4971338"/>
              <a:ext cx="42862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  <p:sp>
          <p:nvSpPr>
            <p:cNvPr id="94" name="Oval 86">
              <a:extLst>
                <a:ext uri="{FF2B5EF4-FFF2-40B4-BE49-F238E27FC236}">
                  <a16:creationId xmlns:a16="http://schemas.microsoft.com/office/drawing/2014/main" id="{C038197E-4035-C266-2D6F-135FF82806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09133" y="4968163"/>
              <a:ext cx="42863" cy="47625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E4F537C5-85F1-ADC5-25C8-48068D4DB300}"/>
              </a:ext>
            </a:extLst>
          </p:cNvPr>
          <p:cNvGrpSpPr/>
          <p:nvPr/>
        </p:nvGrpSpPr>
        <p:grpSpPr>
          <a:xfrm>
            <a:off x="8811490" y="3492261"/>
            <a:ext cx="2388836" cy="410624"/>
            <a:chOff x="7399107" y="1365161"/>
            <a:chExt cx="2388836" cy="732595"/>
          </a:xfrm>
        </p:grpSpPr>
        <p:sp>
          <p:nvSpPr>
            <p:cNvPr id="96" name="Freeform 540">
              <a:extLst>
                <a:ext uri="{FF2B5EF4-FFF2-40B4-BE49-F238E27FC236}">
                  <a16:creationId xmlns:a16="http://schemas.microsoft.com/office/drawing/2014/main" id="{AFB455EB-D4E3-E9B9-DA7B-C947DC33A697}"/>
                </a:ext>
              </a:extLst>
            </p:cNvPr>
            <p:cNvSpPr/>
            <p:nvPr/>
          </p:nvSpPr>
          <p:spPr>
            <a:xfrm>
              <a:off x="7399107" y="1365161"/>
              <a:ext cx="2388836" cy="732595"/>
            </a:xfrm>
            <a:custGeom>
              <a:avLst/>
              <a:gdLst>
                <a:gd name="connsiteX0" fmla="*/ 0 w 3783724"/>
                <a:gd name="connsiteY0" fmla="*/ 1313793 h 1324303"/>
                <a:gd name="connsiteX1" fmla="*/ 0 w 3783724"/>
                <a:gd name="connsiteY1" fmla="*/ 1313793 h 1324303"/>
                <a:gd name="connsiteX2" fmla="*/ 252248 w 3783724"/>
                <a:gd name="connsiteY2" fmla="*/ 0 h 1324303"/>
                <a:gd name="connsiteX3" fmla="*/ 3415862 w 3783724"/>
                <a:gd name="connsiteY3" fmla="*/ 21020 h 1324303"/>
                <a:gd name="connsiteX4" fmla="*/ 3783724 w 3783724"/>
                <a:gd name="connsiteY4" fmla="*/ 1324303 h 1324303"/>
                <a:gd name="connsiteX5" fmla="*/ 0 w 3783724"/>
                <a:gd name="connsiteY5" fmla="*/ 1313793 h 13243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783724" h="1324303">
                  <a:moveTo>
                    <a:pt x="0" y="1313793"/>
                  </a:moveTo>
                  <a:lnTo>
                    <a:pt x="0" y="1313793"/>
                  </a:lnTo>
                  <a:lnTo>
                    <a:pt x="252248" y="0"/>
                  </a:lnTo>
                  <a:lnTo>
                    <a:pt x="3415862" y="21020"/>
                  </a:lnTo>
                  <a:lnTo>
                    <a:pt x="3783724" y="1324303"/>
                  </a:lnTo>
                  <a:lnTo>
                    <a:pt x="0" y="1313793"/>
                  </a:lnTo>
                  <a:close/>
                </a:path>
              </a:pathLst>
            </a:custGeom>
            <a:solidFill>
              <a:srgbClr val="B8C2C9"/>
            </a:solidFill>
            <a:ln w="63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1A5ABA6F-53CA-0C4E-91AE-0EA7049E58D0}"/>
                </a:ext>
              </a:extLst>
            </p:cNvPr>
            <p:cNvGrpSpPr/>
            <p:nvPr/>
          </p:nvGrpSpPr>
          <p:grpSpPr>
            <a:xfrm>
              <a:off x="7564998" y="1450537"/>
              <a:ext cx="2021605" cy="589765"/>
              <a:chOff x="7939341" y="3037317"/>
              <a:chExt cx="897649" cy="353919"/>
            </a:xfrm>
          </p:grpSpPr>
          <p:sp>
            <p:nvSpPr>
              <p:cNvPr id="98" name="Freeform 542">
                <a:extLst>
                  <a:ext uri="{FF2B5EF4-FFF2-40B4-BE49-F238E27FC236}">
                    <a16:creationId xmlns:a16="http://schemas.microsoft.com/office/drawing/2014/main" id="{EB762F6C-7D33-5834-C94D-198EDE5D3FF4}"/>
                  </a:ext>
                </a:extLst>
              </p:cNvPr>
              <p:cNvSpPr/>
              <p:nvPr/>
            </p:nvSpPr>
            <p:spPr>
              <a:xfrm>
                <a:off x="7964170" y="3037317"/>
                <a:ext cx="849158" cy="198115"/>
              </a:xfrm>
              <a:custGeom>
                <a:avLst/>
                <a:gdLst>
                  <a:gd name="connsiteX0" fmla="*/ 3725333 w 4588933"/>
                  <a:gd name="connsiteY0" fmla="*/ 0 h 1049866"/>
                  <a:gd name="connsiteX1" fmla="*/ 4588933 w 4588933"/>
                  <a:gd name="connsiteY1" fmla="*/ 270933 h 1049866"/>
                  <a:gd name="connsiteX2" fmla="*/ 3962400 w 4588933"/>
                  <a:gd name="connsiteY2" fmla="*/ 541866 h 1049866"/>
                  <a:gd name="connsiteX3" fmla="*/ 3742267 w 4588933"/>
                  <a:gd name="connsiteY3" fmla="*/ 457200 h 1049866"/>
                  <a:gd name="connsiteX4" fmla="*/ 2269067 w 4588933"/>
                  <a:gd name="connsiteY4" fmla="*/ 1049866 h 1049866"/>
                  <a:gd name="connsiteX5" fmla="*/ 880533 w 4588933"/>
                  <a:gd name="connsiteY5" fmla="*/ 457200 h 1049866"/>
                  <a:gd name="connsiteX6" fmla="*/ 592667 w 4588933"/>
                  <a:gd name="connsiteY6" fmla="*/ 541866 h 1049866"/>
                  <a:gd name="connsiteX7" fmla="*/ 0 w 4588933"/>
                  <a:gd name="connsiteY7" fmla="*/ 254000 h 1049866"/>
                  <a:gd name="connsiteX8" fmla="*/ 880533 w 4588933"/>
                  <a:gd name="connsiteY8" fmla="*/ 16933 h 1049866"/>
                  <a:gd name="connsiteX9" fmla="*/ 2302933 w 4588933"/>
                  <a:gd name="connsiteY9" fmla="*/ 626533 h 1049866"/>
                  <a:gd name="connsiteX10" fmla="*/ 3725333 w 4588933"/>
                  <a:gd name="connsiteY10" fmla="*/ 0 h 1049866"/>
                  <a:gd name="connsiteX0" fmla="*/ 3725333 w 4641485"/>
                  <a:gd name="connsiteY0" fmla="*/ 0 h 1049866"/>
                  <a:gd name="connsiteX1" fmla="*/ 4641485 w 4641485"/>
                  <a:gd name="connsiteY1" fmla="*/ 239402 h 1049866"/>
                  <a:gd name="connsiteX2" fmla="*/ 3962400 w 4641485"/>
                  <a:gd name="connsiteY2" fmla="*/ 541866 h 1049866"/>
                  <a:gd name="connsiteX3" fmla="*/ 3742267 w 4641485"/>
                  <a:gd name="connsiteY3" fmla="*/ 457200 h 1049866"/>
                  <a:gd name="connsiteX4" fmla="*/ 2269067 w 4641485"/>
                  <a:gd name="connsiteY4" fmla="*/ 1049866 h 1049866"/>
                  <a:gd name="connsiteX5" fmla="*/ 880533 w 4641485"/>
                  <a:gd name="connsiteY5" fmla="*/ 457200 h 1049866"/>
                  <a:gd name="connsiteX6" fmla="*/ 592667 w 4641485"/>
                  <a:gd name="connsiteY6" fmla="*/ 541866 h 1049866"/>
                  <a:gd name="connsiteX7" fmla="*/ 0 w 4641485"/>
                  <a:gd name="connsiteY7" fmla="*/ 254000 h 1049866"/>
                  <a:gd name="connsiteX8" fmla="*/ 880533 w 4641485"/>
                  <a:gd name="connsiteY8" fmla="*/ 16933 h 1049866"/>
                  <a:gd name="connsiteX9" fmla="*/ 2302933 w 4641485"/>
                  <a:gd name="connsiteY9" fmla="*/ 626533 h 1049866"/>
                  <a:gd name="connsiteX10" fmla="*/ 3725333 w 4641485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73798 w 4673016"/>
                  <a:gd name="connsiteY3" fmla="*/ 45720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84308 w 4673016"/>
                  <a:gd name="connsiteY3" fmla="*/ 404648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34464 w 4673016"/>
                  <a:gd name="connsiteY9" fmla="*/ 62653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32979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794818 w 4673016"/>
                  <a:gd name="connsiteY3" fmla="*/ 436179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  <a:gd name="connsiteX0" fmla="*/ 3756864 w 4673016"/>
                  <a:gd name="connsiteY0" fmla="*/ 0 h 1049866"/>
                  <a:gd name="connsiteX1" fmla="*/ 4673016 w 4673016"/>
                  <a:gd name="connsiteY1" fmla="*/ 239402 h 1049866"/>
                  <a:gd name="connsiteX2" fmla="*/ 3993931 w 4673016"/>
                  <a:gd name="connsiteY2" fmla="*/ 541866 h 1049866"/>
                  <a:gd name="connsiteX3" fmla="*/ 3815839 w 4673016"/>
                  <a:gd name="connsiteY3" fmla="*/ 467710 h 1049866"/>
                  <a:gd name="connsiteX4" fmla="*/ 2300598 w 4673016"/>
                  <a:gd name="connsiteY4" fmla="*/ 1049866 h 1049866"/>
                  <a:gd name="connsiteX5" fmla="*/ 912064 w 4673016"/>
                  <a:gd name="connsiteY5" fmla="*/ 457200 h 1049866"/>
                  <a:gd name="connsiteX6" fmla="*/ 624198 w 4673016"/>
                  <a:gd name="connsiteY6" fmla="*/ 541866 h 1049866"/>
                  <a:gd name="connsiteX7" fmla="*/ 0 w 4673016"/>
                  <a:gd name="connsiteY7" fmla="*/ 275021 h 1049866"/>
                  <a:gd name="connsiteX8" fmla="*/ 912064 w 4673016"/>
                  <a:gd name="connsiteY8" fmla="*/ 16933 h 1049866"/>
                  <a:gd name="connsiteX9" fmla="*/ 2323954 w 4673016"/>
                  <a:gd name="connsiteY9" fmla="*/ 616023 h 1049866"/>
                  <a:gd name="connsiteX10" fmla="*/ 3756864 w 4673016"/>
                  <a:gd name="connsiteY10" fmla="*/ 0 h 10498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4673016" h="1049866">
                    <a:moveTo>
                      <a:pt x="3756864" y="0"/>
                    </a:moveTo>
                    <a:lnTo>
                      <a:pt x="4673016" y="239402"/>
                    </a:lnTo>
                    <a:lnTo>
                      <a:pt x="3993931" y="541866"/>
                    </a:lnTo>
                    <a:lnTo>
                      <a:pt x="3815839" y="467710"/>
                    </a:lnTo>
                    <a:lnTo>
                      <a:pt x="2300598" y="1049866"/>
                    </a:lnTo>
                    <a:lnTo>
                      <a:pt x="912064" y="457200"/>
                    </a:lnTo>
                    <a:lnTo>
                      <a:pt x="624198" y="541866"/>
                    </a:lnTo>
                    <a:lnTo>
                      <a:pt x="0" y="275021"/>
                    </a:lnTo>
                    <a:lnTo>
                      <a:pt x="912064" y="16933"/>
                    </a:lnTo>
                    <a:lnTo>
                      <a:pt x="2323954" y="616023"/>
                    </a:lnTo>
                    <a:lnTo>
                      <a:pt x="3756864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99" name="Freeform 543">
                <a:extLst>
                  <a:ext uri="{FF2B5EF4-FFF2-40B4-BE49-F238E27FC236}">
                    <a16:creationId xmlns:a16="http://schemas.microsoft.com/office/drawing/2014/main" id="{9767ED6F-03A4-BE0D-466A-F04F8A789739}"/>
                  </a:ext>
                </a:extLst>
              </p:cNvPr>
              <p:cNvSpPr/>
              <p:nvPr/>
            </p:nvSpPr>
            <p:spPr>
              <a:xfrm>
                <a:off x="8519948" y="3206783"/>
                <a:ext cx="317042" cy="170569"/>
              </a:xfrm>
              <a:custGeom>
                <a:avLst/>
                <a:gdLst>
                  <a:gd name="connsiteX0" fmla="*/ 21021 w 1744718"/>
                  <a:gd name="connsiteY0" fmla="*/ 0 h 903890"/>
                  <a:gd name="connsiteX1" fmla="*/ 1744718 w 1744718"/>
                  <a:gd name="connsiteY1" fmla="*/ 693683 h 903890"/>
                  <a:gd name="connsiteX2" fmla="*/ 1145628 w 1744718"/>
                  <a:gd name="connsiteY2" fmla="*/ 903890 h 903890"/>
                  <a:gd name="connsiteX3" fmla="*/ 0 w 1744718"/>
                  <a:gd name="connsiteY3" fmla="*/ 451945 h 903890"/>
                  <a:gd name="connsiteX4" fmla="*/ 21021 w 1744718"/>
                  <a:gd name="connsiteY4" fmla="*/ 0 h 90389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44718" h="903890">
                    <a:moveTo>
                      <a:pt x="21021" y="0"/>
                    </a:moveTo>
                    <a:lnTo>
                      <a:pt x="1744718" y="693683"/>
                    </a:lnTo>
                    <a:lnTo>
                      <a:pt x="1145628" y="903890"/>
                    </a:lnTo>
                    <a:lnTo>
                      <a:pt x="0" y="451945"/>
                    </a:lnTo>
                    <a:lnTo>
                      <a:pt x="21021" y="0"/>
                    </a:lnTo>
                    <a:close/>
                  </a:path>
                </a:pathLst>
              </a:custGeom>
              <a:solidFill>
                <a:srgbClr val="0000A3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0" name="Freeform 544">
                <a:extLst>
                  <a:ext uri="{FF2B5EF4-FFF2-40B4-BE49-F238E27FC236}">
                    <a16:creationId xmlns:a16="http://schemas.microsoft.com/office/drawing/2014/main" id="{8CCDD010-E8F2-EA05-FC71-57BE3707D84A}"/>
                  </a:ext>
                </a:extLst>
              </p:cNvPr>
              <p:cNvSpPr/>
              <p:nvPr/>
            </p:nvSpPr>
            <p:spPr>
              <a:xfrm>
                <a:off x="7939341" y="3206783"/>
                <a:ext cx="311312" cy="168585"/>
              </a:xfrm>
              <a:custGeom>
                <a:avLst/>
                <a:gdLst>
                  <a:gd name="connsiteX0" fmla="*/ 1702676 w 1713187"/>
                  <a:gd name="connsiteY0" fmla="*/ 0 h 893380"/>
                  <a:gd name="connsiteX1" fmla="*/ 1713187 w 1713187"/>
                  <a:gd name="connsiteY1" fmla="*/ 472966 h 893380"/>
                  <a:gd name="connsiteX2" fmla="*/ 578069 w 1713187"/>
                  <a:gd name="connsiteY2" fmla="*/ 893380 h 893380"/>
                  <a:gd name="connsiteX3" fmla="*/ 0 w 1713187"/>
                  <a:gd name="connsiteY3" fmla="*/ 693683 h 893380"/>
                  <a:gd name="connsiteX4" fmla="*/ 1702676 w 1713187"/>
                  <a:gd name="connsiteY4" fmla="*/ 0 h 8933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713187" h="893380">
                    <a:moveTo>
                      <a:pt x="1702676" y="0"/>
                    </a:moveTo>
                    <a:lnTo>
                      <a:pt x="1713187" y="472966"/>
                    </a:lnTo>
                    <a:lnTo>
                      <a:pt x="578069" y="893380"/>
                    </a:lnTo>
                    <a:lnTo>
                      <a:pt x="0" y="693683"/>
                    </a:lnTo>
                    <a:lnTo>
                      <a:pt x="1702676" y="0"/>
                    </a:lnTo>
                    <a:close/>
                  </a:path>
                </a:pathLst>
              </a:custGeom>
              <a:solidFill>
                <a:srgbClr val="0000A8"/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  <p:sp>
            <p:nvSpPr>
              <p:cNvPr id="101" name="Freeform 545">
                <a:extLst>
                  <a:ext uri="{FF2B5EF4-FFF2-40B4-BE49-F238E27FC236}">
                    <a16:creationId xmlns:a16="http://schemas.microsoft.com/office/drawing/2014/main" id="{88D698D8-C066-8472-8803-F2D737FEBBB6}"/>
                  </a:ext>
                </a:extLst>
              </p:cNvPr>
              <p:cNvSpPr/>
              <p:nvPr/>
            </p:nvSpPr>
            <p:spPr>
              <a:xfrm>
                <a:off x="8047413" y="3123483"/>
                <a:ext cx="676892" cy="267753"/>
              </a:xfrm>
              <a:custGeom>
                <a:avLst/>
                <a:gdLst>
                  <a:gd name="connsiteX0" fmla="*/ 599089 w 4162096"/>
                  <a:gd name="connsiteY0" fmla="*/ 273269 h 1618593"/>
                  <a:gd name="connsiteX1" fmla="*/ 882869 w 4162096"/>
                  <a:gd name="connsiteY1" fmla="*/ 199697 h 1618593"/>
                  <a:gd name="connsiteX2" fmla="*/ 2312276 w 4162096"/>
                  <a:gd name="connsiteY2" fmla="*/ 798786 h 1618593"/>
                  <a:gd name="connsiteX3" fmla="*/ 3794234 w 4162096"/>
                  <a:gd name="connsiteY3" fmla="*/ 199697 h 1618593"/>
                  <a:gd name="connsiteX4" fmla="*/ 4014951 w 4162096"/>
                  <a:gd name="connsiteY4" fmla="*/ 273269 h 1618593"/>
                  <a:gd name="connsiteX5" fmla="*/ 3058510 w 4162096"/>
                  <a:gd name="connsiteY5" fmla="*/ 641131 h 1618593"/>
                  <a:gd name="connsiteX6" fmla="*/ 3026979 w 4162096"/>
                  <a:gd name="connsiteY6" fmla="*/ 1114097 h 1618593"/>
                  <a:gd name="connsiteX7" fmla="*/ 4162096 w 4162096"/>
                  <a:gd name="connsiteY7" fmla="*/ 1545021 h 1618593"/>
                  <a:gd name="connsiteX8" fmla="*/ 3878317 w 4162096"/>
                  <a:gd name="connsiteY8" fmla="*/ 1608083 h 1618593"/>
                  <a:gd name="connsiteX9" fmla="*/ 2301765 w 4162096"/>
                  <a:gd name="connsiteY9" fmla="*/ 945931 h 1618593"/>
                  <a:gd name="connsiteX10" fmla="*/ 693682 w 4162096"/>
                  <a:gd name="connsiteY10" fmla="*/ 1618593 h 1618593"/>
                  <a:gd name="connsiteX11" fmla="*/ 430924 w 4162096"/>
                  <a:gd name="connsiteY11" fmla="*/ 1524000 h 1618593"/>
                  <a:gd name="connsiteX12" fmla="*/ 1576551 w 4162096"/>
                  <a:gd name="connsiteY12" fmla="*/ 1082566 h 1618593"/>
                  <a:gd name="connsiteX13" fmla="*/ 1545020 w 4162096"/>
                  <a:gd name="connsiteY13" fmla="*/ 609600 h 1618593"/>
                  <a:gd name="connsiteX14" fmla="*/ 0 w 4162096"/>
                  <a:gd name="connsiteY14" fmla="*/ 0 h 1618593"/>
                  <a:gd name="connsiteX15" fmla="*/ 872358 w 4162096"/>
                  <a:gd name="connsiteY15" fmla="*/ 210207 h 1618593"/>
                  <a:gd name="connsiteX16" fmla="*/ 872358 w 4162096"/>
                  <a:gd name="connsiteY16" fmla="*/ 210207 h 1618593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15" fmla="*/ 441434 w 3731172"/>
                  <a:gd name="connsiteY15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441434 w 3731172"/>
                  <a:gd name="connsiteY14" fmla="*/ 10510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357351 w 3731172"/>
                  <a:gd name="connsiteY14" fmla="*/ 115613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0990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47144 w 3731172"/>
                  <a:gd name="connsiteY14" fmla="*/ 6306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14096 w 3731172"/>
                  <a:gd name="connsiteY13" fmla="*/ 420413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56137 w 3731172"/>
                  <a:gd name="connsiteY13" fmla="*/ 441434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882869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68165 w 3731172"/>
                  <a:gd name="connsiteY0" fmla="*/ 73572 h 1418896"/>
                  <a:gd name="connsiteX1" fmla="*/ 451945 w 3731172"/>
                  <a:gd name="connsiteY1" fmla="*/ 0 h 1418896"/>
                  <a:gd name="connsiteX2" fmla="*/ 1881352 w 3731172"/>
                  <a:gd name="connsiteY2" fmla="*/ 599089 h 1418896"/>
                  <a:gd name="connsiteX3" fmla="*/ 3363310 w 3731172"/>
                  <a:gd name="connsiteY3" fmla="*/ 0 h 1418896"/>
                  <a:gd name="connsiteX4" fmla="*/ 3584027 w 3731172"/>
                  <a:gd name="connsiteY4" fmla="*/ 73572 h 1418896"/>
                  <a:gd name="connsiteX5" fmla="*/ 2627586 w 3731172"/>
                  <a:gd name="connsiteY5" fmla="*/ 441434 h 1418896"/>
                  <a:gd name="connsiteX6" fmla="*/ 2596055 w 3731172"/>
                  <a:gd name="connsiteY6" fmla="*/ 914400 h 1418896"/>
                  <a:gd name="connsiteX7" fmla="*/ 3731172 w 3731172"/>
                  <a:gd name="connsiteY7" fmla="*/ 1345324 h 1418896"/>
                  <a:gd name="connsiteX8" fmla="*/ 3447393 w 3731172"/>
                  <a:gd name="connsiteY8" fmla="*/ 1408386 h 1418896"/>
                  <a:gd name="connsiteX9" fmla="*/ 1870841 w 3731172"/>
                  <a:gd name="connsiteY9" fmla="*/ 746234 h 1418896"/>
                  <a:gd name="connsiteX10" fmla="*/ 262758 w 3731172"/>
                  <a:gd name="connsiteY10" fmla="*/ 1418896 h 1418896"/>
                  <a:gd name="connsiteX11" fmla="*/ 0 w 3731172"/>
                  <a:gd name="connsiteY11" fmla="*/ 1324303 h 1418896"/>
                  <a:gd name="connsiteX12" fmla="*/ 1145627 w 3731172"/>
                  <a:gd name="connsiteY12" fmla="*/ 903890 h 1418896"/>
                  <a:gd name="connsiteX13" fmla="*/ 1145626 w 3731172"/>
                  <a:gd name="connsiteY13" fmla="*/ 451945 h 1418896"/>
                  <a:gd name="connsiteX14" fmla="*/ 189185 w 3731172"/>
                  <a:gd name="connsiteY14" fmla="*/ 84081 h 1418896"/>
                  <a:gd name="connsiteX15" fmla="*/ 168165 w 3731172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575034 w 3710151"/>
                  <a:gd name="connsiteY6" fmla="*/ 91440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06565 w 3710151"/>
                  <a:gd name="connsiteY6" fmla="*/ 924910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06565 w 3710151"/>
                  <a:gd name="connsiteY5" fmla="*/ 441434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5151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60331 w 3710151"/>
                  <a:gd name="connsiteY2" fmla="*/ 599089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124605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12460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47144 w 3710151"/>
                  <a:gd name="connsiteY0" fmla="*/ 73572 h 1418896"/>
                  <a:gd name="connsiteX1" fmla="*/ 430924 w 3710151"/>
                  <a:gd name="connsiteY1" fmla="*/ 0 h 1418896"/>
                  <a:gd name="connsiteX2" fmla="*/ 1838028 w 3710151"/>
                  <a:gd name="connsiteY2" fmla="*/ 591655 h 1418896"/>
                  <a:gd name="connsiteX3" fmla="*/ 3342289 w 3710151"/>
                  <a:gd name="connsiteY3" fmla="*/ 0 h 1418896"/>
                  <a:gd name="connsiteX4" fmla="*/ 3563006 w 3710151"/>
                  <a:gd name="connsiteY4" fmla="*/ 73572 h 1418896"/>
                  <a:gd name="connsiteX5" fmla="*/ 2617717 w 3710151"/>
                  <a:gd name="connsiteY5" fmla="*/ 448868 h 1418896"/>
                  <a:gd name="connsiteX6" fmla="*/ 2610282 w 3710151"/>
                  <a:gd name="connsiteY6" fmla="*/ 902607 h 1418896"/>
                  <a:gd name="connsiteX7" fmla="*/ 3710151 w 3710151"/>
                  <a:gd name="connsiteY7" fmla="*/ 1345324 h 1418896"/>
                  <a:gd name="connsiteX8" fmla="*/ 3426372 w 3710151"/>
                  <a:gd name="connsiteY8" fmla="*/ 1408386 h 1418896"/>
                  <a:gd name="connsiteX9" fmla="*/ 1849820 w 3710151"/>
                  <a:gd name="connsiteY9" fmla="*/ 746234 h 1418896"/>
                  <a:gd name="connsiteX10" fmla="*/ 241737 w 3710151"/>
                  <a:gd name="connsiteY10" fmla="*/ 1418896 h 1418896"/>
                  <a:gd name="connsiteX11" fmla="*/ 0 w 3710151"/>
                  <a:gd name="connsiteY11" fmla="*/ 1334814 h 1418896"/>
                  <a:gd name="connsiteX12" fmla="*/ 1098586 w 3710151"/>
                  <a:gd name="connsiteY12" fmla="*/ 903890 h 1418896"/>
                  <a:gd name="connsiteX13" fmla="*/ 1087434 w 3710151"/>
                  <a:gd name="connsiteY13" fmla="*/ 451945 h 1418896"/>
                  <a:gd name="connsiteX14" fmla="*/ 168164 w 3710151"/>
                  <a:gd name="connsiteY14" fmla="*/ 84081 h 1418896"/>
                  <a:gd name="connsiteX15" fmla="*/ 147144 w 3710151"/>
                  <a:gd name="connsiteY15" fmla="*/ 73572 h 1418896"/>
                  <a:gd name="connsiteX0" fmla="*/ 162012 w 3725019"/>
                  <a:gd name="connsiteY0" fmla="*/ 73572 h 1418896"/>
                  <a:gd name="connsiteX1" fmla="*/ 445792 w 3725019"/>
                  <a:gd name="connsiteY1" fmla="*/ 0 h 1418896"/>
                  <a:gd name="connsiteX2" fmla="*/ 1852896 w 3725019"/>
                  <a:gd name="connsiteY2" fmla="*/ 591655 h 1418896"/>
                  <a:gd name="connsiteX3" fmla="*/ 3357157 w 3725019"/>
                  <a:gd name="connsiteY3" fmla="*/ 0 h 1418896"/>
                  <a:gd name="connsiteX4" fmla="*/ 3577874 w 3725019"/>
                  <a:gd name="connsiteY4" fmla="*/ 73572 h 1418896"/>
                  <a:gd name="connsiteX5" fmla="*/ 2632585 w 3725019"/>
                  <a:gd name="connsiteY5" fmla="*/ 448868 h 1418896"/>
                  <a:gd name="connsiteX6" fmla="*/ 2625150 w 3725019"/>
                  <a:gd name="connsiteY6" fmla="*/ 902607 h 1418896"/>
                  <a:gd name="connsiteX7" fmla="*/ 3725019 w 3725019"/>
                  <a:gd name="connsiteY7" fmla="*/ 1345324 h 1418896"/>
                  <a:gd name="connsiteX8" fmla="*/ 3441240 w 3725019"/>
                  <a:gd name="connsiteY8" fmla="*/ 1408386 h 1418896"/>
                  <a:gd name="connsiteX9" fmla="*/ 1864688 w 3725019"/>
                  <a:gd name="connsiteY9" fmla="*/ 746234 h 1418896"/>
                  <a:gd name="connsiteX10" fmla="*/ 256605 w 3725019"/>
                  <a:gd name="connsiteY10" fmla="*/ 1418896 h 1418896"/>
                  <a:gd name="connsiteX11" fmla="*/ 0 w 3725019"/>
                  <a:gd name="connsiteY11" fmla="*/ 1331097 h 1418896"/>
                  <a:gd name="connsiteX12" fmla="*/ 1113454 w 3725019"/>
                  <a:gd name="connsiteY12" fmla="*/ 903890 h 1418896"/>
                  <a:gd name="connsiteX13" fmla="*/ 1102302 w 3725019"/>
                  <a:gd name="connsiteY13" fmla="*/ 451945 h 1418896"/>
                  <a:gd name="connsiteX14" fmla="*/ 183032 w 3725019"/>
                  <a:gd name="connsiteY14" fmla="*/ 84081 h 1418896"/>
                  <a:gd name="connsiteX15" fmla="*/ 162012 w 3725019"/>
                  <a:gd name="connsiteY15" fmla="*/ 73572 h 141889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725019" h="1418896">
                    <a:moveTo>
                      <a:pt x="162012" y="73572"/>
                    </a:moveTo>
                    <a:lnTo>
                      <a:pt x="445792" y="0"/>
                    </a:lnTo>
                    <a:lnTo>
                      <a:pt x="1852896" y="591655"/>
                    </a:lnTo>
                    <a:lnTo>
                      <a:pt x="3357157" y="0"/>
                    </a:lnTo>
                    <a:lnTo>
                      <a:pt x="3577874" y="73572"/>
                    </a:lnTo>
                    <a:lnTo>
                      <a:pt x="2632585" y="448868"/>
                    </a:lnTo>
                    <a:lnTo>
                      <a:pt x="2625150" y="902607"/>
                    </a:lnTo>
                    <a:lnTo>
                      <a:pt x="3725019" y="1345324"/>
                    </a:lnTo>
                    <a:lnTo>
                      <a:pt x="3441240" y="1408386"/>
                    </a:lnTo>
                    <a:lnTo>
                      <a:pt x="1864688" y="746234"/>
                    </a:lnTo>
                    <a:lnTo>
                      <a:pt x="256605" y="1418896"/>
                    </a:lnTo>
                    <a:lnTo>
                      <a:pt x="0" y="1331097"/>
                    </a:lnTo>
                    <a:lnTo>
                      <a:pt x="1113454" y="903890"/>
                    </a:lnTo>
                    <a:cubicBezTo>
                      <a:pt x="1113454" y="760249"/>
                      <a:pt x="1102302" y="595586"/>
                      <a:pt x="1102302" y="451945"/>
                    </a:cubicBezTo>
                    <a:lnTo>
                      <a:pt x="183032" y="84081"/>
                    </a:lnTo>
                    <a:cubicBezTo>
                      <a:pt x="26317" y="21019"/>
                      <a:pt x="169019" y="77075"/>
                      <a:pt x="162012" y="73572"/>
                    </a:cubicBezTo>
                    <a:close/>
                  </a:path>
                </a:pathLst>
              </a:custGeom>
              <a:solidFill>
                <a:schemeClr val="accent1">
                  <a:lumMod val="60000"/>
                  <a:lumOff val="40000"/>
                </a:schemeClr>
              </a:solidFill>
              <a:ln w="127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endParaRPr>
              </a:p>
            </p:txBody>
          </p:sp>
        </p:grpSp>
      </p:grpSp>
      <p:sp>
        <p:nvSpPr>
          <p:cNvPr id="102" name="Line 61">
            <a:extLst>
              <a:ext uri="{FF2B5EF4-FFF2-40B4-BE49-F238E27FC236}">
                <a16:creationId xmlns:a16="http://schemas.microsoft.com/office/drawing/2014/main" id="{C35D1CFD-BB1A-5D87-4E24-B8DE4D54F9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059268" y="4222579"/>
            <a:ext cx="901700" cy="27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3" name="Line 62">
            <a:extLst>
              <a:ext uri="{FF2B5EF4-FFF2-40B4-BE49-F238E27FC236}">
                <a16:creationId xmlns:a16="http://schemas.microsoft.com/office/drawing/2014/main" id="{7A18B51B-5770-9027-BC5B-53A7BCE19F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45031" y="4222579"/>
            <a:ext cx="806450" cy="4191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4" name="Line 63">
            <a:extLst>
              <a:ext uri="{FF2B5EF4-FFF2-40B4-BE49-F238E27FC236}">
                <a16:creationId xmlns:a16="http://schemas.microsoft.com/office/drawing/2014/main" id="{372C57C9-75EA-B809-DD1B-6827DEDC788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64167" y="4237505"/>
            <a:ext cx="672983" cy="361311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5" name="Text Box 64">
            <a:extLst>
              <a:ext uri="{FF2B5EF4-FFF2-40B4-BE49-F238E27FC236}">
                <a16:creationId xmlns:a16="http://schemas.microsoft.com/office/drawing/2014/main" id="{CA7FFBA3-70BE-80B1-74E9-A440001F0D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53689" y="4437764"/>
            <a:ext cx="3433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…</a:t>
            </a:r>
          </a:p>
        </p:txBody>
      </p:sp>
      <p:sp>
        <p:nvSpPr>
          <p:cNvPr id="106" name="Line 69">
            <a:extLst>
              <a:ext uri="{FF2B5EF4-FFF2-40B4-BE49-F238E27FC236}">
                <a16:creationId xmlns:a16="http://schemas.microsoft.com/office/drawing/2014/main" id="{E47C7623-8B24-BF9E-4290-AE8DD16F22AB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72231" y="4225754"/>
            <a:ext cx="101600" cy="3778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7" name="Line 70">
            <a:extLst>
              <a:ext uri="{FF2B5EF4-FFF2-40B4-BE49-F238E27FC236}">
                <a16:creationId xmlns:a16="http://schemas.microsoft.com/office/drawing/2014/main" id="{57472188-F3C3-88C1-43B6-9A7A25DF083A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62706" y="4024141"/>
            <a:ext cx="479425" cy="6032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8" name="Line 71">
            <a:extLst>
              <a:ext uri="{FF2B5EF4-FFF2-40B4-BE49-F238E27FC236}">
                <a16:creationId xmlns:a16="http://schemas.microsoft.com/office/drawing/2014/main" id="{62D6FCBA-F7AC-17D1-8C49-F16420EB9A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1018368" y="3968579"/>
            <a:ext cx="514350" cy="4841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ea typeface="ＭＳ Ｐゴシック" charset="0"/>
              <a:cs typeface="+mn-cs"/>
            </a:endParaRPr>
          </a:p>
        </p:txBody>
      </p:sp>
      <p:sp>
        <p:nvSpPr>
          <p:cNvPr id="109" name="Text Box 72">
            <a:extLst>
              <a:ext uri="{FF2B5EF4-FFF2-40B4-BE49-F238E27FC236}">
                <a16:creationId xmlns:a16="http://schemas.microsoft.com/office/drawing/2014/main" id="{F09BBDE2-A701-690C-66B4-1EC5791569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78595" y="4929329"/>
            <a:ext cx="173156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ECE (VLAN ports 1-8)</a:t>
            </a:r>
          </a:p>
        </p:txBody>
      </p:sp>
      <p:sp>
        <p:nvSpPr>
          <p:cNvPr id="110" name="Text Box 73">
            <a:extLst>
              <a:ext uri="{FF2B5EF4-FFF2-40B4-BE49-F238E27FC236}">
                <a16:creationId xmlns:a16="http://schemas.microsoft.com/office/drawing/2014/main" id="{8AE4AD2E-6B38-9F20-F121-3ACD2CE639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19490" y="4929329"/>
            <a:ext cx="2572510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</a:rPr>
              <a:t>CS (VLAN ports 9-15)</a:t>
            </a:r>
          </a:p>
        </p:txBody>
      </p:sp>
      <p:sp>
        <p:nvSpPr>
          <p:cNvPr id="111" name="Text Box 45">
            <a:extLst>
              <a:ext uri="{FF2B5EF4-FFF2-40B4-BE49-F238E27FC236}">
                <a16:creationId xmlns:a16="http://schemas.microsoft.com/office/drawing/2014/main" id="{DFCB2DA3-7B6D-56E2-61BA-2EA9C6890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707445" y="4400811"/>
            <a:ext cx="343364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2pPr>
            <a:lvl3pPr marL="11430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3pPr>
            <a:lvl4pPr marL="16002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4pPr>
            <a:lvl5pPr marL="2057400" indent="-228600"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Comic Sans MS" charset="0"/>
                <a:ea typeface="ＭＳ Ｐゴシック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/>
                <a:ea typeface="ＭＳ Ｐゴシック" charset="0"/>
              </a:rPr>
              <a:t>…</a:t>
            </a:r>
          </a:p>
        </p:txBody>
      </p:sp>
      <p:grpSp>
        <p:nvGrpSpPr>
          <p:cNvPr id="112" name="Group 44">
            <a:extLst>
              <a:ext uri="{FF2B5EF4-FFF2-40B4-BE49-F238E27FC236}">
                <a16:creationId xmlns:a16="http://schemas.microsoft.com/office/drawing/2014/main" id="{02B175B8-A070-D99C-DFFE-6C9709767628}"/>
              </a:ext>
            </a:extLst>
          </p:cNvPr>
          <p:cNvGrpSpPr>
            <a:grpSpLocks/>
          </p:cNvGrpSpPr>
          <p:nvPr/>
        </p:nvGrpSpPr>
        <p:grpSpPr bwMode="auto">
          <a:xfrm>
            <a:off x="7522693" y="4408316"/>
            <a:ext cx="609600" cy="558800"/>
            <a:chOff x="-44" y="1473"/>
            <a:chExt cx="981" cy="1105"/>
          </a:xfrm>
        </p:grpSpPr>
        <p:pic>
          <p:nvPicPr>
            <p:cNvPr id="113" name="Picture 45" descr="desktop_computer_stylized_medium">
              <a:extLst>
                <a:ext uri="{FF2B5EF4-FFF2-40B4-BE49-F238E27FC236}">
                  <a16:creationId xmlns:a16="http://schemas.microsoft.com/office/drawing/2014/main" id="{50144E8C-F328-8449-31DD-814E0EEAE11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4" name="Freeform 46">
              <a:extLst>
                <a:ext uri="{FF2B5EF4-FFF2-40B4-BE49-F238E27FC236}">
                  <a16:creationId xmlns:a16="http://schemas.microsoft.com/office/drawing/2014/main" id="{581860E4-B710-6A7F-091E-6FC4A0B0E699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15" name="Group 44">
            <a:extLst>
              <a:ext uri="{FF2B5EF4-FFF2-40B4-BE49-F238E27FC236}">
                <a16:creationId xmlns:a16="http://schemas.microsoft.com/office/drawing/2014/main" id="{4A5EC2DD-39A7-34F6-9658-116FE9A84E28}"/>
              </a:ext>
            </a:extLst>
          </p:cNvPr>
          <p:cNvGrpSpPr>
            <a:grpSpLocks/>
          </p:cNvGrpSpPr>
          <p:nvPr/>
        </p:nvGrpSpPr>
        <p:grpSpPr bwMode="auto">
          <a:xfrm>
            <a:off x="8087474" y="4413650"/>
            <a:ext cx="609600" cy="558800"/>
            <a:chOff x="-44" y="1473"/>
            <a:chExt cx="981" cy="1105"/>
          </a:xfrm>
        </p:grpSpPr>
        <p:pic>
          <p:nvPicPr>
            <p:cNvPr id="116" name="Picture 45" descr="desktop_computer_stylized_medium">
              <a:extLst>
                <a:ext uri="{FF2B5EF4-FFF2-40B4-BE49-F238E27FC236}">
                  <a16:creationId xmlns:a16="http://schemas.microsoft.com/office/drawing/2014/main" id="{DE10A044-3EC5-EF2C-09F5-3A97BE86E5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17" name="Freeform 46">
              <a:extLst>
                <a:ext uri="{FF2B5EF4-FFF2-40B4-BE49-F238E27FC236}">
                  <a16:creationId xmlns:a16="http://schemas.microsoft.com/office/drawing/2014/main" id="{257E9519-28F6-5F61-F718-FE5B7ABBB70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18" name="Group 44">
            <a:extLst>
              <a:ext uri="{FF2B5EF4-FFF2-40B4-BE49-F238E27FC236}">
                <a16:creationId xmlns:a16="http://schemas.microsoft.com/office/drawing/2014/main" id="{DDF29823-7DEC-5D7D-5ACD-91A8F6FEE982}"/>
              </a:ext>
            </a:extLst>
          </p:cNvPr>
          <p:cNvGrpSpPr>
            <a:grpSpLocks/>
          </p:cNvGrpSpPr>
          <p:nvPr/>
        </p:nvGrpSpPr>
        <p:grpSpPr bwMode="auto">
          <a:xfrm>
            <a:off x="8844341" y="4408988"/>
            <a:ext cx="609600" cy="558800"/>
            <a:chOff x="-44" y="1473"/>
            <a:chExt cx="981" cy="1105"/>
          </a:xfrm>
        </p:grpSpPr>
        <p:pic>
          <p:nvPicPr>
            <p:cNvPr id="119" name="Picture 45" descr="desktop_computer_stylized_medium">
              <a:extLst>
                <a:ext uri="{FF2B5EF4-FFF2-40B4-BE49-F238E27FC236}">
                  <a16:creationId xmlns:a16="http://schemas.microsoft.com/office/drawing/2014/main" id="{BC212FCC-1906-A260-42D9-86259357F15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0" name="Freeform 46">
              <a:extLst>
                <a:ext uri="{FF2B5EF4-FFF2-40B4-BE49-F238E27FC236}">
                  <a16:creationId xmlns:a16="http://schemas.microsoft.com/office/drawing/2014/main" id="{66B5EB0C-478A-E0B1-C01F-31450DB5C7EF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21" name="Group 44">
            <a:extLst>
              <a:ext uri="{FF2B5EF4-FFF2-40B4-BE49-F238E27FC236}">
                <a16:creationId xmlns:a16="http://schemas.microsoft.com/office/drawing/2014/main" id="{F8583ED7-D4F4-204E-A047-2A7EAE05441E}"/>
              </a:ext>
            </a:extLst>
          </p:cNvPr>
          <p:cNvGrpSpPr>
            <a:grpSpLocks/>
          </p:cNvGrpSpPr>
          <p:nvPr/>
        </p:nvGrpSpPr>
        <p:grpSpPr bwMode="auto">
          <a:xfrm>
            <a:off x="9809742" y="4404326"/>
            <a:ext cx="609600" cy="558800"/>
            <a:chOff x="-44" y="1473"/>
            <a:chExt cx="981" cy="1105"/>
          </a:xfrm>
        </p:grpSpPr>
        <p:pic>
          <p:nvPicPr>
            <p:cNvPr id="122" name="Picture 45" descr="desktop_computer_stylized_medium">
              <a:extLst>
                <a:ext uri="{FF2B5EF4-FFF2-40B4-BE49-F238E27FC236}">
                  <a16:creationId xmlns:a16="http://schemas.microsoft.com/office/drawing/2014/main" id="{E3C33806-DB83-FDE3-FC2B-8C3AD98D3BF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3" name="Freeform 46">
              <a:extLst>
                <a:ext uri="{FF2B5EF4-FFF2-40B4-BE49-F238E27FC236}">
                  <a16:creationId xmlns:a16="http://schemas.microsoft.com/office/drawing/2014/main" id="{0538ADFC-99AE-92FD-350D-A277D0B3185D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24" name="Group 44">
            <a:extLst>
              <a:ext uri="{FF2B5EF4-FFF2-40B4-BE49-F238E27FC236}">
                <a16:creationId xmlns:a16="http://schemas.microsoft.com/office/drawing/2014/main" id="{81604CBC-31E6-E167-3124-9D9D4D3B0738}"/>
              </a:ext>
            </a:extLst>
          </p:cNvPr>
          <p:cNvGrpSpPr>
            <a:grpSpLocks/>
          </p:cNvGrpSpPr>
          <p:nvPr/>
        </p:nvGrpSpPr>
        <p:grpSpPr bwMode="auto">
          <a:xfrm>
            <a:off x="10324969" y="4410236"/>
            <a:ext cx="609600" cy="558800"/>
            <a:chOff x="-44" y="1473"/>
            <a:chExt cx="981" cy="1105"/>
          </a:xfrm>
        </p:grpSpPr>
        <p:pic>
          <p:nvPicPr>
            <p:cNvPr id="125" name="Picture 45" descr="desktop_computer_stylized_medium">
              <a:extLst>
                <a:ext uri="{FF2B5EF4-FFF2-40B4-BE49-F238E27FC236}">
                  <a16:creationId xmlns:a16="http://schemas.microsoft.com/office/drawing/2014/main" id="{E0C72DDF-5C15-97B7-432A-DE7C182F797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6" name="Freeform 46">
              <a:extLst>
                <a:ext uri="{FF2B5EF4-FFF2-40B4-BE49-F238E27FC236}">
                  <a16:creationId xmlns:a16="http://schemas.microsoft.com/office/drawing/2014/main" id="{9D1AD4E6-007A-3B2F-0A2B-C6CD903B2086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27" name="Group 44">
            <a:extLst>
              <a:ext uri="{FF2B5EF4-FFF2-40B4-BE49-F238E27FC236}">
                <a16:creationId xmlns:a16="http://schemas.microsoft.com/office/drawing/2014/main" id="{A5D2C404-A3DC-8A1D-349C-6FEC8F1953E5}"/>
              </a:ext>
            </a:extLst>
          </p:cNvPr>
          <p:cNvGrpSpPr>
            <a:grpSpLocks/>
          </p:cNvGrpSpPr>
          <p:nvPr/>
        </p:nvGrpSpPr>
        <p:grpSpPr bwMode="auto">
          <a:xfrm>
            <a:off x="11188570" y="4419228"/>
            <a:ext cx="609600" cy="558800"/>
            <a:chOff x="-44" y="1473"/>
            <a:chExt cx="981" cy="1105"/>
          </a:xfrm>
        </p:grpSpPr>
        <p:pic>
          <p:nvPicPr>
            <p:cNvPr id="128" name="Picture 45" descr="desktop_computer_stylized_medium">
              <a:extLst>
                <a:ext uri="{FF2B5EF4-FFF2-40B4-BE49-F238E27FC236}">
                  <a16:creationId xmlns:a16="http://schemas.microsoft.com/office/drawing/2014/main" id="{F2E3D3DF-EECE-E657-0925-F06EEAD7C097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H="1">
              <a:off x="-44" y="1473"/>
              <a:ext cx="981" cy="11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9" name="Freeform 46">
              <a:extLst>
                <a:ext uri="{FF2B5EF4-FFF2-40B4-BE49-F238E27FC236}">
                  <a16:creationId xmlns:a16="http://schemas.microsoft.com/office/drawing/2014/main" id="{73B5DCF2-0198-9A8D-BB2B-C75C55615348}"/>
                </a:ext>
              </a:extLst>
            </p:cNvPr>
            <p:cNvSpPr>
              <a:spLocks/>
            </p:cNvSpPr>
            <p:nvPr/>
          </p:nvSpPr>
          <p:spPr bwMode="auto">
            <a:xfrm flipH="1">
              <a:off x="374" y="1579"/>
              <a:ext cx="477" cy="506"/>
            </a:xfrm>
            <a:custGeom>
              <a:avLst/>
              <a:gdLst>
                <a:gd name="T0" fmla="*/ 0 w 356"/>
                <a:gd name="T1" fmla="*/ 0 h 368"/>
                <a:gd name="T2" fmla="*/ 1736 w 356"/>
                <a:gd name="T3" fmla="*/ 95 h 368"/>
                <a:gd name="T4" fmla="*/ 2059 w 356"/>
                <a:gd name="T5" fmla="*/ 1990 h 368"/>
                <a:gd name="T6" fmla="*/ 454 w 356"/>
                <a:gd name="T7" fmla="*/ 2489 h 368"/>
                <a:gd name="T8" fmla="*/ 0 w 356"/>
                <a:gd name="T9" fmla="*/ 0 h 36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56" h="368">
                  <a:moveTo>
                    <a:pt x="0" y="0"/>
                  </a:moveTo>
                  <a:lnTo>
                    <a:pt x="300" y="14"/>
                  </a:lnTo>
                  <a:lnTo>
                    <a:pt x="356" y="294"/>
                  </a:lnTo>
                  <a:lnTo>
                    <a:pt x="78" y="36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000099"/>
                </a:gs>
                <a:gs pos="100000">
                  <a:srgbClr val="FFFFFF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="" xmlns:a14="http://schemas.microsoft.com/office/drawing/2010/main" w="9525" cap="flat" cmpd="sng">
                  <a:solidFill>
                    <a:schemeClr val="tx1"/>
                  </a:solidFill>
                  <a:prstDash val="solid"/>
                  <a:round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/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ea typeface="ＭＳ Ｐゴシック" charset="0"/>
                <a:cs typeface="+mn-cs"/>
              </a:endParaRPr>
            </a:p>
          </p:txBody>
        </p:sp>
      </p:grpSp>
      <p:grpSp>
        <p:nvGrpSpPr>
          <p:cNvPr id="130" name="Group 129">
            <a:extLst>
              <a:ext uri="{FF2B5EF4-FFF2-40B4-BE49-F238E27FC236}">
                <a16:creationId xmlns:a16="http://schemas.microsoft.com/office/drawing/2014/main" id="{95241238-4532-40A8-0EB6-B9EEA960B6BD}"/>
              </a:ext>
            </a:extLst>
          </p:cNvPr>
          <p:cNvGrpSpPr/>
          <p:nvPr/>
        </p:nvGrpSpPr>
        <p:grpSpPr>
          <a:xfrm>
            <a:off x="9594532" y="1896035"/>
            <a:ext cx="1068986" cy="2135841"/>
            <a:chOff x="9594532" y="1896035"/>
            <a:chExt cx="1068986" cy="2135841"/>
          </a:xfrm>
        </p:grpSpPr>
        <p:cxnSp>
          <p:nvCxnSpPr>
            <p:cNvPr id="131" name="Straight Connector 130">
              <a:extLst>
                <a:ext uri="{FF2B5EF4-FFF2-40B4-BE49-F238E27FC236}">
                  <a16:creationId xmlns:a16="http://schemas.microsoft.com/office/drawing/2014/main" id="{ECD195ED-579B-F410-C3DF-A5890E28A179}"/>
                </a:ext>
              </a:extLst>
            </p:cNvPr>
            <p:cNvCxnSpPr/>
            <p:nvPr/>
          </p:nvCxnSpPr>
          <p:spPr>
            <a:xfrm>
              <a:off x="9829800" y="2216523"/>
              <a:ext cx="0" cy="18153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Connector 131">
              <a:extLst>
                <a:ext uri="{FF2B5EF4-FFF2-40B4-BE49-F238E27FC236}">
                  <a16:creationId xmlns:a16="http://schemas.microsoft.com/office/drawing/2014/main" id="{12C765DA-B74E-874B-A3A8-C7474D99B894}"/>
                </a:ext>
              </a:extLst>
            </p:cNvPr>
            <p:cNvCxnSpPr/>
            <p:nvPr/>
          </p:nvCxnSpPr>
          <p:spPr>
            <a:xfrm>
              <a:off x="10466294" y="2216523"/>
              <a:ext cx="0" cy="1815353"/>
            </a:xfrm>
            <a:prstGeom prst="line">
              <a:avLst/>
            </a:prstGeom>
            <a:ln w="222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33" name="Group 132">
              <a:extLst>
                <a:ext uri="{FF2B5EF4-FFF2-40B4-BE49-F238E27FC236}">
                  <a16:creationId xmlns:a16="http://schemas.microsoft.com/office/drawing/2014/main" id="{1D76717E-B0EE-2D25-2EA5-C59C04399987}"/>
                </a:ext>
              </a:extLst>
            </p:cNvPr>
            <p:cNvGrpSpPr/>
            <p:nvPr/>
          </p:nvGrpSpPr>
          <p:grpSpPr>
            <a:xfrm>
              <a:off x="9594532" y="1896035"/>
              <a:ext cx="1068986" cy="551329"/>
              <a:chOff x="7493876" y="2774731"/>
              <a:chExt cx="1481958" cy="894622"/>
            </a:xfrm>
          </p:grpSpPr>
          <p:sp>
            <p:nvSpPr>
              <p:cNvPr id="134" name="Freeform 243">
                <a:extLst>
                  <a:ext uri="{FF2B5EF4-FFF2-40B4-BE49-F238E27FC236}">
                    <a16:creationId xmlns:a16="http://schemas.microsoft.com/office/drawing/2014/main" id="{D8B0FC85-B2C0-2FA5-A3C6-3A7D0A30F870}"/>
                  </a:ext>
                </a:extLst>
              </p:cNvPr>
              <p:cNvSpPr/>
              <p:nvPr/>
            </p:nvSpPr>
            <p:spPr>
              <a:xfrm>
                <a:off x="7493876" y="3084399"/>
                <a:ext cx="1481958" cy="584954"/>
              </a:xfrm>
              <a:custGeom>
                <a:avLst/>
                <a:gdLst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17076"/>
                  <a:gd name="connsiteX1" fmla="*/ 8187558 w 8187558"/>
                  <a:gd name="connsiteY1" fmla="*/ 1271752 h 2617076"/>
                  <a:gd name="connsiteX2" fmla="*/ 4025462 w 8187558"/>
                  <a:gd name="connsiteY2" fmla="*/ 2617076 h 2617076"/>
                  <a:gd name="connsiteX3" fmla="*/ 0 w 8187558"/>
                  <a:gd name="connsiteY3" fmla="*/ 1229711 h 2617076"/>
                  <a:gd name="connsiteX4" fmla="*/ 31531 w 8187558"/>
                  <a:gd name="connsiteY4" fmla="*/ 147145 h 2617076"/>
                  <a:gd name="connsiteX5" fmla="*/ 4046482 w 8187558"/>
                  <a:gd name="connsiteY5" fmla="*/ 1576552 h 2617076"/>
                  <a:gd name="connsiteX6" fmla="*/ 8187558 w 8187558"/>
                  <a:gd name="connsiteY6" fmla="*/ 0 h 2617076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46482 w 8187558"/>
                  <a:gd name="connsiteY5" fmla="*/ 157655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88524 w 8187558"/>
                  <a:gd name="connsiteY5" fmla="*/ 1597573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87558 w 8187558"/>
                  <a:gd name="connsiteY0" fmla="*/ 0 h 2638097"/>
                  <a:gd name="connsiteX1" fmla="*/ 8187558 w 8187558"/>
                  <a:gd name="connsiteY1" fmla="*/ 1271752 h 2638097"/>
                  <a:gd name="connsiteX2" fmla="*/ 4099035 w 8187558"/>
                  <a:gd name="connsiteY2" fmla="*/ 2638097 h 2638097"/>
                  <a:gd name="connsiteX3" fmla="*/ 0 w 8187558"/>
                  <a:gd name="connsiteY3" fmla="*/ 1229711 h 2638097"/>
                  <a:gd name="connsiteX4" fmla="*/ 31531 w 8187558"/>
                  <a:gd name="connsiteY4" fmla="*/ 147145 h 2638097"/>
                  <a:gd name="connsiteX5" fmla="*/ 4099035 w 8187558"/>
                  <a:gd name="connsiteY5" fmla="*/ 1566042 h 2638097"/>
                  <a:gd name="connsiteX6" fmla="*/ 8187558 w 8187558"/>
                  <a:gd name="connsiteY6" fmla="*/ 0 h 2638097"/>
                  <a:gd name="connsiteX0" fmla="*/ 8176538 w 8176538"/>
                  <a:gd name="connsiteY0" fmla="*/ 0 h 2638097"/>
                  <a:gd name="connsiteX1" fmla="*/ 8176538 w 8176538"/>
                  <a:gd name="connsiteY1" fmla="*/ 1271752 h 2638097"/>
                  <a:gd name="connsiteX2" fmla="*/ 4088015 w 8176538"/>
                  <a:gd name="connsiteY2" fmla="*/ 2638097 h 2638097"/>
                  <a:gd name="connsiteX3" fmla="*/ 0 w 8176538"/>
                  <a:gd name="connsiteY3" fmla="*/ 1269888 h 2638097"/>
                  <a:gd name="connsiteX4" fmla="*/ 20511 w 8176538"/>
                  <a:gd name="connsiteY4" fmla="*/ 147145 h 2638097"/>
                  <a:gd name="connsiteX5" fmla="*/ 4088015 w 8176538"/>
                  <a:gd name="connsiteY5" fmla="*/ 1566042 h 2638097"/>
                  <a:gd name="connsiteX6" fmla="*/ 8176538 w 8176538"/>
                  <a:gd name="connsiteY6" fmla="*/ 0 h 2638097"/>
                  <a:gd name="connsiteX0" fmla="*/ 8176538 w 8176538"/>
                  <a:gd name="connsiteY0" fmla="*/ 0 h 2772020"/>
                  <a:gd name="connsiteX1" fmla="*/ 8176538 w 8176538"/>
                  <a:gd name="connsiteY1" fmla="*/ 1271752 h 2772020"/>
                  <a:gd name="connsiteX2" fmla="*/ 4099034 w 8176538"/>
                  <a:gd name="connsiteY2" fmla="*/ 2772020 h 2772020"/>
                  <a:gd name="connsiteX3" fmla="*/ 0 w 8176538"/>
                  <a:gd name="connsiteY3" fmla="*/ 1269888 h 2772020"/>
                  <a:gd name="connsiteX4" fmla="*/ 20511 w 8176538"/>
                  <a:gd name="connsiteY4" fmla="*/ 147145 h 2772020"/>
                  <a:gd name="connsiteX5" fmla="*/ 4088015 w 8176538"/>
                  <a:gd name="connsiteY5" fmla="*/ 1566042 h 2772020"/>
                  <a:gd name="connsiteX6" fmla="*/ 8176538 w 8176538"/>
                  <a:gd name="connsiteY6" fmla="*/ 0 h 2772020"/>
                  <a:gd name="connsiteX0" fmla="*/ 8176538 w 8176538"/>
                  <a:gd name="connsiteY0" fmla="*/ 0 h 2772339"/>
                  <a:gd name="connsiteX1" fmla="*/ 8176538 w 8176538"/>
                  <a:gd name="connsiteY1" fmla="*/ 1378890 h 2772339"/>
                  <a:gd name="connsiteX2" fmla="*/ 4099034 w 8176538"/>
                  <a:gd name="connsiteY2" fmla="*/ 2772020 h 2772339"/>
                  <a:gd name="connsiteX3" fmla="*/ 0 w 8176538"/>
                  <a:gd name="connsiteY3" fmla="*/ 1269888 h 2772339"/>
                  <a:gd name="connsiteX4" fmla="*/ 20511 w 8176538"/>
                  <a:gd name="connsiteY4" fmla="*/ 147145 h 2772339"/>
                  <a:gd name="connsiteX5" fmla="*/ 4088015 w 8176538"/>
                  <a:gd name="connsiteY5" fmla="*/ 1566042 h 2772339"/>
                  <a:gd name="connsiteX6" fmla="*/ 8176538 w 8176538"/>
                  <a:gd name="connsiteY6" fmla="*/ 0 h 2772339"/>
                  <a:gd name="connsiteX0" fmla="*/ 8176538 w 8176538"/>
                  <a:gd name="connsiteY0" fmla="*/ 0 h 2825888"/>
                  <a:gd name="connsiteX1" fmla="*/ 8176538 w 8176538"/>
                  <a:gd name="connsiteY1" fmla="*/ 1378890 h 2825888"/>
                  <a:gd name="connsiteX2" fmla="*/ 4099034 w 8176538"/>
                  <a:gd name="connsiteY2" fmla="*/ 2825590 h 2825888"/>
                  <a:gd name="connsiteX3" fmla="*/ 0 w 8176538"/>
                  <a:gd name="connsiteY3" fmla="*/ 1269888 h 2825888"/>
                  <a:gd name="connsiteX4" fmla="*/ 20511 w 8176538"/>
                  <a:gd name="connsiteY4" fmla="*/ 147145 h 2825888"/>
                  <a:gd name="connsiteX5" fmla="*/ 4088015 w 8176538"/>
                  <a:gd name="connsiteY5" fmla="*/ 1566042 h 2825888"/>
                  <a:gd name="connsiteX6" fmla="*/ 8176538 w 8176538"/>
                  <a:gd name="connsiteY6" fmla="*/ 0 h 2825888"/>
                  <a:gd name="connsiteX0" fmla="*/ 8165518 w 8165518"/>
                  <a:gd name="connsiteY0" fmla="*/ 0 h 2825606"/>
                  <a:gd name="connsiteX1" fmla="*/ 8165518 w 8165518"/>
                  <a:gd name="connsiteY1" fmla="*/ 1378890 h 2825606"/>
                  <a:gd name="connsiteX2" fmla="*/ 4088014 w 8165518"/>
                  <a:gd name="connsiteY2" fmla="*/ 2825590 h 2825606"/>
                  <a:gd name="connsiteX3" fmla="*/ 0 w 8165518"/>
                  <a:gd name="connsiteY3" fmla="*/ 1403811 h 2825606"/>
                  <a:gd name="connsiteX4" fmla="*/ 9491 w 8165518"/>
                  <a:gd name="connsiteY4" fmla="*/ 147145 h 2825606"/>
                  <a:gd name="connsiteX5" fmla="*/ 4076995 w 8165518"/>
                  <a:gd name="connsiteY5" fmla="*/ 1566042 h 2825606"/>
                  <a:gd name="connsiteX6" fmla="*/ 8165518 w 8165518"/>
                  <a:gd name="connsiteY6" fmla="*/ 0 h 2825606"/>
                  <a:gd name="connsiteX0" fmla="*/ 8165518 w 8165518"/>
                  <a:gd name="connsiteY0" fmla="*/ 0 h 2879174"/>
                  <a:gd name="connsiteX1" fmla="*/ 8165518 w 8165518"/>
                  <a:gd name="connsiteY1" fmla="*/ 1378890 h 2879174"/>
                  <a:gd name="connsiteX2" fmla="*/ 4132092 w 8165518"/>
                  <a:gd name="connsiteY2" fmla="*/ 2879159 h 2879174"/>
                  <a:gd name="connsiteX3" fmla="*/ 0 w 8165518"/>
                  <a:gd name="connsiteY3" fmla="*/ 1403811 h 2879174"/>
                  <a:gd name="connsiteX4" fmla="*/ 9491 w 8165518"/>
                  <a:gd name="connsiteY4" fmla="*/ 147145 h 2879174"/>
                  <a:gd name="connsiteX5" fmla="*/ 4076995 w 8165518"/>
                  <a:gd name="connsiteY5" fmla="*/ 1566042 h 2879174"/>
                  <a:gd name="connsiteX6" fmla="*/ 8165518 w 8165518"/>
                  <a:gd name="connsiteY6" fmla="*/ 0 h 2879174"/>
                  <a:gd name="connsiteX0" fmla="*/ 8165518 w 8176537"/>
                  <a:gd name="connsiteY0" fmla="*/ 0 h 2879410"/>
                  <a:gd name="connsiteX1" fmla="*/ 8176537 w 8176537"/>
                  <a:gd name="connsiteY1" fmla="*/ 1499420 h 2879410"/>
                  <a:gd name="connsiteX2" fmla="*/ 4132092 w 8176537"/>
                  <a:gd name="connsiteY2" fmla="*/ 2879159 h 2879410"/>
                  <a:gd name="connsiteX3" fmla="*/ 0 w 8176537"/>
                  <a:gd name="connsiteY3" fmla="*/ 1403811 h 2879410"/>
                  <a:gd name="connsiteX4" fmla="*/ 9491 w 8176537"/>
                  <a:gd name="connsiteY4" fmla="*/ 147145 h 2879410"/>
                  <a:gd name="connsiteX5" fmla="*/ 4076995 w 8176537"/>
                  <a:gd name="connsiteY5" fmla="*/ 1566042 h 2879410"/>
                  <a:gd name="connsiteX6" fmla="*/ 8165518 w 8176537"/>
                  <a:gd name="connsiteY6" fmla="*/ 0 h 2879410"/>
                  <a:gd name="connsiteX0" fmla="*/ 8165518 w 8176537"/>
                  <a:gd name="connsiteY0" fmla="*/ 0 h 2879262"/>
                  <a:gd name="connsiteX1" fmla="*/ 8176537 w 8176537"/>
                  <a:gd name="connsiteY1" fmla="*/ 1499420 h 2879262"/>
                  <a:gd name="connsiteX2" fmla="*/ 4132092 w 8176537"/>
                  <a:gd name="connsiteY2" fmla="*/ 2879159 h 2879262"/>
                  <a:gd name="connsiteX3" fmla="*/ 0 w 8176537"/>
                  <a:gd name="connsiteY3" fmla="*/ 1403811 h 2879262"/>
                  <a:gd name="connsiteX4" fmla="*/ 9491 w 8176537"/>
                  <a:gd name="connsiteY4" fmla="*/ 147145 h 2879262"/>
                  <a:gd name="connsiteX5" fmla="*/ 4076995 w 8176537"/>
                  <a:gd name="connsiteY5" fmla="*/ 1566042 h 2879262"/>
                  <a:gd name="connsiteX6" fmla="*/ 8165518 w 8176537"/>
                  <a:gd name="connsiteY6" fmla="*/ 0 h 2879262"/>
                  <a:gd name="connsiteX0" fmla="*/ 8165518 w 8176537"/>
                  <a:gd name="connsiteY0" fmla="*/ 0 h 2879163"/>
                  <a:gd name="connsiteX1" fmla="*/ 8176537 w 8176537"/>
                  <a:gd name="connsiteY1" fmla="*/ 1499420 h 2879163"/>
                  <a:gd name="connsiteX2" fmla="*/ 4132092 w 8176537"/>
                  <a:gd name="connsiteY2" fmla="*/ 2879159 h 2879163"/>
                  <a:gd name="connsiteX3" fmla="*/ 0 w 8176537"/>
                  <a:gd name="connsiteY3" fmla="*/ 1510948 h 2879163"/>
                  <a:gd name="connsiteX4" fmla="*/ 9491 w 8176537"/>
                  <a:gd name="connsiteY4" fmla="*/ 147145 h 2879163"/>
                  <a:gd name="connsiteX5" fmla="*/ 4076995 w 8176537"/>
                  <a:gd name="connsiteY5" fmla="*/ 1566042 h 2879163"/>
                  <a:gd name="connsiteX6" fmla="*/ 8165518 w 8176537"/>
                  <a:gd name="connsiteY6" fmla="*/ 0 h 2879163"/>
                  <a:gd name="connsiteX0" fmla="*/ 8165518 w 8198577"/>
                  <a:gd name="connsiteY0" fmla="*/ 0 h 2879451"/>
                  <a:gd name="connsiteX1" fmla="*/ 8198577 w 8198577"/>
                  <a:gd name="connsiteY1" fmla="*/ 1606558 h 2879451"/>
                  <a:gd name="connsiteX2" fmla="*/ 4132092 w 8198577"/>
                  <a:gd name="connsiteY2" fmla="*/ 2879159 h 2879451"/>
                  <a:gd name="connsiteX3" fmla="*/ 0 w 8198577"/>
                  <a:gd name="connsiteY3" fmla="*/ 1510948 h 2879451"/>
                  <a:gd name="connsiteX4" fmla="*/ 9491 w 8198577"/>
                  <a:gd name="connsiteY4" fmla="*/ 147145 h 2879451"/>
                  <a:gd name="connsiteX5" fmla="*/ 4076995 w 8198577"/>
                  <a:gd name="connsiteY5" fmla="*/ 1566042 h 2879451"/>
                  <a:gd name="connsiteX6" fmla="*/ 8165518 w 8198577"/>
                  <a:gd name="connsiteY6" fmla="*/ 0 h 2879451"/>
                  <a:gd name="connsiteX0" fmla="*/ 8165518 w 8165518"/>
                  <a:gd name="connsiteY0" fmla="*/ 0 h 2880066"/>
                  <a:gd name="connsiteX1" fmla="*/ 8165518 w 8165518"/>
                  <a:gd name="connsiteY1" fmla="*/ 1673520 h 2880066"/>
                  <a:gd name="connsiteX2" fmla="*/ 4132092 w 8165518"/>
                  <a:gd name="connsiteY2" fmla="*/ 2879159 h 2880066"/>
                  <a:gd name="connsiteX3" fmla="*/ 0 w 8165518"/>
                  <a:gd name="connsiteY3" fmla="*/ 1510948 h 2880066"/>
                  <a:gd name="connsiteX4" fmla="*/ 9491 w 8165518"/>
                  <a:gd name="connsiteY4" fmla="*/ 147145 h 2880066"/>
                  <a:gd name="connsiteX5" fmla="*/ 4076995 w 8165518"/>
                  <a:gd name="connsiteY5" fmla="*/ 1566042 h 2880066"/>
                  <a:gd name="connsiteX6" fmla="*/ 8165518 w 8165518"/>
                  <a:gd name="connsiteY6" fmla="*/ 0 h 2880066"/>
                  <a:gd name="connsiteX0" fmla="*/ 8156794 w 8156794"/>
                  <a:gd name="connsiteY0" fmla="*/ 0 h 2879270"/>
                  <a:gd name="connsiteX1" fmla="*/ 8156794 w 8156794"/>
                  <a:gd name="connsiteY1" fmla="*/ 1673520 h 2879270"/>
                  <a:gd name="connsiteX2" fmla="*/ 4123368 w 8156794"/>
                  <a:gd name="connsiteY2" fmla="*/ 2879159 h 2879270"/>
                  <a:gd name="connsiteX3" fmla="*/ 2295 w 8156794"/>
                  <a:gd name="connsiteY3" fmla="*/ 1618086 h 2879270"/>
                  <a:gd name="connsiteX4" fmla="*/ 767 w 8156794"/>
                  <a:gd name="connsiteY4" fmla="*/ 147145 h 2879270"/>
                  <a:gd name="connsiteX5" fmla="*/ 4068271 w 8156794"/>
                  <a:gd name="connsiteY5" fmla="*/ 1566042 h 2879270"/>
                  <a:gd name="connsiteX6" fmla="*/ 8156794 w 8156794"/>
                  <a:gd name="connsiteY6" fmla="*/ 0 h 287927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00"/>
                  <a:gd name="connsiteX1" fmla="*/ 8156794 w 8156794"/>
                  <a:gd name="connsiteY1" fmla="*/ 1673520 h 2973000"/>
                  <a:gd name="connsiteX2" fmla="*/ 4134388 w 8156794"/>
                  <a:gd name="connsiteY2" fmla="*/ 2972904 h 2973000"/>
                  <a:gd name="connsiteX3" fmla="*/ 2295 w 8156794"/>
                  <a:gd name="connsiteY3" fmla="*/ 1618086 h 2973000"/>
                  <a:gd name="connsiteX4" fmla="*/ 767 w 8156794"/>
                  <a:gd name="connsiteY4" fmla="*/ 147145 h 2973000"/>
                  <a:gd name="connsiteX5" fmla="*/ 4068271 w 8156794"/>
                  <a:gd name="connsiteY5" fmla="*/ 1566042 h 2973000"/>
                  <a:gd name="connsiteX6" fmla="*/ 8156794 w 8156794"/>
                  <a:gd name="connsiteY6" fmla="*/ 0 h 2973000"/>
                  <a:gd name="connsiteX0" fmla="*/ 8156794 w 8156794"/>
                  <a:gd name="connsiteY0" fmla="*/ 0 h 2973020"/>
                  <a:gd name="connsiteX1" fmla="*/ 8156794 w 8156794"/>
                  <a:gd name="connsiteY1" fmla="*/ 1673520 h 2973020"/>
                  <a:gd name="connsiteX2" fmla="*/ 4134388 w 8156794"/>
                  <a:gd name="connsiteY2" fmla="*/ 2972904 h 2973020"/>
                  <a:gd name="connsiteX3" fmla="*/ 2295 w 8156794"/>
                  <a:gd name="connsiteY3" fmla="*/ 1618086 h 2973020"/>
                  <a:gd name="connsiteX4" fmla="*/ 767 w 8156794"/>
                  <a:gd name="connsiteY4" fmla="*/ 147145 h 2973020"/>
                  <a:gd name="connsiteX5" fmla="*/ 4068271 w 8156794"/>
                  <a:gd name="connsiteY5" fmla="*/ 1566042 h 2973020"/>
                  <a:gd name="connsiteX6" fmla="*/ 8156794 w 8156794"/>
                  <a:gd name="connsiteY6" fmla="*/ 0 h 2973020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021"/>
                  <a:gd name="connsiteX1" fmla="*/ 8156794 w 8156794"/>
                  <a:gd name="connsiteY1" fmla="*/ 1673520 h 2973021"/>
                  <a:gd name="connsiteX2" fmla="*/ 4134388 w 8156794"/>
                  <a:gd name="connsiteY2" fmla="*/ 2972904 h 2973021"/>
                  <a:gd name="connsiteX3" fmla="*/ 2295 w 8156794"/>
                  <a:gd name="connsiteY3" fmla="*/ 1618086 h 2973021"/>
                  <a:gd name="connsiteX4" fmla="*/ 767 w 8156794"/>
                  <a:gd name="connsiteY4" fmla="*/ 147145 h 2973021"/>
                  <a:gd name="connsiteX5" fmla="*/ 4068271 w 8156794"/>
                  <a:gd name="connsiteY5" fmla="*/ 1566042 h 2973021"/>
                  <a:gd name="connsiteX6" fmla="*/ 8156794 w 8156794"/>
                  <a:gd name="connsiteY6" fmla="*/ 0 h 2973021"/>
                  <a:gd name="connsiteX0" fmla="*/ 8156794 w 8156794"/>
                  <a:gd name="connsiteY0" fmla="*/ 0 h 2973141"/>
                  <a:gd name="connsiteX1" fmla="*/ 8156794 w 8156794"/>
                  <a:gd name="connsiteY1" fmla="*/ 1673520 h 2973141"/>
                  <a:gd name="connsiteX2" fmla="*/ 4134388 w 8156794"/>
                  <a:gd name="connsiteY2" fmla="*/ 2972904 h 2973141"/>
                  <a:gd name="connsiteX3" fmla="*/ 2295 w 8156794"/>
                  <a:gd name="connsiteY3" fmla="*/ 1618086 h 2973141"/>
                  <a:gd name="connsiteX4" fmla="*/ 767 w 8156794"/>
                  <a:gd name="connsiteY4" fmla="*/ 147145 h 2973141"/>
                  <a:gd name="connsiteX5" fmla="*/ 4068271 w 8156794"/>
                  <a:gd name="connsiteY5" fmla="*/ 1566042 h 2973141"/>
                  <a:gd name="connsiteX6" fmla="*/ 8156794 w 8156794"/>
                  <a:gd name="connsiteY6" fmla="*/ 0 h 2973141"/>
                  <a:gd name="connsiteX0" fmla="*/ 8156794 w 8156794"/>
                  <a:gd name="connsiteY0" fmla="*/ 0 h 3066827"/>
                  <a:gd name="connsiteX1" fmla="*/ 8156794 w 8156794"/>
                  <a:gd name="connsiteY1" fmla="*/ 1673520 h 3066827"/>
                  <a:gd name="connsiteX2" fmla="*/ 4123353 w 8156794"/>
                  <a:gd name="connsiteY2" fmla="*/ 3066650 h 3066827"/>
                  <a:gd name="connsiteX3" fmla="*/ 2295 w 8156794"/>
                  <a:gd name="connsiteY3" fmla="*/ 1618086 h 3066827"/>
                  <a:gd name="connsiteX4" fmla="*/ 767 w 8156794"/>
                  <a:gd name="connsiteY4" fmla="*/ 147145 h 3066827"/>
                  <a:gd name="connsiteX5" fmla="*/ 4068271 w 8156794"/>
                  <a:gd name="connsiteY5" fmla="*/ 1566042 h 3066827"/>
                  <a:gd name="connsiteX6" fmla="*/ 8156794 w 8156794"/>
                  <a:gd name="connsiteY6" fmla="*/ 0 h 3066827"/>
                  <a:gd name="connsiteX0" fmla="*/ 8123689 w 8156794"/>
                  <a:gd name="connsiteY0" fmla="*/ 0 h 2999866"/>
                  <a:gd name="connsiteX1" fmla="*/ 8156794 w 8156794"/>
                  <a:gd name="connsiteY1" fmla="*/ 1606559 h 2999866"/>
                  <a:gd name="connsiteX2" fmla="*/ 4123353 w 8156794"/>
                  <a:gd name="connsiteY2" fmla="*/ 2999689 h 2999866"/>
                  <a:gd name="connsiteX3" fmla="*/ 2295 w 8156794"/>
                  <a:gd name="connsiteY3" fmla="*/ 1551125 h 2999866"/>
                  <a:gd name="connsiteX4" fmla="*/ 767 w 8156794"/>
                  <a:gd name="connsiteY4" fmla="*/ 80184 h 2999866"/>
                  <a:gd name="connsiteX5" fmla="*/ 4068271 w 8156794"/>
                  <a:gd name="connsiteY5" fmla="*/ 1499081 h 2999866"/>
                  <a:gd name="connsiteX6" fmla="*/ 8123689 w 8156794"/>
                  <a:gd name="connsiteY6" fmla="*/ 0 h 2999866"/>
                  <a:gd name="connsiteX0" fmla="*/ 8167828 w 8167828"/>
                  <a:gd name="connsiteY0" fmla="*/ 0 h 3026651"/>
                  <a:gd name="connsiteX1" fmla="*/ 8156794 w 8167828"/>
                  <a:gd name="connsiteY1" fmla="*/ 1633344 h 3026651"/>
                  <a:gd name="connsiteX2" fmla="*/ 4123353 w 8167828"/>
                  <a:gd name="connsiteY2" fmla="*/ 3026474 h 3026651"/>
                  <a:gd name="connsiteX3" fmla="*/ 2295 w 8167828"/>
                  <a:gd name="connsiteY3" fmla="*/ 1577910 h 3026651"/>
                  <a:gd name="connsiteX4" fmla="*/ 767 w 8167828"/>
                  <a:gd name="connsiteY4" fmla="*/ 106969 h 3026651"/>
                  <a:gd name="connsiteX5" fmla="*/ 4068271 w 8167828"/>
                  <a:gd name="connsiteY5" fmla="*/ 1525866 h 3026651"/>
                  <a:gd name="connsiteX6" fmla="*/ 8167828 w 8167828"/>
                  <a:gd name="connsiteY6" fmla="*/ 0 h 3026651"/>
                  <a:gd name="connsiteX0" fmla="*/ 8167828 w 8167828"/>
                  <a:gd name="connsiteY0" fmla="*/ 0 h 3027228"/>
                  <a:gd name="connsiteX1" fmla="*/ 8145760 w 8167828"/>
                  <a:gd name="connsiteY1" fmla="*/ 1686913 h 3027228"/>
                  <a:gd name="connsiteX2" fmla="*/ 4123353 w 8167828"/>
                  <a:gd name="connsiteY2" fmla="*/ 3026474 h 3027228"/>
                  <a:gd name="connsiteX3" fmla="*/ 2295 w 8167828"/>
                  <a:gd name="connsiteY3" fmla="*/ 1577910 h 3027228"/>
                  <a:gd name="connsiteX4" fmla="*/ 767 w 8167828"/>
                  <a:gd name="connsiteY4" fmla="*/ 106969 h 3027228"/>
                  <a:gd name="connsiteX5" fmla="*/ 4068271 w 8167828"/>
                  <a:gd name="connsiteY5" fmla="*/ 1525866 h 3027228"/>
                  <a:gd name="connsiteX6" fmla="*/ 8167828 w 8167828"/>
                  <a:gd name="connsiteY6" fmla="*/ 0 h 3027228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56794 w 8156794"/>
                  <a:gd name="connsiteY0" fmla="*/ 0 h 2933483"/>
                  <a:gd name="connsiteX1" fmla="*/ 8145760 w 8156794"/>
                  <a:gd name="connsiteY1" fmla="*/ 1593168 h 2933483"/>
                  <a:gd name="connsiteX2" fmla="*/ 4123353 w 8156794"/>
                  <a:gd name="connsiteY2" fmla="*/ 2932729 h 2933483"/>
                  <a:gd name="connsiteX3" fmla="*/ 2295 w 8156794"/>
                  <a:gd name="connsiteY3" fmla="*/ 1484165 h 2933483"/>
                  <a:gd name="connsiteX4" fmla="*/ 767 w 8156794"/>
                  <a:gd name="connsiteY4" fmla="*/ 13224 h 2933483"/>
                  <a:gd name="connsiteX5" fmla="*/ 4068271 w 8156794"/>
                  <a:gd name="connsiteY5" fmla="*/ 1432121 h 2933483"/>
                  <a:gd name="connsiteX6" fmla="*/ 8156794 w 8156794"/>
                  <a:gd name="connsiteY6" fmla="*/ 0 h 2933483"/>
                  <a:gd name="connsiteX0" fmla="*/ 8123689 w 8145760"/>
                  <a:gd name="connsiteY0" fmla="*/ 13560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9 w 8145760"/>
                  <a:gd name="connsiteY6" fmla="*/ 13560 h 2920259"/>
                  <a:gd name="connsiteX0" fmla="*/ 8178863 w 8178863"/>
                  <a:gd name="connsiteY0" fmla="*/ 26952 h 2920259"/>
                  <a:gd name="connsiteX1" fmla="*/ 8145760 w 8178863"/>
                  <a:gd name="connsiteY1" fmla="*/ 1579944 h 2920259"/>
                  <a:gd name="connsiteX2" fmla="*/ 4123353 w 8178863"/>
                  <a:gd name="connsiteY2" fmla="*/ 2919505 h 2920259"/>
                  <a:gd name="connsiteX3" fmla="*/ 2295 w 8178863"/>
                  <a:gd name="connsiteY3" fmla="*/ 1470941 h 2920259"/>
                  <a:gd name="connsiteX4" fmla="*/ 767 w 8178863"/>
                  <a:gd name="connsiteY4" fmla="*/ 0 h 2920259"/>
                  <a:gd name="connsiteX5" fmla="*/ 4068271 w 8178863"/>
                  <a:gd name="connsiteY5" fmla="*/ 1418897 h 2920259"/>
                  <a:gd name="connsiteX6" fmla="*/ 8178863 w 8178863"/>
                  <a:gd name="connsiteY6" fmla="*/ 26952 h 2920259"/>
                  <a:gd name="connsiteX0" fmla="*/ 8167827 w 8167827"/>
                  <a:gd name="connsiteY0" fmla="*/ 40343 h 2920259"/>
                  <a:gd name="connsiteX1" fmla="*/ 8145760 w 8167827"/>
                  <a:gd name="connsiteY1" fmla="*/ 1579944 h 2920259"/>
                  <a:gd name="connsiteX2" fmla="*/ 4123353 w 8167827"/>
                  <a:gd name="connsiteY2" fmla="*/ 2919505 h 2920259"/>
                  <a:gd name="connsiteX3" fmla="*/ 2295 w 8167827"/>
                  <a:gd name="connsiteY3" fmla="*/ 1470941 h 2920259"/>
                  <a:gd name="connsiteX4" fmla="*/ 767 w 8167827"/>
                  <a:gd name="connsiteY4" fmla="*/ 0 h 2920259"/>
                  <a:gd name="connsiteX5" fmla="*/ 4068271 w 8167827"/>
                  <a:gd name="connsiteY5" fmla="*/ 1418897 h 2920259"/>
                  <a:gd name="connsiteX6" fmla="*/ 8167827 w 8167827"/>
                  <a:gd name="connsiteY6" fmla="*/ 40343 h 2920259"/>
                  <a:gd name="connsiteX0" fmla="*/ 8123687 w 8145760"/>
                  <a:gd name="connsiteY0" fmla="*/ 53735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23687 w 8145760"/>
                  <a:gd name="connsiteY6" fmla="*/ 53735 h 2920259"/>
                  <a:gd name="connsiteX0" fmla="*/ 8161918 w 8161918"/>
                  <a:gd name="connsiteY0" fmla="*/ 0 h 2943855"/>
                  <a:gd name="connsiteX1" fmla="*/ 8145760 w 8161918"/>
                  <a:gd name="connsiteY1" fmla="*/ 1603540 h 2943855"/>
                  <a:gd name="connsiteX2" fmla="*/ 4123353 w 8161918"/>
                  <a:gd name="connsiteY2" fmla="*/ 2943101 h 2943855"/>
                  <a:gd name="connsiteX3" fmla="*/ 2295 w 8161918"/>
                  <a:gd name="connsiteY3" fmla="*/ 1494537 h 2943855"/>
                  <a:gd name="connsiteX4" fmla="*/ 767 w 8161918"/>
                  <a:gd name="connsiteY4" fmla="*/ 23596 h 2943855"/>
                  <a:gd name="connsiteX5" fmla="*/ 4068271 w 8161918"/>
                  <a:gd name="connsiteY5" fmla="*/ 1442493 h 2943855"/>
                  <a:gd name="connsiteX6" fmla="*/ 8161918 w 8161918"/>
                  <a:gd name="connsiteY6" fmla="*/ 0 h 2943855"/>
                  <a:gd name="connsiteX0" fmla="*/ 8144926 w 8145760"/>
                  <a:gd name="connsiteY0" fmla="*/ 43424 h 2920259"/>
                  <a:gd name="connsiteX1" fmla="*/ 8145760 w 8145760"/>
                  <a:gd name="connsiteY1" fmla="*/ 1579944 h 2920259"/>
                  <a:gd name="connsiteX2" fmla="*/ 4123353 w 8145760"/>
                  <a:gd name="connsiteY2" fmla="*/ 2919505 h 2920259"/>
                  <a:gd name="connsiteX3" fmla="*/ 2295 w 8145760"/>
                  <a:gd name="connsiteY3" fmla="*/ 1470941 h 2920259"/>
                  <a:gd name="connsiteX4" fmla="*/ 767 w 8145760"/>
                  <a:gd name="connsiteY4" fmla="*/ 0 h 2920259"/>
                  <a:gd name="connsiteX5" fmla="*/ 4068271 w 8145760"/>
                  <a:gd name="connsiteY5" fmla="*/ 1418897 h 2920259"/>
                  <a:gd name="connsiteX6" fmla="*/ 8144926 w 8145760"/>
                  <a:gd name="connsiteY6" fmla="*/ 43424 h 2920259"/>
                  <a:gd name="connsiteX0" fmla="*/ 8161918 w 8161918"/>
                  <a:gd name="connsiteY0" fmla="*/ 0 h 2959321"/>
                  <a:gd name="connsiteX1" fmla="*/ 8145760 w 8161918"/>
                  <a:gd name="connsiteY1" fmla="*/ 1619006 h 2959321"/>
                  <a:gd name="connsiteX2" fmla="*/ 4123353 w 8161918"/>
                  <a:gd name="connsiteY2" fmla="*/ 2958567 h 2959321"/>
                  <a:gd name="connsiteX3" fmla="*/ 2295 w 8161918"/>
                  <a:gd name="connsiteY3" fmla="*/ 1510003 h 2959321"/>
                  <a:gd name="connsiteX4" fmla="*/ 767 w 8161918"/>
                  <a:gd name="connsiteY4" fmla="*/ 39062 h 2959321"/>
                  <a:gd name="connsiteX5" fmla="*/ 4068271 w 8161918"/>
                  <a:gd name="connsiteY5" fmla="*/ 1457959 h 2959321"/>
                  <a:gd name="connsiteX6" fmla="*/ 8161918 w 8161918"/>
                  <a:gd name="connsiteY6" fmla="*/ 0 h 2959321"/>
                  <a:gd name="connsiteX0" fmla="*/ 8161918 w 8162752"/>
                  <a:gd name="connsiteY0" fmla="*/ 0 h 2959488"/>
                  <a:gd name="connsiteX1" fmla="*/ 8162752 w 8162752"/>
                  <a:gd name="connsiteY1" fmla="*/ 1629317 h 2959488"/>
                  <a:gd name="connsiteX2" fmla="*/ 4123353 w 8162752"/>
                  <a:gd name="connsiteY2" fmla="*/ 2958567 h 2959488"/>
                  <a:gd name="connsiteX3" fmla="*/ 2295 w 8162752"/>
                  <a:gd name="connsiteY3" fmla="*/ 1510003 h 2959488"/>
                  <a:gd name="connsiteX4" fmla="*/ 767 w 8162752"/>
                  <a:gd name="connsiteY4" fmla="*/ 39062 h 2959488"/>
                  <a:gd name="connsiteX5" fmla="*/ 4068271 w 8162752"/>
                  <a:gd name="connsiteY5" fmla="*/ 1457959 h 2959488"/>
                  <a:gd name="connsiteX6" fmla="*/ 8161918 w 8162752"/>
                  <a:gd name="connsiteY6" fmla="*/ 0 h 2959488"/>
                  <a:gd name="connsiteX0" fmla="*/ 8165930 w 8166764"/>
                  <a:gd name="connsiteY0" fmla="*/ 7337 h 2966825"/>
                  <a:gd name="connsiteX1" fmla="*/ 8166764 w 8166764"/>
                  <a:gd name="connsiteY1" fmla="*/ 1636654 h 2966825"/>
                  <a:gd name="connsiteX2" fmla="*/ 4127365 w 8166764"/>
                  <a:gd name="connsiteY2" fmla="*/ 2965904 h 2966825"/>
                  <a:gd name="connsiteX3" fmla="*/ 6307 w 8166764"/>
                  <a:gd name="connsiteY3" fmla="*/ 1517340 h 2966825"/>
                  <a:gd name="connsiteX4" fmla="*/ 532 w 8166764"/>
                  <a:gd name="connsiteY4" fmla="*/ 0 h 2966825"/>
                  <a:gd name="connsiteX5" fmla="*/ 4072283 w 8166764"/>
                  <a:gd name="connsiteY5" fmla="*/ 1465296 h 2966825"/>
                  <a:gd name="connsiteX6" fmla="*/ 8165930 w 8166764"/>
                  <a:gd name="connsiteY6" fmla="*/ 7337 h 2966825"/>
                  <a:gd name="connsiteX0" fmla="*/ 8168119 w 8168953"/>
                  <a:gd name="connsiteY0" fmla="*/ 7337 h 2966682"/>
                  <a:gd name="connsiteX1" fmla="*/ 8168953 w 8168953"/>
                  <a:gd name="connsiteY1" fmla="*/ 1636654 h 2966682"/>
                  <a:gd name="connsiteX2" fmla="*/ 4129554 w 8168953"/>
                  <a:gd name="connsiteY2" fmla="*/ 2965904 h 2966682"/>
                  <a:gd name="connsiteX3" fmla="*/ 0 w 8168953"/>
                  <a:gd name="connsiteY3" fmla="*/ 1527651 h 2966682"/>
                  <a:gd name="connsiteX4" fmla="*/ 2721 w 8168953"/>
                  <a:gd name="connsiteY4" fmla="*/ 0 h 2966682"/>
                  <a:gd name="connsiteX5" fmla="*/ 4074472 w 8168953"/>
                  <a:gd name="connsiteY5" fmla="*/ 1465296 h 2966682"/>
                  <a:gd name="connsiteX6" fmla="*/ 8168119 w 8168953"/>
                  <a:gd name="connsiteY6" fmla="*/ 7337 h 2966682"/>
                  <a:gd name="connsiteX0" fmla="*/ 8168119 w 8168953"/>
                  <a:gd name="connsiteY0" fmla="*/ 7337 h 3100377"/>
                  <a:gd name="connsiteX1" fmla="*/ 8168953 w 8168953"/>
                  <a:gd name="connsiteY1" fmla="*/ 1636654 h 3100377"/>
                  <a:gd name="connsiteX2" fmla="*/ 4118520 w 8168953"/>
                  <a:gd name="connsiteY2" fmla="*/ 3099826 h 3100377"/>
                  <a:gd name="connsiteX3" fmla="*/ 0 w 8168953"/>
                  <a:gd name="connsiteY3" fmla="*/ 1527651 h 3100377"/>
                  <a:gd name="connsiteX4" fmla="*/ 2721 w 8168953"/>
                  <a:gd name="connsiteY4" fmla="*/ 0 h 3100377"/>
                  <a:gd name="connsiteX5" fmla="*/ 4074472 w 8168953"/>
                  <a:gd name="connsiteY5" fmla="*/ 1465296 h 3100377"/>
                  <a:gd name="connsiteX6" fmla="*/ 8168119 w 8168953"/>
                  <a:gd name="connsiteY6" fmla="*/ 7337 h 3100377"/>
                  <a:gd name="connsiteX0" fmla="*/ 8168119 w 8168953"/>
                  <a:gd name="connsiteY0" fmla="*/ 7337 h 3100429"/>
                  <a:gd name="connsiteX1" fmla="*/ 8168953 w 8168953"/>
                  <a:gd name="connsiteY1" fmla="*/ 1636654 h 3100429"/>
                  <a:gd name="connsiteX2" fmla="*/ 4118520 w 8168953"/>
                  <a:gd name="connsiteY2" fmla="*/ 3099826 h 3100429"/>
                  <a:gd name="connsiteX3" fmla="*/ 0 w 8168953"/>
                  <a:gd name="connsiteY3" fmla="*/ 1527651 h 3100429"/>
                  <a:gd name="connsiteX4" fmla="*/ 2721 w 8168953"/>
                  <a:gd name="connsiteY4" fmla="*/ 0 h 3100429"/>
                  <a:gd name="connsiteX5" fmla="*/ 4074472 w 8168953"/>
                  <a:gd name="connsiteY5" fmla="*/ 1465296 h 3100429"/>
                  <a:gd name="connsiteX6" fmla="*/ 8168119 w 8168953"/>
                  <a:gd name="connsiteY6" fmla="*/ 7337 h 3100429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72202 w 8166683"/>
                  <a:gd name="connsiteY5" fmla="*/ 1465296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  <a:gd name="connsiteX0" fmla="*/ 8165849 w 8166683"/>
                  <a:gd name="connsiteY0" fmla="*/ 7337 h 3099826"/>
                  <a:gd name="connsiteX1" fmla="*/ 8166683 w 8166683"/>
                  <a:gd name="connsiteY1" fmla="*/ 1636654 h 3099826"/>
                  <a:gd name="connsiteX2" fmla="*/ 4116250 w 8166683"/>
                  <a:gd name="connsiteY2" fmla="*/ 3099826 h 3099826"/>
                  <a:gd name="connsiteX3" fmla="*/ 8764 w 8166683"/>
                  <a:gd name="connsiteY3" fmla="*/ 1634789 h 3099826"/>
                  <a:gd name="connsiteX4" fmla="*/ 451 w 8166683"/>
                  <a:gd name="connsiteY4" fmla="*/ 0 h 3099826"/>
                  <a:gd name="connsiteX5" fmla="*/ 4061168 w 8166683"/>
                  <a:gd name="connsiteY5" fmla="*/ 1438511 h 3099826"/>
                  <a:gd name="connsiteX6" fmla="*/ 8165849 w 8166683"/>
                  <a:gd name="connsiteY6" fmla="*/ 7337 h 309982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8166683" h="3099826">
                    <a:moveTo>
                      <a:pt x="8165849" y="7337"/>
                    </a:moveTo>
                    <a:lnTo>
                      <a:pt x="8166683" y="1636654"/>
                    </a:lnTo>
                    <a:cubicBezTo>
                      <a:pt x="7917761" y="2728489"/>
                      <a:pt x="5475903" y="3100137"/>
                      <a:pt x="4116250" y="3099826"/>
                    </a:cubicBezTo>
                    <a:cubicBezTo>
                      <a:pt x="2756597" y="3099515"/>
                      <a:pt x="245424" y="2744647"/>
                      <a:pt x="8764" y="1634789"/>
                    </a:cubicBezTo>
                    <a:cubicBezTo>
                      <a:pt x="11928" y="1215900"/>
                      <a:pt x="-2713" y="418889"/>
                      <a:pt x="451" y="0"/>
                    </a:cubicBezTo>
                    <a:cubicBezTo>
                      <a:pt x="385485" y="953840"/>
                      <a:pt x="2700268" y="1437288"/>
                      <a:pt x="4061168" y="1438511"/>
                    </a:cubicBezTo>
                    <a:cubicBezTo>
                      <a:pt x="5422068" y="1439734"/>
                      <a:pt x="7793228" y="1089449"/>
                      <a:pt x="8165849" y="7337"/>
                    </a:cubicBezTo>
                    <a:close/>
                  </a:path>
                </a:pathLst>
              </a:custGeom>
              <a:gradFill>
                <a:gsLst>
                  <a:gs pos="0">
                    <a:srgbClr val="B8C2C9"/>
                  </a:gs>
                  <a:gs pos="21000">
                    <a:schemeClr val="bg1"/>
                  </a:gs>
                  <a:gs pos="60000">
                    <a:srgbClr val="D6DCE0"/>
                  </a:gs>
                  <a:gs pos="100000">
                    <a:srgbClr val="B8C2C9"/>
                  </a:gs>
                </a:gsLst>
                <a:lin ang="0" scaled="0"/>
              </a:gra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     </a:t>
                </a:r>
              </a:p>
            </p:txBody>
          </p:sp>
          <p:sp>
            <p:nvSpPr>
              <p:cNvPr id="135" name="Oval 134">
                <a:extLst>
                  <a:ext uri="{FF2B5EF4-FFF2-40B4-BE49-F238E27FC236}">
                    <a16:creationId xmlns:a16="http://schemas.microsoft.com/office/drawing/2014/main" id="{6AE018A8-8EBF-7907-6450-8C29070BFA42}"/>
                  </a:ext>
                </a:extLst>
              </p:cNvPr>
              <p:cNvSpPr/>
              <p:nvPr/>
            </p:nvSpPr>
            <p:spPr>
              <a:xfrm>
                <a:off x="7494729" y="2774731"/>
                <a:ext cx="1480163" cy="579140"/>
              </a:xfrm>
              <a:prstGeom prst="ellipse">
                <a:avLst/>
              </a:prstGeom>
              <a:solidFill>
                <a:srgbClr val="B8C2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rPr>
                  <a:t>              </a:t>
                </a:r>
              </a:p>
            </p:txBody>
          </p:sp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57C57CE6-C364-6362-90D1-5B94C5BC75F0}"/>
                  </a:ext>
                </a:extLst>
              </p:cNvPr>
              <p:cNvGrpSpPr/>
              <p:nvPr/>
            </p:nvGrpSpPr>
            <p:grpSpPr>
              <a:xfrm>
                <a:off x="7713663" y="2848339"/>
                <a:ext cx="1042107" cy="425543"/>
                <a:chOff x="7786941" y="2884917"/>
                <a:chExt cx="897649" cy="353919"/>
              </a:xfrm>
            </p:grpSpPr>
            <p:sp>
              <p:nvSpPr>
                <p:cNvPr id="137" name="Freeform 246">
                  <a:extLst>
                    <a:ext uri="{FF2B5EF4-FFF2-40B4-BE49-F238E27FC236}">
                      <a16:creationId xmlns:a16="http://schemas.microsoft.com/office/drawing/2014/main" id="{0D756102-E816-39C1-05AF-186D5D869D4D}"/>
                    </a:ext>
                  </a:extLst>
                </p:cNvPr>
                <p:cNvSpPr/>
                <p:nvPr/>
              </p:nvSpPr>
              <p:spPr>
                <a:xfrm>
                  <a:off x="7811770" y="2884917"/>
                  <a:ext cx="849158" cy="198115"/>
                </a:xfrm>
                <a:custGeom>
                  <a:avLst/>
                  <a:gdLst>
                    <a:gd name="connsiteX0" fmla="*/ 3725333 w 4588933"/>
                    <a:gd name="connsiteY0" fmla="*/ 0 h 1049866"/>
                    <a:gd name="connsiteX1" fmla="*/ 4588933 w 4588933"/>
                    <a:gd name="connsiteY1" fmla="*/ 270933 h 1049866"/>
                    <a:gd name="connsiteX2" fmla="*/ 3962400 w 4588933"/>
                    <a:gd name="connsiteY2" fmla="*/ 541866 h 1049866"/>
                    <a:gd name="connsiteX3" fmla="*/ 3742267 w 4588933"/>
                    <a:gd name="connsiteY3" fmla="*/ 457200 h 1049866"/>
                    <a:gd name="connsiteX4" fmla="*/ 2269067 w 4588933"/>
                    <a:gd name="connsiteY4" fmla="*/ 1049866 h 1049866"/>
                    <a:gd name="connsiteX5" fmla="*/ 880533 w 4588933"/>
                    <a:gd name="connsiteY5" fmla="*/ 457200 h 1049866"/>
                    <a:gd name="connsiteX6" fmla="*/ 592667 w 4588933"/>
                    <a:gd name="connsiteY6" fmla="*/ 541866 h 1049866"/>
                    <a:gd name="connsiteX7" fmla="*/ 0 w 4588933"/>
                    <a:gd name="connsiteY7" fmla="*/ 254000 h 1049866"/>
                    <a:gd name="connsiteX8" fmla="*/ 880533 w 4588933"/>
                    <a:gd name="connsiteY8" fmla="*/ 16933 h 1049866"/>
                    <a:gd name="connsiteX9" fmla="*/ 2302933 w 4588933"/>
                    <a:gd name="connsiteY9" fmla="*/ 626533 h 1049866"/>
                    <a:gd name="connsiteX10" fmla="*/ 3725333 w 4588933"/>
                    <a:gd name="connsiteY10" fmla="*/ 0 h 1049866"/>
                    <a:gd name="connsiteX0" fmla="*/ 3725333 w 4641485"/>
                    <a:gd name="connsiteY0" fmla="*/ 0 h 1049866"/>
                    <a:gd name="connsiteX1" fmla="*/ 4641485 w 4641485"/>
                    <a:gd name="connsiteY1" fmla="*/ 239402 h 1049866"/>
                    <a:gd name="connsiteX2" fmla="*/ 3962400 w 4641485"/>
                    <a:gd name="connsiteY2" fmla="*/ 541866 h 1049866"/>
                    <a:gd name="connsiteX3" fmla="*/ 3742267 w 4641485"/>
                    <a:gd name="connsiteY3" fmla="*/ 457200 h 1049866"/>
                    <a:gd name="connsiteX4" fmla="*/ 2269067 w 4641485"/>
                    <a:gd name="connsiteY4" fmla="*/ 1049866 h 1049866"/>
                    <a:gd name="connsiteX5" fmla="*/ 880533 w 4641485"/>
                    <a:gd name="connsiteY5" fmla="*/ 457200 h 1049866"/>
                    <a:gd name="connsiteX6" fmla="*/ 592667 w 4641485"/>
                    <a:gd name="connsiteY6" fmla="*/ 541866 h 1049866"/>
                    <a:gd name="connsiteX7" fmla="*/ 0 w 4641485"/>
                    <a:gd name="connsiteY7" fmla="*/ 254000 h 1049866"/>
                    <a:gd name="connsiteX8" fmla="*/ 880533 w 4641485"/>
                    <a:gd name="connsiteY8" fmla="*/ 16933 h 1049866"/>
                    <a:gd name="connsiteX9" fmla="*/ 2302933 w 4641485"/>
                    <a:gd name="connsiteY9" fmla="*/ 626533 h 1049866"/>
                    <a:gd name="connsiteX10" fmla="*/ 3725333 w 4641485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73798 w 4673016"/>
                    <a:gd name="connsiteY3" fmla="*/ 45720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84308 w 4673016"/>
                    <a:gd name="connsiteY3" fmla="*/ 404648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34464 w 4673016"/>
                    <a:gd name="connsiteY9" fmla="*/ 62653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32979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794818 w 4673016"/>
                    <a:gd name="connsiteY3" fmla="*/ 436179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  <a:gd name="connsiteX0" fmla="*/ 3756864 w 4673016"/>
                    <a:gd name="connsiteY0" fmla="*/ 0 h 1049866"/>
                    <a:gd name="connsiteX1" fmla="*/ 4673016 w 4673016"/>
                    <a:gd name="connsiteY1" fmla="*/ 239402 h 1049866"/>
                    <a:gd name="connsiteX2" fmla="*/ 3993931 w 4673016"/>
                    <a:gd name="connsiteY2" fmla="*/ 541866 h 1049866"/>
                    <a:gd name="connsiteX3" fmla="*/ 3815839 w 4673016"/>
                    <a:gd name="connsiteY3" fmla="*/ 467710 h 1049866"/>
                    <a:gd name="connsiteX4" fmla="*/ 2300598 w 4673016"/>
                    <a:gd name="connsiteY4" fmla="*/ 1049866 h 1049866"/>
                    <a:gd name="connsiteX5" fmla="*/ 912064 w 4673016"/>
                    <a:gd name="connsiteY5" fmla="*/ 457200 h 1049866"/>
                    <a:gd name="connsiteX6" fmla="*/ 624198 w 4673016"/>
                    <a:gd name="connsiteY6" fmla="*/ 541866 h 1049866"/>
                    <a:gd name="connsiteX7" fmla="*/ 0 w 4673016"/>
                    <a:gd name="connsiteY7" fmla="*/ 275021 h 1049866"/>
                    <a:gd name="connsiteX8" fmla="*/ 912064 w 4673016"/>
                    <a:gd name="connsiteY8" fmla="*/ 16933 h 1049866"/>
                    <a:gd name="connsiteX9" fmla="*/ 2323954 w 4673016"/>
                    <a:gd name="connsiteY9" fmla="*/ 616023 h 1049866"/>
                    <a:gd name="connsiteX10" fmla="*/ 3756864 w 4673016"/>
                    <a:gd name="connsiteY10" fmla="*/ 0 h 104986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</a:cxnLst>
                  <a:rect l="l" t="t" r="r" b="b"/>
                  <a:pathLst>
                    <a:path w="4673016" h="1049866">
                      <a:moveTo>
                        <a:pt x="3756864" y="0"/>
                      </a:moveTo>
                      <a:lnTo>
                        <a:pt x="4673016" y="239402"/>
                      </a:lnTo>
                      <a:lnTo>
                        <a:pt x="3993931" y="541866"/>
                      </a:lnTo>
                      <a:lnTo>
                        <a:pt x="3815839" y="467710"/>
                      </a:lnTo>
                      <a:lnTo>
                        <a:pt x="2300598" y="1049866"/>
                      </a:lnTo>
                      <a:lnTo>
                        <a:pt x="912064" y="457200"/>
                      </a:lnTo>
                      <a:lnTo>
                        <a:pt x="624198" y="541866"/>
                      </a:lnTo>
                      <a:lnTo>
                        <a:pt x="0" y="275021"/>
                      </a:lnTo>
                      <a:lnTo>
                        <a:pt x="912064" y="16933"/>
                      </a:lnTo>
                      <a:lnTo>
                        <a:pt x="2323954" y="616023"/>
                      </a:lnTo>
                      <a:lnTo>
                        <a:pt x="3756864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8" name="Freeform 247">
                  <a:extLst>
                    <a:ext uri="{FF2B5EF4-FFF2-40B4-BE49-F238E27FC236}">
                      <a16:creationId xmlns:a16="http://schemas.microsoft.com/office/drawing/2014/main" id="{3FBC1069-93D5-57C1-5BC9-8F868C876CE8}"/>
                    </a:ext>
                  </a:extLst>
                </p:cNvPr>
                <p:cNvSpPr/>
                <p:nvPr/>
              </p:nvSpPr>
              <p:spPr>
                <a:xfrm>
                  <a:off x="8367548" y="3054383"/>
                  <a:ext cx="317042" cy="170569"/>
                </a:xfrm>
                <a:custGeom>
                  <a:avLst/>
                  <a:gdLst>
                    <a:gd name="connsiteX0" fmla="*/ 21021 w 1744718"/>
                    <a:gd name="connsiteY0" fmla="*/ 0 h 903890"/>
                    <a:gd name="connsiteX1" fmla="*/ 1744718 w 1744718"/>
                    <a:gd name="connsiteY1" fmla="*/ 693683 h 903890"/>
                    <a:gd name="connsiteX2" fmla="*/ 1145628 w 1744718"/>
                    <a:gd name="connsiteY2" fmla="*/ 903890 h 903890"/>
                    <a:gd name="connsiteX3" fmla="*/ 0 w 1744718"/>
                    <a:gd name="connsiteY3" fmla="*/ 451945 h 903890"/>
                    <a:gd name="connsiteX4" fmla="*/ 21021 w 1744718"/>
                    <a:gd name="connsiteY4" fmla="*/ 0 h 90389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44718" h="903890">
                      <a:moveTo>
                        <a:pt x="21021" y="0"/>
                      </a:moveTo>
                      <a:lnTo>
                        <a:pt x="1744718" y="693683"/>
                      </a:lnTo>
                      <a:lnTo>
                        <a:pt x="1145628" y="903890"/>
                      </a:lnTo>
                      <a:lnTo>
                        <a:pt x="0" y="451945"/>
                      </a:lnTo>
                      <a:lnTo>
                        <a:pt x="21021" y="0"/>
                      </a:lnTo>
                      <a:close/>
                    </a:path>
                  </a:pathLst>
                </a:custGeom>
                <a:solidFill>
                  <a:srgbClr val="0000A3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39" name="Freeform 248">
                  <a:extLst>
                    <a:ext uri="{FF2B5EF4-FFF2-40B4-BE49-F238E27FC236}">
                      <a16:creationId xmlns:a16="http://schemas.microsoft.com/office/drawing/2014/main" id="{05A907CE-C8AF-FBE1-64B1-C6DE8B512C96}"/>
                    </a:ext>
                  </a:extLst>
                </p:cNvPr>
                <p:cNvSpPr/>
                <p:nvPr/>
              </p:nvSpPr>
              <p:spPr>
                <a:xfrm>
                  <a:off x="7786941" y="3054383"/>
                  <a:ext cx="311312" cy="168585"/>
                </a:xfrm>
                <a:custGeom>
                  <a:avLst/>
                  <a:gdLst>
                    <a:gd name="connsiteX0" fmla="*/ 1702676 w 1713187"/>
                    <a:gd name="connsiteY0" fmla="*/ 0 h 893380"/>
                    <a:gd name="connsiteX1" fmla="*/ 1713187 w 1713187"/>
                    <a:gd name="connsiteY1" fmla="*/ 472966 h 893380"/>
                    <a:gd name="connsiteX2" fmla="*/ 578069 w 1713187"/>
                    <a:gd name="connsiteY2" fmla="*/ 893380 h 893380"/>
                    <a:gd name="connsiteX3" fmla="*/ 0 w 1713187"/>
                    <a:gd name="connsiteY3" fmla="*/ 693683 h 893380"/>
                    <a:gd name="connsiteX4" fmla="*/ 1702676 w 1713187"/>
                    <a:gd name="connsiteY4" fmla="*/ 0 h 89338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</a:cxnLst>
                  <a:rect l="l" t="t" r="r" b="b"/>
                  <a:pathLst>
                    <a:path w="1713187" h="893380">
                      <a:moveTo>
                        <a:pt x="1702676" y="0"/>
                      </a:moveTo>
                      <a:lnTo>
                        <a:pt x="1713187" y="472966"/>
                      </a:lnTo>
                      <a:lnTo>
                        <a:pt x="578069" y="893380"/>
                      </a:lnTo>
                      <a:lnTo>
                        <a:pt x="0" y="693683"/>
                      </a:lnTo>
                      <a:lnTo>
                        <a:pt x="1702676" y="0"/>
                      </a:lnTo>
                      <a:close/>
                    </a:path>
                  </a:pathLst>
                </a:custGeom>
                <a:solidFill>
                  <a:srgbClr val="0000A8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  <p:sp>
              <p:nvSpPr>
                <p:cNvPr id="140" name="Freeform 249">
                  <a:extLst>
                    <a:ext uri="{FF2B5EF4-FFF2-40B4-BE49-F238E27FC236}">
                      <a16:creationId xmlns:a16="http://schemas.microsoft.com/office/drawing/2014/main" id="{C277ECF4-840E-2FE9-B59C-67E9098AF903}"/>
                    </a:ext>
                  </a:extLst>
                </p:cNvPr>
                <p:cNvSpPr/>
                <p:nvPr/>
              </p:nvSpPr>
              <p:spPr>
                <a:xfrm>
                  <a:off x="7895013" y="2971083"/>
                  <a:ext cx="676892" cy="267753"/>
                </a:xfrm>
                <a:custGeom>
                  <a:avLst/>
                  <a:gdLst>
                    <a:gd name="connsiteX0" fmla="*/ 599089 w 4162096"/>
                    <a:gd name="connsiteY0" fmla="*/ 273269 h 1618593"/>
                    <a:gd name="connsiteX1" fmla="*/ 882869 w 4162096"/>
                    <a:gd name="connsiteY1" fmla="*/ 199697 h 1618593"/>
                    <a:gd name="connsiteX2" fmla="*/ 2312276 w 4162096"/>
                    <a:gd name="connsiteY2" fmla="*/ 798786 h 1618593"/>
                    <a:gd name="connsiteX3" fmla="*/ 3794234 w 4162096"/>
                    <a:gd name="connsiteY3" fmla="*/ 199697 h 1618593"/>
                    <a:gd name="connsiteX4" fmla="*/ 4014951 w 4162096"/>
                    <a:gd name="connsiteY4" fmla="*/ 273269 h 1618593"/>
                    <a:gd name="connsiteX5" fmla="*/ 3058510 w 4162096"/>
                    <a:gd name="connsiteY5" fmla="*/ 641131 h 1618593"/>
                    <a:gd name="connsiteX6" fmla="*/ 3026979 w 4162096"/>
                    <a:gd name="connsiteY6" fmla="*/ 1114097 h 1618593"/>
                    <a:gd name="connsiteX7" fmla="*/ 4162096 w 4162096"/>
                    <a:gd name="connsiteY7" fmla="*/ 1545021 h 1618593"/>
                    <a:gd name="connsiteX8" fmla="*/ 3878317 w 4162096"/>
                    <a:gd name="connsiteY8" fmla="*/ 1608083 h 1618593"/>
                    <a:gd name="connsiteX9" fmla="*/ 2301765 w 4162096"/>
                    <a:gd name="connsiteY9" fmla="*/ 945931 h 1618593"/>
                    <a:gd name="connsiteX10" fmla="*/ 693682 w 4162096"/>
                    <a:gd name="connsiteY10" fmla="*/ 1618593 h 1618593"/>
                    <a:gd name="connsiteX11" fmla="*/ 430924 w 4162096"/>
                    <a:gd name="connsiteY11" fmla="*/ 1524000 h 1618593"/>
                    <a:gd name="connsiteX12" fmla="*/ 1576551 w 4162096"/>
                    <a:gd name="connsiteY12" fmla="*/ 1082566 h 1618593"/>
                    <a:gd name="connsiteX13" fmla="*/ 1545020 w 4162096"/>
                    <a:gd name="connsiteY13" fmla="*/ 609600 h 1618593"/>
                    <a:gd name="connsiteX14" fmla="*/ 0 w 4162096"/>
                    <a:gd name="connsiteY14" fmla="*/ 0 h 1618593"/>
                    <a:gd name="connsiteX15" fmla="*/ 872358 w 4162096"/>
                    <a:gd name="connsiteY15" fmla="*/ 210207 h 1618593"/>
                    <a:gd name="connsiteX16" fmla="*/ 872358 w 4162096"/>
                    <a:gd name="connsiteY16" fmla="*/ 210207 h 1618593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15" fmla="*/ 441434 w 3731172"/>
                    <a:gd name="connsiteY15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441434 w 3731172"/>
                    <a:gd name="connsiteY14" fmla="*/ 10510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357351 w 3731172"/>
                    <a:gd name="connsiteY14" fmla="*/ 115613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0990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47144 w 3731172"/>
                    <a:gd name="connsiteY14" fmla="*/ 6306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14096 w 3731172"/>
                    <a:gd name="connsiteY13" fmla="*/ 420413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56137 w 3731172"/>
                    <a:gd name="connsiteY13" fmla="*/ 441434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882869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68165 w 3731172"/>
                    <a:gd name="connsiteY0" fmla="*/ 73572 h 1418896"/>
                    <a:gd name="connsiteX1" fmla="*/ 451945 w 3731172"/>
                    <a:gd name="connsiteY1" fmla="*/ 0 h 1418896"/>
                    <a:gd name="connsiteX2" fmla="*/ 1881352 w 3731172"/>
                    <a:gd name="connsiteY2" fmla="*/ 599089 h 1418896"/>
                    <a:gd name="connsiteX3" fmla="*/ 3363310 w 3731172"/>
                    <a:gd name="connsiteY3" fmla="*/ 0 h 1418896"/>
                    <a:gd name="connsiteX4" fmla="*/ 3584027 w 3731172"/>
                    <a:gd name="connsiteY4" fmla="*/ 73572 h 1418896"/>
                    <a:gd name="connsiteX5" fmla="*/ 2627586 w 3731172"/>
                    <a:gd name="connsiteY5" fmla="*/ 441434 h 1418896"/>
                    <a:gd name="connsiteX6" fmla="*/ 2596055 w 3731172"/>
                    <a:gd name="connsiteY6" fmla="*/ 914400 h 1418896"/>
                    <a:gd name="connsiteX7" fmla="*/ 3731172 w 3731172"/>
                    <a:gd name="connsiteY7" fmla="*/ 1345324 h 1418896"/>
                    <a:gd name="connsiteX8" fmla="*/ 3447393 w 3731172"/>
                    <a:gd name="connsiteY8" fmla="*/ 1408386 h 1418896"/>
                    <a:gd name="connsiteX9" fmla="*/ 1870841 w 3731172"/>
                    <a:gd name="connsiteY9" fmla="*/ 746234 h 1418896"/>
                    <a:gd name="connsiteX10" fmla="*/ 262758 w 3731172"/>
                    <a:gd name="connsiteY10" fmla="*/ 1418896 h 1418896"/>
                    <a:gd name="connsiteX11" fmla="*/ 0 w 3731172"/>
                    <a:gd name="connsiteY11" fmla="*/ 1324303 h 1418896"/>
                    <a:gd name="connsiteX12" fmla="*/ 1145627 w 3731172"/>
                    <a:gd name="connsiteY12" fmla="*/ 903890 h 1418896"/>
                    <a:gd name="connsiteX13" fmla="*/ 1145626 w 3731172"/>
                    <a:gd name="connsiteY13" fmla="*/ 451945 h 1418896"/>
                    <a:gd name="connsiteX14" fmla="*/ 189185 w 3731172"/>
                    <a:gd name="connsiteY14" fmla="*/ 84081 h 1418896"/>
                    <a:gd name="connsiteX15" fmla="*/ 168165 w 3731172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575034 w 3710151"/>
                    <a:gd name="connsiteY6" fmla="*/ 91440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06565 w 3710151"/>
                    <a:gd name="connsiteY6" fmla="*/ 924910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06565 w 3710151"/>
                    <a:gd name="connsiteY5" fmla="*/ 441434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5151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60331 w 3710151"/>
                    <a:gd name="connsiteY2" fmla="*/ 599089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124605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12460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47144 w 3710151"/>
                    <a:gd name="connsiteY0" fmla="*/ 73572 h 1418896"/>
                    <a:gd name="connsiteX1" fmla="*/ 430924 w 3710151"/>
                    <a:gd name="connsiteY1" fmla="*/ 0 h 1418896"/>
                    <a:gd name="connsiteX2" fmla="*/ 1838028 w 3710151"/>
                    <a:gd name="connsiteY2" fmla="*/ 591655 h 1418896"/>
                    <a:gd name="connsiteX3" fmla="*/ 3342289 w 3710151"/>
                    <a:gd name="connsiteY3" fmla="*/ 0 h 1418896"/>
                    <a:gd name="connsiteX4" fmla="*/ 3563006 w 3710151"/>
                    <a:gd name="connsiteY4" fmla="*/ 73572 h 1418896"/>
                    <a:gd name="connsiteX5" fmla="*/ 2617717 w 3710151"/>
                    <a:gd name="connsiteY5" fmla="*/ 448868 h 1418896"/>
                    <a:gd name="connsiteX6" fmla="*/ 2610282 w 3710151"/>
                    <a:gd name="connsiteY6" fmla="*/ 902607 h 1418896"/>
                    <a:gd name="connsiteX7" fmla="*/ 3710151 w 3710151"/>
                    <a:gd name="connsiteY7" fmla="*/ 1345324 h 1418896"/>
                    <a:gd name="connsiteX8" fmla="*/ 3426372 w 3710151"/>
                    <a:gd name="connsiteY8" fmla="*/ 1408386 h 1418896"/>
                    <a:gd name="connsiteX9" fmla="*/ 1849820 w 3710151"/>
                    <a:gd name="connsiteY9" fmla="*/ 746234 h 1418896"/>
                    <a:gd name="connsiteX10" fmla="*/ 241737 w 3710151"/>
                    <a:gd name="connsiteY10" fmla="*/ 1418896 h 1418896"/>
                    <a:gd name="connsiteX11" fmla="*/ 0 w 3710151"/>
                    <a:gd name="connsiteY11" fmla="*/ 1334814 h 1418896"/>
                    <a:gd name="connsiteX12" fmla="*/ 1098586 w 3710151"/>
                    <a:gd name="connsiteY12" fmla="*/ 903890 h 1418896"/>
                    <a:gd name="connsiteX13" fmla="*/ 1087434 w 3710151"/>
                    <a:gd name="connsiteY13" fmla="*/ 451945 h 1418896"/>
                    <a:gd name="connsiteX14" fmla="*/ 168164 w 3710151"/>
                    <a:gd name="connsiteY14" fmla="*/ 84081 h 1418896"/>
                    <a:gd name="connsiteX15" fmla="*/ 147144 w 3710151"/>
                    <a:gd name="connsiteY15" fmla="*/ 73572 h 1418896"/>
                    <a:gd name="connsiteX0" fmla="*/ 162012 w 3725019"/>
                    <a:gd name="connsiteY0" fmla="*/ 73572 h 1418896"/>
                    <a:gd name="connsiteX1" fmla="*/ 445792 w 3725019"/>
                    <a:gd name="connsiteY1" fmla="*/ 0 h 1418896"/>
                    <a:gd name="connsiteX2" fmla="*/ 1852896 w 3725019"/>
                    <a:gd name="connsiteY2" fmla="*/ 591655 h 1418896"/>
                    <a:gd name="connsiteX3" fmla="*/ 3357157 w 3725019"/>
                    <a:gd name="connsiteY3" fmla="*/ 0 h 1418896"/>
                    <a:gd name="connsiteX4" fmla="*/ 3577874 w 3725019"/>
                    <a:gd name="connsiteY4" fmla="*/ 73572 h 1418896"/>
                    <a:gd name="connsiteX5" fmla="*/ 2632585 w 3725019"/>
                    <a:gd name="connsiteY5" fmla="*/ 448868 h 1418896"/>
                    <a:gd name="connsiteX6" fmla="*/ 2625150 w 3725019"/>
                    <a:gd name="connsiteY6" fmla="*/ 902607 h 1418896"/>
                    <a:gd name="connsiteX7" fmla="*/ 3725019 w 3725019"/>
                    <a:gd name="connsiteY7" fmla="*/ 1345324 h 1418896"/>
                    <a:gd name="connsiteX8" fmla="*/ 3441240 w 3725019"/>
                    <a:gd name="connsiteY8" fmla="*/ 1408386 h 1418896"/>
                    <a:gd name="connsiteX9" fmla="*/ 1864688 w 3725019"/>
                    <a:gd name="connsiteY9" fmla="*/ 746234 h 1418896"/>
                    <a:gd name="connsiteX10" fmla="*/ 256605 w 3725019"/>
                    <a:gd name="connsiteY10" fmla="*/ 1418896 h 1418896"/>
                    <a:gd name="connsiteX11" fmla="*/ 0 w 3725019"/>
                    <a:gd name="connsiteY11" fmla="*/ 1331097 h 1418896"/>
                    <a:gd name="connsiteX12" fmla="*/ 1113454 w 3725019"/>
                    <a:gd name="connsiteY12" fmla="*/ 903890 h 1418896"/>
                    <a:gd name="connsiteX13" fmla="*/ 1102302 w 3725019"/>
                    <a:gd name="connsiteY13" fmla="*/ 451945 h 1418896"/>
                    <a:gd name="connsiteX14" fmla="*/ 183032 w 3725019"/>
                    <a:gd name="connsiteY14" fmla="*/ 84081 h 1418896"/>
                    <a:gd name="connsiteX15" fmla="*/ 162012 w 3725019"/>
                    <a:gd name="connsiteY15" fmla="*/ 73572 h 1418896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</a:cxnLst>
                  <a:rect l="l" t="t" r="r" b="b"/>
                  <a:pathLst>
                    <a:path w="3725019" h="1418896">
                      <a:moveTo>
                        <a:pt x="162012" y="73572"/>
                      </a:moveTo>
                      <a:lnTo>
                        <a:pt x="445792" y="0"/>
                      </a:lnTo>
                      <a:lnTo>
                        <a:pt x="1852896" y="591655"/>
                      </a:lnTo>
                      <a:lnTo>
                        <a:pt x="3357157" y="0"/>
                      </a:lnTo>
                      <a:lnTo>
                        <a:pt x="3577874" y="73572"/>
                      </a:lnTo>
                      <a:lnTo>
                        <a:pt x="2632585" y="448868"/>
                      </a:lnTo>
                      <a:lnTo>
                        <a:pt x="2625150" y="902607"/>
                      </a:lnTo>
                      <a:lnTo>
                        <a:pt x="3725019" y="1345324"/>
                      </a:lnTo>
                      <a:lnTo>
                        <a:pt x="3441240" y="1408386"/>
                      </a:lnTo>
                      <a:lnTo>
                        <a:pt x="1864688" y="746234"/>
                      </a:lnTo>
                      <a:lnTo>
                        <a:pt x="256605" y="1418896"/>
                      </a:lnTo>
                      <a:lnTo>
                        <a:pt x="0" y="1331097"/>
                      </a:lnTo>
                      <a:lnTo>
                        <a:pt x="1113454" y="903890"/>
                      </a:lnTo>
                      <a:cubicBezTo>
                        <a:pt x="1113454" y="760249"/>
                        <a:pt x="1102302" y="595586"/>
                        <a:pt x="1102302" y="451945"/>
                      </a:cubicBezTo>
                      <a:lnTo>
                        <a:pt x="183032" y="84081"/>
                      </a:lnTo>
                      <a:cubicBezTo>
                        <a:pt x="26317" y="21019"/>
                        <a:pt x="169019" y="77075"/>
                        <a:pt x="162012" y="73572"/>
                      </a:cubicBezTo>
                      <a:close/>
                    </a:path>
                  </a:pathLst>
                </a:custGeom>
                <a:solidFill>
                  <a:schemeClr val="accent1">
                    <a:lumMod val="60000"/>
                    <a:lumOff val="40000"/>
                  </a:schemeClr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alibri" panose="020F0502020204030204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4" name="TextBox 74">
            <a:extLst>
              <a:ext uri="{FF2B5EF4-FFF2-40B4-BE49-F238E27FC236}">
                <a16:creationId xmlns:a16="http://schemas.microsoft.com/office/drawing/2014/main" id="{A61A3B80-5B60-0EC4-C312-73EBD52EA7FB}"/>
              </a:ext>
            </a:extLst>
          </p:cNvPr>
          <p:cNvSpPr txBox="1"/>
          <p:nvPr/>
        </p:nvSpPr>
        <p:spPr>
          <a:xfrm>
            <a:off x="130372" y="6403167"/>
            <a:ext cx="72761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Copyright © 2010-2025 J.F. Kurose, K.W. Ross</a:t>
            </a:r>
          </a:p>
        </p:txBody>
      </p:sp>
    </p:spTree>
    <p:extLst>
      <p:ext uri="{BB962C8B-B14F-4D97-AF65-F5344CB8AC3E}">
        <p14:creationId xmlns:p14="http://schemas.microsoft.com/office/powerpoint/2010/main" val="544119065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8E5679-B2CD-4243-0E78-6C7DCDA2FA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E1EBFC-F794-D91D-9B02-2440EEB273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some ports on switch A belong to CSE and some to ECE. Additionally, some ports on switch B belong to CSE and some to ECE. Both CSE and ECE frames will be forwarded from switch A to switch B. How does switch B distinguish between CSE and ECE frames?</a:t>
            </a:r>
          </a:p>
          <a:p>
            <a:endParaRPr lang="en-IN" dirty="0"/>
          </a:p>
          <a:p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288FA58-185E-1943-95DA-8537DC321341}"/>
                  </a:ext>
                </a:extLst>
              </p14:cNvPr>
              <p14:cNvContentPartPr/>
              <p14:nvPr/>
            </p14:nvContentPartPr>
            <p14:xfrm>
              <a:off x="5312160" y="162000"/>
              <a:ext cx="5492160" cy="148248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288FA58-185E-1943-95DA-8537DC32134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302800" y="152640"/>
                <a:ext cx="5510880" cy="150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686540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2FA07-DBF8-5D88-2AFB-41664D76B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464FEF-108C-B9EA-1F0C-151054AA1E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Virtual LANs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74BC0C-607B-8EE8-DF8A-8792604519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dirty="0"/>
              <a:t>Let’s say some ports on switch A belong to CSE and some to ECE. Additionally, some ports on switch B belong to CSE and some to ECE. Both CSE and ECE frames will be forwarded from switch A to switch B. How does switch B distinguish between CSE and ECE frames?</a:t>
            </a:r>
          </a:p>
          <a:p>
            <a:pPr lvl="1"/>
            <a:r>
              <a:rPr lang="en-IN" dirty="0"/>
              <a:t>Separate ports for CSE and ECE for inter-switch communication</a:t>
            </a:r>
          </a:p>
          <a:p>
            <a:pPr lvl="1"/>
            <a:r>
              <a:rPr lang="en-IN" dirty="0"/>
              <a:t>If there are N VLANS, how many ports per-switch need to be reserved for inter-switch communication?</a:t>
            </a:r>
          </a:p>
          <a:p>
            <a:pPr lvl="2"/>
            <a:r>
              <a:rPr lang="en-IN" dirty="0"/>
              <a:t>N</a:t>
            </a:r>
          </a:p>
          <a:p>
            <a:endParaRPr lang="en-IN" dirty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052977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625D55-78A5-1605-D957-245918E1E9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 forwarding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AE4532B4-065E-E553-506E-CF46918911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C7112D-10E1-21A4-E4C6-0C1E32EE9152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E0E6F94-2404-5577-E022-958E9B377782}"/>
              </a:ext>
            </a:extLst>
          </p:cNvPr>
          <p:cNvSpPr txBox="1"/>
          <p:nvPr/>
        </p:nvSpPr>
        <p:spPr>
          <a:xfrm>
            <a:off x="8871857" y="2296886"/>
            <a:ext cx="2939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ARP request from A for Host C will go via which switches?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FCB32AF9-C8D3-8338-452B-1DFD20D86FC3}"/>
                  </a:ext>
                </a:extLst>
              </p14:cNvPr>
              <p14:cNvContentPartPr/>
              <p14:nvPr/>
            </p14:nvContentPartPr>
            <p14:xfrm>
              <a:off x="2560320" y="1679400"/>
              <a:ext cx="5310720" cy="360684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FCB32AF9-C8D3-8338-452B-1DFD20D86FC3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550960" y="1670040"/>
                <a:ext cx="5329440" cy="3625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790194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916740-7573-9FF7-AE9E-43EA6877CF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0B4B0-60D2-8A42-47AF-03AFC421E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 forwarding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CAAD70D-F4DF-1EC4-5C0C-0812F5ECE0E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22646EA9-EAC7-1274-2B4E-9B4CB4E495A2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CE1D31A-8702-0E71-DC9A-6F7A5B04CED9}"/>
              </a:ext>
            </a:extLst>
          </p:cNvPr>
          <p:cNvSpPr txBox="1"/>
          <p:nvPr/>
        </p:nvSpPr>
        <p:spPr>
          <a:xfrm>
            <a:off x="8871857" y="2296886"/>
            <a:ext cx="293914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ARP request from A for Host C will go via which switches?</a:t>
            </a:r>
          </a:p>
          <a:p>
            <a:endParaRPr lang="en-IN" dirty="0"/>
          </a:p>
          <a:p>
            <a:r>
              <a:rPr lang="en-IN" dirty="0"/>
              <a:t>All switches. But the request will keep circulating.</a:t>
            </a:r>
          </a:p>
        </p:txBody>
      </p:sp>
    </p:spTree>
    <p:extLst>
      <p:ext uri="{BB962C8B-B14F-4D97-AF65-F5344CB8AC3E}">
        <p14:creationId xmlns:p14="http://schemas.microsoft.com/office/powerpoint/2010/main" val="38495489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2AADA-DDD8-12A7-D09B-B0BEFD341F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EE377-F72D-C6E3-BF5E-10EEA4930F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Switch forwarding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72AC0E-98E7-F15F-01F2-8F5ED9673718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502EB26-DF2F-CCBD-CFB0-A78A164ED9F5}"/>
              </a:ext>
            </a:extLst>
          </p:cNvPr>
          <p:cNvSpPr txBox="1"/>
          <p:nvPr/>
        </p:nvSpPr>
        <p:spPr>
          <a:xfrm>
            <a:off x="8871857" y="2296886"/>
            <a:ext cx="29391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dirty="0"/>
              <a:t>ARP request from A for Host C will go via which switches?</a:t>
            </a:r>
          </a:p>
          <a:p>
            <a:endParaRPr lang="en-IN" dirty="0"/>
          </a:p>
          <a:p>
            <a:r>
              <a:rPr lang="en-IN" dirty="0"/>
              <a:t>All switches. But the request will keep circulating.</a:t>
            </a:r>
          </a:p>
          <a:p>
            <a:endParaRPr lang="en-IN" dirty="0"/>
          </a:p>
          <a:p>
            <a:r>
              <a:rPr lang="en-IN" dirty="0"/>
              <a:t>How about this? The dotted links are not connected.</a:t>
            </a: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01A64D90-0DF7-5484-287F-E47902DCF77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7229" y="1825625"/>
            <a:ext cx="6321200" cy="4351338"/>
          </a:xfrm>
        </p:spPr>
      </p:pic>
    </p:spTree>
    <p:extLst>
      <p:ext uri="{BB962C8B-B14F-4D97-AF65-F5344CB8AC3E}">
        <p14:creationId xmlns:p14="http://schemas.microsoft.com/office/powerpoint/2010/main" val="31193832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38B3CE-B937-7C79-92E2-205ED145A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 protocol (decentralized)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2782FF8-5B50-D342-FEA6-0FACE68C63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932799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FDE58-2331-A7D4-7C55-52B643DE4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33D67F-8D10-5FF2-FCC1-CD4FDC600A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Spanning tree protocol (decentralized)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85801B01-90A5-9F29-73D9-A89243AA52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4389" y="1825625"/>
            <a:ext cx="6386879" cy="4351338"/>
          </a:xfr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721A179-1B10-D432-1927-2D3B047B8C3B}"/>
              </a:ext>
            </a:extLst>
          </p:cNvPr>
          <p:cNvSpPr txBox="1"/>
          <p:nvPr/>
        </p:nvSpPr>
        <p:spPr>
          <a:xfrm>
            <a:off x="3831771" y="6379029"/>
            <a:ext cx="83602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“Computer Networks: A Systems Approach” (Peterson &amp; Davie), CC BY 4.0.</a:t>
            </a:r>
            <a:endParaRPr lang="en-IN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9A2AC73B-2381-1813-7F03-38DF361D483A}"/>
                  </a:ext>
                </a:extLst>
              </p14:cNvPr>
              <p14:cNvContentPartPr/>
              <p14:nvPr/>
            </p14:nvContentPartPr>
            <p14:xfrm>
              <a:off x="625680" y="1393200"/>
              <a:ext cx="9861480" cy="513540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9A2AC73B-2381-1813-7F03-38DF361D483A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16320" y="1383840"/>
                <a:ext cx="9880200" cy="51541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4795727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1083</TotalTime>
  <Words>2623</Words>
  <Application>Microsoft Office PowerPoint</Application>
  <PresentationFormat>Widescreen</PresentationFormat>
  <Paragraphs>617</Paragraphs>
  <Slides>44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2" baseType="lpstr">
      <vt:lpstr>Arial</vt:lpstr>
      <vt:lpstr>Calibri</vt:lpstr>
      <vt:lpstr>Calibri Light</vt:lpstr>
      <vt:lpstr>Cambria Math</vt:lpstr>
      <vt:lpstr>Comic Sans MS</vt:lpstr>
      <vt:lpstr>Gill Sans MT</vt:lpstr>
      <vt:lpstr>Wingdings</vt:lpstr>
      <vt:lpstr>Office Theme</vt:lpstr>
      <vt:lpstr>PowerPoint Presentation</vt:lpstr>
      <vt:lpstr>Today’s lecture</vt:lpstr>
      <vt:lpstr>References</vt:lpstr>
      <vt:lpstr>Address resolution protocol (ARP)</vt:lpstr>
      <vt:lpstr>Switch forwarding</vt:lpstr>
      <vt:lpstr>Switch forwarding</vt:lpstr>
      <vt:lpstr>Switch forwarding</vt:lpstr>
      <vt:lpstr>Spanning tree protocol (decentralized)</vt:lpstr>
      <vt:lpstr>Spanning tree protocol (decentralized)</vt:lpstr>
      <vt:lpstr>Spanning tree protocol (decentralized)</vt:lpstr>
      <vt:lpstr>Initialization</vt:lpstr>
      <vt:lpstr>Receive</vt:lpstr>
      <vt:lpstr>Failure</vt:lpstr>
      <vt:lpstr>Switch forwarding</vt:lpstr>
      <vt:lpstr>Spanning tree</vt:lpstr>
      <vt:lpstr>Spanning tree</vt:lpstr>
      <vt:lpstr>Spanning tree</vt:lpstr>
      <vt:lpstr>Spanning tree</vt:lpstr>
      <vt:lpstr>Spanning tree</vt:lpstr>
      <vt:lpstr>Spanning tree</vt:lpstr>
      <vt:lpstr>Forwarding and Filtering</vt:lpstr>
      <vt:lpstr>Forwarding and Filtering</vt:lpstr>
      <vt:lpstr>Forwarding and Filtering</vt:lpstr>
      <vt:lpstr>Self-Learning</vt:lpstr>
      <vt:lpstr>Self-Learning</vt:lpstr>
      <vt:lpstr>Self-Learning</vt:lpstr>
      <vt:lpstr>Self-Learning</vt:lpstr>
      <vt:lpstr>Self-Learning</vt:lpstr>
      <vt:lpstr>Self-Learning</vt:lpstr>
      <vt:lpstr>Self-Learning</vt:lpstr>
      <vt:lpstr>Self-Learning</vt:lpstr>
      <vt:lpstr>Self-learning multi-switch example</vt:lpstr>
      <vt:lpstr>Switches vs. Routers</vt:lpstr>
      <vt:lpstr>Switches vs. Routers</vt:lpstr>
      <vt:lpstr>Virtual LANs</vt:lpstr>
      <vt:lpstr>Virtual LANs</vt:lpstr>
      <vt:lpstr>Virtual LAN</vt:lpstr>
      <vt:lpstr>Virtual LANs</vt:lpstr>
      <vt:lpstr>Virtual LANs</vt:lpstr>
      <vt:lpstr>Virtual LANs</vt:lpstr>
      <vt:lpstr>Virtual LANs</vt:lpstr>
      <vt:lpstr>Virtual LANs</vt:lpstr>
      <vt:lpstr>Virtual LANs</vt:lpstr>
      <vt:lpstr>Virtual LANs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Piyus Kedia</dc:creator>
  <cp:lastModifiedBy>Piyus Kedia</cp:lastModifiedBy>
  <cp:revision>37</cp:revision>
  <dcterms:created xsi:type="dcterms:W3CDTF">2025-11-17T01:33:52Z</dcterms:created>
  <dcterms:modified xsi:type="dcterms:W3CDTF">2025-12-03T02:35:51Z</dcterms:modified>
</cp:coreProperties>
</file>