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notesSlides/notesSlide4.xml" ContentType="application/vnd.openxmlformats-officedocument.presentationml.notesSlide+xml"/>
  <Override PartName="/ppt/ink/ink5.xml" ContentType="application/inkml+xml"/>
  <Override PartName="/ppt/ink/ink6.xml" ContentType="application/inkml+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57" r:id="rId3"/>
    <p:sldId id="258" r:id="rId4"/>
    <p:sldId id="1181" r:id="rId5"/>
    <p:sldId id="1183" r:id="rId6"/>
    <p:sldId id="1184" r:id="rId7"/>
    <p:sldId id="1193" r:id="rId8"/>
    <p:sldId id="1210" r:id="rId9"/>
    <p:sldId id="1209" r:id="rId10"/>
    <p:sldId id="1211" r:id="rId11"/>
    <p:sldId id="1194" r:id="rId12"/>
    <p:sldId id="1195" r:id="rId13"/>
    <p:sldId id="1212" r:id="rId14"/>
    <p:sldId id="1214" r:id="rId15"/>
    <p:sldId id="1196" r:id="rId16"/>
    <p:sldId id="1198" r:id="rId17"/>
    <p:sldId id="1215" r:id="rId18"/>
    <p:sldId id="1229" r:id="rId19"/>
    <p:sldId id="1234" r:id="rId20"/>
    <p:sldId id="1197" r:id="rId21"/>
    <p:sldId id="1199" r:id="rId22"/>
    <p:sldId id="1216" r:id="rId23"/>
    <p:sldId id="1217" r:id="rId24"/>
    <p:sldId id="1201" r:id="rId25"/>
    <p:sldId id="1200" r:id="rId26"/>
    <p:sldId id="1228" r:id="rId27"/>
    <p:sldId id="1202" r:id="rId28"/>
    <p:sldId id="1204" r:id="rId29"/>
    <p:sldId id="1219" r:id="rId30"/>
    <p:sldId id="1203" r:id="rId31"/>
    <p:sldId id="1205" r:id="rId32"/>
    <p:sldId id="1218" r:id="rId33"/>
    <p:sldId id="1206" r:id="rId34"/>
    <p:sldId id="1207" r:id="rId35"/>
    <p:sldId id="1208" r:id="rId36"/>
    <p:sldId id="1220" r:id="rId37"/>
    <p:sldId id="1221" r:id="rId38"/>
    <p:sldId id="1222" r:id="rId39"/>
    <p:sldId id="1223" r:id="rId40"/>
    <p:sldId id="1230"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63" d="100"/>
          <a:sy n="63" d="100"/>
        </p:scale>
        <p:origin x="78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9T04:14:28.262"/>
    </inkml:context>
    <inkml:brush xml:id="br0">
      <inkml:brushProperty name="width" value="0.05292" units="cm"/>
      <inkml:brushProperty name="height" value="0.05292" units="cm"/>
      <inkml:brushProperty name="color" value="#FF0000"/>
    </inkml:brush>
  </inkml:definitions>
  <inkml:trace contextRef="#ctx0" brushRef="#br0">13671 8188 98 0,'5'-5'166'0,"-5"1"44"0,7-2 32 0,-7 0 31 0,7 3 26 0,-7-3 31 16,0 0 33-16,0 3 31 0,0-8 32 0,0 7 29 0,0-2 28 0,0 3-67 0,0-3-121 0,0 6-61 0,0-4-33 0,0 4-13 0,-7-6-2 0,7 6-4 0,0-5-7 0,0 5-11 0,0 0-13 0,0 0-15 0,0 0-14 0,0 0-13 0,0 0-11 0,0 0-11 0,0 0-9 0,0 0-9 16,-7 5-7-16,7-5-6 0,0 6-8 0,0-2-5 0,-5 2-6 0,5-3-4 15,0 7-8-15,-8 1-4 0,8-2-2 0,-8 0-3 0,8 7-4 0,0-7 2 16,-5 6-1-16,5 0-2 0,0 0 0 0,0-2 1 0,-6 2-4 0,6 6 2 0,0-3 2 16,0 3 2-16,-5-2 1 0,5-1 4 0,0 9 0 0,-7-5 4 0,7 9 1 15,0-2 3-15,-9 1 5 0,9-2-1 0,0 6 2 0,-5 2-1 0,5-3 1 16,0 1 0-16,0 0 1 0,-7 5-2 0,7 1-1 0,0-6-1 0,-6 5 1 0,6 0-1 15,0 1 0-15,0-1-3 0,0-5-3 0,-5 5-1 0,5-5 3 16,0 0 3-16,0 5 2 0,0-6 0 0,-8 1-1 0,8-3-1 0,0 2 0 0,0 1-2 16,-8-4-1-16,8 0-3 0,0-2-2 0,0 2-1 0,0 0 0 0,0-6-5 15,0 1-3-15,0-6-6 0,0 5-2 0,0-3-4 0,0-8-1 0,0 8-2 16,0-12 0-16,0 6-1 0,0-6 0 0,0 0 0 0,0 1-3 0,0-4-4 16,0-1-6-16,0-5-8 0,0 4-3 0,0-4-8 0,0 0-6 0,0 0-5 15,0 0-6-15,0 0-7 0,0 0-5 0,0 0-10 0,0 0-13 0,0 0-18 16,0-4-19-16,8-1-27 0,-8-1-27 0,0 2-39 0,0-2-40 0,0-3-74 0,0 0-83 15,0-1-75-15,-8-4-71 0,8 4-20 0,0-5 5 0,0 6 18 16,-5-6 30-16,5-1 36 0,-6 7 43 0,6-6 48 0,-8 6 51 0,8-3 58 0,-5 3 63 0,5 0 74 16,0 0 77-16</inkml:trace>
  <inkml:trace contextRef="#ctx0" brushRef="#br0" timeOffset="1088.33">13300 7245 0 0,'5'-6'1'0,"-5"2"96"0,0-6 67 0,0 6 41 0,0-6 33 0,0 5 30 0,0-4 31 0,0 2 33 0,0-2 32 0,5 4 30 0,-10-5 30 0,5 7 27 0,0-7 25 0,0 5-71 0,0-1-120 0,0 2-58 0,0-2-23 0,0 1-8 16,0 1-2-16,-5-1-6 0,5 5-7 0,0-6-13 0,0 6-15 0,0-4-17 0,0 4-13 0,0 0-13 0,0 0-12 16,0 0-11-16,0 0-13 0,0 0-16 0,0 0-19 0,0 0-17 0,0 0-12 0,0 0-7 15,0 4-1-15,0 2 0 0,0-1-1 0,0 4 2 0,0 1-2 0,0 1 0 16,0 2 1-16,0 2 1 0,0 6 5 0,0-2 3 0,0-1 5 0,0 3 5 15,0 3 2-15,0 1-2 16,0-6-6-16,-8 5-4 0,8 0-4 0,0 0-2 0,0-3 0 0,-6 3-1 16,6-5-1-16,0 2 2 0,0-2-2 0,0-4 0 0,-7 0-3 15,7-2-9-15,0 2-7 0,0 0-15 0,0-5-18 0,0-1-17 0,0 2-19 16,-6-2-21-16,6 0-22 0,0-3-25 0,0 4-25 0,0-5-29 0,0-1-25 0,0 2-51 16,0-6-59-16,0 0-73 0,0 3-72 0,0-3-19 0,0 0 10 0,0 0 20 15,0 0 29-15,0 0 36 0,0-3 34 0,0-3 40 0,0-3 41 0,-7-7 40 16,7 7 45-16,0-6 57 0,-6 1 64 0</inkml:trace>
  <inkml:trace contextRef="#ctx0" brushRef="#br0" timeOffset="1593.84">13286 6952 81 0,'6'-5'150'0,"-6"-4"40"0,8 3 31 0,-3 2 29 0,-5-7 30 0,5 7 30 0,-5-2 28 16,8 1 31-16,-8 1 28 0,6 0 26 0,1-1 25 0,-7-1-60 0,8 3-110 15,-3-4-60-15,-5 2-26 0,6 1-16 0,2-1-7 0,-3-1-8 0,-5 2-12 16,7-1-12-16,-1 5-14 0,2-4-13 0,-2-1-10 0,1 5-13 0,-2-4-9 0,3 4-8 15,5-6-9-15,-7 6-7 0,-1 0-6 0,2 0-3 0,7 0-5 0,-8 6-3 16,6-6-7-16,-3 4-4 0,3-4-4 0,-6 9-5 0,7-4-1 0,-5 5-3 16,-3-5-2-16,9 4 2 0,-9 7 0 0,2-3-3 0,6-2 0 0,-5 4-2 15,-2 4 0-15,-1-4-1 0,-5 3 2 0,8-2-1 0,-8 2 1 0,8 3-1 16,-8-6-1-16,0 4 0 0,0-5-2 0,0 2-3 0,0 3 0 0,0-5-4 16,0 2 0-16,-8-1-7 0,8-2-3 0,-8-2-8 0,3 4-2 0,5-6-5 0,-6 5 0 15,-2 0 0-15,3-2 1 0,-10-3 0 0,10 4 1 0,-2-2 1 0,-5-1 0 16,4-1 2-16,-5 0 1 0,7-3 5 0,-6 4 5 0,3-5 7 0,4 4 4 0,-8-3 2 15,8-2 4-15,-4 2 0 0,2-6 1 0,2 5 0 0,-1-5 1 0,-1 4 1 16,7-4-1-16,-6 0 2 0,6 0 1 0,0 0 1 0,0 0 3 0,-8 0 0 16,8 0 4-16,0 0 0 0,0 0 0 0,0 0 0 0,0-4-1 0,8-1 0 15,-8 5-1-15,0-6-3 0,6 6 4 0,1-4-2 0,-1-2 1 0,-1 6-1 16,2-5 2-16,2 1 1 0,-4 4 3 0,8-5 0 0,-8 5 3 0,11-4-2 0,-5 4 2 16,2-6 2-16,0 6 0 0,1 0 2 0,-2 0-1 0,1 0 2 0,6 6 0 15,-3-6 0-15,2 4-3 0,3 1-1 0,-10-1-3 0,10 1-3 16,-2 5-3-16,1 1 1 0,-8-1-3 0,8-7-2 0,-7 12 1 0,0-6-3 15,0 3 1-15,-7-3-2 0,7 1 0 0,-8-1-3 0,-5 0 3 0,9 6 1 0,-9-5 1 0,7 1 0 16,-7-2 2-16,-7 1 2 0,7 5 1 0,-9-6 2 0,4 1 1 0,-8 4 1 0,7-4-1 16,-7 5 1-16,0-5-1 0,-8 4-1 0,9 1-3 0,-7-6 1 0,-1 1-6 15,0 5-7-15,-4-6-12 0,3 1-12 0,3 1-17 0,-9-1-18 0,6-1-21 0,-5 0-19 16,8 2-23-16,-1-2-24 0,-9-5-21 0,8 8-28 0,2-3-26 0,-8-5-22 16,5 7-23-16,3-2-41 0,-1-5-49 0,-2 8-68 0,8-3-73 0,-6-4-17 15,6 5 9-15,0-1 24 0,5-5 32 0,-5 8 34 0,8-9 36 0,0 3 40 0,5 3 40 16,-9-3 39-16,9-6 41 0,9 3 55 0,-4-3 64 0</inkml:trace>
  <inkml:trace contextRef="#ctx0" brushRef="#br0" timeOffset="2431.9">20562 7997 59 0,'5'-10'145'0,"-5"-1"57"0,6 4 47 0,-6-4 41 0,0 1 39 0,7 0 36 0,-7 0 35 15,0 6 29-15,0-6 28 0,0 5 25 0,0 1 22 0,0-1-52 0,0-1-98 0,0 2-71 0,0 4-55 0,0-6-37 0,0 6-28 0,0 0-25 0,0-5-23 0,0 5-21 0,0 0-19 0,0 0-15 0,0 0-13 0,0 0-11 0,0 0-8 0,0 0-2 0,0 0 0 16,0 0-2-16,0 5 1 0,0 1 3 0,0 4 6 0,0-5 4 0,5 4 6 16,-5 1 8-16,0 4 6 0,0 2 4 0,8 3 4 0,-8-1 4 0,0 9 3 0,0-5 0 15,8 8-7-15,-8 0-5 16,0 4-3-16,0-4-7 0,0 3-7 0,0 1-2 0,-8 6-7 0,8-7-2 0,0 3-4 0,0 1-1 0,0-3-2 0,-8 2-1 16,8 4-3-16,0-7-2 0,0 6-2 0,0-5-1 0,0 0-3 0,0 5 0 15,0-5-1-15,0 0-3 0,0 5-3 0,0-3 0 16,0-3-2-16,0 1 1 0,8 0-4 0,-8-4 2 0,0 4-1 0,0-4 0 0,0 0 1 0,0-8 0 0,0 5 0 15,0-5 1-15,0-2 0 0,0 0 1 0,0-6 1 0,0 1-7 0,0 1-9 16,0-7-13-16,0 0-16 0,0 0-14 0,0-3-22 0,0 0-20 16,0-3-21-16,0-3-28 15,-8 6-32-15,8-6-35 0,0 0-39 0,-5 0-50 0,5 0-56 0,-7 0-86 0,7-6-97 0,-6-3-31 0,6 3 3 0,-5-3 21 0,-4 0 30 16,9-7 36 0,-7 2 38-16,2-5 42 0,-1 0 48 0,6-7 51 0,-7-2 50 0,1-6 61 0,-7-2 63 15</inkml:trace>
  <inkml:trace contextRef="#ctx0" brushRef="#br0" timeOffset="3127.18">20703 6835 1 0,'0'-4'88'0,"0"-2"61"0,0 0 42 0,0 2 32 0,0-1 28 0,0-1 26 0,0-3 25 0,0 5 26 0,0-1 25 16,-7 1 24-16,7-8 25 0,0 12-18 0,0-3-42 0,-5-3-63 0,5 1-74 0,0 1-36 0,0 4-14 0,0-6-11 0,0 6-3 0,-6-5-2 0,6 5-7 0,0-4-7 0,0 4-4 0,0 0-8 0,0 0-8 0,-8 0-8 0,8 0-8 15,0 0-10-15,0 0-12 0,0 0-10 0,0 0-15 0,0 0-7 0,-5 0-8 16,5 0-7-16,0 4-4 0,-8 1-6 0,8 1-7 0,0 3-3 0,-7 0-5 0,7 3-2 15,-5-3-1-15,5 4 2 0,-7-2 1 0,7 5 5 0,-7 2 5 16,2-3 2-16,-3 4 0 0,8 0-1 0,-5-4-1 0,-3 6-3 0,2 3 2 0,1-6-2 16,-3 3 1-16,0-2-1 0,3 2 1 0,5-3-2 0,-7 1 0 0,1-4 0 0,1 0-2 15,5 4 0-15,-9-8 0 0,9 4 0 0,-7-5 1 0,7 3-2 0,-5-2 2 16,5-1 0-16,0-5 3 0,-6 4 0 0,6-5 2 0,0 2 4 0,0-2-1 16,-7 1 6-16,7-5 3 0,0 0 1 0,0 0 6 0,0 0 4 0,0 0 5 15,0 0 4-15,0 0 4 0,0 0 4 0,0 0 5 0,0 0-1 0,0 0-3 16,0-5 0-16,0 1-4 0,0-6-2 0,0 5-1 0,0-4-2 0,0-1-1 15,7-1-6-15,-7-2-4 0,0-2-5 0,0-1-4 0,6 2-6 0,-6 0-4 16,0-7-2-16,5 1-1 0,2 2 1 0,-7-7 0 0,9 6-4 16,-4-5-3-16,1-1-3 0,1 1 0 0,6-2-1 0,-5 4-2 0,-3-5-1 0,9 5 1 15,-9 1-1-15,3-3 0 0,-3 5-1 0,9-2-1 0,-9 8 2 0,2-8 2 0,1 6 3 0,-3 1 7 16,3 4 3-16,-2-5 5 0,-1 6 5 0,2-1 3 0,2 5 5 0,-4-4 2 16,1 5 0-16,1-2 3 0,-2 0-2 0,-5 6 1 0,9-3 1 0,-2 3 1 0,-2 0-1 15,1 0 1-15,-1 0 1 0,-5 3 2 0,8 3 1 0,0 0 0 16,4 3 4-16,-6-5 1 0,0 11 2 0,2-6-1 0,-1 3 2 15,-2 1-1-15,3 1 0 0,3 1-3 0,-3 6-4 0,-1-8-4 0,-1 8-5 0,0-2-4 0,1-1-5 16,-2-3-4-16,-5 6-3 0,8 3-7 0,-2-5 1 0,1 0-2 0,-1 7 3 16,-1-7 0-16,3 0 1 0,-8 7 1 0,8-7 2 0,-3-1 1 0,3 3 1 0,-3-2-2 15,-5-5 1-15,5 7-1 0,4-7 1 0,-4 6 0 0,2-5 0 16,-7-2 1-16,6-3 0 0,2 4 1 0,-3 2-5 0,3-7-3 0,-8 1-9 0,5 0-13 16,2 0-14-16,0-1-15 0,-7-3-16 0,7 3-20 0,-7-5-25 0,6 2-23 15,-6-1-23-15,0-5-26 0,7 4-23 0,-7-4-28 0,0 0-31 0,0 0-34 0,0 0-62 16,0 0-71-16,0 0-60 0,-7-4-53 0,7-1-5 0,0-5 17 0,-6 5 29 0,-1-5 37 15,0 1 36-15,-5-6 38 0,4 0 42 0,-5-3 43 0,0 2 50 0,-1-8 51 16,4 5 68-16,-11-7 79 0</inkml:trace>
  <inkml:trace contextRef="#ctx0" brushRef="#br0" timeOffset="3332.78">20567 6894 0 0,'-5'8'55'0,"-4"7"168"0,-3-4 92 0,6-7 65 0,-1 7 49 0,1-7 36 0,-2-4 29 0,8 0 26 0,0-4 21 0,-5-7 22 0,5 7 15 0,0 4 22 0,5 0 22 0,-5-6-139 0,8 6-229 0,-8 0-115 0,6-5-55 0,1 5-27 0,-7 0-7 0,6 0-1 0,-1 0 1 16,2 0 4-16,2 0 6 0,-4 0 6 0,1 0 7 0,1-4 0 0,6 4-2 0,-5 0-5 0,3 0-10 0,2-6-5 16,0 6-7-16,1 0-4 0,6-5-4 0,-7 5-4 15,5 0-4-15,2 0-2 0,8-4-7 0,-12 4-13 0,5 0-17 0,6 0-23 0,-7 0-21 0,-1 4-28 16,0-4-25-16,1 0-33 0,-1 5-30 0,-6-5-42 0,8 6-41 0,-11-2-58 16,4 7-61-16,-1-7-93 0,0 2-102 0,0 3-34 0,-6-4 1 0,0 5 26 15,0-1 30-15,-7-3 41 0,0 4 42 0,0-5 49 0,0-1 51 0,0 1 53 0,-7-5 57 0,-7 0 62 16,9 0 67-16</inkml:trace>
  <inkml:trace contextRef="#ctx0" brushRef="#br0" timeOffset="5745.6">12289 10444 18 0,'-6'-4'76'0,"6"4"24"0,-5-5 16 15,5 1 21-15,-8-2 24 0,8 6 23 0,-8-6 23 0,8 3 20 0,0 3 20 0,-5-6 19 0,5 6 17 0,0-6-34 0,0 6-68 0,0-4-27 0,0 4-7 0,-7-5 1 0,7 5 5 0,0-5-7 0,0 5-10 0,0 0-9 0,0 0-6 0,0-4-5 16,0 4-6-16,0 0-4 0,0-6-4 0,0 6-10 0,0 0-6 0,0 0-11 0,0 0-8 0,0 0-10 16,0 0-11-16,0 0-11 0,0 0-9 0,0 0-12 0,0 0-6 0,0-4-4 15,0 4-7-15,0 0 0 0,0 0-3 0,7 0 2 0,-7 0 4 0,5 0 5 0,-5 0 9 16,8 0 8-16,0 0 8 0,-3 4 8 0,1-4 7 0,-1 0 7 0,2 0 2 16,2 0 2-16,3 6-1 0,-6-6 2 0,8 0 1 0,-2 0-1 0,2 4 1 15,-1-4-2-15,-1 0-1 0,2 0-2 0,4 5-3 0,-4-5-1 0,7 0-1 0,-3 0-1 16,1 0 0-16,1 5-2 0,-1-5-1 0,8 0 0 15,-6 0 0-15,2 4 0 0,-2-4 0 0,5 0 1 0,1 0 1 0,-3 6-1 16,4-6-3-16,-4 0-2 0,3 0-2 0,-1 0 1 0,8 0-4 0,-2 0 2 0,-1 0-4 0,1 0 1 16,2 0-1-16,-2 0 1 0,8-6-1 0,-1 6-1 0,0 0-1 0,-7-4 1 15,7 4 0-15,6-5 0 0,-5 5-3 0,-1-5 1 0,1 5 1 0,-1-4-2 16,-2-2 2-16,11 2-1 0,-4 4 0 0,3-5-1 0,3 1-2 0,-2-2-1 0,3 0-1 0,-5 3-2 16,7-3-2-16,-3 1-1 0,3 1-1 0,-1-2-1 0,1 3-1 0,-8-3-2 15,13 2-1-15,-5-1 0 0,-1-4-4 0,0 2 0 0,7 2 1 0,-7 1-1 16,6-1 1-16,-6 1-1 0,7-2-2 0,-1 2-1 15,-5-1 1-15,5-1 2 0,-1 3 1 0,3-4 0 0,7-2 1 0,-10 4 0 0,1-1 1 0,8 2-2 0,-8 1-2 16,7-3-3-16,-6 1-1 0,6 1 2 0,2-2 0 0,-4 0 1 0,3 2 1 16,-1-1-2-16,1-1-1 0,-2 3 0 0,1 3-4 0,1-6 1 0,5 2-3 0,-7 4 1 15,2-5 0-15,-1 1 3 0,8-1 0 0,-9 5 1 0,2-7-1 16,0 7-1-16,4-4 0 0,-6-1-3 0,2 5-1 0,-1-5-1 0,2 1 4 0,-4-2-1 16,3 6 1-16,-1-4 1 0,1 4 1 0,-3-5-3 0,3 1-1 15,-1 4-1-15,-1-5 1 0,-4 5 0 0,6-6 2 0,-8 6 1 0,7-4 1 0,-6 4-1 16,4-6 1-16,-3 6 0 0,-1 0-3 0,-1-5-1 0,0 5 0 0,2 0 0 0,-2-4 3 15,-5 4 2-15,4 0 2 0,2 0 1 16,1 0 2-16,-9 0-1 0,9 0 0 0,-7 0-2 0,4 0 2 0,-4 0 0 16,-2 0 4-16,1 0-1 0,0 0 2 0,-1 0 2 0,4-5-4 0,-5 5 0 0,10 0-1 0,-15 0-2 0,5 0-1 0,5 0 1 15,-10 0 1-15,5 0 1 0,-2 0 1 0,-4 0 2 0,9 0-2 0,-8 0 0 16,0 0 1-16,2 0-1 0,5 0 1 0,-6 0 0 16,-2 0 0-16,3 0-2 0,-2 0 3 0,0 0-1 0,0 0-3 0,-6 0 0 0,9 0 1 0,-4 0-4 0,-5 0 2 15,7 0-2-15,-1 0-1 0,2 0 2 0,-3 0-1 0,4 0 1 0,-4 0-1 16,2 0 0-16,-2 0 1 0,4 0-2 0,-9 0 1 0,5-6-1 15,2 6-2-15,-7 0 2 0,7 0-2 0,-2 0 1 0,3 0-1 0,-7 0 0 0,4 0 0 16,2 0-1-16,-2 0-1 0,-4 0-1 0,7 0 1 0,-8 0-1 0,6 0-1 16,-6 0 0-16,0 0 3 0,2 0-2 0,-10 0 3 15,8 0 0-15,1 0-1 0,0 0 3 0,-8 0 0 0,7 0 2 0,0 0-1 0,-7 0 1 0,-1 0 2 0,9 0 1 16,-8 0 0-16,2 0 3 0,-2-4-1 0,1 4 0 0,-6 0-2 0,-4 0 0 16,12 0-1-16,-9 0-2 0,0 0 1 0,-2 0-2 0,3-4-2 0,-6 4-1 0,4 0 1 15,2 0 0-15,-8 0 0 0,7-5-1 0,1 5 3 0,-9 0 0 16,8 0 4-16,-7-6-1 15,7 6 0-15,-5 0 3 0,3 0 2 0,-3-3-2 0,-3 3 1 0,3 0 0 0,-3-7-1 0,3 7 0 0,-9 0 1 0,3 0-2 16,-3-5 2-16,0 5-1 16,3 0 0-16,-10 0-12 0,9 0-1 0,-9-4 0 0,3 4 0 0,-2 0 0 0,1 0 0 0,-7-5 0 0,6 5 0 0,1 0 0 0,-7 0 0 15,6 0 0-15,-6-6 0 0,0 6 0 16,8 0 0-16,-8 0 0 0,0 0 0 0,0 0 0 0,0 0 0 0,0 0 0 0,0 0 0 0,0 0 0 0,0 0 0 16,0 0 0-16,0 0 0 0,0 0 0 0,0 0 0 0,0 0 0 0,0 0 0 15,0 0 0-15,0 0 0 0,0 0 0 0,0 0 0 0,0 0 0 0,0 0 0 16,0 0 0-16,0 0 0 15,0 0 0-15,0 0 0 0,0 0 0 0,0 0 0 0,0 0 0 0,0 0 0 0,0 0 0 0,0 0 0 0,0 0 0 0,0 0 0 16,0 0 0-16,0 0 0 0,0 0 0 0,0 0 0 0,0 0 0 16,0 0 0-16,0 0 0 15,0 6 0-15,0-6 0 0,0 0 0 0,0 0 0 0,0 0 0 0,0 0 0 16,-8 0 0-16,8 0 0 0,0 0-36 0,0 0-25 0,0 0-6 0,0 0-4 0,-6 5-4 16,6-5-5-16,0 0-7 0,0 4-9 0,-7-4-13 0,7 5-13 0,-6-5-15 15,6 0-18-15,0 7-16 0,-7-7-25 0,7 3-26 0,-6-3-24 0,-2 0-28 16,8 6-49-16,-5-6-63 0,5 0-70 0,-7 0-68 0,0 0-19 0,2 0 9 0,-2 0 25 15,-1 0 31-15,3 0 38 0,-9-6 39 0,9 6 44 0,-10-3 47 0,3-4 46 0,0 2 48 16,-2-4 62-16,1 3 67 0</inkml:trace>
  <inkml:trace contextRef="#ctx0" brushRef="#br0" timeOffset="6771.99">22033 9697 0 0,'-15'0'3'0,"10"0"104"0,-1-5 60 0,-7 5 40 0,5-6 29 0,-5 6 29 0,7-3 26 0,1-3 26 0,-10 2 25 0,9-1 25 0,-1 5 22 0,7-6 21 0,-6 6 19 0,6 0-75 0,0 0-125 0,-5-4-61 0,5 4-25 0,0 0-10 16,0 0-3-16,0 0-3 0,0 0-8 0,0 0-8 0,0 0-3 0,0 0-8 15,0 0-5-15,0 0-2 0,0 0-9 0,0 0-6 0,0 0-5 0,0 0-9 16,0 0-5-16,0 0-7 0,0 0-8 0,0 0-4 0,0 0-5 0,0 0-3 0,0 0-3 16,0 0-1-16,5 0-1 0,-5 0 6 0,0 0 4 15,6 4 5-15,1-4 6 0,-1 6 6 0,2-6 5 0,-1 5 3 0,-2-1 5 0,9 2-1 0,-1 3 3 16,0-4 0-16,-2-1-2 0,10 6-5 0,-3 1-6 0,-2-7-7 0,2 11-7 16,3-10-5-16,-4 8-8 0,3-1-7 0,-1-3-4 0,1 6-3 0,-1-2-3 0,8-2 0 15,-6 5-2-15,-3-7 0 0,3 4-1 0,-8 2-1 0,6-4 0 0,-7 4 1 16,8-6-2-16,-8 1 2 0,-4-1-1 0,5 0-1 15,-7 3 1-15,1-3 1 0,-1-5 0 0,2 5 1 0,-8-3 4 0,5 3 1 0,-5-3 2 0,0 4 6 0,0-5 4 16,-5 4 3-16,5-5 5 0,0 7 4 0,-8-2 4 0,2-2 7 0,6 2 6 16,-7 0 4-16,1 1 2 0,-1-1 2 0,-7 2-3 0,9-1 4 0,-2 4-3 15,-6-4-2-15,-1-1-3 0,1 7-3 0,2-7-5 0,-2 0-34 0,-3 0-15 0,5 2 0 16,-1-1 0-16,-9 0 0 0,8 1 0 0,-6-4 0 0,5 4 0 16,-6-7 0-16,8 8 0 0,0-9 0 0,-9 3 0 0,10 3 0 0,-5-3 0 15,-2-2 0-15,5 1 0 0,0-1 0 0,0 1 0 0,-1 2 0 0,2-7-29 0,6 3-60 16,-2 3-12-16,-5-6-20 0,8 0-21 0,-3 5-25 0,8-5-28 0,-6 0-33 15,1 0-36-15,5 0-33 16,0 0-31-16,-7 4-61 0,7-4-75 0,0 0-57 0,0 0-47 0,0 0-4 0,0 0 15 0,0 0 28 0,7-4 37 0,-2-1 40 0,1-1 46 16,2-4 49-16,-3 5 52 0,8-4 54 15,-5-1 54-15,3 1 71 0,4 0 82 0</inkml:trace>
  <inkml:trace contextRef="#ctx0" brushRef="#br0" timeOffset="13651.4">11683 12114 17 0,'0'0'78'0,"-6"0"24"0,1-5 18 0,5 5 18 0,-7-4 18 0,-2 4 19 0,4 0 22 0,5-5 21 0,-7 5 22 0,7-4 20 0,-6 4 19 16,6 0-33-16,-5-6-65 0,5 6-28 0,0 0-9 0,-8-4-2 0,8 4 4 0,0 0-3 0,0 0-4 0,0-5-9 0,0 5-11 0,0 0-9 0,0 0-13 0,0 0-10 0,0 0-12 0,0 0-9 0,0 0-9 0,0 0-11 16,0 0-10-16,0 0-6 0,0 0-7 0,0 0-3 0,0 0 2 0,0 0-1 15,0 0 1-15,8 0 3 0,-8 0-1 0,5 0 3 0,1 0 1 0,-6 0 4 0,7 0 0 16,-2 5 6-16,4-5 1 0,-2 4 7 0,-2-4 3 0,1 0 0 0,0 6 0 16,9-6-2-16,-10 4-3 0,2 1 0 0,5-5 1 0,-4 4 2 0,4 1-1 15,2 1 5-15,-1-2 1 0,0-4 5 0,0 5 4 0,1 1 1 0,4-2 2 16,3-4 2-16,-8 6 0 0,6-6 1 0,0 5-1 0,1-5 1 0,4 4 0 15,-3-4-2-15,6 0 1 0,-9 0-1 0,8 0-2 0,1-4-2 0,5 4-3 0,-4 0-4 16,-4-5-1-16,8-1-3 0,2 6-3 16,5-4 1-16,-2-2-3 0,-3 1 0 0,11 1-1 0,-6-2 0 0,9-3-1 0,-4 4 1 0,1-5-2 0,8 6-3 15,-8-7 0-15,2 1-2 0,4 5-2 0,1-4-2 0,0-1 0 0,6 1-1 0,1 0 0 16,1-3-4-16,-2-3-1 0,0 8-4 0,8-4-4 0,-1 1 0 0,1 0-5 16,-3 0 1-16,3 0-1 0,6-3-1 0,-7 2 3 15,6 1-3-15,0 1 3 0,3-6-4 0,-3 6-1 0,0 0-3 0,6-3 2 0,-4 3 0 0,4-1 0 16,-6-5 3-16,2 12 3 0,4-9 1 0,3 3 0 0,-2 0 0 0,1-1-2 0,-3 1 1 15,3-3-2-15,0 8 4 0,0-5 1 0,5 4 0 0,-7-5-1 0,2 5-2 16,5 1 2-16,0-1-4 0,-4-2-1 0,-2 4 0 0,6-3-1 0,-7 6 1 16,7-5-1-16,-4 1-5 0,3 4 2 0,4 0 0 0,-10-6 0 0,1 6 0 0,7 0 2 15,-1 0 1-15,-5 0-2 0,5 0-1 0,1 0 1 0,0 0-1 0,-2 0-1 16,-4 0 1-16,8 0-2 0,-4 0 4 0,2 0 0 0,0 0-1 0,-1 0-1 0,8 0 2 16,-8 0-2-16,1 0-2 0,-1 0 1 0,1 0-2 0,-2 0 1 0,9 0-1 15,-7 0 1-15,0 0 0 0,-2 0 1 0,-4 0 0 0,8 0-1 0,-2 6 0 16,-2-6 1-16,-5 0-1 15,6 0 2-15,-6 0 3 0,2 4 2 0,3-4 0 0,-4 0 3 0,6 5-2 16,-1-5 1-16,-5 0 2 0,6 0-1 0,-2 0 1 0,2 0 1 0,-1 0 2 16,3 0-2-16,-4 0-1 0,2 0-4 0,5 0 2 0,-3 0-1 0,-3 0-2 15,6-5 0-15,-4 5-1 0,4 0-2 0,-5 0 1 0,6 0-1 0,-6 0 0 0,0 0 0 0,7 0-3 0,-9-4 0 0,2 4-1 0,7 0 0 16,-8 0 0-16,0 0-1 0,1 0 2 16,-1-6 0-16,3 6-7 0,-4 0 0 0,7 0 0 0,-3-3 0 0,-2 3 0 0,-1-6 0 0,0 6 0 0,0-4 0 15,3 4 0-15,-4-5 0 0,0-1 0 0,4 6 0 0,-3 0 0 0,1-3 0 16,-7 3 0-16,7-7 0 0,-9 7 0 0,11-5 0 0,-10 5 0 15,1 0 0-15,1-4 0 0,0 4 0 0,-2 0 0 0,-4-5 0 16,4 5 0-16,-6 0 0 0,2 0 0 0,4 0 0 0,-11 0 0 0,5 0 0 0,-5 0 0 16,5-4 0-16,-13 4 0 0,8 0 0 0,-1 0 0 0,-6 0 0 0,-7 0 0 0,7 0 0 0,-8 0 0 15,2 0 0-15,-8 0 0 0,0 4 0 0,2-4 0 0,-2 0 0 0,0 0 0 16,-5 0 0-16,-1 0 0 0,0 5 0 0,-7-5 0 0,1 0 0 0,-6 0 0 16,-3 4 0-16,3-4 0 0,-1 0 0 0,-8 0 0 0,3 5 0 0,-8-5 0 15,1 0 0-15,-2 7 0 0,2-7 0 0,-8 0 0 0,1 0 0 0,-2 3 0 16,-5-3 0-16,8 0 0 0,-8 0 0 0,0 0 0 0,0 0 0 0,0 0 0 0,0 0 0 15,0 0 0-15,0 0 0 0,0 0 0 0,0 0 0 0,0 0 0 0,0 0 0 16,0 0 0-16,0 0 0 0,0 0 0 0,0 0 0 0,0 0 0 0,0 0 0 31,0 0 0-31,0 0 0 0,0 0 0 0,0 0 0 0,0 0 0 0,0 0 0 16,0 0 0-16,0 0 0 0,0 0 0 0,0 0 0 0,0 0 0 0,0 0 0 16,0 0 0-16,0 0 0 0,0 0 0 0,0 0 0 0,0 0 0 0,0 0 0 15,0 0 0-15,0 0 0 0,0 0 0 0,0 0 0 0,0 0 0 0,0 0 0 16,0 0 0-16,0 0 0 0,0 0 0 0,0 0 0 0,0 0 0 0,0 0-38 0,0 0-87 15,0 0-20-15,0 0-23 0,0 0-25 0,-8 0-29 0,8 0-37 0,-5 6-33 16,5-6-39-16,-7 0-86 0,1 5-104 0,-2-1-55 0,2-4-24 0,-6 6 8 16,-2-3 20-16,1-3 32 0,-8 6 39 0,11-6 43 0,-11 0 45 0,2 0 51 0,-7-6 53 15,0 3 58-15,-1-3 61 0,1 2 85 0,-6-7 94 0</inkml:trace>
  <inkml:trace contextRef="#ctx0" brushRef="#br0" timeOffset="16510.06">13560 11475 0 0,'0'-6'19'0,"0"2"83"0,5-1 52 15,-5 1 41-15,0 4 34 0,0-5 33 0,8-1 31 0,-8 2 33 0,0 4 33 0,0 0 32 0,0-6 32 0,0 6 9 0,0-3-3 0,0 3-46 0,0 0-72 0,6-6-41 0,-6 6-28 0,0 0-15 0,0 0-10 0,-6-5-7 0,6 5-12 0,0 0-9 0,0 0-13 0,0 0-13 0,0 0-10 0,0 0-11 0,0 0-7 0,0 0-9 0,0 0-6 16,0 0-9-16,0 0-5 0,0 0-8 0,0 0-4 0,0 0-7 0,0 0-8 16,0 0-7-16,0 0-8 0,0 0-6 0,0 0-10 0,0 0-7 0,0 5-10 15,0-5-8-15,0 0-5 0,0 0-6 0,0 6-6 0,0-3-3 0,0 3-3 0,0 4-3 16,0-1 1-16,0 0 0 0,0 3 1 0,6 0 2 0,-6 4 5 0,0-1 5 16,0 3 5-16,0-2 0 0,5 4 6 0,-5-2 0 0,0 7 1 15,0-6-1-15,0 2 0 0,0 3 2 0,0 1-3 0,8-1 3 0,-8-6 0 0,0 7 1 16,0-1-3-16,0 6-1 0,0-6 1 0,0 1-4 0,0-1-8 0,0 6-10 15,0-6 0-15,0 1 0 0,0-1 0 0,8 1 0 0,-8-1 0 0,0 1 0 16,0-6 0-16,5 1 0 0,-5-1 0 0,0 0 0 0,6 1 0 0,-6-5 0 0,7 0 0 16,-7-2 0-16,0 2 0 0,5-3 0 0,-5-3 0 0,0 0 0 15,9 1 0-15,-9-1 0 0,0-4 0 0,0 1 0 0,0-2 0 0,0-4 0 0,0 6 0 16,0-6 0 0,0 0 0-16,0 0 0 0,0 0 0 0,0 0 0 0,0 0 0 0,0 0 0 0,0 0 0 0,0 0 0 0,0 0 0 0,0 0 0 0,0 0 0 0,0 0 0 15,0 0 0-15,0-10 0 0,0 4-106 0,0 1-52 0,0 1-28 0,0-7-43 31,0 2-40-31,0 5-60 0,-9-5-69 0,9-3-98 0,-5 3-108 0,5-1-35 16,-7 1 4-16,1-6 20 0,6 6 32 0,-5-3 39 0,5 3 43 0,-8 0 47 0,0 0 48 16,8-1 58-16,0-1 58 0,-5 1 72 0,5 1 75 0</inkml:trace>
  <inkml:trace contextRef="#ctx0" brushRef="#br0" timeOffset="18598.91">13814 11792 12 0,'0'-4'89'0,"0"-1"44"0,0 5 36 0,0 0 33 0,-9-6 28 0,9 6 26 0,0 0 24 0,0 0 25 0,0-4 25 0,0 4 24 0,0 0 29 16,0-5-28-16,0 1-53 0,-5-1-45 0,5 5-34 0,0-7-25 0,0 3-16 0,-6 4-13 0,6-5-10 0,0 5-7 0,-7-4-7 0,7 4-11 0,0-5-10 0,-6 5-10 0,6-6-15 0,0 6-11 0,-7 0-14 0,7-4-9 15,-6 4-8-15,6-5-7 0,-7 5-7 0,7 0-5 0,-6-4-6 0,-2 4-4 0,8 0-6 0,-5 0 1 0,-3 0-3 0,3 0-1 0,5 0-5 16,-7 0 1-16,0 0-3 0,2 0-4 0,5 0-2 0,-7 0-2 16,-1 0-3-16,8 4-2 0,-5-4-4 0,-2 5-1 0,7-5-1 0,-7 4-3 0,7 2-1 0,-5-1 1 15,-3 4-3-15,8-5 1 0,-8 3 2 0,3 2 0 0,5-4-1 0,-6 5 1 16,6-5 2-16,-5 4-2 0,5 1 2 0,0-4 0 0,-7 3-1 0,7-4 2 16,0 5-1-16,0-6-2 0,0 5 2 0,-9-4-1 15,9 2 0-15,0 2-1 0,0-4 0 0,9-1 4 0,-9 6-1 0,0-5 0 0,0 4 1 0,0-3 1 0,7-2 1 16,-7 7-1-16,0-7 2 0,5 1-1 0,-5-1 0 0,6 2-1 0,-6-2 2 15,5 1-2-15,3 0 1 0,-8-1 2 0,8 2-1 0,-3 0 5 0,2-6 1 16,-7 4 8-16,7-4 8 0,-2 5 12 0,3-5 10 0,-1 0 14 0,-7 0 11 16,5 0 13-16,2-5 9 0,0 5 8 0,-2 0 8 0,3-4 7 0,-8-2 5 0,5 0 4 15,3 2 3-15,-2-6-3 0,-6 6-6 0,7-2-6 0,-7-3-9 0,6 5-9 16,-6-7-8-16,0 1-8 0,7 5-8 0,-7-4-7 0,0-1-6 0,0 1-5 0,-7 3-6 16,7-4-4-16,0 1-4 0,-6 0-5 0,6-1-2 0,-7-1-5 0,1 8-4 15,-2-9-6-15,3 3-2 0,-3 0-5 0,-4 3-2 0,5-3-4 16,2 0-6-16,-10 2-2 0,3 3-4 0,5-1-1 0,-6 1-3 0,0 4-1 0,7-5-2 15,-6 5 1-15,-2 0-5 0,7 0 1 0,-4 5-1 0,-5-5-4 0,11 4 2 0,-1 1-1 16,-7-1 2-16,5 3 1 0,1-2-1 0,2 4 4 0,-9 1-1 0,9-1-1 16,-3 0 1-16,3 3 2 0,-3-3 1 0,8 6 1 0,-6-2 3 0,1-1 4 15,5 2-1-15,-7 0 2 0,-2 0 1 0,9-4 0 0,0 5-1 0,0 0 1 16,0-6-1-16,-5 0 1 0,5 3 2 0,5-3-2 16,-5 1 0-16,0-1 1 0,0 0-1 0,9-3 2 0,-9 0 2 0,7-3 4 0,-7 3 7 0,5 0 7 0,1-6 5 15,2 3 12-15,-3-3 9 0,8 0 9 0,-6 0 8 0,5-3 6 0,-5-3 7 16,6 0 4-16,1-3 3 0,7 3 1 0,-10-3 1 0,1-4 0 0,4 2-2 15,-5 1-5-15,2-5-3 0,0 6-57 0,1-6-11 0,-9 0 0 0,10 5 0 16,-10-4 0-16,2 4 0 0,0-5 0 0,-2 5 0 0,-5-4 0 0,8 4 0 16,-8-5 0-16,0 6 0 0,0-1 0 0,0 1 0 0,0-2 0 0,-8 2 0 0,8 0 0 15,-5-2 0-15,5 2 0 0,-7 4-86 0,0-1-35 0,7 2-17 0,-5-1-20 16,-2 5-23-16,-1 0-17 0,8 0-18 0,-5 5-20 0,-2-5-16 0,0 4-18 16,-6 7-16-16,5-7-36 0,3 5-42 0,-1 3-75 0,1-3-84 0,-2 6-23 0,-2-6 11 15,4 7 22-15,-2-2 34 0,1-4 37 0,1 3 39 0,5 2 42 0,-8 0 43 0,0 0 45 16,8 4 44-16,-5-4 56 0,5 0 62 0</inkml:trace>
  <inkml:trace contextRef="#ctx0" brushRef="#br0" timeOffset="20066.12">20703 11652 1 0,'0'0'35'0,"0"0"25"0,0 0 20 0,0 0 19 0,0 0 20 16,0 0 21-16,0 0 21 0,0 0 22 0,0 0 24 0,0 0 9 0,9-7 4 0,-9 7 4 0,0 0 1 0,0 0-1 0,0 0-8 0,0-5-1 0,0 5-2 0,0 0-1 0,0-4 2 0,0 4 1 0,0-5-5 0,0 1-5 0,0-2-5 15,0 6-11-15,-9-5-6 0,9 1-4 0,0 4-6 0,-7-5-6 0,7 5-4 0,-5-4-7 0,5 4-9 0,-6-7-8 16,6 2-15-16,0 5-11 0,-8 0-11 0,8-4-9 0,-5 4-9 0,5 0-10 16,-8-5-8-16,8 5-10 0,0 0-8 0,0 0-7 0,-7-4-8 0,7 4-6 15,-5 0-9-15,5 0-3 0,0 0-5 0,-7 0-4 0,7 0-2 0,-7 0-4 0,7 0-3 16,-5 4-2-16,5-4-1 0,-8 0-2 0,3 5-2 0,5-1-1 0,-8-4-2 16,8 5 0-16,-6 6-1 0,1-6 2 0,5-1 0 0,-8 7 0 0,0-2 1 0,3-5 1 15,5 8 0-15,-7-3 1 0,1 0 3 0,1 0 0 0,5 1 1 0,-9 1 3 16,9-1-1-16,-7-1 2 0,7 0 0 0,0 2 0 0,-5-2-1 0,5-5 0 15,0 8 1-15,0-3 1 0,0 1 0 0,0-5 1 0,0 4 0 0,0-5 3 16,5 8-1-16,-5-9 7 0,0 3 4 0,7 3 5 0,-7-3 6 0,9-2 4 0,-4-4 7 16,1 5 7-16,-6-1 8 0,7-4 7 0,6 5 7 0,-5-5 7 0,-3 0 8 15,1 0 6-15,7-5 3 0,-5 5 2 0,4 0-3 0,0-4-1 0,-5-1-1 16,6 1-2-16,-5-2-3 0,3 2-3 0,-4-1-4 0,2-1-3 0,-4-3-4 16,1 3-6-16,1 2-4 0,-2-5-4 0,4 4-8 0,-9-5-2 0,0 5-4 15,7-4-4-15,-7 2-3 0,0-2-14 0,-7 0-18 0,7-6 0 0,0 6 0 0,-9-1 0 16,4-1 0-16,5 1 0 0,-7-3 0 0,1 2 0 0,1 1 0 0,-4 1 0 15,2 0 0-15,-4-2 0 0,11 7 0 0,-13-5 0 0,13 2-2 0,-8 2-15 16,1 1-5-16,2 4-1 0,5-5-3 0,-7 5-4 0,0 0 1 16,7 0 1-16,-5 5-2 0,-3-1 0 0,3 1 3 0,-3 2 0 0,8-3-1 0,-11 5 3 15,11-4 2-15,-8 5 4 0,0-1 1 0,3 3 4 0,-2-3-2 0,1 0 2 16,1 0 4-16,-4 1 1 0,2 4 0 0,2-2 0 0,5-3 0 0,-6 1 0 16,6-1-1-16,-7-4-2 0,7 6 3 0,0-2-2 0,-6 0 1 0,6-3 1 0,0 3 1 15,0 0-1-15,0 3-1 0,0-9 0 0,0 8 1 0,0-1-1 0,0-1 2 16,0-5 1-16,6 8 1 0,-6-3 1 0,0-4 0 0,7-1 0 15,-1 6 0-15,-6-5 2 0,5-1 2 0,2 1 2 0,2 1 4 0,-4-6 2 0,8 4 2 0,-8-4 5 16,11 0 5-16,-5 0 6 0,2 0 7 0,0 0 7 0,1-4 5 0,6-2 7 16,-7 1 3-16,5-4 2 0,-4 5 2 0,4-6 0 0,-2-1 4 0,0 1 2 15,0 1 0-15,-4 0-61 0,-6-6-3 0,8 6 0 0,-7-7 0 0,-2 2 0 16,3-1 0-16,-8-1 0 0,6-2 0 0,-6 3 0 0,0-4 0 16,0-5 0-16,-6 3 0 0,6 2 0 0,0-5 0 0,-8 3 0 0,3 2 0 0,-2 1 0 0,-1 3 0 15,2-6 0-15,0 8 0 0,-6 1 0 16,4 0 0-16,-5 6 0 0,7-4 0 0,-6 5 0 0,-2 1 0 0,7 4 0 0,-4 0 0 0,2 0 0 0,-3 4 0 15,6 1 0-15,-2-1 0 0,-5 2-10 0,6 3-22 0,2 0 3 0,-9 7 2 16,9-1 0-16,-8-6 2 0,5 6 3 0,2 4 0 0,1-4 5 0,-11-1 3 0,11 2 0 16,-2-1 1-16,1 3 0 0,1-2-1 0,-4-1 2 0,2-2-2 0,7-2-1 15,-5 4 2-15,5-2-1 0,0-2 2 0,-6-2 2 0,6 7 1 0,0-7-2 16,6 1 1-16,-6-1 1 0,0 0 1 0,5 3 2 0,2-9 0 16,2 8 0-16,-4-7 3 0,1 6 1 0,1-5 4 15,6-1 1-15,0 1 5 0,1 2 6 0,-1-7 8 0,-1 3 8 0,7-3 7 0,-6-3 7 0,1 3 5 0,7-7 4 16,-10 2 3-16,1 1 3 0,4-1 2 0,-5-5-60 0,-6 1-1 0,11 3 0 15,-11-9 0-15,2 6 0 0,-7-6 0 0,0 6 0 0,6-11 0 0,-6 6 0 16,-6-1 0-16,6-4 0 0,-7-2 0 0,2 3 0 0,-3-3 0 0,0-3 0 0,3 4 0 16,-6 2 0-16,4-2-50 0,-7 1-95 0,7 4-25 0,-4 0-28 0,-5-1-31 15,11 4-36-15,-9 6-38 0,9-4-67 0,-10 5-76 0,3 5-75 0,5 0-72 0,-6 0-18 16,0 5 8-16,7-1 24 0,-7 2 32 0,0 3 41 16,0-3 44-16,-1 4 47 0,2-1 53 0,-1 0 57 0,-1 6 61 0,2-6 75 0,0 3 77 0</inkml:trace>
  <inkml:trace contextRef="#ctx0" brushRef="#br0" timeOffset="25218.86">14282 11456 1 0,'0'0'28'0,"0"0"14"0,-5 0 12 0,5 0 14 0,0 0 12 0,-9 0 13 0,9-5 12 0,0 5 14 0,-7 0 12 0,7 0 3 0,0 0-6 0,-5 0 4 0,5 0 11 15,0 0 10-15,0 0 11 0,-6-6 6 0,6 6 2 0,0 0 1 0,0 0-2 0,0 0-1 0,0 0-4 0,0 0-4 0,0 0-7 0,0 0-10 0,0 0-16 0,0 0-17 0,0 0-19 0,0 0-16 16,0 0-15-16,0 0-12 0,0 0-10 0,0 0-7 0,0 0-5 0,0 0-5 16,0 0-4-16,0 0-1 0,0 0-4 0,0 0 1 0,0 0 1 0,0 0-2 15,0 0 0-15,0 0-1 0,0 0-1 0,0 0 0 0,0 0-1 0,0 0 0 16,0 0-1-16,0 0-1 0,0 0 2 0,0 0 2 0,0 0 1 0,0 0 4 0,0 0 4 15,0 0 6-15,6 0 6 0,-1 0 6 0,-5 0 5 0,7 0 6 0,-7 0 5 16,9 0 5-16,-9 6 1 0,5-6 5 0,2 0-1 0,-1 0 1 0,-1 0 1 16,-5 0 0-16,16 0-4 0,-11 0-2 0,1 0-5 0,1 0-1 0,-1 0-8 15,2 0-1-15,4 0-4 0,-6 0-4 0,7 0-1 0,-5 0-3 0,5 0-1 0,-2-6-3 16,-3 6-3-16,5 0-1 0,0 0-3 0,0-4-3 0,0 4-1 0,0 0-3 16,1 0 0-16,-9 0-2 0,8-6-2 0,1 6-2 0,-2 0 0 0,2 0-4 0,-9 0-1 15,8 0 0-15,-6-3 0 0,7 3-3 0,-8 0 2 0,1 0-1 16,-1 0-1-16,1 0 3 0,-7 0 3 0,6 0 5 0,-6 0 6 0,0 0 7 0,0 0 8 15,0 0 5-15,0 0 6 0,0 0 3 0,0 0 1 0,0 0 4 0,0 0 0 16,0 0-2-16,0 0 2 0,0 0-2 0,0 0-2 0,0 0-4 0,0 0-8 16,0 0-6-16,0 0-8 0,0 0-4 0,0 0-6 0,0 0-3 0,0 0-2 0,0 0-2 15,0 0-2-15,0 0-1 0,0 0-2 0,0 0 0 16,0 0-2-16,0 0-4 0,0 0 0 0,0 0-9 0,0 0-10 0,0 0-14 0,0 0-14 0,0 0-20 16,0 0-22-16,0 0-28 0,0 0-30 0,0 0-38 15,0 0-45-15,0 0-63 0,0 0-71 0,0 0-59 0,0 0-53 0,0 0-11 0,0 0 10 0,0 0 22 0,7 3 27 16,-7-3 35-16,0 0 38 0,0 0 42 0,0-3 44 0,0-3 51 0,6-3 52 0,-6-2 60 15,8 1 75-15</inkml:trace>
  <inkml:trace contextRef="#ctx0" brushRef="#br0" timeOffset="26940.93">18605 11344 0 0,'0'0'33'0,"-5"0"37"0,5 0 16 0,-5 0 13 0,5 0 12 0,0-6 12 0,-8 6 13 0,8 0 14 0,0 0 15 0,0 0 17 0,0 0 17 0,0 0-12 0,0 0-33 0,0 0-17 15,0 0-9-15,0 0 0 0,0 0 6 0,0 0 3 0,0 0 5 0,0 0 0 0,0 0-4 0,0 0-4 0,0 0-8 0,0 0-6 0,0-6-10 0,8 6-12 0,-8 0-13 0,0-3-9 0,5 3-12 0,-5 0-5 0,5-6-7 0,3 6-1 0,-2 0 0 16,1-3 0-16,1 3 4 0,-3-6 1 0,1 6 4 0,7-6 6 0,-5 6 7 0,4 0 9 16,-5-4 4-16,5 4 7 0,9-5 2 0,-10 5 4 0,10-4 2 0,-8 4 1 15,13-5-2-15,-7-1 0 0,1 6-5 0,7-4-1 0,-3 4-6 0,-3 0-6 0,6-6-9 16,-4 6-6-16,6 0-8 0,-3 0-6 0,-2 0-3 0,3 0-6 0,-1 0-7 16,0 0-6-16,-5 0-4 0,3 6-3 0,3-6-5 0,-7 4-2 0,-1-4-5 15,7 6 0-15,-13-6-3 0,6 5-3 0,2-5-4 0,-8 4-2 0,-1-4-1 0,-5 0 1 16,5 5 3-16,-4-5 6 0,-3 4 3 0,-5-4 5 0,0 0 7 0,0 0 0 15,0 0 3-15,0 0-2 0,0 0-2 0,0 0-1 0,-5 0-1 0,5 0-8 16,-8 0-8-16,1 0-16 0,2 0-17 0,-9 0-22 0,9 0-21 0,-8 0-30 16,5 0-28-16,-10 0-26 0,4-4-23 0,1 4-33 0,-1 0-34 0,-6 0-49 0,9 0-53 15,-9 0-53-15,6 0-50 0,-4 0-8 0,-1 0 9 0,4 0 25 0,-4 0 28 16,6 0 34-16,-6-5 37 0,6 1 36 0,-8 4 37 0,8-5 43 0,-5-1 47 0,4-4 52 16,-4 7 65-16</inkml:trace>
  <inkml:trace contextRef="#ctx0" brushRef="#br0" timeOffset="27320.6">18724 11089 0 0,'5'0'1'0,"2"0"103"0,-7 0 72 0,9 0 44 0,-9 0 30 16,5 0 28-16,-5-6 22 0,6 6 24 0,-6 0 21 0,7-4 23 0,-7 4 22 16,5-3 23-16,-5 3 26 0,0 0-69 0,0 0-117 0,0-6-63 0,0 6-30 15,0 0-7-15,0 0 2 0,0 0 0 0,0 0 2 0,0 0-5 0,0-5-5 0,0 5-12 16,0 0-10-16,0 0-15 0,-5 0-13 0,-2 0-19 0,7 0-16 0,-6 0-18 15,1 0-15-15,-11 0-14 0,11 5-10 0,-8-5-8 0,7 6-5 0,-9-6-2 16,3 3 0-16,0 1 3 0,-1 2 1 0,-6-1 2 0,4-1 3 0,1 1-1 0,4 2 2 16,-11-4-2-16,8 3 1 0,-1 3-1 0,2-3-2 0,0-2-3 0,4 1-2 15,-4-1-2-15,4 1-3 16,-3 1-3-16,3-2-1 0,3 2-3 0,-2-1 0 0,7-1 0 0,-7 2-4 0,7-3 1 0,-7 3-1 0,7-2 0 0,0-4-1 16,-6 5 1-16,6 1 0 0,0-6 2 0,0 3 0 0,0 3 3 0,6 0 2 15,-6-2 2-15,0 1 3 0,7-1 2 0,-7 2 5 0,7-2 2 0,-7 1 2 16,7-5 4-16,-2 5 0 0,3-1 3 0,-3 2 1 0,1 0 1 0,7-3 1 0,-6-3 2 15,7 6-2-15,-1-6-1 16,1 4 2-16,-2 2-1 0,-1-6 2 0,10 5-4 0,-8-1 0 0,8-4 0 0,-2 5-1 0,-1-1-2 16,1 2 2-16,2 0-3 0,4-3 1 0,-5 3-3 0,8 3-4 0,-12-3-13 0,12 3-17 0,-8 0-30 0,6 1-34 15,-5 1-38-15,2-1-41 0,-2 3-75 0,-1 2-90 0,0-1-69 0,-1 2-47 16,-1-2-19-16,3-4 3 0,-8 5 12 0,6 0 20 0,-6-11 29 0,5 5 36 0,-4-3 44 16,1-6 47-16,-4 0 52 0,9 0 53 0,-6-6 70 0,-1 2 86 0</inkml:trace>
  <inkml:trace contextRef="#ctx0" brushRef="#br0" timeOffset="27953.12">21725 11362 11 0,'-5'0'98'0,"5"0"50"0,-8-5 33 0,8 5 26 0,-5 0 21 0,0-4 20 0,5 4 22 0,-9-5 18 16,4 1 19-16,5 4 19 0,-7 0 17 0,-1-6-23 0,8 6-51 0,-5-6-50 0,5 6-48 0,0-3-21 0,-6 3-3 0,6 0 1 0,-8 0 4 0,8-6-1 0,0 6-1 0,0 0 0 0,0 0-2 0,-5-3-1 0,5 3-4 0,0 0-10 0,0 0-13 0,0 0-12 15,0 0-17-15,0 0-8 0,0 0-11 0,0 0-6 0,0 0-6 16,0 0-3-16,0 0-4 0,5 0-4 0,-5-6-2 0,0 6-2 0,8-6 0 0,-8 6-3 16,6 0 1-16,-1-4 1 0,3 4 0 0,4-5-1 0,-3 5 0 0,1-4 1 15,3-1-1-15,8 5 2 0,-7-6-1 0,4 2-1 0,8-2-2 0,-6 6-1 16,13-3-2-16,-6-3-1 0,12 0-4 0,-7 2 1 0,7-1-3 0,0 0-1 16,6 5-4-16,-6-4-1 0,7-2-1 0,-7 6-6 0,6-4-2 0,-5 4-5 0,4-5-3 15,-5 5-3-15,1-4-3 0,-1 4 1 0,-7 0-3 0,0-6 0 0,2 6 0 0,-2 0-1 16,-6 0-2-16,0 0-1 0,1 0-1 0,-7 0 2 0,-8 0 1 0,0 0 2 15,-4 0 2-15,0 0 1 0,-3 0 0 0,-5 0-6 0,0 0-7 0,0 0-11 16,-5 0-13-16,-3 0-12 0,0 0-15 0,-4 0-15 0,6 0-15 0,-7 0-13 16,0 0-15-16,-1 0-15 0,1 0-15 0,0 0-11 0,-5 0-13 0,4 0-7 15,1 0-10-15,0 0-8 0,-7 0-8 0,9 6-7 0,-5-6-9 0,5 0-20 16,-2 0-25-16,0 0-28 0,6 0-30 0,-5 0-28 0,4 0-30 0,1 0-2 0,2 0 11 16,-4 0 23-16,4 0 26 0,0-6 29 0,-3 6 31 0,2-6 32 0,6 3 35 0,-7 3 40 15,1-6 42-15,6-3 44 0,-7 3 61 0</inkml:trace>
  <inkml:trace contextRef="#ctx0" brushRef="#br0" timeOffset="28379.65">22773 11055 0 0,'-5'0'2'0,"-8"6"110"0,8-2 64 0,-11-4 44 15,5 0 34-15,-2 0 34 0,-7-4 36 0,8 4 35 16,-3-6 34-16,-4 6 29 0,6-6 30 0,0-3 30 0,0 3 25 0,0 3-70 0,0-3-133 0,2 2-64 0,3-1-30 16,-5 1-16-16,6-1-7 0,1 5-14 0,6-7-19 0,-5 7-15 0,5 0-17 15,-9-3-11-15,9 3-12 0,0 0-8 0,0 0-12 0,0 0-6 16,0 0-10-16,0 0-7 0,0 0-5 0,0 0-3 0,0 0-4 0,0 0-3 0,0 0-2 16,0 0-4-16,0 0-6 0,0 0-4 0,0 0-5 0,0 0-4 0,0 0-4 0,0 0-3 15,0 0-4-15,9 0-2 0,-4 0-3 0,-5 0 0 0,6 0-2 0,1 3 1 16,6-3-2-16,-5 0 2 0,3 7 1 0,2-7 1 15,0 5 4-15,6-1 1 0,-4-4 1 0,4 5 1 0,1-1 1 0,-1 2 0 0,2-3 1 0,-5 3-2 0,5-1-1 16,-3-1 1-16,-2 2-2 0,3 0 0 16,-6-2 0-16,-1 1-3 0,2 1 0 0,-1-3-2 0,-8 1-1 0,9 2-1 0,-9-1-2 0,3-1 1 0,-8-4-1 15,8 5 2-15,-8 2 4 0,0-7-1 0,0 3 6 16,0-3 2-16,-8 6 1 0,8-1 2 0,-8-1 2 0,3 2 1 0,-1-2 2 0,-7 1 1 16,0-1 0-16,-1 7 1 0,2-7-2 0,-8 7 0 0,8-7-6 0,-15 5-1 0,6-3-8 0,-2 3-10 15,-5-3-15-15,1-3-21 0,3 9-24 0,-3-3-30 0,1-5-33 0,0 2-44 16,0 3-49-16,0 0-89 0,-1-3-100 0,3 3-86 0,-5-3-73 0,5 4-23 15,-10-5-2-15,9 4 23 0,-2-5 26 0,-4-4 40 16,-1 6 42-16,5-12 49 0,-6 2 52 0,-6-1 60 0,6-4 63 0,1-1 80 0,-2-5 84 0</inkml:trace>
  <inkml:trace contextRef="#ctx0" brushRef="#br0" timeOffset="38476.53">19095 11323 0 0,'0'0'18'0,"5"0"18"0,-5 0 11 0,0 0 12 0,0 0 11 0,0 0 13 0,0 0 13 0,0 0 13 0,0 0 8 0,0 0 13 0,0 0 11 0,0 0 12 16,0 0 10-16,0 0 11 0,0 0 8 0,0 0 7 0,0 0 7 0,0 0 4 0,0 0 0 0,0 0-1 0,0 0-1 0,0 0-7 0,0 0-6 0,0 0-12 0,0 0-15 0,0 0-14 0,0 0-13 15,0 0-11-15,0 0-8 0,0 0-7 0,0 0-2 0,0 0-5 0,0 0-2 0,0 0 0 0,0 0-2 0,0 0 0 0,0 0 2 0,0 0-3 0,0 0 0 0,0 0-1 16,0 0-5-16,0 0-3 0,0 0-4 0,0 0-3 0,0 0-4 0,0 0-6 0,0 0-3 16,0 0-2-16,0 0-4 0,0 0-5 0,0 0-2 0,0 0-4 0,0 0-5 15,0 0-5-15,0 0-2 0,0 0-3 0,0 0-5 0,-5 6 0 0,5-6-6 16,0 0-3-16,0-6-1 0,0 6-3 0,0 0-3 0,0 0-1 0,-5 0 0 0,5 0-2 16,0 0 1-16,-8-3 1 0,8 3 0 0,-6 0 3 0,6-6-1 0,0 6 1 15,-7 0 2-15,7 0 1 0,-6 0 0 0,6-6-2 0,-7 6 2 0,1 0-1 16,6 0 0-16,-8 0 0 0,3 0-1 0,5 0 2 0,-8 0-1 0,3 0 1 15,-3-4-2-15,2 4 0 0,6 0 1 0,-12 0 1 0,4 0-3 0,2 0 3 16,1 0 0-16,-3 0 0 0,3 0-1 0,-2 0-1 0,-2 4-1 0,4-4-1 16,-1 0 1-16,-6 0 0 0,3 0-1 0,9 0 1 0,-12 0 1 0,12 0-2 0,-6 0 2 15,1 0 1-15,-3 0-3 0,8 0 3 0,-8 6 0 0,3-6-1 0,5 0 0 16,-7 0 0-16,7 0-3 0,-7 0 1 0,2 0-2 0,5 0-3 0,-7 0 0 0,-1 0 0 16,8 0-2-16,-5 6-2 0,-2-6-1 0,0 0-1 0,2 0-2 0,5 0-1 15,-8 0-1-15,0 3 0 0,3-3 1 0,-1 0-2 0,1 6 1 0,-2-6 0 16,-2 0 0-16,4 3 2 0,-2-3 2 0,1 0 3 0,1 6 2 0,5-6 3 15,-9 0 3-15,2 0 1 0,7 6 3 0,-5-6 2 0,5 0 2 0,-6 0 1 0,6 0 4 16,0 0 0-16,-7 0 2 0,7 4 3 0,-6-4-2 0,6 0 0 0,0 0-1 16,0 0 1-16,-8 0-4 0,8 0 1 0,0 0-2 0,-7 0 0 0,7 0-1 15,0 0 0-15,-5 0-2 0,-2 0-2 0,7 0-2 0,0 0-2 0,-7 0 0 16,7 0-1-16,0 0-2 0,-5 0-3 0,-3 0 1 0,8 0-3 16,0 0-1-16,-5 0-2 0,5 0-1 0,0 0 0 0,0 0-2 0,-8 0 0 0,8 0 0 0,0 0-2 15,0 0 1-15,0 0 0 0,0 0 0 0,-6 0-1 0,6 0 2 0,0 0 0 16,0 0 2-16,0 0 0 0,0 0 1 0,0 0 0 0,0 0 0 0,0 0 2 15,0 0-1-15,0 0 1 0,0 0 0 0,0 0 0 0,0 0 2 0,0 0-1 0,0 0-2 16,-5-4 1-16,5 4-3 0,0 0 1 0,0 0-1 0,-8 0 0 0,8 0-2 16,0 0 1-16,-7 0-1 0,7 0-1 0,0-6-2 0,-6 6 1 0,6 0-2 0,0 0 0 15,-8 0 0-15,8-6-1 0,-5 6 0 0,5 0-1 0,-5 0-1 0,5-3 0 16,-8 3-1-16,8 0 2 0,-8 0-2 0,8 0 0 0,-5 0 1 0,5-6 0 16,0 6 2-16,0 0-1 0,-6 0 0 0,-1 0-1 0,7 0 1 0,0 0 1 15,-5 0 0-15,5 0 1 0,0 0-1 0,-9 0 1 0,4 0-1 0,5 0 1 0,-7 0-1 16,7 0 1-16,-6 0 1 0,6 0-1 0,-6 0 1 0,6 0 2 0,-8 0-1 15,8 0-1-15,-7 6 2 0,7-6-2 0,-5 0 1 0,5 0 0 0,-8 0 0 0,8 0 1 16,-6 0-1-16,6 0 1 16,-5 0 1-16,5 0 0 0,-8 0 0 0,8 3 0 0,0-3 1 0,-5 0-1 0,5 0 0 0,-7 0 0 0,7 0-1 0,0 0 1 15,-7 0-1-15,7 0 0 0,-7 6-1 0,7-6 1 0,0 0 0 0,-6 0-1 16,6 0 1-16,-7 0 0 0,7 0 0 0,-6 0-1 16,6 0 1-16,0 6 0 0,-7-6 2 0,7 0 0 0,-6 0 2 0,6 0 1 0,-7 0 0 0,7 0-1 0,-6 0 4 15,6 4-1-15,-8-4 0 0,8 0 3 0,0 0 0 0,-5 0 1 0,-3 0 0 16,8 0-1-16,-5 5 1 0,5-5 1 0,-5 0-1 0,5 0-3 15,-9 0 2-15,9 0 0 0,-5 0-1 0,5 0-1 0,-7 0 1 0,7 0 0 0,-8 0-1 0,2 0 1 16,6 0-1-16,-6 0 0 0,-1 0 2 0,7 0 1 0,-5 0 0 0,-3 0-1 16,8 0 1-16,-6 0 2 0,-1 0-1 0,1 0-2 0,1 0 1 0,5 0 1 15,-7 0-1-15,-2 0-4 0,4 0 3 0,5 0-3 0,-7 0 1 0,1 0-2 0,1 0-1 16,-11 0-2-16,11 0-2 0,-1 0 0 16,-7 0-1-16,5 0 0 0,-4 0 1 0,0-5-2 0,-3 5 1 0,10 0 0 0,-9 0 0 0,2 0-2 0,-2 0 2 0,1 0-2 15,-1 0 2-15,7 0 1 0,-4 0 1 0,-2 0 2 16,5 0-3-16,-4 0 1 0,6 0 0 0,-8 0 2 0,7 0-2 0,-6 0 2 0,7 0-2 0,1 0 2 15,-10 0-2-15,9-4 1 0,0 4 1 0,-1 0 1 0,-6 0 0 0,7 0 1 16,-1 0 2-16,1 0 0 0,1 0-1 0,-3 0 1 0,8-6 0 0,-8 6 4 16,3 0-1-16,-3 0-1 15,8 0 2-15,-5 0 2 0,0 0-1 0,5 0-1 0,0 0 0 0,0 0-1 0,-9 0-2 0,9 0-2 0,0 0 0 0,0 0 1 0,0 0-3 16,-7-6-2-16,7 6 1 16,0 0-3-16,0 0-1 0,0 0-2 0,0 0 0 0,0 0 0 0,0 0-1 0,0 0-1 0,0 0-1 0,0 0 1 0,0 0 0 0,-5 0-1 15,5 0-1-15,0 0 2 0,0 0 0 0,0 0 0 0,0 0 0 16,0 0 0-16,0 0-3 0,0 0 1 0,0 0 0 0,-8 0-1 0,8 0 2 0,0 0-2 15,0 0 2-15,0 0 0 16,0 0 0-16,0 0 1 0,0 0-1 0,0 0 2 0,0 0-3 0,0 0 3 0,0 0-1 0,0 0 2 0,0 0-1 0,0 0 0 16,0 0 0-16,0 0-2 0,0 0-5 0,0 0-5 0,0 0-8 15,0 0-10-15,0 0-9 0,0 0-12 0,0 0-13 0,0 0-15 0,0 0-16 0,0 0-17 16,0 0-13-16,0 0-19 0,0 0-17 0,0 0-15 0,0 0-17 0,0 0-15 0,0 0-11 16,0 0-9-16,0 0-9 0,0 6-7 0,8-6-10 0,-8 6-18 0,0-6-22 0,5 0-16 15,-5 4-23-15,7 1-28 0,2-5-33 0,-9 4 1 0,5-4 18 0,-5 5 24 16,5-5 29-16,3 0 28 0,-3 6 30 0,3-6 32 0,0 0 34 0,-3 0 39 15,1 0 40-15,1-6 42 0,-1 6 57 0</inkml:trace>
  <inkml:trace contextRef="#ctx0" brushRef="#br0" timeOffset="38950.15">18255 11245 58 0,'0'0'128'0,"0"0"41"0,0 0 31 0,0 0 27 0,0 0 28 0,-5-4 24 0,5 4 26 0,0-6 24 0,0 6 26 0,-8-4 25 0,8 4 28 0,0 0-47 0,-8-5-90 0,8 5-46 0,0 0-21 0,-5-4-13 0,5 4-2 0,0 0-3 0,0-6-5 16,-6 6-4-16,6 0-5 0,0 0-7 0,0-6-6 0,0 6-10 0,0 0-11 0,0 0-12 31,-8-3-14-31,8 3-12 0,0 0-11 0,0 0-12 0,0 0-10 0,0 0-7 16,-5 0-14-16,5 0-6 0,0 0-9 0,-8 0-5 0,8 0-10 0,-7 0-2 16,7 0-6-16,-5 3-3 0,-2-3 0 0,2 0-4 0,-2 6 2 0,-6-6-2 15,5 0 2-15,-3 6 0 0,-5-2 4 0,5-4 0 0,-1 5 2 0,3-5-2 0,-3 4 3 16,-1 2 0-16,-1-6 0 0,2 4-1 0,0 1 1 0,-3-5-2 0,2 5 1 0,-6-1-2 15,6-4 0-15,7 6-2 0,-14 0-2 0,14-6 0 0,-12 3-3 0,10-3 0 16,-5 6-1-16,0-6-1 0,-1 4 1 0,2 2-1 0,-2-6-3 0,1 5 1 16,8-1-2-16,-9-4 0 0,7 5-2 0,1-1-1 0,-6-4-1 0,3 6 0 15,4-6 1-15,0 6-4 0,5-6 2 0,-8 3-5 0,2 3-2 0,6-6 1 16,-7 3-4-16,7-3-1 0,0 6-1 0,0-6 0 0,0 0 1 0,0 0-2 0,0 6 3 16,0-2 3-16,0 1-1 0,0-1 5 0,7-4 4 0,-7 5 7 0,6 1 11 15,2-2 4-15,-8 1 10 0,5 1 4 0,0-2 5 0,9 2 6 0,-7-3 4 16,6 3 3-16,-6-2 3 0,5 1-1 0,-4 5 2 0,3-5-1 0,2 1-2 0,3-3-4 15,-6 3-4-15,3 4-5 0,3-5-4 0,2-1-2 0,-4 1-4 0,-2-1-4 16,0 2-4-16,3 3-1 0,4-3-3 0,-7-3-3 0,2 4 0 0,-1-2-1 16,0-1 0-16,-7-4-2 0,7 5-3 0,-8-1-11 0,2 2-14 0,2-6-21 0,-4 5-22 15,2-5-21-15,-1 0-20 0,-6 0-24 0,0 0-21 0,0 0-33 0,0 0-36 16,-6 4-65-16,6 2-76 0,-7-6-84 0,2 3-87 0,-4-3-21 0,2 6 5 0,2-6 26 16,-1 6 35-16,-7-6 33 0,0 0 37 0,0 0 41 0,-1-6 40 0,2 6 50 15,-7-6 53-15,-2-3 66 0,8 5 72 0</inkml:trace>
  <inkml:trace contextRef="#ctx0" brushRef="#br0" timeOffset="42251.18">17870 11372 0 0,'0'0'27'0,"9"-4"25"0,-9 4 18 16,0 0 17-16,0 0 18 0,0 0 17 0,0 0 17 0,0-6 17 0,0 6 18 0,0 0 6 0,0 0-3 0,0-5-3 0,0 5-5 0,0 0-5 0,0 0-5 0,0 0-5 0,0 0-5 0,0 0-4 0,0 0-7 0,0 0-3 0,0 0-8 15,0 0-5-15,0 0-9 0,0 0-4 0,0 0-6 0,0 0-6 0,0 0-4 0,0 0-3 0,0 0-3 0,0 0-4 16,0 0-2-16,0 0-5 0,0 0 0 0,0 0-2 0,0 0-2 0,0 0-1 15,0 0 0-15,0 0-3 0,0 0-2 0,0 0-3 0,0 0-1 0,0 0-2 0,0 0-4 16,0 0 0-16,0 0-5 0,0 0-1 0,0 0-3 0,0 0-3 0,0 0-2 0,0 0-4 16,0 0-4-16,0 0-1 0,0 0-3 0,0 0-2 0,0 0-2 0,0 0-4 15,0 0-2-15,0 0-5 0,0 0-2 0,0 0-5 0,0 0-1 0,0 0-3 16,0 0-1-16,0-4-4 0,0 4-2 0,0 0-1 0,0 0-2 0,0 0-1 16,0 0-3-16,0 0-1 0,-9 0-1 0,9 0-3 0,0 0 0 0,0-5 0 15,0 5-3-15,-7 0 1 0,7 0-2 0,0 0 2 0,0 0-2 0,0 0 3 16,0 0 0-16,-5 0 2 0,5 0 0 0,0 0 1 0,0 0 4 0,0 0 0 15,-8 0 1-15,8 0 2 0,0 0 0 0,0 0 4 0,-6 0-2 0,6 0 2 0,0 0 2 16,0 0 0-16,0 0 1 0,-5-4 0 0,5 4 1 0,0 0 0 0,0 0-2 16,0 0 2-16,0 0-1 0,0 0 2 0,0 0-2 0,-8 0 0 0,8 0-1 0,0 0-1 15,0 0 0-15,0 0-3 0,0 0 1 0,0 0-2 0,0 0-2 0,0 0 0 16,0 0 0-16,0 0 0 0,0 0 3 0,-5 0-2 0,5 0 3 0,0 0 0 16,0 0 5-16,0 0 3 0,0 0 3 0,0 0 6 0,0 0 5 0,0 0 1 0,0 0 5 15,0 0 3-15,0 0 1 0,0 0 2 0,0 0-1 0,0 0 0 0,0 0 0 16,0 0 1-16,0 0-5 0,0 0 0 0,0 0-5 0,0 0-1 0,0 0-4 0,0 0 1 15,0 0-2-15,0 0-2 0,0 0 1 0,0 0-1 0,0 0 1 0,0 0-1 16,-7 0-1-16,7 0 1 0,0 0-1 0,0 0-3 0,0 0-1 0,0 0-1 16,0 0 0-16,0 0-3 0,0 0-2 0,0 0 0 0,0 0-5 15,0 0 1-15,0 0-1 0,0 0 0 0,0 0 1 0,0 0-2 0,0 0 2 0,0 0-2 16,0 0 2-16,0 0-1 0,0 0 2 0,0 0 0 0,0 0 1 0,0 0 2 16,0 0 3-16,0 0 1 0,0 0 1 0,0 0 3 0,0 0-2 0,0 0 2 0,0 0 2 15,0 0 0-15,0 0-1 0,0 0 2 0,0 0 0 0,0 0-3 0,0 0 2 0,0 4-1 16,0-4-4-16,0 0 0 0,0 0-1 0,0 0 0 0,0 0-2 0,0 0 0 15,-7 0 0-15,7 0 0 0,0 5 1 0,0-5 1 0,-7 0 2 0,7 0 0 16,0 0 1-16,-6 4 2 0,6-4 1 0,0 0 1 0,-7 5 0 0,7-5 2 16,-5 6 0-16,5-6 2 0,-9 4-2 0,9-4 2 0,-5 5 0 0,5-5-3 15,-5 6-1-15,5-2-1 0,-8-4-3 0,8 6-1 0,-6-6-1 0,6 3-1 0,-7-3-1 16,7 6-1-16,0-6-4 0,-8 4 1 0,8-4 0 0,0 0 0 0,0 5 1 16,-5-5 0-16,5 6 2 0,0-6-2 0,-6 0 0 0,6 0-4 15,0 4-9-15,-8-4-9 0,8 5-13 0,-5-5-18 0,5 0-21 0,-7 6-24 16,7-6-27-16,-6 3-28 0,-1-3-30 0,0 6-49 0,0-6-56 0,7 0-73 0,-13 4-75 0,8-4-26 15,-3 0 1-15,2 6 15 0,-6-6 24 0,3 0 30 0,-2 0 35 0,4 0 38 16,-7 0 39-16,7-6 41 0,-4 6 42 0,-2-4 54 0,0 4 60 0</inkml:trace>
  <inkml:trace contextRef="#ctx0" brushRef="#br0" timeOffset="44050.99">14537 11563 14 0,'0'-5'93'0,"0"1"46"0,0-2 36 0,0 0 32 0,0 3 29 0,0-3 26 0,-7 2 27 0,7-1 26 0,0 5 23 0,0-6 25 16,-6 2 22-16,6-1-30 0,0 5-59 0,0 0-48 0,0-4-44 0,0 4-27 0,0-5-18 0,0 5-17 0,0 0-17 0,0-7-13 0,0 7-14 0,0 0-15 0,0 0-13 0,0-3-16 16,0 3-10-16,0 0-13 0,0-6-8 0,0 6-8 0,0 0-3 15,0 0-4-15,6-3-1 0,-6 3 0 0,7 0 5 0,-7 0 3 0,5 0 4 0,3 0 5 0,-8 0 8 16,6 0 4-16,7 0 4 0,-8 0 6 0,2 3 4 0,7-3 5 0,-8 0 3 15,7 0 2-15,7 6 1 0,-6-6 3 0,4 0-1 0,1 0 0 0,1 0-1 0,7 0-2 16,-3 0-2-16,4 0 0 0,4 0-2 0,2 0-2 0,3 0-2 0,3 0-6 16,-1 0-2-16,0 0-5 0,7 0-3 0,-7-6-4 0,6 6-3 0,-5 0-5 15,-1 0-3-15,0 0-2 0,-7 0-3 0,8 0-2 0,-8 0-2 0,1 0-1 0,-6 0-3 16,5 0 0-16,-9 0-1 0,-2 0-3 0,5 0 1 0,-5 0 0 16,-10 0 0-16,4 6 4 0,-3-6 8 0,-5 0 8 0,-2 0 10 0,3 0 7 0,-8 0 5 15,0 0 3-15,0 0-3 0,0 0 2 0,0 0-2 0,0 0 0 0,0 0-2 16,-8 0-3-16,8 0-3 0,-5 0-7 0,-2-6-12 0,1 6-15 0,0 0-18 15,-1 0-14-15,-1 0-15 0,-3 0-13 0,3 0-15 0,3 0-13 0,-10 0-13 16,10 0-13-16,-2 6-13 0,-5-6-15 0,4 0-16 0,0 0-17 0,-3 3-16 0,6-3-14 16,-2 0-15-16,-2 7-15 0,4-7-21 15,5 0-17-15,-7 5-26 0,7-5-33 0,0 0-40 0,0 0-32 0,0 0-25 0,0 0 5 0,0 0 18 0,0 0 28 0,-6-5 32 16,6-2 31-16,0 4 33 0,0-3 35 0,0 3 38 0,0-9 41 0,0 3 42 0,0 0 49 16,0-1 66-16</inkml:trace>
  <inkml:trace contextRef="#ctx0" brushRef="#br0" timeOffset="44366.97">15440 11201 36 0,'-5'-5'125'0,"-2"1"52"0,1-5 42 0,1 3 44 0,-11 2 42 0,11-1 41 0,-1-1 40 16,-2-4 37-16,3 5 32 0,-3 1 28 0,3-1 28 0,5 5-41 0,-7-4-80 15,7 4-66-15,0 0-55 0,0 0-40 0,0 0-25 0,0 0-32 0,0 0-32 16,0 0-29-16,0 0-27 0,0 0-23 0,0 0-22 0,0 0-15 0,0 0-10 16,0 0-9-16,0 0-8 0,0 0-2 0,0 0-2 0,7 4 2 0,-7 1 6 0,5-5 5 15,-5 4 7-15,8 1 5 0,-3 5 6 0,3-4 8 0,-2-1 6 0,6 5 5 16,-3-1 4-16,-4-5 3 0,8 7 2 0,1-2-1 0,-2 6 0 0,-1-5-3 15,5-1-4-15,-4 0-6 16,7 6-2-16,-6-5-4 0,6 5-5 0,2 0-3 0,-8-6-3 0,8 6-6 0,-5-5-1 0,0 4-3 0,-4-4-1 0,0 1-4 16,3-1-1-16,-10-1-1 0,1 0 1 0,2-3 0 0,-3 3 3 15,-5-3 1-15,8-3 2 0,-8 3 4 0,-8-2 0 0,8 7 4 0,0-7 1 0,-5 1 3 0,5-1-1 16,-8 2 3-16,-3 3 1 0,4-3-1 0,-7-3 2 0,1 9-3 16,-1-8-3-16,2 1-3 0,-7 5-4 0,6-5-13 15,-6-1-15-15,-1 2-18 0,1-3-22 0,-1 3-24 0,1 0-25 0,-2-6-36 0,3 4-37 0,-3 1-47 0,1-5-48 0,2 4-108 16,-8-4-129-16,5 5-60 0,-5-5-24 0,7 6 8 0,-7-6 20 0,0 0 33 0,-6 0 37 15,5 0 41-15,-4 0 45 0,-3 0 51 0,2-6 53 0,-2 6 60 0,3 0 65 0</inkml:trace>
  <inkml:trace contextRef="#ctx0" brushRef="#br0" timeOffset="45015.39">11827 11421 15 0,'-7'0'44'0,"2"0"19"0,-3-4 20 0,2 4 21 0,-7 0 23 0,6-6 24 0,1 6 28 0,-2 0 23 0,3 0 23 0,-2-5 7 0,0 5-4 0,2 0 3 0,-2 0 3 0,-1 0 2 0,3-4-4 0,-2 4-4 0,7 0-7 0,-7 0-6 0,2 0-10 0,-3-6-10 0,8 6-16 0,-7 0-11 0,7 0-11 0,-6 0-10 0,6 0-7 0,0 0-5 16,0 0-6-16,-6-3-4 0,6 3-3 0,0 0-6 0,0 0-4 0,-5 0-7 0,5 0-5 16,0 0-5-16,0-6-7 0,0 6-5 0,0 0-8 0,0 0-6 0,0 0-7 0,0 0-5 15,0 0-8-15,0 0-6 0,0 0-10 0,0 0-5 0,0 0-10 0,0 0-7 16,0 0-9-16,0 0-8 0,0 0-8 0,0 0-5 0,0 0-5 0,0 0-4 15,0 0 1-15,0 0 3 0,0 0 2 0,0 6 9 0,0-6 7 0,5 3 7 16,1-3 9-16,-6 6 7 0,6-2 10 0,9-4 9 0,-10 5 8 0,9-5 10 16,-9 6 4-16,15-6 7 0,-6 4 1 0,5-4 0 0,-6 0-1 0,13 0-2 0,-8 0-7 15,3 0-4-15,6 0-5 0,-1 0-7 0,0 0-5 0,0 0-7 0,-2-4-4 16,3 4-4-16,7 0-4 0,-10-6-4 0,3 6-2 0,-7 0-3 0,6 0-2 16,0-5-2-16,-7 5 1 0,2 0 0 0,-3 0 0 0,2-4-2 0,-8 4-1 0,4 0-1 15,-5 0-2-15,-6 0-3 0,2 0-5 0,2-6 0 0,-4 6-3 0,-5 0-3 16,0 0-5-16,0 0-14 0,0 0-18 0,0 0-20 0,0 0-25 0,0 0-26 15,0 0-28-15,-5 0-24 0,-4-3-29 0,2 3-31 0,2 0-36 0,-1-6-50 16,1 6-58-16,-11 0-56 0,4-4-57 0,6 4-8 0,-8-6 15 0,2 6 27 0,-2 0 34 16,-6-5 39-16,8 1 40 0,0-2 42 0,-9 1 40 0,10 1 46 0,-10-1 47 15,3 1 55-15,2-8 67 0</inkml:trace>
  <inkml:trace contextRef="#ctx0" brushRef="#br0" timeOffset="45489.24">11736 11255 19 0,'0'0'88'0,"0"0"37"0,-8 0 32 0,8-5 30 0,0 0 27 0,0 5 25 15,0-4 21-15,0 4 21 0,0-6 21 0,8 2 18 0,-8-1 19 0,0 1-35 16,0 4-66-16,7-6-37 0,-7 0-24 0,0 6-19 0,0-3-16 16,5 3-15-16,-5-6-14 0,0 6-8 0,7-5-6 0,-7 5-6 0,0 0-8 15,0 0-4-15,0-4-6 0,0 4-8 0,0 0-8 0,7 0-8 0,-7 0-6 0,0 0-6 16,0 0-4-16,0 0-7 0,0 0-2 0,0 0-5 0,0 0-5 0,0 0-2 16,0 0-4-16,0 0 3 0,0 0 1 0,0 4 1 0,0-4 3 0,0 0 3 15,5 0 3-15,-5 5 8 0,0-5 2 0,8 6 7 0,-8-6 6 0,6 0 7 0,-6 3 6 16,7-3 6-16,-1 6 6 0,1 0 4 0,7-6 1 15,-9 4 0-15,8 1-1 0,1-5-1 0,-2 4-2 0,7-4 0 0,-6 6-3 0,8-6-2 16,-3 4-2-16,9 1-7 0,-6-5-2 0,3 5-7 0,-4-5-5 0,7 4-4 0,-3-4-8 0,3 6-4 16,-7-6-4-16,6 6-4 0,-7-6-4 0,0 3-4 0,1-3-5 0,-1 6 0 15,-4-6-4-15,-3 4-3 0,0-4-2 0,4 0-1 0,-11 6-1 0,1-6 0 16,-6 5 6-16,5-5 2 0,-5 0 4 0,0 0 4 0,0 0 2 0,0 0 2 0,0 0 4 16,0 0 1-16,0 0 4 0,0 0 2 0,0 0 0 0,0 0 5 15,0 0 3-15,0 0 1 0,0 0 2 0,0 0 1 0,0 0 0 0,0 0 0 0,0 4 0 16,0-4 1-16,0 0-4 0,-5 0 1 0,5 5-1 0,-6-5 1 15,6 4-3-15,-5-4-1 0,-3 0-1 0,0 6-2 0,3-6-4 0,-2 6-2 0,1-3-6 0,0 3-1 16,-2-6-4-16,-4 3-4 0,6 3 0 0,-7 0 1 0,5-2-4 0,-5 5 0 16,7-4-4-16,-6 1 0 0,4-2-2 0,2 1-2 0,-7 1-2 0,8-2 1 0,-3 2-1 15,0-3 1-15,3 3 0 0,-2-2 1 0,1 1-1 0,1-5-1 16,-4 6-2-16,2-2-4 0,2 1-5 0,-1 1-9 0,6-3-14 0,-8 3-15 0,3-2-18 16,-3 2-21-16,3-1-20 0,5-1-24 0,-7 1-28 0,0 5-31 0,0-4-33 0,7-3-43 15,-6 6-45-15,-1-2-77 0,7 2-91 0,-5 0-46 0,5-3-23 16,0 3 8-16,0-3 22 0,0-3 33 0,0 3 35 0,0-6 41 0,0 0 44 0,0 0 47 15,0 0 49-15,0 0 53 0,0 0 58 0,0 0 72 0,-9 0 84 0</inkml:trace>
  <inkml:trace contextRef="#ctx0" brushRef="#br0" timeOffset="49995.63">13611 11621 0 0,'0'0'11'0,"0"0"43"0,0 0 24 0,7 0 22 0,-7 0 26 0,0 0 26 0,0 0 24 0,0 0 22 0,0-5 24 0,0 5 21 0,0 0 18 0,0-4-8 0,0 4-32 0,0-5-16 0,0 5-10 0,-7-4-12 0,7-3-9 0,0 7-14 16,0 0-16-16,0-5-13 0,-6 1-12 0,6 4-9 0,0 0-9 0,0-5-6 0,0 1-5 0,0 4-3 0,0 0-2 0,-5-6-1 15,5 6 2-15,0 0 0 0,-8-5-3 0,8 5 2 0,-8-4-4 0,8 4-4 0,0-5-6 16,-5 5-5-16,5-4-6 0,-6 4-6 16,-2-6-3-16,8 6-7 0,-5-6-4 0,-3 6-5 0,1-3-5 0,2 3-4 0,-2 0-4 0,0-6-1 0,2 6-3 0,-3-4 2 15,3 4 0-15,-3-5 1 0,8 5 1 0,-6 0-1 0,1 0 3 0,-2-6-3 16,-2 6-1-16,9 0 0 0,-5 0-1 0,5 0-2 0,-7 0-2 0,1 0-5 15,6 6-3-15,-5-6-6 0,5 0-3 0,-9 5-5 0,9-1-2 0,-7-4-2 16,7 6-3-16,-5-3-1 0,-1 3-1 0,-1 4-2 0,7-5-2 0,-6 4 2 16,6-3-3-16,-8 3 2 0,3 0 1 15,5-2 3-15,0 2 0 0,-7 0 1 0,7 1 1 0,0-1 0 0,0 3 2 0,-6-3 1 0,6 0 1 0,0-3 0 0,0 3 2 16,0 0 1-16,0 0 0 0,0-2 2 0,6 2-2 16,-6 0 1-16,0-3 2 0,0 3-1 0,7-4 4 0,-7-1-1 0,0 8 1 0,5-8 1 0,3 1 1 0,-8 5 1 15,6-10 0-15,-6 9 1 0,7-4 0 0,-1-1 3 16,-1 2 1-16,-5-6 4 0,7 6 1 0,2-3 1 0,-4-3 3 0,1 6 6 0,1-6 6 0,-2 5 2 15,-5-5 3-15,9 0 3 0,-2 0 4 0,-2 0 2 16,1 0 7-16,-6 0 5 0,8 0 4 0,-8 0 7 16,5 0 6-16,-5-5 6 0,8 5 4 0,-8 0 3 0,0-6 2 0,0 6 4 0,5 0 0 0,-5-3 4 0,0-3-1 0,0 6-1 0,0-6-1 15,0 2-6-15,0-1-3 0,0 1-6 0,0-1-7 0,0-5-6 0,0 5-9 16,0 1-7-16,0-8-6 0,-5 8-4 0,5-5-7 0,0 4-2 0,-8-5-4 0,8 5-5 16,-5-4 1-16,5 2-6 0,-8-2-3 0,8 4 0 0,-6 1-3 0,6-2-3 15,0 6 0-15,-5-3-2 0,5-3-1 0,0 6-3 0,0 0-2 0,0 0-3 0,-7-4-1 16,7 4-3-16,0 0-5 0,0 0-1 15,0 0-1-15,-9 4-3 0,9-4-2 0,-5 0 0 0,5 6 1 0,-7-3-2 0,1 3 2 0,6-2-1 0,-5 7 1 16,5-8 0-16,-9 9 2 0,2-8 2 0,7 5 3 0,-5 2 3 0,5-2 2 0,-6-5 0 16,6 8 3-16,-7-3 1 0,7 1-1 0,0-5 0 0,0 4-2 0,-6-5-1 15,6 2 0-15,0 3 0 0,0-3-1 0,0-1 1 0,0-1-2 0,0 2 2 16,6-2-2 0,-6 1 0-16,0-1-1 0,0 1 1 0,7 2-3 0,-7-4 3 0,6 3 3 0,-1-6 2 0,-5 5 0 0,7-1 1 0,2-4 2 15,-4 0 1-15,-5 6-1 0,6-6 4 0,6 0-1 0,-3 0 3 0,-2 0 2 0,-2-6 4 16,1 6 5-16,7 0 3 0,-5-4 7 0,-3 4 5 15,2-5 7-15,5-1 4 0,-5 6 4 0,1-3 6 0,-3-4 4 0,9 2 4 16,-9 1 3-16,3-5 3 0,0 3 6 0,-3 2-1 0,1-7-2 0,-6 8-3 0,7-3-5 0,-2-4-5 0,-5 5-2 31,9-4-6-31,-9 3-3 0,0-3-4 0,0 0-5 0,7 2-3 0,-7-2-4 0,-7 5-4 16,7-7-8-16,0 7-1 0,-9-5-6 0,9 4-3 0,-5-2-5 0,5 4-5 16,-7-3-7-16,7 1-5 0,-6 1-8 0,1 4-7 0,5-6-9 0,-8 6-9 15,8 0-9-15,-8 0-13 0,3 0-10 0,5 6-12 0,-6-6-15 0,-2 4-15 16,8 1-20-16,-5 1-17 0,-3-3-22 0,1 4-25 0,2-2-29 0,-2-1-31 0,7 5-29 15,-7-3-66-15,2 3-77 0,-3 0-55 0,3 3-42 0,5-8-5 0,-8 5 19 16,8 2 27-16,-6-7 34 0,6 1 39 0,0 5 40 0,0-10 46 0,0 6 49 0,0-3 50 16,6-3 51-16,-6 6 69 0,8-6 83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9T04:19:59.320"/>
    </inkml:context>
    <inkml:brush xml:id="br0">
      <inkml:brushProperty name="width" value="0.05292" units="cm"/>
      <inkml:brushProperty name="height" value="0.05292" units="cm"/>
      <inkml:brushProperty name="color" value="#FF0000"/>
    </inkml:brush>
  </inkml:definitions>
  <inkml:trace contextRef="#ctx0" brushRef="#br0">12705 13018 0 0,'0'0'11'0,"-6"0"12"0,6 0 6 0,0 0 8 0,0 6 6 0,0-6 10 0,0 0 10 0,0 0 10 0,0 0 11 0,0 0 8 0,0 0 8 0,0 0 8 0,0 0 7 0,-5 0 9 0,5 0 7 0,0 0 7 0,0 0 7 0,0 0 1 0,0 0 2 16,0 0-2-16,-8 0-4 0,8 0-5 0,0 0-5 15,0 0-6-15,-5 0-7 0,5 0-6 0,-7 0-8 0,7 0-9 16,0 0-9-16,0 0-8 0,-7 0-7 0,7 0-4 0,0 3-6 0,0-3-3 0,-7 0-6 0,7 0 0 0,0 0-3 16,0 0 0-16,0 0-1 0,-6 0 0 0,6 0-1 0,0 0 2 0,0 0-3 0,0 0 2 15,0 0 0-15,-7 6-5 0,7-6 1 0,0 0-2 0,0 0-5 0,0 0-1 32,0 0 0-32,0 0-4 0,0 0-3 0,0 0-4 0,0 0-4 0,0 0-4 15,0 0-5-15,0 0 0 0,0 0-1 0,0 0 4 0,0 0 5 0,0 0 6 16,0 0 7-16,0 0 4 0,7 0 3 0,-7 0 6 0,6 6 4 0,-6-6 7 15,7 0 4-15,0 0 9 0,-7 0 7 0,7 3 4 0,-2-3 3 0,3 0 1 0,-3 0-3 16,1 0-1-16,2 0-2 0,-3 0 0 0,10 0 0 0,-9 0-3 0,0-3-2 16,6 3-4-16,-3 0-4 0,-4 0-5 0,2 0-3 0,-1-6-4 0,-1 6-5 0,3 0-4 15,0 0-4-15,-3 0-4 0,2-6-8 0,-1 6-2 0,-6 0-7 0,6 0-3 16,-6 0-3-16,0 0-3 0,0 0-3 0,0 0 0 0,7 0-3 0,-7 0-1 16,0 0-3-16,0 0 1 0,0 0-2 0,0 0 0 0,0 0-2 0,0 0 1 15,0 0 0-15,0 0 0 0,0 0 1 0,0 0 2 0,0 0-2 0,0 0 1 0,0 0-2 16,0 0-1-16,0 0-1 0,0 0-6 0,0 0-4 0,0 0-6 0,0 0-8 15,0 0-6-15,0 0-10 0,0 0-8 0,0 0-11 0,0 0-10 0,0 0-12 0,0 0-11 16,0 0-12-16,0 0-12 0,0 0-10 0,0 6-14 0,0-6-12 16,-7 0-16-16,7 0-20 0,0 6-35 0,0-3-47 0,0-3-57 0,0 6-67 0,0-6-18 15,-6 6 2-15,6-6 15 0,0 0 22 0,0 0 24 0,0 0 29 0,-6 4 29 0,6-4 32 16,0-4 37-16,-7 4 40 0,7-6 49 0,0 0 60 0</inkml:trace>
  <inkml:trace contextRef="#ctx0" brushRef="#br0" timeOffset="1295.14">16099 13024 4 0,'-5'0'12'0,"5"0"4"16,0-6 3-16,0 6 0 0,-9 0 1 0,9 0-5 0,0 0-4 0,0 0-3 0,0 0-1 0,-5 0-3 0,5 0 0 0,0 0-2 0,0 0-4 0,0 0-3 0,0 0-5 0,0 0-3 0,0 0-5 0,0 0-2 0,0 0 1 0,0 0 1 0,0 0 2 15,0 0 2-15,-7 0 8 0</inkml:trace>
  <inkml:trace contextRef="#ctx0" brushRef="#br0" timeOffset="1753.94">16034 13033 15 0,'0'0'54'0,"0"0"23"0,0 0 21 0,0 0 20 0,0 0 22 0,0 0 22 0,0 0 24 16,0 0 24-16,0 0 23 0,0 0 2 0,-7 0-7 0,7 0-12 0,0 0-12 15,0 0-15-15,0 0-14 0,0 0-11 0,0-6-12 0,0 6-12 0,0 0-13 0,0 0-15 16,0 0-13-16,0 0-12 0,0 0-15 0,0 0-9 0,0 0-6 0,0-3-5 16,0 3-3-16,0 0-5 0,0 0 1 0,0 0-2 0,0 0 0 0,0 0-2 0,0 0-4 15,0 0-3-15,0 0-3 0,0 0-3 0,0 0-4 0,0 0-4 0,0 0-1 16,0 0-5-16,0 0-2 0,0 0 1 0,0 0-1 0,7-6 3 0,-7 6 2 16,0 0 7-16,0 0 3 0,0 0 7 0,7 0 5 0,-2 0 5 0,-5 0 9 15,7 0 5-15,-7 0 7 0,9 0 7 0,-4 0 4 0,-5 0 5 0,6 0 0 0,1 0-1 16,-2 0-2-16,4 0-4 0,-4 0-4 0,2-5-3 0,-1 5-2 0,-1 0-4 15,11 0-5-15,-11-4-5 0,2 4-5 0,-1 0-4 0,0 0-4 0,9-4-5 16,-10 4-3-16,9 0-4 0,-9-5-1 0,3 5-2 0,5 0-4 0,-7 0-2 16,-1-6-3-16,10 6-3 0,-9 0 0 0,1 0-1 0,-1 0-1 0,-1-4 2 15,3 4 0-15,0 0-2 0,-3 0 1 0,1 0 0 0,-6 0 1 0,7-6-2 0,-2 6 0 16,-5 0 1-16,0 0 0 0,9 0 0 0,-9 0-3 0,0 0 1 0,0 0 1 0,0 0-2 16,0 0-1-16,0 0 0 0,0 0 0 0,0 0 0 0,0 0-1 15,0 0 1-15,0 0 0 0,0 0-1 0,0 0 2 0,0 0 2 0,0 0-2 0,0 0 2 16,0 0-1-16,0 0 1 0,0 0-1 0,0 0-1 0,0 0 1 0,0 0-4 15,0 0 1-15,0 0-2 0,0 0-1 0,0 0-4 0,0 0-3 0,0 0-6 16,-9 6-6-16,9-6-7 0,0 0-8 0,0 0-8 0,-5 0-9 0,5 0-8 0,0 0-8 16,-7 4-8-16,7-4-10 0,-6 0-12 0,6 0-12 0,0 0-11 15,-5 6-12-15,5-6-9 0,0 0-8 0,0 0-11 0,-8 5-11 0,8-1-24 0,0-4-27 0,-8 4-31 16,8-4-26-16,0 5-34 0,-5 1-37 0,5-6-14 0,0 3-1 0,0-3 12 16,0 0 22-16,-6 6 21 0,6 0 26 0,0-6 30 0,0 0 29 0,-7 0 39 0,7 0 41 15,0 0 39-15,0 0 41 0</inkml:trace>
  <inkml:trace contextRef="#ctx0" brushRef="#br0" timeOffset="2668.34">17407 13194 0 0,'-5'0'39'0,"5"0"36"0,0 0 21 0,0 0 19 0,0 0 21 0,-7 0 19 0,7 0 23 0,0 0 21 16,-6-5 25-16,6 5 19 0,0 0 19 0,-6 0-18 0,6 0-41 0,0 0-23 0,-8-4-15 0,8 4-8 0,0 0-2 0,0-6-6 0,0 6-6 0,-7 0-10 0,7 0-10 0,0-5-10 0,0 5-9 0,0 0-7 0,0 0-3 0,-5-4-6 16,5 4-1-16,0 0-1 0,0 0-3 0,0 0-2 0,0 0 0 0,0 0-3 15,0 0 0-15,0-4-1 0,0 4-1 0,0 0-4 0,0 0-4 0,0 0-5 16,0 0-4-16,0 0-8 0,0 0-5 0,0 0-5 0,0 0-6 0,0 0-5 0,0 0-5 16,0 0 1-16,0 0-3 0,0 0 0 0,0 0 0 0,0 0-1 0,0-5 2 15,0 5 3-15,5 0 0 0,2 5 2 0,-7-5 3 0,8 0 3 0,-8 0 3 0,6 4 1 16,0-4 2-16,1 0 1 0,-2 4-3 0,3-4-1 0,0 0-1 0,3 5-2 15,-4-5-2-15,7 0 0 0,-2 0-2 0,0 6-1 0,3-6-3 0,-3 0 1 16,0 0-3-16,8 0 1 16,-6 0-6-16,5 0 1 0,-1 0-6 0,3 0 2 0,-8 0-3 0,8 0 0 0,-2 0-2 0,-1 0-1 0,-4-6 0 0,6 6-1 15,-1 0 0-15,-6 0-2 0,8 0 2 0,-11-5-1 0,11 5 2 0,-8 0-1 0,6 0 0 16,-6 0-3-16,1 0-1 0,7 0-2 0,-11 0-2 0,3 0 0 0,3 0-1 16,-5 0-2-16,2 0-1 0,0 0 1 15,0 0-3-15,-7 0 1 0,9 5-3 0,-10-5 1 0,9 0-1 0,-9 0 1 0,2 6 0 0,1-6 1 0,-8 4 1 16,6-4-1-16,-6 0 0 0,6 5 1 0,-6-5 0 0,7 0 1 0,-7 0 0 0,0 6 0 15,0-6 2-15,0 3 2 0,0-3-2 0,0 0 1 0,0 0 0 0,5 7 1 16,-5-7 1-16,0 5-1 0,0-5 2 0,0 4 0 16,0-4-3-16,0 5-2 0,0-1-4 0,0-4-4 0,-5 6-4 0,5-2-3 0,0-4-7 0,0 0-1 15,0 5-6-15,0-5-4 0,0 5-5 0,0-5-4 0,0 4-5 0,0-4-5 16,0 0-7-16,0 0-3 0,-7 6-7 0,7-6-4 0,0 6-8 0,0-6-7 0,0 0-8 16,0 0-11-16,0 0-8 0,0 4-10 0,0-4-10 0,-6 0-15 0,6 0-15 0,0 0-33 15,0 0-35-15,0 5-51 0,0-5-57 0,0 0-28 0,0 0-13 0,0 0 8 0,-6 0 16 16,6 0 22-16,-8 0 26 0,1-5 25 0,2 1 28 0,5-8 32 15,-8 3 35-15,2 0 44 0,1-6 47 0</inkml:trace>
  <inkml:trace contextRef="#ctx0" brushRef="#br0" timeOffset="24132.46">15195 14436 0 0,'-8'0'14'0,"8"3"55"0,0-3 32 0,0 0 27 0,-7 6 25 0,7-6 25 0,0 0 23 0,0 0 23 0,0 0 21 0,0 0 18 0,0 0 17 0,0 0-9 0,0 0-26 0,0 0-28 15,0 0-32-15,0 0-21 0,0 0-14 0,0 0-14 0,0 0-11 0,0 0-15 0,0 0-11 0,0 0-9 0,0 0-10 0,0 0 0 0,0 0 2 0,0 0 6 0,0 0 5 0,0 0 3 0,0 0 4 16,0 0 4-16,7 0-1 0,-7 0 3 0,8 0 1 0,-8 0 6 0,6 0 5 0,-1 0 4 0,3 0 1 0,-3 0 0 16,-5-6-5-16,7 6-8 0,7 0-10 0,-8-3-8 0,1 3-8 0,-2 0-6 15,4-6-7-15,-4 6-7 0,8 0-5 0,-8-6-6 0,3 6-7 0,0 0-6 16,-3-4-6-16,1 4-4 0,2 0-8 0,-3 0-4 0,2-5-2 0,-1 5-3 16,1 0-4-16,0 0-1 0,0 0-3 0,-7-5-1 0,5 5-3 0,3 0-1 0,-8 0-2 15,5 0 1-15,-5 0-2 0,0 0 2 0,8 0 0 0,-8 0-1 0,6 0 1 16,-6 0 1-16,0 0 0 0,0 0 1 0,0 0 1 0,0 0-2 15,0 0 1-15,0 0-5 0,0 0-6 0,0 0-8 0,0 0-9 0,0 0-11 16,0 0-11-16,0 0-12 0,0 0-14 0,0 0-16 0,0 0-16 0,0 0-19 0,0 0-16 0,0 0-19 16,0 0-14-16,0 0-17 0,0 0-18 0,0 0-25 0,0 0-32 0,0 0-35 15,0 0-34-15,0 0-36 0,0 0-33 0,0 5 0 0,0-5 16 0,0 0 22 0,5 0 28 0,-5 0 28 16,0 0 30-16,0 0 33 0,7 5 35 0,2-5 41 0,-9 0 45 16,5-5 46-16,1 5 63 0</inkml:trace>
  <inkml:trace contextRef="#ctx0" brushRef="#br0" timeOffset="24796.38">16366 14410 0 0,'0'0'61'16,"0"0"46"-16,7 5 36 0,-7-5 30 0,0 0 26 0,0 0 27 0,0 0 22 0,0 0 23 0,0 0 20 0,0 0 20 0,0 0 20 0,0 0-21 0,0 0-45 0,0 0-39 0,0 5-34 0,0-5-26 0,5 0-19 0,-5 4-11 0,8-4-8 0,-8 0-6 16,7 6-6-16,-7-6-3 0,5 0-3 0,4 0-3 0,-9 6-1 0,5-6-1 0,0 3 0 15,3-3-1-15,-2 6-3 0,1-6 0 0,6 6 1 0,-7-6-3 0,2 4-3 16,4-4 3-16,1 5-2 0,-6-5 1 0,5 0 0 0,1 4-2 0,1-4-1 0,-2 0-3 16,8 5-5-16,-8-5-5 0,2 0-4 0,6 0-3 0,-6 4-5 15,5-4-5-15,-7 0-7 0,8 0-8 0,-8 0-5 0,9 0-9 0,-10 0-6 0,10 0-5 16,-8 6-8-16,0-6-2 0,0 0-2 0,6 0-5 0,-4 0 0 0,-4 0-2 0,-5 0-2 31,9 0-2-31,-2 5 1 0,-7-5-2 0,7 0 2 0,-6 0-3 0,-1 4 0 16,0-4-2-16,1 0 1 0,-2 0 0 0,3 0 0 0,-8 0-2 0,0 0-2 0,8 6-5 15,-8-6-6-15,0 0-10 0,0 0-8 0,0 0-9 0,0 0-8 0,0 0-11 16,0 0-9-16,0 0-11 0,0 0-10 0,0 0-19 0,0 6-17 0,0-6-21 16,0 0-21-16,-8 3-16 0,8 3-15 0,0-6-20 0,0 4-24 0,-8-4-37 15,8 5-42-15,-5-5-55 0,5 4-60 0,-7-4-13 0,7 5 6 0,-6-5 21 16,6 6 28-16,0-6 34 0,-6 0 36 0,-1 0 35 0,7 0 34 0,0 0 41 0,-8-6 43 0,8 6 50 15,-5-5 60-15</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9T04:21:10.708"/>
    </inkml:context>
    <inkml:brush xml:id="br0">
      <inkml:brushProperty name="width" value="0.05292" units="cm"/>
      <inkml:brushProperty name="height" value="0.05292" units="cm"/>
      <inkml:brushProperty name="color" value="#FF0000"/>
    </inkml:brush>
  </inkml:definitions>
  <inkml:trace contextRef="#ctx0" brushRef="#br0">15872 1594 0 0,'0'0'16'0,"0"-6"44"0,0 6 24 0,0 0 25 0,0 0 29 0,0-4 29 0,0 4 31 0,0-5 27 0,0 5 25 0,0-6 25 0,0 3 20 0,0 3-7 0,0-7-31 0,0 7-19 0,0-9-12 0,0 4-10 15,0 5-3-15,0 0-14 0,0-4-17 0,0-2-20 0,0 1-16 0,0 1-15 0,0-1-10 0,0 1-7 0,-8 4-6 0,8-6-3 0,0 6-4 0,0-6 0 16,0 2-3-16,0-1-3 0,0 5-5 0,0-4-4 0,0 4-2 0,0 0-4 0,-5-5-4 16,5 5 0-16,0-6-4 0,0 6-3 0,0-4-4 0,0 4-4 0,0 0-3 15,0 0-8-15,-7-5-4 0,7 5-8 0,0 0-8 0,0 0-6 0,0 0-9 16,0 0-8-16,-6 0-6 15,6 0-6-15,-8 5-4 0,8-5-3 0,-6 4-6 0,-1 2-3 0,7-1-3 0,-5-1 0 0,5 5-2 0,-9-3-1 0,4 4 3 0,5-5 4 16,-5 4 3-16,5 1 3 0,0 1 3 0,-8-8 1 0,8 7 1 0,0 1 1 16,0-1-1-16,0-6 2 0,0 6 0 0,0 1 2 0,0-8 1 0,0 8 3 15,0-7 0-15,8 5 2 0,-8-3-1 0,5 3 1 0,-5-3 2 0,5-3 0 16,4 3 5-16,-9 4 5 0,5-5 6 0,2-5 7 16,-1 4 8-16,8 2 10 0,-7-1 10 0,-2-5 10 0,3 4 11 0,3-4 8 0,-3 0 7 0,-1-4 6 15,7 4 7-15,-9-5 4 0,8-1 4 0,-8 2-2 0,9-5-2 0,-7 3-4 16,7-3-3-16,-9-1-7 0,3-1-7 0,4 2-10 0,-5-6-8 0,-2 5-6 15,2 1-6-15,1-6-4 0,-3 6-6 0,-5-7-5 0,7 7-6 0,-7-6-3 0,7 6-3 0,-7-6-1 16,0 0-4-16,5 0-3 0,-5 2-7 0,0-3-3 0,-5 2-2 0,5 4-5 16,0-4-4-16,-7-2-5 0,7 7-4 0,-7 0-5 0,2-1-2 0,-3 5-4 0,1-4-2 15,2 2-5-15,-2 4-3 0,0-3 0 0,2 6 2 0,-8 0-3 0,5 0 1 16,2 0-1-16,-7 0 1 0,5 6 2 0,3-3-1 0,-3 4 3 0,3 2 2 16,0-4-1-16,-4 5 2 0,4-1-1 0,-2 6 1 0,-1-5 2 0,3 4-1 0,-1-4 2 15,6 4-1-15,-8 2 0 0,8-7-4 0,-5 6 1 0,-2-6-1 0,7 1-1 16,0 0-1-16,0-1 1 0,0 2-1 0,0-7 0 0,0 1 2 0,0 4 0 15,7-2 0-15,-7-4 2 0,5 3 0 0,3-6 6 0,-8 5 2 0,6-1 0 16,-1 2-1-16,10-6-8 0,-10 0-8 0,4 0-13 0,-4 0-14 0,8 0-17 0,-8 0-16 16,3 0-17-16,5 0-21 15,-7-6-21-15,2 6-26 0,5 0-22 0,-13-4-26 0,5 4-50 0,2 0-58 0,0-5-68 0,-7 5-70 0,5 0-19 0,-5 0 11 0,0 0 21 16,0 0 25-16,0 0 32 0,0 0 35 0,0 0 36 0,0 0 39 0,0 0 40 16,-5 5 42-16,5-1 56 0,-7-4 65 0</inkml:trace>
  <inkml:trace contextRef="#ctx0" brushRef="#br0" timeOffset="600.29">15298 2215 90 0,'0'-12'157'0,"0"3"40"0,0 3 36 0,0-3 30 0,0 0 35 0,0 5 30 0,0-8 35 0,0 8 30 0,0-7 32 0,0 8 27 0,0-3 28 0,0-3-66 0,0 5-118 0,0-1-58 0,0-5-25 0,0 4-14 0,0 1-12 0,0 5-9 15,0 0-16-15,8-4-17 0,-8 4-18 0,0 0-19 0,0 0-16 0,0 0-14 16,0 0-12-16,0 0-14 0,0 0-13 0,0 0-8 0,0 0-9 0,0 0-8 15,-8 0 0-15,8 4-4 0,0 1-4 0,-8 1-2 0,8-3-3 0,-5 9 0 0,5-3-2 16,-8 1 2-16,3 4 0 0,0 2 0 0,-4-3 6 0,4 2-3 0,-2 6 1 16,1-3-3-16,-8 6-4 0,7-3-1 0,2-2-1 0,-8 6 0 0,7-1 2 15,-2-6-1-15,-4 3 1 0,3 3-2 0,4-5 1 0,0-4-2 0,-8 4 0 0,5 2 0 16,2-6-2-16,-1-2-1 0,1 7-3 0,-1-10-4 0,7 5 0 0,-6-1-6 16,-2-4-2-16,8-1-4 0,-5-3-5 0,5 4-1 0,0-5 0 0,0-1 2 15,0-4 2-15,0 0 3 0,0 0 5 0,0 0 7 0,0 0 7 0,0 0 4 0,0 0 4 16,0-4 4-16,0-1 5 0,5 1 3 0,3-2 5 0,-8-3 8 0,6-7 3 15,1 6 3-15,-1-4-1 0,1-7 0 0,-1 3-2 0,2-1-3 0,-3-7-3 16,3 3 0-16,2-3 2 0,-1 4 3 0,3-9 2 0,-4 7 6 0,3-6 3 16,-3 6 1-16,4-1-1 0,2 1 4 0,-8 6 3 0,6-3 1 0,-3 2 3 0,1 4 0 15,-2 5 3-15,5-4-2 0,-5 4-2 0,-3 1-1 0,1 4-3 0,2-2-3 16,-3 4-3-16,2-3-5 0,-1 6-5 0,1 0-5 0,0 0-6 0,0 0-2 0,-2 6-3 16,3-6-2-16,-3 3-1 0,3 9-2 0,-2-8 0 0,-1 5-3 0,2 6 0 15,2 0-2-15,-4 0 1 0,1 4-1 0,1 2 1 0,7-3-1 0,-7 6 1 16,-2 1-1-16,1 5-2 0,7-2 0 0,-5-4 1 0,-3 6-1 0,2 1-2 15,5-7-1-15,-5 4 1 0,6-4-3 0,-5 0-6 0,3-3-10 0,-3 3-16 0,5-5-15 16,0 2-20-16,-8-2-22 0,11 1-26 0,-11-6-28 0,6 6-31 0,-4-5-32 16,2-2-30-16,3 2-44 0,-6 0-51 0,-6-6-79 0,6 7-89 0,2-7-33 15,-8 0-6-15,7 3 16 0,-7-9 29 0,0 3 36 0,-7 0 39 0,7-2 43 0,-8-4 47 16,2 0 43-16,0-4 48 0,-1 4 52 0,-7-6 61 0</inkml:trace>
  <inkml:trace contextRef="#ctx0" brushRef="#br0" timeOffset="821.28">15233 2623 0 0,'-7'0'20'0,"-5"0"133"16,4 0 72-16,3 0 49 0,-1 0 37 0,-2 0 31 0,1 0 27 0,2 0 29 0,5-4 28 0,0 4 27 0,0 0 28 0,0 0 26 0,0 0 31 0,0 0-94 0,0 0-161 0,0 0-78 0,0 0-31 0,0 0-16 0,0 0-9 16,0-5-7-16,0 5-5 0,0 0-9 0,5-4-8 0,-5 4-9 0,7-5-9 0,-7 5-13 0,8-4-16 0,-2 4-14 0,-1-6-18 0,3 0-12 0,-3 6-11 0,9-3-6 15,-7-3-2-15,6 6-4 0,1-6-4 0,-4 6-20 0,-2-4-23 0,13-1-29 16,-10 5-31-16,2-5-38 0,7 5-37 0,-6-4-43 0,4 4-43 0,-4 0-86 15,7 0-108-15,-3 0-61 0,-4 0-37 0,4 0-7 0,3-6 14 0,-2 6 28 0,1 0 37 16,-1-4 43-16,1-1 46 0,-1 5 52 0,2-10 53 0,-5 4 54 0,5 3 57 0,-2-8 78 16,1 7 91-16</inkml:trace>
  <inkml:trace contextRef="#ctx0" brushRef="#br0" timeOffset="1989.22">23434 1262 3 0,'0'-6'71'0,"0"3"44"0,0 3 35 0,0 0 32 0,0-6 32 0,0 6 28 0,0-6 25 0,0 6 26 0,0-4 21 0,0 4 25 0,0-5 23 0,0 5-21 16,0-6-47-16,0 6-37 0,0-4-33 0,0 4-23 0,-7-5-18 0,7 5-18 0,0-4-16 0,0 4-12 0,0 0-10 0,0 0-8 0,0-5-10 0,0 5-10 0,0-4-11 0,0 4-9 0,-9 0-14 0,9 0-10 0,0 0-9 15,0 0-10-15,-5 0-6 0,5 0-7 0,0 0-6 0,-6 0-5 0,-1 0-4 0,7 0-2 16,-5 4-1-16,5 1-4 0,-9-5-1 0,2 4 0 0,7 1 1 0,-5-1 1 15,5 2 2-15,-6 3 3 0,-1-3 0 0,7 3 5 0,-6-3 0 0,6 3 1 16,-8 1 1-16,8-1 0 0,-5 2-2 0,5-1 0 0,-7-1 0 0,7 0-3 16,0 1 1-16,-7 1-4 0,7 2-3 0,0-2-2 0,0-1-2 0,0-1-1 0,0 0-3 15,0 1 2-15,0 1-1 0,0-2 2 0,0 1 3 0,7-5 4 0,-7 4 4 16,7-5 5-16,-7 8 10 0,5-8 8 0,3 1 13 0,-2-1 8 0,-6 2 16 16,13-6 9-16,-8 5 11 0,2-5 6 0,7 0 6 0,-7-5 4 0,4 5 2 15,-2-6 4-15,3 2 3 0,-6-1-1 0,7 1-3 0,-5-8-3 0,-3 8-7 16,2-5-7-16,0 4-10 0,-2-5-8 0,3 1-7 0,-1-2-7 0,-2 1-4 0,-5 1-4 15,8 0-6-15,-8-1-6 0,6-1-6 0,-6-2-4 0,0 2-5 0,0-4-3 16,0 6-8-16,0-5-1 0,0 3-3 0,0 2-6 0,-6-1 0 0,6 1-5 16,-8 3-4-16,8-3-4 0,-5 3-3 0,-2 2-6 0,-1-1 0 0,3 5-4 0,-2-6-1 15,0 6-4-15,2-4-2 0,-8 4-1 0,5 0-1 0,2 0-2 0,-6 4 1 16,3-4 1-16,4 6 2 0,-1-1 3 0,-6 5 3 0,3-4 1 16,2 3 4-16,-4-5-1 0,4 11 6 0,1-10-1 0,-2 10 2 0,3-5 3 0,-2-1 0 0,0 0 1 15,2 1-1-15,5 1 1 0,-7-1-2 0,7-1-1 0,0 0-2 0,-8 1 0 16,8-5 0-16,0 4-3 0,0-3 0 0,0-2 1 0,8 7-1 0,-8-7 2 15,0 5 2-15,7-3 4 0,-2-1-1 0,2-1 4 0,0 1 2 0,-2-1 0 0,9-4 4 16,-7 7 1-16,4-7 4 0,-4 5-1 0,7-5 0 0,-7 0-6 16,4 0-7-16,-2 0-17 0,-2 0-19 0,-2 0-23 0,1 0-23 0,2-5-28 0,-8 5-30 15,5 0-36-15,-5 0-36 0,8-7-76 0,-8 7-90 0,0 0-81 0,0-4-78 0,0 4-21 16,0-9 4-16,0 4 24 0,-8-1 31 0,8-3 36 0,-5 0 41 0,-3 3 45 16,2-4 46-16,1 1 51 0,-11 0 55 0,11-1 72 0,-8-1 77 0</inkml:trace>
  <inkml:trace contextRef="#ctx0" brushRef="#br0" timeOffset="3031.63">23355 1993 0 0,'0'-4'7'0,"0"-1"117"0,0-5 69 0,0 5 49 0,0 1 42 0,0-5 35 0,0 3 33 0,0 0 28 15,0-3 27-15,0 3 23 0,0 2 22 0,0 4 18 0,0-5 19 0,0 5-90 0,0 0-150 0,0 0-79 0,0 0-46 0,0 0-23 0,0 0-11 0,0 0-7 0,0 0-1 0,0 0-2 0,0 5-1 0,0 5-3 0,0-4-3 0,0-3-1 0,0 9 0 0,0-3-1 0,0 0 2 0,0 6 1 16,0 1 0-16,-8-7-2 0,8 4-7 0,0 2-11 0,0 0-12 0,0 4-10 16,-5-4-6-16,5 6-9 0,0-3-1 0,0 2-6 0,0-4-4 0,-7 6-5 0,7-2-2 15,0 1-3-15,0-2-1 0,0 0 0 0,7 5-1 0,-7-9-1 0,0 6-1 16,5-2 0-16,-5-5-2 0,0 2-5 0,8-1-4 0,-8-8-9 15,6 8-8-15,-6-3-7 0,7-3-9 0,-7 0-9 0,6-3-12 0,-6 3-8 0,0-5-15 0,5 1-10 16,-5 1-11-16,0-6-8 0,0 0-8 0,0 4 0 0,0-4 2 0,0 0 6 16,0 0 6-16,0 0-3 0,0 0-13 0,0 0-14 0,0 0-22 0,0 0-15 15,0-4-18-15,0-2-11 0,0 1-6 0,0 1-1 0,0-5 3 0,0 3-3 0,0-3-6 16,0 0-2-16,-5-3-1 0,5-3 13 0,-6 8 19 0,6-8 27 0,0-1 30 0,-7-4 29 16,7 7 29-16,0-8 25 0,-6 2 19 0,6-1 23 0,0 1 22 0,-8 0 27 15,8-2 36-15,-5 1 30 0,5 2 33 0,-7-2 24 0,7 6 20 0,-7-5 20 0,7 4 14 16,0 0 14-16,-5 0 15 15,5 6 13-15,-7-7 7 0,7 7 5 0,0-2-5 0,0 2-12 0,0-1-16 0,0 1-22 0,0-1-20 0,7 5-11 16,-7-5-14-16,5 5-5 0,-5-4-9 0,7 5-5 0,0-8-9 0,-2 9-6 0,3-3-2 16,-2 0-5-16,1 2-7 0,4-1-6 0,-4 1-5 0,7-1-5 0,-7 1-5 0,4 4-5 15,-2-6-5-15,3 6-6 0,2-6-7 0,-9 6-6 0,8 0-10 16,1-3-7-16,-1 3-6 0,-1 3-7 0,2-3-5 0,-1 0-4 0,0 6-4 0,5 0-4 16,-4-2-1-16,-1 1-3 0,1-1-6 0,-2 5-3 0,1-3-1 15,-7 3-3-15,7 3-2 16,3-3-1-16,-11 0-1 0,0 1-1 0,3 5 1 0,-3-6-2 0,3 1 1 0,-2 4 0 0,1 1-1 0,-7-5-1 0,0 5-2 0,6 0-4 0,-6-6-2 15,-6 7-4-15,6-7-6 0,0 6-2 0,-7-6-7 0,1 0-2 0,-2 3-5 16,3 1-3-16,-3-4-6 0,3 2-5 0,0-7-3 0,-11 8-2 0,11-3-1 0,-9-4 2 16,9 3 2-16,-8-2 1 0,6-1 6 0,-7-1 2 0,8 1 3 0,-6 1 1 15,3-2 1-15,4 2 3 0,-2-6 3 0,1 5 3 0,0-5 5 0,-1 4 4 16,7-4 2 0,-8 0 6-16,3 0 3 0,5 0 2 0,0 0 3 0,0 0-1 0,0 0-2 0,0 0-2 0,0 0-3 0,0 0-4 0,0 0-4 0,0 0-1 15,0 0-3-15,0 0 0 0,0 0 2 0,5-4 3 0,3 4 5 0,-8 0 6 0,7 0 9 16,-1 0 9-16,7 0 10 15,-8 0 11-15,9 0 11 0,-7 0 13 0,6 4 10 0,1-4 7 0,-1 5 5 0,-2-1 4 0,2 2 1 0,3-2-6 0,-6 7-5 0,3-8-10 16,1 9-9-16,-7-3-8 0,6 1-7 0,-7-1-4 0,2-4-6 16,-3 11-3-16,2-7-4 0,-7 0-2 0,6 1-1 15,-6 4 0-15,0-4-3 0,0 1 2 0,-6 3 2 0,6-5-7 0,-7 6-4 0,2-4-10 0,-3-1-4 0,2 3-11 16,-7-2-7-16,0 4-9 16,0-6-9-16,0 1-8 0,-1-1-11 0,-6 6-13 0,1-6-14 0,7 3-16 15,-8-3-20-15,-6-5-20 0,7 5-18 0,-1 3-22 0,-6-9-26 16,-1 8-52-16,1-7-66 0,-1 2-64 0,-5-2-62 0,1 1-16 0,-1-1 4 15,-7-4 18-15,0 5 23 0,-1-5 32 0,-7 0 34 0,3 0 39 0,-2-5 41 0,2 5 43 16,-4-4 46-16,-5-1 62 0,3-5 72 0</inkml:trace>
  <inkml:trace contextRef="#ctx0" brushRef="#br0" timeOffset="3900.97">15761 1573 82 0,'6'6'142'0,"-6"-6"26"15,5 0 12-15,-5 0 14 0,8 5 15 0,-8-5 21 0,0 0 26 0,8 0 23 0,-8 0 24 0,5 0 17 0,-5 0 18 0,8 4-65 0,-3-4-110 0,0 0-51 0,4 0-19 0,-4 0 8 0,8 0 21 0,1 0 8 0,-2 6 3 0,-4-6-6 16,11 0-15-16,-7 0-10 0,7 0-7 0,2 0-6 0,-2 0-1 0,2 0-3 0,3-6-2 0,3 6-3 0,1 0 0 0,4-4-3 15,-9 4-4-15,17-5-1 0,-6 5-2 0,3-6 0 0,2 3-2 0,0-4 0 16,9 4 1-16,-4-3-3 0,2-3-4 0,7 3 0 0,-2 1 0 0,8-4-4 16,1-1-2-16,-4 0-3 0,10 1-3 0,-1-2-3 0,9 2 0 0,-3 0-6 0,0-7-5 15,6 7-3-15,10-6-4 0,-11 6-2 0,9-7-2 0,-1 7 0 0,8 0-3 16,0-6-3-16,-1 6 0 0,-1-1 0 0,8-5 0 0,0 4 2 0,1 2 2 16,-4-1 0-16,10 0-1 0,0 1 0 0,-2 4-1 0,3-5 3 0,-3 1-1 15,1 3 0-15,2-3-6 0,-3 3 1 0,2 2-4 0,5-1 2 0,-4-5-2 0,-3 5-4 16,-1 5-9-16,4-4-1 0,4-1 3 0,-4 5 0 0,-9 0 3 15,6-4-1-15,2 4-5 0,0 0 2 0,-2 0 1 0,-5 0 3 0,7 4 4 0,-8-4-1 16,0 0-4-16,1 5 1 0,0-5 1 0,-1 4 5 0,1-4 0 0,-7 5-1 16,1-5-3-16,-2 4-1 0,2 2 4 0,-7-6 0 0,7 5-1 0,-16-5 1 0,11 0-1 15,-11 4-1-15,3-4 0 0,-8 0-1 0,1 0 0 0,1 0-2 0,-9 0-2 16,1 0-2-16,1-4 1 0,-3 4-1 0,-3 0 1 0,-9 0-1 0,9-5 1 0,-10 5-3 16,-2 0-2-16,4-6 1 0,-7 6-1 0,-6 0-1 0,1 0 2 0,5-4 1 15,-6 4-1-15,-6 0-2 0,6 0 1 0,-7 0-1 0,7 0-1 0,-6 0 1 16,-1 0-1-16,2 0 0 0,-2 0 2 0,-1 0-1 0,-4 0 2 15,-1 0-1-15,1 0 0 0,-8 0 0 0,1 4 1 0,-1-4-1 0,1 0 2 0,-8 6-1 0,0-6-3 16,2 0 1-16,-7 0 1 0,-1 5 6 0,-6-5 4 0,0 0 4 0,7 0 4 16,-7 0-1-16,0 0 1 0,0 0-1 0,0 0-4 0,-7 0 1 0,7 0-5 0,-6 0-3 15,-1 4-7-15,2-4-7 0,-4 0-10 0,4 0-16 0,-8 0-15 0,7 6-18 16,-9-6-21-16,4 0-20 0,3 0-21 16,-4 0-21-16,-1 0-23 0,-1 6-21 0,-4-6-19 0,4 0-48 0,2 0-55 0,-8 3-75 0,-1-3-77 0,3 0-26 0,-3 6 4 15,2-6 18-15,-6 0 28 0,6 0 32 0,-8 0 36 0,-1 0 37 0,4-6 39 16,-2 6 41-16,0-3 41 0,-6-3 58 0,5 6 65 0</inkml:trace>
  <inkml:trace contextRef="#ctx0" brushRef="#br0" timeOffset="4721.09">19335 2522 1 0,'-5'-6'54'0,"5"6"32"0,-7-5 28 0,0 5 32 0,7 0 35 0,-5-4 33 0,5 4 31 0,-8-6 26 0,3 3 24 0,5 3 24 16,0-6 23-16,-8 2-20 0,8 4-42 0,0-5-22 0,0-1-2 0,0 6-11 0,-6-4-11 0,6-2-24 0,0 6-29 0,0-5-25 0,0 5-19 0,0-4-16 0,0 4-14 0,0-5-11 0,0 5-11 0,0 0-14 0,6-4-14 0,-6-2-12 0,0 6-11 15,0 0-8-15,0-4-12 0,8 4-3 0,-8 0-7 0,0 0 0 0,0 0-3 0,0-5-2 16,0 5 0-16,0 0-2 0,0 0-3 0,0 0-1 15,0 0-3-15,0 0 0 0,0 0 1 0,0 0 2 0,0 0 5 0,5 5 4 0,-5-5 5 0,0 0 5 16,0 4 3-16,-5 2 5 0,5-2 2 0,0-4 3 0,-8 5 3 0,8-1 4 0,-6 1-2 16,6 1 3-16,-7-2-1 0,2 2-1 0,-4 3-1 0,4-3-4 0,-2-6-5 15,1 3-3-15,1 3-4 0,-11-2-1 0,11 1-2 0,-3 1-3 16,-3-3 2-16,3 3 1 0,-4-6 1 16,6 6-1-16,-8-6-1 0,7 4-4 0,-6-4-5 0,2 0-1 0,3 0 0 0,-5-4-1 0,0 4-1 0,8-6-1 0,-9 6 1 0,7-6-1 15,1 3 3-15,-7-3-2 0,5-3-3 0,3 3 2 0,-3 3 1 0,3-7 6 16,-3 5 2-16,2-5 2 0,6-1 3 0,-5 2 2 0,5-1 5 0,0 1 0 15,-7 0 4-15,7-7-1 0,0 5 0 0,0 4 0 0,7-8 0 0,-7 3 0 16,5 3-3-16,-5 0 3 0,6-1-1 0,2 1 3 0,-3-3 0 0,3 3 2 0,5 0 4 31,-7-1 1-31,7 5 1 0,0-4 2 0,0-1 2 0,0 4 0 0,0 1-1 16,0 1-1-16,6-1 2 0,-6 5-2 0,1-6-3 0,6 6-3 0,-9 0-4 0,2 0-4 16,8 6-7-16,-8-1-5 0,1-1-3 0,4 7-3 0,-5-1-2 15,0-1-1-15,1 6 2 0,-2 0 1 0,-4 0 1 0,-3-2 5 0,2 7 0 0,0 0 2 16,-2-2-1-16,-5 2 1 0,0 1 3 0,0-2 0 0,-5 6-2 0,5-7-1 15,-7 6-2-15,0-3-3 0,-6-2-5 0,6 5-4 0,-5-3-5 0,0-2-4 16,-1 1-4-16,-1-1-3 0,2 0-2 0,-2 2-3 0,1-8-2 0,-1 2-2 16,7-1 0-16,-6 2 3 0,2-7 2 0,3 6 1 0,-4-6 4 0,6-3 2 0,-2 4 5 15,2-5-1-15,-1 4 2 0,2-5 3 0,-3 2 5 0,8-6 1 0,-6 5 4 16,6-1 3-16,0-4 2 0,0 0-1 0,0 0 1 0,0 0 1 0,0 0-1 16,0 0-1-16,0 0-2 0,0 0-3 0,0 0-4 0,0 0-1 0,0 0-3 0,0 0-4 15,0 0-1-15,6-4-2 0,-6 4-2 0,8-5-2 0,-8-1 2 0,5 6 2 16,2-4 2-16,-1-1 6 0,8 1 5 0,-7-1 4 0,-2-5 4 0,9 10 4 15,-1-9 2-15,-1 3-1 0,2 0 2 0,-1 6 1 0,1-4-1 0,-2-1 0 16,2 0-3-16,4 5-15 0,-4 0-18 0,6-4-28 0,-8 4-27 0,0 0-37 0,9 0-39 16,-3 0-58-16,-4 4-69 0,4-4-89 0,-2 0-90 0,3 5-38 0,-6-5-7 0,-1 5 5 15,2-5 16-15,-1 4 29 0,0-4 33 0,-7 0 42 0,7 0 44 0,-6-4 48 16,-1 4 52-16,1-5 65 0,-1 0 68 0</inkml:trace>
  <inkml:trace contextRef="#ctx0" brushRef="#br0" timeOffset="4973.79">19735 2394 0 0,'5'-14'35'0,"-5"-2"150"0,0 7 77 0,5-6 52 0,-5 2 41 16,0-2 34-16,0 0 29 0,8 5 29 0,-8-4 27 0,6 4 26 0,1-1 23 0,-7 2 26 0,6-1 25 0,-6 1-116 0,0 3-192 0,7-4-89 0,-7 5-38 0,6 1-18 0,-6 4-6 0,0-5-9 0,0 5-8 0,0 0-9 0,0 0-11 0,0 0-12 16,0 0-7-16,0 0-10 0,0 0-5 0,0 5-10 0,8-1-11 0,-8 1-9 0,0 2-4 15,0 2-5-15,0 4-4 0,0-2 2 0,0 4 1 0,0 4 2 16,0 0 3-16,0 2 2 0,0-3 4 0,0 2-4 0,0 5 1 0,0-6-4 15,0 5-4-15,0 1-10 0,0-1-13 0,0-3-14 0,0 3-14 0,0-5-17 0,0 5-17 0,0-3-15 16,5-2-13-16,-5-1-22 0,8-3-22 0,-8 6-22 0,5-8-24 0,0 2-21 16,-5-4-19-16,9-1-24 0,-4 3-23 0,-5-2-41 0,7-7-50 0,1 7-39 15,-8-8-37-15,6 3-4 0,-6 0 15 0,6-6 25 0,-6 0 34 0,7 0 35 0,-7 0 34 16,5-6 35-16,-5 6 37 0,7-9 42 0,-7 3 45 0,0-3 55 0,9-2 71 0</inkml:trace>
  <inkml:trace contextRef="#ctx0" brushRef="#br0" timeOffset="5289.35">19929 2467 0 0,'6'-14'19'0,"-6"0"133"0,5 3 71 15,-5-4 54-15,0 0 44 0,8 8 39 0,-8-4 35 0,0-5 32 0,0 7 32 0,0 0 29 16,0-1 26-16,0 1 27 0,0 4 26 0,-8-5-99 16,8 4-167-16,0 1-84 0,0 5-37 0,0 0-25 0,0-4-22 0,0 4-15 0,0 0-18 0,0 0-19 15,-5-6-16-15,5 6-18 0,0 0-15 0,-6 6-15 0,-1-6-13 0,7 4-12 0,-5 1-8 16,-4 1-10-16,4-3-7 0,-2 4-5 0,1 2-3 0,1 0 2 0,-4-3-1 16,2 3 5-16,2 0 5 0,-2 3 7 0,1-3 3 0,0 0 7 0,-2 1 2 15,8-1 0-15,-7 3 1 0,2-3 3 0,5 0 1 0,-9 1 1 0,4-5-1 0,5 4-1 16,0-3 0-16,-5 4 0 0,5-5-3 0,-8-1-1 0,8 5-1 0,0-3-3 15,0-2-4-15,0 1 1 0,0 1-2 0,0-6 1 0,0 3-2 0,0 3 3 16,0 0 1-16,0-2 5 0,0 1 0 0,8-1 2 0,-8 2 1 0,0 3 2 16,5-4 1-16,-5-1 3 0,5 8 3 0,-5-9 2 0,9 9 0 0,-9-3 2 15,5-5 0-15,2 5-2 0,1 3 0 0,-8-9 0 0,6 8-4 0,0-1 4 0,1-1-2 16,-2-5 3-16,2 7 1 0,7-2-10 0,-8 1-13 0,1-4-18 0,-2 3-18 16,9 0-26-16,-7 1-27 0,4-5-31 0,-3 1-32 0,5 3-65 0,-7-3-80 15,7-2-77-15,-6 0-68 0,6 1-26 0,-6 0-4 0,0-5 17 16,-2 4 27-16,3-4 33 0,-3 0 34 0,-5 0 40 0,0-4 43 0,0 4 45 0,0-5 48 0,0 0 66 0,0 1 76 15</inkml:trace>
  <inkml:trace contextRef="#ctx0" brushRef="#br0" timeOffset="5937.41">19975 2458 0 0,'5'-5'23'0,"2"1"142"0,1-2 83 0,-3 2 53 0,-5-1 40 0,7-1 28 15,0 3 22-15,-7-9 24 0,5 8 23 0,3-1 27 0,-8-5 25 0,5 7 19 0,3-3 21 0,-8 1-109 0,6 5-180 16,-1-4-96-16,-5 4-52 15,7-6-23-15,-7 6-9 0,0 0 3 0,9 0 8 0,-9 0 2 0,0 6-5 0,5-6-6 0,-5 4-5 0,7 1-3 0,-7 4-4 16,6-5-6-16,-6 7-2 0,5-2-5 0,4 1-3 0,-9 1-2 0,7 3 1 0,-7 0-6 16,0-4-6-16,5 5-2 0,-5 0-7 0,0 3-1 0,6-2-3 0,-6-1-2 15,0-1-4-15,0 2-3 0,0-1-3 0,0 3-6 0,0-2-5 0,0-2-4 16,0-4-4-16,0 3-5 0,0 2-4 0,0-4-2 0,0-1-4 0,0-1-1 16,0-5-1-16,0 7 2 0,0-7 3 0,0 1 2 0,0-5 9 0,0 6 7 0,0-6 12 15,0 0 9-15,0 0 10 0,0 0 9 0,0 0 12 0,0 0 4 16,0 0 6-16,0 0 5 0,0 0 0 0,0 0-4 0,0-6-1 0,-6 6-3 0,6-5-4 0,-5 5-5 15,5-4-6-15,0-7-4 0,-7 7-8 0,7-5-7 0,0 3-8 0,0-4-6 16,0-5-5-16,0 6-1 16,0-6-4-16,0 0 1 0,0 0 1 0,7 2-2 0,-7-8-3 0,5 6 0 0,1-3-2 0,-6 3-2 0,7-4 1 0,-1 4 0 15,2 0 5-15,-1 0 1 0,-2 5 3 0,1 1 4 0,0 0 1 0,1-1 5 0,1 5 2 16,-3-1 3-16,3 3 3 0,-2-4 2 0,-1 7 3 0,3 0 1 0,5 0 2 16,-7 0 2-16,1 0-1 0,-2 7-2 0,3-4 2 0,-2 3-3 0,7-1-2 15,-6 5 0-15,0-1-1 0,0 0 1 0,-7 1-3 0,5 1 3 0,2 2 1 16,-7 2-3-16,6 0-5 0,-6 0-6 0,0-1-11 0,6 0-6 15,-6 7-11-15,0-6-8 0,0 4-11 0,0-4-6 0,-6 4-4 0,6-5-4 0,0 1-2 0,0-5 1 16,0 5 1-16,-6-6 2 0,6 1 6 0,0-5 8 0,0 1 9 0,0-3 14 16,0-3 11-16,0 6 14 0,0-6 14 0,-7 6 8 0,7-6 5 0,0 0 7 15,0 0 6-15,0 0 1 0,0 0 3 0,-5 0 0 0,-2-6-2 0,7 6 0 0,-7 0-3 16,7-6-4-16,-7 3-2 0,7-3-5 0,-6 1-3 0,-1 1-7 0,7-7-2 16,-6 7-5-16,6-5-2 0,0-1-4 0,0-1-3 0,-8 1-3 0,8 1-3 15,0-6-2-15,0 0-2 0,8 0-1 0,-8 2-3 0,0-8 0 0,6 6-2 16,-6-3 2-16,7 3 1 0,-1-4 3 0,1-2 6 15,0 8 3-15,0-2 5 0,-2 0 8 0,2 0 5 0,5 6 11 0,-4 0 4 0,-1-3 7 0,6 3 6 0,-7 3 3 16,7 2 7-16,-8 1 0 0,9-3 2 0,-7 6-3 0,6 0 0 0,0 0-5 16,0 0-2-16,-7 0-5 0,7 6-4 0,0-3-6 0,1-3-5 0,-9 10-3 0,10-5-6 15,-10 4-1-15,9 1-4 0,-9 1-1 0,3-1-1 0,-2 3-3 0,1-2 1 16,-1 4-2-16,-1-2-1 0,-5 8-2 16,7-6-1-16,-7 4 1 0,0-1 2 0,0 3-2 0,0-6 1 0,0 10-5 0,0-11-4 0,0 5-8 0,-7 0-11 0,7 2-14 15,0-8-12-15,-5 2-21 0,5 5-16 0,0-6-22 0,-6-4-23 0,6 6-27 16,0-7-31-16,0 1-32 0,0-1-33 0,-7 0-60 0,7 2-71 0,0-1-72 15,-6-1-68-15,6-3-17 0,-8 3 9 0,8-5 23 0,-5 1 31 0,-2 1 35 0,0-6 38 0,2 0 43 16,-3 0 45-16,1-6 48 0,2-3 48 0,-4 0 65 0,4 0 72 0</inkml:trace>
  <inkml:trace contextRef="#ctx0" brushRef="#br0" timeOffset="8309.7">23640 1290 17 0,'0'5'79'0,"-6"-5"23"0,6 6 14 0,0-6 9 0,0 4 5 0,0-4 2 0,0 0 4 0,0 0 4 0,-5 0 5 0,5 0 9 0,0 6 11 0,0-6-34 0,0 0-55 0,0 4-20 0,0 1 1 0,0-5 7 0,5 4 16 0,-5 1 16 0,0-5 17 0,6 6 13 0,-6-2 12 16,8 1 10-16,-8 1 4 0,0-6 5 0,5 3 0 0,2 4-4 0,2-4-6 0,-9 8-10 0,5-7-13 0,8 2-8 0,-8-2-8 16,3 7-6-16,5-8-4 0,-7 7-3 0,7-4-2 0,0-1-2 0,0 4-3 15,0-5-3-15,6 7-3 0,1-7-6 0,0 1-6 0,0 6-2 0,4-6-3 16,-3-1-4-16,13 1-3 0,-10-1-2 0,8-4-3 0,-4 6-1 0,10-6-1 0,-5 5 3 15,6-5-1-15,-7 0 1 0,14 0 1 0,-7 0 0 0,6 0 0 0,2-5-1 16,-2 5 0-16,2 0-2 0,4-6-2 0,0 2-3 0,8 4-2 0,-6-5-3 0,5 1-5 16,2-1-3-16,3-2-3 0,-2 3-2 0,2-1-2 0,3 1-1 0,-1-7 0 15,6 7-3-15,-4-5-3 0,4 4 0 0,0-1-6 0,8-4-2 0,-8 7-2 16,0-3 0-16,8 1 1 0,-3 1 1 0,3-2 0 0,1-3-1 0,-2 3-2 0,-1 6-2 16,1-3-4-16,1-4 0 0,-2 4-2 0,7 3 2 0,-4-6 1 0,-2 6 0 15,-1-5 2-15,9 5-2 0,-7 0-2 0,-8 0 0 0,6-4-5 0,1 4 3 16,-6 0 1-16,7 0 2 0,-8 0-1 0,0 0 3 0,0 0 2 0,0 0 1 0,-4 0 1 15,6 0 1-15,-3 0 1 0,-6 0 1 0,2 0 3 0,6 0 1 16,-7 0-3-16,1 0 2 0,-3-6-1 0,-3 6-1 0,6 0 1 0,-8-5-3 0,0 5 0 16,1-4-1-16,1 4-2 0,-10-5 1 0,10 5 1 0,-8 0-3 0,-1-4-1 15,1-2-2-15,-4 6-1 0,-4-4 1 0,2 4 0 16,-7 0-2-16,6-6 0 0,-6 6-2 0,0-5 1 0,1 5 0 0,0-4 1 0,-9 4 0 0,9 0-2 0,-1 0 1 16,-8-5 1-16,1 5 2 0,3 0 1 0,-3 0 0 0,1-6-3 0,-1 6 3 15,-5 0-1-15,5 0 2 0,-1-4-1 0,-5 4-1 0,8 0-2 0,-2-5-1 16,-6 5 1-16,6 0 0 0,2 0-1 0,-2-4 2 0,-7 4-2 0,7-6 2 0,1 6-1 15,1 0 1-15,-2-3-1 0,-4 3 0 0,4-6 1 0,-1 6 1 16,1-6-2-16,-5 6 1 0,-2-4-1 0,9 4-2 0,-10-5 0 0,5-1-1 16,-10 6 0-16,7-4-1 0,-8 4 1 0,9-5-1 0,-6 5-1 0,-3 0 1 0,1-4-2 0,-6 4 2 15,8 0-2-15,-2-5 0 0,1 5 0 0,-8 0 1 0,7-4 0 0,-5 4 1 16,4 0-1-16,-4 0 1 0,-1 0 1 0,8 0-2 0,-10 0 2 0,2 0 0 16,7 0-1-16,-6 0 1 0,4 0 0 0,-4 0 0 0,-2 0-3 0,9 0 2 15,-10 0-1-15,5 4 1 0,2-4 2 0,-4 0-2 0,4 0 4 0,-5 0-2 16,0 0-2-16,6 5 2 0,-4-5 0 0,4 0 0 0,-6 0 3 0,0 0-1 0,0 0 2 15,6 0 0-15,-6 0-2 0,1 4 1 0,-2-4-2 0,2 0 0 0,-1 0 0 16,-8 0 1-16,9 0-1 0,-1 0 1 0,-6 0 0 0,6 0 0 0,-7 0-1 0,1 0 2 16,-1 0-2-16,2 0 1 0,-3 0 1 0,8 0-1 0,-8 0 2 0,4 0 0 15,-4 0-2-15,2 0 2 0,6 0 0 0,-6 0-3 0,0 0-2 0,-2 0-4 16,9 0-6-16,-7 0-8 0,-1 0-4 0,-1 0-8 0,2 0-7 0,2 0-8 16,-4 0-8-16,2 0-5 0,-7 0-10 0,6 0-7 0,-6 0-12 0,0 0-7 15,0 0-9-15,0 0-7 0,0 0-10 0,0 0-11 16,0 0-10-16,0 0-20 0,0 0-20 0,0 0-42 0,0 0-54 0,0 0-68 0,0 0-71 0,0 0-23 0,-6-4 4 15,6 4 11-15,0 0 22 0,-7-5 26 0,7 1 28 0,-5 4 32 16,5-6 35-16,-9 0 38 0,9 3 41 0,0-3 58 0,-7-3 62 0</inkml:trace>
  <inkml:trace contextRef="#ctx0" brushRef="#br0" timeOffset="8768.39">31052 1080 0 0,'0'0'58'0,"0"-4"95"0,8 4 53 0,-8 0 40 0,5-6 32 0,-5 6 28 0,0 0 26 0,8-5 27 0,-8 5 27 0,0 0 29 0,0-4 25 0,0-1 3 0,7 5-11 0,-7-4-77 16,0 4-109-16,0 0-53 0,0 0-28 0,0-6-11 0,0 6-7 0,0 0-3 0,0 0-5 0,0 0-6 0,0 0-12 0,0 0-8 0,0 0-8 0,0 0-13 0,0 0-10 0,0 0-12 16,0 0-9-16,0 0-14 0,0 0-8 0,0 0-11 0,0 6-11 0,0-6-8 15,-7 0-9-15,7 4-5 0,-8-4-5 0,8 5-4 0,-5-1-3 0,5 1-4 0,-8-5-2 16,2 10 0-16,6-4-2 0,-5-1 0 0,5 5 5 0,-8-6 1 0,0 5 7 15,8 2 2-15,-5-2 3 0,5-3 1 0,-6 4-2 0,6-1 2 0,0 0-1 0,-7-3 2 16,7 3 0-16,0 0 2 0,0-3 1 0,0 4 1 16,0-5 2-16,7 4 1 15,-7-5 1-15,0 7 3 0,6-7 3 0,-6 2 2 0,5 0 5 0,-5-3 5 16,8 3 8-16,0-2 7 0,-3-4 8 0,1 5 9 0,7-5 7 0,-5 0 8 0,-1 0 6 16,5 0 6-16,-7 0 4 0,10 0 3 0,-10-5 4 0,3 5 4 15,3-4 2-15,-4-2 1 0,2 3-6 0,2-3-1 0,-4 0-6 0,-2 2-4 16,-5-7-5-16,9 7-6 0,-2-5-6 0,-2 0-6 0,-5-3-8 0,6 3-6 0,-6 0-6 15,7-6-7-15,-7 6-6 0,0-7-5 0,0 1-8 0,0 6-5 0,0-6-9 16,0 6-4-16,-7-1-8 0,7-1-7 0,-6 2-4 0,6 5-3 0,-5-5-5 16,-2 3-2-16,-2 0-1 0,4 3-1 0,5-3-4 0,-7 6-3 0,1 0-2 15,1-6-2-15,-4 6-2 0,2 0-4 0,2 0-1 0,-1 6-7 0,-7-6-4 0,5 6-11 16,1-6-9-16,2 3-16 0,-2 3-20 0,2 0-23 0,-2-3-27 0,-1 7-28 16,3-5-29-16,-9 4-51 0,9-3-61 0,-3 4-89 0,0-1-96 0,3 6-32 0,-1-6 0 15,-6 1 16-15,3 5 27 0,-3-6 36 0,6 6 40 0,-7-6 40 0,0 3 46 16,6-3 50-16,-5 6 49 0,-3-11 64 0,1 11 68 0</inkml:trace>
  <inkml:trace contextRef="#ctx0" brushRef="#br0" timeOffset="9588.34">31520 1780 0 0,'8'-6'3'16,"-8"0"110"-16,0 2 69 0,0-1 49 0,0 1 41 0,8-5 36 0,-8 3 34 0,0 0 31 0,0-3 30 0,0 3 29 0,0 2 30 0,0-1 24 0,0 5 23 0,0-4-79 0,0 4-139 0,0 0-74 0,0 0-43 0,0 0-27 0,0 0-22 0,0 0-22 0,0 0-19 15,0 0-22-15,0 0-19 0,0 0-14 0,0 0-9 0,0 0-5 0,0 0-4 0,0 4-3 16,0 1-1-16,0-1-1 0,0 8 0 0,0-3 3 0,0 1-1 0,0-1 7 0,5 0 4 0,-5 6 6 16,0 0 6-16,0 0 1 0,0 0-3 0,0 4-6 0,0-4-3 0,0 4-5 0,0 1-5 15,0-1-1-15,0 2-4 0,0-2-2 0,0-1 0 0,0 3-2 0,0-2-1 0,0 5 0 16,0-3 0-16,6-3-7 0,-6-3-9 0,0 6-11 0,0-2-12 0,0-5-16 15,8 2-20-15,-8 2-26 0,0-3-30 0,5-6-38 0,-5 7-42 0,0-7-69 16,7 6-82-16,-7-11-63 0,0 7-52 0,6-1-12 0,-6-5 9 0,0-1 19 0,0-4 28 16,0 0 31-16,0 0 38 0,0 0 41 0,0-4 45 0,7-1 49 0,-7-1 54 0,0-4 64 15,0 1 80-15</inkml:trace>
  <inkml:trace contextRef="#ctx0" brushRef="#br0" timeOffset="9849.02">31560 1843 0 0,'0'-5'40'0,"0"-1"116"15,0-4 64-15,0 5 48 16,-5 1 42-16,5-5 34 0,0 3 28 0,-8 2 29 0,8-1 26 0,0-1 28 0,8 3 24 0,-8-3 12 0,5 0 1 0,-5 2-88 16,7 4-142-16,-1-5-69 0,-6 5-33 0,7-4-22 0,0 4-17 0,0-5-7 0,-2 5-6 15,3 0-7-15,5 0-6 0,-7 5-3 0,-1-5-4 0,11 0-5 0,-11 4-4 16,8 1-6-16,-8-1-8 0,11 2-5 0,-5 3-6 0,2-3-4 0,0 3-6 0,0 1-3 16,-7 4-4-16,14-4-3 0,-6 5-5 0,-1-6-8 0,0 12-6 0,0-6-6 15,0 0-5-15,0 3-4 0,-7 1-2 0,6-3-3 16,2 2 0-16,-7 3-3 0,-1-2-2 0,8 1-2 0,-14-1-3 0,7 0-2 0,-7 1-1 0,5-4-2 15,-5 2 2-15,-5-3-5 0,5 0-7 0,-7 4-10 0,-1-10-12 0,-4 6-14 16,5 0-11-16,-7-4-13 0,2-3-16 16,-7 7-20-16,-1-4-19 0,1-1-24 0,-8-1-22 0,1-4-34 0,-8 5-37 0,11-6-88 0,-9 1-104 0,-3 4-42 0,-4-2-9 0,7-7 12 15,-7 5 23-15,7-5 24 0,-7 4 35 0,-1-4 35 0,1-4 39 0,0 4 40 16,-7-5 43-16,7-2 49 0,-5 4 57 0</inkml:trace>
  <inkml:trace contextRef="#ctx0" brushRef="#br0" timeOffset="10329.66">28142 1843 0 0,'6'-5'16'31,"-6"-1"111"-31,0-4 64 0,0 5 51 0,0-4 43 0,0 5 41 0,0-6 36 0,0 5 35 0,0-4 33 0,0 3 33 0,0-4 29 0,7 5 20 0,-7-4 12 0,0 5-77 0,5-2-127 0,-5-3-70 0,8 3-40 0,-8 0-31 0,0 2-27 0,6 4-25 0,-6-5-22 0,0 5-19 0,0 0-20 16,0 0-17-16,0 0-15 0,0 0-12 0,0 0-11 0,0 0-5 0,5 5-2 0,-5-1-2 0,0 2 0 0,0 3 0 0,8 3 2 16,-8-3 3-16,0 4 3 0,0 2 4 0,0 0 3 0,0 0 4 0,0 4 1 15,0-4 1-15,0 4 0 0,0 1-4 0,0 1-5 0,0-3-3 0,0 1-3 0,0 2-2 16,0-2-3-16,0 2 0 0,0-3-2 0,0 1-1 0,0 2-1 0,7-3-3 15,-7 3-7-15,0-6-14 0,0 4-15 0,0-1-22 0,6 3-19 0,-6-8-25 16,8 7-27-16,-8-4-32 0,0 3-32 0,5-5-49 0,-5-4-63 0,5 5-84 16,-5 0-95-16,9-6-34 0,-4 0-3 0,2-2 18 0,-7 2 27 0,6-9 35 0,1 5 36 15,0-5 42-15,-7 0 43 0,7 0 45 0,-2-5 48 0,3 5 58 0,-3-9 65 0</inkml:trace>
  <inkml:trace contextRef="#ctx0" brushRef="#br0" timeOffset="10692.54">28734 1892 0 0,'6'-6'40'0,"7"-3"155"0,-5-2 88 0,-3 1 62 0,2 1 43 16,-1 5 37-16,-6-7 30 0,0 1 27 0,6 5 27 0,-6 1 23 0,0-5 26 16,0 3 22-16,0 6 24 0,0 0-125 0,0 0-208 0,0 0-107 0,0 0-56 15,0 0-31-15,-6-4-14 0,6 4-12 0,0 4-8 0,-6-4-4 0,6 6-7 0,-7-2-7 16,2 1-7-16,-3-1-6 0,2 1-9 0,-1 5-6 0,1 1-10 0,-1 2-3 16,2-3-5-16,-4 1 1 0,4 4 3 0,0 0 3 0,-3-2 3 0,3 2 0 15,-3 0 1-15,0 4 0 0,3-4 1 0,-1 6 2 0,-2-3-1 0,8 1 3 16,-5 2-2-16,5-3 0 0,0 3 2 0,0 3-3 0,0-5 1 0,0-4-1 0,5 4 0 15,-5 1-2-15,8-4 1 0,-2 2 3 0,-1-3 0 0,11 0 1 0,-11-5 1 16,8-1 2-16,1 6 2 0,-9-11 3 0,8 7 4 0,0-8 4 0,0 9 11 16,6-12 9-16,-4 4 11 0,-1-4 12 0,-4-4 15 0,11 4 10 0,-8-5 10 0,0-2 11 15,0-2 8-15,0 0 8 0,1-1 8 0,-9 1 6 0,8-6 2 0,-7 0 0 16,2 0-5-16,-3 0-6 0,-5 0-11 0,7-4-40 0,-7 1-70 0,0-3 0 16,0-3 0-16,-7-1 0 0,2 1 0 0,-3-1 0 0,2 1 0 0,-7-6 0 15,1 2 0-15,-2 4 0 0,-5-6 0 0,-1 5 0 0,1 1 0 0,1 5-53 16,-11-2-50-16,5 3-14 0,-3 3-9 0,1 0-15 0,-8 5-19 0,2 5-15 15,1 1-14-15,-1-1-18 0,-2 5-17 0,-5 5-22 0,7-5-25 0,-2 4-49 16,2 5-58-16,0 3-75 0,6-3-79 0,-5 0-21 0,4 6 7 0,1 0 26 0,5 0 30 16,-6-2 36-16,9 2 38 0,-3 0 41 0,2 0 42 0,1 0 47 0,4-2 50 15,-6 2 64-15,1 1 69 0</inkml:trace>
  <inkml:trace contextRef="#ctx0" brushRef="#br0" timeOffset="14019.62">29208 1944 0 0,'0'-3'72'0,"9"-3"55"0,-9 0 40 0,0 2 36 0,0-1 30 16,0 1 29-16,0-1 30 0,0 1 28 0,0-8 28 0,0 9 27 0,-9-3 29 0,9-3-15 0,0 3-41 0,0 1-46 0,0 1-52 0,-5-2-33 0,5 3-20 0,0-3-15 0,0 6-9 0,0-4-14 0,0 4-12 15,0 0-16-15,0-5-19 0,0 5-16 0,0 0-20 0,0 0-18 0,0 0-15 16,0 0-15-16,0 0-13 0,0 0-16 0,0 0-13 0,0 0-13 0,0 0-11 15,0 0-5-15,0 0-1 0,0 0 9 0,0 0 13 0,0 5 12 0,5-1 11 0,-5 2 11 16,0 3 5-16,0-5 11 0,0 7 6 0,9-2 7 0,-9 0 5 0,0 7 8 16,0-7 4-16,0 6 2 0,0 0-3 0,0 0-6 0,0-2-13 0,0 2-8 0,0 0-8 15,-9 0-5-15,9 0-6 0,0 0-5 0,0 0-6 0,-5-2-14 0,5 2-12 16,0 1-19-16,0-2-19 0,0-1-19 0,0 2-23 0,-7-3-23 0,7 1-24 16,0 2-32-16,0-6-37 0,0 3-60 0,0-3-67 0,0 0-59 0,0 1-51 15,0-1-10-15,0 2 13 0,0-7 26 0,7 2 27 0,-7-6 33 0,0 5 37 0,0-5 35 16,0 0 37-16,5-5 46 0,4-1 47 0,-9 2 57 0,7-7 75 0</inkml:trace>
  <inkml:trace contextRef="#ctx0" brushRef="#br0" timeOffset="14335.59">29464 1907 0 0,'5'0'39'0,"-5"-6"101"0,8 6 54 0,-8-6 42 16,5 6 34-16,-5 0 29 0,0 0 29 0,0 0 25 0,0-3 24 0,0 3 21 15,0 0 19-15,0 0-1 0,0 0-15 0,-5-6-83 0,5 6-121 0,0 0-65 0,0 0-33 16,-8 0-25-16,3 6-11 0,-3-6-15 0,8 3-9 0,-6 3-10 0,-6 0-9 15,4 3-7-15,2-5-8 0,-7 5-1 0,1-3-3 0,3 3-1 0,-2 3-2 0,-1-8 0 16,-2 5 0-16,1 0-1 0,0 2 0 0,5-1-1 0,-3-1-2 0,-2 1-1 16,6-5 1-16,-6 4 1 0,6 1 0 0,0 1-1 0,-6-7 0 15,8 7 1-15,-3-3 0 0,2 3-1 0,1-7 0 0,-2 7 1 0,7-8-3 0,-9 4-3 16,4 2 1-16,5-4 0 0,0-1-5 0,-7-4 1 0,7 0-3 0,0 6 2 16,0-6 2-16,7 3 5 0,-7 3 5 0,0-6 6 0,0 5 9 0,5-5 6 0,4 0 8 15,-9 4 8-15,7 2 5 0,-2-6 5 0,1 6 5 0,2-6 2 0,-3 4 3 16,8 1-2-16,-6-5-2 0,5 4-4 0,3 1-5 0,-10-1-6 0,9 2-7 0,-1-1-5 15,0 4-6-15,0-2-5 0,-8 2-3 0,9-4-12 16,-1 3-15-16,1 3-21 0,-7-2-21 0,6 1-25 0,-8 1-28 0,9-2-57 0,-7 1-73 0,-2-1-81 16,1-3-79-16,7 4-32 0,-13-1-10 0,8 0 5 15,-3-3 12-15,-5-3 23 0,8 3 30 0,-8-6 35 0,0 5 37 0,0-5 42 0,0 0 46 0,0 0 62 0,0 0 69 16</inkml:trace>
  <inkml:trace contextRef="#ctx0" brushRef="#br0" timeOffset="15014.65">29640 2102 0 0,'6'-11'4'0,"-6"1"109"0,0 1 66 0,7 0 46 16,-7 3 37-16,0-4 37 0,0 5 33 0,0-5 32 0,0 5 29 0,0 1 28 0,0 4 27 0,0-5 24 15,0 1 23-15,0 4-78 0,0-6-138 0,0 6-69 0,0 0-37 0,0-3-24 16,0 3-21-16,0 0-20 0,0 0-21 0,0 0-18 0,0 0-21 0,0 0-19 16,0 0-17-16,0 0-20 0,0 0-13 0,0 0-13 0,0 0-6 0,0 0-4 15,0 0-1-15,0 3 4 0,6 3 6 0,-6-2 5 0,0 1 7 0,0 4 4 0,5-3 8 16,-5 3 8-16,7 1 7 0,-7 1 7 0,9 2 9 0,-9-3 2 0,0 4 3 15,5 2-1-15,-5-1-3 0,0-1-2 0,0 2-5 0,6-3-2 0,-6 2-3 16,0-6-3-16,0 6 0 0,0-4-2 0,0-3 2 0,7 3 0 0,-7-2 0 0,0-3 4 16,0-2-1-16,0-4 7 0,0 6 2 0,0-6 5 0,0 0 4 0,0 0 4 15,0 0 2-15,0 0 6 0,0 0 5 0,0 0 8 16,0 0 4-16,0 0 5 0,0 0 1 0,0 0-2 0,0 0 0 0,0 0-5 0,0-6-3 0,-7 2-3 16,7-2-5-16,0 1-4 0,0 1-3 0,0-7-4 0,7 3-7 0,-7 3-9 15,0-4-8-15,0-3-6 0,0 3-1 0,0-6-5 0,0 6 2 0,5-7-3 0,-5 7 0 16,9-6 1-16,-9 2-6 0,7-2-1 0,-7 0-1 0,5 0 0 0,1 0-4 15,0 0 1-15,1 0-2 0,1 2-3 0,-3 4 1 0,2-7-4 0,0 5-3 0,-2 7-1 16,2-5-2-16,1 4 0 0,-3 1-3 0,2-2-2 0,0 6-1 0,-7-6-1 16,5 6 0-16,3 0 0 0,0 6-2 0,-8-6 3 0,5 6 0 0,1-6 4 15,1 9 6-15,-2-5 4 0,-5 5 4 0,9-3 3 0,-4 3 3 0,2 6 5 0,-7-5 4 16,6 4 2-16,-6 1 4 0,5-5 2 0,-5 5 3 0,8 0 3 0,-8 0 0 16,0 0 1-16,0-2-3 0,8 2-4 0,-8 0 1 0,0 0 1 0,0-6-2 15,0 6 0-15,0-6-1 0,0 1 0 0,0 1-1 0,0-7 1 0,0 0-1 16,0 7 1-16,0-7 0 0,0-4 4 0,0 5 4 0,0-5 3 0,0 0 8 0,0 0 5 15,-8 0 8-15,8 0 7 16,0 0 6-16,0 0 6 0,0 0 1 0,0 0 2 0,0 0 0 0,0 0 1 0,0-5-3 0,0 1 0 0,0-1-4 0,-8-5-2 16,8 6-6-16,0-1-6 0,0-4-7 0,-5-3-9 0,5 3-8 0,0-1-5 15,0 1-3-15,0 0-2 0,-6-7-2 0,6 5-3 0,6-2-2 0,-6 4-4 0,0-6-3 16,0 0-2-16,5 0-2 0,-5 0-3 0,8 0 0 0,0 5 0 16,-3-4-2-16,2 1 5 0,-7 1 1 15,7 3 1-15,-2-1 2 0,3 5 3 0,-1-4-1 0,-2 5 2 0,2-2 1 0,0 0 0 0,-2 6 2 0,3 0-2 16,-3-3-3-16,3 3-1 0,-2 3-2 0,7-3 0 0,-6 6 3 0,-1 0 4 0,1-2 3 0,-1 1 3 15,-1 4 0-15,11 1 5 0,-11 5 2 0,3-6 3 0,3 6 0 16,-3 0 3-16,-3 4 7 0,2-4 1 0,7 4 4 0,-8 2-2 0,1-3-3 0,-2 2-4 16,-5 0-5-16,9 4 0 0,-9-3-4 0,5 1 2 0,-5-2-5 0,0 1 0 15,0-2-4-15,0-4-11 0,0 4-15 0,-5-4-18 0,5-1-20 0,-9 2-25 16,9-7-23-16,-5 4-32 0,-2-2-33 0,1-2-46 0,-8 1-47 0,7 1-108 0,2-1-127 16,-9-1-56-1,9-5-14-15,-8 1 13 0,6 5 24 0,-7-10 33 0,8 6 36 0,-7-6 41 0,0 0 44 0,0 0 47 0,0 0 52 0,0-6 58 0,-1 2 64 0</inkml:trace>
  <inkml:trace contextRef="#ctx0" brushRef="#br0" timeOffset="23482.87">12641 5818 0 0,'0'0'8'0,"0"0"42"0,0 0 23 0,0 0 21 0,-7-4 24 0,7 4 28 0,-6 0 32 0,6 0 29 0,0 0 29 16,0 0 26-16,0-5 22 0,0 5-4 0,-5 0-25 0,5 0-13 0,0 0-7 0,0 0-4 0,-8 0-4 15,8 0-10-15,-8 0-10 0,8 0-19 0,0 0-23 0,0 0-16 0,0 0-17 0,0 0-13 0,0 0-6 0,0 0-9 0,0 0-5 0,0 0-6 0,0 0-7 0,0 0-3 0,0 0-7 0,0 0-5 16,0 0-6-16,0 0-5 0,0 0-5 0,0 0-5 0,0 0-6 0,0 0-3 0,0 0-5 16,0 0-1-16,0 0-4 0,0 0 0 0,0 0 0 0,0 0 3 0,0 0 6 15,0 0 6-15,0 0 5 0,8 0 9 0,-8 0 5 0,8-6 7 0,-3 6 4 16,1 0 4-16,1 0 2 0,-1 0 1 0,1 0 4 0,6-4 0 0,-6 4-2 0,5-5-3 16,-4 5-4-16,3-6-5 0,2 6-6 0,2-4-8 0,-3-1-6 15,0 1-6-15,2 4-7 0,-1-5-5 0,0 1-2 0,7-2-1 0,-8 0-3 0,3 3-2 16,4-3-3-16,-6 0-2 0,6 2-2 0,-7-1-5 15,2 5-1-15,4-4-1 0,-2-1-3 0,-5 1 0 0,1 4 1 16,4-6 1-16,-11 6-4 0,9 0 1 0,-9-5-1 0,3 5-2 0,-3 0 0 0,2 0 1 0,0-4-3 0,-7 4 1 0,0 0 0 16,0 0 1-16,5 0-1 0,-5 0 1 0,0 0 2 0,0 0-2 0,0 0 5 0,0 0-1 15,0 0 2-15,0 0 0 0,0 0 2 0,0 0 1 0,0 0 0 0,0 0 3 16,0 0-1-16,0 0 0 0,0 0 1 0,0 0 1 0,0 0-2 0,0 0 1 16,0 0 0-16,0 0-4 0,0 0 0 0,0 0-1 0,-5 4-2 0,5-4 1 0,0 0-1 15,-7 0-2-15,7 0 1 0,-7 5-2 0,7-5 0 0,-5 0-2 0,5 0-2 16,-8 0 1-16,8 6 0 0,-5-6 0 0,5 0-1 0,-8 0-4 0,8 0-4 0,-6 4-7 15,6-4-10-15,-5 0-11 0,5 0-11 0,-7 5-15 0,7-5-14 0,-9 0-19 16,9 0-15-16,-5 4-22 0,5-4-20 0,-7 0-22 0,1 0-25 16,6 5-27-16,-5-5-28 15,5 0-46-15,-9 0-57 0,9 4-78 0,-7-4-88 0,2 0-28 0,-1 0 4 0,6 0 21 16,-7-4 28-16,1 4 34 0,-2-5 38 0,1 5 40 0,-5-4 42 0,7-5 46 0,-2 3 49 0,-6-3 61 0,5-6 68 16</inkml:trace>
  <inkml:trace contextRef="#ctx0" brushRef="#br0" timeOffset="32449.76">13526 6518 2 0,'0'3'65'0,"-5"-3"37"0,5 0 26 15,0 6 24-15,0-6 23 0,0 0 21 0,0 0 23 0,0 0 24 0,0 0 24 0,0 0 22 0,0 0 21 0,0 0-21 0,0 0-52 0,0 0-31 0,0 0-24 0,0 0-14 0,0 0-9 0,0 0-6 0,0 0-6 0,0 0-7 16,0 0-8-16,5 0-6 0,-5 0-10 0,0 0-7 0,0-6-5 0,0 6-6 0,7-3-1 0,-7 3-4 0,0-6-2 0,7 6 0 0,-7-4-5 16,0 4 0-16,0-5-1 0,5 5-3 0,-5-6-1 0,0 6-3 0,7-4-1 0,-7 4-2 15,0-6-3-15,8 6-2 0,-8-5-1 0,5 1-2 0,-5 4 3 0,8-5-2 0,-2 1 0 16,-6 4 0-16,5-6 0 0,3 2 0 0,0 4-2 0,-3-5-1 0,-5-1-1 15,6 3-3-15,1-3-4 0,-2 0-1 0,4 6-4 0,-2-4-6 0,-2-1-4 16,1 5-5-16,-6-6-6 0,5 2-3 0,3 4-7 0,-8 0-4 0,8-3-5 0,-8 3-4 16,0 0-1-16,5 0-5 0,-5 0-1 15,0 0-1-15,0 0-1 0,0 0 0 0,0 0-2 0,0 0 2 0,0 0 0 0,0 0 0 0,0 0 2 0,0 0 1 16,0 0 2-16,0 0 1 0,0 0 1 0,0 0 1 0,0 0-1 0,0 0 3 16,0 0-2-16,0 0 1 0,0 0-1 0,0 0-2 0,0 0-1 0,0 0-5 15,0 0-7-15,0 0-13 0,0 0-12 0,0 0-17 0,0 0-14 0,0 0-20 16,-5 0-17-16,5 3-23 0,0-3-21 0,-8 4-27 0,8-4-27 0,-8 6-26 0,8-1-27 15,0-5-49-15,-5 4-61 0,5-4-62 0,-6 6-60 0,6 0-14 0,-5-3 12 16,5-3 22-16,-7 6 28 0,-2-1 35 0,4-5 37 0,-2 0 40 0,1 4 41 0,1-4 41 16,-11 6 43-16,11-6 59 0,-1 0 68 0</inkml:trace>
  <inkml:trace contextRef="#ctx0" brushRef="#br0" timeOffset="55344.94">18639 7461 0 0,'6'3'73'0,"-6"3"68"0,0-2 46 0,8-4 37 0,-8 6 29 0,0-6 27 0,0 0 23 0,0 0 26 0,0 0 28 0,0 0 27 0,0 0 27 0,0 0-11 0,0 0-33 0,0 0-61 0,0 0-76 16,0 0-41-16,0 0-25 0,0 0-10 0,0 0-4 0,0 0-3 0,0 0-1 15,0 0-7-15,0 0-7 0,0 0-8 0,0 0-8 0,0 0-2 0,0 0-3 0,0 0-1 16,5 0-1-16,-5 0-2 0,0 0-3 0,0 0-2 0,0 0-2 0,8-6-3 16,-3 6-3-16,-5 0-4 0,7 0-2 0,-7 0-3 15,7 0-3-15,-7-4-6 0,5 4-6 0,2 0-4 0,1-6-4 0,-2 6-6 0,1-3-1 0,-1 3-3 16,-1-6-5-16,2 6-1 0,2-6-3 0,-4 6-5 0,1-4-5 0,6-1-2 0,-3 5-6 16,-2-5-4-16,-2 5-4 0,1-4-3 0,7 4-3 0,-5-6-2 0,-3 6-4 15,2-4-3-15,-7 4-2 0,7 0-2 0,-2 0-3 0,-5-5 1 0,0 5 0 0,0 0 1 16,0 0 1-16,8 0-2 0,-8 0 1 0,0 0-2 15,0 0 0-15,0 5-9 0,0-5-12 0,0 0-15 0,0 4-18 0,0 2-19 16,0-2-20-16,-8 1-25 0,8 0-20 0,0-1-31 0,-5 2-30 0,5 0-41 0,-7-3-44 0,0 3-84 16,2-2-99-16,5 2-63 0,-8-1-44 0,-5-1-3 0,7-4 18 0,1 5 31 0,-11-1 36 15,11 2 39-15,-8-1 40 16,-1-5 47-16,2 4 49 0,-7-4 57 0,4 6 58 0,-4-6 76 0,1 0 91 0</inkml:trace>
  <inkml:trace contextRef="#ctx0" brushRef="#br0" timeOffset="62108.27">23445 3304 10 0,'0'0'52'0,"0"0"28"0,8 0 27 0,-8-6 33 0,0 6 36 16,0-5 32-16,0 5 30 0,0 0 27 0,5-4 24 0,-5 4 11 0,0-6-2 0,0 6-8 0,0-3-8 0,0 3-13 0,0 0-10 0,0-12-12 0,0 8-16 0,0-1-22 0,0 5-24 0,0-6-19 0,0 2-12 0,0 4-10 16,0-5-7-16,0 1-7 0,0-1-4 0,0 5-6 0,0-4-4 0,0-2-5 15,0 6-5-15,0-6-4 0,0 6-8 0,0-4-6 0,0-1-6 0,0 5-6 16,0-5-5-16,0 5-7 0,-5 0-4 0,5 0-4 0,0-4-6 0,0 4-8 0,0-6-3 16,0 6-4-16,0 0-4 0,0 0-5 0,0-4-5 0,0 4-2 0,-8 0-6 15,8 0-6-15,0-5-5 0,0 5-7 0,-6 0-4 0,6 0-3 0,-5 5-5 16,-2-5-1-16,7 0-2 0,-9 4-2 0,4 2-2 0,5-2-1 0,-6 1-2 0,-1 0 0 15,2-1-1-15,5 2 0 0,-9 4 4 0,2-5 0 0,7-1 4 0,-5 5 2 16,-1 2-1-16,6-7 1 0,-7 8 2 0,7-9-2 0,0 7 3 0,0-5-2 16,0 5 1-16,0-5 1 0,0-1 1 0,0 7 2 15,0-7 1-15,0 5 1 0,7-3 4 0,-7 0 4 0,6-3 1 0,-6 3 4 16,5 3 3-16,2-3 10 0,2-6 8 0,-4 3 14 0,2 3 10 0,-1 0 11 0,8-6 13 0,-7 4 7 0,4-4 9 16,-3 0 6-16,5 0 2 0,-1 0 4 0,-5-4 5 15,6 4 2-15,-6-6 0 0,6 6-1 0,-7-6-7 0,-1 3-6 0,10-3-9 16,-9 1-6-16,0 1-5 0,-6-2-8 0,7-3-5 0,-2 3-5 15,-5 3-7-15,9-7-4 0,-9 4-4 0,0-3-4 0,0 0-6 0,0-2-4 0,0 1-3 0,0 0-7 16,0 1-7-16,0-2-12 0,-9 2-14 0,9 0-15 0,-5-1-19 0,-2 0-22 0,7 5-25 0,-6-4-28 16,-7 3-33-16,5 2-34 0,3-1-37 0,-9 5-43 0,2-4-44 0,-1 8-78 15,-1-4-94-15,1 5-58 0,0-1-43 0,2-4 0 0,-10 10 20 0,8-5 31 0,-1 0 39 0,-4 5 45 16,5-4 47-16,0 3 50 0,-6-5 53 0,-1 1 55 0,1 5 57 0,-2-1 73 16,3 3 89-16</inkml:trace>
  <inkml:trace contextRef="#ctx0" brushRef="#br0" timeOffset="63053.52">16007 3377 4 0,'0'0'66'0,"0"0"38"0,0 0 32 0,0-6 32 0,0 1 33 0,-5 5 29 0,5-4 27 0,0-2 26 0,-7 3 22 16,7 3 22-16,-7-6 23 0,2 6-26 0,5-6-51 0,-8 6-29 0,8-3-17 0,-5 3-13 0,-3-6-13 0,8 2-16 0,-6 4-14 0,6-6-12 0,-7 6-7 0,7 0-8 0,-6-5-5 0,6 5-6 0,0 0-6 0,0 0-6 0,0-4-7 0,0 4-9 16,0 0-10-16,0 0-9 0,-8 0-11 0,8 0-10 0,0 0-10 0,0 0-10 15,0 0-13-15,0 0-9 0,0 0-8 0,0 0-8 0,0 0-8 0,0 0-8 0,0 0-6 16,0 0-5-16,0 0-4 0,0 4 1 0,-5-4 0 0,5 5 1 0,0 1 4 16,-8 4 0-16,8-7 4 0,-5 9 4 0,5-3 1 0,0 0 3 0,-5 0 4 15,5 3 2-15,0 1 2 0,-9-3 3 0,9 4 0 0,0-2-2 0,0 1-1 0,0-2-4 16,0 2-1-16,0-2-3 0,0-1-3 0,0-1 3 0,0 1-2 0,9-1 1 15,-9 2 1-15,0-2 0 0,5-5 2 0,-5 2 8 0,5 4 7 0,3-5 8 16,-8-1 13-16,5-4 11 0,3 5 15 0,-2-5 12 0,1 6 10 0,-1-6 8 16,2-6 9-16,-3 6 5 0,3-5 7 0,-3 1 5 0,2-5 2 0,0 3-2 0,-2-4-5 15,10 1-9-15,-10-2-10 0,2 2-10 0,0-1-11 0,-2-5-11 0,-5 6-8 16,7-1-7-16,2-4-8 0,-9 4-6 0,5-5-2 0,-5 5-7 16,0-4-2-16,0 4-8 0,0 1-8 0,0-3-10 0,0 3-19 0,-5 0-19 15,5 0-23-15,-9-3-31 0,2 9-36 0,7-3-43 0,-5 2-47 0,-2 4-75 0,-5 0-88 0,4 0-92 0,-4 0-91 16,5 4-28-16,-5 2-1 0,-9 3 21 0,8 0 28 0,-1 1 37 0,1 1 42 15,3-2 50-15,-4 1 52 0,-6-1 58 0,6 1 60 0,2 0 75 0,-2 6 77 0</inkml:trace>
  <inkml:trace contextRef="#ctx0" brushRef="#br0" timeOffset="-27700.29">15253 10390 0 0,'0'0'28'0,"0"0"40"0,0 0 21 16,0 0 21-16,0 0 19 0,0 0 23 0,0 0 22 0,0 0 25 0,0 0 22 0,0 0 22 0,0 0 20 0,0 0-13 0,-7 5-36 0,7-5-20 0,0 0-16 0,0 0-7 0,0 0-5 0,0 0-6 0,0 0-6 15,0 0-8-15,0 0-11 0,0 0-9 0,0 0-7 0,-6 0-6 0,6 0-6 0,0 0-3 0,0 0-3 0,0 0-2 16,0 0-3-16,0 0-1 0,0 0-2 0,0 0-2 0,0 0-2 0,0 0-5 0,0 0 1 0,0 0-3 0,0 0-2 0,0 0 1 0,0 0-1 0,0 0 2 0,6 0 1 0,-6 0-1 16,7 0 1-16,-7 0-1 0,5 0-2 0,4 0-2 15,-9-5-2-15,5 5-3 0,8-4-4 0,-8-2-7 0,3 6-5 0,0-9-6 0,3 5-10 0,2-2-5 0,0-3-10 0,1 3-2 16,-2-3-7-16,9 0-5 0,-10-1-2 0,10-1-4 0,-3 1-3 16,3 1-3-16,6-6-1 0,-3 6-11 0,4 0-14 0,-2-7-29 0,-2 5-35 0,3-2-60 15,6 4-71-15,-6-7-110 0,5 5-123 0,-6-2-54 16,6-1-16-16,-6-2 2 0,6-3 11 0,-5 5 17 0,-1-11 21 0,-1 1 31 0,2-6 38 0,-1-4 47 0,-7-5 57 15,8-5 71-15,-7-6 77 0</inkml:trace>
  <inkml:trace contextRef="#ctx0" brushRef="#br0" timeOffset="-25509.07">14484 11841 38 0,'0'5'118'16,"-7"-1"43"-16,7 1 28 0,-6 2 25 0,6-7 19 0,-7 3 18 0,1 3 17 0,-2-6 11 0,8 0 9 0,-5 5 3 0,5-5 0 0,0 0-60 0,-5 0-91 0,5 0-63 0,0 0-44 0,0 0-15 0,0 0-1 0,0 0-1 15,0 4 2-15,0-4 2 0,0 6-2 0,5-2 3 0,-5-4 6 0,0 5 10 0,0-5 13 0,0 4 9 0,0-4 7 0,0 5 2 0,0 1 1 0,5-6-7 16,-5 4-7-16,0 2-4 0,0-6-6 0,8 5-5 0,-8-1-1 0,0 1-4 16,0-1-3-16,6 2-4 0,-6-2-3 0,7-4-4 0,-7 5 0 0,6 0 0 15,-6-1 1-15,7 2 4 0,-7 0 5 0,7-2 5 0,0 1 5 0,-7-5 10 16,5 6 6-16,2-6 10 0,-1 4 11 0,2-4 11 0,5 0 8 0,-8 0 7 0,9-4 4 15,-9 4 1-15,8-6-1 0,3 1-2 0,2-5-3 0,-5 4-6 0,0-3-7 16,6 0-9-16,-1-6-11 0,3 0-10 0,-1 0-10 0,6 2-9 0,-8-2-9 0,10-1-8 16,-1 2-5-16,-8 0-12 0,6 0-16 0,2-2-22 0,-3 2-29 0,-3-1-30 15,6-1-33-15,-2 7-50 0,-6-6-63 0,0 6-91 0,1-7-103 0,-1 2-46 16,2 4-12-16,-8-3 4 0,6-1 11 0,-6-2 22 0,0 1 29 0,-5 1 36 16,-3-6 43-16,3 5 45 0,-3-3 49 0,-5-3 60 0,5 2 67 0</inkml:trace>
  <inkml:trace contextRef="#ctx0" brushRef="#br0" timeOffset="12575.11">19445 398 5 0,'0'0'34'0,"0"0"15"0,8 0 15 0,-8 0 13 0,0 0 14 0,0-6 11 0,0 6 14 0,0 0 6 0,0 0 6 0,0 0 2 0,0 0 4 0,8-6 3 0,-8 6 3 0,0 0 3 16,0 0 2-16,0 0-1 0,0 0-2 0,0 0 0 0,0 0-5 0,0 0-2 0,0-3-3 0,0 3-5 0,0 0-5 0,5 0-8 0,-5 0-8 16,0 0-11-16,0-6-12 0,0 6-11 0,0 0-10 0,0 0-7 0,0-6-7 15,0 6-3-15,0 0-1 0,0 0 1 0,0-4 0 0,0 4 1 0,0 0 2 16,0 0 0-16,0 0 2 0,0 0 0 0,0-5 0 0,0 5 1 0,-5-4-1 15,5 4 1-15,0-5 0 0,0 5-2 0,0-4 0 0,0 4-2 0,-8-6-3 16,8 6-4-16,0 0 0 0,-8-6-1 0,8 6-2 0,-5-3 0 0,5 3 1 0,0 0-1 16,-6-6 2-16,6 6-1 0,-7-6 1 0,7 6-2 0,-5 0 1 15,5-3-1-15,-9 3-3 0,9 0-1 0,-5-6 0 0,5 6-3 0,-7 0-2 0,7-5-4 16,-6 5-2-16,1 0-3 0,5-4-1 0,-8 4-3 0,0 0-1 0,3 0-4 16,-2-4 0-16,0 4-2 0,2 0-1 0,-3 0 0 0,1 0-2 0,2-5 2 0,-2 5 2 15,0 0-1-15,2 0 1 0,-3 0-3 0,3 0 0 0,-3 0-2 0,2 5 1 16,-6-5 0-16,3 0 0 0,4 0 1 0,-2 4 0 0,1-4 2 0,1 4-1 15,-4-4 0-15,2 5-2 0,2-5-2 0,-3 6 0 0,3-3-1 0,-1-3 0 0,-2 6 0 16,3 0-1-16,-2-3-1 0,1 9-3 0,-2-8 1 0,8 1 0 16,-6 4-1-16,-1-5 0 0,7 8-2 0,-5-9 1 0,-3 9-1 15,8-3-1-15,-6-5 1 0,6 5 0 0,0 2 0 0,-5-7 0 0,5 7-1 0,-8-1 2 0,8-1-2 16,0-5-1-16,0 7 0 0,0-2-2 0,0 0 1 0,0 3 1 0,0-3 2 16,0 1 0-16,0-7 3 0,0 12 0 0,0-3-2 0,0-3 0 15,0 0 0-15,8 1 2 0,-8-1 1 0,5 3 2 0,-5 1 0 0,6-4 4 0,-6 2-1 16,0-2 0-16,8 1 0 0,-3 1 2 0,2-3 3 0,-7 3 3 0,6-7 2 0,2 7 2 15,-2-1-1-15,1-5 1 0,6 4-1 0,-7-5-1 0,-1 6 0 0,3-5 0 0,4 0-1 16,-3 5 1-16,2-4-3 0,-4-2-1 0,7 1-2 0,-9-1-2 0,8 2 0 16,-5-3-2-16,5 3 0 0,-1-6 2 0,-5 5 1 0,5-5 0 0,1 4 0 15,1-4-1-15,-9 0 1 0,11 6 0 0,-5-6 1 0,-4 0 1 0,7 0-2 0,-9-6 2 16,8 6-1-16,-8 0 0 0,11 0 1 0,-11-4 0 0,2 4 0 0,0 0 1 16,-2-5-1-16,3 5 3 0,-8-6 0 0,7 6 1 0,-2 0-2 0,-5-3 2 15,0 3 0-15,7-6 0 0,-7 6-1 0,0 0-2 0,7-4-5 16,-7 4-4-16,0-5-11 0,0 5-12 0,5-4-14 0,-5 4-15 0,0-6-18 0,0 6-19 0,0-6-18 15,0 6-19-15,0-4-21 0,0 4-25 0,0-5-34 0,0 0-38 0,0 5-37 16,-5-4-34-16,5-2-40 0,-7 6-35 0,7-4-4 0,-7 4 13 0,7-5 21 0,-5 5 28 16,5-4 28-16,-7 4 28 0,-1-5 34 15,8 5 35-15,-5 0 40 0,-2-7 43 0,7 7 43 0,-7-3 60 0</inkml:trace>
  <inkml:trace contextRef="#ctx0" brushRef="#br0" timeOffset="20758.5">19140 994 0 0,'0'0'2'0,"8"0"48"0,-8 0 30 0,0 0 29 16,0-6 29-16,0 6 28 0,0 0 29 0,0 0 25 0,0 0 22 0,0 0 18 0,0 0 19 0,0 0-7 0,0-5-25 0,0 1-22 0,0 4-27 0,0-6-20 15,-8 6-17-15,8 0-26 16,0-6-26-16,0 6-22 0,0-4-22 0,0-1-16 0,0 5-14 16,0 0-9-16,0 0-6 0,0-5-7 0,0 5-5 0,0-4-1 0,0 4-4 15,-6-6-1-15,6 6 1 0,0 0 0 0,0 0 5 0,0-4 3 0,0 4 3 0,0-5 1 16,0 5 4-16,0 0 4 0,0 0 3 0,0-4 2 0,0 4 5 16,0 0 2-16,-5-5 3 0,5 5 1 0,0 0 3 0,0-6-3 0,0 6 1 0,0 0-2 15,0 0-1-15,0-4-4 0,0 4-5 0,0 0-5 0,0 0-6 0,0 0-7 16,0 0-6-16,0 0-6 0,0 0-6 0,0 0-5 0,0 0-3 0,0 0-4 15,0 0-3-15,0 0-1 0,0 0-2 0,0 0 0 0,5 4 4 0,-5 2 2 16,0-1 2-16,0-1 6 0,0-4 3 0,6 5 4 0,-6-1 3 0,0 2 2 0,0 3 1 16,8-4 2-16,-8-1 2 0,0 8 2 0,5-8 0 0,-5 7 0 0,0-7 1 15,7 5-1-15,-7 0-2 0,0-3 0 0,6 3 0 0,-6-3 1 0,0 3 0 16,8-3 1-16,-8 3-1 0,0 0 2 0,6-3 0 0,-6-2 0 0,0 7 0 0,0-1 1 16,7-6 2-16,-7 5 2 0,0-4-2 0,5 5 1 0,-5-5 0 15,0 5-2-15,8-4 0 0,-8 3-1 0,0-5-2 0,6 7-2 0,-6-8 0 16,0 9-1-16,0-9-1 0,5 3 0 0,-5 4-3 0,0-5 0 0,8-1-2 0,-8 1 4 15,0-1-2-15,0 2 1 0,5-1 1 0,-5-1 0 0,0 2 0 0,0 0 1 0,0-3-1 16,7-3 0-16,-7 6-1 0,0-2 3 0,0-4-2 0,0 5 1 0,0-5-1 16,9 4 1-16,-9 2-1 0,0-6 0 0,0 0 1 0,0 0 1 0,0 5 1 15,0-5 0-15,0 4 1 0,0-4 2 0,0 0 0 0,0 5 2 0,0-5-1 0,0 0 3 16,0 0 1-16,0 6-1 0,0-6 1 0,0 0 0 0,0 0 1 16,0 4 0-16,0-4-2 0,0 6 2 0,0-6-2 0,0 0-1 0,0 0 0 0,0 4-2 15,0-4-1-15,0 0-3 0,0 5 1 0,-9-1-3 0,9-4-1 0,0 5-2 16,-7 1-2-16,7-6-1 0,0 4-2 0,0-4 0 0,0 5 0 0,-5 1-1 0,5-6 1 15,0 3-1-15,0 4 1 0,-8-7-1 0,8 3 3 0,0 3-3 0,0-6 1 16,0 5 2-16,0-5 0 0,-5 0 0 0,5 0 0 0,0 4-1 0,0-4-1 16,0 0-1-16,0 6-1 0,0-6-2 0,0 0-3 0,0 0 1 0,0 0-2 0,0 0-1 15,0 0 1-15,0 0-2 0,0 0 2 0,0 0 0 0,0 0 1 0,0 0 2 16,0 0 1-16,0 0 1 0,0 0 4 0,0 0 4 0,0 0 4 16,0 0 5-16,0 0 5 0,0 0 2 0,0 0 5 0,0 0 3 0,0 0 4 15,0 0 6-15,0 0 5 0,0 0 6 0,0 0 6 0,0 0 5 0,0 0 2 0,0 0 0 16,0 0 2-16,0 0-3 0,0 0-3 0,0 0-1 0,0 0-3 0,0 0-3 0,0 0-4 15,0 0-6-15,0 0-7 0,0 0-6 0,0 0-7 0,0 0-6 0,0 0-6 16,0 0-3-16,0 0-4 0,0 0 0 0,0 0-1 0,0 0-2 0,0 0-1 16,0 0 0-16,0 0-2 0,0 0 2 0,0 0-1 0,0 0 0 0,0 0 0 0,0 0 1 15,0 0-1-15,0 0 0 0,0 0-2 0,0 0-5 0,0 0-1 0,0 0-2 16,0 0 0-16,0 0 0 0,0 4 1 0,0-4 0 0,0 0-2 0,0 5 1 16,0-5 1-16,0 6-3 0,0-6 2 0,0 3 1 0,0-3 2 0,0 6 5 0,0-2 2 15,0-4 1-15,0 6 3 0,0-6-1 0,0 5 1 16,0-5-1-16,0 4 3 0,0-4 0 0,0 0 1 0,0 0 0 0,0 0 1 0,0 0 0 0,0 0 0 15,0 5 1-15,0-5 0 0,0 0 2 0,0 4 6 0,0-4 1 16,0 6 8-16,0-1-1 0,0-5 4 0,0 4-1 0,0 1 2 0,0-5-2 0,5 4 0 0,-5 3 1 16,0-7-2-16,0 5 1 0,0-1-1 0,0-4-2 0,0 5-6 0,0-5-2 0,0 4-6 15,0-4-1-15,0 6-2 0,0-6-1 16,0 0 1-16,0 0-1 0,0 0 1 0,0 0 0 0,0 0 3 0,0 0 1 0,0 0 4 0,0 0 4 0,0 0 2 0,0 0 7 16,0 0 6-16,0 0 6 0,0 0 6 15,0 0 9-15,0 0 7 0,0 0 5 0,0 0 2 0,0 0-1 0,0 0-3 16,0 0-1-16,0-6-5 0,0 2-3 0,8-1-5 0,-8 1-5 0,0-1-6 0,0-6-8 15,0 6-5-15,5 1-10 0,-5-7-8 0,0 7-4 0,0-5-3 0,0 4 2 16,7-5 0-16,-7 4-1 0,0-3 1 0,0 0-1 0,9 3 2 0,-9-3-1 0,0 3 0 0,0-4 1 0,5 7-1 16,-5-8-1-16,0 7 1 0,0-7 1 0,6 2-2 0,-6 5 2 15,0-6 0-15,7 4 0 0,-7-3 1 0,0-2-1 0,0 2 1 0,5 5-2 0,-5-5 1 0,0-3 1 16,9 8 0-16,-9-7 1 0,0 2-1 16,5 0 2-16,-5 5 0 0,0-8 0 0,0 3 1 0,7 0-1 0,-7 3 1 0,0-3-1 0,6 0 2 0,-6 3-2 15,0 2 1-15,0-7 0 0,0 7 0 16,0-7-1-16,8 7-1 0,-8-1 3 0,0 1-2 0,0-6 2 0,0 10 1 0,0-5 0 0,0-1 1 15,0 6 1-15,5-4 1 0,-5-2 2 0,0 6 2 0,0-5 0 0,0 1 0 0,0 4 4 16,0-5 1-16,0 5 2 0,0 0 0 16,0-4-1-16,0 4-2 0,0 0 1 0,0 0-1 0,0-6-4 0,0 6-1 0,0 0-1 15,0 0-4-15,0 0 0 0,0 0-1 0,0 0-4 0,0 0-4 0,0 0-3 16,0 0 0-16,0 0-1 0,0 0-2 0,0 0 0 0,0 0 0 0,0 0 1 16,0 0-1-16,0 0 1 0,0 0 0 0,0 0 2 0,0 0 0 0,0 0 0 0,0 0 4 15,0 0-1-15,0 0 4 0,0 0 2 0,0 0 0 0,0 0 2 0,0 0 1 0,0 0 2 16,0 0 0-16,0 0 1 0,0 0-1 0,0 0 0 0,0 0 0 0,0 0-1 15,0 0-1-15,0 0-1 0,0 0 0 0,0 0-2 16,0 0-3-16,0 0 0 0,0 0-2 0,0 0 1 0,0 0-2 0,0 0 0 0,0 0-1 0,0 0 1 16,0 0-1-16,0 0 2 0,0 0-1 0,0 0 1 0,0 0 1 0,0 0-1 0,0 0 2 0,0 0 0 0,0 0 0 0,0 0 2 15,0 0 0-15,0 0 1 0,0 0 1 16,0 0 2-16,0-3 2 0,0 3-3 0,0 0 1 0,0 0-1 16,0 0 0-16,0-6-1 0,0 6 3 0,0-6-3 0,0 6 1 0,0 0-2 0,-5 0-1 0,5 0-1 15,0-3-1-15,0 3-1 0,0-6-1 0,0 6 1 0,0 0-1 0,0 0 1 16,0-6-1-16,0 6 0 0,0-4-1 0,0 4 0 0,0 0 1 0,-8-5-1 15,8 5 2-15,0 0-1 0,0 0-1 0,0 0 1 0,0-6-1 0,0 6 2 0,0 0-1 0,0-3 1 0,0 3 2 0,0 0-1 16,0-4 1-16,0 4 1 0,0 0 2 0,0 0 0 0,0 0 1 0,0-6 2 16,0 6 2-16,-6-5 2 0,6 5 3 0,0 0 2 0,0 0 2 0,0-4 1 15,0 4 3-15,0 0-1 0,0 0 3 0,0 0-2 16,-7-6 1-16,7 6-1 0,0 0-4 0,0 0 1 0,0 0-4 0,0 0-7 0,0 0-2 0,0 0-4 0,0 0-6 16,0 0-5-16,0 0-3 0,0 0-5 0,0 0-6 0,0 0-2 15,0 0-4-15,0 0-1 0,0 0-4 0,0 0 3 0,0 0-2 0,0 0 1 0,0 0 2 16,0 0 4-16,0 0 2 15,0 0 3-15,0 6 3 0,0-2 4 0,0-4 2 0,7 5 4 0,-7 1 2 16,0-2 3-16,0 5 1 0,0-4 2 0,0-1 2 0,0 2-1 0,0 0 0 0,0-3 0 0,0 9-1 0,0-9 2 16,0 3-2-16,0 3 1 0,0-5-1 0,0 1 1 15,0 5 1-15,0-4-2 0,0 3 3 0,0 1-1 0,0-5 1 16,0 4-1-16,0 1 2 0,0 1-2 0,0-7 2 0,0 5-2 0,0 1 1 16,0-5-1-16,-7 4 1 0,7 3-1 0,0-9-1 0,0 3 2 0,0 4-2 15,0-5 0-15,0-1-1 0,0 5 0 0,0-3 0 0,0-1 1 0,0-1-1 0,-5 8 2 16,5-9-2-16,0 3 1 0,0-2-1 0,0 1 0 0,0-1 1 0,0 2 0 15,0-6 0-15,0 5 2 0,0-1-2 0,0-4 2 0,0 5-1 0,0-5 0 16,0 6 2-16,0-6 1 0,0 0 0 0,0 0 0 0,0 4 0 0,0-4 1 0,0 0 0 16,0 0 0-16,0 6 0 0,0-6 0 0,0 0-2 0,0 0 2 0,0 0 0 15,0 0-1-15,0 0 1 0,0 0-1 0,0 0 0 0,0 0 0 0,0 0 1 0,0 0 1 16,0 0 3-16,0 0 0 0,0 0 1 0,0 0 1 0,0 0 2 0,0 0 1 16,0 0 1-16,0 0 0 0,0 0 0 0,0 0 0 0,0 0-5 0,0 0 0 15,0 0-3-15,0 0-2 0,0 0-3 0,0 0-1 0,0 0-2 0,-9-6-2 16,9 6 0-16,0 0-3 0,0-4 0 0,0 4 0 0,0 0-2 0,0 0 1 15,0-6 2-15,0 6 1 0,0 0 2 0,-5-5 1 0,5 5 0 0,0-4 0 0,0 4 0 16,0 0 0-16,0-5-2 0,0 5-3 0,0 0-5 0,0-6-6 16,0 6-7-16,0 0-9 0,0 0-12 0,0 0-12 0,0 0-17 0,0 0-22 0,0 0-25 0,0 0-24 15,0 0-24-15,0 0-21 0,0 0-19 0,0 0-31 0,0 0-36 0,0 6-56 16,-7-1-55-16,7-1-38 0,0 7-27 0,0-7 4 0,-6 6 19 0,6-5 29 0,0 4 35 16,-5-3 36-16,5 3 37 0,-9-3 33 0,2-6 35 0,7 3 45 0,-5-3 47 15,-3 0 58-15,3-3 69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9T04:40:26.290"/>
    </inkml:context>
    <inkml:brush xml:id="br0">
      <inkml:brushProperty name="width" value="0.05292" units="cm"/>
      <inkml:brushProperty name="height" value="0.05292" units="cm"/>
      <inkml:brushProperty name="color" value="#FF0000"/>
    </inkml:brush>
  </inkml:definitions>
  <inkml:trace contextRef="#ctx0" brushRef="#br0">13416 4402 0 0,'0'-5'1'0,"7"5"98"0,-7-6 66 0,0 2 42 0,0 4 32 0,6-5 30 0,-6 5 26 0,0-4 29 0,-6-1 30 0,6 5 29 0,0-4 27 0,0-2 24 0,0 6 21 0,0-6-75 0,0 6-128 0,0-3-64 0,0 3-35 0,0 0-18 0,0 0-11 0,0 0-8 0,0 0-9 0,0 0-12 0,0 0-16 16,0 0-12-16,0 0-15 0,0 0-6 0,0 0-7 0,0 0-5 0,0 0-5 31,0 0-3-31,0 0-1 0,0 0-1 0,0 0 2 0,0 0 3 0,0 3-1 16,0-3 3-16,0 6 2 0,0 4 0 0,0-5 2 0,0-1 1 0,0 5 0 0,6 2 2 15,-6-1 0-15,0 0 1 0,0-1 0 0,0 6-3 0,0-6-2 0,0 6-2 16,0 0-4-16,5 0-3 0,-5 0-2 0,0 4-2 0,0-4-2 0,0 3-2 0,0 3-3 16,0 3-1-16,0-4 0 0,0 4 2 0,0 6-1 0,0-2 2 0,0 2-1 15,0-1 2-15,0 6 0 0,0 4-1 0,0-6 2 0,0 7-4 0,0-1 4 0,0 1-1 16,0-3 4-16,0 3-1 0,0 5 1 0,0-2-3 0,0-4-1 0,0 4-3 15,7 6 1-15,-7-4-3 0,0 4-3 0,0 0 1 0,0 5-1 0,9-5-2 16,-9 3-1-16,0-3 0 0,5 5 1 0,-5 1-1 0,0-3 0 0,0-3 0 16,0 5 2-16,6-5-1 0,-6 0-1 0,0-1 1 0,7 1-1 0,-7 0 0 0,0-4-1 15,5 4 0-15,-5 0-3 0,0-7 1 0,0 3-2 0,9 4-1 0,-9-5 1 16,0 1-1-16,0-2 2 0,7-4-2 0,-7 4 2 0,0-3 1 0,0-1-1 16,0-5 2-16,0 1 0 0,0-1-1 0,0 0 0 0,0 1-1 0,0-7 0 15,0-3-1-15,0 5 0 0,0-6-3 0,0-5-2 0,0 6-9 0,0-7-10 16,0-3-16-16,0 0-15 0,0 0-21 0,0-5-18 0,0 4-24 0,0-8-23 0,0 4-19 15,0-10-19-15,0 0-25 0,0 0-28 0,0 0-55 0,0 0-70 0,0 0-65 16,5-6-62-16,-5 2-14 0,0-11 11 0,0 4 23 0,0-8 33 0,0 0 33 0,6-5 35 16,-6-6 38-16,0 2 35 0,0-8 41 0,8-3 44 0,-8 2 61 0,5-8 69 0</inkml:trace>
  <inkml:trace contextRef="#ctx0" brushRef="#br0" timeOffset="1184.32">13105 4628 66 0,'-8'-6'128'0,"8"0"28"0,0 6 19 0,0-4 6 0,0 4 2 16,0-5 3-16,0-1 4 0,0 2 7 0,0 4 13 0,8-5 15 0,-3 1 17 0,-5-1-50 0,6 5-92 0,6-4-41 0,-3-8-14 0,3 12 3 0,-6-9 6 0,8 4 17 0,-2 1 22 0,1-2 12 0,1-3 12 0,-2 5 2 0,7-1 2 0,-6-2-1 0,8 4-11 15,-2-8-6-15,-1 7-9 0,3-2-2 0,-2-3-1 0,7 5-4 0,0-7-1 16,1 7-5-16,-1-7-6 0,8 2-1 0,-2 3 0 0,-1-3-2 0,9 0-5 15,-9 5-1-15,17-8-3 0,-9 3 1 0,-2-1-3 0,10 5-4 0,-2-4-5 0,8-7-2 16,-8 7-5-16,7 0 0 0,-1-2-2 0,9-2-4 0,-2 3-2 0,1-5-4 16,1 0-1-16,-3 6-3 0,9-6-2 0,-8-1-2 0,8 2-5 0,0 4-3 15,-3-5-4-15,3 0 1 0,-1 0 0 0,6 8 4 0,-4-8 2 0,-4 0 4 0,3 0 2 16,5 0 1-16,-6 6-1 0,1-7-1 16,-2 2 0-16,1 0 1 0,2 0 1 0,-4-2 2 0,3 1 1 0,-1 0 2 0,1 0 1 0,-8 0 1 0,7 2-5 15,-6-1-2-15,-1 3-2 0,0-3 2 0,-3-1 1 0,0 6 0 0,0-1 1 0,-4-1 0 16,1 1 0-16,-5-3-1 0,-3 2 2 0,2 1 1 15,-7 5-2-15,0-4 0 0,-7 5 2 0,3-7 0 0,-3 7 3 0,-7-1 1 0,-1 1-1 0,-3-3-1 16,6 2-1-16,-9 1-2 0,-4 4-1 0,-2-5-4 0,2 5-2 0,-1-4-4 16,0 4-1-16,-5 0 0 0,-3-6-1 0,-5 6 3 0,6 0-1 0,-6 0 0 0,0 0 1 15,0 0 2-15,0 0-2 0,0 0 1 0,0 0-1 0,0 0-1 16,0 0 0-16,0 0-2 0,0 0-1 0,0 0-2 0,0 0-4 0,0 0-5 0,0 0-3 16,0 6-3-16,0-6-4 0,0 0 0 0,0 0-4 0,0 0-2 0,0 0 0 0,0 0 0 15,-6 4-2-15,6-4 1 0,0 0 2 0,0 0 1 0,0 0 1 0,0 5 1 16,0-5 2-16,0 9 2 0,0-2 1 0,6-3 0 0,-6 1 2 0,0 4 0 15,0-3 2-15,0 3 0 0,0-5 3 0,7 8-2 0,-7-9 1 0,0 8-3 16,0-1-1-16,6-1 0 0,-6 0-1 0,0 0-1 0,8 3-1 0,-8 1 2 16,0 2 0-16,7 1 1 0,-7-2 1 0,0-1 1 0,5 8 3 0,-5-1-1 15,6-1 1-15,-6 0 1 0,0 6-1 0,6-5 0 0,-6-1 1 0,0 5 2 0,0 1-1 16,7-1 2-16,-7 6-2 0,0-6 1 0,0 6-1 0,8-2 1 0,-8 3-1 0,0-4-2 16,0 9-1-16,0-8 1 0,0 6-1 0,0 2-2 0,5-3 2 0,-5 7 0 15,0-6-2-15,0 5 1 0,8 0-1 0,-8-5-1 0,6 6 1 0,-6 2-1 16,5-2 0-16,-5-1 2 0,8 6 0 0,-8-7 0 0,7 1 3 0,-1 4 0 15,-6-1 1-15,6 1-2 0,1-4 0 0,-2-1-3 16,-5 3 1-16,8 2-2 0,0-4 1 0,-8-1-2 0,5 7 0 0,1-6-1 0,-6 4 0 0,7-3-2 0,-2-1 2 0,-5 4-1 16,9-4-2-16,-9 1 1 0,5-1 2 0,2-5 1 0,-7 5 1 0,6-5 1 15,-1 5-1-15,-5-10 1 0,9 6 1 0,-9-1-1 0,7 0 2 16,-2-5-3-16,-5 5 2 0,7-3-1 0,-7-3 0 0,7 2-1 0,-7-1 0 16,5 0-1-16,-5-5 1 0,0 2 1 0,8 2-1 0,-8-7 0 0,0 2-1 0,0-2 0 15,7-3 0-15,-7 2 0 0,0-4 3 0,0 2-1 0,0-3 2 0,0 1 1 16,0-7 0-16,-7 0 0 0,7 6 0 0,0-11 1 0,0 7 2 0,0-1-1 0,-8-5 3 15,8-1 0-15,0 2 3 0,0-3 0 0,0 3 2 0,-5-6 2 0,5 4-2 16,-7-4 1-16,7 5 0 0,-7-5-1 0,7 6 2 0,-5-6-2 0,-2 0 3 0,-2 3-2 16,4-3-3-16,-1 0-1 0,-6 0-2 0,-2 6-2 0,1-6-3 0,0 0 0 15,-7 0 0-15,8 0-1 0,-8 0-2 0,-7 0 1 0,8 0-3 0,-7 0 0 16,0 0-1-16,0 0 1 0,0 0-2 0,-6 0 1 0,-2 6 0 0,2-6-2 16,1 0 1-16,-1 4-1 0,-3-4 2 0,-4 0-2 0,-6 0 2 0,5 5-1 15,-4-5 0-15,5 6 2 0,-9-2 0 0,4-4 0 0,-2 4 0 0,-6 1 0 0,7 0 0 16,-1-1 2-16,0 2-2 0,1 0 0 0,-7-3 1 0,7 3 0 0,-8 4 0 15,8-5 2-15,-7-1-2 0,-1 5 0 0,0 2 1 0,3-7-1 0,-10 8-2 16,8-3-1-16,1-5 5 0,-9 5-1 0,10 2 2 0,-11-2 0 0,3 1 1 16,0 1-1-16,0-3 0 0,-8 7-2 0,6-4 1 0,4-2-2 0,-4 6 0 0,2-5 1 15,-3-1-1-15,4 6 1 0,-1-5 0 16,0 4-1-16,0 1 0 0,-3-6 0 0,3 7 1 0,5-3-4 0,-5-2 1 0,6 4-1 0,0 0-1 0,1-2 1 0,-1 2 0 16,4 1 1-16,4-2 0 0,-9-1 1 0,9-2-2 0,-2 5 0 0,0-3 1 15,0 2-1-15,9-6 1 0,-2 6 0 0,-1-4 2 16,1-3 0-16,7 7 1 0,-2-4-2 0,2-1 1 0,6-1 0 0,-1 0-1 0,1 1 0 0,0 1 0 15,8-8 0-15,-9 9 0 0,6-8 0 0,3 1-1 0,-1 5 0 0,4-6-1 0,4 1 1 16,-2 0 1-16,-1-1-1 0,7-4 0 0,1 6-3 0,-1-6-1 16,2 6-9-16,-4-6-13 0,9 0-15 0,0 0-18 0,-5 3-17 0,5-3-16 0,0 0-12 0,0 0-10 15,0 0-10-15,0 0-8 0,0 0-12 0,5 0-15 0,-5 6-18 0,0-6-21 16,9 4-21-16,-4-4-17 0,2 5-42 0,-1-5-49 0,1 0-58 0,0 4-60 16,0-4-16-16,6 0 3 0,-8 0 14 0,9-4 20 0,-7 4 27 0,-2-9 33 0,4 3 35 15,1-3 39-15,-2-1 43 0,-8 0 46 0,5-4 60 0,3 0 65 0</inkml:trace>
  <inkml:trace contextRef="#ctx0" brushRef="#br0" timeOffset="2417.65">12349 5154 57 0,'-7'0'125'0,"7"0"37"16,0 0 26-16,-9 0 25 0,9 0 23 0,-5 0 22 0,5 0 21 0,-6-5 16 0,6 5 14 0,0 0 13 0,0 0 11 0,0 0-62 0,0 0-101 0,0 0-56 0,0 0-32 0,0 0-16 0,0 0-8 0,0 0-10 0,0 0-11 0,0 0-8 0,0 0-9 0,0 0-5 0,0 0-7 0,0 0-1 0,0 0-2 16,0 0 2-16,0 0 0 0,0 0 6 0,0 0 7 0,0 0 3 0,6 0 6 0,-6 5 6 15,5-5 5-15,-5 6 6 0,9-6 10 0,-2 4 8 0,-2 2 11 0,1-1 7 16,2-5 8-16,5 4 5 0,-1 0 2 0,2-4-2 0,-1 5 2 0,0-5-3 16,6 6-1-16,-6-6-3 0,14 0-3 0,-9 3-2 0,3-3-1 0,3-3-3 0,5 3-4 15,-6 0-4-15,4-6-2 0,6 6-1 0,-6-5-2 0,4 1-1 0,1 0-2 16,8-1-2-16,-8-1-3 0,7 2-2 15,0-7-3-15,-7 7-4 0,16-2-8 0,-9-3-1 0,0 4-3 0,1 1-3 0,4-6-1 16,-4 5-4-16,0-1-3 0,-3 2-2 0,2-2 1 0,-5-3-3 0,-3 4-4 0,1 1 3 0,0 4-3 0,2-6 3 16,-2 3-5-16,-6-3 1 0,0 6-3 0,1-6 0 0,-6 3-3 0,2 3 0 15,-2-6-2-15,-2 6-1 0,1 0-4 0,-8-6 0 0,3 6 1 0,-3 0 2 16,-5 0 2-16,-2 0 8 0,3 0 9 0,-8 0 11 0,0 0 7 0,0 0 6 0,0 0 4 16,0 0 6-16,0 0 0 0,0 0 3 0,0 0 2 0,0 0 0 0,0 0-3 15,0 0 0-15,0 0-7 0,-8 0-9 0,3 6-10 0,-2-6-10 0,0 0-7 16,2 0-9-16,-10 0-5 0,10 0-3 0,-9 0-4 0,9 0-3 0,-11 0-1 0,5 0-2 15,6 0-2-15,-2 0-1 0,-7 0-4 0,7 0-4 0,7 0-10 16,-6 0-10-16,1 0-10 0,5 0-14 0,0 0-15 0,0 0-15 0,0 0-15 0,0 0-20 0,0 0-18 16,0 0-23-16,0 0-25 0,0 0-29 0,0 0-27 0,0 0-30 0,0 0-29 15,0 0-41-15,0 0-45 0,0 0-48 0,0 0-47 0,0 0-6 0,5 6 14 16,-5-6 25-16,0 3 32 0,0-3 37 0,-5 6 40 0,5 0 42 0,-8-3 45 0,8 3 45 16,-8-6 48-1,3 4 51-15,-1-4 67 0</inkml:trace>
  <inkml:trace contextRef="#ctx0" brushRef="#br0" timeOffset="3160.15">12492 6156 13 0,'0'0'106'0,"0"3"55"0,0-3 37 0,-9 6 26 0,9-6 16 0,0 0 13 0,0 0 10 0,0 0 10 0,0 0 9 0,0 0 12 0,0 0 10 0,0 0-32 16,0 0-60-16,0 0-63 0,0 0-65 0,0 0-24 0,0 0-3 0,9-6 8 0,-9 6 11 0,5-3 12 0,-5 3 8 0,7 0 10 15,-7-6 7-15,6 6 4 0,1 0 5 0,-1-4-1 0,2 4 1 0,-3-5-3 0,8 5-4 16,-7-4-7-16,9 4-11 0,-1-5-6 0,-9 5-5 0,13-7-3 0,-2 7-2 16,-5-3-1-16,2-3-1 0,7 6 0 0,-6-5-2 0,4 1-2 0,1-2-3 15,2 2 0-15,-3-1-1 0,3 1 0 0,6-1 1 0,-3-1-6 0,-4-4-9 0,7 5-1 16,4-5-2-16,-4 5-1 0,-1-4-1 0,8 5-4 0,-10-5-1 0,8 2-2 15,-4 2-3-15,4-4-5 0,-5 3-5 0,-2 2-6 0,2-1-3 0,-1 1-2 16,-7-1 0-16,7 1-1 0,-7-2-1 0,2 6-4 0,-11-6-4 0,11 3-2 0,-8 3-3 16,1-6-2-16,-9 6-1 0,8 0 1 0,-5 0 0 0,-2 0-2 0,1 0 3 15,-7 0 2-15,0 0 4 0,5 0 1 0,-5 0 4 0,0 0 1 0,0 0 0 0,0 0 1 16,0 0 0-16,0 0 1 0,0 0 0 0,0 0 0 0,0 0-1 0,0 0 2 16,0 0-2-16,0 0-2 0,0 0-3 0,0 0-2 0,0 0-2 0,0 0-2 15,0 0 0-15,0 0-1 0,0 0 0 0,0 0-1 0,0 0-1 0,0 0 0 16,0 0 0-16,0 0-2 0,0 0-2 0,0 0 0 0,0 0-1 0,0 0 0 15,0 0-3-15,0 0 0 0,0 0-1 0,0 0 1 0,0 0-1 0,0 0-1 16,0 0-3-16,0 0-7 0,0 0-11 0,0 0-13 0,0 0-15 0,0 0-15 0,0 0-16 16,0 0-17-16,0 0-17 0,0 0-21 0,0 0-26 15,0 0-26-15,0 0-26 0,0 0-31 0,0 0-31 0,0 6-60 0,-5-6-70 0,5 0-47 0,-7 3-32 16,7-3 2-16,-6 6 16 0,6-6 27 0,-8 0 31 0,2 6 35 0,-1-6 39 0,2 4 39 16,-9-4 43-16,9 0 45 0,-3 5 48 0,1-5 63 0,-7 4 82 0</inkml:trace>
  <inkml:trace contextRef="#ctx0" brushRef="#br0" timeOffset="3886.29">12607 7035 55 0,'0'0'118'0,"0"0"33"0,8-6 26 0,-8 6 25 0,0 0 21 0,0 0 20 0,0 0 21 0,0-4 18 0,0 4 17 0,0 0 17 16,0 0 17-16,0-5-54 0,0 5-95 0,0 0-45 0,0 0-13 0,0 0-11 0,0 0-8 0,0 0-8 0,0 0-10 0,0 0-6 0,0-6-9 0,0 6-1 0,0 0-1 0,0 0-2 0,8-3-5 0,-8 3-2 0,5 0-7 0,-5-6-3 0,6 6-2 0,1 0 1 0,-1-4 5 0,1 4 4 0,-1 0 5 0,1 0 4 0,0 0 5 0,5-5 2 0,-4 5 1 0,3 0 2 0,2-4 3 15,2 4 5-15,-3-5 3 0,0 5 4 0,9-7-1 0,-10 4 0 0,10-3-6 16,-2 1-3-16,1 1-4 0,-1-2-2 0,1 2-3 0,7-1-3 0,-3-4-4 15,3 3-6-15,1-4-1 0,4 1-6 0,0 3-5 0,-6-3-3 16,6 0-5-16,1 0 1 0,-1-3-4 0,2 8 0 0,-10-7 0 0,10 2-4 0,-7 0-3 0,-3 5-3 16,2-8-4-16,0 8-4 0,-5-1 2 0,5-1-5 0,-8 3 0 0,-4-3-7 15,4 2 1-15,-2-1-5 0,-5 5-1 0,2-4-4 16,-5 4 0-16,4-6-1 0,-5 6 5 0,-7 0 1 0,5 0 5 0,-5 0 2 0,0 0 4 0,0 0 2 0,0 0 4 16,0 0 1-16,0 0 3 0,0 0 1 0,0 0-1 15,-5 6 2-15,5-6-2 0,0 0 0 0,0 4-7 0,-7-4-3 0,7 0-3 0,-7 0-5 0,7 5-6 16,-5-5-6-16,5 0-8 0,-8 4-10 0,3-4-9 0,-3 0-11 0,2 6-10 0,6-6-12 15,-5 0-12-15,-2 0-13 0,-2 3-14 0,4-3-17 0,-2 0-18 0,7 0-25 16,-6 0-31-16,1 0-29 0,5 6-31 0,-9-6-47 0,9 0-54 0,0 0-72 16,0 0-69-16,-7-6-23 0,7 6 6 0,-5 0 21 0,5-3 25 0,0-3 33 0,-6 2 34 15,6-1 42-15,0-5 47 0,0 4 46 0,0-3 48 0,0 0 61 0,0-6 63 0</inkml:trace>
  <inkml:trace contextRef="#ctx0" brushRef="#br0" timeOffset="5467.87">14590 5021 0 0,'0'0'6'0,"0"0"61"0,0-3 32 0,0 3 28 0,0 0 25 0,5 0 27 0,-5 0 27 0,0 0 23 0,0 0 25 0,0 0 20 0,0 0 21 0,0-4 0 0,0 4-13 0,0 0-28 0,0-6-36 0,0 6-16 16,-5-6-7-16,5 6-7 0,0 0-4 0,0 0-9 0,0 0-9 0,0-3-8 15,0 3-6-15,0 0-5 0,0-6-5 0,0 6-5 0,0 0-5 0,0 0-7 16,0 0-12-16,0 0-10 0,0 0-12 0,0 0-10 0,0 0-13 0,0 0-8 0,0 0-9 16,0 0-7-1,0 0-9-15,0 0-7 0,0 0-5 0,0 0-7 0,0 0-6 0,0 0-1 16,0 0-3-16,0 0 2 0,0 0 3 0,0 0 2 0,0 6 2 0,5-6 3 0,-5 0-2 0,6 3 4 0,1-3-1 0,-7 6 8 0,6-6 5 0,1 6 9 16,-1-2 6-16,1-1 6 0,7 3 0 0,-9 3 0 0,3-3-3 0,2 0-3 15,-1-3-3-15,3 9 3 16,1-3 2-16,1-5 3 0,-1 5 1 0,0 2-4 0,-2-1-4 0,10 5-7 0,-3-6-4 0,3 6-4 0,-2-6-2 0,1 7 2 15,7-3-1-15,4 7-1 16,-4-5 0-16,-1 4 1 0,6 1-3 0,2 0-1 0,-2-6 0 0,-1 5-3 0,9 6 4 0,-9-5-3 0,4-2 0 0,4 3-2 16,-7 3-3-16,7-4 0 0,-7-2-3 0,7 6 0 15,1-3 0-15,-1 3-2 0,0-4-2 16,7 4 2-16,-7-3-2 0,5 3 3 0,-3-6 0 0,-2 7-2 0,0-5 2 16,1-1 3-16,-3 2-2 0,-3-3 1 0,5 1 0 0,-7-3-1 0,-6-2 0 0,6 5-1 15,2-4 0-15,-10 0-1 0,3-6-4 0,6 6-2 0,-6 1-2 0,-3-7 0 16,2 6-1-16,2-6-1 0,-11 0-1 0,11 3 1 0,-9-3-2 0,7 1 0 15,-5-1 1-15,-10 0-1 0,10 3 0 0,-9-8 1 0,0 5-2 0,-4-4 1 16,4-1 0-16,-3 2 0 0,-4-1 2 0,0-1 1 0,3 1 1 0,-8 2 2 0,6-7 5 16,-6 0 1-16,0 0 3 0,0 3 2 0,0-3 4 0,0 0 2 0,0 0 3 15,0 0 2-15,0 0-2 0,0 0-2 0,0 0-4 0,-6-3-8 0,6 3-13 0,-8-7-15 16,8 7-13-16,-5-5-19 0,0 1-18 0,-4-1-19 0,-3 5-27 0,4-10-23 16,-4 5-27-16,5 1-30 0,-6-5-28 0,0 3-36 0,-5-3-40 0,4 3-59 15,1-3-67-15,-8-1-64 0,3 1-60 0,4-3-12 0,-4 3 11 0,-3 0 28 0,2-2 34 16,-1-2 36-16,1 3 42 0,-2-5 44 0,3 4 45 0,-1-2 52 0,6-2 55 15,-8 0 67-15,2 0 71 0</inkml:trace>
  <inkml:trace contextRef="#ctx0" brushRef="#br0" timeOffset="6067.92">15772 5008 0 0,'8'-9'3'0,"-8"-3"109"0,8 3 64 0,-3 0 39 0,-5-1 30 0,8-4 24 0,-8 4 20 0,0-1 22 0,5-2 21 0,-5 3 21 0,0-4 22 0,5 2 23 0,-5-1 24 0,9-2-72 0,-9 6-127 0,5-3-59 0,-5-3-19 0,7 6-4 0,-7 0 7 16,0 5 8-16,6-8 4 0,-6 8 6 0,0-6 1 0,0 6 0 0,0-2 1 0,0 2-7 0,0 4-2 0,8-5-7 0,-8 5-10 16,0 0-6-16,0 0-9 0,0 0-8 0,0 0-9 0,0 0-7 15,0 0-7-15,0 0-7 0,0 0-6 0,0 0-9 0,0 0-6 0,0 0-7 0,0 0-6 16,0 0-7-16,0 0-6 0,0 0-6 0,0 0-6 0,0 0-5 15,0 0-8-15,-8 0-4 0,8 0-6 0,0 0-4 0,0 0-4 0,0 0-3 0,0 0-2 0,-6 0-2 16,6 5 1-16,0-1 1 0,-7 2 0 0,7-2 2 0,0 6 3 0,-5 0 4 16,-4 5 2-16,4-5 1 0,5 8 4 0,-5-3 3 0,-8 0 1 0,5 4 1 15,0-4 5-15,-3 6-1 0,4-8 1 0,1 8 0 0,-7-3 0 0,-1-3-2 16,7 6 1-16,-6-2-2 0,0 5-2 0,2-3 0 0,-10-3-1 0,8 7 0 0,-1-6-1 16,-4 5-2-16,5 2 1 0,0-4-1 0,-6 5-3 0,4 1 0 0,-4-3 0 15,6 4-2-15,-6 0-1 0,7 0 2 0,-9 1-1 0,10-2-1 0,-10 2 2 16,8-2 1-16,-8 8 1 0,10-2 1 0,-10-1-2 15,2 2 3-15,-1 0 5 0,1-1-1 0,6 0 5 0,-8-4 1 0,2 3 2 0,1 1 0 0,-3-4 2 16,3 4 0-16,-3-4-1 0,7-6-23 0,-4 4-1 0,-1-3 0 0,-1 4 0 16,6-4 0-16,-4-1 0 0,5 1 0 0,-6-1 0 0,-1 1 0 0,6-7 0 15,1 9 0-15,-6-14 0 0,6 7 0 0,1-1 0 0,-2 0 0 0,1-4 0 16,8 0 0-16,-11-4 0 0,11 2 0 0,-1-3 0 0,-2 1 0 0,3-1 0 0,-3-5 0 16,8 4 0-16,-7-5 0 0,7 2 0 0,0-2 0 0,-5 1 0 0,5 0 0 15,0-1 0-15,0-4 0 0,-7 0 0 0,7 0 0 0,0 0 0 0,0 0 0 16,0 0 0-16,0 0 0 0,0 0 0 0,0 0 0 0,0 0 0 0,0 0 0 15,0 0 0-15,0 0 0 0,0 0 0 0,0 0 0 0,0 0 0 0,0 0 0 16,0 0 0-16,0 0 0 0,0 0 0 0,0 0 0 0,0 0 0 0,0 0 0 16,0 0 0-16,0 0 0 0,0 0 0 0,0 0-31 0,0 0-37 0,0 0-17 15,0 0-13-15,0 0-15 0,0 0-14 0,0 0-16 0,7 0-19 0,-7 6-17 0,5-6-24 16,-5 0-25-16,7 6-30 0,-7-6-45 0,8 4-55 0,-3 1-85 0,-5-5-96 16,8 6-30-16,-2-6 4 0,-1 3 18 0,2-3 27 0,2 0 32 0,-9 0 36 0,5 0 42 15,1-3 45-15,-6-8 48 0,7 7 54 0,-7-12 64 0,0 6 70 0</inkml:trace>
  <inkml:trace contextRef="#ctx0" brushRef="#br0" timeOffset="7144.88">17011 4090 9 0,'-7'5'52'0,"7"-5"24"0,0 0 22 0,0 0 24 0,-5 4 25 0,5-4 24 0,-7 0 26 0,7 0 25 0,-9 5 23 0,4-5 7 0,5 0-3 0,-6 4-9 16,-1-4-13-16,7 0-14 0,-5 6-14 0,-4-6-9 0,4 4-9 0,5-4-13 0,-7 0-12 0,7 5-14 0,-6-5-12 0,6 0-17 0,0 0-10 0,-5 0-9 0,5 0-7 15,0 0-6-15,0 0-4 0,0 0-6 0,0 0-2 0,0 0-6 0,0 0-4 0,0 0-5 16,-8 0-2-16,8 0-4 0,0 0 0 0,0 0-1 0,0 0-1 0,0 0 1 16,0 0-2-16,0 0 0 0,0 0-3 0,0 0-1 0,0 0-2 0,0 0-3 15,0 0-2-15,0 0-4 0,0 0-2 0,0 0-5 0,0 0-6 0,0 0-4 16,0 0-2-16,0 0-3 0,0 0-2 0,0 0 0 0,0 0-2 0,0 0 1 16,0 0 0-16,0 0 3 0,0 0 3 0,0 0 11 0,0 0 13 0,0 0 12 15,8 6 7-15,-3-6 6 0,-5 0 4 0,6 0 8 0,1 0 8 0,7 0 6 0,-2 0 8 16,-1-6 5-16,5 6 6 0,-4 0 2 0,8-5-1 0,-1 1-7 0,1-2-9 0,-1 2-8 15,7-5-4-15,-8 4-5 0,11-5-1 0,-5-1-7 0,10 2-6 0,-10-1-10 16,5 1-5-16,2 0-5 0,1-3-5 0,0-3-3 0,2 7-7 0,-2-3-4 0,1 2 1 16,-1-6-5-16,2 6-2 0,-2 3 0 0,-1-3-2 0,1 0 1 15,-5-2-2-15,-1 6 1 0,1 0-3 0,-1-5 0 0,-6 6-2 0,-1-1-1 0,0 5 1 16,-6-4-3-16,1-1-1 0,-2 5 1 16,1 0-1-16,-7-7 1 0,2 7-1 0,-3 0 4 0,2 0 3 0,-7 0 1 0,0 0 2 0,0 0 2 0,0 0-1 15,0 0 1-15,0 0 1 0,0 0-1 0,0 0-1 0,0 0-1 0,0 0 2 16,0 0-3-16,-7 7-4 0,7-7-4 0,0 5-6 0,-5-5-6 0,-3 4-9 15,8 1-4-15,-6-5-10 0,1 4-8 0,-3 2-9 0,3-2-15 0,-2 1-11 0,0 0-16 16,-6-1-13-16,6 3-20 0,2-2-18 0,-9-1-23 0,9 5-26 0,-3-3-23 16,-5-3-26-16,5 8-40 0,-3-7-46 0,3 8-80 0,-4-9-92 0,-1 8-30 0,6-3 1 15,-5-2 16-15,-1 3 29 0,5-4 31 0,-3 5 35 0,-5-4 41 0,5-1 43 16,-10-1 44-16,9 2 46 0,-1-2 57 0,-6 1 62 0</inkml:trace>
  <inkml:trace contextRef="#ctx0" brushRef="#br0" timeOffset="7697.85">16862 4841 0 0,'-8'6'1'0,"8"0"102"0,-5-3 64 0,-3-3 42 0,8 6 31 0,-7-6 29 0,1 0 28 0,6 0 24 0,0 0 23 0,0 0 19 0,0 0 15 0,0 0 17 0,0 0 14 0,0 0-74 0,0 0-127 0,0 0-62 0,0 0-30 0,0-6-13 0,0 6-7 0,0 0-7 0,0 0-7 0,0-3 0 0,6-3 3 0,-6 6 5 16,7 0 5-16,1-6 6 0,-8 6 3 0,5 0 2 0,9-3 0 0,-9 3-3 15,3 0-1-15,5-6 2 0,0 6 3 0,0-6 0 0,0 6 0 0,0-4-5 16,6-1-8-16,-6-1-2 0,8 6-3 0,-2-3-5 0,1-3-4 0,-1 2-4 16,-1-1-5-16,3 1-5 0,6-2-5 0,-8 0-4 0,6 2-5 0,1-1-6 15,1 0-6-15,-3 1-2 0,5-6-5 0,-5 5-3 0,10 1-6 0,-8-1-3 0,6-2-4 16,2 4-1-16,3-3-3 16,-3 1-2-16,-2 1-1 0,7-2 1 0,-8 3-5 0,10-3 3 0,-10 2-2 0,3-1-2 0,-2 5 0 0,2-6-2 0,-10 3-3 0,3 3-1 15,-2-7 1-15,1 7 0 0,1-5-2 0,-6 5 1 0,-3 0-1 0,1-4-1 16,0 4-1-16,-4 0 1 0,-4 0-1 0,2 0 0 0,-6 0 1 0,1 0 2 15,-2 0 4-15,0 0 2 0,1 0 2 0,-7 0 5 0,0 4-1 0,0-4 4 16,0 0 2-16,0 0-1 0,0 0 3 0,0 0 0 0,0 0 3 0,0 0 0 16,0 0 2-16,0 0-4 0,0 0-1 0,0 0-5 15,0 0-2-15,-7 5-6 0,7-5-8 0,-6 0-7 0,6 0-9 0,-6 0-11 0,-2 0-12 0,1 0-14 0,2 0-17 16,5 7-15-16,-8-7-21 0,-3 0-18 0,3 0-24 0,1 3-25 0,1-3-32 16,0 6-27-16,-6-6-29 0,4 5-48 0,-5-1-54 0,7 2-72 0,-7-3-80 15,5 3-20-15,-5 3 6 0,8-3 21 0,-9 4 30 0,2-1 33 0,4 0 39 0,-3 1 43 16,-2 0 48-16,-1 0 45 15,7 0 47-15,-6-1 61 0,-1 0 63 0</inkml:trace>
  <inkml:trace contextRef="#ctx0" brushRef="#br0" timeOffset="8266.17">17062 5593 7 0,'-5'0'76'0,"5"0"39"0,-7 0 31 0,7 0 27 0,0-3 28 0,-7 3 26 0,7 0 26 0,-5 0 22 0,5 0 20 0,0-7 19 0,0 7 21 0,-7 0-29 0,7 0-52 0,0 0-35 0,0 0-25 16,0 0-12-16,0 0-8 0,0 0-10 0,0 0-13 0,0 0-11 0,0 0-13 0,0 0-10 0,0 0-6 0,0 0-9 0,0 0-4 0,0 0-12 0,0 0-10 0,0 0-5 0,0 0-8 16,0-3-3-16,0 3-5 0,7 0 0 0,-7 0-1 0,5 0 3 0,2 0 5 15,-7-6 4-15,7 6 6 0,-2 0 7 0,3 0 7 0,-3 0 3 0,9 0 9 0,-7 0-2 16,-1-5-1-16,7 5 0 0,-5 0-1 0,2-4-3 0,4 4 0 0,1-6-5 15,-3 6-3-15,0-3-5 0,1-3-4 0,1 1-6 0,7 5-4 0,-11-4-7 16,11-2-2-16,-8 0-6 0,6 2-3 0,1-1-6 0,-1 1-6 0,8-1-2 16,-7-5-5-16,4 5 0 0,-3 1-6 0,6-1-2 0,-3-2-1 0,3 4-3 0,0-3-3 15,-3 2-2-15,3-1-3 0,-6-1 0 0,2 2-2 0,-2 4-1 0,-2-5-4 16,1 5 0-16,-6-4-3 0,4 4-1 0,-4-5 2 0,-1 5-1 0,-6 0 1 16,7-6-2-16,-9 6 1 0,0 0 0 0,4 0 0 0,-4 0 0 0,2 0 1 0,-7 0 2 15,0 0 1-15,0 0 2 0,0 0 1 0,0 0-1 0,0 0 1 0,0 0-3 16,0 0-2-16,0 0-5 0,0 0-7 0,0 0-5 0,0 0-7 0,0 6-9 0,0-6-10 15,0 0-16-15,-7 5-15 0,7-5-17 0,0 4-13 0,-5-4-15 16,-4 0-14-16,9 0-19 0,-5 5-21 0,0-5-24 0,-3 4-21 0,2-4-29 16,-1 6-31-16,-6-6-49 0,7 5-57 0,-2-5-49 0,-4 4-47 0,6 2-7 0,-8-3 10 15,2 4 24-15,-1-2 27 0,-1-1 35 0,2 1 36 0,-2-1 43 0,-4 2 43 0,2-1 46 16,-2 4 48-16,4-5 58 0,-5 2 71 0</inkml:trace>
  <inkml:trace contextRef="#ctx0" brushRef="#br0" timeOffset="8850.29">17062 6067 8 0,'0'0'88'0,"0"0"47"16,0 0 34-16,0 0 26 0,0 0 29 0,0 0 23 0,0 0 25 0,0 0 23 0,0 0 25 0,0 0 23 0,0 0 26 0,0 0-21 0,0 0-47 0,0 0-46 0,0 0-41 0,0 0-21 0,0 0-9 15,0 0-8-15,0 0-7 0,0 0-9 0,0-5-7 0,0 1-10 0,0 4-10 0,0-6-9 0,0 6-12 0,8 0-13 0,-8 0-13 0,0 0-13 0,0 0-15 0,0 0-8 0,5 0-9 0,-5 0-6 0,8 0-5 0,-8 0-5 16,6 0-1-16,-6 0-2 0,0 0-3 0,7 6 0 0,-7-6-1 0,6 0 2 0,2 4-1 0,-8-4 3 0,5 5 2 0,3-5 1 0,-8 0 6 0,5 6 1 16,0-6 5-16,4 4 3 0,-4-4 3 0,2 0 2 0,6 6 5 0,-6-6 8 15,5 5 3-15,1-5 6 0,1 4 0 0,-2-4 4 0,7 5 0 0,-6-5 0 16,8 0 1-16,-2 0-1 0,1 0-2 0,7 0 1 0,-3 0-1 0,3 0-4 0,6-5-5 0,-6 5-5 16,4-4-6-16,1 4-2 0,2-5-1 0,-2 5-4 0,7-6-4 15,-7 2-3-15,1 4-5 0,-6-6-3 0,5 1-1 16,-1 5-6-16,-4-4-2 0,-1 4-5 0,1-6 1 0,-1 6-4 0,0 0-3 0,-7-5-6 15,2 5-4-15,-3 0-1 0,3 0 1 0,-2 0-3 0,-7 0 0 0,2 0 1 0,-1 0 0 0,-8 0 1 16,9 0 3-16,-7 0 2 0,-1 5 2 0,-6-5 4 0,5 0 5 0,-5 0 2 0,0 0 1 16,0 0 5-16,0 0-1 0,0 0 3 0,0 6 2 0,0-6 1 15,0 4 0-15,0-4-1 0,0 5 1 0,0-5-4 0,0 0-2 0,-5 0-6 16,5 0-5-16,0 0-7 0,0 6-6 0,-6-6-8 0,6 0-7 0,-7 0-10 0,7 0-8 16,-6 0-8-16,-2 0-9 0,8 0-7 0,-5 0-8 0,-2 0-11 0,7 4-9 15,-6-4-13-15,0 0-10 0,6 6-13 0,-8-6-15 0,8 5-23 0,-7-5-29 0,2 0-35 16,-3 4-36-16,2-4-63 0,6 5-72 0,-5-5-71 15,-3 4-66-15,1-4-18 0,-5 6 9 0,5-6 22 0,2 4 27 0,-3-4 34 0,2 5 37 0,-7-5 46 16,8 0 52-16,-11 0 55 0,11-5 55 0,-3 5 69 0,-2-4 73 0</inkml:trace>
  <inkml:trace contextRef="#ctx0" brushRef="#br0" timeOffset="9262.44">16470 7230 56 0,'0'-19'78'0,"0"10"5"16,0-6-4-16,0 0-4 0,-5 6-4 0,5-6-8 0,-8 5-9 0,8-1-17 0,-6-4-18 0,-1 11-18 0,7-5-19 0,-6 0-40 0,6 2-48 0,-7-2-7 0,1 4 12 0,6-1 18 0,-8 2 19 0,8-1 16 15,-5 1 23-15</inkml:trace>
  <inkml:trace contextRef="#ctx0" brushRef="#br0" timeOffset="9798.34">16133 6722 1 0,'5'6'91'0,"-5"-1"64"0,0-5 43 0,0 0 38 0,0 0 33 0,0 0 30 0,0 0 32 0,0 0 28 16,0 0 25-16,0 0 25 0,0 0 21 0,0 0-20 0,0 0-44 0,0 0-66 15,0 0-78-15,0 0-42 0,0 0-18 0,0 0-14 0,0 0-9 0,0 0-11 16,0 0-11-16,0 0-8 0,0 0-8 0,0 0-5 0,0 0-1 0,0 0-7 15,0 0 0-15,0 0-6 0,0 0-5 0,0 0-7 0,0 0-6 0,0 0-6 0,0 0-8 16,0 0-3-16,0 0-5 0,0 4-1 0,0-4 4 0,0 0-1 0,0 4-1 16,0 1 0-16,7 1 1 0,-7-2-1 0,6 1 1 0,-6 4-2 0,6-3 0 0,-6 4 1 15,8-1 1-15,-1 0 1 0,-2 2-2 0,-5 5-1 0,6-7-7 0,2 4-1 16,-3 7 0-16,3-4-1 0,-1 2-2 0,-7 3 2 0,6 3-1 0,0-5 1 16,-1 6 1-16,-5-1-1 0,7 1-1 0,1 4-2 0,-8 1-1 0,0-7 1 15,6 7-4-15,-6 0-3 0,7-2-3 0,-7 8-5 0,0-8-2 0,0 2-4 16,6 3-4-16,-6 1-3 0,0-4-1 0,0-1 1 0,0 6-4 0,5-7 2 0,-5 2-1 15,0-6 1-15,8 7-1 0,-8-7 0 0,8 4-1 0,-8-7 1 0,5 3 0 16,-5-5 0-16,6 1 1 0,-6-7-2 0,7 8 1 0,-7-6 0 0,0-6-1 0,5 7 1 16,-5-7 0-16,0 0-4 0,0-3-7 0,9 3-7 0,-9-5-10 0,0 1-15 15,0 2-12-15,0-7-12 0,0 3-16 0,0-3-14 0,0 0-16 0,0 0-17 16,0 0-24-16,0 0-35 0,0 0-41 0,0 0-73 0,0 0-82 0,-9-3-80 16,9-4-76-16,-5-2-20 0,-2 4 8 0,-4-5 18 0,3 1 29 0,-5-6 31 0,-6 0 34 15,-1 0 41-15,8 2 40 0,-16-3 56 0,10-4 58 0,-9 2 74 0,6-3 78 16</inkml:trace>
  <inkml:trace contextRef="#ctx0" brushRef="#br0" timeOffset="10367.18">15083 6996 20 0,'0'-4'81'0,"0"-1"34"15,0-5 31-15,7 4 31 0,-7 1 30 0,0 1 29 0,0-2 26 0,-7 2 24 0,7-1 22 0,0 1 26 0,0-1 25 0,0-1-30 0,0 2-61 0,0-2-23 0,0 1-4 0,0 1-5 0,0-2-8 0,-6 1-7 0,6 1-14 0,0 0-5 16,0-1-4-16,0-1 1 0,0 6 0 0,0 0-4 0,0-3-5 0,0 3-11 0,0-7-11 0,0 7-15 0,0 0-13 0,0 0-14 16,0 0-17-16,0 0-15 0,0 0-13 0,0 0-15 0,0 0-15 0,0 0-13 0,0 0-13 15,0 0-9-15,0 0-7 0,0 0-3 0,0 7-4 0,0-4 1 0,6 8-2 16,-6-7 3-16,0 5 3 0,7 1 3 0,-7 1 5 0,5-1 5 0,-5 4 7 0,8 0 4 16,-8-3 2-16,6 4 1 0,-6-2-1 0,0 2-3 0,7 0-1 0,-7 4 0 15,6-4-2-15,-6 6-2 0,0-3 0 0,0 6-2 0,7-3 0 0,-7 2-3 16,0 7-1-16,6-6-4 0,-6 6-1 0,0-2-1 0,0 2-1 0,0 0-1 15,8-2 2-15,-8 2-3 0,0-5 0 0,0 5 0 0,5-6 1 0,-5 0-4 16,0 1 1-16,8-1-2 0,-8 1-1 0,0-7-1 16,5 6 0-16,-5-3-1 0,0 2 0 0,5-2 0 0,-5-3 0 0,9 2-1 0,-9-4 2 0,0 3-2 0,5-5 0 0,-5 2-1 15,0-2 0-15,7-4 1 0,-7 3-1 0,0-1 0 0,0-3 0 0,0-4 1 16,8 5-2-16,-8-7-3 0,0 7-2 0,0-10-6 0,0 5-7 0,0-5-9 16,0 6-10-16,0-6-5 0,0 0-9 0,0 0-7 0,0 4-8 0,0-4-10 0,0 0-10 15,0 0-12-15,0 0-13 0,0 0-21 0,0 0-20 0,0 0-23 0,0 0-25 16,0-4-27-16,0-2-31 0,-8 1-59 0,8 5-71 15,0-10-63-15,-7 7-60 0,7-7-12 0,-5 5 6 0,-4-4 23 0,4-3 29 0,0 3 35 0,-8-1 40 0,5 1 45 16,-11 0 45-16,6-7 51 0,-7 7 50 0,1-6 65 0,-8 0 76 0</inkml:trace>
  <inkml:trace contextRef="#ctx0" brushRef="#br0" timeOffset="10857.53">14217 7221 37 0,'7'-10'100'0,"-7"5"28"0,0-4 16 0,0-1 18 0,0 4 24 0,0-3 22 0,0 0 24 0,0-6 22 0,0 5 20 0,0 4 20 0,0-3 19 0,0-2-44 0,0 7-79 0,-7-5-33 0,7 3-9 0,0 3 8 0,0-4 13 15,0 2 4-15,0 1 2 0,-7-1-2 0,7-1-2 0,0 6-2 0,0-4 1 0,0-1-1 0,-5 1 4 0,5 4-2 16,0-5 2-16,0 5-4 0,0 0 1 0,-7-4-6 0,7 4-4 0,0-6-10 16,0 6-7-16,0 0-10 0,0 0-13 0,0 0-11 15,0 0-9-15,0 0-13 0,0 0-10 0,0 0-11 0,0 0-13 0,0 0-11 0,0 0-11 0,0 0-12 16,0 0-10-16,0 0-10 0,0 0-6 0,0 0-1 0,0 0 1 0,0 6 4 16,0-2 0-16,0 1 3 0,0-1 3 0,0 5 0 0,7 2 2 0,-7-7 3 15,0 8 1-15,5 2 4 0,-5-6 7 0,0 3 4 0,7 4 4 0,-7 0-2 0,0-2-1 16,7 2-1-16,-7 6-4 0,0-2-1 0,5-1-1 0,-5 3 1 0,0 3 0 15,8 1 3-15,-8 3 0 0,0-2-1 0,0 2-3 0,8 2 0 0,-8-6-4 16,0 5 1 0,0 1 1-16,0 0-1 0,5 3 3 0,-5-4-1 0,0 0 3 0,0 5-3 0,0-3 0 0,0 2-1 15,6 1-5-15,-6 2 2 0,0-3-2 0,0-3-1 0,5 4-1 0,-5 0 0 0,0-4-2 0,7 3-2 0,-7 1-3 0,0-4 1 32,9-1-2-32,-9 6-1 0,5-7 1 0,-5 2 1 0,7-2-1 0,-7-1 2 0,0 1-1 15,6-4 1-15,-6-5-1 0,5 7-1 0,-5-7 1 0,0-4-5 0,0 0-6 16,9 0-7-16,-9-2-12 0,0-4-16 0,0 2-14 0,7-1-19 0,-7-4-23 15,0 3-25-15,5-5-27 0,-5-4-34 0,0 5-41 0,0-5-54 0,0 0-66 16,0 0-92-16,0 0-103 0,0 0-36 0,6-5-1 0,-6 1 20 0,0-5 27 0,0-3 35 16,0-3 39-16,-6-3 42 0,6-1 48 0,0-7 49 0,-5-3 56 0,-2-4 65 15,-2-7 70-15</inkml:trace>
  <inkml:trace contextRef="#ctx0" brushRef="#br0" timeOffset="11698.01">14029 3043 35 0,'6'0'101'0,"-6"-4"30"0,0-1 23 15,5 1 23-15,-5-1 27 0,0 1 27 0,0-2 25 0,0-4 25 0,0 5 23 0,0-1 25 0,0 3 23 0,0 3-37 0,0-6-75 0,0 6-33 0,0-4-14 0,0 4-1 0,0 0 4 0,0 0-5 0,0 0-11 0,0 0-12 0,0-5-14 0,0 5-10 0,0 0-13 0,0 0-11 0,0 0-13 0,0 0-15 0,0 0-15 16,0 0-14-16,0 0-15 0,0 0-6 0,0 5-8 0,0-5-2 0,-5 0-2 0,5 0-3 15,0 4-1-15,0 5 1 0,0-3 4 0,0-1 4 0,0 5 3 0,5 0 6 16,-5-1 3-16,0 0 6 0,0 2 2 0,0 5 2 0,0-2-1 0,0 0-1 16,7 0-1-16,-7 2-2 0,0 2-1 0,0 3-3 0,0-2 0 0,0 0-3 15,8 7-4-15,-8-8-3 0,0 6-4 0,0 1-2 0,6-1-1 0,-6 1-1 0,0 5-4 16,0-2-2-16,6-4 0 0,-6 7-3 0,0-2 0 16,0 5-4-16,7-6-2 0,-7 8-5 0,5-8 0 0,-5 6-2 0,0-4-2 0,7 3-1 15,-7-3-3-15,0 5-1 0,9-6 1 0,-9 5-2 0,0-4-2 0,5 4 1 0,-5-4-1 0,0 3 0 16,0-3 1-16,6-2 0 0,-6 3 1 0,0-3 1 0,0-4-1 0,0 0 1 15,0 3 1-15,0-9-1 0,0 1 0 0,0-4 0 0,0 4-1 0,0-4 2 16,7 0-1-16,-7-5 0 0,0 4 0 0,0-4 1 0,0 1-1 0,0-1-4 0,0-1-5 16,0 0-13-16,0 0-10 0,0-3-13 0,0 0-10 0,0-3-14 15,0 3-11-15,0-6-13 0,0 6-16 0,0-6-16 0,0 4-18 0,0-4-15 0,0 5-15 0,0-5-16 16,0 0-16-16,5 4-26 0,-5-4-34 0,0 0-51 0,0 0-62 0,0 0-39 16,0 0-27-16,0 0 2 0,0 0 16 0,0 0 26 0,0-4 27 0,0-1 29 15,0 1 32-15,0-8 35 0,0 9 37 0,0-9 48 0,0 3 50 0,0 0 62 0,0 0 72 16</inkml:trace>
  <inkml:trace contextRef="#ctx0" brushRef="#br0" timeOffset="12219.76">14671 3034 3 0,'9'-9'53'0,"-9"-1"20"0,0 0 13 0,5-1 11 0,-5 2 11 0,0 0 13 0,0 0 14 0,7-1 16 0,-7 4 16 0,0-3 18 0,8-2 18 0,-8 7-22 0,0-5-47 0,5-1-13 0,-5-1 4 0,7 7 10 0,-7-7 8 0,7 2 10 0,-7-1 6 0,0 1 6 0,5-1 3 16,-5-1 3-16,8 2 5 0,-8 5 2 0,0-5 5 0,6-3-1 0,-6 9 0 15,0-9 0-15,0 8-3 0,0-1-2 0,0 0-1 0,0 1-3 0,0 0-4 0,0 4-3 16,0-6-6-16,0 6-9 0,0-6-12 0,0 6-14 0,0 0-17 0,0-3-18 16,0 3-16-16,0 0-15 0,0 0-13 0,0 0-13 0,0 0-11 0,0 0-6 15,0 3-10-15,0 3-6 0,0 0-4 0,0-2-3 0,0 0 2 0,0 6 3 16,7 0 3-16,-7-1 6 0,0 7 4 0,6-7 9 0,-6 6 4 0,0 6 8 0,5-3 4 16,-5 1 4-16,7 2 0 0,-7-3 3 0,0 6 0 0,0 1-1 0,9-1-5 15,-9 6-4-15,0 1 0 0,5-3 0 0,-5 2-3 0,0 3-2 0,0 1-2 16,0-4-1-16,0 4-5 0,0 0 0 0,7 1-3 0,-7-7 0 0,0 8-4 15,0-8 1-15,0 6 0 0,0-4-3 0,0 4 0 0,0-5-2 0,6 0 1 0,-6 6-1 16,0-7 0-16,5 3 1 0,-5-3-2 0,8 2 0 0,-8-1-1 0,0 0 1 16,8 0-1-16,-8 2 1 0,5-4-2 0,-5 4-1 0,6-6 1 0,-6 2-1 15,0 0-1-15,8-5-1 0,-8-2-2 0,0 5 0 0,0-6 0 0,5 2 1 16,-5-3 0-16,0-3-2 0,0 0 0 0,0-5 0 0,8 5-1 0,-8-6 1 0,0-4-1 16,0 5-1-16,0-4 0 0,0-3-2 0,7 3 0 0,-7-6-4 0,0 6-4 15,0-6-9-15,0 0-8 0,0 0-12 0,0 0-14 0,0 0-7 0,0 0-10 0,0 0-8 16,5 0-9-16,-5 0-23 0,0-6-27 0,7 0-35 0,-7 3-33 15,0-3-46-15,0-4-54 0,5-1-82 0,-5-2-92 0,0-2-34 0,0 0 5 0,0-4 9 16,0-1 21-16,7-4 25 0,-7-1 28 0,0 1 41 0,0-4 45 0,0-2 49 16,0 6 49-16,0-7 60 0,8-3 64 0</inkml:trace>
  <inkml:trace contextRef="#ctx0" brushRef="#br0" timeOffset="12914.47">15995 2525 0 0,'0'-3'34'0,"0"3"31"15,-7-6 19-15,7 1 18 0,0 1 19 0,0 4 21 0,0 0 23 0,-5-6 22 0,5 3 25 0,0-3 19 0,0 2 22 0,0 4-16 0,0-5-39 0,0-1-14 0,0 2-3 0,-8-2 0 0,8 1 3 0,0 1-3 0,0-1 0 0,0 1-6 0,-5-2-4 0,5 2-4 0,0-1-5 16,0-1 0-16,0 3 3 0,-8-9-2 0,8 8-3 0,0 4 4 0,0-5-1 0,0-1 2 15,0 2 1-15,0 4-3 0,0-3-2 0,-6-3-3 0,6 6-5 16,0 0-6-16,0-5-8 0,0 5-9 0,0 0-9 0,0 0-11 0,0 0-5 16,0 0-10-16,0 0-7 0,0 0-9 0,0 0-8 0,0 0-10 0,0 0-6 15,0 0-7-15,0 0-9 0,0 0-7 0,0 0-6 0,0 0-6 0,0 0-5 0,0 0-3 16,0 0-4-16,0 5-4 0,0-5-4 0,0 0-4 0,0 0-4 0,0 0-2 16,-7 0-2-16,7 0 0 0,0 6 1 0,0-3 1 0,0 1 4 0,0 7 3 15,0-7 3-15,0 8 3 0,0-9 3 0,0 12 4 0,0-5 4 0,0-1 2 0,0 6 8 16,0 0 1-16,7 0 4 0,-7 0 3 0,0 0 1 0,0 4 0 0,0-5-3 15,0 5 2-15,0 2 1 0,0-2 1 0,0 5-1 0,0-5 0 0,0 7-1 0,6-3-3 16,-6 3-1-16,0-3-2 0,0 3-4 0,0-2-1 16,0 4 0-16,0-3-2 0,0 4-3 0,0 0-2 0,0 0-3 0,0-4-2 0,8 5-1 0,-8 4-2 15,0-4 2-15,0-2-2 0,0-2 1 0,0 2-1 0,5 2-1 0,-5-6 2 16,0 5-2-16,0-5 1 0,0 1 0 0,0-1 0 0,0 0 0 0,0 1 1 16,0-5-2-16,8 5 0 0,-8-7-1 0,0 3 1 0,0-2-1 0,0-4 0 0,0 0 0 15,0 0-2-15,0-2 1 0,0 2-2 0,0 0 2 0,0-5-3 0,5-1 0 16,-5 2-2-16,0 2 1 0,0-8 0 0,0 5-2 0,0 1 3 0,0-7-1 15,0 5-2-15,0-3 1 0,0-2-1 0,7 1 1 0,-7-5-2 0,0 0 1 0,0 6-1 16,0-6-1-16,0 3 0 0,0-3-3 0,0 0-4 0,0 0-12 0,0 7-6 16,0-7-10-16,0 0-13 0,0 0-11 0,0 0-16 0,0 0-21 0,0 0-23 15,0 0-29-15,0 0-34 0,0 0-40 0,0 0-62 0,0 0-72 0,0 0-95 16,0 0-99-16,0 0-33 0,0 0-3 0,0 0 17 0,0 0 26 0,0 0 35 0,0-7 37 16,-7 4 46-16,7-8 47 0,-5 1 53 0,5-3 57 0,-8-2 70 0,3 0 76 15</inkml:trace>
  <inkml:trace contextRef="#ctx0" brushRef="#br0" timeOffset="15932.88">11983 4783 9 0,'5'0'76'0,"-5"-6"36"0,9 6 25 0,-9-4 28 0,0 4 27 0,0 0 26 0,5-5 26 0,-5 5 21 0,0 0 21 0,0 0 19 0,0 0 16 0,0-5-29 0,0 5-58 0,0 0-36 15,0 0-28-15,0 0-7 0,0 0-7 0,0 0-10 0,0 0-14 0,0 0-12 0,0 0-11 0,0 0-7 0,0 0-7 0,0 0-6 0,0 0-4 0,0 0-6 0,0 0-7 0,0 0-11 0,0 0-8 16,0 0-13-16,0 0-10 0,0 0-13 0,0 0-9 0,0 0-7 0,0 0-4 16,0 5 0-16,-5-5 3 0,5 5 3 0,0-1 0 0,0 2 2 0,0 4 0 0,5-5 2 15,-5 5 4-15,0-7 6 0,0 8 8 0,7-1 9 0,-7 5 8 0,0-6 6 0,6 1 5 16,-6-1-2-16,0 6-2 0,7 0 0 0,-7-5-2 0,7 4 1 0,-7 2 2 16,7-2-1-16,-7 0 3 0,5 0-1 0,-5 7-5 15,8-8-1-15,-8 8-2 0,0 0-3 0,5-3-3 0,-5 7-3 0,8-6-1 0,-8 5-6 0,6 2 0 16,-6 2-6-16,0-3 0 0,5-1-4 0,-5 6-2 0,7-6-3 0,-7 1-2 15,0-1-2-15,9 1-3 0,-9-1-1 0,0 0-1 0,5-5-1 0,-5 1-1 0,6 0-1 16,-6-6 2-16,0 1-1 0,0-2 2 0,7-1-1 0,-7-3 2 0,0 0 2 16,0 1 2-16,0-5 2 0,0 1 0 0,0-6 3 0,0 3 3 0,0 4 2 15,0-7 5-15,0 0 6 0,0 0 4 0,0 3 7 0,0-3 6 0,0 0 7 16,0 0 5-16,0 0 5 0,0 0 5 0,0 0 5 0,0 0 4 0,0 0 1 0,0 0-1 16,-7 0-3-16,7 0-4 0,0 0-5 0,-6 0-7 0,1 0-8 15,-4-3-9-15,2 3-5 0,2 0-10 0,-9 0-5 0,9-7-8 16,-8 7-7-16,-1 0-6 0,1 0-5 0,1 0-1 0,-2-3-2 0,-5 3 0 0,4 0 0 0,-4 0 0 0,1 3 3 15,4-3 0-15,-6 0 0 0,1 0-1 0,-2 0 1 0,-2 7-1 0,2-7 1 16,2 3 0-16,-1-3 1 0,-7 6 0 0,8-6 0 0,-1 5 1 0,3-1-1 16,-11 2 1-16,9-6 0 0,-1 4-3 0,0 1 1 0,-6 0 2 0,8-1-1 15,-9 6-1-15,7-4-1 0,-7-1 1 0,4-1-3 0,2 5 1 0,-6-3-1 0,3-1-2 16,-5-1 1-16,6 2-1 0,-4-3 1 0,1 9 1 0,7-8 0 0,-8 1 2 16,2 1-2-16,4-6 2 0,-5 4 2 0,7 1-1 0,0-5 0 0,-1 4 3 15,0-4-1-15,0 5 1 0,1-5 2 0,7 4 0 0,-2-4 1 0,1 0-1 0,0 0 1 16,0 0-1-16,7 0 3 0,-6 0-1 0,3 0 1 0,2 0 1 0,2-4-1 15,-1 4 1-15,6 0 2 0,-6-5 1 0,-1 5-2 16,7-4 1-16,0 4 0 0,-8-5 0 0,8 5-1 0,0-4 0 0,0 4 2 0,0 0-1 0,-5-6-1 16,5 1 0-16,0 5 0 0,0-4-4 0,0-2 1 0,0 0-2 0,0 6 0 0,5-3-3 15,-5-3-1-15,0 2-2 0,0-1 0 0,0 5-1 0,0-6 1 0,0 3-1 16,0-3 0-16,0 6 0 0,8-4-1 0,-8-1 3 0,0-1 0 0,0 6 0 16,0 0 3-16,0-4 1 0,0-2 2 0,0 2 1 0,0 4 2 0,0-5 0 0,0 0 1 15,0 1 1-15,0-2 2 0,0 2-1 0,0-1-1 0,0-1 2 0,0 3 1 16,-8-4-1-16,8 4 1 0,0-3-2 0,0-3 0 0,0 3 1 0,0-3-2 15,-5 4-1-15,5-5 0 0,0 0-3 0,0 5 2 0,-7-4-3 0,7-1 2 16,0 1-2-16,0-3 2 0,0-1-2 0,-7 2 0 0,7 2-1 0,0-6 2 0,-5 5-2 16,5-4 2-16,0 4 6 0,-8-4 4 0,8 0 5 0,0 3 1 0,-7-4-2 15,7 2 0-15,0-8-3 0,-5 6-2 0,5-3 2 0,-7-2-2 0,7 0 0 0,-7 1 2 16,7-2 0-16,-5-1-6 0,5 1-2 0,-8 1-5 16,8 1-5-16,-6 4 0 0,6-4-1 0,0 1 1 15,0 3 2-15,-7-1 1 0,7 2-1 0,0 4 1 0,0-5 0 0,0 0 0 0,0 6 1 0,0-1 1 0,0-4 0 0,0 4 2 16,0-1 3-16,0 2 1 0,0-1 2 0,0 1 1 0,0 3 1 0,0-4 3 15,0 5 1-15,0 1-2 0,0-1 3 0,0 1-1 0,0 4 0 0,0-6-1 0,0 6-3 16,0-3-4-16,0 3-2 0,0 0-4 0,0-6-2 0,0 6-3 0,0 0-3 16,0 0-3-16,0 0-3 0,7 0-2 0,-7 0 0 0,0-6 0 0,6 6-3 15,-6-3 1-15,8 3 3 0,-8 0 0 0,5 0 1 0,2-6 0 16,-7 6-1-16,7 0 3 0,-2 0 2 0,2-6 1 0,1 6 2 0,-3 0 0 0,2 0 1 0,0 6 0 16,-2-6 0-16,-5 0 1 0,8 0-1 0,-1 6 3 0,-1-6-1 0,5 0 1 15,-4 3 2-15,2-3 0 0,3 0 0 0,-6 6-1 0,7-6 1 0,0 0 0 16,-7 6 2-16,15-6-1 0,-9 0 1 0,2 0 1 0,-1 3-4 0,6-3 4 0,-6 0-1 15,7-3 0-15,-1 3 0 0,0 0 1 16,2 0 0-16,-3-6 1 0,3 6-1 0,-9-6 1 0,8 6-2 0,1-3-1 0,-3 3 0 0,-5-6-1 0,6 6 1 0,-6-6-4 16,5 6-4-16,-4 0-2 0,1-4-6 15,-3 4-7-15,-5 0-5 0,5 0-10 0,2 0-7 0,-8-5-11 0,6 5-9 0,-3 0-13 0,-4 0-7 0,2 0-11 16,-1 0-6-16,-1 5-7 0,3-5-4 0,0 0-3 16,-8 0-4-16,5 4 1 0,1-4 1 0,1 0 4 0,-7 6 5 0,6-6 6 15,1 6 8-15,1-6 6 0,-8 3 10 0,5-3 6 0,1 6 6 0,2-6 9 0,-3 0 8 16,-5 6 9-16,8-6 7 0,-3 0 6 0,3 3 7 0,3-3 4 0,-4 0 4 0,1 0 3 0,4-3 3 15,-5 3 3-15,6 0 3 0,-5-6 1 16,3 6 3-16,1-6-6 0,4 3-6 0,-5-3-10 0,2 0-10 0,0 2-10 0,1-1-11 0,-1-1-11 0,-1 6-11 16,2-9-9-16,5 9-15 0,-6-4-12 0,0-1-19 0,0 1-16 0,-6-2-17 0,4 0-15 15,-2 2-12-15,3-1-7 0,-4 0-3 0,-2 5-2 0,-1-4-2 0,3 4-6 16,-8-6-10-16,5 6-12 0,-5-4-15 0,0 4 0 0,0 0 7 0,0 0 17 16,0 0 20-16,0 0 23 0,0 0 23 0,0 0 20 0,0 4 19 0,-5-4 20 0,5 6 18 0,-8-6 25 15,3 4 41-15</inkml:trace>
  <inkml:trace contextRef="#ctx0" brushRef="#br0" timeOffset="16630.84">12368 5273 44 0,'5'0'121'0,"-5"4"40"16,0 1 31-16,8-5 25 0,-8 0 21 0,0 0 20 0,7 4 17 0,-7-4 18 0,0 0 17 0,0 0 19 0,0 0 19 0,0 0-41 0,0 0-80 0,0 0-44 0,0 0-26 0,0 0-8 0,0 0-1 0,0 0 5 0,0 0 4 0,0 0 7 0,0 0 5 0,0 0 5 15,0 0 4-15,0 0 1 0,0 0 0 0,0 0-6 0,0 0-4 0,0 0-10 16,0 0-8-16,0 0-11 0,0 0-7 0,0 0-12 0,0-4-11 0,0 4-12 16,0 0-12-16,-7-5-8 0,7 5-9 0,-8-4-9 0,8 4-7 0,-5-6-9 15,5 6-13-15,-14-6-10 0,9 6-8 0,-2-4-10 0,-2 4-6 0,-2-5-5 0,4 5 1 16,-7 0-3-16,-4 0 1 0,5 5-9 0,0-1-5 0,-6-4-12 15,-1 6-15-15,1 4-14 0,-8-5-13 0,7 4-16 0,-4 1-16 0,3-1-21 0,-6 2-23 0,1-1-31 16,1-1-34-16,-2 0-63 0,3 6-75 0,-5-6-77 16,10 2-69-16,1-1-22 0,-8-6 8 0,7 6 18 0,6 0 31 0,-8-6 29 0,8 2 36 15,0-6 41-15,0 4 42 0,0-4 48 0,7-4 50 0,-7 4 66 0,6-6 71 0</inkml:trace>
  <inkml:trace contextRef="#ctx0" brushRef="#br0" timeOffset="17511.55">11117 6249 0 0,'0'0'19'0,"5"-5"86"16,-5-1 40-16,0 3 32 0,0-4 28 0,0 2 27 0,0-4 27 0,0 3 26 0,0 2 23 0,0-1 26 0,0 1 25 0,0-1 6 0,0 1-3 0,0-2-56 0,0 0-84 0,0-3-35 0,0 3-7 0,0 3-7 0,0-3-2 0,0 2-4 0,0-1-6 0,0 1-3 15,0-1-4-15,-5-2-6 0,5 4-7 0,0 3-7 0,0-6-8 0,0 6-9 0,0 0-13 0,0 0-15 16,0 0-15-16,0 0-15 0,0 0-18 0,0 0-16 0,0 0-16 0,0 0-10 0,0 0-10 0,0 0-5 0,0 0-7 16,0 6 0-16,0-3-2 0,0 4 3 0,0 2 4 0,0-4 1 0,0 5 6 15,0-1 5-15,0 6 5 0,5-5 7 0,-5 4 7 0,0 1 4 0,0 1 0 0,0-2 0 16,8 5-4-16,-8 0-1 0,0-4-2 0,0 9-3 0,0-3 1 0,0 2-2 16,8 3 1-16,-8-4-1 0,0 5 0 0,0-3-2 0,0 0-3 0,0 1-2 15,5-1 0-15,-5 0-3 0,0-5 0 0,0 2 2 0,6-2-2 0,-6-5 2 16,7 1-2-16,-7 1 2 0,5-7-1 0,-5 4-3 0,9-2-7 0,-9-2-11 15,5 1-11-15,-5-4-16 16,7 3-20-16,-7-5-28 0,6 1-30 0,-6 1-26 0,8-2-22 0,-8-4-51 0,6 0-61 0,-6 0-77 0,0 0-83 0,7-4-26 0,-2-2-2 16,-5 1 16-16,0-3 23 0,7-3 31 0,0 1 34 0,-7-5 41 0,5 1 43 0,-5 1 40 15,0-8 41-15,8 2 55 0,-8-5 63 0</inkml:trace>
  <inkml:trace contextRef="#ctx0" brushRef="#br0" timeOffset="18174.9">11182 6156 0 0,'-7'0'1'0,"2"0"107"0,5 0 67 0,-9 0 41 0,4 0 30 0,5-6 22 16,-7 6 20-16,7 0 22 16,-6-4 19-16,6-1 18 0,-5 1 17 0,5 4 18 0,0 0 16 0,0 0-73 0,0 0-125 0,0 0-61 0,0 0-28 0,0 0-10 31,0 0 0-31,0 0 1 0,0 0 0 0,0-5-6 0,0 5-10 0,0 0-3 16,5-7-5-16,-5 4-5 0,6 3-6 0,-6 0-10 0,7-6-14 0,-2 6-9 0,4 0-9 15,-9-5-5-15,12 5-3 0,-6-4-2 0,2 4 3 0,5-6 1 0,-1 6 2 0,0 0-1 16,3-4 3-16,-1 4-2 0,4-5 1 0,1 5 1 0,-6-4-1 0,13 4 0 15,-7 0-3-15,1-5-4 0,6 5-3 0,1-6-4 0,-1 2-3 0,1 4-3 16,-3-6 0-16,2 6-2 0,0-5-2 0,0 1 1 0,6-2-1 0,-5 6-2 16,1-5 2-16,4 1-2 0,-8-1 2 0,3 5-2 0,-1-4 1 0,8-2 1 15,-11 3-2-15,6-4 4 0,-5 7 4 0,-3-5 3 0,5 1 7 0,-7 4 4 0,2-5 6 16,-2 5 3-16,-7-6 5 0,1 6 4 0,6-4 4 0,-11 4 2 0,5-5 2 16,-7 5 2-16,6 0-2 0,-3 0 2 0,-9 0-2 0,5 0-4 0,-5 0-4 15,0 0-2-15,0 0-2 0,0 0-5 0,0 0-5 0,0 0-5 0,0 0-5 0,0 0-6 16,0 0-4-16,0 0-2 0,0 0 2 0,0 5 0 0,-5-1 2 0,5 2 1 15,0-1 0-15,0-1 1 0,0 1-1 0,0 2 1 0,0 2 0 0,0 0 2 16,-9 0 2-16,9-3 2 0,0 3 5 0,0 7-1 0,0-7-1 0,0 0-3 16,0 1-1-16,0 1-1 0,0 4-2 0,0-6-1 0,-7 4-2 0,7-2 1 15,0 5-2-15,0-3-1 0,0 2 1 0,0-1 0 0,0 7 0 0,0-7-2 0,0 6 2 16,-5-1 1-16,5 0-3 0,0 2 2 0,0 3-2 0,0 0-1 0,-6 0 1 16,6 7-2-16,0-7 1 0,0 4 0 0,-8-4 0 0,8 6 1 0,0-5-1 0,-5-1 0 15,5 1-2-15,0-7 0 0,-8 9-1 0,8-9 1 0,0-3 0 0,0 4 1 16,-5-8 1-16,5 2 0 0,0 2 1 0,-7-6 1 0,7 3 2 15,0-8 1-15,0 5 2 0,-7-3 2 0,7-3 2 0,-7 3 4 0,7-1 1 0,0-1 5 16,-6 2 6-16,6-6 0 0,-7 6 2 0,2-6 2 0,-4 4 2 0,4-4-3 0,0 5 0 16,-3-5-1-16,2 0-2 0,-9 0 1 0,10 0-4 0,-9 0-2 0,2 0-3 15,-8 0-5-15,8-5-5 0,-7 5-3 0,6-4-2 0,-8 4-1 0,-5-6-2 0,7 0 0 16,-7 2-1-16,0-1-2 0,-1-1-1 0,1 3 2 0,-6-3-1 0,6 2 0 16,-6-1-2-16,-2 1 0 0,2-2-2 0,-1 0 0 0,1 3 0 0,0-3 0 15,-7 6 0-15,5-5-2 0,2 5 0 0,-8-4 1 0,8 4-1 0,0 0 1 16,-1 0 1-16,6 0 0 0,-4 0 1 0,5 4 1 0,0-4 0 0,-1 0 1 15,8 5-1-15,-1-5 2 0,1 6-2 0,-2-6 2 0,3 0 0 0,4 3-7 0,2-3-4 16,0 0-9-16,5 0-7 0,-1 6-7 0,3-6-9 0,-2 0-11 0,7 0-14 16,0 0-13-16,0 0-18 0,0 0-11 0,0 0-14 0,0 0-12 0,0 0-15 15,0 0-11-15,0 6-8 0,7-6-10 0,-2 0-11 0,3 0-15 0,-1 4-24 0,5-4-31 16,-7 0-40-16,16 0-52 0,-8 0-55 0,8 0-16 0,-3-4 6 0,3-2 19 16,-2 6 23-16,6-6 26 0,2-3 31 0,-3 4 30 0,3-5 32 0,-6 5 38 15,5-3 42-15,-1-7 51 0,2 4 58 0</inkml:trace>
  <inkml:trace contextRef="#ctx0" brushRef="#br0" timeOffset="18663.5">11878 6380 86 0,'-5'0'148'0,"5"-5"40"0,-6 5 29 15,-2-5 28-15,8 5 23 0,-5-4 22 0,-2-2 22 0,7 6 19 0,-9-4 19 0,9 4 15 0,0 0 19 0,0 0-71 0,-5-5-117 0,5 5-57 0,0 0-25 0,0 0-16 0,-6 0-10 0,6 0-7 0,0 0-9 0,0 0-9 0,0 0-7 0,0 0-9 0,0 0-8 0,0 0-6 0,0 0-6 0,0 0-5 16,0 0-8-16,0 0-2 0,0 0-4 0,0 0-1 0,0 0-3 0,0 0 1 16,0 0 1-16,0 0 2 0,0 0 2 0,0 0 1 0,0 0 5 0,0-4 6 0,6 4 10 15,-6 0 9-15,0 0 10 0,5 0 3 0,4-5 7 0,-9 5 2 0,7 0 3 16,-2 0 3-16,3 0 1 0,3-7 1 0,-3 7 2 0,4 0 2 0,2-3-1 0,-1 3-5 15,0-6-5-15,-2 1-9 0,10 1-5 16,-3-2-5-16,3 3-3 0,-1-3-3 0,5-3-1 0,-6 3-4 0,8 2-2 0,-7-7-4 0,6 7-3 0,0-1 0 16,-7-1 0-16,8-2-2 0,-1 3 1 0,-8-1 1 0,9 3-2 0,-6-4 0 15,-3 2-2-15,8 1-3 0,-7 4-3 0,1-5-1 0,-1 5 0 0,-6-6-1 0,6 6-1 16,-3-4-1-16,-3 4-2 0,-3-5-3 0,4 5-1 0,-7 0-1 0,-1 0-4 16,1 0 0-16,-1-4 1 0,2 4 1 0,-8 0 0 15,0 0 0-15,0 0-1 0,0 0 0 0,0 0 1 0,0 0-1 0,0 0 0 0,0 0-1 0,0 0 0 0,0 0-1 16,0 0-2-16,0 0 0 0,0 0-2 0,0 4-4 0,0-4-2 0,-8 0-3 15,8 0-10-15,0 0-4 0,0 0-6 0,0 5-5 0,-6-5-6 0,6 4-7 16,0-4-10-16,-7 6-9 0,7-6-9 0,-6 0-10 0,6 5-13 0,-7-1-13 16,7-4-16-16,-5 5-16 0,-4 2-16 0,4-7-37 0,5 3-42 0,-5-3-47 15,-3 6-44-15,3-1-44 0,-3-5-41 0,0 4-7 0,8 0 9 0,-5 2 18 0,-1-6 25 16,-2 5 30-16,3-1 30 0,-3 1 37 0,8-5 36 0,-5 6 49 0,-2-2 51 16,7 2 50-16,-7-6 67 0</inkml:trace>
  <inkml:trace contextRef="#ctx0" brushRef="#br0" timeOffset="19279.34">10940 7221 0 0,'0'0'56'0,"9"-6"85"0,-9 6 46 0,0 0 39 0,0 0 31 0,0-4 35 0,0 4 31 0,0 0 29 0,0-5 27 0,0 5 27 0,0-4 26 0,0 4 1 0,0 0-17 0,0-5-62 0,0 5-93 0,0 0-39 0,0 0-13 16,0 0-12-16,0 0-10 0,0 0-15 0,0 0-15 0,0 0-14 0,0 0-16 0,0 0-13 0,0 0-17 0,0 0-18 16,0 0-20-16,0 0-17 0,0 0-18 0,0 0-10 0,0 0-12 0,0 0-7 15,5 0-2-15,-5 5-1 0,0-1 2 0,7 5 1 0,-7-3 5 16,6 3 4-16,-1 0 3 0,-5 6 6 0,8-5 6 0,0 5 2 0,-3 0 2 0,-5 0 2 0,6 4-4 0,1-5-1 31,-7 7-4-31,6-2-2 0,2-1-2 0,-8-2-5 0,7 3-2 0,-7 1 0 16,5-1 0-16,-5 1-1 0,6-5-2 0,-6 4-1 0,0 0 2 0,8-4-3 15,-8 6 0-15,5-8-8 0,-5 2-5 0,0-1-11 0,8-4-8 0,-8 5-12 16,5-6-13-16,-5 1-15 0,7-5-16 0,-7 4-20 0,0-2-23 0,7-2-20 16,-7-1-18-16,5-4-23 0,-5 5-26 0,0-5-30 0,8 4-31 0,-8-4-19 0,0 0-14 15,0 0-32-15,0 0-35 0,0 0-20 0,0 0-12 0,7-4 14 0,-7 4 25 16,0-9 27-16,0 4 30 0,-7-5 35 0,7-1 36 0,0 1 40 0,-8 1 41 0,8 0 36 16,-5-7 34-16</inkml:trace>
  <inkml:trace contextRef="#ctx0" brushRef="#br0" timeOffset="19847.12">11027 7412 96 0,'-7'-15'159'0,"7"0"40"0,-8 6 31 0,8-6 28 15,-6-1 28-15,6 7 24 0,0 0 23 0,-7-3 21 0,7 3 18 0,0 0 17 16,0-1 16-16,0-1-75 0,0 2-126 0,0 5-60 0,0-2-27 0,0-3-13 16,7 3-6-16,-7 2-7 0,0-1-6 0,6 0-5 0,-6-5-7 0,8 6-2 0,-8 4-1 15,0-5-1-15,7 1 0 0,-2-1-2 0,-5-2-2 0,6-2-2 0,2 4-2 16,5 1-2-16,-8-2-3 0,2 3-1 0,5-3-1 0,3 2-4 0,-2-1-1 0,6-1-3 16,-6 2-3-16,5-2-1 0,3 1 1 0,-1 1 1 0,-1-1 1 0,1-1-3 15,1 2-1-15,2 0-2 0,-2-1-2 0,6-1 1 0,-8 3-1 0,6-4 2 16,-6 2 1-16,8 5 2 0,-6-4-1 0,-3-1-1 0,3 5-2 0,-3-6-2 15,3 2-2-15,-2 4 0 0,-6-5 0 0,0 5-2 0,5 0-2 0,-4-4-2 0,-1 4-2 16,-8 0-5-16,11 0-2 0,-5-5-4 0,-4 5-1 0,7 0-3 0,-7 0-1 16,-2 5-1-16,1-5-2 0,0 0-2 0,1 0-1 0,1 0-3 0,-8 4 0 15,5-4 0-15,-5 5 1 0,7-5 0 0,-7 4 2 0,0-4 1 0,0 6 1 16,0-1 1-16,7-1 2 0,-7 1 1 0,0 2 3 0,0-4 0 0,0 8 2 0,0-7 1 16,5 6-1-16,-5-1 0 0,0-4-2 0,0 5-2 0,0 1-1 0,0 2-1 15,0-3 1-15,0 1-3 0,0 4-1 0,0-6-1 0,0 5-2 0,0 0-2 16,0 1 0-16,0 0-2 0,0 0 1 0,0 4-1 0,0-4 0 0,0 4-2 15,0-4 2-15,8 6-2 0,-8-8 1 0,0 7-1 0,0-5 1 0,7 4-1 0,-7-4 1 16,0 4-1-16,5-4 2 0,-5 0-1 0,7 0-1 0,-7 4 2 0,7-10-2 16,-2 6 2-16,-5 0 0 0,8-5 0 0,-2-1-1 0,-6 2 1 0,7-2 0 0,-7 0 1 15,6-3-1-15,-6 4 2 0,0-5 0 0,7-1 2 0,-7 2-1 0,0-3 2 16,0 3 1-16,0-6 1 0,0 4 0 0,0-4 4 0,0 0 3 0,0 0 1 16,0 0 2-16,0 5 4 0,0-5 2 0,0 0 2 0,0 0 2 0,0 0 0 15,-7 6-1-15,1-6 1 0,6 0-2 0,-7 0 1 0,-7 0-3 0,9 0-3 16,-2-6-1-16,-5 6-1 0,-3 0-4 0,3 0-3 0,0-5-4 0,-9 5-2 0,10 0-2 15,-10 0 0-15,3-4-1 0,-3 4-2 0,2 0-2 0,-7-6 0 16,5 6 0-16,-3 0-5 0,-4 0-3 0,1-3-3 0,-5 3-4 0,6 0-2 16,-6 0-4-16,-2 0-1 0,-3 3-2 0,3-3 0 0,3 0-2 0,-1 6 0 15,-2-6-1-15,2 4-5 0,6-4-1 0,-8 5-4 0,10 1 0 0,3-6-4 0,3 3-5 0,-3-3-4 16,2 7-4-16,6-2-9 0,7-5-5 0,-6 4-8 0,3-4-7 0,2 5-10 16,2-5-10-16,5 0-13 0,-6 4-12 0,6-4-12 0,0 0-11 0,0 0-13 15,0 0-11-15,0 0-11 0,0 0-9 0,6 0-22 0,-6 6-29 0,0-6-33 0,5 0-34 16,2 0-42-16,2 0-41 0,3 0-7 0,-6 0 15 0,7-6 22 0,0 2 26 15,0 4 29-15,1-5 31 0,-2-4 30 0,7 2 32 0,-6-2 39 0,6 0 42 0,2 0 46 16,-8-6 61-16</inkml:trace>
  <inkml:trace contextRef="#ctx0" brushRef="#br0" timeOffset="20399.47">11625 7509 0 0,'-8'4'14'0,"8"2"90"0,-5-6 40 0,-2 0 28 0,7 0 23 0,-6 0 23 0,6 0 24 0,-6 0 23 0,6-6 20 0,-8 6 21 0,8-4 18 0,0 4 8 0,-7 0 2 0,7-5-58 0,0 5-92 0,0-6-31 0,-5 6-7 0,5-4 3 0,0 4 4 0,-6 0-2 0,6 0-3 0,0-5-4 16,0 5-4-16,0-4-7 0,0 4-4 0,0 0-7 0,0 0-9 0,0 0-12 0,0-5-12 0,0 5-12 16,0 0-12-16,0 0-11 0,0 0-11 0,0-6-12 0,6 6-10 15,-6 0-7-15,0-4-7 0,0 4-6 0,5-6-3 0,-5 6-5 0,0-3-3 0,7 3 1 0,-7-6-2 16,8 6 1-16,-2-6 2 0,-6 2 4 0,6-1 4 0,1 5 3 0,-2-5 4 15,3 1 5-15,0-2 3 0,-3 2 4 0,8-1 1 0,-8 1 4 0,11-2 2 0,-5-3 2 16,10-2 2-16,-9 7-1 0,8-5-1 0,-1-1-3 0,1-5-1 0,6 4-1 16,-7 2-2-16,8-7 2 0,-1 7-2 0,-1-6-1 0,2 6 2 0,-3-6 1 15,5 5 1-15,-5 1 4 0,3-6 4 0,-2 6 5 0,1-1 3 0,1 1 4 16,-1-6 0-16,1 4 1 0,-3 1-2 0,4 1-1 0,-2 0 1 0,-2 3 0 16,3-4-1-16,-1 1-4 0,1-2-2 0,-1 3-5 0,-1-3-4 0,2 8-5 0,-3-9-3 15,5 3-5-15,-5 3-2 0,-4-3-1 0,6 5-2 0,-6-5 1 0,6 3-3 16,-8 0-1-16,3-3 1 0,-2 3-1 15,1 3-1-15,-1-3 2 0,0 6 1 0,1-4 0 0,-6-1 2 0,4 5-1 16,-4-4 2-16,-1-1 1 0,0 5-1 0,0 0 1 0,0-7 1 0,0 7-1 0,0-3 1 0,1 3-1 0,-9 0-1 0,3-6 3 16,4 6-3-16,-5 0 2 0,-2 0-1 15,-5 0 5-15,7 0-1 0,1-5 4 0,-8 5 2 0,0 0 5 0,0 0 0 0,0 0 5 16,0 0 3-16,0 0 2 0,0 0 2 0,0 0 1 0,0 0 2 0,0 0 0 0,0 0-1 0,0 0-1 0,0 0-2 16,0 0-4-16,0 5-2 0,0-5-4 0,-8 0-6 0,8 0-3 15,0 0-6-15,0 0-4 0,0 0-4 0,0 0-7 0,0 0-3 0,0 0-6 0,-7 6-6 16,7-6-8-16,0 0-8 0,0 0-9 0,-5 0-8 0,5 3-10 0,0-3-7 15,-7 7-11-15,7-7-10 0,0 0-13 0,0 5-13 0,-5-1-14 0,5-4-13 16,0 5-17-16,-7-1-22 0,7 2-17 0,0-3-20 0,-8 3-45 0,8-1-62 0,0-1-79 16,-5 2-89-16,-3 0-27 0,8-2 2 0,-6 1 18 0,1-1 25 0,-3 1 30 0,1-5 33 15,1 4 39-15,0-4 41 0,-1 0 42 0,2 0 46 0,-11-4 62 0,11-1 70 0</inkml:trace>
  <inkml:trace contextRef="#ctx0" brushRef="#br0" timeOffset="22186.12">13655 9174 48 0,'0'0'113'0,"0"0"32"0,0 0 30 0,-5 6 24 0,5-6 25 0,0 0 19 0,0 0 14 0,0 0 12 0,0 0 6 0,0 0 7 0,0 0 9 0,0 0-55 0,0 0-89 0,0 0-38 16,0 0-14-16,5 0-10 0,3 0-6 0,-8 0-7 0,8-6-6 0,-3 6 1 0,2 0 6 0,0 0 8 0,-2-5 10 0,3 5 13 0,4 0 8 0,2-4 2 0,-1 4-3 0,-8-6-3 0,16 1-4 0,-8 5-3 0,0-4-5 0,7-1-3 15,0 1-2-15,-1 4-7 0,-1-6-7 0,3 2-5 0,3-2-7 0,5 1-8 16,-11 1-9-16,8-1-8 0,1-1-8 0,-3 2-5 0,3-1-8 0,-8 1-4 16,13-2-5-16,-5 3-5 0,-1-3-1 0,1 0-4 0,4 6-1 0,-4-3-3 15,-1-3 1-15,1 6-2 0,-2-6-2 0,1 6-11 0,1 0-10 0,-3-4-15 0,5 4-13 16,-11 0-17-16,1 0-14 0,2 0-16 0,-3 0-16 0,3 0-23 16,-8 4-26-16,-2-4-39 0,2 0-42 0,3 0-39 0,-5 6-36 0,-4-6-31 0,-1 0-24 0,1 6 4 15,-7-6 14-15,0 0 23 0,0 0 25 0,0 0 26 0,-7 0 29 0,1 3 35 16,6-3 35-16,-13 0 42 0,8 0 44 0,-11 0 43 0,3 0 57 0</inkml:trace>
  <inkml:trace contextRef="#ctx0" brushRef="#br0" timeOffset="22756.3">13950 9145 93 0,'-13'5'155'0,"0"-5"37"0,0 4 28 0,-1 1 26 16,2-5 26-16,-2 0 20 0,8 0 20 0,-6 0 16 0,4-5 19 0,2 5 22 15,6 0 23-15,-5-4-67 0,5 4-119 0,0 0-57 0,-8 0-23 0,8 0-11 16,0 0 1-16,0 0-6 0,0-5-6 0,0 5-3 0,0 0-5 0,0 0-2 0,0 0-5 15,0 0-12-15,0 0-16 0,0 0-12 0,0 0-13 0,0 0-10 0,0 0-12 16,0 0-8-16,0 0-4 0,0 0-4 0,0 0-3 0,0 0-2 0,8 0 0 16,-8 0-1-16,5 5 0 0,1-5 2 0,-6 4 2 0,8 1 6 0,-8 1 3 0,5-2 9 15,2-4 9-15,-7 11 0 0,6-8 3 0,-6 9-1 0,8-8 2 0,-2 5-1 16,-6 0 0-16,7 3 0 0,-7-3 0 0,0 6-1 0,5-6 1 0,-5 6 0 16,0 5-1-16,0-6-2 0,7 5-2 0,-7 2-4 0,0-3-1 0,0 3-2 0,0 3-4 15,0-5-2-15,-7 6-2 0,7-1-1 0,0 1-2 0,-5-1-1 0,5 0-4 16,0 0 0-16,0 7-2 0,-7-7 0 0,7 4-3 0,0-4-2 0,-6 1 1 15,6 5-2-15,0-6 1 0,0 6 0 0,-8-6 1 0,8 1-1 0,0 3 1 0,0-7 1 16,8 3-1-16,-8 1 3 0,0-7-1 0,0 2 1 0,0-4 0 0,6 2 2 16,-6-3-1-16,0 1 1 0,7-7 0 0,-7 4 2 0,0-2-1 0,5-2 2 15,-5 1 0-15,0-4-2 0,7 3 2 0,-7-4 0 0,0-1-1 0,0 2 1 16,7-2-1-16,-7 1 0 0,0-5 1 0,0 5 1 0,5-5 3 0,-5 4 3 0,8-4 3 16,-8 0 3-16,7 7 3 0,-7-7 4 0,6 0 1 0,2 0 5 0,-3 5 5 0,0-5 2 15,3 0 6-15,-2 0 1 0,7 0 0 0,-6 0 1 0,7 0-1 0,-1 0-2 16,0 0-4-16,-2-5-3 0,4 5-3 0,-3 0-1 0,7-7-3 0,1 3-1 15,1 4-3-15,-3-5 0 0,3 0-3 0,-2 1 0 0,6-2-4 0,2 2 0 16,-3 4-1-16,10-5-1 0,-8 1 4 0,1-1 0 0,4-1 0 0,1 2 1 16,-3-2-1-16,2 1 0 0,1 1-2 0,-5-1-3 0,4-1 1 0,-2 6-3 0,-5-4 1 15,2 0-2-15,0-1-2 0,0 5 1 0,1-6-2 0,-1 3-3 0,-8 3-1 16,9-7-2-16,-6 7-3 0,-2 0-4 0,1-5-9 16,-8 5-5-16,8 0-9 0,-7 0-6 0,-2-4-6 0,5 4-5 0,-11 0-5 0,1 0-4 0,6 0-3 0,-3 0-7 15,-9 4 0-15,7-4 0 0,-7 0 0 0,5 0 4 0,-5 0 4 0,0 0 6 16,0 0 2-16,6 5 3 0,-6-5 5 15,7 0-1-15,-7 0 2 0,0 7-2 0,0-7 3 0,6 0-4 0,-6 0-5 0,0 3-6 0,8-3-9 0,-8 0-9 16,0 6-10-16,0-6-5 0,5 0-9 0,-5 0-18 0,0 0-22 0,0 0-24 0,0 0-23 16,7 0-35-16,-7 0-40 0,6-6-43 0,0 3-45 0,-6-4-10 0,8 2 6 15,-1-4 15-15,-2 3 19 0,3-3 22 0,-8 0 24 0,6-7 30 16,-1 1 37-16,-5 2 37 0,0-8 36 0,8 3 44 0,-8-6 62 0</inkml:trace>
  <inkml:trace contextRef="#ctx0" brushRef="#br0" timeOffset="23057.05">14790 9141 83 0,'-6'0'172'0,"-1"-6"53"0,7 2 39 0,-5-2 31 0,-4 1 24 0,9 1 22 0,-7-1 20 16,7-1 19-16,0-3 17 0,0 5 20 0,0-2 20 0,0 3-61 0,0-3-108 0,0 0-80 0,7 3-59 0,-7-3-30 0,0 6-12 0,9-6-6 0,-9 6-3 0,0 0-4 0,0 0-2 0,0 0 1 0,0 0 1 15,0 0-1-15,5 0-2 0,-5 0-4 0,7 6-5 0,-7 0-4 0,0 3-4 0,6-3 0 16,-6 3-4-16,5 4 0 15,-5-2 2-15,8 4-1 0,-8-1 1 0,8 0-3 0,-8 1-4 0,0 6-6 0,5-2-5 0,-5-1-3 0,0 7-3 0,0-1 0 16,0 1-1-16,0 4-1 0,0 0-2 0,0 0-2 0,-5 6-4 0,5 4-1 0,0-6-3 16,0 7-2-16,0-1-1 0,0 1-4 0,0-1 2 0,0 4-4 0,0-3-4 15,0-1-3-15,5-5-6 0,-5 5-6 0,0-5-12 0,6 0-12 0,2-4-14 0,-8-1-16 16,5-4-20-16,-5 3-25 0,8-7-28 0,-1-2-34 16,-7 1-32-16,5-1-66 0,-5-4-73 0,7-1-72 0,-2-3-65 0,-5-2-18 0,7-4 7 0,-7 5 21 15,0-10 26-15,0 0 34 0,0 0 34 0,0 0 42 0,0-6 43 0,0-3 48 0,0 0 47 16,-7-7 64-16,7 1 74 0</inkml:trace>
  <inkml:trace contextRef="#ctx0" brushRef="#br0" timeOffset="23689.71">14277 8045 51 0,'0'6'119'0,"0"-6"37"0,0 0 36 0,0 0 30 0,-9-6 28 0,9 6 27 0,0 0 21 16,0 0 21-16,0 0 17 0,0 0 16 0,0 0 18 0,0 0-53 0,0 0-91 0,0 0-50 0,0 0-23 0,0 0-20 0,0 0-17 0,0 0-16 0,0 0-19 0,0 0-9 0,0 0-8 0,0 0 1 0,0 0 6 0,0 0 4 0,0 0 3 0,9 6 0 16,-9-6-3-16,0 4 4 0,0 2 2 0,5 3 8 0,-5-3 4 0,0 3 8 0,0 0 6 15,0 6 6-15,7-5-1 0,-7 5-3 0,0 3-8 0,0-3-9 0,0 6-4 16,0-2-4-16,0 2-6 0,0 1-8 0,0-1-9 0,0 3-6 0,0 0-7 15,0 1-5-15,-7 5-7 0,7-6-5 0,0 4-2 0,0 2-4 0,-5 1-3 16,5-4-3-16,0 4-4 0,0-3-7 0,0 7 0 0,-9-7-3 0,9 2-2 16,0 1-3-16,0-4-3 0,9 4-2 0,-9-3 0 0,0-2-1 0,0 2-2 15,0 2 0-15,0-2-2 0,0-2 0 0,0 2-1 0,0-3-8 0,0-1-6 0,5 0-10 16,-5 1-13-16,0-4-14 0,0-6-16 0,7 3-21 0,-7-8-20 0,6 4-26 16,-6-4-27-16,0 0-35 0,5-1-35 0,-5-4-55 0,0 1-63 0,9-2-60 0,-2 1-53 15,-7-5-11-15,5 0 8 0,1 0 22 0,-6 0 29 0,7-5 33 0,-1-5 36 16,2 5 40-16,-1-8 42 0,-2 3 46 0,1-10 47 0,2 1 58 0,5-2 72 0</inkml:trace>
  <inkml:trace contextRef="#ctx0" brushRef="#br0" timeOffset="24432.46">15306 8760 57 0,'0'0'124'0,"-8"0"40"16,8 0 31-16,0 0 28 0,-8 0 28 0,8 0 24 0,0-5 25 0,0 5 22 0,0 0 21 0,0 0 20 0,0 0 19 0,0 0-55 0,0 0-93 0,0-6-48 0,0 6-22 0,0 0-14 0,0 0-8 0,0 0-10 0,0 0-12 0,0 0-10 0,0 0-10 0,0 0-7 0,0 0-12 0,0 0-6 15,0 0-9-15,0 0-9 0,0 0-13 0,0 0-9 0,0 0-12 0,0 0-4 0,0 0 4 0,0 0 3 16,0 0 6-16,8-4 8 0,-8 4 6 0,8 0 6 0,-3 0 7 0,1 0 5 16,2 0 7-16,-3 0 5 0,8 0 5 0,1-6 6 0,-2 6 4 0,9-5-3 15,-10 5-8-15,10-4-8 0,-3 4-7 0,9-6-8 0,-6 3-7 0,3 3-6 16,10-6-4-16,-8 2-6 0,0-1-3 0,5-1-4 0,2 3-3 0,1-4-3 15,-2 7-1-15,1-5-5 0,-6 1 0 0,5-1-2 0,0 5-3 0,-1-6-1 16,-2 6-3-16,-6 0-3 16,12-4-5-16,-10 4-9 0,-6 0-11 0,8 4-13 0,-6-4-13 0,-3 0-12 0,1 6-15 0,-6-6-19 0,0 5-22 0,0-5-25 0,-6 0-28 0,-1 4-17 15,0 1-11-15,2-5-13 0,-8 7-9 0,0-7-26 0,-8 3-33 0,8 3-53 16,-6-1-57-16,0-1-33 0,-1 2-16 0,2-3 13 0,-11 3 22 0,11-2 32 0,-8 1 34 16,-1-5 31-16,-4 6 26 0,4-6 29 0,-5 4 32 0,7-4 43 0,-8-4 51 0</inkml:trace>
  <inkml:trace contextRef="#ctx0" brushRef="#br0" timeOffset="24906.05">15401 8858 0 0,'-5'0'1'0,"5"0"101"0,0 0 62 15,0 0 39-15,0 0 28 0,0-6 27 0,0 6 27 0,0-6 26 16,0-3 28-16,5 3 25 0,-5 3 30 0,0-1 24 16,7-2 30-16,-7 6-70 0,9-5-120 0,-9 1-58 0,5-2-22 0,-5 0-8 0,6 6-2 0,-6-4-5 0,7 4-9 15,-7 0-11-15,0-5-11 0,0 5-11 0,5 0-11 0,-5 0-13 0,0 0-11 0,9 5-12 16,-9-5-11-16,7 4-10 0,-7-4-7 0,0 6-7 15,5 4 0-15,-5-5 0 0,0 5-1 0,6-1 2 0,-6 6 2 0,0 0 0 16,0 0-2-16,0-2-2 0,0 8-3 0,0 3-2 0,0-5-1 0,0 7-3 0,0 2-2 16,-6-3-2-1,6 5-4-15,0-6-4 0,-5 4-3 0,5 2-3 0,-7 0-6 0,7-2-4 0,-9 2-1 16,9 4-1-16,-5-4 2 0,5-2-1 0,-7 6-1 0,7-5 1 0,-6 2-1 16,6 3-1-16,-5-5 1 0,5 0-1 0,-9 0 0 0,9 2 0 0,-7-3-2 15,7-4-1-15,0 6 0 0,0-5-1 0,0-1 1 0,0-5-1 0,0 5 1 0,0-3-1 16,0-2 0-16,7-1 1 0,-7-3-2 0,0 6 4 0,9-12-5 0,-9 6 2 15,5 0 0-15,-5-5 0 0,6-1 0 0,1-4 1 0,-7 5-2 0,5-6 1 16,4 7 4-16,-2-8 1 0,-2 4 2 0,1-7 2 0,-1 5 2 0,3-1 2 16,0-4 6-16,4 0 5 0,-5 5 1 0,5-5 5 0,1 0 2 0,1-5 0 15,6 5 1-15,-8 0 0 0,8-4-3 0,-1-1 0 0,2 5-4 0,-3-7 1 0,3 4 1 16,-2-3-4-16,6 1-1 0,-5 5-2 0,6-4-4 0,-5-2 0 0,2 2-1 0,4-1 0 16,-6 1 0-16,3-1 3 0,5 5-1 0,-11-6-2 0,8 2 2 0,1 4-2 15,-3-6-3-15,-4 1-1 0,6 5-3 0,1 0 1 0,-8-4-3 0,7 4 0 16,-6 0-2-16,0-6 0 0,6 6-3 0,-13 0 1 0,6 0 0 0,1 0-1 15,-7 0 0-15,-2 0-5 0,5 0-6 0,-11 0-7 0,1 0-10 0,1 0-8 16,-2 0-6-16,-5 0-8 0,0 0-7 0,0 0-10 0,0 0-13 0,0 0-13 16,0 0-16-16,0 0-20 0,0 0-26 0,0 0-22 0,0 0-21 0,0 0-25 0,-5 0-25 15,5 0-46-15,-7-5-51 0,7 5-60 0,-6 0-57 0,1-4-16 0,5 4 10 0,-8-5 21 16,0 1 25-16,3-2 36 0,-1-3 39 0,-1-1 40 0,1-1 42 0,-9 2 43 16,10-4 48-16,-1-2 53 0,0-6 66 0</inkml:trace>
  <inkml:trace contextRef="#ctx0" brushRef="#br0" timeOffset="25222.53">16145 8989 0 0,'0'0'30'15,"0"0"139"-15,0-4 68 0,0-1 41 0,0-1 29 0,0 2 23 0,6-7 19 0,-6 7 17 0,6-7 18 0,2 2 24 0,-1 5 25 0,-2-6 25 0,1 5 26 0,2-5-102 0,-3 4-178 0,-5 1-71 0,8 1-19 0,-1-5 2 0,-1 3 6 0,-6 6 9 16,6-3 5-16,-6-3 3 0,5 6 0 0,-5-6-9 0,0 6-10 0,0 0-12 15,0 0-13-15,0 0-9 0,7 0-13 0,-7 0-10 0,8 6-14 0,-8 0-8 0,0-3-8 16,6 3-2-16,-6-2-5 0,0 5 0 0,7 2 2 0,-7 4-2 0,6-1 0 16,-6 0 0-16,0 1-1 0,5 1-2 0,-5 2-2 0,0 3-5 0,8 3 2 15,-8-5-3-15,0 2-3 0,8 1 1 0,-8 4-3 0,0-3-3 0,0-3 1 0,0 5-3 16,5-1 0-16,-5 6-2 0,0-6 0 0,0 1 1 0,0-1-2 16,6 5 1-16,-6-5-2 0,0 0 0 0,0 6-2 0,0-5-3 0,0 4-6 0,7-4-10 15,-7-1-12-15,0 1-16 0,0-1-19 0,0-5-18 0,0 1-16 0,0-1-21 16,5 0-22-16,-5-4-28 0,0 0-26 0,0 0-28 0,0 0-30 0,0-6-51 15,0 1-60-15,0-1-63 0,0 0-61 0,-5-3-11 0,5 0 11 0,0-3 22 0,-7 3 29 16,1-6 34-16,1 0 36 0,-3-6 42 0,0 3 42 0,3-3 42 16,-8-4 44-16,7 1 60 0,-9-11 67 0</inkml:trace>
  <inkml:trace contextRef="#ctx0" brushRef="#br0" timeOffset="25742.21">15272 7924 57 0,'0'0'120'0,"0"0"31"0,5 0 22 0,-5 0 25 0,0-6 27 0,8 6 24 0,-8-4 24 15,0 4 20-15,0 0 20 0,0 0 21 0,0-5 19 0,0 5-54 0,0 0-91 0,0-4-40 0,0 4-13 0,0-5-1 0,0 5 8 0,0-6-5 0,0 6-7 0,-8-4-6 0,8 4-2 0,0-6 0 0,0 6-1 0,0-5 0 0,0 5-1 0,0 0-4 0,0 0-3 0,0 0-3 16,0-4-7-16,0 4-5 0,0 0-8 0,0 0-6 0,0 0-10 0,0 0-8 0,0 0-11 15,0-6-9-15,0 6-11 0,0 0-10 0,0 0-9 0,0 0-11 0,0 0-9 16,0 0-5-16,0 0-2 0,0 0-3 0,0 0 3 0,0 6 1 0,8-2 2 16,-8-4 0-16,0 11 3 0,0-7 3 0,5 7 8 0,-5-2 4 0,0 1 7 0,8-1 4 15,-8 6 6-15,8 0-1 0,-8-2-1 0,5 8-2 0,-5 3-3 0,6 0-2 16,-6 1-5-16,8-1 0 0,-3 7-4 16,-5 2-3-16,7-3-3 0,-7 4-3 0,6-6-5 0,1 8-4 15,-7-3-1-15,0-4-2 0,7 6-2 0,-7-7-2 0,0 3-3 0,7 2-4 0,-7-3-2 0,0 0-8 0,0-2-9 0,5 2-13 16,-5-5-13-16,0 5-12 0,0-8-11 0,0 5-17 0,0-3-19 0,0-6-24 15,8 7-27-15,-8-6-30 0,0 1-29 0,0 1-43 0,5-3-40 0,-5-2-87 0,0 2-99 16,0-3-35-16,0 0-2 0,8-5 14 0,-8 5 23 0,0-6 30 0,0 0 36 0,0-3 40 16,0-2 41-16,0-4 46 0,0 0 48 15,0 0 52-15,0 0 62 0</inkml:trace>
  <inkml:trace contextRef="#ctx0" brushRef="#br0" timeOffset="27223.33">16398 7879 0 0,'0'-4'1'15,"0"4"33"-15,0-6 16 0,0 3 14 0,0 3 16 0,-5 0 14 0,5 0 13 0,0-6 14 0,0 6 13 0,0 0 16 0,0 0 16 0,0 0-2 0,0 0-18 0,0 0 0 0,0-4 10 0,0 4 5 16,0 0 5-16,0 0 1 0,0 0-3 0,0 0-4 0,0 0-2 0,0 0-2 0,0 0-4 0,0-5-4 0,0 5-7 0,0 0-13 0,0 0-15 0,0 0-10 0,0 0-13 0,0 0-8 0,0 0-8 0,0 0-8 16,0 0-5-16,0-6-6 0,0 6-4 0,0 0-6 0,0 0-5 0,0 0-7 0,0 0-5 15,0 0-6-15,0 0-3 0,0 0-7 0,0 0-2 0,0 0-2 0,0 0-3 16,0 0 1-16,0 0 8 0,0 0 5 0,0 0 9 0,0 0 8 0,0 0 4 16,0 0 8-16,0 0 6 0,0 0 4 0,0 6 5 0,0-6 4 0,5 5 5 0,-5-1 5 15,0-4 4-15,0 6-3 0,0-6-3 0,9 3-5 0,-9-3-4 0,0 6-4 16,5-6-3-16,-5 4-1 0,0-4-4 0,5 0 1 0,-5 5-2 0,0-5-3 15,0 6-3-15,8-6-3 0,-8 4-2 0,0-4-2 0,0 0-2 0,6 0-4 0,-6 6-2 16,0-6-5-16,7 0-3 0,-7 0-3 0,0 5-4 0,0-5-1 16,0 0-4-16,0 0-1 0,0 0-3 0,6 4 1 0,-6-4-4 0,0 0 1 0,0 5-1 15,7-5 1-15,-7 4 0 0,6-4 1 0,-6 6 3 0,0-2 4 0,8-4 3 16,-3 5 1-16,2 0 4 0,-1-1 3 0,1 2 1 0,0 0 4 0,0-2 4 0,-2 1 0 16,8 5 4-16,-7-7-2 0,7 3 3 0,-6 3-4 0,7-3-2 0,-1 3-3 15,1-3-6-15,-2 3-1 0,1-3-5 0,-7 3-2 0,7-5-3 0,1 7-5 16,-2-7-3-16,1 2-1 0,1 3-4 0,-9 1 0 0,8-5-1 0,1 4-1 0,-2 1 1 15,2 1 0-15,-1-1 3 0,0 3 2 0,0 1 4 0,6-2 1 0,-4 3 3 16,2-2 1-16,3 2 3 0,-6 0 3 0,6 0 4 0,4-2 5 0,-3-2-1 0,-3 8 3 16,9-9 1-16,-6 4-2 0,3 1-1 0,-4 1 0 0,7-3 1 0,-8-2-2 15,7 4 1-15,1 0-1 0,-7-6 1 0,4 0-3 0,-3 6-3 0,-3-5-3 16,9 0-1-16,-6-1-2 0,-3-4-1 0,1 5-1 0,2-1 1 0,-3-4-1 16,-4 5-4-16,-2-4-1 0,8-1-3 0,-13 3 0 0,6-3-3 0,-5 1-1 0,3-2-1 15,-4 1-1-15,-7-5 0 0,5 6 0 0,-5-6 1 0,9 3 0 0,-9-3-1 16,0 0 2-16,0 0 0 0,0 0 1 0,0 0-2 0,0 0 4 0,0 0 0 15,0 0 0-15,0 0 3 0,0 7-2 0,0-7 0 0,0 0-1 0,0 0 2 16,0 0-1-16,0 0 2 0,0 0 0 0,0 0 0 0,0 0 3 0,0 0 2 0,0 0 1 16,0 0 1-16,0 0 3 0,0 0 0 0,0 0 2 0,0 0-1 0,0 0 2 15,0 0-2-15,0 0 1 0,0 0-2 0,0 0 0 0,0 0-3 0,0 0 0 16,0 0-3-16,0 0-2 0,0 0-5 0,0 0-1 0,0 0-2 0,0 0-3 16,0 0-3-16,0 0-2 0,0 0-5 0,0 0-7 0,0 0-7 0,0 0-8 0,0 0-10 15,0 0-14-15,0 0-13 0,0 0-17 0,0 0-17 0,0 0-23 0,0 0-26 16,0 5-31-16,0-5-34 0,-9 0-30 0,9 0-30 0,-5 4-52 0,5-4-63 15,0 0-67-15,-7 0-64 0,1 0-15 0,1 5 9 0,-3-5 24 0,0 0 30 0,3 0 39 16,-2 0 41-16,7 0 48 0,-6 0 46 0,0 0 48 0,-2 0 47 0,1-5 62 16,2 5 67-16</inkml:trace>
  <inkml:trace contextRef="#ctx0" brushRef="#br0" timeOffset="27644.22">17110 8797 61 0,'-8'0'145'0,"2"0"47"16,6 0 33-16,-7 0 30 0,7 0 26 0,-6 0 28 0,-2 0 30 0,8-4 27 0,-5 4 27 0,5 0 26 0,0-5 25 0,0 5-51 0,-8 0-91 0,8 0-65 0,0 0-45 0,0 0-19 0,-5-5-2 0,5 5-6 0,0 0-5 0,0 0-10 0,0 0-10 0,0 0-12 0,0 0-8 15,0 0-10-15,0 0-6 0,0 0-8 0,0 0-10 0,0 0-7 0,0-4-9 0,0 4-8 16,0 0-9-16,5-6-4 0,-5 6-7 0,0 0-2 0,0-4-4 0,8 4-4 15,-8-5-3-15,0 5-3 0,5 0-3 0,3-4-3 0,-2-1-4 0,1 5 1 16,-1-6-1-16,7 2 3 0,-5-2 0 0,2 1 4 16,4 1 0-16,1-2 2 0,4 3-1 0,-1-3-2 0,3 2 2 0,-2-1-3 0,-1-4 3 0,9 2-2 15,-1 2 0-15,0-4-1 0,6-1-3 0,2 6-1 0,-2-1-3 0,1-4-3 16,6 3 1-16,-7-4-2 0,8 5-3 0,-1-4 0 0,-7 3-1 0,0 2 0 16,2-1 1-16,-2 1-4 0,-6-2 1 0,0 0-3 0,1 6 1 0,-9-4-2 15,1 4-2-15,-3-5 1 0,2 5 0 0,-13 0 0 16,11 0 1-16,-11 0 2 0,1 0 1 0,-6 0 2 0,0 0-1 0,0 0-3 0,0 0-2 0,0 0-8 0,0 0-11 15,0 0-13-15,0 0-14 0,0 0-16 0,0 0-14 0,0 0-19 0,-6 5-16 0,6-5-19 0,-5 4-22 16,-3-4-26-16,0 6-28 0,3 0-27 0,-3-6-28 0,-2 4-54 0,1 1-71 16,-3-1-59-16,-2 2-48 0,1-3-9 0,1 3 12 0,-2-1 24 0,1-5 27 15,-6 0 34-15,6 0 34 0,-8 0 42 0,2 0 41 0,1 0 46 0,-3-5 47 0,3-1 65 16,-8 3 76-16</inkml:trace>
  <inkml:trace contextRef="#ctx0" brushRef="#br0" timeOffset="28108.18">17199 8745 0 0,'-6'10'8'0,"6"-5"125"16,0-1 78-16,0-4 56 0,0 0 40 0,0 0 33 0,0 0 24 0,0 0 26 15,0 0 27-15,0 0 26 16,0 0 27-16,0 0 23 0,6-4 26 0,-6 4-85 0,0 0-145 0,0 0-80 0,0-5-49 0,0 5-23 16,8 0-11-16,-8 0-4 0,0 0 0 0,0 0-8 0,6-6-11 0,-6 6-9 0,0 0-12 0,0 0-8 0,0 0-10 15,7 6-10-15,-7-6-7 0,0 5-9 0,0-1-7 0,5 1-5 0,-5-1-2 16,0 2-2-1,0 3 0-15,0 0 2 0,9 7 3 0,-9-1 5 0,0-1 4 0,0 5 0 0,0 2 2 0,0 3-1 0,0 1-2 0,-9-1-1 0,9 6-2 0,0-2-4 16,-5 2 0-16,5-2-3 16,-7 2-3-16,7 4-1 0,-6-4-4 0,6 0-2 0,-8-2-3 0,8 6-1 0,-6-4-5 0,6 4 0 0,-7-4-3 0,7 3-2 15,-5 1-1-15,5-4-1 0,-7 4-1 0,7-4 1 0,0 3 0 0,-7-2 0 16,7-3-2-16,0 2-1 0,0-2 2 0,0 2-2 0,0-6-2 0,0 6 1 0,0-5-2 0,0-6 2 16,7 5 0-16,-7-3 1 0,7-3 1 0,-7 1 1 0,5-4 0 0,2 0 1 15,-7 0 2 1,6-6 4-16,2 0 9 0,-2-2 4 0,1 2 2 0,7-4 4 15,-9-5 2-15,0 0 2 0,8 4 4 0,3-4 1 0,-5-4 3 0,2 4 1 16,0 0 1-16,8-5 0 0,-8 1 0 0,6-1-4 0,1 5-9 0,-1-7 0 16,7 4-5-16,1-8-2 0,-3 7-3 0,3-2-2 0,0 2-1 0,5-1-3 15,-1-4-3-15,1 3-1 0,3 2-1 0,-3-7-2 0,1 7-1 0,-1-2-2 0,-5-3-2 16,5 4 0-16,-1 1 1 0,3-5-2 0,-8 3 1 0,6 0 0 0,-6 2-1 16,6-1-1-16,-4-1-3 0,-4 2-5 0,3-1-5 0,-6 1-10 0,2-1-7 15,-2 5-11-15,-2-4-7 0,1-2-15 0,-1 6-12 0,-6 0-18 0,1-6-14 16,-9 6-17-16,3 0-11 0,0 0-11 0,-3 0-11 0,-5 0-6 0,0 0-5 0,0 0-16 15,0 0-21-15,0 0-23 0,0 0-26 0,0 0-44 0,0 0-53 0,0 0-56 16,0 0-55-16,-5 0-11 0,-3-3 6 0,0 3 21 0,8 0 22 0,-5 0 28 0,-1-6 30 16,-2 6 38-16,3-6 43 0,-3 2 48 0,1-1 49 0,-5-4 59 0,12 5 67 0</inkml:trace>
  <inkml:trace contextRef="#ctx0" brushRef="#br0" timeOffset="28423.87">18183 8764 0 0,'-12'-4'5'0,"4"-1"114"0,3-1 63 0,-9 2 41 0,9-2 30 0,-2 1 31 0,-2 1 32 0,4-2 28 0,-1 3 26 0,6-3 23 0,-7 6 19 0,7 0 18 0,0 0 17 0,0 0-85 15,0 0-139-15,0 0-66 0,0 0-25 0,0 0-9 0,0 0 5 0,0 0-4 0,0 0-6 0,-5 0-6 0,5 6-3 0,0-3 1 0,0 3 2 0,-9 3 2 16,9 1 7-16,0 1 1 0,0-2-1 0,0 5-2 0,0 0-3 0,0 2-7 0,0 2-8 15,0 3-4-15,0 0-9 0,0 1-5 0,9 4-5 0,-9-3-6 0,0 7-6 16,0-6-7-16,5 6-6 0,-5-2-11 0,0 2-2 0,0 0-9 0,0-1-4 0,7 6-5 16,-7-7-1-16,0 2-5 0,0-2-3 0,6 8-2 0,-6-8-3 0,0 6-7 15,0 2-6-15,0-3-13 0,0-3-11 0,5 4-15 0,-5 0-18 0,0-4-17 16,9-2-22-16,-9 2-23 0,7-6-28 0,-7 6-33 0,5-11-38 0,-5 5-52 16,6-3-61-16,2-8-91 0,-8 2-100 0,5-6-33 0,-5 3 1 0,8-8 19 15,-8 1 27-15,0-5 35 0,0 0 36 0,7-5 42 0,-7-5 45 0,0 1 49 0,0-12 52 0,0 8 62 16,0-13 67-16</inkml:trace>
  <inkml:trace contextRef="#ctx0" brushRef="#br0" timeOffset="29356.71">17902 4612 10 0,'-5'4'68'0,"5"-4"28"0,0 0 21 0,0 0 24 0,0 0 22 0,0 0 25 0,-8 0 22 0,8 0 22 0,0 0 19 0,0 0 20 0,0 0 19 0,0 0-30 0,0 0-58 0,0 0-25 0,0 0-7 0,0 0-2 0,0 0 1 16,0 0-9-16,0 0-9 0,0 0-9 0,0 0-10 0,0 0-4 0,0 0-3 0,0 0-1 0,0 0 3 0,0 0 1 0,8 0-2 0,-8 0 1 0,0 0-3 0,5-4-3 16,-5 4-4-16,8 0-1 0,-8 0-4 0,8 0-2 0,-3-5 1 0,1 5-1 15,1 0-3-15,-1-6-4 16,2 6-8-16,-3-4-7 0,8 4-3 0,-7 0-5 0,9-5-5 0,-10 1-2 0,9 4 0 0,6-5-5 0,-8 5 1 0,0-4-6 0,9 4-5 15,-3-6-2-15,9 6-6 0,-6-6-6 0,3 6-3 0,3-4-2 0,-2 4-3 0,10-5-4 16,-3 5-2-16,-1-5-3 0,1 5 1 0,2-4-6 0,5 4-2 0,0 0-1 16,-1-6-3-16,9 6 1 0,-2-4-2 0,2 4-4 0,-3-5 2 0,7 5-2 15,4 0-1-15,1-4-1 0,-1 4 1 0,0-5-2 0,5 5-3 0,-1-7-2 16,1 7 3-16,-2-3 0 0,0 3 5 0,8-6 1 16,-8 1 0-16,7 5 3 0,-6-4-1 0,4-2-1 0,3 1 1 0,-1 1-3 0,1 0-2 0,-8-1 0 0,7-1 1 15,-1-4 0-15,-4 5-1 0,-2 1-3 0,1-1-1 0,1-5-2 0,-2 5-3 16,-5 1 0-16,-9-1-1 0,2 1-1 0,-7-2 1 0,0 0 0 0,-5 6 0 15,-2-4-1-15,-8-1 1 0,3 5 2 0,-7 0 1 0,-7-6 5 0,1 6 10 16,-1 0 6-16,-8 0 11 0,-5-4 4 0,0 4-1 0,0 0-1 0,0 0-2 0,0 0-3 16,-5 0-3-16,-3 0-4 0,3 0 1 0,-3 0-5 0,2 4-5 0,1-4-8 15,-11 6-14-15,4-6-10 0,1 5-10 0,2-5-5 0,-3 4-2 0,-1 2 1 16,-1 0-1-16,2-2-2 0,0 5 0 0,4-4-3 0,-4-1-6 0,3 2-5 0,-1-1-7 16,2-1-8-16,3 1-5 0,-3 1-13 0,2-2-14 0,6 2-15 0,-7-1-19 15,7-1-22-15,-6-4-21 0,6 4-22 0,0-4-20 0,0 0-17 0,0 0-12 16,0 0-25-16,0 5-30 0,0-5-35 0,0 6-36 0,0-6-44 15,0 0-44-15,0 0-1 0,6 4 15 0,-6-4 31 0,0 0 34 0,7 0 36 0,-1-4 35 0,2 4 35 16,-3-6 34-16,-5 1 44 16,8 1 45-16,-3 0 47 0,-5-7 65 0</inkml:trace>
  <inkml:trace contextRef="#ctx0" brushRef="#br0" timeOffset="29972.36">21057 3244 61 0,'-9'-13'134'0,"4"-3"39"0,-2 2 28 0,7-1 21 0,-6-1 17 0,-1 2 19 0,0 0 19 0,0 0 20 0,2-2 17 0,-3 2 17 0,3 4 16 0,5 1-55 0,-8 0-98 0,2 2-54 0,6-2-31 0,-7 4-14 0,7 5-5 0,0-6-3 0,0 6-4 0,-5-4-11 0,5 4-12 16,0 0-11-16,0 0-14 0,0 0-9 0,0 0-9 0,0 0-7 0,0 0-6 0,0 0-3 15,0 4-3-15,0 2 0 0,0 3 4 0,0 3 6 0,0-3 6 0,0 0 10 0,0 6 6 16,0 0 13-16,0 4 13 0,0-4 8 0,0 3 6 0,0 3 9 0,0-2 4 16,0 2 3-16,0 1 1 0,0-2 0 0,0 5 0 0,0-1-3 0,0 1 0 15,0 5 0-15,-9-6 5 0,9 4-1 0,0 8-2 0,0-8-4 0,-5 6 1 16,0 6-4-16,5-2-4 0,-8 2-3 0,8 3-2 0,-5 6-2 0,-3 0-1 15,0 1-1-15,3 3-1 0,-1 1-2 0,-1 0-1 0,1 5-5 0,-7-7-3 16,6 6 0-16,1 2-5 0,0 4-2 0,-1-6-2 0,-1 0-6 0,3 6-2 0,-1 0-5 16,6-1-2-16,-8 1-3 0,3 0-2 0,5 4-2 0,-7-5-1 0,7 1-3 15,0 0 1-15,0 3-2 0,0-3-1 0,0-4 0 0,0 2-2 0,0 2 1 16,7-1-2-16,-7-5 2 0,5 0-2 0,-5 3-3 0,8-9 1 0,-2 8-5 16,-1-7-2-16,3-5-1 0,-1 1-4 0,-1-4-1 0,0-2 1 0,1-3-2 0,-2-7 1 15,3 1-8-15,-2 2-12 0,1-12-16 0,-1 1-19 0,-6-1-23 0,5-9-23 16,3 0-17-16,-8-2-13 0,0-4-15 0,0-3-15 0,0-1-30 0,0-5-39 0,0 0-56 15,0-5-66-15,0-1-76 0,0-3-78 0,-8-4-18 16,8-2 11-16,0-6 26 0,0-3 31 0,-5-1 32 0,5-9 29 0,-6 5 33 0,6-11 35 0,-7-3 48 0,7 0 51 16,-6-6 63-16,-2-5 67 0</inkml:trace>
  <inkml:trace contextRef="#ctx0" brushRef="#br0" timeOffset="30777.07">21147 3225 0 0,'7'-10'32'0,"-2"0"121"0,3 6 58 0,-8-6 37 0,5 1 28 0,-5-3 22 0,6 9 20 15,-6-8 13-15,0 7 11 0,0-2 10 0,0 2 9 0,0 4-1 0,0-5-3 0,0 5-104 0,0 0-154 0,8-4-72 0,-8 4-30 0,5 0-12 0,2 0-3 0,2 0 0 0,-9 0 1 0,11 0 5 0,-4 0 7 0,7-5 8 0,-2 5 12 0,-1 0 11 16,10 0 8-16,-2 0 9 0,1-6 6 0,7 6 8 0,-1-4 7 0,0 4 7 15,1-6 7-15,5 1 4 0,-1 1 6 0,1-1 0 0,7-5 2 0,0 6-4 0,2-7-1 16,5 8-5-16,-1-9-6 0,0 3-4 16,8-1-3-16,0 1-4 0,-3 0-1 0,10-3-2 0,-8-3-4 0,7 6-3 0,-1-4-6 0,7-2-2 0,1 4-1 15,-8-4-2-15,8 2-2 0,-3-3 0 16,3 1 2-16,-1 1-1 0,7 4 1 0,-15-5-1 0,10 0-2 0,-2 2-3 0,-1-2-3 0,-4 6-1 0,-2-7 0 0,1 6 2 16,-8 2 2-16,2-4 1 0,-2 3-1 0,-4 0-2 0,-2-2-1 0,1 7-3 15,0-5-1-15,-9 3-2 0,-3 6-2 0,-2-4-2 0,1-2-1 0,-1 1-1 16,-5 5-2-16,-1-4-3 0,0 4-7 0,-7 0-1 0,7 0-3 0,-13 0-4 0,8 4-2 15,-2-4-2-15,-7 0-2 0,2 5 0 0,-1 1-1 0,0-2 4 0,0 2-2 16,-7-3 3-16,6 3 3 0,-3-2 4 0,-4 7 7 0,1-2 3 16,1 0 2-16,-2 3 7 0,-5 1 5 0,9 2 4 0,-9 0 5 0,0 0 4 0,0 4 2 0,0 2 1 15,0-3 1-15,0 6 0 0,-9 1-1 0,9 5-4 0,-5-2-2 0,5 2-3 16,-7 4-2-16,1 1-3 0,1 3-6 0,5-4-2 0,-9 5-6 0,2 1-2 16,2-2-3-16,-1 6-2 0,6-5-1 0,-7 6-1 0,1-2-3 0,-2 2-2 15,8-2 1-15,-5 6-1 0,5-4-2 0,0 8 2 0,-7-4-2 0,7 5 0 16,0 0-1-16,7-1 2 0,-7 1 1 0,0 4-1 0,5-3 1 0,-5 3 0 0,8-6-3 15,-2 3 2-15,1 3-1 16,-1-4 0-16,-1 0-2 0,2-1 0 0,7 1 1 0,-8 1-2 0,6-3 1 0,-3 3-3 0,3-1 2 0,-6-1-3 0,2 1 3 16,5-5-3-16,-8 0 1 0,2-5 2 0,0-1 0 0,-2 3 0 0,2-9 1 0,1-1 1 15,-3-3-1-15,3-4 1 0,-8 0 0 0,0-4 2 0,6-1 1 0,-6-3 0 16,0-2 2-16,0 1 4 0,-6-6 1 0,6 0 1 0,-8 1 2 0,3-6 2 16,-3 2 1-16,1 3 1 0,-5-8-1 0,5 3 2 0,-6 0-1 0,-6-3 3 15,7-2-4-15,-9 2 1 0,-6-1-2 16,9-1-5-16,-8-4-1 0,-6 0-2 0,5 0 0 0,-4 0-3 0,-3 0-4 0,2 0-1 0,-8 0-1 0,1 0-2 0,-6 0 1 15,0 0-1-15,-7 0-1 0,-1-4 3 0,0 4 0 0,-5 0-1 0,5 0 2 16,-4 4-1-16,-1-4-3 0,0 5 0 0,-2-1 2 0,1 2 1 0,-1-1-1 0,-3-1 2 16,4 5-1-16,-6 3 0 0,7-3 0 0,-8 1-3 0,1-1 1 0,-1 6-2 15,-6-5 0-15,9 4 1 0,-10 7 2 0,7-8 0 0,-6 2 2 0,9 5-1 0,-3 0-3 16,-5-5 0-16,6 3 1 0,-1 3-3 0,3-2 4 16,3-1-1-16,-4 3 1 0,4-6 2 0,2 4-1 0,-1 1-1 0,7-6 0 0,0 0-5 0,-1 7-5 15,0-6-4 1,9-2-3-16,-2 2 0 0,7-6-4 0,7 3-1 0,-7 1-2 0,4-4-4 15,4-3-4-15,5 3-5 0,7-3-5 0,-7 0-7 0,7-2-10 0,6-4-11 0,-2 5-13 0,3-5-21 16,5 0-27-16,2 0-28 0,5-5-28 0,0 1-27 0,5-2-26 0,2 0-51 16,-1-3-58-16,0 0-76 0,9-1-82 0,-2-5-24 0,6-5 2 0,0 5 21 0,1-8 30 0,-1 2 40 0,7-3 43 0,-8-6 44 15,9 2 45-15,-1-6 43 16,1-2 45-16,-1-1 59 0,0-2 64 0</inkml:trace>
  <inkml:trace contextRef="#ctx0" brushRef="#br0" timeOffset="31188.58">21824 4020 88 0,'-7'0'151'0,"-6"-4"40"0,6-1 30 0,2 5 27 0,-9-6 28 0,9 2 29 0,-3 4 28 0,3 0 29 0,-3 0 29 0,2-4 29 0,-1 4 29 0,1 0-67 0,6-5-120 0,0 5-60 0,-8 0-32 16,8 0-16-16,0 0-11 0,0 0-10 0,0 0-8 0,0 0-11 0,0 0-8 0,8-6-7 0,-8 6-8 0,6 0-8 0,-6 0-8 0,7 0-6 0,-1 0-1 0,2 0 1 16,5 0 4-16,-8 0 6 0,9 6 2 0,-2-1 0 0,8-5-3 0,-8 8-6 0,15-2-5 15,-6 3-7-15,-3 3-7 0,8-3-4 0,-7 6-6 0,7-6-3 0,8 6-2 16,-8 0-3-16,-2 4-2 0,3-4-4 0,6 4-6 0,-6-1-3 0,5 3 2 0,-6 0-3 15,0-3 1-15,1 7-6 0,5-6-2 0,-7 1-2 0,1 5-2 0,1-7-5 16,-1 6 0-16,1 1-2 0,-3-5-1 0,3 5-1 0,-2-1 1 0,1-5-1 16,1 5-2-16,5-3 1 0,-6-2-1 0,0 5-3 0,1-3-2 0,-1-3-4 0,0-3-4 15,-7 5-12-15,7-6-8 0,-8 5-13 0,3-7-16 0,-2 2-14 0,-4-1-16 16,4-3-19-16,-6 1-20 0,-8-8-22 0,9 9-24 0,-9-8-13 0,11 1-11 16,-11-1-9-16,-5-4-9 0,8 0-31 0,-8 0-40 0,5-4-43 0,-5-1-45 0,0 1-27 15,0-1-19-15,-5-5 9 0,5-1 21 0,0 1 30 0,-8-3 31 0,3-1 29 16,5-7 27-16,-8 2 30 0,0-2 32 0,-3 2 47 0,3-5 51 0,3 0 57 0,-8 0 62 15</inkml:trace>
  <inkml:trace contextRef="#ctx0" brushRef="#br0" timeOffset="31548.7">22710 3801 0 0,'0'-19'24'0,"0"3"137"0,-8 2 72 0,8-1 50 0,0 2 37 0,-5 1 38 0,5-2 37 0,0 0 34 16,0 5 34-16,0-3 31 0,0 3 32 0,0 0 24 0,0 3 27 0,0 2-106 15,5-1-180-15,-5 1-88 0,0 4-37 0,0 0-22 0,0 0-10 0,0 0-17 0,0 0-19 16,0 0-18-16,0 0-18 0,0 0-15 0,0 0-16 0,0 0-11 0,0 0-14 15,0 0-6-15,0 0-1 0,-5 0 5 0,5 4 8 0,0 1 7 0,-7 5 3 16,7-1 5-16,-6 0 7 0,0 7 3 0,-1-1 3 0,-1 3 3 0,3 3 2 16,-1-2 4-16,-7 2 2 0,5 3-1 0,-5 1 0 0,7-1-11 0,-6 3-10 0,-2 4-7 15,1-1-4-15,0-2-4 0,-7 2-3 0,9 3-3 0,-10 2 1 0,7-5-1 16,-4 3-2-16,-1-3 1 0,-1 4 2 0,1-4-2 0,-2 4-2 0,2-6 1 16,-1 2 2-16,0 0-1 0,0 0-2 0,1-2-1 0,7 2 0 0,-8-6-1 15,8 6-2-15,-9-7 0 0,8 3 0 0,-1-7-1 0,2 5-2 0,0-5 1 16,-3 1-2-16,3 0-1 0,5-6 0 0,-6 5-1 0,6-4 0 15,1 0-2-15,0-6-2 0,1 6-5 0,-2-6-5 0,7 3-8 0,-9-3-6 0,9-5-10 16,-5 6-8-16,5-10-10 0,0 5-9 0,0-5-8 0,0 5-6 0,0-5-10 0,0 0-6 0,0 0-9 16,0 0-5-16,0 0-7 0,0 0-7 0,0 0-8 0,0 0-11 0,0 0-7 15,0 0-10-15,0 0-11 0,5 0-14 0,4-5-32 0,-9 5-43 0,7-5-66 16,-2 5-75-16,1-4-35 0,7 4-14 0,-5-6 8 0,-3-3 19 0,2 5 27 16,5-1 28-16,-4-5 33 0,-1 4 34 0,-2-3 37 0,2-6 38 0,0 6 52 0,-2-7 55 15</inkml:trace>
  <inkml:trace contextRef="#ctx0" brushRef="#br0" timeOffset="32310.43">21797 6097 0 0,'0'4'1'0,"0"-4"104"0,0 0 62 0,0 0 41 0,0 0 29 0,0 0 30 0,0 0 30 0,0 0 30 0,0 0 32 0,0 0 29 15,0-4 33-15,0-1 27 0,0 1 30 0,0-1-69 0,0 5-126 0,0-6-56 0,-5 2-20 0,5-2-7 0,0 1-1 0,0 5-3 16,0-4-7-16,-7-2-10 0,7 1-10 0,0 5-14 0,0-4-10 0,0 4-14 0,0-5-8 0,0 5-12 0,0-4-10 0,0 4-8 0,0 0-11 0,0-6-7 15,0 6-8-15,0 0-8 0,0-3-8 0,0 3-5 16,0 0-7-16,0 0-7 0,0 0-5 0,0 0-5 0,0 0-4 0,0 0-6 0,0 0-3 0,0 0-4 0,0 0-5 0,0 0-3 16,0 0-5-16,0 0-3 0,0 0-5 0,0 0-1 0,0 0 1 0,0 0 1 0,0 3 4 15,0 3 1-15,0 3 5 0,0-5 5 0,7 7 2 0,-7-2 3 0,0 1 2 16,5 5 0-16,-5 0 7 0,0 0 3 0,7 4 4 0,-7-4 2 16,0 3 2-16,8 3-1 0,-8-2 2 0,0 5-5 0,5 1-3 0,-5-1-1 0,0 0-2 0,0 7 0 15,0-3 3-15,0 7-1 0,0-7-1 0,0 8-2 0,-5-2-3 0,5-6-1 31,0 7-3-31,0-1 0 0,-8 0-1 0,8-4-2 0,-7-2-1 0,7 8-1 16,0-8-2-16,0-2-2 0,-5 2 0 0,5 2-2 0,0-6-1 0,0 1 0 16,0 3 0-16,5-7-1 0,-5 3-1 0,0-6 1 0,0 3 0 0,7-2-2 15,-7 2 0-15,8-3-4 0,-8-3-6 0,5 1-12 0,-5-2-12 0,0-6-15 0,7 7-15 16,-7-4-18-16,7-1-17 0,-7-5-23 0,5 5-20 0,-5-7-24 0,0 3-27 16,0-2-24-16,0-4-25 0,0 0-22 0,0 0-24 0,0 0-53 0,0 0-63 0,0 0-48 15,0 0-40-15,0 0-1 0,7 0 18 0,-7 0 27 0,0-10 34 0,0 7 39 16,0-7 38-16,-7-1 40 0,7 7 39 0,-5-7 44 0,-2-4 45 0,0 7 61 15,2-3 79-15</inkml:trace>
  <inkml:trace contextRef="#ctx0" brushRef="#br0" timeOffset="32658.45">21322 7324 0 0,'-5'4'105'0,"5"-4"92"0,-8 5 56 0,8-5 42 15,0 0 28-15,0-5 26 0,0 5 21 0,0 0 23 0,0-4 19 0,0-2 25 0,0 0 21 16,0 3-11-16,8-3-32 0,-8 3-95 0,5-3-131 0,-5 0-63 0,7 2-26 16,0-1-12-16,-7 5-1 0,5-6 2 0,3 2 1 0,-1-1-2 0,-7 1-3 15,6-2-5-15,0 6-3 0,1-3-5 0,-2 3-5 0,3-6-3 0,-2 6-3 0,1 0-3 16,-1-6 1-16,7 6-2 0,-5-4 2 0,4-1-4 0,0 5 0 0,3-5 0 16,-4 5-1-16,10-4-2 0,-9 4-5 0,8-6-2 0,0 2-3 0,-1 4-5 15,0-5-3-15,2 5-3 0,-3-4-4 0,3-1-6 0,3 5-4 0,5-7-3 16,-11 4-3-16,8 3-2 0,6-6-1 0,-6 1-3 0,6 5-3 0,-5-4 1 15,6-2-3-15,-1 6 0 0,2-3-3 0,-2-3-2 0,7 6-5 0,-7 0-7 16,-1-4-10-16,-4 4-10 0,-1-5-12 0,8 5-9 0,-15 0-16 0,7 0-13 0,-7 0-15 16,-6 0-22-16,5 0-22 0,-2 0-25 0,-3 0-25 0,-8 5-18 0,1-5-16 15,2 0-13-15,-8 4-12 0,0-4-39 0,0 0-52 0,0 6-52 0,0-3-50 0,-8 3-8 16,2-2 11-16,1 1 26 0,-3 1 32 0,-4-3 35 0,3 4 38 0,-2-2 32 16,-1-1 34-16,-2 1 36 0,1-5 38 0,-8 4 54 0,2 2 69 0</inkml:trace>
  <inkml:trace contextRef="#ctx0" brushRef="#br0" timeOffset="33117.14">21356 7504 0 0,'0'-6'31'0,"6"2"147"0,-6-1 76 0,0-4 54 16,0 3 36-16,6 2 30 0,-6-5 24 0,0-3 27 0,7 8 26 0,-7-6 26 15,0 0 27-15,5 1 22 0,-5-1 22 0,8 4-116 0,-8 3-192 0,6-8-91 0,-6 7-43 16,7-2-16-16,-1 3-5 0,-6-3-4 0,5 6-3 0,-5-4-5 0,8 4-11 15,-8 0-10-15,0 0-11 0,8 0-5 0,-8 0-7 0,0 0-5 0,5 0-6 16,-5 4-6-16,7 2-1 0,-7-3-1 0,6 3-1 0,-6-2 1 0,6 7 1 16,-6-2 1-16,8 1 2 0,-8 5 2 0,0-6-2 0,7 6 4 0,-7 4-2 0,0-4 0 15,0 5 0-15,0-1-1 0,0 0-2 0,0 1 0 0,0 0-3 0,-7 4 1 16,7 0-1-16,0 0-2 0,-8 7 0 0,8-7-2 0,-6 6-2 0,6-2-2 16,-6-3 1-16,-1 4-1 0,7-4-2 0,-5 3-1 0,5 2 0 0,-8-6-3 15,8 1 2-15,-8-1-3 0,8 6 0 0,0-6 1 16,-5 1-2-16,5-6 1 0,0 5 0 0,0-3 1 0,0 3 0 0,0-6-1 0,0-2-1 0,0 2 2 0,0-3 0 15,5-3-1-15,-5 1 0 0,8-4 1 16,-8-3-1-16,8 3 1 0,-8-3 2 0,5-1 1 0,2-1 3 0,-1 2 5 0,0-2 6 0,2-4 3 0,4 5 4 0,2-5 2 16,-1 0 3-16,-1-5 1 0,0 5 1 0,9-4 2 0,-3-2 1 0,3 2 0 15,-3-1 0-15,3-5-1 0,6-1-2 0,-3 7-6 16,5-5-2-16,-6 0-5 0,12-3-2 0,-10 3 0 0,7-1-3 0,3 1-2 0,-3 0-1 16,7-6-1-16,-7 3-1 0,7 3 0 0,0 0-2 0,-7 3 0 0,-1-3 0 0,9-1-3 0,-8 5-5 15,-5-5-6-15,6 5-4 0,-6 1-12 0,-4-1-5 0,6 1-12 16,-5-2-10-16,-3 2-13 0,-3-1-9 0,3 5-15 0,-2-6-14 0,-6 6-21 0,6-4-20 15,-12 4-22-15,6-6-22 0,-6 6-12 0,5 0-10 0,-12 0-11 0,8 0-14 0,-8 0-35 16,0 0-44-16,0 0-61 0,0 0-63 0,-8 0-16 0,3 0 9 0,5 0 23 16,-7 0 29-16,-5 0 35 0,4-5 36 0,1 5 31 0,-7-4 31 0,9 4 36 0,-8-5 36 15,7 1 53-15,-7-2 59 0</inkml:trace>
  <inkml:trace contextRef="#ctx0" brushRef="#br0" timeOffset="33416.42">22326 7445 0 0,'5'-20'17'16,"2"7"129"-16,0-8 70 0,0 6 48 0,-1-3 40 0,-6 2 36 0,0 2 32 0,0 4 32 0,0-5 29 0,0 6 30 0,0-6 27 0,0 9 27 0,0-3 25 0,0-1-97 0,0 7-165 0,0-3-77 0,7 0-33 0,-7 2-19 0,0 4-12 0,0-5-14 0,0 5-14 0,0 0-14 0,0 0-10 0,0 0-10 16,0 0-6-16,5 0-4 0,-5 0-3 0,0 5-7 0,8-1-4 0,-2 2-3 15,-6 3-5-15,0 1-4 0,7-1 0 0,-1 6 1 0,-6 0 1 0,7 6 0 16,-7-3 1-16,6 3-4 0,-6-2-7 0,0 5-4 0,0 1-5 0,8-7-4 15,-8 7-2-15,0-1-5 0,0 0 0 0,0 1-4 0,0-1-1 0,0 1-3 16,0-1-4-16,0 6-4 0,-8-6-9 0,8 1-14 0,0-1-14 0,0 6-19 0,0-6-22 16,0 1-23-16,0-6-26 0,0 5-24 0,0-3-27 0,0-3-29 0,8 3-26 0,-8-8-35 15,0 2-39-15,0-6-60 0,0 3-73 0,0-3-45 0,5 1-28 0,-5-7 5 16,0-3 23-16,0 0 32 0,0 0 37 0,0-3 37 0,0-7 42 0,0 1 41 0,0-7 43 16,0-4 46-16,0 2 51 0,0-3 63 0,0-2 79 0</inkml:trace>
  <inkml:trace contextRef="#ctx0" brushRef="#br0" timeOffset="34015.93">23379 5580 0 0,'0'-11'2'0,"0"7"106"0,0-2 65 0,0 3 45 0,0-3 36 0,0 1 37 0,0 1 32 0,0-2 33 0,0 6 35 0,0-6 30 16,0 6 32-16,0-4 27 0,0 4 28 0,0 0-71 0,0 0-128 0,0-5-61 0,0 5-29 0,0 0-14 0,0-4-13 0,0 4-14 0,0 0-16 0,0 0-17 0,0 0-19 0,0 0-20 0,0 0-15 0,0 0-16 15,0 0-13-15,0 0-5 0,7 0-2 0,-7 4-6 0,0 1-3 0,0-1-3 16,9 8-2-16,-4-3-1 0,-5 6 1 0,7 0 1 0,-7-2 5 0,6 8 2 15,-1-3 3-15,4 3 4 0,-9-2 4 0,7 5-4 0,-2-3-6 0,1 1-3 16,2 5-3-16,-8-5-3 0,5 8 1 0,3-6-1 0,-8 7 0 0,5-7 0 0,2 6-3 16,-7-2 2-16,7 6 0 0,-7-5 0 0,5 5-4 0,-5 2-4 0,8-2-3 15,-8-6-2-15,0 8-2 0,7-3-3 0,-7 5-3 0,0-2-3 0,0 3-7 16,0-1 0-16,0 3-1 0,0-4-5 0,5 2-1 0,-5 1-2 0,0-1-2 16,0 1 1-16,8-3-3 0,-8 3 0 0,0-5-1 0,6 3 0 0,-6-3 1 15,0-1 2-15,5-6 0 0,-5 8 1 0,0-8-2 0,8 2 1 0,-8 0-1 16,0-2 2-16,0-4-2 0,7 1 2 0,-7 4 0 0,0-8-2 0,0 2-1 15,0-2-6-15,6-3-11 0,-6 3-10 0,0-2-11 0,0-4-15 0,0-6-13 16,0 6-20-16,0-6-20 0,0 1-25 0,0-1-22 0,0-3-22 0,0-1-21 0,0-5-22 16,0 4-24-16,0-4-37 0,0 0-47 0,0 0-89 0,0 0-108 0,0-4-36 15,0-1 0-15,-6-5 21 0,6 1 31 0,-7 0 36 0,7-7 39 0,-8 2 39 0,3-5 40 16,-1-2 41-16,-2 3 46 0,3-7 58 0,-2-1 67 0</inkml:trace>
  <inkml:trace contextRef="#ctx0" brushRef="#br0" timeOffset="34363.82">23197 7020 0 0,'0'9'12'0,"-5"-3"126"0,5-6 72 0,0 6 47 15,0-6 36-15,0 0 25 0,0 0 20 0,0 0 22 0,0 0 19 0,0 0 22 0,0 0 20 0,0 0 22 16,0 0 20-16,0 0-90 0,0-6-152 0,0 6-75 0,0 0-32 0,0 0-11 16,0 0-1-16,0 0 5 0,0 0 11 0,0 0 2 0,0 0-2 0,0 0-1 15,0 0-3-15,0 0-3 0,0 0-5 0,0-6-7 0,0 6-10 0,0 0-8 0,0 0-13 16,0 0-11-16,0 0-10 0,0 0-8 0,0 0-6 0,0 0-3 0,0 0-3 15,5 0 0-15,-5 0-1 0,0 0 0 0,8 0 3 0,-2 0-2 0,-6 0 2 0,7 0 4 16,-1 0 4-16,-1 0 6 0,2 0 3 0,2 0 5 16,3 0 2-16,0 0 2 0,3 0-1 0,-4 0-3 0,2-4 0 0,7 4-3 0,-1-5-2 0,2 5-4 15,-3-6-2-15,9 3-2 0,-1-3-3 0,1 2-7 0,-3-1-7 16,4-4-2-16,4 2-6 0,0-2-5 0,-5 4-2 0,4 1-2 0,3-6-3 0,-2 5-2 16,2 1 0-16,-10-1-4 0,10-1-2 0,-8 2-3 0,0-2-8 0,-2 1-6 0,-3 5-10 15,-3-4-16-15,3 4-16 0,-7 0-24 0,-1 0-25 0,-1 0-25 0,-5 0-24 16,-2 0-19-16,-5 0-12 0,0 0-13 0,0 0-12 0,0 4-20 0,0 1-21 0,-5 1-44 15,-2-2-57-15,0-4-63 0,2 6-63 0,-3 3-8 0,-5-4 15 0,2-1 29 16,-5 2 32-16,-2-2 29 0,4 1 30 0,-4 1 31 0,-3-3 33 0,3-3 38 16,-3 0 46-16,-3 7 58 0,3-7 67 0</inkml:trace>
  <inkml:trace contextRef="#ctx0" brushRef="#br0" timeOffset="34806.92">23074 7187 0 0,'7'0'19'0,"-7"0"141"0,0-6 83 0,6 6 60 0,-6-5 43 0,7 1 35 16,-7-5 26-16,0 3 26 0,0-3 28 0,0 3 25 0,0 2 26 0,6-2 21 0,-6 1 23 0,0 1-103 15,0-1-174-15,7-1-96 0,-7 6-58 0,7-4-27 0,-7 4-12 0,7-4-4 16,-2 4 1-16,-5 0-1 0,8 0-5 0,-3 4-4 0,-5-4-5 0,6 4-7 16,2 2-4-16,-3-1-2 0,-5 4-3 0,7-3-2 0,1 4-3 0,-2-1 1 0,-6 6-3 15,6-6-3-15,1 7-2 0,-7-2-3 0,5 5-3 0,-5-4-3 0,0 4-1 16,8 5 1-16,-8-3-4 0,0 3 0 0,0 1-4 0,0-1-4 0,0 0-3 15,-8 5-3-15,8-3-1 0,0 2-2 0,-5-4-1 0,5 6-2 0,-7-2 0 0,7-3 0 16,0 4-2-16,-6-4-3 0,6 5 1 0,-6-6-4 0,6 4-1 16,-8-3 0-16,8 5 0 0,0-6 0 0,0 0-2 0,-7 7 0 0,7-7-1 0,0 0 0 15,0 0 0-15,0 1-4 0,0-6-1 0,0 2-1 0,7-3 1 0,-7 1-3 16,0-4 1-16,8 0 1 0,-8-5 1 0,6 4-1 0,0-4 1 0,-6 1 1 16,7-1 0-16,-2-1 3 0,3-5 3 0,5 1 4 0,-7 4 6 0,6-9 0 0,-3 6 2 15,3-6 5-15,7 0 1 0,-6 0 3 0,1-6 3 0,6 3 2 0,-1-3 0 16,0 1 2-16,-1-5-2 0,10 1 1 15,-8-1-3-15,6 1 0 0,-1-2-2 0,2 2-1 0,-3-5-3 0,3 3-2 0,6 1-3 0,-6-4-3 0,5 4-2 0,-6 1-3 16,6-6 0-16,2 5-1 0,-3-1-2 0,1 4 1 0,7 1-2 0,-7-3-1 16,2-3-3-16,-8 8-1 0,6-6-7 0,2 6-4 0,-10-6-10 0,10 5-9 0,-13 1-14 15,3-1-16-15,-4-1-23 0,7 2-23 16,-8-2-25-16,-6 1-34 0,6 1-32 0,-6-2-37 0,0 6-31 0,-6-3-49 0,4-3-57 0,-2 2-77 0,-2-1-75 16,-7 5-23-16,0-6 5 0,0 6 25 0,0-3 33 15,0-9 39-15,-7 8 40 0,-2-1 48 0,4-5 48 0,-8 1 48 0,7 4 48 0,-7-11 58 16,0 7 65-16</inkml:trace>
  <inkml:trace contextRef="#ctx0" brushRef="#br0" timeOffset="35123.37">23934 7029 0 0,'6'-4'14'0,"2"-1"135"0,-3-1 89 0,-5 3 64 0,8-3 45 0,-3-3 32 0,-5 5 25 0,0-1 25 0,7-5 26 0,-7 4 25 0,0 1 26 0,0 1 23 0,7-2 20 0,-7 2-98 0,5-1-162 0,-5 1-99 0,7 4-68 0,-7-5-30 0,0 5-11 0,8 0 1 0,-8 0 7 0,0 0 0 0,0 0-2 0,5 0-4 0,-5 0-2 16,8 5-2-16,-8-1-1 0,0 1-3 0,6-1-3 0,-6 6-2 0,5-5 0 15,-5 4-1-15,8 3-1 0,-8-3-4 16,8 4-3-16,-8 2-5 0,0 1-1 0,5-2-4 0,-5 5-4 0,6-4-4 0,-6 4-5 0,0 1-3 0,7 1-4 0,-7 2-5 31,0-2-6-31,0 3-2 0,0 0-2 0,0 4-6 0,0-1 0 0,0-3-3 16,0 4-2-16,0-4-8 0,0 6-6 0,0-1-9 0,0-3-7 0,0-2-9 15,0 0-6-15,0-5-15 0,0 5-13 0,0-5-19 0,0 2-23 0,0-2-23 0,0 1-22 16,0-5-28-16,0-2-22 0,0-3-27 0,0 4-20 0,0-7-23 0,0 2-25 16,0-4-46-16,0-1-51 0,0-4-56 0,0 0-50 0,5 6-6 0,-5-6 17 0,0 0 30 15,0-6 31-15,0 2 40 0,9-1 40 0,-9-4 41 0,0 2 39 0,0-7 45 16,0 4 45-16,0-3 55 0,0-8 68 0</inkml:trace>
  <inkml:trace contextRef="#ctx0" brushRef="#br0" timeOffset="37047.42">23890 3322 0 0,'0'0'18'0,"-9"6"35"0,9-6 11 0,0 0 10 0,0 0 5 0,0 0 10 0,0 0 8 0,0 0 11 0,-7 4 13 0,7-4 12 0,0 0 15 0,0 0-11 0,0 0-24 0,0 6-6 0,0-6 5 0,0 0 10 0,0 0 17 0,-5 0 14 0,5 0 13 0,0 0 7 0,0 0 7 0,0 0 0 0,0 0 0 0,0 0-1 16,0 0-6-16,0 0-7 0,0 0-11 0,0 0-17 0,0 0-13 0,0 0-18 15,0 0-15-15,0 0-10 0,0 0-6 0,0 0-1 0,5 3 6 0,-5-3 5 0,7 0 5 31,-7 0 6-31,9 0 2 0,-4 0 5 0,1 0 3 0,1 6 3 0,7-6 5 16,-7 0 3-16,4 0 10 0,10 0 1 0,-9 0 1 0,0 0-6 0,8-6-9 16,-1 6-11-16,2 0-9 0,-3-3-7 0,9-3-10 0,-6 2-3 0,3-2-8 0,-4 1-7 15,7 1-6-15,-1-1-9 0,0 1-7 0,-6-2-5 0,5 1-4 0,1 1-6 16,-6-2-3-16,6 3-5 0,0-4-3 0,-8 7-3 0,11-5-3 0,-10 1-5 16,7 4-2-16,-8-5-2 0,2 5 2 0,-1-6-1 0,1 6-2 0,1 0 0 0,-9-4-1 15,-1 4-1-15,5 0 1 0,-4 0 2 0,0 0-2 0,-4 0-2 0,-1 0 3 16,-2 0-3-16,2 0 2 0,0 0 2 0,-7 0-1 0,0 0-1 0,0 0-1 15,0 0 0-15,0 0-4 0,0 0-2 0,0 0-4 0,0 0-2 0,0 0-1 16,0 0-4-16,0 0 1 0,0 0-5 0,0 0-2 0,0 0-7 0,0 0-4 0,0 0-8 16,0 0-6-16,0 0-16 0,0 0-17 0,0 0-13 0,0 0-16 0,0 0-12 15,0-5-16-15,-7 5-16 0,7-4-18 0,0 4-22 0,-7-5-25 0,7 5-32 16,0-4-35-16,-5 4-25 0,5-6-23 0,-7 6-28 0,7-6-25 0,0 6 2 0,-8 0 15 0,8-4 23 16,0 4 27-16,0-5 28 0,0 5 31 0,-5 0 37 0,5 0 37 0,0-9 41 15,0 3 41-15,0 2 39 0,0 4 56 0</inkml:trace>
  <inkml:trace contextRef="#ctx0" brushRef="#br0" timeOffset="37426.53">24768 2848 86 0,'-7'-4'157'0,"7"-1"42"16,-5-1 31-16,5 6 26 0,-7-4 25 0,-2-5 27 0,9 4 28 0,-5 1 26 0,5-2 25 0,-6 0 24 0,6 3 24 0,-7-9-61 0,7 8-108 0,-5-1-57 0,5 0-30 0,0 5-9 0,0-4 3 0,0 4 4 0,0-10 3 0,0 10-4 0,0-6-7 15,0 6-6-15,0 0-9 0,0 0-11 0,0 0-12 0,0 0-16 0,0 0-16 0,0 0-17 16,0 0-18-16,0 0-17 0,0 0-18 0,0 0-13 0,0 0-13 0,0 0-8 16,0 0-5-16,0 6 0 0,0 0 0 0,5-2 4 0,-5 0 4 0,0 6 4 0,0 6 5 15,7-7 8-15,-7 6 6 0,0-2 6 0,0 2 7 0,0 6 2 0,0-3 1 16,0 3-1-16,0-2-1 0,0 5-4 0,0 1-4 0,0-1-4 0,0 6-2 15,0-2-5-15,-7 2-1 0,7 0-3 0,0-2-2 0,0 3-3 0,0 2-2 16,0-3-1-16,0-6-2 0,0 5 0 0,0-5-5 0,0 0-1 0,0-3 2 16,0-3-8-16,0 3-10 0,7-2-16 0,-7-4-21 0,0 0-14 0,0 0-15 0,6-6-20 15,-6 1-20-15,0-1-28 0,0 0-25 0,0-3-26 0,5 4-22 0,-5-5-45 16,0-1-51-16,9-4-41 0,-9 5-32 0,0-5-36 0,7 0-36 0,-7 0-2 16,5-5 16-16,-5 1 25 0,7-1 33 0,-7-5 38 0,6 1 39 0,-6-6 39 0,6 0 37 15,-6 0 50-15,0-4 52 0,0-5 47 0,8 5 63 0</inkml:trace>
  <inkml:trace contextRef="#ctx0" brushRef="#br0" timeOffset="37979.18">24832 2498 0 0,'-5'-6'30'0,"-3"2"146"0,8-1 79 0,-5-1 54 0,5 2 37 0,-8-2 29 16,8 1 21-16,-6-4 20 0,6 5 16 0,0-2 18 0,0-3 18 0,6 3 21 15,-6 3 21-15,8 3-114 0,-3-7-186 0,3 2-96 0,-3 1-42 0,3 4-20 16,-2-5-4-16,-1 5 2 0,10-6 8 0,-9 2 4 0,7 4 7 0,-8 0 1 15,9-3 2-15,-7-3-6 0,6 6-2 0,1-5-4 0,-2 1-3 0,2 4-2 0,-1-6-4 16,0 0 0-16,6 2-2 0,-7 4-3 0,8-5-2 0,-8-1-3 0,9 3-3 16,-2 3-2-16,-1-6-3 0,-4 2-3 0,6-1-3 0,-1 5-6 0,2-4-1 0,-3-1-5 15,3 5-1-15,-2-7-2 0,0 7-3 0,-6 0 1 0,7-3-3 0,-1 3 1 16,-6 0-3-16,1 0-3 0,7 0 1 0,-9 0-2 0,-1 0-1 0,-2 0 0 16,3 3-3-16,-6-3 1 15,1 7-2-15,7-7-1 0,-14 5-1 0,5-1 0 0,2 1 2 0,-1 5 0 0,-6-7 3 0,0 8 1 0,6-1 1 0,-6 0 1 16,8 4-1-16,-8-4 0 0,0 4 2 0,7 2-1 0,-7-1 2 0,0-2 1 15,0 2-1-15,5 0-1 0,-5 0-1 0,0 3-1 0,7-2-2 0,-7 3-2 0,7-5 2 16,-7 7 0-16,5-2-1 0,-5 2 2 0,8-3 2 0,-1 1-2 0,-7 7-2 16,6-7 1-16,0 5 0 0,1 1 0 0,-2-1-1 0,3 1 0 0,-2-1-1 15,1 0 1-15,-1 6-2 0,7-5 2 0,-5-1-2 0,-3 6 0 16,8-2-1-16,-8-3 0 0,9 4 1 0,1 1 1 0,-9-2 0 0,7 2 0 0,-1-5-1 0,-5-1 1 16,6 0 2-16,-1 1 0 0,-3-1 0 0,3-5 1 0,-6-4-2 0,7 4 4 15,-5-4-1-15,-3-6 1 0,1 6 0 0,-6-5 0 0,8 1-1 0,-3-8 3 16,-5 9 0-16,0-8 3 0,0 1 1 0,0-1 3 0,0 2 4 0,0-6 1 0,0 4 4 15,-5 1 1-15,5-5 2 0,-8 5 0 0,2-5 4 0,1 4-1 0,-3-4-1 0,0 6 1 16,-3-6-2-16,-1 0-1 0,-2 0-1 0,1 6-4 0,-1-6-3 0,-5 0-3 16,-1 0-3-16,-1 0-1 15,3 0-3-15,-8-6-4 0,7 6-1 0,-7 0-1 0,0 0-2 0,-8 0 1 0,10 0-1 0,-8 0-2 0,-2 0-1 0,-6 0-7 16,3 6-3-16,3-6-8 0,-5 0-6 0,2 3-6 0,-3-3-2 0,1 6-4 16,0-2-3-16,7-4-4 0,-2 6-3 0,2-1-8 0,-1-1-11 0,6 1-11 0,8-1-15 15,-7 2-16-15,7-1-14 0,-2 5-22 0,8-7-27 0,2 3-30 0,4 0-33 16,-1-2-51-16,2 5-52 0,0-4-52 0,6 1-47 0,0-2-25 0,0 5-12 0,0-3 12 15,6 0 24-15,-6-2 30 16,6 1 36-16,2-1 41 0,-1 1 44 0,-2 1 46 0,1-2 47 0,7-4 52 0,-5 5 54 16</inkml:trace>
  <inkml:trace contextRef="#ctx0" brushRef="#br0" timeOffset="39132.06">24051 4530 0 0,'0'0'11'0,"0"4"39"0,-6-4 19 0,6 0 14 0,0 0 16 0,-5 0 16 0,5 5 17 0,-8-5 18 0,8 0 22 15,-8 4 19-15,8-4 21 0,0 0-7 0,-5 6-21 0,5-6-14 0,-6 4-6 0,6-4 0 0,-8 0 2 0,3 5-2 0,5-5-5 0,-8 5-6 0,8-5-9 0,0 0-12 0,0 0-15 0,0 0-13 0,-7 4-13 16,7-4-12-16,0 0-9 0,0 0-9 0,0 0-6 0,0 0-4 0,0 0-3 0,0 0 0 16,0 6 0-16,0-6 4 0,0 0 3 0,0 0 7 0,0 6 5 0,0-6 6 15,0 0 7-15,0 0 4 0,0 4 6 0,0-4 5 0,0 0 5 0,0 5 6 16,0-5 5-16,7 4 5 0,-7-4 3 0,0 0 1 0,8 0 5 0,-8 5 0 16,5-5-1-16,3 0 3 0,-2 0-5 0,-1 0-2 0,3 4-4 0,0-4-5 15,3 0-7-15,-4 0-7 0,7 0-6 0,-2 0-7 0,-1 6-6 0,5-6-6 0,-4 0-6 0,0 0-7 16,8 0-5-16,-1 0-5 0,-6 0-5 0,14 5-2 0,-7-5 0 0,0 0-1 15,5 0 3-15,1 0-1 0,6 0-1 0,2 0-1 0,-2-5-3 0,8 5 0 16,-3 0-2-16,2 0-3 0,9-6 0 0,3 6-2 0,-5 0 3 0,7-4-5 16,-2 4-5-16,0-5-1 0,10 1-6 0,-3 4 1 0,0-5-4 0,-1 1 0 0,10 4-2 15,-2-6 0-15,1 0-3 0,-3 6 0 0,3-4-3 0,5-1-2 0,-5 0-1 16,5 5-1-16,-5-4 2 0,5-2 0 0,1 2-3 0,-1 4 1 0,1-5-2 16,-6 1-2-16,6 4 1 0,-1-5 0 0,0-2-1 0,1 7 1 0,-2-3 1 15,-4-3 1-15,8 6 2 0,-11-5-3 0,3 1 0 0,-1 4-1 0,1 0-1 0,-10-6 1 16,4 1 2-16,-1 5 1 0,1-4-1 0,-10 4 0 0,10-4 3 0,-15 4-1 15,5-5 1-15,-2-1-2 0,-4 6 2 0,-4-4-2 0,-1 4 1 16,-7 0 0-16,2-6-1 0,-10 6 1 0,3-5-2 0,-7 5 0 0,-1 0 2 0,-6-4 2 0,0 4 5 16,-5 0 11-16,-3 0 8 0,0 0 11 0,4 0 8 15,-9 0 2-15,0 0 6 0,0 0-3 0,0 0-3 0,0 0-6 0,-9 0-2 16,9-5-36-16,-5 5-6 0,0 0 0 0,-3 0 0 0,3 0 0 0,-9 0 0 16,7 0 0-16,-7 0 0 0,1 0-28 0,1 0-32 0,0 5-2 0,-3-5-3 0,4 0-3 15,-9 0-2-15,6 4-3 0,8-4-6 0,-6 5-8 0,-2-5-9 0,7 0-10 0,-4 6-9 16,3-6-10-16,0 4-10 0,3-4-10 0,-1 0-9 0,6 0-12 0,-7 6-13 0,1-6-13 15,6 0-13-15,0 0-11 0,0 0-12 0,0 0-17 0,0 5-17 0,0-5-32 16,0 0-38-16,0 0-47 16,0 0-46-16,0 0-14 0,0 0 0 0,0 0 18 0,0 0 25 0,0 0 31 0,0 0 33 0,0 0 32 0,0-11 35 0,0 7 39 0,0-2 40 0,0-3 51 15,0 4 51-15</inkml:trace>
  <inkml:trace contextRef="#ctx0" brushRef="#br0" timeOffset="39636.44">27502 3034 92 0,'-5'-19'154'0,"-2"-2"39"0,0 3 27 16,2 2 30-16,5-2 25 0,-7-1 29 0,-1 4 25 0,3-6 30 0,5 7 25 0,-6 1 28 0,6 1 26 0,-8-3-63 0,8 6-116 0,0 5-52 0,0-5-23 0,-5-3-7 0,5 9-1 0,0-3-6 0,0 0-10 0,0 6-12 0,0-4-11 0,0 4-19 0,0 0-14 0,0-5-19 16,0 5-18-16,0 0-16 0,0 0-15 0,0 0-10 0,0 0-7 0,0 0-5 15,5 0-5-15,3 5-2 0,-8-1 0 0,6 2 3 0,-6 0 0 0,5 3 5 16,3-3 5-16,-1 7 5 0,-2-4 10 0,2 6 8 0,0 0 7 0,-2 0 4 15,8 4 1-15,-5 2 0 0,-2-3 3 0,1 6-2 16,-1 1 1-16,2 5-3 0,-3-2 1 0,3 2-3 16,-3 4-1-16,0 1-2 0,-5 0-3 0,9 3-3 0,-4 0-5 0,2 2 0 0,-7-1-4 15,8 0-3-15,-8 5-4 0,5-5 0 0,-5 6-1 0,7 3-2 0,-7-4 1 0,7 4-1 16,-7 1 0-16,0 0 1 0,5 5-3 0,-5 1-1 0,7-3-1 0,-7 3 1 16,6 3-2-16,-6-4 0 0,8 4-4 0,-8-4-1 0,6-1-3 0,1 7-2 0,-7-8-1 0,5 3-5 15,4-1 0-15,-9 4-2 0,5-4-2 0,2-1-2 0,-1-4 1 0,-1 5-1 16,-5-5-1-16,8 0-1 0,0-4 2 0,-3-6 0 0,-5-1-2 0,6-4-3 0,1 1-3 15,-7-7-8-15,6 2-10 0,2-6-13 0,-8-3-16 0,7-2-22 0,-7 0-23 0,0-4-24 0,5-4-22 16,-5 2-19-16,0-7-18 0,0 3-22 0,0-3-26 0,0-6-56 16,0 0-70-16,0 0-76 0,-5 0-77 0,-2-6-21 0,7-3 9 0,-8-2 26 0,8-2 32 15,-6-3 37-15,-1-4 38 0,1 1 35 0,6-6 35 0,-5-2 42 0,-3-4 46 0,0-2 64 16,-3-7 72-16</inkml:trace>
  <inkml:trace contextRef="#ctx0" brushRef="#br0" timeOffset="40483.24">27490 2820 0 0,'0'-5'14'0,"-7"1"125"15,7-2 64-15,-5 0 41 0,5-3 29 0,-7 3 24 0,7 2 21 0,0-6 16 16,-8 2 14-16,8-4 13 0,0 9 10 0,0-3 9 0,0 6 7 0,0-5-103 15,0 5-166-15,0 0-79 0,0 0-31 0,0 0-14 0,0 0-6 0,0 0 7 16,0 0 9-16,0 0 13 0,8 0 10 0,-8 0 12 0,7 0 11 0,-2 0 12 16,2 0 10-16,0 0 8 0,6 0 10 0,0 0 5 0,0 0 9 0,1 0 5 0,-1 0 3 15,11 0-3-15,-4 0-7 0,6 0-7 0,1 0-5 0,-1-4-4 0,6-2-6 16,2 6-7-16,-2-5-2 0,7 1-8 0,1-2-2 0,-3 3-1 0,2-3-2 16,0-4-2-16,7 5-6 0,-2 1-1 0,4-7-3 0,-4 7-5 0,4-5-4 0,3 3-6 15,0-3-2-15,2 3-3 0,-2 3 1 0,3-9-1 0,-3 8-1 0,2-1-3 16,-2 1-4-16,0-1 0 0,2 1 0 0,-1-2-1 0,1 0-1 0,-1 3 1 15,-7-3 2-15,1 0-1 0,-2 6 1 0,3-4-1 0,-7 4 3 0,-1-5-1 16,1 5 2-16,-1 0 2 0,-7 0 0 0,0 0 1 0,-1 0-1 0,-4 0-2 0,-1 0 2 16,1 0-3-16,-2 0 0 0,-4 0-2 0,-2 5 1 0,-1-5-5 0,3 0-2 15,-8 4-1-15,6-4-5 0,-6 0-1 0,0 6-2 0,0-6 0 0,-7 0-2 0,7 6 0 16,-6-6-1-16,-1 0 0 0,2 3-2 0,-2-3-2 0,1 0 1 0,-2 6 1 16,-5-6-2-16,0 0 1 0,8 0-1 0,-8 0 1 0,0 0-2 0,0 0 1 15,0 0-2-15,0 6 2 0,0-6 1 0,0 0 2 0,0 4 4 0,0 1 0 16,-8-1 0-16,8 1 1 0,0-1 0 0,0 8 1 0,0-9 1 0,-5 8 1 0,5-1-2 15,0-1 3-15,-7 0 0 0,7 1-3 0,0 1-2 0,-6 2-3 0,6-3-2 16,0 5-2-16,0-1-1 0,0 2 1 0,0-7-1 0,0 12 0 0,0-6 2 16,0-2-1-16,0 7 3 0,6-4 3 0,-6 2 2 0,7 1 3 0,-2 2 4 15,-5-3 0-15,8 6 6 0,-2 1 0 0,-6 5 5 0,7-2-2 0,-1 2 3 16,-1 4-1-16,2-4 1 0,2 3 1 0,-9 7-4 0,5-6 1 0,1 2-6 0,1 1 1 16,-7 2-5-16,5 1-2 0,4-1 0 0,-9 0-2 0,7 1-4 15,-7 3 0-15,5-4-3 0,-5 4 0 0,6 2-1 0,-6 4 0 0,6 0-1 0,-6 0 1 16,0 0 0-16,7 0 1 0,-7-1-1 0,0 0 1 0,8 7-2 0,-8-6 2 0,0-6 1 15,5 6-1-15,-5-4 1 0,7-2 0 0,-7 2-1 0,7-8-1 0,-2 3-1 16,-5-1 1-16,7 0-2 0,-7 1 2 0,8-6-1 0,-8-1 1 0,5 7 1 16,-5-10-1-16,0 3 2 0,7 1 0 0,-7-4 3 0,0-2 2 0,0-1 1 15,0-3 4-15,-7 1-1 0,7-7 2 0,-5 1 0 0,5 2 0 0,-8-7 5 0,1 0 0 16,2-3 1-16,-2-2 0 0,-5 0 3 0,4 3-1 0,-5-5 2 0,2-1 0 16,-5-1-1-16,4-1 0 0,1 2-2 0,-10-6 3 0,2 0 0 0,-1 0 0 15,0 0-4-15,-6-6-1 0,0 2-1 0,8-1-1 0,-9-1-1 0,-7-1-5 16,3 1-2-16,4-3-2 0,-12-3-3 0,7 3-1 0,-8 0-1 0,1-1-1 0,2 1 0 15,-11-2-2-15,2-4-1 0,1 6-1 0,0-1 2 0,-8 1-1 0,1 0-2 16,1-3 0-16,-9 8 1 0,9-5 0 0,-9 3 0 0,2 3 1 0,1 3-1 16,4-6 0-16,-5 6 1 0,0 0 1 0,-2 6-1 15,1-6 1-15,8 3-3 0,-8 3 1 0,7 3 1 0,6-5 1 0,-6 1 0 0,7 5 1 0,-2 1 0 0,8-7-1 16,1 6 1-16,-1-1-3 0,0 2 0 0,7-7-2 0,-2 7 0 0,10-7-1 16,-10 5 1-16,15-3-8 0,-8-2-7 0,8 7-8 0,7-8-6 0,-3 3-8 15,1-6-8-15,4 6-14 0,2-3-12 0,8-3-19 0,-5 0-25 0,5 0-22 0,0 0-18 16,0 0-19-16,0 0-16 0,0 0-13 0,5 0-9 0,3 0-15 0,-8-3-16 15,5 3-60-15,9-6-77 0,-9 0-62 0,2-3-53 0,6 4 0 0,1-9 19 16,-2 5 28-16,8-6 30 0,-8-5 33 0,9 1 33 0,-10-2 35 16,10-1 34-16,-2-5 40 0,-4-6 44 0,-4 3 67 0,10-5 82 0</inkml:trace>
  <inkml:trace contextRef="#ctx0" brushRef="#br0" timeOffset="40885.21">28271 3670 101 0,'0'-10'179'0,"0"-1"49"0,0 1 36 0,-5 6 30 0,5-5 30 0,0-2 30 0,-7 1 30 0,7 1 26 0,0 4 27 0,-7-5 25 0,7 5 22 0,-7 1-70 0,7-1-124 0,0 1-72 0,0-2-50 0,-6 0-22 0,6 6-6 0,0 0-12 0,0 0-9 0,0 0-16 0,0 0-14 0,0 0-17 16,0 0-16-16,0 0-11 0,0 0-13 0,0 0-10 0,0 0-9 0,0 0-3 15,6 0-3-15,-6 0 4 0,7 6 6 16,-7 0 5-16,7-2 7 0,0 1 4 0,-2-1 7 0,3 7 5 0,-3-2 8 0,9 0 4 0,-2 7 4 0,2-7 6 0,-1 6 5 16,0-6-2-16,6 12-1 0,-6-8-10 15,7 2-8-15,-1 6-6 0,0-3-5 0,1-3-5 0,0 10-4 0,0-6-2 16,4 2-1-16,-3-3 0 0,-3 6-4 0,9-3-3 0,-6 2-7 0,5-2-3 0,-8 3-2 16,1 0-3-16,10-4-1 0,-10 3-1 0,-1-2-2 0,3-2 0 0,-3 1-2 15,3-1-2-15,-2 0-1 0,-1 1-9 0,3-5-10 0,-2-2-8 0,-6 8-5 0,8-12-12 16,-8 6-13-16,-2 0-13 0,2-6-17 0,2 1-14 0,-3 1-18 0,-5-1-21 0,6-6-18 15,-7 1-20-15,1 4-18 0,-1-3-1 0,-6-6 6 0,5 4 1 0,-5-4 4 0,0 0-12 0,0 0-21 16,0 0-39-16,0 0-44 0,0-4-49 0,-5-2-49 0,5 1-6 16,-6 1 13-16,-1-5 24 0,1-1 24 15,-2-1 23-15,3 1 19 0,-2-4 22 0,-5 1 23 0,4-2 39 0,-4-1 44 0,-2-2 56 0,1 3 68 0</inkml:trace>
  <inkml:trace contextRef="#ctx0" brushRef="#br0" timeOffset="41169.96">28773 3670 31 0,'6'-16'138'0,"-6"1"62"16,0 2 45-16,6-2 41 0,-6 0 37 0,0 6 36 0,8-6 34 0,-8 6 33 15,0-3 30-15,0 3 30 16,7-1 28-16,-7 5-32 0,0-4-65 0,5 5-77 0,-5-2-80 16,0 0-38-16,9 3-15 0,-9 3-14 0,0-6-15 0,5 2-16 0,-5 4-16 0,0 0-12 15,0 0-17-15,0 0-11 0,0 0-13 0,0 0-16 0,0 0-14 0,0 0-14 0,0 0-14 0,0 0-11 0,0 0-6 0,0 0-4 0,0 0-1 16,5 4 4-16,-5 2 3 0,0 3 4 0,0-3 8 0,0 3 3 0,0 6 8 16,0-6 4-16,-5 7 8 0,5 2 4 15,0-3 3-15,-5 4 3 0,-4 1 2 0,9-1-5 0,-5 6-4 0,-2-6-8 16,-1 7-8-16,-4-2-5 0,5 1-5 0,2-1-9 0,-9 1-3 0,7 2-7 15,-6-3-3-15,8 7-5 0,-9-1-2 0,1-8-5 0,8 8 1 0,-11-5 0 16,11 5-1-16,-9-11 4 0,9 5-1 16,-3-4 2-16,-4-1-1 0,5 2 0 0,2-6-1 0,-2 3 0 0,-6-2-2 0,5-1-6 15,2-6-6-15,1 0-11 0,-2 6-14 0,-2-5-15 0,4-5-14 0,-1 5-24 16,-1-1-26-16,7 0-24 0,-5-3-21 0,-4-2-29 0,2 7-31 0,2-7-36 16,-1 2-41-16,-1-1-82 0,1-1-103 0,-2 0-62 0,3 1-41 0,-2-5 0 0,1 0 16 15,0 0 32-15,-2-5 41 0,1 1 40 0,-6 0 39 0,7-1 48 0,1-5 48 16,-3-1 55-16,1 1 56 0,1 1 82 0,0-6 94 0</inkml:trace>
  <inkml:trace contextRef="#ctx0" brushRef="#br0" timeOffset="41993.87">21824 1746 0 0,'12'0'3'0,"-5"0"109"0,7-6 67 0,-8 6 46 0,1 0 38 0,-2-6 35 0,-5 6 30 0,9-3 31 0,-9 3 27 0,5-6 27 0,-5 0 28 0,0 6 26 0,0 0 27 0,0 0-73 0,0 0-131 0,0 0-63 0,0 0-27 0,0 0-14 0,0 0-9 0,0 0-6 0,0 0-2 15,0 0-6-15,0 0-3 0,0 0-7 0,0 0-6 0,0 0-6 0,0 0-9 0,0 0-10 16,0 0-12-16,0 0-13 0,0 0-14 0,0 0-11 0,0 0-17 0,0 0-12 16,0 0-16-16,0 0-13 0,0 0-16 0,0 0-9 0,0 0-7 0,0 0-7 15,0 0-2-15,0 6 0 0,0 3-1 0,0 3 5 0,0-3 5 0,0 4 6 0,0 2 6 16,7 6 7-16,-7 3 6 0,6 1 6 0,-6-1 7 0,0 0 3 0,5 4 5 15,3 3-3-15,-8-2 1 0,8 0 0 0,-8 0-5 0,5 0 0 0,-5 7-5 16,6-9-2-16,1 9-4 0,-7-3-1 0,6 2 0 0,-6 4 0 0,8-6 0 16,-1 1 0-16,-7 2-1 0,5 4 1 15,-5-7-1-15,6-3 0 0,2 4-2 0,-8-6 0 0,5 2 1 0,-5 4-1 0,8-10 0 0,-3 6-2 0,-5 0-2 0,8-7-4 16,-2 3 1-16,-6-3-2 0,5-3 2 0,2 5-1 0,1-7-1 0,-8-3 2 16,6 6-2-16,1-8 1 0,-1-2-3 0,-6-2-4 0,5 1-8 0,-5 1-7 15,8-7-6-15,-8 0-11 0,0 1-11 0,0-5-15 0,0 0-14 0,0 0-9 0,0 0-9 16,0 0-24-16,0 0-30 0,0 0-36 0,0 0-38 0,0-9-47 0,0 0-49 15,0 3-82-15,0-4-93 0,-8-5-38 0,8 1-7 0,0 1 13 16,0-8 23-16,-5 2 27 0,-1 4 28 0,-1-10 41 16,1 7 47-16,6-8 52 0,-8 7 54 0,-4 0 59 0,6-7 64 0</inkml:trace>
  <inkml:trace contextRef="#ctx0" brushRef="#br0" timeOffset="42547.3">21523 1530 78 0,'-12'4'141'0,"0"7"36"0,4-11 27 0,-5 4 25 0,2 1 22 0,-4-5 18 0,9 6 16 0,-7-6 16 0,8 0 15 15,-3 3 10-15,0-3 14 0,3 7-69 0,-1-7-117 0,6 3-54 0,-7-3-25 0,1 6-14 0,6-6-5 0,0 5-3 0,0-5-5 0,0 0 1 0,0 0-1 0,0 4 4 0,0-4 0 0,-8 6 6 0,8-6 6 0,0 0 4 16,0 0 5-16,8 4 7 0,-8 1 3 0,0-5 2 0,0 5 4 0,0-5 2 16,6 4 3-16,-6-4 4 0,7 7 6 0,-7-7 3 0,0 3 6 0,6-3 2 0,-1 6 2 15,3-6-2-15,0 5-2 0,-3-5 1 0,8 0-2 0,-7 4-2 0,9-4-4 0,-4 0-1 16,2 0-4-16,0-4-4 0,1 4-3 0,6 0-7 0,-1-5-8 0,2 5-6 16,-3-6-10-16,8 3-6 0,1-4-3 0,-3 3-8 0,5-1-6 0,2 0-4 15,1 1-3-15,0-6-4 0,2 5-5 0,5-1-8 0,-7-4-5 0,7 7-3 16,1-3-3-16,-3-3-3 0,2 3 1 0,0 1-2 0,1 1 0 0,-8-1 2 15,2-5-1-15,-2 4 0 0,-6 2-2 0,1-1 0 0,-2 1-2 0,1-1 0 16,-6-5-2-16,-8 10-6 0,9-5-5 0,-8 1-5 0,-7-1-4 0,7-2-4 0,-13 3 0 16,5 4-9-16,4-5-10 0,-9 5-18 0,0 0-22 0,0 0-24 0,0-4-21 15,-9 4-23-15,9-5-24 0,-5-1-23 0,0 2-19 0,-3 4-37 0,-5-5-41 0,7 1-57 16,-7 4-64-16,0-5-43 0,-7-1-35 0,6 6 7 0,-5-4 24 0,1 4 31 16,-3-6 33-16,8 3 41 0,-6 3 37 0,-7-6 41 0,6 1 41 0,1 1 48 15,-1-2 50-15,0-3 57 0,-4 3 73 0</inkml:trace>
  <inkml:trace contextRef="#ctx0" brushRef="#br0" timeOffset="43225.55">21628 958 20 0,'0'0'76'0,"0"0"25"0,0 0 18 0,0 0 19 16,0 0 21-16,-6 0 24 0,6 0 22 0,0 0 22 0,-7-5 24 0,7 5 20 16,0 0 21-16,-5-4-38 0,5 4-68 0,-9 0-29 0,9-6-7 0,-5 6-2 15,5-4 2-15,0 4-7 0,-7 0-11 0,1-5-8 0,6 5-11 0,-5-4-5 0,5 4-7 16,0 0-5-16,-8-5-2 0,8 5 1 0,-8-6 1 0,8 6 3 0,0 0 4 16,0 0 3-16,-5-4 3 0,5 4 4 0,0-6 1 0,0 6 2 0,0 0 1 0,0 0-2 15,0 0-3-15,0 0-2 0,0 0-6 0,0 0-4 0,0-5-6 16,0 5-8-16,0 0-4 0,0-4-6 0,0 4-6 0,0-6-4 0,0 6-8 0,0-3-7 15,-6 3-6-15,6 0-6 0,0-6-7 0,0 2-5 0,0-1-7 0,0 5-3 16,0-6-4-16,0 3-2 0,0-4-2 0,0 7-4 0,0 0-4 0,0-5-1 16,0 1-4-16,0-1-2 0,0 5-4 0,-7-6-3 0,7 6-7 15,0-4-4-15,0 4-6 0,0 0-7 0,0 0-7 0,0 0-8 0,0 0-6 0,0 0-10 0,0-4-6 16,0 4-8-16,0 0-9 0,0 0-6 0,0 0-7 0,0 0-1 0,0 0-2 16,0 0 0-16,0 0 0 0,0 0 4 0,0 0 5 0,-6 0 4 0,6 0 8 0,-7 4 6 15,7-4 6-15,0 0 5 0,-8 4 0 0,3-4 3 0,5 0 4 0,-7 6 3 16,0-6 4-16,2 5 3 0,-8-5 3 0,5 4-1 15,2-4 1-15,-6 0-1 0,-2 5 3 0,8-5-1 0,-6 0 2 0,-4 0 5 16,5 0 9-16,4 0 6 0,-7 0 4 0,2 0 5 0,6 0 5 0,-7 0 3 0,5-5 5 0,-4 5 4 16,5-4 5-16,2 4 4 0,-3-5 2 0,1 5 8 0,2-6 8 0,-2 6 12 0,7-4 13 15,-7 0 9-15,2-1 12 0,5 5 9 0,0-5 12 0,-8 1 7 16,8 4 9-16,0 0 7 0,0-6 6 0,0 6 6 0,0 0 1 0,0 0-1 0,0 0-7 16,0 0-10-16,0 0-11 0,0 0-11 0,0 0-12 0,0 0-13 0,0 0-12 0,0 0-11 15,0 0-12-15,0 0-11 0,0 0-11 0,0 0-9 0,0 0-9 0,0 0-4 16,0 0-2-16,0 0 4 0,0 0 8 15,0 0 7-15,8 0 8 0,-8 6 6 0,0-6 7 0,5 4 4 0,2 1 7 0,-7 4 5 0,7-5 6 0,-7 7 5 16,5-2 10-16,2 1 3 0,-7 1 4 0,8-1-1 0,-8 3-5 0,5 2-7 0,2 0-5 0,-7 0-5 16,7 3-5-16,-7 3-3 0,0-2 0 0,0 2-4 0,5-3-2 0,-5 6-2 15,0 1-6-15,0-1-3 0,8 7-5 0,-8-4-4 0,0 4-4 0,0-2 0 16,0 5-4-16,0-4 0 0,0 4-2 0,0 0-1 0,0-1-2 0,7 7-1 16,-7-6 2-16,0-1-2 0,0-3 0 0,6 4-2 0,-6-4-8 15,6 0-9-15,-6-2-11 0,7-3-12 0,-7-1-14 0,5 0-15 0,-5 1-18 0,8-4-19 0,-2-3-20 16,-6 1-24-16,7-4-26 0,-1 0-32 0,-6 0-34 0,5 0-51 0,-5-6-63 15,8 6-58-15,-8-5-53 0,8-5-10 16,-8-1 9-16,0 1 23 0,5-1 28 0,-5-4 33 0,0 0 35 0,0-4 38 0,7-1 42 16,-7-4 44-16,0-1 46 0,6-5 59 0,-6 0 69 0</inkml:trace>
  <inkml:trace contextRef="#ctx0" brushRef="#br0" timeOffset="43762.25">21412 967 94 0,'0'0'159'0,"-5"6"39"0,-1-6 27 0,6 0 18 0,0 0 15 0,0 0 11 0,-7 0 9 0,7 0 11 0,-6 0 11 0,6 0 12 0,0 0 17 0,0 0-69 16,0 0-117-16,0 0-55 0,0 0-24 0,0 0-6 0,0 0 3 0,0 0 10 0,0 0 10 0,6 0 13 0,-6-6 14 0,0 6 9 0,7-4 9 0,-7 4 1 0,6-5-2 0,-6 0-3 0,5 1-5 15,3-2-7-15,0 2-9 0,4-1-6 0,-6 1-6 0,0-1-5 0,9-5-1 16,-10 4-5-16,9 1-7 0,-1 1-8 0,-1-5-2 0,0 3-6 0,3-3-3 0,4 3-3 15,-6-4-1 1,6 1 0-16,2-2 1 0,-3 7-1 0,3-5-1 0,-2 0-4 0,1 3-6 0,-1-4-4 0,7-1-5 0,-7 8-3 0,7-7 0 0,-7 1-2 16,8 3 1-16,-8 0 1 0,1-3-1 0,6 4 0 0,-8-5-2 0,3 6 0 15,-2-1 2-15,1 1-2 0,-1-1-1 16,-6-2-1-16,1 4 4 0,-2 3-1 0,2-6 1 0,-1 6 1 0,-8-5 0 0,3 5-3 0,0 0 0 0,-8 0-3 0,5 0-2 16,-5 0-2-16,0-4-5 0,0 4 0 15,6 0 0-15,-6 0-2 0,0 0-1 0,7 4-1 0,-7-4-4 0,0 0-2 16,0 0-2-16,5 0-1 0,-5 5-2 0,9-5 2 15,-2 6-2-15,-7-6 0 0,5 3 1 0,1 4 2 0,-6-2-1 0,6-1 2 0,1 1 0 0,1-1 3 0,-8 6 2 0,5-5 3 16,2 0 2-16,0 5 3 0,-7-4 3 0,5-2 3 0,3 5 1 0,-8-3 4 0,7 3 2 0,-2-4 1 16,-5 5 1-16,7 0 4 0,0-5 4 0,-2 4 0 0,-5-5-1 0,8 7 0 15,-2-2 0-15,-6 1-2 0,7-4 1 0,-1 3-2 0,-6 0 2 0,7 6-1 16,-1-5 0-16,2 1 1 0,-8-2 0 0,5 5 0 0,2-4-1 0,-1 6-3 16,-6-1-1-16,5-2 1 0,4 2-4 0,-2 6 0 15,-7-3-2-15,5 1-3 0,3 2-1 0,-3-3-4 0,-5 7-2 0,6-1-3 0,2 0-2 0,-3 6-4 0,2-5-2 0,-7 9 1 16,7-4-3-16,0 3-1 0,-1-3-2 0,-6 4-1 0,7 0 2 0,-2 0-5 15,3-1-2 1,-2-3-8-16,1 1-13 0,-1-3-22 0,7 2-27 0,-5-6-37 0,-3 0-45 0,0 1-54 0,9-1-65 0,-7-3-118 0,1-3-143 0,-3 1-58 16,2 2-19-16,-7-8 3 15,7 2 16-15,-7-4 29 0,-7-1 33 0,7-7 46 0,-7-3 49 0,2 0 57 0,-10-9 62 16,10-6 71-16,-9 0 74 0</inkml:trace>
  <inkml:trace contextRef="#ctx0" brushRef="#br0" timeOffset="44698.94">13384 2331 0 0,'0'0'1'0,"0"0"101"0,-8-4 67 0,8 4 42 0,0-5 31 0,0-2 34 0,-6 4 37 0,6 3 34 0,0-6 35 0,-7-3 29 0,7 9 29 0,-5-6 21 0,5 2 23 16,0-1-79-16,0 5-133 0,0 0-70 0,0 0-42 0,0 0-23 0,0 0-13 0,0 0-26 0,0-4-29 0,0 4-19 0,0 0-18 0,0 0-11 0,0 4-3 0,5-4-4 0,-5 5-4 0,7 5 2 16,-7-6-1-16,6 7 0 0,-6-1 3 0,8-1 7 0,-2 6 12 0,-6-1 8 15,7 2 9-15,-7-1 1 0,5 3-2 0,3 1-6 0,-8 2-7 0,6-3-6 16,-6 7 1-16,7-1-5 15,-7 1 2-15,6 4-3 0,-6 2 2 0,5-3-7 0,-5 2-4 0,0 3-5 0,7-4-5 0,-7 6-2 0,9-1-2 0,-4-4-2 0,-5 4 1 16,6-6-1-16,-6 8-3 0,7-8-3 0,-2-2 1 0,-5 2-4 0,9-3-2 0,-2-1-7 16,-2-3-14-16,1-3-12 0,2 1-15 0,-3 2-19 0,-5-7-19 0,8 0-22 15,-3-3-21-15,2-1-25 0,0-1-23 0,-7 0-45 0,5-3-49 0,2-2-63 16,1 1-61-16,-3-5-29 0,-5 0-10 0,8 0 10 0,-2-5 20 0,-6 1 31 16,0-6 33-16,5 1 32 0,-5-6 37 0,0 0 37 0,-5-4 40 15,5-2 48-15,0-3 54 0</inkml:trace>
  <inkml:trace contextRef="#ctx0" brushRef="#br0" timeOffset="45313.05">13410 2370 0 0,'0'0'17'0,"-8"0"120"16,8 0 65-16,0 0 44 0,-5-6 37 0,-2 6 33 0,7-4 29 0,0 4 24 0,-6 0 23 15,6 0 16-15,0-5 17 0,0 5 12 0,0 0 7 0,0 0-95 0,0-6-158 16,0 6-73-16,0 0-36 0,0-3-14 0,6 3-10 0,-6 0-9 0,0-6-11 31,7 6-4-31,-2-4-3 0,3-1-2 0,-2 5 2 0,1-4-1 0,4-1 2 0,-4-2-1 0,7-2 3 0,-1 4 2 0,1 1-4 0,-2-2-2 0,2-3-4 31,4 5-1-31,-4-1-2 0,6-5-2 0,-1 4 1 0,2 1-3 0,-3 1-2 16,8-7-2-16,-7 7-1 0,8 0-2 0,-7-7-2 0,4 8 0 0,-3-4-2 0,5-2-1 16,-7 4-2-16,7-1 0 0,-7 2-2 0,1-5 0 0,0 4-2 0,-1 1 3 15,1-2-1-15,-7 0 1 0,5 2 2 0,-4 4-2 0,-7-5-1 0,6 5 0 16,-7-6-1-16,7 6-1 0,-13-3-1 0,8 3 2 0,-3 0 2 0,-5 0 2 0,0 0 2 15,0 0 3-15,0 0 2 0,0 0 4 0,0 0 0 0,0 0 6 16,0 0 3-16,0 0 6 0,0 0 4 0,0 0 2 0,0 0 5 0,0 0 1 0,0 0-1 16,0 0-3-16,0 0-1 0,0 3-5 0,0-3-5 0,-5 0-4 0,5 0-1 0,0 6-3 15,0-1-2-15,0-1-2 0,-8 2-4 0,8 0-3 0,0-2-3 16,0 5-2-16,0-4-1 0,-5 5-2 0,5-1 0 0,0 3 1 0,0-3 2 0,0 0-1 16,0 6 1-16,0-6-3 0,0 7-2 0,-8-7-1 0,8 6 0 0,0 0-2 15,0 0 1-15,0-2 1 0,8 2 1 0,-8 0 1 0,0 0 1 0,0 4 2 16,0-5 0-16,0 7 2 0,0-2 1 0,5 0 0 0,-5 2-1 0,0-3 2 15,0 3 0-15,0 2 1 0,8 3 1 0,-8-2-2 0,0 1 1 0,0-1-2 0,5 4-1 16,-5-4-2-16,0 1 0 0,0 1-3 0,8-4-2 0,-8 5 0 0,0-5 1 16,6-1-2-16,-6 3 2 0,0-5 3 0,5 2 0 0,-5-3 5 0,7 3-1 0,-7-2 3 15,8-4 0-15,-8 3 1 0,0-2 2 0,6-2 5 0,-6-4-1 0,0 4 4 16,0-4 5-16,0-4 2 0,0 3 3 0,0-5 1 0,0 2 4 0,0-1 1 16,0-1 4-16,0-4 5 0,0 0 6 0,0 0 3 0,0 5 3 0,0-5-1 15,-6 0 1-15,-2 0-3 0,8 0-2 0,-7 0-2 0,2 0-5 0,-1 0-4 16,-2 0-4-16,-5 0-6 0,8 0-7 0,-9 0-6 0,1 0-6 0,-8 0-7 15,11 0-2-15,-11 0-3 0,8 0-1 0,-6 0 0 0,-2 0-2 0,-5 6-2 0,7-6-1 16,-7 0 1-16,7 4-2 0,-7-4 1 0,0 6 0 0,0-6 0 0,-1 5 1 16,6-1-3-16,-2 1 1 0,-4-5-7 0,6 4-8 0,2 2-6 0,-1-2-6 15,8 1-10-15,-8 1-12 0,7-3-12 0,2 4-12 0,-5-2-13 0,4-1-14 0,1 1-11 16,2-1-11-16,-3 2-13 0,6-2-13 0,-7 1-13 0,5 0-18 0,3-1-16 16,-2 2-15-16,7 0-34 0,-6-2-40 0,6 1-47 0,-8-1-50 0,8-4-37 15,0 5-35-15,8-1 0 0,-8 2 12 0,6-1 24 0,-6-5 27 0,7 0 35 0,-2 4 37 16,-5-4 37-16,8 0 38 0,-2-4 52 0,1-1 54 0,4-1 55 0,-4 2 72 0</inkml:trace>
  <inkml:trace contextRef="#ctx0" brushRef="#br0" timeOffset="45865.39">14419 2005 0 0,'0'3'14'16,"0"-3"131"-16,0 0 73 0,0 0 46 0,0 0 30 0,0 0 22 0,0 0 20 0,7 0 15 0,-1 0 16 0,-6 0 16 0,0 0 18 0,8 0 15 0,-3 0 16 0,0 0-102 0,3 6-164 0,-2-6-90 0,1 4-43 0,-1 1-9 0,1-5 7 0,0 9 11 0,0-3 8 0,-2-2 11 0,2 7 6 0,-7-1 3 0,6-1 1 0,2 6 1 0,-2-6-1 0,1 7 8 0,-7-2 6 0,5 5 7 0,3-4 0 0,-8 4-2 16,6 1-9-16,-1 5-7 0,-5-1-7 0,8-2994-7 0,-8 5989-5 0,5-2994-5 0,2-1-6 15,-7 6-4-15,9-8-2 0,-9 8-8 0,5 0-6 0,-5-5-6 16,6 3-4-16,-6-2-2 0,0 2-2 16,7 2 0-16,-7-6-3 0,0 6-1 0,0-7-1 0,6 7-3 0,-6-6 1 0,0 0-3 0,0 1 1 0,0-4-1 0,0 3 0 15,0-5-1-15,7 2 0 0,-7-8-7 0,0 1-6 0,0 1-8 16,0 1-11-16,0-3-13 0,0-2-12 0,0-2-14 0,0 0-12 0,0-2-19 0,0-2-17 15,0 4-22-15,0-5-24 0,0 2-50 0,-7-3-67 0,7 3-78 0,0-6-83 0,-6 5-25 16,6-5-1-16,-7 0 16 0,1 4 24 0,1-8 26 0,-4 4 29 0,2-5 34 0,2-1 35 16,-3-3 38-16,3 0 43 0,-1-7 60 0,-2 7 66 0</inkml:trace>
  <inkml:trace contextRef="#ctx0" brushRef="#br0" timeOffset="46575.95">14524 2042 66 0,'6'-4'163'0,"-6"4"57"0,0 0 39 0,0-6 30 16,0 1 24-16,0 5 21 0,0-4 19 0,0 4 19 0,0-5 17 0,0 5 18 15,0-4 18-15,0 4-57 0,7 0-100 0,-7 0-84 0,0-6-72 0,0 6-34 16,5-3-14-16,-5 3-3 0,0-6 1 0,8 6-1 0,-8-6 1 0,6 6 0 0,-1-4 2 16,-5 4-1-16,8-5-1 0,-3 5-2 0,2 0-3 0,2-6-1 0,-4 6 1 15,1-4 0-15,1-1 3 0,6 5 0 0,0-4-1 0,-7-1-2 0,7 1-2 16,5 4-2-16,-4-6-5 0,1 0-4 15,4 3-6-15,0-3-4 0,-1-4-5 0,3 5-4 0,-3 1-4 0,3-1-7 0,-2 1-3 0,1-2-3 0,7 0-3 0,-8 3-4 16,2-3-2-16,2 6-2 0,-2-5 1 0,-2 5-2 0,1-4 2 16,0 4-1-16,-8-6 2 0,2 6 0 0,-1 0 0 0,0-5 1 0,0 5 0 0,-8 0 1 15,3 0 1-15,-2 0 1 0,1 0-1 16,-7 0 4-16,0 0 3 0,6 0 0 0,-6 0 5 0,0 0 0 0,0 0 1 0,0 0 1 0,0 0-1 0,0 0 1 0,0 0-1 16,0 0 1-16,0 0 0 0,0 0-4 0,0 0 1 0,0 0-2 15,0 5-2-15,-6 1-2 0,6-6-1 0,0 4 0 0,0 1 0 0,0 1-1 0,0-3 1 0,0 3-2 16,0 0 0-16,0 3 1 0,0-5-2 0,0 5 1 0,-7 3 0 0,7-3-2 15,0-3 1-15,0 3-3 0,0 0 0 0,0 1-3 0,0 5 1 0,0-6-2 16,0 1 2-16,0 4-2 0,-6 1 0 0,6-5 1 0,0 5 0 0,0 4-1 16,0-5 3-16,0 2-2 0,0 2 0 0,0-3 1 0,6 6 0 0,-6-2 1 15,0 2 1-15,0 1 0 0,0-2-1 0,0 5 1 0,7-6 1 0,-7 7 0 16,0-4 1-16,0-1-1 16,6 3 0-16,-6-5 2 0,0 2-1 0,0-2 0 0,7 1 1 0,-7-1-1 0,0 0 1 0,6 1-1 0,-6-5 1 0,0-1 0 0,0 0 0 15,0 1 0-15,0 1 2 0,0-7 0 0,0 6 0 0,0-6 0 0,0-3 1 0,0 3 0 16,0-3 0-16,0-2 1 0,0-4 0 0,0 5-1 0,0-5 1 0,0 0 1 15,0 4-2-15,0-4 0 0,0 0-1 0,0 0-3 0,0 0 2 0,0 0-1 16,0 0-1-16,0 0-2 0,0 0 0 0,0 0-1 0,0 0-2 0,0 0 1 0,0 0 1 16,0 0-1-16,0 0 2 0,0 5 0 15,0-5 2-15,0 6 0 0,0-6 2 0,0 4 1 0,0-4 2 0,0 5 2 0,-6 1 1 0,6-6 1 0,0 4 2 0,-7-4 1 16,7 6 1-16,-6-3-1 0,6 3 1 0,-7-6 1 0,1 4 0 0,-2 1 0 16,3 1 4-16,-2-2-3 15,1 1 2-15,-7 1-2 0,5-3-1 0,-3 3-1 0,3 0 0 0,-4-2-1 0,-2 0-2 0,1 1 1 0,-6 0-2 0,6-1-1 16,1 8 1-16,-9-9-2 0,1 3 0 0,8 0-3 0,-7-2-3 0,-1 1 2 15,1-1 0-15,-2 1 0 0,-6-1 0 0,9 2-2 0,-8 3-2 0,-1-3-1 16,-5 0 0-16,6 3-2 0,-6-5-1 0,-1 5-2 0,1-4 0 0,-7 5 0 0,7-5-1 31,-8 5 2-31,8-4-2 0,-2 3 1 0,8-5 0 0,0 1-1 0,2 1 1 16,-3-6-6-16,15 4-13 0,-9 1-13 0,15-5-15 0,-7 0-20 0,5 6-19 0,3-6-22 16,5 0-22-16,0 0-27 0,0 0-31 0,0 0-19 0,0 0-12 0,0 0-15 15,5 0-11-15,3 3-19 0,0-3-23 0,-3 0-30 0,6 7-34 0,5-7-33 16,-4 0-26-16,8 5 5 0,-2-5 19 0,3-5 32 0,5 5 37 0,-8-7 28 15,9-2 25-15,-1 4 27 0,-7-5 31 0,8-3 36 0,-2 2 42 0,1-4 48 0,-7-4 65 0</inkml:trace>
  <inkml:trace contextRef="#ctx0" brushRef="#br0" timeOffset="47129.2">15650 1798 0 0,'6'0'17'0,"0"-4"131"0,2 4 72 0,-8-5 52 0,7-1 41 0,-7 3 35 0,0-3 32 0,0 0 24 0,0 2 23 0,0-5 18 16,0 9 16-16,0 0 14 0,0 0 13 0,5-5-105 0,-5 5-172 0,0-4-88 0,0 4-43 0,0 0-27 0,0 0-19 0,0 0-14 0,0 0-10 0,6 0-2 15,2 4 3-15,-8-4 4 0,0 5 10 0,5-1 8 0,-5 5 6 0,8-3 3 16,-8 9 4-16,5-6 4 0,-5 6 2 0,7 0 5 0,-7 0 3 0,7 4 4 0,0 0 1 16,-7 1-4-16,6-1-2 0,-6 5-9 0,7 1-7 0,-1-1-8 0,1 1-8 15,-7 4-4-15,6-4-4 0,-1 5-3 0,-5-2-3 0,8 8-4 0,0-8-2 16,-3 7-1-16,3-1-3 0,-3-6-2 0,-5 3 2 0,5-4-1 0,4 4 0 0,-4-7 2 16,2 0 1-16,-1 1 1 0,-6-5 0 0,8-1 0 0,-2 0 2 0,-6 1-2 15,7-5 0-15,-7-1 0 0,5 0 0 0,-5 1-1 0,8 1-3 0,-8-7-6 16,0 0-11-16,0 3-12 0,0-3-13 0,0 0-15 0,0 1-15 0,0-5-17 15,0-1-19-15,0 1-24 0,0 1-25 0,0-2-35 0,0 1-38 0,0-5-59 0,0 0-67 16,0 0-59-16,0 0-50 0,-8 6-13 0,8-6 13 0,0-6 19 0,-5 1 26 16,-2 1 32-16,7-7 34 0,-6 7 37 0,-2-11 40 0,8 6 48 0,-6-6 49 0,-1-4 59 15,2-2 72-15</inkml:trace>
  <inkml:trace contextRef="#ctx0" brushRef="#br0" timeOffset="47667.07">15748 1804 0 0,'6'-6'14'0,"-6"6"124"0,0 0 65 0,7-4 40 16,-7 4 26-16,0-5 20 0,6 5 16 0,-6-6 17 16,5-3 13-16,3 3 14 0,0 2 17 0,-3-1 18 0,8 1 21 0,-8-5-90 0,9 3-152 0,-7 0-67 0,7-3-28 15,-1 3-4-15,0 2 8 0,-2-5 6 0,9 4 9 0,-6-1 6 0,-1-3 7 16,6 5 2-16,-6-2 1 0,8-3-4 16,-9 3-8-16,7-3-7 0,1 3-8 0,-1 3-4 0,-5-7-4 0,4 5-4 0,3-1-6 0,-2-4-3 0,1 6-5 0,7-1-4 15,-8 0-4-15,1-5-5 0,-3 6-2 0,11-1-5 0,-9-1-2 0,7-4-1 16,-5 7-3-16,3-3-3 0,-4 1 2 0,0 1-2 0,1-2 1 0,-3 1 0 15,1 1 1-15,2-1 1 0,-9 1-2 0,1-2 2 0,1 0-1 0,-1 6 0 0,-8-4 2 16,9 4-4-16,-9-5 1 0,-5 5-5 0,7 0 0 0,-7 0-6 0,0 0-4 16,0 0-3-16,0 0-5 0,0 0-1 0,0 0 2 0,0 0 2 15,0 5 0-15,9-1 0 0,-9-4 2 0,0 6 1 0,0 4 0 0,0-5 0 0,0 4 2 0,0-3 1 16,0 3 1-16,0 0 1 0,0 7 0 0,0-7 2 0,0 1-1 0,0 4-2 16,-9 2 1-16,9-1 0 0,0-1-1 0,0-1-1 0,0 8 2 0,0-2-2 15,0-4 1-15,0 10-2 0,0-7 1 0,-7 3-1 16,7 3 2-16,0 1-3 0,0-1-4 0,0 0 0 0,0 1-5 0,0-1 1 15,0-3-2-15,0 1 1 0,7 5 0 0,-7-5-1 0,0 4 0 0,0-7-1 0,0 5 2 0,0 1 0 16,9-7 0-16,-9 9 0 0,0-9 2 0,5 1 0 0,-5 7-1 0,0-7 1 0,6 0 0 16,-6 1 1-16,0-6-1 0,0 7 1 0,7-7 0 0,-7-1 2 0,0-2 2 0,0-1 1 15,0 0 1-15,0 1 3 0,0-8 3 0,0 1 4 0,0 2 3 0,0-1 4 16,-7-1 7-16,7 1 2 0,0 2 3 0,-6-7 0 0,6 3 3 0,-5 3-2 16,-4-6 2-16,2 5 0 0,2-1 1 0,-3 2-2 0,-3-6-1 0,-2 4-2 15,6 1-2-15,-7-5-7 0,-4 4-5 0,4 1-4 0,-6-5-2 0,1 6-3 0,0-2 1 16,-1-4-4-16,-7 6-3 0,3-1-1 15,-4-1-3-15,-4 2-1 0,5 3-2 0,-4-5-2 0,-1 7 0 0,-2-8-1 0,8 9-2 0,-6-3-6 0,-2 1-7 0,10-1-9 16,-10 0-9-16,8 3-10 0,-1-3-12 0,4 1-13 0,-6-1-13 0,10 0-17 16,-7 3-18-16,8-3-22 0,-1 0-23 0,6 1-26 0,-8-1-24 0,8 2-45 15,0-2-53-15,7-3-80 0,-8 4-89 0,7-7-29 0,7 7 0 0,-5-5 16 16,5 1 25-16,0-6 32 16,0 4 33-16,5-4 39 0,2 5 40 0,-7-5 43 0,7-5 45 0,0 5 58 0,-1-4 68 0</inkml:trace>
  <inkml:trace contextRef="#ctx0" brushRef="#br0" timeOffset="49086.94">18008 5852 75 0,'0'0'138'0,"0"0"36"0,0 0 32 0,0 0 27 0,0 0 28 0,0 0 24 16,0 5 24-16,0-5 23 0,0 0 22 0,0 0 23 0,0 0 20 0,0 0-59 0,0 0-108 0,0 0-49 0,0 0-19 0,0 0-15 0,0 0-9 0,0-5-11 0,0 5-12 0,0 0-13 0,0 0-10 0,0 0-12 0,0 0-10 0,0 0-9 0,0 0-4 15,0 0 0-15,5 5 2 0,-5-5 6 0,7 6-1 0,-7-2 2 0,0 2 1 16,8-1 3-16,-8 3 3 0,6 3 3 0,0-2 5 0,-6 6 4 0,7-5 3 15,-7 5 4-15,5 3 0 0,-5-2-10 0,8 2-7 0,-2 2-9 0,-6 0-9 0,7 0-4 16,-7 5-7-16,6-1-6 0,-6 6-3 16,5-8-2-16,-5 9-6 0,7-7-3 0,-7 6-3 0,9 3-6 0,-9-2-3 0,5-4-6 0,-5 4-4 0,7 3 0 15,-7-5-2-15,0 5 0 0,0-4-1 0,6 4-1 0,-6-4 1 0,0 3-2 16,0-2 1-16,0-9-1 0,5 8-1 0,-5-6-4 0,0 1-4 0,9-6-11 0,-9 1-12 16,0 1-13-16,7-2-12 0,-7-5-14 0,5 2-15 0,-5-7-14 0,6 0-16 15,-6 1-18-15,8-1-15 0,-8-4-15 0,0 2-15 0,5-7-13 0,-5 3-10 0,0-3-25 16,8-3-32-16,-8 3-67 0,7-7-76 0,-2 2-32 0,-5 1-6 15,0-7 10-15,7 2 23 0,-7-4 26 0,5 1 28 0,-5-6 31 0,0 3 30 0,0-4 32 0,0-7 34 16,0 7 48-16,0-6 55 0</inkml:trace>
  <inkml:trace contextRef="#ctx0" brushRef="#br0" timeOffset="49688.37">18047 5867 61 0,'0'0'127'0,"0"0"40"0,0 0 35 0,0 6 29 0,0-6 27 16,0 0 24-16,0 0 22 0,0 0 18 15,0 0 16-15,0 0 16 0,0 0 14 0,0 0-58 0,0 0-100 0,0-6-50 0,0 2-19 0,5 4-18 0,-5-6-14 0,8 6-12 16,-8-5-10-16,6 5-6 16,-6-4-3-16,7-2 0 0,-1 1-1 0,-1 5 2 0,2-4-1 0,7-1-2 0,-7 1-2 0,4-2-4 0,5 2-5 0,-11-1-3 15,9-5-3-15,-1 5-2 0,6-1-2 0,-7-3 1 0,1 5-3 0,6-1 1 16,2-5 0-16,-8 4 2 0,8-3-3 0,3 3 0 0,-4-3-5 0,0 5-1 15,1-5-2-15,-3 3-2 0,8-3-1 0,-7 3-1 0,8-3-1 0,-7 3-2 16,-1 2 0-16,7-7-4 0,-8 8-4 0,3-3-3 0,-2 2-4 0,-1-1 0 0,-4-1-4 16,6 2 1-16,-6-2-2 0,-1 6 0 0,-1-4-2 15,-5 4 0-15,5 0-1 0,-4 0-3 0,-2 0-2 0,-6 0-2 0,7 0 0 0,-7 0-2 0,6 0 2 0,-6 4 3 32,0 2 3-32,0-2 0 0,5 2 4 0,-5-1 0 0,0-1 2 0,0 5-1 15,0 2 5-15,0-1 2 0,0-1 3 0,0 6 2 0,0-5 3 0,-5 4 4 0,5-4-3 16,0 5 1-16,0 0-2 0,0-2-3 0,0 2-1 0,-6 0-2 0,6 4 0 15,0-4-4-15,-7 6-3 0,7-3-4 0,0 3 0 0,0-2-5 0,0 5-1 16,-6-3-2-16,6 1-3 0,0 5-2 0,0-5 0 0,0 4-4 0,0 2 0 0,6-4 0 16,-6 1 0-16,0-1-1 0,7 1 1 0,-7 4-2 0,0-4 0 0,6-1 1 15,-6 7-2-15,5-7 1 0,-5 4-1 0,7-4-1 0,2 3 2 0,-9 1-1 16,5-4 0-16,1 6 1 0,1-5 0 0,-2 2 1 0,-5 0-1 0,9-9 2 16,-2 7-1-16,-2-6 0 0,-5 1 0 0,6-4-1 0,-1-3 1 0,-5 1 1 15,8 1 1-15,-8-5 2 0,0 1 2 0,0-7 1 0,0 5 2 0,0-3 3 16,0-6-1-16,0 4 4 0,0 1 2 0,-8-5 0 0,8 0 3 0,-5 6 0 0,-1-6 2 15,6 3-1-15,-5-3 3 0,-11 0-4 0,11 0 1 0,-8 6-4 0,8-6 1 16,-16 0-3-16,8 0-2 0,-1 6-2 0,-5-6-1 0,7 0-3 0,-9 0 0 16,2 0-3-16,-2 0 0 0,-5 4-2 0,8-4-2 0,-8 0-3 0,-1 0-1 0,3 5-1 15,-10-5-1-15,8 4-4 0,-6 2-3 0,0-3-2 0,5-3-6 0,-12 6-2 16,13-1-3-16,-8-1-10 0,2 2-7 0,1 0-12 0,4-2-13 0,1 1-16 16,8-1-17-16,-3 5-22 0,2-9-22 0,6 6-33 0,0-1-32 0,-1-1-45 0,2 1-49 15,4 2-73-15,2-4-80 0,1 3-41 0,-3-6-24 0,1 5 7 16,7-5 20-16,0 0 31 0,0 0 32 0,-6 0 39 0,6-5 41 0,0-1 47 0,-6 3 50 0,6-9 55 15,0 3 59-15,0-1 70 0,0-4 71 0</inkml:trace>
  <inkml:trace contextRef="#ctx0" brushRef="#br0" timeOffset="50258.28">17747 5203 0 0,'0'-6'22'0,"0"3"62"0,0-8 33 0,0 7 31 0,0 0 30 0,0-1 30 0,0-1 26 0,0 2 25 0,0-2 23 0,0 1 22 0,0 1 24 15,0 4 1-15,0-6-14 0,0 1-26 0,0 5-36 0,0-4-17 0,0 4-3 0,0-5-11 0,0 5-13 0,0 0-14 0,0 0-8 0,0-4-11 0,0 4-8 0,0 0-12 0,0 0-15 0,0 0-17 0,0 0-22 16,0 0-22-16,0 0-20 0,0 0-13 0,0 0-9 0,0 0-6 0,0 4-1 16,7 1 1-16,-7-1 0 0,0 7 1 0,0-2 3 0,6 1 2 0,-6 5 5 15,8 0 4-15,-8 0 7 0,0 0 4 0,5 3 5 0,-5-3-2 0,5 5-3 0,-5-6-8 16,0 5-8-16,9 2-8 0,-9-8-6 0,0 7-3 0,5 0-6 0,-5 0-3 16,7-2-3-16,-7 7-2 0,0-5-3 0,6 0-2 0,-6-2-4 0,7 6 0 15,-7-3-2-15,0-2-2 0,7 5 0 16,-7-3-3-16,0-7-6 0,7 6-9 0,-7-5-11 0,5-1-12 0,-5-1-15 0,0 3-13 15,0-5-16-15,8-2-18 0,-8 0-21 0,0-5-23 0,0 8-21 0,5-9-23 0,-5 3-19 0,0-6-26 16,0 0-30-16,0 0-45 0,0 0-53 0,0 0-43 0,0 0-36 0,0 0-2 0,0 0 15 16,0-6 27-16,0 3 30 0,-5-3 34 0,5-4 36 0,0 1 34 0,0 0 36 0,-8-6 41 15,8 0 44-15,-5 0 54 0,5-4 73 0</inkml:trace>
  <inkml:trace contextRef="#ctx0" brushRef="#br0" timeOffset="50885.62">17792 5194 94 0,'0'-6'155'15,"0"1"34"-15,0-3 22 0,0 3 20 0,0-1 16 0,0-4 18 0,0 5 19 0,7-5 18 16,-7 5 18-16,0 1 20 0,0-1 21 0,6-5-65 0,-6 6-112 0,0-1-50 16,7-1-15-16,-7 2 1 0,0-2 7 0,7 1 6 0,-7 1 2 0,0-1 3 15,7 1-2-15,-2-2-4 0,-5 3-4 0,8-3-8 0,-8 0-8 0,5 3-10 16,1-3-14-16,2 6-13 0,-3-6-13 0,2 2-7 0,7-1-10 0,-9-1-8 16,8 3-1-16,-5-1-5 0,5 4-4 0,0-6-4 0,1 0-2 0,-2 3-3 0,0 3-2 15,3-6-2-15,4 0-1 0,-7 6 0 0,8-3 0 0,-8 3 1 0,9-6-1 16,-10 6-3-16,10-5 2 0,-8 5-1 0,8 0-2 0,-2-4-3 0,-6 4 2 15,6 0 0-15,-7-6 2 0,9 6 1 0,-10 0-2 0,5 0 3 0,-5-4-1 16,1 4-1-16,4 0 2 0,-11 0 0 16,8 0-1-16,-7 0 2 0,2 0 0 0,-3 0 1 0,2 0-1 0,-1 0 0 0,-6 0-2 15,6 0-1-15,-6 0-2 0,0 0-2 0,0 0-1 0,0 0-1 0,0 0-4 0,0 0 0 0,8 0-2 0,-8 0 2 16,0 0 2-16,0 4-1 0,0-4 4 0,0 0 2 0,0 6 3 0,0-2 2 0,7 1 0 16,-7 4 2-16,0-3 0 0,0 0 2 0,5 3 1 0,-5-3-3 0,0-2 1 15,0 5-2-15,9-4-3 0,-9 5 1 0,0-4-3 0,5 3 0 0,-5 0-2 0,0-3 2 16,5 3 2-16,-5 0 1 0,8 1-1 0,-8 1 3 15,5-1 1-15,-5 3-1 0,8-2 3 0,-2-2-1 0,-6 1 2 0,7 5-1 0,-7-6-2 0,6 6 2 16,1-6-1-16,-1 3-3 0,-6 1-2 0,7-4 0 0,-7 6-3 0,6-3 1 0,1 1-1 16,0-4 1-16,-7 6-1 0,7-4-2 0,-7-1 2 0,5 3-1 15,-5-2 2-15,8-2-2 0,-8 0-1 0,0 2 0 0,5-6 1 0,-5 4-1 0,0 1 0 16,0-5 0-16,0 0 1 0,0-1 0 0,0-4-1 0,0 6 0 0,0-2 1 0,0-4 2 16,0 6-1-16,0-6 0 0,0 5 1 0,0-5 3 0,-5 0 1 0,5 4 1 31,0-4 0-31,-8 0 1 0,8 5-1 0,-5-5 1 0,5 0 1 0,-7 4-4 15,0-4 2-15,0 6-4 0,1-6 1 0,-7 5-3 0,6-5 0 0,-6 0-3 16,-1 4-2-16,1 2 0 0,3-6-1 0,-4 3-2 0,-7-3-1 0,8 7 0 16,-6-2-2-16,1-1 0 0,-3 1 1 0,3-1-1 0,-3 2 1 0,-6-1-2 15,8-1-1-15,-1 1 1 0,1-1-1 0,-2 8 1 0,3-8 0 0,-3 7 0 0,3-8-1 16,-1 7 1-16,6 1-1 0,-1-8 1 0,2 7-1 0,-2 1 1 0,1-1 1 16,0-6 0-16,0 6 1 0,8-6-1 0,-9 6 1 0,7-4 1 0,1 3-1 15,1-3 1-15,-11 3-1 0,11-4-2 0,-3-1-2 0,3 2-3 0,0-3-5 16,-4 3-6-16,9 0-6 0,-7-6-6 0,2 4-8 0,-3 1-6 0,8-5-7 0,-6 6-8 15,6-6-11-15,-5 0-8 0,5 0-11 0,0 0-10 0,-8 4-9 0,8-4-11 16,0 0-10-16,0 0-17 0,-5 0-17 0,5 0-22 0,0 0-25 0,-7 0-36 16,7 0-39-16,-7 0-52 0,7 0-48 0,0 0-26 0,-7 0-8 0,7 0 7 0,-6-4 21 15,-1 4 26-15,7-6 27 0,-5 1 35 0,5 1 37 0,-9-2 39 0,9 0 41 0,-5-3 47 16,0 5 50-16</inkml:trace>
  <inkml:trace contextRef="#ctx0" brushRef="#br0" timeOffset="51538.15">17884 3527 51 0,'0'0'114'0,"0"0"36"0,0 0 34 0,0-4 31 0,0 4 30 0,0-5 28 0,0 1 26 0,0-2 24 0,0 6 24 0,0-6 25 0,0 6 24 0,0 0-47 0,0-3-90 0,0 3-40 0,0 0-10 0,0 0-13 16,0 0-16-16,0 0-15 0,0 0-14 0,0 0-11 0,0-6-10 0,0 6-12 0,0 0-11 0,0 0-10 0,0 0-15 0,0 0-13 0,0 0-16 0,0 0-14 0,0 0-15 0,0 0-10 0,0 0-8 16,0 0-4-16,0 0 1 0,0 0-1 0,5 6 3 0,-5-3 0 0,0 3 2 15,0 4 3-15,0-1 5 0,0 2 0 0,8-2 7 0,-8 7 3 0,0-3 6 0,5 2 4 16,-5-1-1-16,0 7 0 0,8-8-5 0,-8 8-6 0,0-2-5 0,8 0-4 15,-8 1-3-15,0-1-4 0,0 5-3 0,5-3-3 0,-5-2-1 0,0 2-1 16,6 3 0-16,-6-6 0 0,0 3-3 0,7-2 0 16,-7-1-1-16,0 3-1 0,0-2-4 0,6-4-8 0,-6 0-11 0,0-2-15 0,0 2-16 0,8-3-20 0,-8-3-23 15,0 0-24-15,0 1-25 0,5-5-35 0,-5 4-44 0,0-3-48 0,0-6-53 16,0 0-56-16,0 0-51 0,0 4-12 0,0-4 9 0,0 0 23 0,0 0 25 0,0 0 34 16,0-4 37-16,0-2 36 0,0-3 38 0,0 0 46 0,0-1 47 0,-5-4 52 0,5 2 65 15</inkml:trace>
  <inkml:trace contextRef="#ctx0" brushRef="#br0" timeOffset="52154.05">17879 3411 11 0,'0'0'103'0,"-9"0"52"0,9-6 36 0,-7 6 30 0,7 0 29 0,-5-4 26 15,5 4 24-15,-8-5 24 0,8 1 23 16,0 4 20-16,-6-6 20 0,6 6-32 0,0 0-60 0,0 0-63 15,0-6-67-15,0 6-30 0,0 0-12 0,0 0-7 0,0 0-9 0,0 0-11 0,0 0-10 0,0 0-8 0,0 0-11 0,0-3-10 16,0 3-5-16,0 0-8 0,0 0-5 0,0 0-3 0,0 0-1 0,0 0 0 16,6 0 5-16,-6-6 1 0,8 6 3 0,-8 0 1 0,5-5-1 0,2 5 3 0,7-4 0 15,-9 4 1-15,8-6-1 0,3 3 2 0,-5-3 1 0,2 0-5 0,7-3-3 16,-8 5-9-16,8-2-8 0,-1-3-9 0,2 4-5 0,-3-5-5 16,3 1-3-16,6 0-2 0,-9-3-2 0,8 3 1 0,1-1-1 0,-3 5 1 0,4-8 1 0,-1 1-1 15,5 3 0-15,-7 4-1 0,1-5 1 0,-6 1-1 0,6 5 1 16,-8-1-1-16,3-5 1 0,-2 4 0 0,-6 1 1 0,1 5 1 0,-2-4 1 0,-4 4-1 0,-3-6 2 15,1 6-2-15,-6 0 4 0,0 0 0 0,0 0 1 0,8 0 0 0,-8 0-1 16,0 0-1-16,0 0 1 0,0 0-1 0,0 0 1 0,0 0-1 0,0 6 1 16,0-6-1-16,0 4-3 0,0 1 2 0,0 1-2 0,0-3 0 0,0 4 0 15,0-2-1-15,0-1 1 0,0 1 2 0,0 5 2 0,0-6-1 0,0 6 1 0,0 0-3 16,0-4 3-16,0 3 0 0,0 0 2 0,0 1 0 0,0 4 1 0,0-4-1 16,0 0 3-1,0 5 0-15,0-6 0 0,0 6 2 0,0 0-1 0,0 0 0 0,0 0 3 0,0 0-1 0,5-2-1 0,-5 7 1 0,0-1-2 0,0-3-1 16,0 2-1-16,7 6 0 0,-7-3 1 0,8 3 2 0,-8-4-4 0,6 4-1 0,-6 0-2 15,0 0-4-15,6 7 2 0,-6-7-2 0,7 0-1 0,-7 6 1 0,5-5-2 16,-5 3 0-16,9-4-2 0,-9 0 0 16,0 7-2-16,5-7 2 0,-5 1-1 0,0-7 2 0,7 2 1 0,-7-1 1 15,0 0 2-15,0-4-2 0,0-3 0 0,0 2 3 0,0-4 1 0,0-6 2 0,0 5 4 0,0-4 4 0,0 1 7 0,0-6 8 16,-7 4 12-16,7-4 10 0,0 0 13 0,0 0 7 0,0 0 4 0,-5 6 2 16,5-6-1-16,-9-6 0 0,4 6-1 0,-2 0-2 0,1-4-3 0,0 4-4 15,-9-6-7-15,2 6-10 0,2-5-13 0,-2 1-13 0,-1 4-11 0,-6-5-8 0,1 1-8 16,-2 4-1-16,3-6 1 0,-1 6-2 0,-2 0 1 0,-5-4-1 15,7 8 0-15,-7-4 0 0,0 0-3 0,-1 6 1 0,2-2-2 0,-2 1-5 0,3-1-5 16,-3 1-8-16,-1 1-9 0,4 4-8 0,-2-5-10 0,5 4-11 0,-3 1-15 16,3-6-17-16,-5 7-19 15,7-2-24-15,-2-3-29 0,8 3-33 0,-6 1-37 0,-1-1-101 0,9 0-130 16,-2 3-56-16,-1-9-19 0,1 9 4 0,6-3 18 0,2 0 25 0,-9-5 31 16,9 7 37-16,-3-11 37 0,2 4 46 0,-1-4 48 0,-1 0 52 0,-3-4 60 0</inkml:trace>
  <inkml:trace contextRef="#ctx0" brushRef="#br0" timeOffset="55344.31">28259 4939 0 0,'0'0'1'0,"0"-4"103"0,0 4 65 0,0 0 43 0,-7-6 35 0,7 1 34 0,0 5 33 16,0 0 32-16,0 0 28 0,0 0 28 0,0 0 23 0,0 0 22 0,-7-4 22 0,7 4-76 0,0 0-132 0,0 0-64 0,0-5-31 0,0 5-19 0,0 0-12 0,0 0-17 0,0 0-17 0,0 0-14 0,0 0-15 0,0 0-10 0,0 0-9 0,0 0-6 16,0 0-7-16,0 0-6 0,0 0-8 0,0 0-7 0,0 0-6 0,0 0-6 0,0 0-3 0,0 0-5 0,0 0-2 15,0 0 3-15,0 0 5 0,0 0 5 0,0 0 5 0,0 5 7 0,0-5 8 16,0 4 6-16,0 1 5 0,0 5 7 0,0-4 8 0,0 3 4 0,0-4 4 16,0 5 7-16,7-1 2 0,-7 0 3 0,0 3 1 0,0 3-3 0,0-8-3 0,0 8-6 15,0 0-5-15,0 0-4 0,0 0-5 0,0 4-4 0,7 2-4 0,-7-3-2 16,0 3-2-16,0 2-5 0,0 3-3 0,7-2-4 0,-7 0-5 0,5 1-2 0,-5 3-3 15,8 2-2-15,-3 0 0 0,-5-2-4 0,8 6 2 0,-2 1-2 16,-1-6 1-16,2 4-1 0,2 3 2 0,-4 3-1 0,1-5 0 0,1 0-1 0,-2 0-3 16,3-1-2-16,0 3-1 0,-8-8-1 0,5 2 0 0,1-6-1 0,1 5 1 15,-7-3 0-15,6-2 0 0,2-5-2 0,-8 6 0 0,5-7-1 0,-5 2-1 0,0 0 1 16,7 0-1-16,-7-5-2 0,0 0-3 0,0-2-4 0,0 2-1 0,0-6-3 16,0 3-9-16,0 1-5 0,0-7-10 0,0 3-10 0,0 0-11 0,-7-3-13 15,7 0-13-15,0-2-14 0,0 1-11 0,0-1-13 0,-5-4-10 0,5 5-24 16,0-5-26-16,-8 4-25 0,8-4-27 0,-6 0-52 0,-1 0-62 0,7-4-71 15,-6 4-69-15,1-5-19 0,-3 1 6 0,0-1 19 0,3 1 25 0,-8-2 28 0,8-4 35 16,-11 5 39-16,11-4 43 0,-9-1 46 0,1-4 48 0,1 4 62 0,-2-5 69 0</inkml:trace>
  <inkml:trace contextRef="#ctx0" brushRef="#br0" timeOffset="55643.85">27752 6223 0 0,'-15'15'4'0,"2"-4"109"0,7 3 64 0,-7-5 39 15,0 2 29-15,7-1 24 0,-6-5 17 0,3 5 19 0,4-7 19 0,5 3 17 16,-7-2 16-16,7 1 17 0,-6-5 17 0,6 6-79 0,0-6-136 0,0 0-62 16,0 0-26-16,0 0-13 0,0 0 0 0,0 0 0 0,0 0 5 0,0 0 2 0,0 0 7 15,0 3 8-15,6-3 10 0,-6 0 6 0,7 0 2 0,-2 0 2 0,4 0-2 16,-4 0 0-16,8 0 0 0,0-3-1 0,0 3-3 0,6 0-2 0,1-6-2 16,-1 1-7-16,8 1-10 0,-1-2-12 0,0 3-14 0,5-3-11 0,-4 2-10 15,6-1-10-15,-1-5-9 0,1 4-5 0,6-3-10 0,-5-2-1 0,3 7-3 0,-3-5-4 16,5 3-1-16,-1 3-2 0,1-9-2 0,0 8-1 0,1-1-1 0,5-1-6 15,-6 2-9-15,1-1-9 0,-1 5-10 0,-7-4-10 16,7-1-16-16,-5 5-13 0,-2 0-17 0,0-4-20 0,-6 4-20 0,0 0-21 0,1 0-18 0,-9 0-32 16,3 4-34-16,-7-4-51 0,-4 0-60 0,3 5-53 0,1-5-44 0,-7 4-7 0,-7 1 13 15,0-5 20-15,0 4 28 0,-7 2 33 0,1-1 34 0,-7-5 35 0,0 4 34 0,-1 1 44 16,-6-5 47-16,8 7 57 0,-8-7 75 0</inkml:trace>
  <inkml:trace contextRef="#ctx0" brushRef="#br0" timeOffset="56118.36">27653 6630 0 0,'7'4'1'0,"-2"-4"105"0,4 0 77 0,-4 0 52 0,2 0 38 0,-1-4 32 16,-6 4 27-16,5-5 28 0,-5 1 29 0,0-2 28 15,0 0 28-15,8 3 28 0,-8-3 23 0,0 0-70 0,8 2-129 0,-8-1-72 0,5 0-48 0,-5 5-23 16,0-4-10-16,0 4-5 0,0 0-5 0,0-4-7 0,0 4-14 0,0 0-12 15,0 0-16-15,0 0-12 0,0 0-14 0,0 0-10 0,0 0-11 0,0 0-9 0,0 0-6 16,6 4-6-16,-6-4-1 0,0 4-2 0,0 1 0 0,7 0 1 0,-7 5 1 16,6-1 5-16,-6 3 3 0,0-3 3 0,8 0 6 0,-8 6 3 0,0 1 4 0,7-3-1 15,-7 7 1-15,0-5-3 16,0 4-5-16,5 5-4 0,-5-3-1 0,0 1-2 0,-5 5-7 0,5-5 0 0,0 5-8 0,0 0-1 0,-7 4-3 0,7-3-2 16,0 7-3-16,-8-7-2 0,8 6-1 0,0 2 0 0,-6-3 1 0,6 1-2 15,0 2-1-15,-7-3 1 0,7 1-1 0,0 0 1 0,0-4 1 0,0 4-1 16,0-4 1-16,0-2-1 0,0 2 2 0,7-5-1 0,-7-7-1 0,0 6 1 15,6-8-2-15,-6 4 1 0,0-7 1 0,8 3-1 0,-8-2-2 0,7-4 2 0,-7-1-2 16,5 2-2-16,1-1 1 0,-6-1 1 16,8-3 3-16,-3-3 0 0,3 3 5 0,-3-2 2 0,3 1 1 0,-2 1 2 0,-1-6 0 0,10 0 4 0,-3 0 1 0,0 0 2 15,4-6 3-15,2 6-1 0,-4-5 1 0,4 1-1 0,3-2 0 0,3 3-1 16,-4-3-2-16,7 2 1 0,-8-1-2 0,7-1-2 0,1-4 2 0,-2 5-3 16,1 1-2-16,1-1 0 0,5 1 0 0,-6-2-2 0,0 1 1 0,6 1-2 0,-5-1 0 15,-1 1-2-15,0 4-3 0,6-6 0 0,-6 0-3 16,0 6-5-16,0 0-10 0,-6-4-13 0,6 4-17 0,-8-5-20 0,10 5-22 0,-8 0-25 15,-2-4-25-15,3 4-35 0,-9 0-35 0,2 0-43 16,-1-6-48-16,0 6-79 0,-7 0-88 0,-1 0-49 0,3-5-28 0,-8 5 5 0,0 0 23 0,0-4 31 0,0-1 37 16,-8-5 40-16,3 4 44 0,-1-3 47 0,-2 5 49 0,3-7 56 0,-8 2 55 0,-1-6 72 15,9 5 80-15</inkml:trace>
  <inkml:trace contextRef="#ctx0" brushRef="#br0" timeOffset="56478.92">28572 6448 0 0,'7'-9'2'0,"-2"-1"113"0,1-5 76 0,-6 6 52 0,8 0 38 0,-3-3 30 0,-5 3 27 0,8 0 26 0,-8 3 27 0,0-3 27 0,0 5 28 0,7-8 26 0,-7 9 23 0,0-3-74 0,0 1-134 0,0 5-78 0,5 0-50 0,-5 0-23 0,0 0-11 0,0 0-9 0,0 0-6 16,0 0-10-16,0 0-13 0,0 0-7 0,0 0-8 0,0 0-4 0,0 0-5 0,7 5-5 15,-7 1-3-15,0 4-3 0,7-5-7 0,-7 8 0 16,5-3 3-16,3 4 2 0,-8 2 3 0,5 2 5 0,-5 3 3 0,8-1 0 0,-8-1-1 0,6 6-4 16,-6-1-3-16,5 6-4 0,-5-7-4 0,8 6-3 0,-8-4-2 0,8 5-3 15,-8-2-3-15,0 8-4 0,5-8-4 0,-5 7-2 16,0-1-5-16,0 0-2 0,0 1-9 0,0-1-3 0,8 4-2 0,-8-3-6 0,0-1-4 0,0 5-11 16,0-1-8-16,0-2-13 0,0 3-14 0,5-5-13 0,-5 5-12 0,0-5-15 0,5 0-10 15,-5-4-13-15,9-2-12 0,-9 2-17 0,5-6-19 0,2-3-19 0,-1-2-21 0,1-1-34 16,-1-3-38-16,2-6-46 0,-3 3-50 0,2-8-49 0,-1 5-48 0,0-9-9 15,2 5 10-15,-1-10 20 0,-2 5 25 0,-5-4 33 0,9-5 35 0,-9-3 38 0,5-1 43 0,-5-2 49 16,0-5 53-16,0 1 57 0,0-5 70 0</inkml:trace>
  <inkml:trace contextRef="#ctx0" brushRef="#br0" timeOffset="56986.15">29490 5252 82 0,'6'-6'160'0,"-6"2"50"0,7 4 42 0,-7-5 36 0,6-4 31 0,-6 5 30 0,0-2 31 0,7-3 27 0,-7 3 28 0,0 0 29 0,6-3 25 0,-6 4-55 0,0 1-106 0,0-5-60 0,8 3-35 0,-8 2-20 0,0-2-11 0,5 1-9 16,-5 1-5-16,0 4-6 0,0 0-11 0,0-6-9 0,0 6-12 0,0 0-12 0,0 0-13 0,0 0-16 0,0 0-16 0,0 0-22 0,0 0-18 0,0 0-19 0,0 0-17 15,0 0-12-15,0 0-10 0,0 0-5 0,0 0-6 0,5 6 0 0,-5-2 0 0,0 1-2 16,0 5 4-16,8 1 0 0,-8-3 3 0,0 3 6 0,0 4 5 0,6 0 8 16,-6 3 7-16,0 1 3 0,7 2 5 0,-7-2 2 0,0 5-1 0,8 0 2 0,-8 7-4 15,0-7 0-15,0 10-3 0,0-5 0 0,0 9-3 0,0-2 1 0,0 3-5 16,0-1-2-16,0 7-2 0,0-2-3 0,0-4-2 0,0 4-3 0,0 2 0 16,0 0-2-16,5-2 1 0,-5-3 0 0,0 3-2 0,6-4 1 0,2 1-2 0,-8-7 0 15,5 7 0-15,2-6-1 0,-7-1 3 0,6-3-3 0,2 0-4 0,-2-2-13 16,1 3-17-16,-7-7-14 0,5 6-13 0,3-8-19 0,-2 5-20 0,-6-9-24 15,7 6-28-15,-7-3-27 0,6-2-28 0,-6-1-30 0,0-2-34 0,0-1-69 0,0-1-85 16,0-4-55-16,0-1-38 0,-6-3-6 0,6 0 16 0,0-2 25 0,0-4 34 16,-7 0 41-16,7-4 41 0,-6-2 43 0,-2 0 43 0,3-3 46 0,-2-1 50 0,1 0 67 15,-2-4 84-15</inkml:trace>
  <inkml:trace contextRef="#ctx0" brushRef="#br0" timeOffset="57238.68">29275 6454 0 0,'-7'5'64'0,"7"5"127"0,-7-6 68 0,7 1 42 0,0-1 24 0,0-4 22 0,0 0 18 16,0 0 21-16,0 0 24 0,0 0 25 0,0 0 27 0,7 0 9 0,-7 5 1 15,7-5-100-15,-2 6-160 0,3-6-75 0,-8 0-30 0,7 4 0 0,-2-4 15 0,3 6 10 16,3-6 13-16,-3 0 2 0,5 0-1 0,-7 5-5 0,6-5-11 0,9 0-10 16,-10-5-11-16,10 5-10 0,-8 0-13 0,13-6-10 0,-7 6-12 15,8-4-10-15,-1 4-10 0,0-6-9 0,0 1-6 0,6 1-9 0,-6-1-8 0,6 1-4 16,2-6-8-16,4 10-13 0,-4-11-16 0,-2 8-20 0,1 3-20 0,-1-6-22 15,2 0-22-15,-10 2-26 0,10 4-32 0,-8 0-28 0,-7 0-27 0,7 0-43 16,-5 0-48-16,-3 0-81 0,-4 4-93 0,-2-4-36 16,-6 6-6-16,8 0 16 0,-14-6 27 0,0 0 35 0,0 0 35 0,0 3 43 0,-6-3 43 0,-2 0 44 0,2 0 44 15,-1 0 53-15,-6 0 58 0</inkml:trace>
  <inkml:trace contextRef="#ctx0" brushRef="#br0" timeOffset="57680.13">29438 6590 0 0,'0'0'93'0,"0"0"99"0,-8 0 59 0,2-5 47 16,6 5 34-16,0-5 35 0,0 1 30 0,-5 0 30 0,5-2 30 15,0 1 26-15,5-5 26 0,-5 4-5 0,0 3-22 0,0-3-98 0,6 1-136 0,-6 1-68 16,8-2-30-16,-8 3-17 0,0-3-12 0,7 6-11 0,-7-4-10 0,5 4-13 16,-5-5-12-16,6 5-9 0,-6 0-11 0,0 0-5 0,8 5-8 0,-8-5-5 0,5 4-6 15,-5 2-4-15,8 3-2 0,-3-5-4 0,-5 7 1 0,8-2 2 0,-2 1 1 16,-6 5 5-16,7-1 2 0,-7 2 3 0,6 3 3 0,1-5 1 0,-7 5-2 15,6 2 0-15,-6 3-3 0,8 1-3 0,-8-1 0 0,0 0-2 0,5 1-2 0,-5-1-3 16,0 4-1-16,0 2-7 0,5 0-2 0,-5 0-4 0,0-2-5 0,0 6-2 16,0 2-5-16,0-3 0 0,0 1-2 0,0 0 0 0,0 5 1 0,0-5-1 15,0 2 0-15,8-3 0 0,-8 1 0 0,0-4 1 0,0-2-1 0,6 2 0 16,-6-5 0-16,7-1 2 0,-7-5-1 0,8-4 3 0,-8 5 0 0,5-7 3 0,1-1 0 16,-6-3 3-16,8 0 0 0,-3-3 5 0,2-2 4 0,-1 1 4 0,2-1 7 15,-2-4 3-15,6 0 6 0,-4 0 2 0,5 0 3 0,-2-4 0 16,5-1 1-16,-5 1-1 0,1-2 0 0,9 1-2 0,-9 1-1 0,8-1-2 0,-1-5-4 0,8 1-6 15,-7-1-4-15,6 5-4 0,0-10-6 0,1 11-6 16,-3-7-1-16,10 1-3 0,-8 1-2 0,0-1-1 0,7 0 0 0,-8 6-4 0,7-6-4 0,-6 5-8 16,1-5-8-16,-1 4-10 15,0 3-9-15,1-3-13 0,-1 1-8 0,-8 5-17 0,9-4-16 0,-6-2-21 0,-3 3-22 0,-4 3-27 0,4-6-32 0,-5 6-33 0,0-4-35 16,1 4-59-16,-9-5-71 0,3-1-73 0,-1 6-73 0,-2-4-20 0,-5 4 8 0,0 0 22 16,0 0 31-16,0-11 37 0,0 7 42 0,-5-5 43 0,-2-3 49 0,-1 9 51 15,3-12 52-15,-3 5 69 0,2-5 73 0</inkml:trace>
  <inkml:trace contextRef="#ctx0" brushRef="#br0" timeOffset="57947.71">30251 6630 0 0,'0'-9'58'0,"8"-3"163"0,-8 9 78 0,0-9 54 0,6 3 39 0,-6 0 31 0,0-1 23 0,0 5 20 0,5-5 22 0,-5 1 21 0,7-2 23 0,-7 7 19 0,0-2 22 15,0 3-143-15,0 3-233 0,0 0-103 0,0 0-38 0,0 0-16 0,0 0-8 0,0 0 1 0,0 0 7 0,0 0 9 0,8 0 7 0,-8 3 3 0,0 3-1 0,0 3-1 0,0 0 0 16,6 7-4-16,-6-5-1 0,0 2-1 0,6 8 3 0,-6-2 1 0,0-1 2 16,0 3-1-16,7 3-4 0,-7-5-7 0,0 7-10 0,5-3-5 0,-5 3-7 0,0-4-4 15,7 5-4-15,-7-5-4 0,9 5-3 0,-9-5-13 0,5 4-15 16,-5-2-20-16,6 1-21 0,1-1-23 0,-2 0-17 0,-5-4-27 0,9 4-25 0,-4-3-35 0,2-3-38 16,-1 1-67-16,-1 2-81 0,3-6-83 0,0-2-81 0,-3 1-22 0,1-2 7 15,2-3 24-15,-8-5 34 0,5 2 35 0,-5-6 37 0,0 0 41 0,0-10 45 0,0 1 51 16,-5-3 53-16,5-6 70 0,-8-1 72 0</inkml:trace>
  <inkml:trace contextRef="#ctx0" brushRef="#br0" timeOffset="58612.14">29814 3280 40 0,'0'0'125'0,"0"0"49"0,0 0 32 0,0 0 28 0,0 0 23 0,0 0 19 0,0 0 18 0,0 0 18 0,0 0 15 0,0 0 14 0,0 3 15 0,0-3-47 0,0 0-86 0,0 0-62 0,0 0-51 0,0 0-24 0,0 0-9 15,-5 6-6-15,5-6 0 0,0 4-2 0,0-4 1 0,0 0 1 0,0 5-1 0,0-5 1 0,0 0-2 0,0 0-3 0,0 6-5 0,0-6-6 0,0 4-6 0,0-4-5 16,0 0-2-16,0 5-4 0,0-5 0 0,0 4 0 0,0-4 4 0,0 0 7 15,0 5 7-15,5-5 9 0,-5 6 9 0,8-6 8 0,0 4 8 0,-3-4 6 0,8 0 7 16,1 0 4-16,-2 0 2 0,7 0 1 0,1 0-2 0,0 0-4 0,-1-4-6 16,14-2-9-16,-7 1-10 0,7 1-12 0,-2-1-12 0,3-5-9 15,3 1-10-15,10 3-7 0,-7-4-7 0,4 1-2 0,9-2-6 0,-8 2-3 0,0 0-3 0,7-1-4 16,1 0-1-16,-8 5-4 0,2-4-2 0,-2 3 0 0,0 2-1 0,-6-5 0 16,6 9-2-16,-11-5-2 0,5-2 0 0,-7 7-8 0,-6 0-10 0,1 0-10 15,-1 0-14-15,-8 0-10 0,3 0-14 0,-10 0-19 0,5 0-19 0,-5 7-23 0,-3-7-27 16,-3 0-19-16,3 0-15 0,-8 5-13 0,0-5-10 0,0 0-26 0,0 0-35 15,0 4-62-15,-8 1-76 0,3-1-27 0,-3-4-3 0,2 6 16 0,1-6 27 16,-11 0 32-16,11 0 37 0,-8 0 31 0,-1 0 30 0,2-6 31 0,-1 2 31 0,-1-1 47 16,2 1 52-16</inkml:trace>
  <inkml:trace contextRef="#ctx0" brushRef="#br0" timeOffset="58912.24">30767 2824 0 0,'5'-4'24'0,"3"-5"141"0,-2 3 72 0,-1-3 51 16,8-3 37-16,-6 3 29 0,-7 0 23 0,14-1 26 0,-8 1 26 0,1-2 25 0,-1 1 22 0,1 1 23 16,-1 0 23-16,1-1-108 0,7 4-179 0,-9-3-87 0,3 3-38 0,-3 1-17 0,-5 1-8 15,5-1-2-15,4 1 0 0,-9-2-7 0,5 6-10 0,-5 0-9 0,0 0-8 16,0 0-13-16,0 0-11 0,0 0-9 0,0 0-6 0,0 0-4 0,0 0 0 16,0 6 3-16,0-2 2 0,0 1 3 0,0 4 2 0,0 1 5 15,0 5 1-15,0-6 3 0,0 12 5 0,0-6 2 0,0 4 3 0,0-1 2 0,0 3-1 0,0 3-3 16,0-5-5-16,0 6-6 0,0-5-7 0,7 5-4 0,-7-1-3 0,0 1-6 15,0-1-4-15,0 0-2 0,8 0 0 0,-8 0-2 0,5 1-1 0,-5-1-4 0,7 1-9 16,-7-1-7-16,7-3-10 0,-7-2-14 0,5-1-14 0,-5 3-14 0,8-8-15 16,-8 2-13-16,0-3-11 0,6 1-21 0,-6-2-18 0,0-7-19 0,7 5-16 15,-7 2-26-15,0-7-22 0,0 2-42 0,0-6-47 0,0 0-49 0,6 3-48 16,-6-3-7-16,0 0 8 0,0 0 22 0,5-3 22 0,-5 3 30 0,7-6 33 0,-7 2 34 16,0-7 32-16,0 7 41 0,9-5 43 0,-9-2 53 0,0 1 67 0</inkml:trace>
  <inkml:trace contextRef="#ctx0" brushRef="#br0" timeOffset="59495.86">31002 2732 0 0,'-9'-6'24'0,"-3"6"138"16,6-5 68-16,-1 5 46 0,1-4 33 0,-2-2 27 0,3 6 23 0,-2-3 22 0,7-3 16 0,0 6 20 16,0-4 15-16,0-2 18 15,0 6 15-15,0 0-106 0,0-5-179 0,0 5-77 0,0 0-28 0,0 0-11 0,0 0-1 0,0 0 1 0,0 0 0 0,0 0 1 16,0 0 0-16,0 0 3 0,0 0 1 0,0 0 0 0,0 0 1 0,0 0-2 15,0 0-4-15,0 0-3 0,0 0-6 0,0 0-3 0,0 0-5 16,0 0-1-16,0 0-1 0,0 0-1 0,0 0-4 0,0 0-1 0,0 0 1 0,0 0-1 16,7-4 0-16,-2 4-1 0,3 0-2 0,-2-6-2 0,7 6-2 0,-8-5-4 15,16 5-1-15,-8-4-2 0,8-1-4 0,3 1 1 0,-4 4-2 0,7-6-2 32,-3 2-4-32,3-7-3 0,6 8-5 0,-1-3-4 0,2 0-2 0,-10 2-3 0,10-1 1 0,-2 1-1 0,7-1 1 0,-7 5-1 0,1-4 0 0,-1-2-1 0,0 6 0 15,-5-6-2-15,6 6 0 0,-6 0 0 0,-3 0 1 0,3 0-2 0,-6 0 2 0,2 0 2 16,-2 0-2-16,-8 0 1 0,0 0 0 0,0 0 2 0,-6 0 1 0,0 0 0 0,-2 0 2 15,3 0-1-15,-8 6 0 0,0-6-1 0,0 0-1 0,0 0-1 0,0 0-2 16,0 0 0-16,7 0 1 0,-7 0 3 0,0 6 0 0,0-6-1 0,0 4 1 16,6 1 0-16,-6-1-2 0,0 1 1 0,0-1-1 0,6 8 5 0,-6-9 0 0,0 8 3 15,0-1 2-15,0-1 3 0,0 0-1 0,0 1 0 0,7 1-1 0,-7 2 1 16,0 2 2-16,0-5-1 0,0 10 0 0,0-6 0 0,0 0-2 0,5 7 0 16,-5-2-1-16,0 1-2 0,0 5 1 15,8-7-1-15,-8 7 0 0,0-1-1 0,0 7-1 0,6-7-2 0,-6 6-2 16,0-2-1-16,0 7 2 0,0-7 0 0,0 6-1 0,7 2 0 0,-7-8-3 0,0 6-2 15,0-5 0-15,6 2-1 0,-6-3 0 0,5-4-2 0,-5 0 2 0,7 1-3 0,-7-5 3 16,9-1-3-16,-4 2-1 0,-5-8 2 0,7 2 3 0,-7 0 1 0,0-5 4 0,6-1 3 16,-6 2 4-16,0-7 2 0,0 5 5 0,0-9 5 0,0 6 1 0,0-6 5 0,0 0 7 0,0 6 1 15,0-6 0-15,-6 0 1 0,6 0-3 0,-7 0 0 0,2-6 0 16,-4 6-3-16,2-6-3 0,-4 2-3 0,4-1-6 0,-7-5-2 0,2 5-6 0,-7 1-3 16,-1-5-5-16,8-3-2 0,-9 9 1 0,-5-7-1 0,7 5 1 0,-2-5 2 0,-2 5 2 0,-4-4 2 15,1 3 0-15,5 2-3 0,-5-2-4 0,-1 3-7 0,-5-3-10 16,7 0-11-16,-7 2-9 0,6 4-11 0,-6-5-13 0,5 5-11 0,-6-5-12 0,6 5-16 0,-4 0-15 15,4 0-16-15,1 5-18 0,-1-5-24 0,4 5-24 0,2-1-55 0,2 2-71 16,-1 0-75-16,8-3-76 0,-3 7-23 0,10-4 3 0,-9 3 16 0,14 0 23 0,-5-3 27 31,-3-1 30-31,0 5 35 0,8-7 38 0,-5 3 43 0,-1 0 47 0,-1-2 69 0,2 1 74 0</inkml:trace>
  <inkml:trace contextRef="#ctx0" brushRef="#br0" timeOffset="60222.23">29853 4539 94 0,'-5'0'156'0,"-2"0"39"0,1 0 29 0,1 0 24 0,5-5 26 0,-8 5 22 0,0-4 22 0,8 4 19 0,-5-5 18 0,5 5 13 0,0 0 15 0,0 0-76 0,0 0-124 0,0 0-62 0,0 0-24 0,0 0-13 0,0 0-2 16,0 0-7-16,0 0-6 0,0 0-4 0,0 0-10 0,0 0-3 0,0 0-5 0,0 0-3 0,0 0-3 0,0-7 5 0,5 7 12 0,-5 0 6 0,8 0 8 0,0 0 0 0,-3 0 3 0,1 0 1 15,6 0 3-15,2 0 0 0,-1 0 5 0,8 0 1 0,-2 0 3 0,1 0 3 0,-1 0 2 0,7-3-5 0,0 3-7 0,-2 0-9 0,10-6-8 0,-2 6-6 0,3-5-5 16,-4 5-6-16,8-4-3 0,1 4-6 0,5-6-5 0,-6 1-4 0,11 1-2 0,-2 4-2 15,-4-4-4-15,9-1-4 0,-8-1-6 0,7 6-2 0,1-4-5 0,0 4-2 16,-1-6-3-16,-7 1 0 0,8 5-1 0,-9-4 1 0,9 4 0 0,-8 0-1 0,0-5-1 16,2 5-1-16,-7 0 3 0,-1-6-7 0,-7 6-6 0,7 0-8 0,-15 0-8 15,10 0-11-15,-8-4-8 0,1 4-6 0,-4 0-9 0,-2 0-6 0,-1 0-7 0,-8 0-5 16,9 0-7-16,-8-5-2 0,-8 5-1 0,4 0 6 0,-4 0 10 16,0 0 13-16,3 0 10 0,-8 0 9 0,0 0 9 0,0 0 1 0,0 0-3 0,0 0-7 15,0 0-7-15,0 0-12 0,0 0-10 0,0 0-18 0,0 0-18 0,0 0-41 16,0-4-49-16,0-1-56 0,0 1-60 0,-8 4-48 0,8-6-40 0,-5 6-5 0,0-6 10 15,5 6 23-15,-9-4 26 0,4-1 26 0,-8-1 32 0,6 2 34 0,0-1 35 0,0 1 46 16,-5-1 49-16,6-5 51 0,-8 4 67 0</inkml:trace>
  <inkml:trace contextRef="#ctx0" brushRef="#br0" timeOffset="60511.15">31235 4108 0 0,'-7'6'33'0,"7"-6"147"0,0 0 81 0,-5 0 55 0,5 0 40 0,-8 0 31 15,8-6 19-15,0 6 20 0,0-4 16 0,-6-1 15 0,6 5 14 0,0 0 13 0,0 0 15 16,0 0-126-16,0 0-199 0,0 0-97 0,0 0-48 16,0 0-14-16,0 0 4 0,0 0 7 0,6 0 13 0,-6 5 9 0,8-1 12 0,-8 2 6 0,0 3 3 0,5-3 7 15,-5 3 2-15,7 1 6 0,-1 1 4 0,-6-4 5 0,6 8-1 0,-6-3-6 16,8 3-10-16,-8-2-7 0,7 1-8 0,-7 7-3 0,0-7 2 0,5 6-2 16,-5 5 0-16,0-1-4 0,0 0-3 0,0 0-6 0,0 7-6 0,0-3-7 15,0 2-4-15,0-6-5 0,0 10-2 0,0-10-3 0,0 6-3 0,0-2-3 0,-5-2-10 16,5-3-5-16,0 3-9 0,0-3-7 0,0 3-12 0,0-3-17 0,0-3-15 15,0-1-22-15,0-4-21 0,5 0-19 0,-5 0-21 0,0 0-26 0,0-6-25 16,0 0-27-16,0-2-22 0,0 2-33 0,7-4-34 0,-7-5-52 0,0 0-57 16,0 0-33-16,0 0-24 0,0-5 11 0,7-1 21 15,-7-4 30-15,5 1 32 0,-5 0 36 0,0-6 39 0,8-6 40 0,-8 6 36 0,0-7 45 16,0-4 49-16,7 3 58 0,-7-3 73 0</inkml:trace>
  <inkml:trace contextRef="#ctx0" brushRef="#br0" timeOffset="61011.86">31307 4144 0 0,'-6'-6'29'0,"-1"0"145"0,-1 6 74 0,8-3 53 16,-5-3 39-16,-2 1 29 0,7 1 22 0,0 4 18 0,0 0 15 0,0 0 17 16,0 0 12-16,0 0 18 0,0-6 18 0,0 6-110 0,0 0-182 0,0 0-83 0,0-4-31 15,7 4-12-15,-7-5-5 0,5 5 4 0,-5-4 5 0,8 4 6 0,-8-5 5 16,7 5 4-16,-1-6 4 0,7 2 2 0,-8-2-2 0,3 1-6 0,5 5-10 16,-2-4-9-16,5-1-10 0,-3 1-5 15,6-2-6-15,-7 2-1 0,8-1-1 0,-1-1-3 0,1 3-1 0,6-4-2 0,-8 7-3 0,9-5-3 0,-1 1-7 0,8-1-2 0,-10-1-1 16,3 2-4-16,6 0 0 0,-1-1-4 0,-6 5-3 0,1-6-3 0,5 3-3 0,-6-3-2 15,-1 0 0-15,2 2-1 0,-1-1 0 0,1-1 1 0,-8 3-1 0,1-3-1 16,-1 6 0-16,-6-4 1 0,0-1-1 0,0 1 4 0,-8 4-1 0,9-5 3 16,-7 5 3-16,-7 0 2 0,6 0 0 0,-6 0 0 0,0 0-2 0,0 0-3 15,0 0 0-15,0 0-4 0,0 0-4 0,0 0-3 0,0 0-4 0,0 0-5 0,0 0 1 16,0 0-1-16,0 5 0 0,0-1 1 0,0 1 1 0,0-1 0 0,0 5 3 16,0-3 2-16,0 3 3 0,-6 6 3 0,6-4 6 15,0 3 1-15,0 0 2 0,0 2 2 0,-7-1-1 0,7-2-2 0,0 2-2 0,0 0-3 0,0 4-1 0,-5-5-2 16,5 7-2-16,0-2-1 0,-9 2-2 0,9-3 2 0,0 1 0 0,0 2-2 0,0-2 2 15,0 5-2-15,0 2 0 0,0-7 0 0,0 5-1 0,0-5 1 0,9 5-1 0,-9 1-1 16,0-5 1-16,5 5 2 0,2-1 0 0,-7-6 1 0,6 7 0 0,2-1-2 16,-8 1 1-16,6-1-1 0,1 2 2 0,-2-3 1 0,3 3-1 0,-8-3 2 15,6 3 3-15,-1-7 2 0,-5-1 2 0,0 3-1 0,8-2 3 0,-8-4-1 16,0 0 1-16,-8-6 3 0,8 1 2 0,0-1 1 0,0 3 1 0,-5-9 0 0,5 3 1 0,-6 3 0 16,-2-9 2-16,3 6-3 0,-2-2 4 0,-7 1-5 0,8-5 1 0,-6 4-2 15,-2-4 3-15,1 0-3 0,0 0-5 0,-6 0-1 0,-1-4-1 0,0 4-3 0,0-5-3 16,1 1-6-16,-7 4-5 0,-8-6-10 0,10 2-14 0,-8-1-12 0,-2-1-16 15,-5 3-18-15,2-4-23 0,-2 2-20 0,-1 1-19 0,-7-1-19 0,7 1-24 0,-4-2-28 16,-9 3-35-16,8 3-61 0,0-6-72 0,-7 6-72 0,6 0-69 0,-5 0-20 16,-2 0 11-1,7 0 24-15,-6 0 32 0,5-6 33 0,-4 6 37 0,7 0 40 0,-3-3 39 0,2-3 49 16,-2 0 51-16,2-3 66 0,8 0 72 0</inkml:trace>
  <inkml:trace contextRef="#ctx0" brushRef="#br0" timeOffset="61645.47">28350 1485 2 0,'0'-9'79'0,"0"0"48"0,8-2 28 0,-8 2 27 0,5-6 22 0,-5 1 28 0,0 4 27 0,6-5 25 0,-6 0 24 0,7 0 26 0,-1 2 26 0,-6-2-15 0,8-5-40 0,-3 6-40 0,-5-1-45 0,7 0-13 0,-1 6 7 0,0-6 1 16,-6 0 2-16,0 5-2 0,7 1-5 0,-7 0-3 0,8-3-7 0,-8 3-5 0,5 3-7 0,-5 3-15 0,0-3-15 0,0 1-18 15,0 5-20-15,0-4-22 0,0 4-22 0,0 0-22 0,0 0-22 0,0 0-14 0,0 0-13 16,6 4-9-16,-6 1-3 0,0-5-5 0,8 9 0 0,-8-3 0 0,5 9 2 16,2-5 7-16,1 4 8 0,-2 1 9 0,-6 4 7 0,6 0 9 15,1 7 7-15,-2-7 4 0,3 11 1 0,-8-6-2 0,6 1-4 0,1 3-5 0,-7 1-1 0,6 0-6 16,-6 1-3-16,0 0-6 0,0 4-3 0,0-1-2 0,0-2-5 0,0 2 2 16,0 1-2-16,-6 2 0 0,6 1 0 0,0-3-2 0,-7 5-1 0,7-3-2 0,0 1-2 15,-6-1 0-15,6 4-1 0,0-7 0 0,0 1-2 0,-8-1-5 16,8 1-7-16,0-3-9 0,0-2-14 0,0-4-15 0,8-1-11 0,-8-5-13 0,0 5-14 15,0-9-13-15,6 6-18 0,-6-8-17 0,7-4-21 16,-7 2-19-16,6-1-19 0,-6 0-14 0,5 1-15 0,-5-8-14 0,0-3-18 0,0 4-37 0,0-4-50 0,0 0-42 16,0 0-43-16,0 0-3 0,0 0 15 0,0 0 24 0,0-4 30 0,7 1 32 15,-7-8 33-15,0 1 32 0,0 0 34 0,0-1 39 0,0-2 41 0,-7 4 53 0,7-12 70 16</inkml:trace>
  <inkml:trace contextRef="#ctx0" brushRef="#br0" timeOffset="62184.97">28142 1324 66 0,'0'-4'107'0,"0"4"26"0,-7 0 22 0,7-5 22 0,0 5 24 0,-7 0 21 0,7 0 17 0,0 0 17 0,0-4 14 0,0 4 3 0,0 0-4 0,0 0-47 16,0 0-74-16,0 0-33 0,-7 0-6 0,7 0-7 0,0 0-1 0,0 0-9 0,0 0-10 0,0 0-6 0,0 0-1 0,0 0 2 0,0 0 5 0,0 0 2 0,0 0 6 0,0 0 3 16,0 0 1-16,0 0 1 0,0 0-1 15,0 0 2-15,0 0 0 0,0 0 2 0,0 0 2 0,0 0 0 0,0 0 3 0,0 0-2 0,0 0-3 0,0 0-5 0,0-6-3 16,0 6-6-16,0-4-4 0,0 4-3 0,0 0-5 0,0 0-4 0,0 0-9 0,0 0-5 16,7 0-8-16,-7-6-6 0,0 6-5 0,7-5-4 15,0 5-2-15,-1-4-3 0,1 4-1 0,6-5 0 0,-2-1-4 0,4 2-3 16,4-1 1-16,0 1-1 0,8-2-1 0,-2 3 2 0,1-3-2 0,6 0 1 0,-5 2-3 0,6-1-2 15,-1-1-3-15,2-3-4 0,-2 5 0 0,-1-1 0 0,1 1-1 0,3 4 1 16,-10-6-2-16,7 0-2 0,-5 3-2 0,-6-3-7 0,3 0-7 0,-4 3-5 16,6 3-10-16,-14-6-11 0,8 6-12 0,-6-5-12 0,-1 5-12 0,0 0-14 0,0-4-14 15,-7 4-14-15,1-6-13 0,-1 6-14 0,1 0-11 0,-7 0-23 0,0 0-31 16,0 0-46-16,0 0-51 0,0 0-53 0,0 0-52 0,0-3-10 0,-7-3 5 0,7 2 20 16,-6 4 25-16,-1-6 25 0,1-3 29 0,-1 3 27 0,1 1 31 0,-7-4 42 15,0 5 47-15,-1-6 55 0,2-1 69 0</inkml:trace>
  <inkml:trace contextRef="#ctx0" brushRef="#br0" timeOffset="62545.88">28068 769 0 0,'9'4'8'0,"-9"-4"117"16,7 0 67-16,-2-4 42 0,3 4 28 0,-8-6 26 0,5 0 21 0,1-3 23 0,-6 4 23 15,8-5 25-15,-3 6 25 0,-5-5 26 0,7 4 26 0,-7-5-80 0,7 4-139 16,0 1-64-16,-7-5-24 0,6 5-4 0,-6 1 4 0,7 0 7 0,-7-1 7 0,0-1 2 31,0 6-3-31,0 0-5 0,0-3-7 0,0 3-10 0,0-7-13 0,0 7-11 0,0 0-17 16,0 0-13-16,0 0-16 0,0 0-15 0,0 0-18 0,0 0-16 16,0 0-16-16,0 0-16 0,0 0-14 0,0 0-7 0,0 0-5 0,0 0-1 15,0 7 3-15,0 2-1 0,5-4 5 0,-5 3 5 0,0 3 2 0,0-2 5 0,0 7 7 16,0-2 5-16,0 0 7 0,0 0 6 0,8 2 8 0,-8 2 1 0,0 3 1 15,0-1-1-15,0-6-5 0,0 7-1 0,0-3-2 0,0 6-2 0,0-3 0 16,0-2-2-16,0-1 1 0,0 3-2 0,0-2 2 0,0 2-1 0,0 3-3 0,0-6 0 16,0 3-1-16,6-2-4 0,-6 0-6 0,0 2-9 0,0-3-8 0,0-3-11 15,0 6-11-15,0-8-16 0,0 2-15 0,0 0-20 0,0 0-20 0,0-6-19 16,0 6-20-16,0-6-15 0,0 1-17 0,0 0-27 0,0-1-32 0,0 2-38 0,0-7-38 16,0 1-44-16,0 1-37 0,5-3-17 0,-5 4-3 0,0-7 15 0,8 3 27 15,-8-3 28-15,0 0 32 0,7-3 29 0,-7-4 32 0,6 4 42 0,2-3 44 0,-8-3 48 16,5-2 48-16</inkml:trace>
  <inkml:trace contextRef="#ctx0" brushRef="#br0" timeOffset="63050.32">28284 715 0 0,'0'0'5'0,"-5"0"115"0,-3 0 65 0,8 0 40 0,-5-7 25 0,-2 7 20 15,7-3 19-15,-7-3 16 0,0 1 20 0,1 1 17 0,6-2 14 0,-7 1 17 16,7 1 14-16,-5 0-83 0,5-1-139 0,0-1-69 0,-9 6-32 0,9-3-7 15,0-4 4-15,0 7 6 0,0-5 7 0,-5 1 3 0,5-1 2 0,0 5 0 0,0-6 3 16,0 6 1-16,0 0 0 0,0-4 0 0,0-1-2 0,0 5-4 0,0-4-3 0,0-1-4 16,0 1-7-16,0-2-7 0,0 6-6 0,5-6-8 0,-5 2-7 0,9-1-6 15,-4-1-6-15,2 2-3 0,-1-1-7 0,1 1-4 0,7-1-4 0,-1 1-2 16,0-8-1-16,5 9-1 0,-4-9 1 0,4 9 2 0,9-3 0 0,-6 2 2 16,3-5 2-16,-4 4 4 0,14-2 0 0,-10-2 1 0,3 4 1 0,-1-5 0 0,8 5 2 15,-10-4 1-15,3 5-3 0,6-2 1 0,-6-4 1 0,-4 5 1 16,4 1 2-16,-1-7 1 0,1 7-1 0,-1-1 2 0,-8 1-3 0,3-2 1 0,-2 3 1 15,-6 3 3-15,1-6 1 0,-2 0 3 0,1 6 2 0,-7 0 1 0,7-3 0 16,-6 3 0-16,-7-6-3 0,8 6 1 0,-8 0-2 0,0 0-2 0,0 0-1 0,0 0-4 16,0 0-2-16,0 0-5 0,0 0-5 0,0 0-6 0,0 0-3 0,0 0-4 15,-8 6 1-15,8-6-4 0,0 3 0 0,-7 3-1 0,7-6 1 0,0 6 1 16,0-3-1-16,-5 7 1 0,5-1 1 0,0-3 2 0,0 3 2 0,-8 2 3 0,8 3 3 16,0-5 0-16,0 6 3 0,0-1 2 0,0 2 0 0,0-1 3 0,0 3 1 15,-6 3 3-15,6-2 0 0,0 2 2 0,0 1 1 0,0-2-1 0,6 5 3 16,-6-1-3-16,0 1 2 0,0-1-1 0,0 1 0 0,0-1-3 0,0 1-2 15,8-1-2-15,-8 0-3 0,0 0-2 0,5 7-1 0,-5-7 0 0,0 0-2 0,7 4 1 16,-7-1-1-16,0-3-1 0,0 0-1 0,8 5 2 0,-8-9-1 0,0 5 1 16,0-7-3-16,6 6-3 0,-6-3-8 0,0-8-11 0,-6 8-11 15,6-2-13-15,0-4-11 0,0-1-10 0,-8 2-11 0,8-7-13 0,-7 6-13 0,7 0-20 16,-5-5-20-16,-3-1-22 0,8 6-24 0,-6-6-53 0,1 0-68 0,5 1-68 0,-8 1-66 16,3-2-23-16,-2 1 4 0,7-1 14 0,-14 0 24 0,8 3 24 0,-1-8 30 0,1 1 35 15,-7-1 38-15,0 2 38 0,0-6 43 0,5-6 63 0,-11 6 69 0</inkml:trace>
  <inkml:trace contextRef="#ctx0" brushRef="#br0" timeOffset="68842.7">11306 5076 0 0,'0'0'1'0,"6"-4"105"0,-6-2 65 0,0 3 47 0,0-3 38 0,0 6 37 0,8-6 33 0,-8 3 33 0,0-3 29 0,0 0 29 0,0 2 33 0,0 4 29 0,0 0 28 0,0-11-71 0,0 11-126 0,0 0-65 0,0 0-31 0,0 0-21 0,0 0-19 0,0 0-17 0,0 0-20 0,0 0-19 0,0 0-20 0,0 0-21 15,0 0-19-15,0 0-22 0,0 0-19 0,0 0-14 0,0 0-19 16,0 0-12-16,0 0-15 0,0 0-7 0,0 0-8 0,0 0 0 0,-8 6 4 0,2-6 7 16,6 5 9-16,0-1 11 0,-7 2 6 0,7 3 6 0,0 6 5 0,-6-5 6 0,-2 4 4 15,8 2 6-15,-5 3 6 0,5 1 6 0,-8-1 4 0,3-4 0 0,0 3-1 16,5 3-5-16,-9-2-6 0,4 1-3 0,-2 0-4 0,-1-2-1 0,8-3-1 0,-5 6-2 16,-2-8-2-16,7 7 0 15,-7-4-2-15,7-7-1 0,-5 6-1 0,5-6-1 0,0 6-1 0,-7-11-1 0,7 7-1 0,0-7 4 0,0 1 0 0,0-1 2 31,0-4 6-31,0 0 4 0,0 0 5 0,0 0 3 0,0 0 5 0,0 0 5 0,0 0 6 0,0 0 11 0,0 0 10 0,0 0 12 0,0 0 10 0,0 0 4 16,0 0-1-16,0 0-1 0,0 0 0 0,0-4-7 0,0-1-4 0,0 1-5 16,0-7-5-16,0 7-6 0,0-6-9 0,7 0-10 0,-7 0-11 0,0 1-9 0,0 0-11 15,5-7-4-15,-5 7-2 0,0-6-2 0,7 6-4 0,-7-7-1 0,7 2 1 0,-2-1 1 16,-5 2 2-16,8-8 2 0,-1 6 0 0,-7-4-1 0,5 4-1 0,4 0 2 31,-9 2-4-31,5-2 0 0,0 4 2 0,-5 1 0 0,8 1 1 0,-8 0 1 16,0 3-1-16,5 2-4 0,-5-1 1 0,0-1-7 0,0 6-2 0,0 0-3 15,0 0-2-15,0 0 0 0,8 0 1 0,-8 0-3 0,6-4 1 0,-6 4 1 0,7 4 0 16,-7-4-1-16,6 6 4 0,2-6 3 0,-3 5 2 0,3-1 6 0,-3 2 3 16,0 3 6-16,4 0 4 0,-4 1 3 0,2 5 0 0,1-4 2 0,-8 2 3 15,5 2 0-15,2-6 0 0,-7 7 1 0,7-2 0 0,-7 1 0 0,5 1-2 16,-5-3-1-16,7 2-5 0,-7-1-8 0,0 2-11 0,6-7-9 0,-6 6-7 0,0-6-12 16,8 7-13-16,-8-7-14 0,6 0-14 0,-6 1-17 0,0 0-19 0,7 0-15 15,-7-6-17-15,0 7-13 0,0-7-13 0,5 1-22 0,-5-1-25 0,0 2-28 16,0-6-30-16,0 0-53 0,0 5-60 0,0-5-13 0,0 4 7 0,0-4 19 15,-5 0 26-15,5 0 27 0,-7 0 29 0,1-4 29 0,-2 4 31 0,2-5 40 0,-1-1 41 16,2 2 44-16,-2-1 53 0</inkml:trace>
  <inkml:trace contextRef="#ctx0" brushRef="#br0" timeOffset="69000.88">11170 5325 44 0,'-9'-4'140'0,"4"4"56"0,-2 0 41 0,1-6 31 0,6 6 21 0,0 0 14 0,0 0 9 0,0 0 13 0,0 0 16 0,0 0 19 0,0 0 17 0,6 0-44 0,-6-5-79 0,7 5-75 0,-2 0-65 0,4 0-36 0,-4 0-16 0,8 0-2 0,-5 0 9 0,5 0 12 0,-1 0 16 0,0 0 0 0,3 0 1 15,-1 0-8-15,4 0-8 0,1 0-13 0,2 0-16 0,-3 0-26 0,1 0-30 16,8 0-35-16,-8 0-37 0,8 0-68 0,-1 0-85 0,1 0-86 0,-3 0-81 16,2 0-34-16,0 0-9 0,0 0 5 0,1 0 12 0,-1 0 20 0,1-4 22 0,-9-1 35 15,8-1 42-15,-7 2 45 0,8-5 46 0,-7 0 64 0,-1-7 71 0</inkml:trace>
  <inkml:trace contextRef="#ctx0" brushRef="#br0" timeOffset="69462.28">12460 5048 0 0,'5'0'1'0,"-5"0"100"0,8-6 72 15,-8 6 51-15,5 0 42 0,-5-6 39 0,0 6 38 0,5-4 35 0,4-1 36 16,-9 5 33-16,5-6 32 0,-5 3 33 0,0-1 28 0,0 4-68 0,0-6-121 15,7 6-68-15,-7 0-39 0,0-6-23 0,0 6-17 0,0 0-16 0,6 0-18 0,-6 0-15 16,0 0-18-16,0-3-17 0,0 3-14 0,0 0-16 0,0 0-13 0,0 0-13 16,0 0-16-16,0 0-12 0,0 0-15 0,0 0-8 0,0 0-5 0,0 0-3 15,0 3-1-15,7 3-3 0,-7 0 0 0,0-2-1 0,0-1-1 0,6 8 1 16,-6-1 0-16,0 5 3 0,8-6 0 0,-8 6 5 0,0-6 2 0,0 7-1 0,5-1-1 16,-5 3-11-16,0-3-13 0,7 6-21 0,-7-2-22 0,6-1-27 0,-6 3-30 15,6-2-38-15,2 2-38 0,-8-3-47 0,7 6-43 0,-7-4-108 0,5 4-128 0,4 1-53 16,-9-5-16-16,5 4 13 0,-5-5 22 0,5 1 34 0,-5 0 39 0,-5-2 44 15,5-3 48-15,0 0 53 0,-5-5 55 0,-4-5 57 0,-3 4 63 0</inkml:trace>
  <inkml:trace contextRef="#ctx0" brushRef="#br0" timeOffset="70843.39">11501 6347 59 0,'0'-5'128'0,"0"5"42"0,-7-7 32 0,7 4 31 0,0-3 29 15,-6 6 29-15,6-5 26 0,0 1 28 0,-5-2 26 0,5 3 28 0,0 3 24 0,0 0-47 0,0-6-95 0,0 6-45 0,-8-4-25 0,8 4-11 0,0 0-10 0,0 0-9 0,0 0-8 16,0-5-11-16,0 5-14 0,0 0-13 0,0 0-15 0,0 0-17 0,0 0-18 0,0 0-18 0,0 0-18 0,0 0-17 0,0 0-18 0,0 0-14 0,0 0-12 0,0 0-6 0,0 0-1 0,0 0 2 0,0 5 5 16,8-1 2-16,-8 2 5 0,0-3 3 0,0 7 6 0,5 1 3 0,-5 4 4 0,6-6 5 0,-6 5 7 0,0-4 3 15,0 6 0-15,0-1-1 0,7-2-2 0,-7 2-8 0,0 5-3 0,0-6-2 0,0 6-4 16,0-5-2-16,6 4-1 0,-6-4 1 0,0 4 0 0,0 0-8 0,0-5-8 16,0 7-17-16,0-6-15 0,0-6-21 0,0 6-23 0,7-5-22 0,-7-1-23 15,0 1-20-15,0-1-18 0,0-4-21 0,0 1-20 0,0-6-37 0,0 4-42 16,0-4-28-16,0 0-16 0,0 0-28 0,0 0-32 0,0 0 0 0,0 0 11 0,0-4 24 15,-7-2 28-15,7 1 28 0,0 1 30 0,-6-5 31 0,6 3 33 0,0-3 42 16,-7-1 43-16,7-1 38 0,0 2 47 0</inkml:trace>
  <inkml:trace contextRef="#ctx0" brushRef="#br0" timeOffset="71300.89">11475 6551 17 0,'-8'-9'85'0,"8"-6"42"15,0 6 38-15,0-6 34 0,-5 5 35 0,5-5 30 0,0 0 32 0,0 0 28 16,-6 0 28-16,6 6 25 0,0-1 24 0,0 1-31 0,0 0-65 0,0-3-41 16,0 8-23-16,0-1-27 0,0-4-23 0,0 3-24 0,0 2-18 0,0-1-18 15,0 1-15-15,0 4-13 0,0-5-11 0,0-2-11 0,6 4-6 0,-6 3-7 0,0-6-5 16,5 1-6-16,-5 5-2 0,8-4-4 0,-8 4-1 0,8-6 2 0,-8 6-2 15,5-3 3-15,1 3-1 0,1 0 1 0,-1-6 0 0,1 6-3 0,1 0-2 16,-3-4-2-16,1 4-1 0,2 0-3 0,-3 0-1 0,8 0-4 0,-5 0-3 16,-2 0-4-16,6 0-7 0,-4 0-3 0,4 0-7 0,-5 0-2 0,6 0-3 0,0 0-5 15,-7 4-1-15,6-4-5 0,-3 6 0 0,-2-3-2 0,4 3-3 16,-5-2 1-16,1 1-2 0,-7 1-1 0,8 4 1 0,-3-5-2 0,-5 4 0 0,0 1-3 16,0-6-3-16,0 6-2 0,-5 6-3 0,5-7-2 0,-8 0-4 0,1 1-3 0,1 5-4 15,0-6-3-15,1 6-3 0,-2-5-3 0,-7 4-1 0,7-4-3 0,-4 1-3 16,3-1 1-16,0-1 2 0,-4-5 4 0,6 7 2 0,0-8 4 15,-2 3 5-15,1 0 3 0,-4-2 5 0,11 1 3 0,-8 1 5 0,3-6 4 0,5 4 2 0,-8-4 5 16,8 0 5-16,0 0 3 0,0 0 2 0,0 0 0 0,0 0 2 0,0 0-1 16,0 0 1-16,0 0-1 0,0 0-2 0,0 0 0 0,0 0-1 0,0 0-2 15,0 0 0-15,0 0 0 0,0 0 0 0,8 0 2 0,-8 0 2 0,0 0 0 16,5-4 0-16,-5 4 2 0,8 0 4 0,-2 0 1 0,-1 0 1 0,2 0 5 16,-7 0 3-16,8 0 5 0,4 0 4 0,-5 0 5 0,-2 0 2 0,3 4 2 0,0-4-1 15,3 4 1-15,-4 1 3 0,7-5 1 0,-7 5 1 0,-2-1-2 0,7 2-1 16,-5 3-2-16,1-3-3 0,-3 0-3 0,2-2-7 0,-7 1-1 0,7 4-6 0,-2-5 0 15,-5 2-1-15,8-1-1 0,-8-1-3 0,0 2 0 0,0 0 3 0,0-3 0 16,0 3 4-16,-8-2 0 0,3 1 3 0,-2-1 0 0,7 1-2 0,-12 1-4 16,4-2-6-16,1-4-9 0,-5 5-11 0,7 1-11 0,-11-2-12 0,4 2-20 15,1-6-22-15,3 5-24 0,-5-5-29 0,0 0-28 0,-1 4-35 0,2-4-45 0,-2 0-50 16,1 0-56-16,8 0-56 0,-9 0-46 0,1-4-42 0,6 4-3 16,-6 0 12-16,7-5 26 0,1-1 31 0,-3 2 37 0,0-2 38 0,3 1 43 0,5 1 45 0,0-2 53 15,-6-3 52-15,6 4 57 0,0-5 72 0</inkml:trace>
  <inkml:trace contextRef="#ctx0" brushRef="#br0" timeOffset="71695.28">12641 6137 14 0,'0'0'76'0,"0"0"32"0,0 0 28 0,-7-5 32 0,7-2 33 0,0 4 28 0,0 3 27 0,-6-6 24 0,6 1 21 0,-5 5 22 0,5-4 22 0,-8-2-29 0,8 6-59 0,-8-4-25 16,8 4-7-16,-5-5-9 0,5 5-9 0,0-4-14 0,-8 4-20 0,8-5-9 0,-5-1-3 0,5 6-1 0,0-4 0 0,-5 4 0 0,5-6 2 0,0 6-2 0,0 0-2 0,0-5 0 16,0 1-2-16,0 4-1 0,-9 0 2 0,9 0-1 0,0-6 1 0,0 6 0 15,0 0-4-15,0-5-6 0,0 5-4 0,0 0-8 0,0 0-8 0,0 0-11 0,0 0-10 16,0 0-10-16,0 0-11 0,0 0-10 0,0 0-6 0,0 0-15 15,0 0-9-15,0 0-10 0,0 0-8 0,0 0-9 0,0 0-7 0,0 0-8 0,0 0-5 16,0 0-7-16,0 0-5 0,0 0-8 0,0 0-6 0,0 0-1 0,0 0-5 0,0 0 6 16,0 5 4-16,0-5 5 0,0 6 8 0,0 3 4 0,0 1 3 15,9 1 3-15,-9-2 4 0,0 5 3 0,5 0 4 0,-5 2 4 0,5-1 5 0,-5-1-4 16,8 2-9-16,-8-3-16 0,5 2-22 0,-5-1-32 0,8 2-40 0,-8-3-46 16,8 2-50-16,-8 6-68 0,0-6-76 0,-8-2-113 0,8 1-129 0,8 2-50 15,-8-1-14-15,-8-1 12 0,8-4 24 0,-8-4 34 0,8-2 39 0,-5 1 50 0,-3-10 54 16,3-5 64-16,-9 0 63 0,2-10 76 0,-8 2 78 0</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9T04:48:19.497"/>
    </inkml:context>
    <inkml:brush xml:id="br0">
      <inkml:brushProperty name="width" value="0.05292" units="cm"/>
      <inkml:brushProperty name="height" value="0.05292" units="cm"/>
      <inkml:brushProperty name="color" value="#FF0000"/>
    </inkml:brush>
  </inkml:definitions>
  <inkml:trace contextRef="#ctx0" brushRef="#br0">10862 14810 19 0,'0'0'88'0,"0"0"31"0,0 0 19 0,0 0 18 0,0 0 15 0,0 0 16 0,0 0 16 16,0 0 15-16,0 0 18 0,0 0 16 0,0 0 17 0,0 0-35 0,7-3-66 0,-7 3-39 0,0 0-27 0,0 0-7 0,0 0-1 0,0 0-3 0,0-6-2 0,0 6-5 0,8 0-4 0,-8 0-5 0,0 0-6 0,0 0-9 0,5 0-6 0,-5 0-6 15,0 0-4-15,7 0-1 0,-7 0 1 0,7 0 1 0,-7 0 3 0,5 0 1 16,3 6 3-1,-8-6 2-15,7 0 0 0,-7 0 4 0,6 3 0 0,0-3 1 0,-1 7 2 0,-5-7 2 0,7 5-2 0,2-5-1 16,-4 0 0-16,2 4-6 0,4-4-2 0,-3 5-3 0,0-5-6 0,-3 4 0 16,8-4 1-16,-7 6 1 0,9-3-1 0,-4-3 1 0,-3 6 0 0,5-6 0 0,-1 5 1 15,0-5-1-15,3 4-1 0,-2-4 2 0,6 0-2 0,-6 0 0 0,0 0-1 0,6 0-3 0,-6 6-4 0,8-6-1 32,-2 0 0-32,-6 0-5 0,8-6-1 0,-3 6-2 0,-5 0-1 0,6 0 1 0,2 0 0 0,-11-4 1 0,11 4 2 15,-1 0 3-15,-8-5 4 0,9 5 0 16,-8-6-1-16,6 6 2 0,-1-3-1 0,-2 3 1 0,2-6 1 0,-5 6 2 0,6-4 0 15,-6 4-1-15,8 0-1 0,-10-5-1 0,10 5-3 0,-8-4 0 0,0 4 1 16,6 0-1-16,2-5 0 0,-9 5 3 0,7 0-3 0,1-7 0 0,-8 7 1 16,8 0-2-16,-1 0-2 0,2-3-2 0,-8 3-3 0,6 0 0 0,-1 0-4 0,-2 0-2 15,-3 0-4-15,6 0 0 0,-7 0-4 0,2 0-1 0,-1 0-2 0,0 0-2 16,-2 0-5-16,-3 0 0 0,5 0-2 0,0 0 3 0,1 0 0 0,-9 0 1 16,8 0 0-16,-6 0 1 0,7 0 0 0,-9 0 0 0,8 0 0 0,-5 3 1 15,3-3 0-15,-4 0-1 0,7 0 2 0,-1 0-2 0,-8 0-2 0,11 0 1 16,-5 0 0-16,2 0 0 0,0 0 1 0,0 0 0 0,0 0 2 0,0 0-2 0,1 0 1 15,-2 0 1-15,2 0 1 0,4-3-1 0,-2 3 1 0,0 0 1 0,0 0 0 16,2 0 0-16,3 0-1 0,-2-6 2 0,1 6-1 0,-1 0 0 0,-1 0 3 16,9 0-2-16,-6-5 1 0,-2 5 0 0,-1 0 1 0,8 0 0 0,-7 0-2 0,1 0 2 15,-1 0-2-15,2-4-2 0,-2 4 1 0,1 0 0 0,0 0-1 0,-8 0 0 16,7 4-2-16,1-4 1 0,-6 0 1 0,4 0-1 0,-4 0 0 0,-1 5 3 16,8-5 1-16,-9 0-1 0,0 0 2 0,3 0-1 0,-4 0 2 0,2 0-2 15,2 6-2-15,-3-6 0 0,0 0-1 0,-4 0-3 0,5 0 0 0,-2 0-1 16,-4 0-2-16,7 0-3 0,-1 0-1 0,-8 3-2 0,4-3 0 0,-2 0 0 0,4 0 0 15,-3 0 1-15,-3 0-1 0,3 7 2 0,-3-7 0 0,-5 0-1 0,7 0 1 16,0 0 0-16,-2 0 0 0,-5 5-1 0,8-5 2 0,-8 0-1 16,0 0 1-16,7 0-1 0,-7 0 1 0,0 0-3 0,0 0 1 0,0 0-2 0,0 0-4 0,0 0-2 15,0 0-4-15,0 0-7 0,0 0-4 0,0 0-9 0,0 0-8 0,0 0-11 16,0 0-8-16,0 0-14 0,0 0-14 0,0 0-14 0,0 0-18 0,0 0-16 16,0 0-18-16,0 0-22 0,0 0-19 0,0 4-23 0,0-4-23 0,-7 5-55 0,7-5-64 15,-8 0-62-15,3 0-58 0,5 0-13 0,-7 4 9 0,-5-4 22 0,4 0 29 0,3 0 32 16,-9-4 36-16,2 4 38 0,3-5 40 0,-3-4 45 0,1 2 44 15,-5-2 62-15,5 0 72 0</inkml:trace>
  <inkml:trace contextRef="#ctx0" brushRef="#br0" timeOffset="29363.06">10367 14044 2 0,'0'0'53'0,"0"0"24"0,-6 0 16 0,6-6 17 0,-6 6 19 0,6 0 22 0,0 0 20 0,0 0 22 0,0 0 21 0,0 0 21 0,-7-4 18 16,7 4-27-16,0 0-52 0,0 0-22 0,0 0-7 0,0-5-1 0,0 5 1 0,-5 0-7 0,5 0-10 0,0 0-12 0,0-4-12 0,0 4-12 0,0 0-14 0,0 0-7 0,0 0-8 0,0 0-4 0,0 0-6 15,0 0-1-15,0 0-1 0,0 0-3 0,0 0-2 0,0 0-1 0,0 0-1 0,0 0 0 16,0 0-2-16,0 0-3 0,0 0 1 0,0 0-3 0,0 0 0 0,0 0-3 16,0 0 1-16,0 0-2 0,0 0-1 0,0 0 3 0,0 0 2 0,0-5 0 15,0 5 0-15,0 0-1 0,5 0-1 0,-5-4-1 0,7 4 0 0,-1 0 0 0,-6 0 3 16,6 0 4-16,2-6 3 0,-1 6 0 0,-2 0 1 0,-5 0 1 0,6 0-2 15,7-6 1-15,-5 6 0 0,-1 0 2 0,-1 0 3 0,7-4 0 0,-8 4 1 16,9 0 0-16,-7-5-3 0,4 5-4 0,5-6-1 0,-11 6-3 16,8-3-4-16,1 3 0 0,-7-6-3 0,4 6-4 0,2-4 0 0,-5-1-3 0,4 5-2 0,0-4-2 15,3 4 1-15,-10-5-3 0,9-2 1 0,-9 7-4 0,9 0 1 0,-7-3-2 16,1 3-1-16,3-6-1 0,-3 6-1 0,-3 0-2 0,2 0-2 0,-1-5-3 16,1 5 0-16,-7 0-2 0,7 0-1 0,-7 0 1 0,0 0 1 0,0 0 0 0,0 0 2 15,0 0-1-15,0 0 3 0,0 0 3 0,0 0 2 0,0 0 3 0,0 0 1 16,0 0 3-16,0 0 2 0,0 0 5 0,0 0 0 0,0 0 2 0,0 0 0 15,0 0 3-15,0 0 1 0,0 0 1 0,0 0 2 0,0 0 1 0,0 0 0 0,0 0-2 16,0 0 1-16,0 0-3 0,0 0 1 0,0 0-1 0,0 0-3 0,0 0-2 16,0 0 1-16,0 0-7 0,0 0-2 0,0 0-2 0,0 0-5 0,0 0-3 15,0 0-3-15,0 0 0 0,0 0-4 0,0 0-3 0,0 0-2 0,0 0-3 16,0 0-2-16,0 0-8 0,0 0-7 0,0 0-12 0,0 0-18 0,0 0-15 0,0 5-18 16,0 1-21-16,-7-6-26 0,7 3-26 0,-7 4-31 0,7 2-48 0,-6-4-61 15,-1 5-86-15,2-1-97 0,-9 0-33 16,9 3-2-16,-3 1 16 0,-5-4 26 0,5 2 31 0,-2-2 34 0,-4 2 38 0,-1-1 41 0,-4-6 43 0,6 0 49 0,-6 2 58 15,-2-1 66-15</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19T04:57:10.283"/>
    </inkml:context>
    <inkml:brush xml:id="br0">
      <inkml:brushProperty name="width" value="0.05292" units="cm"/>
      <inkml:brushProperty name="height" value="0.05292" units="cm"/>
      <inkml:brushProperty name="color" value="#FF0000"/>
    </inkml:brush>
  </inkml:definitions>
  <inkml:trace contextRef="#ctx0" brushRef="#br0">18587 1281 0 0,'8'-6'54'0,"-8"-3"73"0,0 5 42 0,0-5 31 15,0 3 25-15,0-4 25 0,0 5 20 0,0-1 23 0,-8 2 20 0,8-1 21 0,-8 1 22 0,8-1-9 0,-5 1-27 0,5 4-56 0,-6-6-71 0,6 6-39 0,-7-6-16 0,7 6-8 0,-5 0-3 0,-4 0-3 0,9 0-5 0,-5 0-7 0,5 0-7 0,-7 0-7 0,7 0-8 16,-6 6-3-16,6-6-6 0,0 6-1 0,0-2-4 0,0 1-5 0,0-1-2 16,0 1-2-16,0 5-2 0,0-5 1 0,0 5-2 0,0 5 2 0,0-6 2 0,0 6 0 15,0 0 1-15,6-1-4 0,-6 0-3 0,0 7-5 0,7-8-5 0,-7 8-3 16,0 3-2-16,0 0-3 0,0-5-1 0,5 11-2 0,-5-6-2 0,0 5 1 15,-5 0 0-15,5 6-3 0,0-5-3 0,0 3 0 0,-7 7-2 0,7-1-1 16,-6 1-1-16,6 2-3 0,-6 2-2 0,-2 1-2 16,8 4-1-16,-7-1-4 0,2 7 0 0,-3-1-2 0,2-1-4 0,1 6 2 0,5-6 1 0,-8 5-2 0,3 0-1 0,-2-3 2 15,7-1-3-15,0 4 2 0,-7-9-2 0,7 5-4 0,0-5 1 16,-7-4-2-16,7 4-2 0,0-12-2 16,0 8 0-16,0-7-4 0,0-2 1 0,0-3-1 0,0 1-2 0,0-5 1 0,0 0 1 0,0-3 1 0,0-7 3 0,0 0 2 15,0 2 1-15,0-7-5 0,0 0-6 0,0-4-11 0,0 0-15 0,0 0-17 16,0-1-23-16,0-4-23 0,0-1-21 15,0 2-27-15,0-6-31 0,0 5-27 0,0-5-30 0,0 0-40 0,0 0-46 0,0 0-83 16,0 0-96-16,0 0-30 0,0-5 3 0,0-1 21 0,7-3 32 0,-7 0 35 0,0-7 35 0,0 2 41 0,0-9 44 16,7-3 42-16,-7-2 43 0,0-2 53 0,0-5 57 0</inkml:trace>
  <inkml:trace contextRef="#ctx0" brushRef="#br0" timeOffset="631.04">18424 1472 0 0,'0'-16'28'0,"0"7"141"15,0-6 69-15,7 1 46 0,-7 4 34 0,0-10 23 0,6 6 21 0,-6 0 16 0,0 4 16 0,7-5 17 0,-7 0 18 0,6 6 16 0,-6-7 20 0,7 7-111 16,0-2-181-16,0 7-81 0,-2-5-30 16,3 0-7-16,-3 3-2 0,9-4 7 0,-9 5 4 0,10-5 6 0,-3 5 4 0,0 1-1 0,2-5-3 0,4 3-2 15,3 0-3-15,-2-3-3 0,1 3-7 0,-1 3 0 0,8-3-3 0,-1 1-2 16,-1 1-3-16,7-2-2 0,0 3-5 0,3-3 1 0,-3 2 0 0,1-2-1 15,-1 1 3-15,2-5-2 0,5 5 1 0,-2 1-3 0,-3-1-4 0,4-5-2 16,1 6-2-16,0-1-2 0,0-5-3 0,2 4-1 0,3 1-3 0,-5-4-2 0,7 5-2 16,-2-2-2-16,4 3 0 0,-9-3-3 0,6 0-1 0,-6 3-1 0,6-3 2 15,-5 6-4-15,-1-6-2 0,-7 6-2 0,2 0-3 0,-3 0 2 0,1 0 0 0,-5 0-2 16,-1 6-1-16,0-6-2 0,1 6-1 0,-7-3-1 0,-1 3-2 0,-1 0 0 16,-4 3-2-16,7-5 2 0,-9 5 1 0,-6 2 4 0,8-1 3 0,-7 5 0 15,4-6 2-15,-4 6 3 0,-1 0 0 0,-6 4 1 0,8-1 3 0,-1 3 2 16,-7-2 0-16,0 5 1 0,5 6 1 0,-5 0-3 0,0-2 1 0,0 6-2 0,0 2-2 15,0-3 0-15,0 7 0 0,0-3 0 0,0 3-2 0,0 5 2 0,0-6-2 16,0 4 1-16,0 0 1 16,0-3 0-16,0 9-2 0,0-4-1 0,6-3 1 0,-6 7-2 0,0-4 0 0,6 4 0 0,1 4-1 0,-7-5 0 0,8 7 0 31,-3-1 0-31,3-5-1 0,-2 0 1 0,-1 3-1 0,3-1 1 0,5-2 1 0,-7-1 2 16,1 1-3-16,6-6 1 0,-7 2-4 0,1-7 3 0,6 7 0 0,-6-6 0 15,0-5-1-15,-2 5 0 0,2-5 1 0,-1 0-1 0,0 1-1 0,-6-7-1 16,8 2 0-16,-1-6 2 0,-7 5 1 0,0-3 2 0,5-7 3 0,-5 5 3 0,-5-8 5 15,5 2 2-15,0-3 5 0,-7 0 4 0,7-5 6 0,-8 4 5 16,2-4 8-16,-7-1 7 0,8 3 4 0,-9-9 5 0,-6 3 7 0,6 3 1 0,-10-3 0 16,4-2 1-16,-7-4-1 0,-4 5 0 0,-1-5-5 0,-2 4-5 0,-6-4-5 15,-5 0-8-15,6 0-7 0,-6 0-7 0,-7 0-16 0,-1-4-19 0,0 4 0 16,-5 0 0-16,0 0 0 0,-7 0 0 0,6 0 0 0,-12 0 0 0,6 0 0 16,-6 0 0-16,-3 0 0 0,10 4 0 0,-6 1 0 0,-4 1 0 0,3-2 0 15,0 2 0-15,5-3-3 0,3 9-25 0,-4-3-9 0,2 0-13 0,8 0-8 16,-4 3-10-16,3-3-10 0,0 1-12 0,5-1-16 0,0 6-16 0,3-6-11 0,-2 1-17 15,-1 1-11-15,8-2-15 0,0 1-13 0,-2-1-22 0,8-3-19 0,-1 3-27 16,8-3-22-16,1 3-57 0,-3-5-71 0,2 1-58 0,6 1-48 0,-1-2-8 0,2-4 13 16,-2 5 23-16,8-5 30 0,-2-5 32 0,3 5 39 0,-3-4 43 0,3-7 46 0,-1 2 48 15,5-1 49-15,2 1 66 0,-8-12 77 0</inkml:trace>
  <inkml:trace contextRef="#ctx0" brushRef="#br0" timeOffset="1278.8">16228 2355 53 0,'-5'0'115'0,"-1"0"33"0,-7-6 26 0,5 6 27 0,3 0 26 0,-3 0 26 0,2-3 25 0,-6 3 24 0,4 0 22 16,2-6 22-16,0 6 23 0,-1 0-49 0,2 0-91 0,-3 0-38 0,-5-4-13 0,7 4-5 0,-1 0-2 0,2 0-6 0,5 0-9 0,-9 0-8 0,4 0-11 0,5 0-9 0,0 0-13 0,-7 0-16 0,7 0-14 0,0 0-15 15,0 0-15-15,0 0-15 0,0 0-15 0,0 0-7 0,0 0 0 0,0 0 1 0,0 0 3 0,7 4 5 0,-7-4 4 0,5 0 6 16,9 6 8-16,-7-6 7 0,4 3 7 0,5-3 10 0,-4 0 10 0,8 6 11 0,-2-6 10 16,10 0 1-16,-11 0-4 0,17-6-8 0,-8 6-8 0,8-3-5 0,3 3-6 15,-3-6-4-15,11 2-3 0,-6-1-4 0,6 1-5 0,-5-8-5 16,12 9-5-16,-7-3-4 0,8-3-5 0,-3 3-4 0,10-3-2 0,-9 5-2 0,15-7-3 15,-13 7-3-15,5-7-2 0,7 7-2 0,-6-7-4 0,1 7 2 0,-3 0 0 0,9-7 1 16,-8 8 0-16,6-4 0 0,-5-2 1 0,8 4-2 0,-9-1 0 0,7 2 0 16,-6-1-2-16,-2-4 1 0,9 5-1 0,-8 4-1 0,2-6-2 0,3 0 0 15,-4 2-1-15,1-1-2 0,-9-1 5 0,9 3-3 0,-7 3-2 0,-3-6-2 16,2 2 0-16,1-1 2 0,-8 1-2 0,-6-1 0 0,6 5 1 0,-6-7 1 0,0 4-4 16,-7 3 4-16,0-6-1 0,3 6-1 0,-15-5-1 0,4 5 1 0,-3 0 3 15,-8-4 6-15,-8 4 12 0,9 0 12 0,-7 0 16 0,-7 0 10 0,0 0 2 16,0 0 1-16,0 0-2 0,0 0-3 0,-7 0 0 0,2 0-4 0,-4 0 0 0,-3 0-4 15,6 0-2-15,-7 0-9 0,0 0-15 0,-1 0-28 0,-6 0 0 16,8 0-18-16,0 0-25 0,-9 0-14 0,10 0-10 0,-5 0-17 0,4 0-14 0,1 4-20 16,-5-4-21-16,11 0-29 0,-1 0-30 0,-1 5-31 0,1-5-34 0,-2 6-39 15,1-6-45-15,7 3-82 0,-5 4-96 16,-2-2-42-16,7-1-14 0,-7-4 12 0,7 5 26 0,-5-1 35 0,5-4 39 0,-8 6 44 0,8-6 47 0,-5-6 49 0,5 2 52 16,-8-1 56-16,2-4 60 0</inkml:trace>
  <inkml:trace contextRef="#ctx0" brushRef="#br0" timeOffset="1989.6">20201 1960 95 0,'-5'0'156'0,"-1"5"38"0,-2-5 27 15,3 4 23-15,-3-4 22 0,1 0 21 0,1-4 23 0,0 4 21 0,6-5 19 0,0 5 20 0,-5 0 20 0,5 0-67 0,0 0-115 0,0 0-52 0,0 0-20 0,0 0-3 0,0 0 4 0,0 0 1 0,0 0 0 0,0 0-3 0,0 0-7 16,0 0-3-16,0 0-7 0,0 0-4 0,0-4-4 0,5 4 0 0,-5-6 0 0,6 6-3 0,-6 0-4 0,6-6-2 15,1 6-7-15,1-3-1 16,-3-3-3-16,9 6 1 0,-9-6-1 0,10 2 4 0,-9-1 3 0,7 1 2 0,0-1 0 0,6 1-7 0,-5-8-10 0,-2 3-8 0,7 4-8 16,1-5-2-16,-1-5-6 0,8 6-2 0,-1-6-4 0,0 0-1 0,0 2-2 15,8-2-4 1,-10 0-5-16,15-4-4 0,-7-2-7 0,8 2-1 0,-1-1-2 0,0 1-3 0,9 0-2 0,-11-1 0 0,10-5-2 0,-2 7-1 0,0-6-2 0,0-1-1 16,1 1-3-16,0-1-1 0,-1 1-4 0,7-1 1 0,-4-4-2 0,2 4 2 15,-5 1 0-15,9-1-1 0,-3 1 0 0,-6-1-1 0,7 5 1 0,-5-2-2 16,-2 1 0-16,1 2-1 0,-7-2 1 0,5 3-2 0,-4 3-1 0,-8-4 1 31,7 4-1-31,-5 0 0 0,-2 0-1 0,0 0 0 0,1 5 4 0,-6-4 2 0,-3 4 2 16,4 1-2-16,-9 0 4 0,0-3-2 0,2 8 0 0,-3-1 1 0,-5-4-2 15,-5 5 2-15,4-2 2 0,-5 6 1 0,-2-5 3 0,-5 5 5 0,8-4-2 16,-8 4 2-16,0 0-3 0,0 0 0 0,0 0-2 0,0 0-1 0,0 0-2 0,0 0-5 16,0 0-2-16,0 0-4 0,0 0-6 0,0 0-7 0,-8 4-11 0,8-4-11 15,-5 5-15-15,5 1-14 0,-7-2-15 0,0-1-17 0,2 3-15 0,-3-1-16 16,-5 5-16-16,7-1-16 0,-6 3-18 0,3-3-23 0,-3 0-26 0,1 0-27 15,-5 7-24-15,5-1-53 0,-2-6-58 0,-7 6-71 0,1 0-70 0,-2-2-18 0,3 8 10 16,-3-6 24-16,2 0 31 0,-7-2 34 0,7 2 38 0,-8 0 43 0,1-6 45 16,1 1 47-16,-2 5 48 0,1-10 63 0,-6 4 68 0</inkml:trace>
  <inkml:trace contextRef="#ctx0" brushRef="#br0" timeOffset="2479.71">20079 2322 0 0,'6'5'2'0,"-6"-1"110"0,5-4 65 0,-5 5 44 0,0-5 35 0,0 0 24 0,0 0 21 0,0 0 20 0,0 0 20 0,0 0 20 0,0 0 19 0,0 0 22 0,0 0 21 16,0 0-77-16,0 0-130 0,0 0-65 0,0 0-34 0,0 0-15 0,0 0-10 0,0 0-3 0,0 0 0 0,0 0-7 0,0 0-7 0,0 0-5 0,0 0-13 0,0 0-8 0,0 0-13 0,0 0-3 0,0 0 2 0,0 4 2 16,0 2 6-16,9-6 3 0,-9 3 7 0,7 3 5 0,-2-6 7 0,1 5 10 0,1-1 12 15,-1 2 10-15,9 0 10 0,-4-2 10 0,2-4 8 0,8 5 0 16,-10 1-6-16,16-3-6 0,-7-3-7 0,6 0-3 0,-7 0 0 0,15 0-7 0,-10 0-5 16,10 0-8-16,5 0-10 0,-7-3-9 0,14-3-8 0,-7 1-5 0,13 1-1 15,-7-8-1-15,8 8-2 0,7-7-3 0,-10 8-2 0,10-7-7 0,4 1-7 0,-6-3-4 16,7 3 2-16,-6 0-3 0,6 3 2 0,2-3 2 0,-4 0 1 0,-3 3-2 15,6 2 0-15,-3-2-7 0,3 1-2 0,-8 1-3 0,8 4-4 0,-8-5 2 16,0 5-1-16,8 0 1 0,-6 0 1 0,-10 0 0 0,10 5-3 0,-9-5 1 16,-6 0-4-16,2 4-2 0,-2-4-2 0,-6 5-3 0,0 1 1 0,-12-6 1 15,5 4-4-15,-12-4 1 0,-1 6-2 0,2-6 7 16,-16 5 5-16,9-5 7 0,-9 4 8 0,2-4 4 0,-7 0 1 0,0 0 3 0,0 0 0 0,0 5-2 16,-7-5-6-16,2 0-24 0,-4 4 0 0,4-4 0 0,0 6 0 0,-9-6 0 0,7 0 0 15,-6 4 0-15,-6-4 0 0,6 0 0 0,-1 5-72 0,2-5-32 16,-2 6-24-16,1-6-26 0,-8 0-30 0,10 3-31 0,-1-3-32 0,-9 7-33 0,8-7-28 0,-1 5-47 15,-5-5-57-15,-1 4-75 0,1-4-80 0,-1 5-22 0,8-5 8 0,-9 4 29 16,3-4 36-16,-8 6 43 0,7-6 44 0,-1 0 47 0,1 0 47 0,-8 0 50 16,7 0 48-16,-4 0 62 0,3 0 67 0</inkml:trace>
  <inkml:trace contextRef="#ctx0" brushRef="#br0" timeOffset="2985.54">20281 2815 106 0,'12'0'209'0,"-12"0"68"0,7 0 49 0,-1 0 36 0,0 0 26 0,-6 0 21 0,8-4 15 0,-8 4 20 0,0 0 21 0,0 0 21 0,0 0 21 0,0 0-70 0,0 0-122 0,0 0-94 0,0 0-83 0,0 0-39 16,0 0-16-16,0 0-4 0,0 0-1 0,0 0 3 0,0 0 3 0,0 0-6 0,0 0-5 0,0 0-8 0,0 0-10 0,0 0-15 0,0 0-16 0,0 0-16 0,0 0-16 0,0 0-13 16,0 0-11-16,0 0-3 0,0 0 3 0,0 4 9 0,0 1 12 0,0-1 12 0,7-4 11 0,-7 5 10 15,5-1 10-15,3-4 11 0,-2 6 12 16,-1-1 10-16,8-1 11 0,-6 2 12 0,7 0 11 0,-1 3 8 0,6-9 3 0,2 9-3 0,-3-5-4 0,1 1-2 16,8 5-4-16,6-5 0 0,-1 5-6 0,2 1 0 0,3-3-5 0,2 3-4 0,7 4-4 15,-2 0-4-15,11-2-6 0,-4 2-6 0,1 0-6 0,6 4-4 16,2-4-15-16,-2 6-37 0,8-3 0 0,-3 6 0 0,4-3 0 0,-2 2 0 0,6-2 0 15,0 3 0-15,3-6 0 0,-3 7 0 0,0-5 0 0,6 5 0 0,-4-6 0 16,-2 1 0-16,1-1 0 0,-1-4 0 0,1 3 0 0,0-2 0 16,-1-1 0-16,-5-1 0 0,-3 2 0 0,3-3 0 0,-8 2 0 0,2 0 0 0,-9-6 0 15,4 0 0-15,-11 7 0 0,-5-7 0 0,0 2 0 0,-6-2 0 0,-6-5 0 0,-4 8 0 16,-9-8 0-16,6 1 0 0,-13-1 0 0,0 1 0 0,-2 1 0 0,2-6 0 16,-7 0 0-16,0 0 0 0,-7 0 0 0,2 4 0 0,-2-4 0 0,0 0 0 15,-6 0 0-15,1 5 0 16,-7-5 0-16,-2 0 0 0,2 0-46 0,-2 0-77 0,-3 0-27 0,-3-5-29 0,-1 5-28 0,-4-4-37 0,1 4-42 0,-1-6-54 15,-2 6-60-15,2-5-86 0,-1 1-92 0,1-1-32 16,-2-5 2-16,10 4 20 0,-8-3 26 0,-2-1 37 0,2 1 43 0,-1 0 46 0,6-6 49 0,-5-6 58 0,0 8 59 16,-7-8 70-16,6-3 73 0</inkml:trace>
  <inkml:trace contextRef="#ctx0" brushRef="#br0" timeOffset="3934.18">18397 1974 10 0,'8'-5'104'0,"-8"1"57"16,6-1 43-16,-6 1 34 0,7-8 28 0,-7 9 27 0,0-3 25 0,0 0 28 0,0 2 30 0,0 4 27 0,0-5 30 0,0 1-20 0,0 4-47 0,0 0-59 0,0-5-63 0,0 5-31 0,0-4-13 0,0 4-9 0,0 0-1 16,0 0-6-16,0 0-7 0,0 0-12 0,0-6-13 0,0 6-17 0,-7 0-13 0,7 0-18 0,0 0-16 0,-6-6-15 0,6 6-16 0,-8 0-12 15,8 0-13-15,-5 0-8 0,-3-3-12 0,8 3-6 0,-5 0-5 0,0 0-4 16,-4 0-4-16,4 0-1 0,-2 3-3 0,-1-3 0 0,2 6-2 0,0-6-2 16,-1 6 0-16,-6-2 2 0,7 1-3 0,-1-1 2 0,1 1-2 0,-6-1 1 15,3 8 2-15,4-9-2 0,-2 9 2 0,-4-3 2 0,3 0 1 0,0 1 0 16,-3 5 2-16,3-6 0 0,3 6-1 0,-3-6 2 0,1 6-2 0,2 1 3 0,-2-7-2 15,2 6 0-15,-2 0 1 0,7-5 0 0,-8 4 0 0,8-1 1 0,0 2 0 0,-5 1 0 16,5 2 1-16,0-3 1 0,0 6 1 0,5-2 3 0,-5 1 2 0,8-1 3 16,-8-4 2-16,7 3 3 0,-2 3 1 0,2-8 4 0,5 8 3 0,-4-6 2 15,5-2 2-15,-7 2 4 0,7 0 2 0,0 0 4 0,0-5 7 16,8-1 3-16,-10 2 6 0,2-7 5 0,7 2 9 0,-8-1 7 16,3-1 6-16,4-4 6 0,-6 0 5 0,6 0 7 0,-6-4 10 0,7-1 2 0,-7-1 3 0,1 2 1 15,4-7-1-15,-4 2 0 0,-2-1-3 0,2 1-1 0,-1 0-7 0,1-3-7 0,-2-3-90 16,-6 8 0-16,-1-8 0 0,11-1 0 0,-11 2 0 0,0-1 0 0,-5-4 0 15,8-2 0-15,-2 3 0 0,-6-3 0 0,0-2 0 0,0 2 0 0,0-3 0 0,0 0 0 16,0 3 0-16,-6 3 0 0,-2-7 0 0,3 5 0 0,0 7 0 16,-11-8 0-16,11 6 0 0,-8 2 0 0,-1-2 0 0,-4 5 0 0,4-1 0 15,-6 2 0-15,1 5 0 0,-7-5-90 0,7 9-71 0,-7-6-23 0,5 6-27 0,-3 0-28 16,-3 0-32-16,7 0-30 0,-4 6-34 0,-4-2-68 0,9 5-82 0,-8 0-59 16,7 2-43-16,3-1-1 0,-11 5 18 0,10-6 31 0,-2 6 37 0,-1 0 43 15,9 0 46-15,-7 4 49 0,-1-4 52 0,8 0 53 0,-8 4 57 0,6-5 73 0,-6 6 86 0</inkml:trace>
  <inkml:trace contextRef="#ctx0" brushRef="#br0" timeOffset="5574.85">16580 1612 0 0,'0'0'24'0,"0"-4"40"15,0 4 19-15,0 0 21 0,0-5 19 0,0 5 27 0,0-5 30 0,0 5 30 0,0 0 30 0,0-4 26 0,0 4 24 0,0-6-7 0,0 2-29 0,0 4-13 0,0-5-5 0,0-1 5 0,0 6 7 0,0-3 4 0,0-4 0 0,0 7-8 0,0-3-16 16,0-3-12-16,0 6-13 0,0-5-6 0,0 1-1 0,0 4-6 0,0-6-3 0,0 6-4 0,0-5-2 0,0 5-8 0,0-4-8 16,0 4-11-16,0-5-9 0,0 5-12 0,0 0-8 0,0-4-12 0,0 4-10 15,0 0-13-15,0 0-9 0,0 0-14 0,0 0-11 0,0 0-14 0,0 0-12 0,0 0-11 16,0 0-15-16,0 0-11 0,0 0-10 0,0 0-2 0,0 0-2 0,0 4 6 16,0 1 1-16,0-1 3 0,9 7 2 0,-9-7 3 0,0 7 0 0,0-1 2 15,5-1 4-15,-5 0 6 0,0 6 7 0,7 1 7 0,-7-7 8 16,0 6-1-16,0-1 0 0,6-1-7 0,-6 3-1 0,0 4-4 0,0-7-1 0,0 8 0 0,7-6-2 15,-7-2-1-15,0 8 1 0,0-6-4 0,0-2-4 16,0 2 1-16,6 6-2 0,-6-8-1 0,0 2 1 0,0-4-3 0,8 4 0 0,-8-2 0 0,0 2 0 16,0-6 2-16,0 7 1 0,5-7 0 0,-5 0 0 0,0-3 0 0,0 3 1 15,0 3-1-15,0-9 0 0,0 3 1 0,0-2 1 0,5 1 1 0,-5-1 2 0,0-4-3 16,0 5-2-16,0-5-12 0,0 6-13 0,0-6-20 0,0 4-24 0,0-4-26 16,0 5-30-16,0-5-38 0,0 0-38 0,0 0-43 0,0 6-44 0,0-6-77 15,0 0-89-15,0 0-67 0,0 0-54 0,0 0-9 0,0 0 16 0,0 0 31 0,0-6 37 16,-5-3 42-16,5 3 48 0,-5-3 50 0,5 0 52 0,-8 0 54 0,2-12 56 15,-1 6 69-15,7-4 84 0</inkml:trace>
  <inkml:trace contextRef="#ctx0" brushRef="#br0" timeOffset="6523.95">21817 559 0 0,'-5'0'54'0,"5"0"55"0,0 0 34 0,0-6 33 0,0 6 30 0,0-6 26 0,0 3 28 0,0-3 24 0,0 6 26 16,5-6 24-16,-5 6 26 0,0 0-10 0,0-3-32 0,0 3-35 0,0-6-43 0,0 6-19 0,0 0-10 0,0-4-10 0,0 4-7 0,0 0-6 0,0 0-5 0,0 0-7 0,0-5-10 0,0 5-6 0,0-4-7 0,0 4-8 0,0 0-10 0,0 0-8 15,0-5-10-15,0 5-9 0,0 0-8 0,0 0-10 0,0 0-10 0,0 0-9 0,7-7-8 0,-7 7-6 16,0 0-7-16,0 0-7 0,0 0-6 0,0 0-6 0,0 0-6 0,0 0-7 16,0 0-5-16,0 0-4 0,0 0-5 0,0 0-5 0,0 0-2 0,0 0-3 15,0 0 0-15,-7 0-1 0,7 7 0 0,-5-7 1 0,-3 0 0 0,8 5 1 16,-7-5-2-16,2 4 4 0,-2-4-1 0,-5 5 1 0,4-1 3 0,-5-4 2 15,7 6 0-15,-7-3 2 0,0-3 1 0,5 6 0 0,-2 0 1 0,-4-6-1 16,-1 3 0-16,10-3 0 0,-9 6 1 0,2-6-1 0,-2 6-1 0,8-6 1 0,-6 0 0 16,-2 0-1-16,7 0 2 0,-4 0 0 0,3 0 3 0,0 0 0 0,3 0 1 15,-1-6 1-15,6 6 3 0,-7 0-1 0,7-6 4 0,0 6-1 0,0 0 1 0,0 0 2 16,0 0-1-16,0 0-3 0,0 0-7 0,0-3-4 0,0-3-8 0,0 0-4 16,0 3-5-16,7-3-2 0,-7-3-6 0,6 5-2 0,-6-8-3 0,5 9 0 15,3-3-4-15,0 1 0 0,-3-5-3 0,8 5 6 0,-8 1 3 0,9 4 6 16,-7-5 4-16,7 1 3 0,-1 4 4 0,0 0 3 0,-2-6 4 0,4 6 1 0,4 6 3 15,-6-6-1-15,0 4 2 0,0-4 0 0,1 5 0 0,-1-1-2 0,-8 7 1 16,9-7-1-16,-9 7 0 0,10-8 1 0,-10 13-1 0,-5-7 2 0,7 0 1 0,-7 6 1 16,7 1 1-16,-7-2 2 0,-7 1 3 0,7 1-1 0,-7 2 4 0,7-3 2 15,-5 1-2-15,-3-2 3 0,-4 5 2 0,5-4 0 0,-5 0-2 0,4-2 0 16,-5-3-4-16,0 4 0 0,-1-2-4 0,1-3-2 0,3 4 0 0,-4-2-3 16,7-7-2-16,-6 8-4 0,7-8-3 0,-2 6-2 0,3-6-4 0,-2 0 1 15,1 2-4-15,-2-1 1 0,2-1 0 0,6 1 0 0,-7 2-3 0,7-4-2 0,0 3 1 16,-5-6-3-16,5 5 2 0,0-1-4 0,0-4 1 0,0 6-1 0,0-6 4 15,0 0 2-15,0 3 2 0,5 3 4 0,-5-6 1 0,7 4 3 0,-1-4 3 0,2 5-2 16,-2-5-3-16,6 0-15 0,2 0-22 0,-1 6-30 0,-1-6-34 0,2 0-39 16,4 4-47-16,3-4-76 0,-7 0-89 0,4 6-85 0,1-6-77 0,1 0-29 15,-1 5-6-15,2-5 15 0,-3 4 20 0,3-4 36 0,-2 0 42 0,0 0 50 16,2 0 52-16,-3-4 56 0,3 4 57 0,-2-5 72 0,1-1 77 0</inkml:trace>
  <inkml:trace contextRef="#ctx0" brushRef="#br0" timeOffset="7218.17">22449 1432 4 0,'0'0'82'15,"-7"0"50"-15,2 0 39 0,5-5 31 0,-9 5 30 0,9 0 31 0,-5-4 29 0,5 4 34 0,0-5 32 0,-5 5 30 0,5-6 31 0,0 6-18 0,-8-4-42 0,8 4-44 0,-6-6-47 0,6 6-25 0,0-3-14 0,0 3-12 0,0-6-12 0,-7 1-11 0,7 5-12 0,0-4-13 0,0 4-17 0,0 0-16 0,0 0-13 16,0-6-13-16,0 6-16 0,0-9-12 0,0 3-11 0,0 6-10 0,7-3-6 0,-7-4-7 16,0 4-6-16,0 3-6 0,6-6-6 0,-6 1-3 0,8 1-6 0,-3-2 1 15,0 1 0-15,4 1 0 0,-4-1 3 0,2 5-1 0,1-4-1 0,4-2 4 0,-5 6-1 16,6-4-1-16,0 4 2 0,-2-6 0 0,-4 6-1 0,7 0 2 0,-1 0-3 16,0 0-1-16,6 0-2 0,-6 6-4 0,0-6-3 0,0 4-2 0,0-4-4 15,0 6-4-15,-5-2 0 0,3 1-2 0,-3-1-1 16,-1 1-1-16,-1 1-2 0,-6 3-2 0,6-3 1 0,-6-3-1 0,0 7 3 0,0 1 1 0,0-1 3 0,-6-1 1 15,0 0 2-15,-1 7-2 0,-1-2-3 0,3 1-3 0,-9-6-2 16,1 7-2-16,6-3-4 0,-12 2-3 0,6 0-2 0,0 0-4 0,2-6-1 0,-5 1-10 16,4 4-6-16,1-4-5 0,-5 1 0 0,11-1 0 0,-9-1 5 0,1-4 1 0,8 6 3 15,-2-8 3-15,-5 8 1 0,4-7 5 0,1 2-1 0,2-3 2 0,-4 3 2 16,9-6 5-16,-5 5 6 0,5-5 4 0,0 0 1 0,0 0 1 0,0 0-3 16,0 0-2-16,0 0 0 0,0 0-5 0,0 0-2 0,0 0-4 0,0 0-2 15,0 0-4-15,0 0-2 0,0 0 0 0,0 0 1 0,0 4 7 0,5-4 7 0,-5 0 8 16,9 0 11-16,-4 0 5 0,2 0 4 0,1 6 12 0,4-6 11 0,-5 3 10 15,11 3 8-15,-4-6 4 0,-2 6 7 0,2-2 3 0,4 5 1 0,3-3-2 16,-8-1-6-16,6 4-7 0,0-5-4 0,-4 2-4 0,4 3-2 0,-6 3-9 0,0-8-8 16,0 5-7-16,-8-4-4 0,11 5-4 0,-11-4 0 0,1 3-2 0,-6-4-2 15,5-1 2-15,-5 6-2 0,0-5 2 0,7 4 1 0,-7-3 2 0,-7-2 1 16,7 2 1-16,-5-1 3 0,-1 5-1 0,1-7 2 0,-3 3-5 0,0-2-5 0,-4 7-12 16,0-7-15-16,-3 1-18 15,4 1-19-15,-2-3-24 0,-2 3-27 0,3 0-34 0,-8-2-33 0,7-4-40 0,-6 5-41 0,6-1-63 0,-5 1-73 0,-3-5-87 16,2 4-93-16,-1 2-29 0,8-6 3 0,-8 6 23 0,1-3 30 0,-2-3 38 0,2 6 42 15,-1-6 48-15,7 6 49 0,-6-6 53 0,5 4 57 0,1 1 66 0,1-5 72 0</inkml:trace>
  <inkml:trace contextRef="#ctx0" brushRef="#br0" timeOffset="7881.11">23010 2946 0 0,'0'0'1'0,"0"0"103"0,0 0 72 0,0 0 48 0,0 0 44 0,0 0 43 0,0 0 38 0,0 0 41 0,0-4 39 0,0 4 35 0,0-6 37 0,0 6 34 0,0 0 31 0,0-5-64 16,0 5-123-16,0 0-61 0,0 0-36 0,0 0-19 0,0 0-15 0,-7-4-17 0,7 4-18 0,0 0-23 0,0 0-24 0,0 0-17 0,0 0-21 0,0-4-17 0,0 4-22 15,0 0-15-15,0 0-20 0,0 0-15 0,0 0-18 0,0 0-15 0,0 0-18 0,-6 0-9 16,-2 4-6-16,8-4-3 0,-6 4-2 0,-1 1-3 0,2-5 1 0,-9 10 2 15,7-5 0-15,-6 1 3 0,-1 4 1 0,9-1 3 0,-8-4 4 0,0 5 2 16,5-1 5-16,-3 0 4 0,-2 3-2 0,5 1 3 0,-4-4 0 0,5 2 4 16,-5-2-2-16,4 7 0 0,3-7 0 0,-2 1-1 0,-5 4 1 0,5-4-1 0,-2 5 0 15,4-6 1-15,-1 1-1 0,-1 4-2 0,7-2 0 0,-5-3-1 0,-4 1-1 16,9-1 3-16,-7 0-2 0,7 3 1 0,0-3 0 0,0-5 1 0,0 5-2 16,0 2-2-16,0-2-1 0,0 1-2 0,7 0-1 0,-7-5 6 0,9 5 5 0,-4-1 3 15,2 2 2-15,-1-7 4 0,-1 5 2 0,11-3 1 0,-11 3 1 0,9-3 5 16,-1 3 2-16,-1-3 3 0,2 3 6 0,4-3 2 0,-4-2 2 0,-1 1-1 15,8-5-3-15,-11 4-1 0,4-4-5 0,6 6 0 0,-6-6-7 0,-2 0-10 16,2 0-14-16,-1 0-22 0,1 0-25 0,-4 0-32 0,-2-6-34 0,-3 6-43 0,3 0-46 16,0 0-73-16,-3 0-84 0,1-4-91 0,-6 4-93 0,0 0-34 0,0 0-5 15,-6-5 20-15,6 1 25 0,-5-2 39 0,5 0 43 0,-8 3 48 0,0-3 51 16,-5 1 57-16,8 1 61 0,0-2 72 0,-4 6 76 0</inkml:trace>
  <inkml:trace contextRef="#ctx0" brushRef="#br0" timeOffset="8149.27">22918 3280 0 0,'0'-7'27'16,"0"2"148"-16,0-4 89 0,5 3 68 0,-5-3 57 0,0 5 48 0,0-5 49 0,9 3 45 16,-9-4 41-16,0 5 37 0,5 0 40 0,2-5 34 0,-7 6 37 15,6-1-107-15,1-4-188 0,-7 2-107 0,7 4-62 0,-7 3-38 0,7-6-26 16,-7 1-25-16,5 5-39 0,-5 0-128 0,0 0 0 0,7-4 0 0,-7 4 0 0,0 4 0 16,6-4 0-16,-6 0 0 0,0 5 0 0,0 1 0 0,0-3 0 0,8 4 0 15,-8-2 0-15,0 4 0 0,0-5 0 0,0 6 0 0,0 0 0 0,0 6 0 16,6-7 0-16,-6 4 0 0,0 2 0 0,0 0 0 0,0 0 0 0,0 0 0 15,7 0 0-15,-7 4 0 0,0-4 0 0,0 3 0 0,0-2 0 0,5 3 0 0,-5 1 0 16,9-1 0-16,-9 1 0 0,5-1 0 0,0 2 0 0,-5-3-67 0,8 1-136 16,-3 2-50-16,3-6-54 0,0 3-80 0,-3-2-89 0,-5 2-83 0,6-3-78 15,1 1-20-15,-7-7 4 0,0 6 27 0,0-11 31 0,0 7 42 0,0-8 47 16,-7 3 54-16,7-6 58 0,0 0 67 0,-6 0 69 0,1 0 80 16,-3-9 82-16</inkml:trace>
  <inkml:trace contextRef="#ctx0" brushRef="#br0" timeOffset="24256.34">22183 988 23 0,'0'0'87'0,"0"0"26"0,0 0 19 0,0 0 13 0,0 0 11 0,0 0 14 0,0-5 16 0,0 5 14 0,0-4 15 0,0 4 14 0,0-6 13 0,-7 6-42 0,7 0-73 0,0-6-37 0,0 6-17 0,0 0-2 0,0-4 5 0,-8 4 6 0,8-5 4 0,0 5 1 0,-5-5-2 0,5 5-2 0,0 0-4 0,-7-4 1 0,7 4-2 0,0-6 3 16,0 6 0-16,-7-4 3 0,7 4 0 0,0-5-1 0,-5 5-3 0,5-4-3 15,0 4-4-15,0-5-3 0,0 5-3 0,-8-6-3 16,8 6-1-16,0 0-3 0,0-4-6 0,0 4-3 0,0 0-1 0,-7-6-4 0,7 6-3 0,0 0-3 15,0 0-1-15,0-5-1 0,0 5 0 0,0 0-3 0,0 0 0 0,-6-4-3 0,6 4-1 32,0 0-3-32,0 0-2 0,-6 0-6 0,6 0-2 0,0 0-8 0,0 0-3 15,-5 0-5-15,-2 0-3 0,7 4-5 0,-9-4-3 0,9 5-4 0,-5-5-3 0,5 6 0 16,-7-2-3-16,7 2 0 0,-6-1 0 0,6-1 3 0,-5 1 0 0,5 5 3 16,-8-6 2-16,8 1 1 0,-8 4 2 0,8-3 1 0,-5 0 2 15,5 3 2-15,-6-3 2 0,6 1-1 0,-7-1-2 0,7-1-1 0,0-1-2 0,-6 8-2 16,6-9-2-16,0 3 0 0,0 0 1 0,-8-3-3 0,8 3 0 0,0-2-1 15,0 1-1-15,0-1 2 0,8 1-1 0,-8 1 2 0,0-2 4 0,0 2 2 0,6-1 7 16,-6-1 4-16,7 2 4 0,-7-2 5 0,6-4 3 0,-6 5 4 0,5-1 7 16,3-4 12-16,0 5 12 0,-8-5 18 0,5 0 16 0,1 0 13 0,1-5 9 0,-2 5 10 15,11-4 6-15,-11-1 3 0,1 1 4 0,7-2 2 0,-5-3 2 0,-3 3-1 16,2-4-4-16,0 5-9 0,-2-4-13 0,3-1-14 0,-1 7-16 0,-2-9-14 16,-5 3-10-16,7-1-7 0,-7 5-9 0,0-4-4 0,0-1-7 0,0 1-6 15,0-3-4-15,0 3-4 0,0 0-3 0,-7-1-4 0,7 1-4 0,-5-2-3 0,-2 1-5 16,-1 5-5-16,3-5-5 0,-2 7-9 0,-5-3-7 0,4 2-13 0,1 4-12 15,-5 0-14-15,0 0-19 0,3 0-15 0,-3 4-20 0,6 5-19 0,-7 1-21 0,0 1-20 16,0-1-19-16,7 4-42 0,-9 5-52 0,4 2-60 0,-2-2-66 0,5-1-32 16,-5 9-16-16,2-5 9 0,4-1 22 0,-7 3 29 0,7 0 31 0,-4-5 36 15,3 5 37-15,0-3 37 0,-3-2 39 0,4 1 54 0,2-1 55 0</inkml:trace>
  <inkml:trace contextRef="#ctx0" brushRef="#br0" timeOffset="52612.77">22318 876 3 0,'0'0'70'0,"-6"0"43"0,6 0 41 0,-5 5 23 0,5-5 11 0,0 0 15 0,-8 0 16 0,8 0 18 16,-5 0 20-16,5 4 17 0,-7-4 20 0,-2 0-26 0,9 0-49 0,-5 0-37 0,5 0-30 16,-6 6-28-16,6-6-27 0,-7 0-2 0,2 0 14 0,-3 0-1 0,2 0-1 0,6 3-5 0,-7-3-8 0,1 0-5 0,-1 6-6 0,1-6-6 0,-2 0-3 0,3 4-3 0,5-4-4 0,-7 0-3 0,0 5-2 15,7-5-5-15,-5 0-1 0,-2 6-2 0,7-6-2 0,-8 0-2 0,8 4-2 16,0-4-4-16,0 0-5 0,0 0-5 0,-5 0-6 0,5 0-7 0,0 0-6 0,0 0-5 15,0 6-1-15,0-6-3 0,0 0 0 0,0 0 0 0,0 0 0 0,0 5 4 16,0-5 5-16,5 4 4 0,-5-4 6 0,8 5 4 0,-1-5 9 0,-2 0 5 16,2 4 6-16,0-4 7 0,6 0 4 0,-7 0 2 15,7 6 2-15,8-6 3 0,-9 0-3 0,8 0-4 0,-8 0-1 0,7-6-4 0,8 6-1 0,-7 0-4 0,6-4-1 16,1 4-5-16,4 0-3 0,1-5-3 0,0 5-4 0,2-4-3 0,5 4-1 16,-1-5-1-16,1 5-4 0,8-6-2 0,-2 6 2 0,-6 0-4 0,14-4-3 15,-8 4-3-15,0-6-1 0,7 6-2 0,-7 0-3 0,2-5 1 0,6 5-2 16,-2-4 1-16,-7 4-4 0,11 0 1 0,-11 0-1 0,7-6-1 0,-3 6 0 0,-4 0 1 15,-5 0-2-15,1-3-1 0,-1 3 0 0,-7 0-2 0,0 0 1 16,2 0 0-16,-8 0-1 0,1 0 2 0,-3 0 0 0,-4 0 1 0,-1 0 0 0,2 3-1 16,-3-3-1-16,-4 0 1 0,-7 0 0 0,4 6 2 0,-4-6 3 0,2 0 3 0,-9 0 4 15,5 0 2-15,-5 0 0 0,0 0 2 0,0 0-1 0,0 0 3 0,0 0-3 16,0 0 4-16,0 0-1 0,0 0 1 0,0 0-1 0,0 0 0 0,0 0-6 16,0 0 0-16,0 0-4 0,0 4-3 0,0-4-2 0,-5 0-5 0,5 0-5 0,-9 0-11 15,9 0-12-15,0 0-18 0,-7 5-18 0,7-5-25 0,0 0-23 0,-5 0-27 16,5 0-33-16,0 0-36 15,0 0-39-15,-6 0-54 0,6 0-66 0,0 0-64 0,0 0-67 0,0 0-12 0,0 0 6 0,0 0 25 0,0 0 32 0,0 0 36 0,0 0 38 16,0 0 42-16,0 0 45 0,0 0 49 0,6-5 48 0,-6-5 59 0,5 7 66 31</inkml:trace>
  <inkml:trace contextRef="#ctx0" brushRef="#br0" timeOffset="52944.58">24187 636 35 0,'8'-10'139'0,"-8"5"61"0,6-4 46 15,-6 5 38-15,0-8 36 0,0 8 31 0,0-7 28 0,0 7 28 0,0-1 29 0,0 5 27 0,0-4 30 0,0 4-39 0,0 0-71 0,0-5-73 0,0 5-79 0,0 0-39 0,0 0-21 0,0 0-16 0,0 0-17 0,0 0-10 16,0 0-13-16,0 0-15 0,0 0-12 0,0 0-17 0,0 0-17 0,0 0-15 0,0 0-17 0,0 0-12 16,0 0-8-16,0 0-3 0,0 0-2 0,0 9-2 0,0-4-3 0,0 5 1 0,0-1 0 15,7 3 0-15,-7 1 0 0,0 2 3 0,0-1 6 0,0 2 4 0,0 2 6 16,0 3 2-16,0-2-2 0,0 0-2 0,0 7-4 0,0-7 0 0,0 5 1 0,0 0 2 15,0 7 0-15,0-7 2 0,0 4 1 0,0-4 0 0,0 6-1 0,0-2-1 16,0 2-1-16,0 0-3 0,0 0-1 0,0-2 1 0,0 3 2 0,0-4-2 16,0 4 0-16,6-7-1 0,-6 0 0 0,0 6 0 0,7-5-3 0,-7-7 1 15,0 6-2-15,6-3-1 0,-6-2 0 0,7 0-6 0,-7-4-7 0,0 0-11 16,6-6-13-16,-6 0-13 0,0 3-15 0,5-3-16 0,-5-5-18 0,0 2-16 0,0-1-18 16,0-5-14-16,0 0-14 0,0 0-15 0,9 0-18 0,-9 0-34 0,0 0-39 15,0 0-51-15,0-5-54 0,0-1-38 0,0-3-29 0,0 0-1 0,7-2 19 0,-7-3 24 16,0-1 28-16,0 0 26 0,5-4 30 0,-5-5 34 0,0 5 35 0,0-7 48 15,8 3 51-15,-8-7 58 0,0 0 73 0</inkml:trace>
  <inkml:trace contextRef="#ctx0" brushRef="#br0" timeOffset="53590.07">24123 763 0 0,'-12'0'7'0,"-4"0"112"0,5 0 64 0,-1-6 42 16,-2 6 32-16,7-4 28 0,-4-1 27 0,3 0 27 0,-5 1 27 0,7-2 27 15,-2 2 24-15,3-1 26 0,5 1 20 0,-8 4-76 0,8-5-135 0,-7 5-59 16,7-7-24-16,0 7-11 0,0 0-4 0,-5-3-6 0,5 3-10 15,0 0-13-15,0 0-14 0,0 0-16 0,0 0-13 0,0 0-12 0,5 0-9 0,-5-6-10 16,7 6-10-16,-7-5-9 0,8 5-15 0,5 0-8 0,-7-4-6 0,7-2-3 0,0 6-1 16,0-5 2-16,1 1 1 0,4 0 4 0,-5-1 2 0,7 5 0 0,0-6 1 15,-1 3-1-15,1-4-2 0,6 2 2 0,-7 1 0 0,-1-1 2 0,11-1 1 0,-10 2 1 16,7-1 3-16,1-4-2 0,-2 5 1 0,7-8-1 0,-6 3-1 0,6 3 0 16,2-3-1-16,-3 0-2 0,10-1-3 0,-10 1 1 0,1-3 0 0,7 3-3 15,-5 5 0-15,-2-5-1 0,1 4-3 0,-1-2 0 0,0-2-3 0,-5 4 2 16,-1 1-2-16,6 4 2 0,-6-6 0 0,-5 1 0 0,5 5 0 0,-7 0-1 15,2-4 1-15,-10 4 0 0,10 0-3 0,-9 0 1 0,2 0-2 0,-1 0 1 0,-8 0-1 16,0 0 1-16,4 4 1 0,-4-4 0 0,2 0 0 0,-7 0 0 0,0 0 0 16,0 0 0-16,0 0 1 0,0 0 3 0,8 5 1 0,-8-5 4 0,0 0 2 15,0 6 2-15,0-2-1 0,5 1 2 0,-5-5 0 0,0 6-1 0,0-3 0 0,0 4 1 16,0 2 1-16,0-4-3 0,7-1 1 16,-7 5-2-16,0-3 0 0,0 3-2 0,0 3-3 0,0-3 1 0,0 0-1 0,7 6-1 0,-7-5 1 0,0 5-3 15,0-2-2-15,0 2 1 0,0 0 1 0,5 0 0 0,-5 0 1 0,0 3-2 16,0 3-1-16,8-7 0 0,-8 6 1 0,0 5 1 0,8-7-1 0,-8 8 1 15,5-3 0-15,-5 3 0 0,6-3 1 0,-6 3 2 0,5-3-2 0,2 7 1 0,2-6 0 16,-9 6-1-16,5-2 1 0,2-2 1 0,-1 2-3 0,-1-3 0 0,-5-1 0 16,8 6 0-16,0-6 1 0,-3 1-1 0,1-1 0 0,2 0-1 0,-3-4-1 15,-5 0 1-15,8-2 0 0,-1 3 1 0,-7-2 0 0,5-4 2 0,2 0 1 0,-7-2-1 16,0-2 2-16,0-2 1 0,7-5 0 0,-7 8 2 0,0-8 4 0,0-4 7 16,0 5 4-16,0-5 10 0,0 0 11 0,0 0 7 0,0 0 3 0,-7 0 2 15,7 4 0-15,-7-4 0 0,2 0 0 0,-2 0-1 0,-6 0 1 0,-1 0-3 0,1-4-3 16,-6 4-5-16,-2 0-6 0,3 0-9 0,-8-5-13 0,-1 5-3 0,1-4-3 15,0-1 0-15,-6-2-1 0,5 7-2 0,-4-4-4 16,-3-1-3-16,2 1-3 0,-7-1 0 0,5-1-4 0,-3 2-3 0,-3-1-2 0,1 1-7 0,-6-1-7 16,5-1-7-16,-4 6-7 0,5-4-8 0,-9-2-7 0,9 6-1 0,2-3-3 15,-3 3-2-15,8 0-6 0,-2 0-7 0,2 0-8 0,6 0-8 0,1 3-5 0,-2-3-6 16,8 6-4-16,-2-6-6 0,3 4-7 0,4-4-7 0,2 6-9 0,-2-1-12 16,8-5-15-16,-6 4-14 0,4 1-14 0,8-5-13 0,-8 4-10 0,8 2-22 15,0-6-22-15,0 5-22 0,8-1-22 0,-8 1-38 0,8-1-44 0,-3-4-8 0,2 7 10 16,5-2 23-16,-4-5 28 0,-1 4 30 0,5-4 30 0,0 0 32 15,1 0 32-15,-5 0 37 0,5 0 39 0,0-4 38 0,0-1 56 0</inkml:trace>
  <inkml:trace contextRef="#ctx0" brushRef="#br0" timeOffset="55010.89">15330 2038 0 0,'0'-11'5'0,"0"2"110"0,0-4 65 15,0-3 44-15,-5 5 37 0,5-2 36 0,0 4 33 0,0-6 31 0,0 3 32 0,0 3 28 0,0 0 24 0,0-1 26 0,0 1 22 0,0 3-79 0,0-3-137 0,0 3-63 0,0-3-28 0,0 3-13 0,0 3-11 0,0-3-15 0,0 2-15 0,0 4-17 16,5 0-15-16,-5 0-15 0,0 0-11 0,0 0-15 0,0 0-11 0,0 0-13 16,0 0-12-16,0 0-6 0,0 0-6 0,0 4-2 0,0 2-6 0,0 3 1 0,0 0 0 15,0 6-1-15,-5 0 1 0,5 4 2 0,0 2 0 0,0 3 4 0,0 0 4 0,-8 1-1 16,8 3 5-16,0 2-2 0,-6 0-6 0,6 4-4 0,-5 0-3 0,5-1-3 16,0 7-4-16,-8-5 0 0,8 2 2 0,-8-3 1 0,8 8 0 0,0-8 1 15,-5-1 2-15,5-3-1 0,0-2 2 0,0 2-3 16,0-6 0-16,0 1-8 0,0-1-9 0,0-5-11 0,0 2-12 0,0-8-18 0,0 7-16 0,5-4-23 15,-5-7-26-15,0 6-22 0,8-11-24 0,-8 7-16 0,0-8-17 0,8 3-10 16,-8 0-13-16,0-2-15 0,0-4-19 0,5-4-25 16,-5-2-24-16,6 0-37 0,-6 3-41 0,0-8-3 0,8-4 14 0,-8 2 22 0,0-3 27 0,5-4 27 0,-5 7 27 15,0-11 25-15,0-1 25 0,0 1 35 0,0-2 38 0,0-3 41 0,0 5 49 0</inkml:trace>
  <inkml:trace contextRef="#ctx0" brushRef="#br0" timeOffset="55473.77">15298 2053 0 0,'-8'-21'6'0,"3"7"103"0,5 1 58 0,-8-3 44 0,3 5 38 0,0 7 34 16,5-5 36-16,-9 4 30 0,9 1 29 0,-5-2 23 0,5 0 23 0,0 6 14 15,0 0 11-15,0 0-75 0,0 0-125 0,0 0-65 0,0 0-34 0,0 0-25 16,0-3-20-16,0-3-13 0,5 6-11 0,-5 0-8 16,9-6-9-16,-4 6 0 0,0-4 0 0,8 4-3 0,-5-5-2 0,5 5 0 0,1-4-5 0,4-1 3 0,-4 1-1 15,-2 4 3-15,9-6 0 0,-3 6-5 0,2-6-6 0,1 3-4 0,2 3-7 16,-2-6-4-16,5 6-8 0,-5 0-1 0,5-5-5 0,-2 5 0 0,8-4 1 16,-4 4-1-16,-1 0-3 0,5-6 0 0,-6 6-4 0,0 0-2 0,1 0-1 15,5 0-3-15,-14 0 0 0,8 0-2 0,1 0 1 0,-6 0-2 0,-3 0-2 16,1 6-1-16,2-6 0 0,-8 0 0 0,-1 4 2 0,0-4 0 0,3 5 2 0,-10-5 3 15,2 6 3-15,0-3 3 0,-2 3 7 0,-5 0 6 0,7 3 7 0,-7-5 5 16,0 5 5-16,0 3 3 0,0-3 2 0,0 1 1 0,-7 4-1 0,7-4-2 0,-5 11-2 16,5-8-3-16,-7 1-3 0,0 1-6 0,7 6-7 0,-5-2-6 0,-3 6-8 0,1-7-4 15,7 12-6-15,-5-6-2 0,-2 7-3 0,7-3 0 0,-7 2 0 16,7-2-1-16,-5 2 0 0,5-1 2 0,0 5 0 0,0-10 1 16,0 7-1-16,0-3 1 0,5-4 0 0,-5 6 1 0,7-5 0 0,-7-1 0 0,7 1 1 0,-7-7 0 15,5 8 1-15,2-7 0 0,1 0-1 0,-3 2 3 0,2-8-3 0,0 7 0 16,-2-5 0-16,-5-1 0 0,7 0 0 0,2 1 1 0,-4-3 1 0,-5-3 0 0,6 4 0 15,-6-7-1-15,7 3 1 0,-7-3-1 0,5 0 0 0,-5-3-1 0,0 3 3 16,0-2 0-16,0-4 4 0,0 0 0 16,0 0 2-16,0 5 2 0,0-5 3 0,-5 4-2 0,5-4 2 0,-7 0 2 0,1 5 0 0,6-5 1 0,-14 0-1 15,7 6 1-15,-5-6 0 0,5 0-3 0,-6 4-1 0,1-4-2 0,-7 0-5 0,6 0-6 16,-8 0-10-16,2 0-16 0,1 0-16 16,-3 0-14-16,2 0-18 0,-7 0-17 0,0 0-14 0,-1-4-18 0,1 4-15 0,0 0-19 0,-6 0-23 0,5 0-21 15,1-6-26-15,-8 6-22 0,10 0-24 0,-2 0-38 0,0 0-44 0,-1 0-53 16,1 0-52-16,5 0-10 0,5 0 11 0,-5 0 21 0,3 0 27 0,-3 0 32 0,7 0 36 15,1 6 37-15,1-6 38 0,-2 0 43 0,8 0 44 0,-6 0 54 0,4 0 66 0</inkml:trace>
  <inkml:trace contextRef="#ctx0" brushRef="#br0" timeOffset="56004.7">15611 2483 0 0,'6'-10'10'0,"6"-5"122"0,-3 6 68 0,-4-6 53 0,2 6 44 0,-1-7 36 0,-6 5 35 0,0-2 31 0,6-2 30 0,-6 5 28 0,0-4 28 0,0 4 29 0,0 5 26 0,8-4-86 0,-8 2-150 16,0 4-76-16,0-8-38 0,0 7-24 0,7 4-25 0,-7 0-14 0,0 0-14 0,0 0-14 0,0 0-12 0,0 0-15 0,0 0-12 0,0 0-13 0,0 0-15 0,0 0-13 0,0 0-14 15,0 0-8-15,0 0-4 0,-7 4-1 0,7 1 3 0,0 1 3 0,0 4 3 16,0-1 2-16,-8 6-1 0,8-6 3 0,0 6-1 0,-6 0 2 0,6 4 3 15,0-5 2-15,-6 7 6 0,6-7 2 0,-7 6-1 0,2-5-3 0,5 4-3 16,-9-4-3-16,9 0-4 0,-7-2-1 16,2 2-2-16,5 0 1 0,-6 6-1 0,6-12-2 0,-5 4-1 0,5 2-4 0,-8-4-2 0,8-1-5 0,-8-1-1 0,8-5-7 15,0 7-5-15,0-7-2 0,0-4 2 0,0 0 3 0,-5 5 2 0,5-5 7 16,0 0 4-16,0 0 7 0,0 0 8 16,0 6 5-16,0-6 7 0,0 0 1 0,0 0 1 0,0 0 2 0,0-6 4 0,0 1 0 15,0 1 0-15,0-2-1 0,0-3-8 0,-7 0-3 0,7-1-7 0,0-4-7 0,0-2-6 0,7 2-4 0,-7-2-2 0,0-3 3 16,0-1 6-16,5 1 5 0,-5-5-1 0,8 5-1 15,-8-7-1-15,8 3-1 0,-3-7 2 0,-5 6 0 0,6-1 3 0,-1 1-1 0,2 0 1 0,2-1 2 16,-4 5 0-16,2 1 0 0,-7 4-4 0,6 0-2 0,0 0 1 0,-6 6 0 0,8 3 0 16,-1 2 0-16,-7-1 0 0,5 1-1 0,1 4-1 15,-6-5 0-15,8 5-1 0,-3 5 1 0,3-5-2 0,-3 4 0 0,2 1 3 0,0 5 1 0,0-1 1 32,-1 3 1-32,1 2 0 0,-1 0 4 0,1 6 2 0,-1-1 2 0,7 5 1 15,-13 1 0-15,8-1 0 0,-3 1 0 0,3 4-2 0,-3-4-10 0,-5 3-14 0,5 2-14 16,4 0-15-16,-9-6-16 0,5 0-13 0,2 1-17 0,-7-1-20 0,6-5-17 15,-6 6-24-15,8-11-26 0,-2 7-29 0,-6-8-25 0,7 2-23 0,-7 0-31 16,5-6-32-16,-5 3-44 0,0-4-42 0,0 2-26 0,0 0-16 0,0-4 8 16,0 3 21-16,0-9 28 0,0 6 33 0,-5-6 37 0,-2 0 40 0,7 0 38 0,-6-6 36 0,-2 6 45 15,-5-6 49-15</inkml:trace>
  <inkml:trace contextRef="#ctx0" brushRef="#br0" timeOffset="56161.46">15598 2687 0 0,'-13'0'6'0,"0"-4"120"0,0-2 76 0,5 1 57 0,3 1 54 0,-1 4 43 16,-2-5 38-16,3 1 30 0,5-2 26 0,-8-3 21 0,8 3 18 0,0 6 17 15,0 0 13-15,0-3-91 0,8-3-152 0,-8 6-89 0,5-6-54 0,9 2-41 16,-9-1-33-16,10 1-23 0,-3-5-17 0,8 3-7 0,-1 0-4 0,2-3-2 16,3 3 0-16,2-3-11 0,0 0-18 0,8 3-34 0,-2-3-48 0,8-1-111 15,-1 1-142-15,0-6-74 0,6 6-42 0,0-6-13 0,1-1 4 0,5-2 9 0,-3 3 16 16,2-6 17-16,2-1 25 0,7-5 34 0,-7 3 44 0,0-4 55 0,1-6 68 0,5 4 96 16,1-10 108-16</inkml:trace>
  <inkml:trace contextRef="#ctx0" brushRef="#br0" timeOffset="57220.37">24722 733 11 0,'0'-4'107'0,"0"-1"62"0,0 1 46 0,0-1 39 0,0-2 36 0,0 4 34 16,0-3 32-16,0 1 31 0,0 5 29 0,0-4 25 0,0 4 25 0,0-6-29 0,0 6-59 0,0 0-73 0,0 0-84 0,0 0-46 0,0 0-31 0,0 0-25 0,0 0-22 0,0 0-20 0,0 0-23 0,0 0-16 0,0 0-13 15,0 0-9-15,0 0-4 0,0 0-5 0,0 6-3 0,7-2 0 0,-7 7-1 0,0-1 3 0,0-1 4 16,0 0 3-16,0 1 2 0,0 4 8 0,0 2 2 0,0 2 2 0,0-3 0 0,0 6-4 15,0-8-2-15,-7 7-1 0,7 1-3 0,0-2-1 0,0-4-4 0,0 4-4 16,-5 0-1-16,5-5-1 0,0 2-1 0,0 2-3 0,0-3 0 0,0-3-2 16,0 3 0-16,0-6 0 0,0 0 0 0,0 0 1 0,0-3 0 0,0 4 0 0,0-5 2 15,0-1 0-15,0-4 2 0,0 0 5 0,0 6 2 0,0-6 3 0,0 0 5 16,0 0 4-16,0 0 5 0,0 0 2 0,0 0 1 0,0 0 0 16,0 0 0-16,0 0-2 0,0 0 1 0,-9-6-5 0,9 6-2 0,0-4-2 0,-5-1-7 15,-2-1 1-15,7-4-3 0,-6 5-6 0,6-4-3 0,-5-1-2 0,5 7-3 0,-8-12 2 16,0 3 0-16,8-3 2 0,-5 8 3 0,5-8 2 0,-7-1 5 0,7 2 4 15,-7-1 1-15,7-4 5 0,0 4 1 0,0 0 1 0,0 0 6 0,0 0 1 0,0 0 4 16,0 7 0-16,0-6 1 0,0 2 0 0,0 3-2 0,7 0-2 16,-7 3-2-16,0-3-2 0,7 5-6 0,-7-8-2 0,5 8-3 0,3-1-3 0,0-4-5 15,-3 3-3-15,1 2-2 0,1-1-2 0,-2-4-2 0,4 2-2 0,3 4 0 16,-6-3-2-16,8 1-1 0,-2 1 1 0,-5 4-2 0,5-6 1 0,-4 6-2 16,4-5-1-16,2 5 1 0,-9 0 0 0,8 5 0 0,-5-5-1 0,-2 6 1 0,7-6-1 15,-6 4 2-15,-1 1 0 0,2 1 0 0,-3 4 2 0,0-5 1 0,-5 4 1 16,8 1 2-16,-8-1 0 0,6 0 3 0,-6 3 1 0,0-3 0 0,0 1 2 15,-6-1 1-15,6 6 0 0,-8-5 2 0,3 4 0 0,5-4 0 0,-5-1-1 0,-3 6 1 16,2-4-1-16,-1-1 0 0,-6-1-1 16,7 0-1-16,-2 1-1 0,3 1-1 0,-3-2 0 0,3-5-1 0,-3 2-2 0,2 3-2 0,1-4 0 0,-2-1-1 15,-1 2 0-15,2 0-1 0,6-2 1 0,-6 1-3 0,-1-5 2 0,7 6-1 16,0-6 0-16,0 0 0 0,-5 0 1 0,5 0 0 0,0 0 1 0,0 0 0 0,0 0 1 16,0 0-1-16,0 0-1 0,0 0 1 0,0 0-4 0,0 0-1 0,0 0-3 15,0 0-3-15,0 0-2 0,0 0 0 0,5 4 0 0,2-4 1 0,-7 0-2 16,6 3 1-16,0-3-1 0,2 0 2 0,-1 6 3 0,-2-6 6 15,9 5 5-15,-1-1 4 0,-8 2 8 0,9 0 6 0,-1-3 4 0,0 9 2 0,-5-9 2 0,2 3-1 16,4-2 2-16,-7 5 1 0,-1-4-1 0,1 5 1 0,0-4-1 0,0 3-3 0,-2-3-4 16,2-2 0-16,-7 5-2 0,0-4-2 0,0 5-4 0,0 1 4 15,0-7-1-15,0 5 1 0,0-3 1 0,-7 3 0 0,2-3 1 0,-2 3-1 0,0 0-1 16,0-3 1-16,-6 4-1 0,7-5-2 0,-7-1-6 0,0 5-6 0,7-3-13 16,-9-1-14-16,4-1-21 0,-2 2-25 0,0 0-25 0,-1-6-29 0,2 3-35 15,-2 3-36-15,1-6-45 0,8 4-45 0,-16-4-96 0,8 0-113 0,-1 5-56 16,2-5-27-16,1 0 6 0,-5 0 22 0,4 0 34 0,0 0 35 0,-3 0 45 0,3 0 44 15,0 0 50-15,-4-5 52 0,5 5 55 0,-1 0 61 0,3-4 84 0,-3-2 88 0</inkml:trace>
  <inkml:trace contextRef="#ctx0" brushRef="#br0" timeOffset="58970.73">22860 2081 0 0,'0'-5'39'0,"0"1"41"0,0 0 30 0,0-1 32 0,0-1 38 0,0 2 33 0,-8-2 31 0,8 1 24 0,0 1 23 0,-5-2 24 0,5 1 21 0,0 1-17 0,-7-1-36 0,7 5-20 0,-7-4-9 0,7-2-9 0,0 3-11 0,-5 3-19 0,5-6-22 0,0 0-17 0,-7 6-14 0,7 0-11 0,0-4-9 0,0 4-11 0,0 0-10 0,0 0-13 16,0 0-16-16,0 0-14 0,0 0-15 0,0 0-17 0,0 0-18 0,0 0-14 15,0 0-18-15,0 0-10 0,0 0-8 0,0 0-1 0,0 0-2 0,0 4 4 0,0 2 2 16,0 0 4-16,0-3 2 0,0 7 4 0,0-5 4 0,7 10 2 0,-7-6 5 16,0 7 4-16,0-3 3 0,0 2 4 0,0-1 2 0,0 2-2 0,0 2 0 15,0 3-4-15,0-2-2 16,0 1-1-16,0-1 0 0,0 0-1 0,0 1-1 0,-7 1 2 0,7-2-2 16,0-1 2-16,0-2-1 0,0-1-9 0,0-1-11 0,7 2-21 0,-7-7-24 0,0 0-27 0,0 6-29 0,0-11-40 0,5 8-44 0,-5-9-54 15,0 8-51-15,0-7-61 16,7-4-56-16,-7 0-21 0,0 6-2 0,0-6 17 0,7-6 24 0,-7 6 33 0,5-4 38 0,-5-1 40 0,0-4 41 0,0-3 48 0,8 3 49 15,-8-1 51-15,0-4 65 0</inkml:trace>
  <inkml:trace contextRef="#ctx0" brushRef="#br0" timeOffset="59476.07">22840 1911 82 0,'0'-4'147'0,"0"-2"36"0,7 0 30 0,-7 3 26 0,5-3 24 0,-5 6 26 0,8-5 26 15,-3 1 23-15,-5-2 25 0,14 6 21 16,-9-5 21-16,3 1-65 0,5 4-113 0,-5-6-54 0,2 6-22 0,4-3-12 0,6 3-6 0,-6-6-5 0,-2 6-6 15,8 0-8-15,-8-4-10 0,7 4-8 0,2 0-10 0,-2 0-9 0,1 0-8 0,0 0-7 16,5 0-8-16,1 0-7 0,1 0-7 0,-1-5-6 0,1 5-4 0,4 0-4 16,1 0-6-16,2 0-1 0,-2 0-6 0,1 0 0 0,-1 0-1 0,0-6-2 0,2 6 4 31,-2 0-3-31,-1 0 0 0,3 0 0 0,-2 0-2 0,3 0 1 0,-12 0-3 16,11 6 1-16,-8-6 0 0,1 0-2 0,-8 5-3 0,7-1 0 0,-8-4-3 15,3 6-2-15,-3-3-2 0,-4-3-1 0,4 6 0 0,-2-2 3 0,-11 1 2 16,1 1 3-16,7-2 2 0,-13 1 2 0,8 1 2 0,-8-3 1 0,5 3 2 0,-5 0 1 15,0 3 4-15,0-5 0 0,-5 1-2 0,5 5 3 0,0-4 0 0,-8 3 0 16,8 1-3-16,-5-1-2 0,5 6-2 0,-8-6-3 0,2 6-1 0,6 0 1 16,-5 0-2-16,-2 0-3 0,-2 4 0 0,4 0-2 0,-2 2-1 0,7-3 1 15,-6 6-1-15,1 1 0 0,-4-1 0 0,9 2 1 0,-7-3 1 0,7 7-1 16,-5-6 0-16,5 1 0 0,0-1-1 0,0 1 1 0,0-1-1 0,0 0 2 0,0-3 2 16,0 3 4-16,0-5-1 0,0-4 0 0,5 3-1 0,-5 3 0 0,0-7 1 15,7 6-1-15,-7-5 2 0,0 0-2 0,9-2 1 0,-9-1-1 0,0-3 1 0,5 0 1 16,-5 1-4-16,0-5 1 0,0-1-2 0,0 1-1 0,0-5 2 0,0 0-2 15,0 0 4-15,0 0 4 0,0 6 3 0,0-6 3 0,0 4 2 0,0-4 1 16,-5 0 3-16,-4 0-1 0,9 0 2 0,-12 0-1 0,6 0 0 0,-7 0-1 16,5 0-1-16,-10 0-1 0,4-4-3 0,-6 4-3 0,1-6-3 0,0 6-3 0,-1-5-2 15,-6 1-1-15,7 4-3 0,-8-5-1 0,1 1-1 0,1-2 0 16,-2 2 2-16,-5-1-2 0,6-1-3 0,-8 6-3 0,10-3-12 0,-8-3-8 0,5 0-9 0,-6 6-12 16,6-4-9-16,-4-1-13 0,4 5-13 0,1-4-17 0,-1 4-17 0,2 0-20 15,-1-5-19-15,6 5-15 0,0 0-13 0,-4 0-8 0,3 0-9 0,8 0-11 16,-6 0-12-16,6 0-24 0,0 5-27 0,0-5-37 0,8 4-34 0,-4-4-18 0,-3 0-2 15,6 5 13-15,6-5 22 0,-8 4 24 0,8-4 24 0,0 0 26 0,0 0 30 16,0 6 30-16,0-6 30 0,0 0 41 0,0 0 43 0</inkml:trace>
  <inkml:trace contextRef="#ctx0" brushRef="#br0" timeOffset="59870.91">23445 2243 0 0,'8'-6'2'16,"-3"-2"107"-16,3 3 63 0,-3-4 43 0,2-3 36 0,-7 3 31 0,7 3 33 0,-7-3 31 0,0 0 32 0,0 5 32 0,0-2 31 0,0-4 27 0,0 5 30 0,0-1-75 0,0 3-129 0,0 3-64 15,0-6-27-15,0 2-17 0,-7-1-14 0,7 1-12 0,0 4-16 0,-7-5-17 0,7-2-20 0,-5 4-19 0,-3-3-17 0,3 6-17 0,-3-5-15 0,2 1-11 0,1 4-12 0,-2 0-10 16,-7-6-8-16,8 6-6 0,-6 0-5 0,-4 0-3 0,11 0-1 0,-8 0-2 0,-1 0-1 15,2 6-2-15,0-2 3 0,-3-4-2 0,2 5 3 0,7 1-3 0,-7 4 2 16,0-5 0-16,7 4 3 0,-6 1-1 0,-4-1 4 0,11 0-2 0,-1 3 1 0,-7-3 0 16,5 4 2-16,3-2 0 0,-2 5 3 0,1-7-2 0,6 4-1 0,-6-2 2 15,-2 4-1-15,8-5 1 0,0-1 0 0,0 0 2 0,-7 6-2 0,7-6 2 0,0 3 0 16,7-3 4-16,-7 1-1 0,0-1 1 0,8 0 2 0,-2 3 2 0,0-3 3 16,1 0 1-16,6-5 1 0,0 7 1 0,-2-2 0 0,5-2 0 0,2-4 0 15,3 3 0-15,-2-1 0 0,1-1-1 0,-1 2 2 0,7-2-6 0,-8-4-8 16,9 0-16-16,-1 0-20 0,-7 0-25 0,8 0-27 0,-2 0-28 0,-6 0-31 0,8 0-47 15,-6 0-57-15,-3 0-71 0,3 0-71 0,-8 0-42 0,6 0-25 0,-14 0 2 16,11 5 15-16,-11-5 27 0,0 4 33 0,3-4 40 0,-8 0 38 0,0 0 42 0,0 0 43 16,-8 5 56-16,8 1 56 0</inkml:trace>
  <inkml:trace contextRef="#ctx0" brushRef="#br0" timeOffset="60486.38">23361 3411 0 0,'7'-6'6'0,"-7"2"116"0,0-1 64 0,0 1 48 0,0-2 40 0,0 0 38 0,0 3 34 0,0-3 32 15,0 6 32-15,0-5 28 0,0 1 26 0,0 4 22 0,0-6 21 0,0 6-88 0,0 0-150 0,0 0-77 0,0 0-38 0,0 0-27 0,0 0-24 0,0 0-18 0,0 0-16 0,0 0-11 0,0 0-5 0,0 0-10 0,0 6-10 16,0 3-4-16,0-3-1 0,0 3 0 0,6 1 5 0,-6 5 2 0,0-1 1 16,0 2 3-16,0-3 2 0,0 2 0 0,0 5 1 0,0-7-8 0,0 8-6 0,0 3-5 15,0-4-1 1,0 0-4-16,0 4-2 0,0-5-5 0,0 5-5 0,0-3 0 0,0 2-1 0,0-3-1 0,0 4 1 0,0-5-3 0,0 6-2 0,5-5-1 16,-5-1 1-16,0 2 0 0,7-3 0 0,-7 3-5 0,9-8-7 0,-9 7-10 15,5-4-14-15,-5-3-19 16,7-4-18-16,-7 6-24 0,6-3-28 0,-1-3-30 0,-5-4-27 0,9 3-51 0,-9-2-59 0,0-1-81 0,7-5-90 0,-7 0-31 0,0 0-3 15,0 0 15-15,5-5 25 0,-5-1 31 0,0 2 35 0,6-5 39 0,-6 0 42 16,0-7 44-16,0 2 44 0,-6-1 58 0,6-1 62 16</inkml:trace>
  <inkml:trace contextRef="#ctx0" brushRef="#br0" timeOffset="61023.73">23316 3415 0 0,'0'0'17'0,"-8"-4"129"0,3 4 67 0,5-6 44 0,0 2 27 0,-8-1 22 0,8 1 20 16,0-2 22-16,8-3 24 0,-8 3 26 0,5-3 27 0,3 3 24 15,-1 3 25-15,-2-3-90 0,2 0-161 0,0 3-72 0,-2-3-28 0,9 2-8 0,-7-2 8 0,4 6 6 32,5-5 10-32,-11 1-4 0,8 4-7 0,1-5-8 0,4 5-9 0,-5-4-8 15,0 4-9-15,6-6-7 0,1 6-7 0,-6-5-8 0,6 5-7 0,-1 0-7 16,0-4-9-16,8 4-7 0,-7 0-6 0,-1-6-5 0,7 6-5 0,0-3-5 0,0 3-4 16,0 0-5-16,1-7-4 0,-3 7-4 0,10 0-6 0,-8 0-1 0,6-5-2 15,-5 5 0-15,4 0 2 0,-4 0-2 0,-2 0 0 0,2 0 2 0,-1 0-2 0,-5 0 1 16,3 0 0-16,-4 5 0 0,-8-5-1 0,8 0 3 0,-6 7-3 0,-1-7 1 15,-8 0-1-15,3 3 2 0,-2-3-2 0,1 6 1 0,-1-6 1 0,-6 4 2 16,7 1 0-16,-7 1 2 0,0-2 0 0,6 1 2 0,-6-1 1 0,0 1 2 16,0 1 0-16,0 4 1 0,0-7 1 0,0 9 1 0,-6-3-2 0,6 0 0 15,0-3 1-15,0 3-3 0,-7 6 0 0,7-5 1 0,0-1 1 0,-6 6 2 0,6-6 1 16,-7 7 0-16,7-2-2 0,-6 5-1 0,6-4-2 0,-8 0 2 0,8 4 0 16,-5 2 1-16,5-3 2 0,-8 1 1 0,8 2 2 0,-5-3-2 0,5 3-2 0,-7 3-3 15,7 1-3-15,-7-6-2 0,7 5 3 0,-5 1 1 0,5-5 0 0,0 5-2 16,0-1 1-16,0-6-1 0,0 3-2 0,0 2 0 0,0-2-2 0,5-3 0 15,-5-3 2-15,7 6 1 0,-7-7 1 0,7 0-1 0,-7 0 2 0,0-4-3 16,5 1 3-16,-5-1-1 0,0-6-1 0,0 5 1 0,8-4-1 0,-8-5 2 16,0 0 1-16,0 6 0 0,0-6 1 0,0 0 0 0,0 0 4 0,0 0 4 15,0 0 1-15,0 0 6 0,0 4 2 0,-8-4 1 0,8 0 0 0,-5 0-1 16,5 0 3-16,-7 0-3 0,-5 0 1 0,5 0-3 0,-7 0-3 0,8-4-1 0,-14 4-3 16,7-6-4-16,2 1-6 0,-10 5-3 0,3-4-2 0,-9-1-2 0,6 1-4 15,-10-2-7-15,4 2-5 0,1-1-6 0,-8 5-4 0,2-6-2 0,8 3-3 0,-10-4-3 16,2 7-8-16,-1 0-9 0,1 0-7 0,-2 0-11 0,10 0-7 0,-10 0-10 15,7 0-8-15,3 0-4 0,-2 7-4 0,6-7-8 0,-7 3-8 0,9 3-11 0,-1-6-14 16,-2 5-12-16,3-1-11 0,-3 2-14 0,8-2-13 0,-1 1-36 0,2-1-40 16,0 1-51-16,-3 1-53 0,10-2-33 0,-3 2-22 0,2-6 3 0,1 5 17 15,5-5 21-15,0 0 29 0,0 0 30 0,0 0 33 0,0 0 36 0,0 0 39 0,5 0 48 16,1-5 54-16,2-1 57 0,-3 2 63 0</inkml:trace>
  <inkml:trace contextRef="#ctx0" brushRef="#br0" timeOffset="61355.07">23595 3542 0 0,'0'-4'1'0,"7"4"100"0,-7-6 72 0,0 1 51 0,0 1 43 0,0-1 39 0,7 1 39 0,-7-2 33 0,0 0 33 15,0 3 30-15,0-3 27 0,0 2 28 0,0 4 28 0,0-5-68 0,0-1-122 0,0 6-67 0,0 0-34 0,0 0-27 0,0 0-21 0,0-4-20 0,0 4-22 0,0 0-18 0,0 0-18 0,0 0-15 0,0 0-16 0,0 0-20 0,0 0-16 16,0 0-18-16,0 0-18 0,0 0-8 0,0 0-6 0,0 0-3 0,0 4-2 16,7 2 0-16,-7 3 3 0,0-3 3 0,0 3 0 0,5 6 4 0,-5-6 4 15,0 6 6-15,8 1 6 0,-8-3 4 0,5 2 5 0,-5-1-3 0,0 2-2 0,6-2-4 16,-6 0-2-16,8 0-2 0,-8 2 0 0,5-1-1 0,-5 0 0 0,7 0 0 16,-7-2 3-16,9 2-5 0,-9-6-7 0,5 7-12 0,-5-2-17 0,5-4-20 0,3 4-23 15,-8-4-30-15,5 1-29 0,-5-1-31 0,8-7-34 0,-8 7-46 0,6-5-52 16,-6 1-56-16,0-3-58 0,7 4-50 0,-7-7-44 0,0 0-4 0,0 0 19 0,0 0 28 15,0 0 35-15,6-7 41 0,-6 4 41 0,0-3 46 0,0 1 45 0,0-5 50 16,-6 7 54-16,6-7 54 0,0-1 69 0</inkml:trace>
  <inkml:trace contextRef="#ctx0" brushRef="#br0" timeOffset="61638.78">23629 3572 67 0,'0'-5'148'0,"-8"-5"51"0,8 4 41 16,-5 2 40-16,5-5 38 0,0 3 35 0,-7 1 34 0,7 1 29 0,-7-1 29 15,7 5 27-15,0 0 26 0,0 0-52 0,0 0-101 0,0 0-64 0,0-4-43 16,0 4-27-16,7-6-19 0,-7 6-21 0,0-6-19 0,7 6-15 0,-7-3-16 15,5 3-11-15,3 0-11 0,-3-6-9 0,1 6-10 0,2-4-6 0,-3 4-8 16,11 0-8-16,-11 0-6 0,0 0-5 0,8 0-5 0,1 0-3 0,-7 0-4 0,6 4-4 16,1-4-2-16,-2 6-3 0,0-3 0 0,3 3-4 15,-4 0-2-15,2-2-7 0,2 5 0 0,4 2-5 0,-6-7-3 0,0 5-4 0,-2 3-1 0,5 1-1 16,-5-2-2-16,1 2 2 0,4-2-2 0,-11 4 2 0,1-2-1 0,2-3 0 16,-3 4 2-16,3 2 2 0,-8-1 0 0,0 0 4 0,0-6 1 0,0 6 0 0,-8 0 2 15,3-2 1-15,-3 3 0 0,2-7-1 0,1 6 1 0,-11-1 0 0,4 2-1 16,1-7-1-16,2 6-5 0,-9 0-3 0,5-5-6 0,0-1-12 0,-6 6-9 0,4-6-16 15,2 0-15-15,-6 3-20 0,6-3-20 0,0 1-29 0,0-7-31 0,-6 8-33 16,6-1-37-16,0-4-56 0,0-3-62 0,-8 3-85 0,8-1-88 0,-6-1-31 16,0 0 3-16,-1 2 16 0,6-1 29 0,-10-1 34 0,4 1 39 0,1-5 43 0,-1 7 46 15,-7-7 51-15,8 3 51 0,-7 3 62 0,8-6 68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F1BCE2-36E5-47A7-8F4E-1FA9B6AE3D63}" type="datetimeFigureOut">
              <a:rPr lang="en-IN" smtClean="0"/>
              <a:t>03-12-2025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2C1A84-9D9C-41C6-BB35-F6A842DCE3C2}" type="slidenum">
              <a:rPr lang="en-IN" smtClean="0"/>
              <a:t>‹#›</a:t>
            </a:fld>
            <a:endParaRPr lang="en-IN"/>
          </a:p>
        </p:txBody>
      </p:sp>
    </p:spTree>
    <p:extLst>
      <p:ext uri="{BB962C8B-B14F-4D97-AF65-F5344CB8AC3E}">
        <p14:creationId xmlns:p14="http://schemas.microsoft.com/office/powerpoint/2010/main" val="1474379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LTPro"/>
              </a:rPr>
              <a:t>Slotted ALOHA would appear to have many advantages. Unlike channel partitioning, slotted ALOHA allows a node to transmit continuously at the full rate, </a:t>
            </a:r>
            <a:r>
              <a:rPr lang="en-US" sz="1800" i="1" dirty="0">
                <a:effectLst/>
                <a:latin typeface="TimesLTPro"/>
              </a:rPr>
              <a:t>R</a:t>
            </a:r>
            <a:r>
              <a:rPr lang="en-US" sz="1800" dirty="0">
                <a:effectLst/>
                <a:latin typeface="TimesLTPro"/>
              </a:rPr>
              <a:t>, when that node is the only active node. (A node is said to be active if it has frames to send.) Slotted ALOHA is also highly decentralized, because each node detects collisions and independently decides when to retransmit. (Slotted ALOHA does, however, require the slots to be synchronized in the nodes; shortly we’ll discuss an unslotted version of the ALOHA protocol, as well as CSMA protocols, none of which require such synchronization.) Slotted ALOHA is also an extremely simple protocol. </a:t>
            </a:r>
            <a:endParaRPr lang="en-US" dirty="0">
              <a:effectLst/>
            </a:endParaRPr>
          </a:p>
          <a:p>
            <a:endParaRPr lang="en-US" dirty="0"/>
          </a:p>
        </p:txBody>
      </p:sp>
      <p:sp>
        <p:nvSpPr>
          <p:cNvPr id="5" name="Slide Number Placeholder 4">
            <a:extLst>
              <a:ext uri="{FF2B5EF4-FFF2-40B4-BE49-F238E27FC236}">
                <a16:creationId xmlns:a16="http://schemas.microsoft.com/office/drawing/2014/main" id="{709EC5DF-F0CC-C834-6B07-E180915D3BE1}"/>
              </a:ext>
            </a:extLst>
          </p:cNvPr>
          <p:cNvSpPr>
            <a:spLocks noGrp="1"/>
          </p:cNvSpPr>
          <p:nvPr>
            <p:ph type="sldNum" sz="quarter" idx="5"/>
          </p:nvPr>
        </p:nvSpPr>
        <p:spPr/>
        <p:txBody>
          <a:bodyPr/>
          <a:lstStyle/>
          <a:p>
            <a:fld id="{D16EA1AD-6EA3-1049-AB4E-FC15F4DC35F9}" type="slidenum">
              <a:rPr lang="en-US" smtClean="0"/>
              <a:t>4</a:t>
            </a:fld>
            <a:endParaRPr lang="en-US" dirty="0"/>
          </a:p>
        </p:txBody>
      </p:sp>
    </p:spTree>
    <p:extLst>
      <p:ext uri="{BB962C8B-B14F-4D97-AF65-F5344CB8AC3E}">
        <p14:creationId xmlns:p14="http://schemas.microsoft.com/office/powerpoint/2010/main" val="3238107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LTPro"/>
              </a:rPr>
              <a:t>Suppose there are </a:t>
            </a:r>
            <a:r>
              <a:rPr lang="en-US" sz="1800" i="1" dirty="0">
                <a:effectLst/>
                <a:latin typeface="TimesLTPro"/>
              </a:rPr>
              <a:t>N </a:t>
            </a:r>
            <a:r>
              <a:rPr lang="en-US" sz="1800" dirty="0">
                <a:effectLst/>
                <a:latin typeface="TimesLTPro"/>
              </a:rPr>
              <a:t>nodes. Then the probability that a given slot is a successful slot is the probability that one of the nodes transmits and that the remaining </a:t>
            </a:r>
            <a:r>
              <a:rPr lang="en-US" sz="1800" i="1" dirty="0">
                <a:effectLst/>
                <a:latin typeface="TimesLTPro"/>
              </a:rPr>
              <a:t>N </a:t>
            </a:r>
            <a:r>
              <a:rPr lang="en-US" sz="1800" dirty="0">
                <a:effectLst/>
                <a:latin typeface="PearsonMATHPRO02"/>
              </a:rPr>
              <a:t>- </a:t>
            </a:r>
            <a:r>
              <a:rPr lang="en-US" sz="1800" dirty="0">
                <a:effectLst/>
                <a:latin typeface="TimesLTPro"/>
              </a:rPr>
              <a:t>1 nodes do not transmit. The probability that a given node transmits is </a:t>
            </a:r>
            <a:r>
              <a:rPr lang="en-US" sz="1800" i="1" dirty="0">
                <a:effectLst/>
                <a:latin typeface="TimesLTPro"/>
              </a:rPr>
              <a:t>p; </a:t>
            </a:r>
            <a:r>
              <a:rPr lang="en-US" sz="1800" dirty="0">
                <a:effectLst/>
                <a:latin typeface="TimesLTPro"/>
              </a:rPr>
              <a:t>the probability that the remaining nodes do not transmit is (1 </a:t>
            </a:r>
            <a:r>
              <a:rPr lang="en-US" sz="1800" dirty="0">
                <a:effectLst/>
                <a:latin typeface="PearsonMATHPRO02"/>
              </a:rPr>
              <a:t>- </a:t>
            </a:r>
            <a:r>
              <a:rPr lang="en-US" sz="1800" i="1" dirty="0">
                <a:effectLst/>
                <a:latin typeface="TimesLTPro"/>
              </a:rPr>
              <a:t>p</a:t>
            </a:r>
            <a:r>
              <a:rPr lang="en-US" sz="1800" dirty="0">
                <a:effectLst/>
                <a:latin typeface="TimesLTPro"/>
              </a:rPr>
              <a:t>)</a:t>
            </a:r>
            <a:r>
              <a:rPr lang="en-US" sz="1800" i="1" dirty="0">
                <a:effectLst/>
                <a:latin typeface="TimesLTPro"/>
              </a:rPr>
              <a:t>N</a:t>
            </a:r>
            <a:r>
              <a:rPr lang="en-US" sz="1800" dirty="0">
                <a:effectLst/>
                <a:latin typeface="PearsonMATHPRO02"/>
              </a:rPr>
              <a:t>-</a:t>
            </a:r>
            <a:r>
              <a:rPr lang="en-US" sz="1800" dirty="0">
                <a:effectLst/>
                <a:latin typeface="TimesLTPro"/>
              </a:rPr>
              <a:t>1. Therefore, the probability a given node has a success is </a:t>
            </a:r>
            <a:r>
              <a:rPr lang="en-US" sz="1800" i="1" dirty="0">
                <a:effectLst/>
                <a:latin typeface="TimesLTPro"/>
              </a:rPr>
              <a:t>p</a:t>
            </a:r>
            <a:r>
              <a:rPr lang="en-US" sz="1800" dirty="0">
                <a:effectLst/>
                <a:latin typeface="TimesLTPro"/>
              </a:rPr>
              <a:t>(1 </a:t>
            </a:r>
            <a:r>
              <a:rPr lang="en-US" sz="1800" dirty="0">
                <a:effectLst/>
                <a:latin typeface="PearsonMATHPRO02"/>
              </a:rPr>
              <a:t>- </a:t>
            </a:r>
            <a:r>
              <a:rPr lang="en-US" sz="1800" i="1" dirty="0">
                <a:effectLst/>
                <a:latin typeface="TimesLTPro"/>
              </a:rPr>
              <a:t>p</a:t>
            </a:r>
            <a:r>
              <a:rPr lang="en-US" sz="1800" dirty="0">
                <a:effectLst/>
                <a:latin typeface="TimesLTPro"/>
              </a:rPr>
              <a:t>)</a:t>
            </a:r>
            <a:r>
              <a:rPr lang="en-US" sz="1800" i="1" dirty="0">
                <a:effectLst/>
                <a:latin typeface="TimesLTPro"/>
              </a:rPr>
              <a:t>N</a:t>
            </a:r>
            <a:r>
              <a:rPr lang="en-US" sz="1800" dirty="0">
                <a:effectLst/>
                <a:latin typeface="PearsonMATHPRO02"/>
              </a:rPr>
              <a:t>-</a:t>
            </a:r>
            <a:r>
              <a:rPr lang="en-US" sz="1800" dirty="0">
                <a:effectLst/>
                <a:latin typeface="TimesLTPro"/>
              </a:rPr>
              <a:t>1. Because there are </a:t>
            </a:r>
            <a:r>
              <a:rPr lang="en-US" sz="1800" i="1" dirty="0">
                <a:effectLst/>
                <a:latin typeface="TimesLTPro"/>
              </a:rPr>
              <a:t>N </a:t>
            </a:r>
            <a:r>
              <a:rPr lang="en-US" sz="1800" dirty="0">
                <a:effectLst/>
                <a:latin typeface="TimesLTPro"/>
              </a:rPr>
              <a:t>nodes, the probability that any one of the </a:t>
            </a:r>
            <a:r>
              <a:rPr lang="en-US" sz="1800" i="1" dirty="0">
                <a:effectLst/>
                <a:latin typeface="TimesLTPro"/>
              </a:rPr>
              <a:t>N </a:t>
            </a:r>
            <a:r>
              <a:rPr lang="en-US" sz="1800" dirty="0">
                <a:effectLst/>
                <a:latin typeface="TimesLTPro"/>
              </a:rPr>
              <a:t>nodes has a success is </a:t>
            </a:r>
            <a:r>
              <a:rPr lang="en-US" sz="1800" i="1" dirty="0">
                <a:effectLst/>
                <a:latin typeface="TimesLTPro"/>
              </a:rPr>
              <a:t>Np</a:t>
            </a:r>
            <a:r>
              <a:rPr lang="en-US" sz="1800" dirty="0">
                <a:effectLst/>
                <a:latin typeface="TimesLTPro"/>
              </a:rPr>
              <a:t>(1 </a:t>
            </a:r>
            <a:r>
              <a:rPr lang="en-US" sz="1800" dirty="0">
                <a:effectLst/>
                <a:latin typeface="PearsonMATHPRO02"/>
              </a:rPr>
              <a:t>- </a:t>
            </a:r>
            <a:r>
              <a:rPr lang="en-US" sz="1800" i="1" dirty="0">
                <a:effectLst/>
                <a:latin typeface="TimesLTPro"/>
              </a:rPr>
              <a:t>p</a:t>
            </a:r>
            <a:r>
              <a:rPr lang="en-US" sz="1800" dirty="0">
                <a:effectLst/>
                <a:latin typeface="TimesLTPro"/>
              </a:rPr>
              <a:t>)</a:t>
            </a:r>
            <a:r>
              <a:rPr lang="en-US" sz="1800" i="1" dirty="0">
                <a:effectLst/>
                <a:latin typeface="TimesLTPro"/>
              </a:rPr>
              <a:t>N </a:t>
            </a:r>
            <a:r>
              <a:rPr lang="en-US" sz="1800" dirty="0">
                <a:effectLst/>
                <a:latin typeface="PearsonMATHPRO02"/>
              </a:rPr>
              <a:t>- </a:t>
            </a:r>
            <a:r>
              <a:rPr lang="en-US" sz="1800" dirty="0">
                <a:effectLst/>
                <a:latin typeface="TimesLTPro"/>
              </a:rPr>
              <a:t>1. </a:t>
            </a:r>
            <a:endParaRPr lang="en-US" dirty="0">
              <a:effectLst/>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LTPro"/>
              </a:rPr>
              <a:t>only 37 percent of the slots do useful work. Thus, the effective transmission rate of the channel is not </a:t>
            </a:r>
            <a:r>
              <a:rPr lang="en-US" sz="1800" i="1" dirty="0">
                <a:effectLst/>
                <a:latin typeface="TimesLTPro"/>
              </a:rPr>
              <a:t>R </a:t>
            </a:r>
            <a:r>
              <a:rPr lang="en-US" sz="1800" dirty="0">
                <a:effectLst/>
                <a:latin typeface="TimesLTPro"/>
              </a:rPr>
              <a:t>bps but only 0.37 </a:t>
            </a:r>
            <a:r>
              <a:rPr lang="en-US" sz="1800" i="1" dirty="0">
                <a:effectLst/>
                <a:latin typeface="TimesLTPro"/>
              </a:rPr>
              <a:t>R </a:t>
            </a:r>
            <a:r>
              <a:rPr lang="en-US" sz="1800" dirty="0">
                <a:effectLst/>
                <a:latin typeface="TimesLTPro"/>
              </a:rPr>
              <a:t>bps! A similar analysis also shows that 37 percent of the slots go empty and 26 percent of slots have collisions. </a:t>
            </a:r>
            <a:endParaRPr lang="en-US" dirty="0">
              <a:effectLst/>
            </a:endParaRPr>
          </a:p>
          <a:p>
            <a:endParaRPr lang="en-US" dirty="0"/>
          </a:p>
        </p:txBody>
      </p:sp>
      <p:sp>
        <p:nvSpPr>
          <p:cNvPr id="5" name="Slide Number Placeholder 4">
            <a:extLst>
              <a:ext uri="{FF2B5EF4-FFF2-40B4-BE49-F238E27FC236}">
                <a16:creationId xmlns:a16="http://schemas.microsoft.com/office/drawing/2014/main" id="{202D2C55-661D-982A-5299-B89EF283E036}"/>
              </a:ext>
            </a:extLst>
          </p:cNvPr>
          <p:cNvSpPr>
            <a:spLocks noGrp="1"/>
          </p:cNvSpPr>
          <p:nvPr>
            <p:ph type="sldNum" sz="quarter" idx="5"/>
          </p:nvPr>
        </p:nvSpPr>
        <p:spPr/>
        <p:txBody>
          <a:bodyPr/>
          <a:lstStyle/>
          <a:p>
            <a:fld id="{D16EA1AD-6EA3-1049-AB4E-FC15F4DC35F9}" type="slidenum">
              <a:rPr lang="en-US" smtClean="0"/>
              <a:t>5</a:t>
            </a:fld>
            <a:endParaRPr lang="en-US" dirty="0"/>
          </a:p>
        </p:txBody>
      </p:sp>
    </p:spTree>
    <p:extLst>
      <p:ext uri="{BB962C8B-B14F-4D97-AF65-F5344CB8AC3E}">
        <p14:creationId xmlns:p14="http://schemas.microsoft.com/office/powerpoint/2010/main" val="3146259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a:extLst>
              <a:ext uri="{FF2B5EF4-FFF2-40B4-BE49-F238E27FC236}">
                <a16:creationId xmlns:a16="http://schemas.microsoft.com/office/drawing/2014/main" id="{36C16442-E9FE-EDD9-BAE9-BC29924C1351}"/>
              </a:ext>
            </a:extLst>
          </p:cNvPr>
          <p:cNvSpPr>
            <a:spLocks noGrp="1"/>
          </p:cNvSpPr>
          <p:nvPr>
            <p:ph type="sldNum" sz="quarter" idx="5"/>
          </p:nvPr>
        </p:nvSpPr>
        <p:spPr/>
        <p:txBody>
          <a:bodyPr/>
          <a:lstStyle/>
          <a:p>
            <a:fld id="{D16EA1AD-6EA3-1049-AB4E-FC15F4DC35F9}" type="slidenum">
              <a:rPr lang="en-US" smtClean="0"/>
              <a:t>6</a:t>
            </a:fld>
            <a:endParaRPr lang="en-US" dirty="0"/>
          </a:p>
        </p:txBody>
      </p:sp>
    </p:spTree>
    <p:extLst>
      <p:ext uri="{BB962C8B-B14F-4D97-AF65-F5344CB8AC3E}">
        <p14:creationId xmlns:p14="http://schemas.microsoft.com/office/powerpoint/2010/main" val="2412802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1EEAC-CFEF-9647-876F-EABC6B8338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2494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1EEAC-CFEF-9647-876F-EABC6B8338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090438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1EEAC-CFEF-9647-876F-EABC6B8338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6884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1EEAC-CFEF-9647-876F-EABC6B8338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656632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1EEAC-CFEF-9647-876F-EABC6B8338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827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2686D-C583-DC4F-7C23-D322E1BCFC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A67CA681-7231-F114-817D-FBDDD0DB70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53D8CA7D-D6AE-61FB-F1F6-D1C670331263}"/>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5" name="Footer Placeholder 4">
            <a:extLst>
              <a:ext uri="{FF2B5EF4-FFF2-40B4-BE49-F238E27FC236}">
                <a16:creationId xmlns:a16="http://schemas.microsoft.com/office/drawing/2014/main" id="{D083896E-CEA4-9093-F438-2FDB351AA10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80B0FCE-D308-0D09-511A-EADBE1DFB52A}"/>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3547852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37EF1-B463-52D0-07C1-B9631AD091BC}"/>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6C71638-CFD5-5F84-2210-6885101A77E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E480C67-D6F2-DF92-A002-56C766EE746E}"/>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5" name="Footer Placeholder 4">
            <a:extLst>
              <a:ext uri="{FF2B5EF4-FFF2-40B4-BE49-F238E27FC236}">
                <a16:creationId xmlns:a16="http://schemas.microsoft.com/office/drawing/2014/main" id="{8E776A30-7D4F-B7C9-27CD-ECCA6F4127B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E4080BE-B5C5-EFE6-50F4-F9C3C6555940}"/>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1407839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E889BC-8A7D-2A83-FAE3-B5089717CC9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A0387BC-29F4-8976-89F5-0371B78F03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4C9B1BE-09E3-EBBE-E471-5EF389605020}"/>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5" name="Footer Placeholder 4">
            <a:extLst>
              <a:ext uri="{FF2B5EF4-FFF2-40B4-BE49-F238E27FC236}">
                <a16:creationId xmlns:a16="http://schemas.microsoft.com/office/drawing/2014/main" id="{93C2DD57-9551-1AF4-273C-5DC39170C74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7458232-5261-7A0B-733E-8A3205987784}"/>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2110630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0D165-C442-9E12-9B2C-5C6860D12D4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2881D3E-281B-4E2B-5515-884B36AF46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3444ADA-65F7-BCAE-99DE-6E03A51ED3BF}"/>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5" name="Footer Placeholder 4">
            <a:extLst>
              <a:ext uri="{FF2B5EF4-FFF2-40B4-BE49-F238E27FC236}">
                <a16:creationId xmlns:a16="http://schemas.microsoft.com/office/drawing/2014/main" id="{69E3A036-2D80-31BF-C628-51E03D1C18A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68B4C19-AB10-63D9-29FF-13B72FE0E6D5}"/>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3830630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D53F1-5007-2C07-ABA8-70382E0F49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E56A7E3B-9C5D-A629-AE09-D2CC08018A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F7ACCB-4542-FC46-6FDE-53606A31C393}"/>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5" name="Footer Placeholder 4">
            <a:extLst>
              <a:ext uri="{FF2B5EF4-FFF2-40B4-BE49-F238E27FC236}">
                <a16:creationId xmlns:a16="http://schemas.microsoft.com/office/drawing/2014/main" id="{485836C8-F04A-2FFB-2422-61885A81771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90126B5-B99E-5809-CC1D-18B3BE4FB2B5}"/>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696135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0AFDB-6AC1-C48B-B264-F46F61F9A60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808C043-A437-3D88-E072-DCA8773B449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D5A11FAC-7461-A22E-D4E7-FEE10423696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91E71A9-A9DF-95FF-C381-A49982E26D81}"/>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6" name="Footer Placeholder 5">
            <a:extLst>
              <a:ext uri="{FF2B5EF4-FFF2-40B4-BE49-F238E27FC236}">
                <a16:creationId xmlns:a16="http://schemas.microsoft.com/office/drawing/2014/main" id="{4425F74E-6FC6-9C80-5F6B-EACF33C4BB4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05AA1AA-344D-44CB-5157-6EAFB969A161}"/>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1721159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18D88-B187-8A8C-C298-3E99C53A5690}"/>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F96A1C0-468F-D9E4-31B1-D11F2F5CAD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7894E60-E3B8-D420-9A63-5BB7BF8115A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61D476D-3BEA-81CE-19DB-AA549A5013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C28F29E-1B15-07DB-9128-95B358C712F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8A1DFAB-DAB2-1A45-F8D3-2FADCCC09190}"/>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8" name="Footer Placeholder 7">
            <a:extLst>
              <a:ext uri="{FF2B5EF4-FFF2-40B4-BE49-F238E27FC236}">
                <a16:creationId xmlns:a16="http://schemas.microsoft.com/office/drawing/2014/main" id="{AA07FC76-337E-8D8B-F6DD-24F85C08EA0F}"/>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DE42D106-96AB-D222-E02B-07AC36EC59A2}"/>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3445298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9A636-3B7C-E053-EBDE-7E90EF45AC60}"/>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6DD1334-562E-AF5A-FCAF-D4EE7852462F}"/>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4" name="Footer Placeholder 3">
            <a:extLst>
              <a:ext uri="{FF2B5EF4-FFF2-40B4-BE49-F238E27FC236}">
                <a16:creationId xmlns:a16="http://schemas.microsoft.com/office/drawing/2014/main" id="{FA65BAFE-2636-0F9E-5CD2-9437129DD84A}"/>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8B229DFF-6E86-918C-B75C-AC7E061E1329}"/>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1377361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78059C-2FD2-7087-BD5C-8555F627E2BE}"/>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3" name="Footer Placeholder 2">
            <a:extLst>
              <a:ext uri="{FF2B5EF4-FFF2-40B4-BE49-F238E27FC236}">
                <a16:creationId xmlns:a16="http://schemas.microsoft.com/office/drawing/2014/main" id="{C86A443F-DA61-C8F5-F3CB-668DBD8EEF83}"/>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0AA0E713-4A18-DD0E-0B6B-59AE58779AD3}"/>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647124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DF54D-4C5A-0BD1-EDCE-8E590D8302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8988A047-0822-22EE-FCDC-58ED6C6A2E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5D06EFE2-669F-03EF-8F79-0E9862CF5D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080355-4457-505E-76D7-BA5A50661280}"/>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6" name="Footer Placeholder 5">
            <a:extLst>
              <a:ext uri="{FF2B5EF4-FFF2-40B4-BE49-F238E27FC236}">
                <a16:creationId xmlns:a16="http://schemas.microsoft.com/office/drawing/2014/main" id="{E85E923B-771D-F5F7-A9A1-A3A43BB498C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E17A50D-14A8-3419-4D0B-FA919FED9551}"/>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2809516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35542-A45E-F590-9994-380A5DF11C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08FC8DDA-1C8A-628A-1EB5-0E7954758A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56F1D043-7180-4EF8-088D-D51ABD2B96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FEA4AA-2E5D-F812-879A-05577D25E781}"/>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6" name="Footer Placeholder 5">
            <a:extLst>
              <a:ext uri="{FF2B5EF4-FFF2-40B4-BE49-F238E27FC236}">
                <a16:creationId xmlns:a16="http://schemas.microsoft.com/office/drawing/2014/main" id="{BF6E05EA-BFD1-E763-8254-9F5A1A2E355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CF80B93-6F7F-34FF-AD89-85BE8464CC80}"/>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1165385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32D8D7-1C7A-DCC7-B0BF-0E3C705364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71B31B1-3AC2-1F44-1FC9-4D44AB3081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4B5CD04-BE56-EA7A-BBC7-233F3691F4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6906C2-8FEB-4399-AA2D-96C62845D8BB}" type="datetimeFigureOut">
              <a:rPr lang="en-IN" smtClean="0"/>
              <a:t>03-12-2025</a:t>
            </a:fld>
            <a:endParaRPr lang="en-IN"/>
          </a:p>
        </p:txBody>
      </p:sp>
      <p:sp>
        <p:nvSpPr>
          <p:cNvPr id="5" name="Footer Placeholder 4">
            <a:extLst>
              <a:ext uri="{FF2B5EF4-FFF2-40B4-BE49-F238E27FC236}">
                <a16:creationId xmlns:a16="http://schemas.microsoft.com/office/drawing/2014/main" id="{2B78174F-353A-C8C1-D8AB-CF08D105A6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C9D99AF0-87DC-3552-F6F6-664978C75C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BF2B57-0CB3-46BA-8707-789D312DF5DB}" type="slidenum">
              <a:rPr lang="en-IN" smtClean="0"/>
              <a:t>‹#›</a:t>
            </a:fld>
            <a:endParaRPr lang="en-IN"/>
          </a:p>
        </p:txBody>
      </p:sp>
    </p:spTree>
    <p:extLst>
      <p:ext uri="{BB962C8B-B14F-4D97-AF65-F5344CB8AC3E}">
        <p14:creationId xmlns:p14="http://schemas.microsoft.com/office/powerpoint/2010/main" val="4200022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ustomXml" Target="../ink/ink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ustomXml" Target="../ink/ink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8.png"/><Relationship Id="rId4" Type="http://schemas.openxmlformats.org/officeDocument/2006/relationships/customXml" Target="../ink/ink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customXml" Target="../ink/ink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76814-EBBD-E1CC-608A-7A3BC2265A70}"/>
              </a:ext>
            </a:extLst>
          </p:cNvPr>
          <p:cNvSpPr>
            <a:spLocks noGrp="1"/>
          </p:cNvSpPr>
          <p:nvPr>
            <p:ph type="ctrTitle"/>
          </p:nvPr>
        </p:nvSpPr>
        <p:spPr/>
        <p:txBody>
          <a:bodyPr/>
          <a:lstStyle/>
          <a:p>
            <a:endParaRPr lang="en-IN"/>
          </a:p>
        </p:txBody>
      </p:sp>
      <p:sp>
        <p:nvSpPr>
          <p:cNvPr id="3" name="Subtitle 2">
            <a:extLst>
              <a:ext uri="{FF2B5EF4-FFF2-40B4-BE49-F238E27FC236}">
                <a16:creationId xmlns:a16="http://schemas.microsoft.com/office/drawing/2014/main" id="{998C7785-FFB7-6B96-9871-8559F8EAA6BD}"/>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4036315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9F58A1-4C0E-7521-041E-47CAE22723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033D48-05A3-269C-A567-44D141861E1E}"/>
              </a:ext>
            </a:extLst>
          </p:cNvPr>
          <p:cNvSpPr>
            <a:spLocks noGrp="1"/>
          </p:cNvSpPr>
          <p:nvPr>
            <p:ph type="title"/>
          </p:nvPr>
        </p:nvSpPr>
        <p:spPr/>
        <p:txBody>
          <a:bodyPr/>
          <a:lstStyle/>
          <a:p>
            <a:r>
              <a:rPr lang="en-IN" dirty="0"/>
              <a:t>Collision avoidance and detection</a:t>
            </a:r>
          </a:p>
        </p:txBody>
      </p:sp>
      <p:sp>
        <p:nvSpPr>
          <p:cNvPr id="3" name="Content Placeholder 2">
            <a:extLst>
              <a:ext uri="{FF2B5EF4-FFF2-40B4-BE49-F238E27FC236}">
                <a16:creationId xmlns:a16="http://schemas.microsoft.com/office/drawing/2014/main" id="{697840A8-00CD-D985-261C-4C531D5CB3C1}"/>
              </a:ext>
            </a:extLst>
          </p:cNvPr>
          <p:cNvSpPr>
            <a:spLocks noGrp="1"/>
          </p:cNvSpPr>
          <p:nvPr>
            <p:ph idx="1"/>
          </p:nvPr>
        </p:nvSpPr>
        <p:spPr/>
        <p:txBody>
          <a:bodyPr>
            <a:normAutofit/>
          </a:bodyPr>
          <a:lstStyle/>
          <a:p>
            <a:r>
              <a:rPr lang="en-IN" dirty="0"/>
              <a:t>How can we further minimise collisions?</a:t>
            </a:r>
          </a:p>
          <a:p>
            <a:endParaRPr lang="en-IN" dirty="0"/>
          </a:p>
          <a:p>
            <a:r>
              <a:rPr lang="en-IN" dirty="0"/>
              <a:t>How do people avoid collisions in a sense that two people do not talk at the same time?</a:t>
            </a:r>
          </a:p>
          <a:p>
            <a:pPr lvl="1"/>
            <a:r>
              <a:rPr lang="en-IN" dirty="0"/>
              <a:t>People can listen. They won’t speak unless another person is talking.</a:t>
            </a:r>
          </a:p>
          <a:p>
            <a:endParaRPr lang="en-IN" dirty="0"/>
          </a:p>
          <a:p>
            <a:r>
              <a:rPr lang="en-IN" dirty="0"/>
              <a:t>Is it possible that there could still be a collision?</a:t>
            </a:r>
          </a:p>
          <a:p>
            <a:pPr lvl="1"/>
            <a:r>
              <a:rPr lang="en-IN" dirty="0"/>
              <a:t>Yes, if they both start the conversation nearly at the same time. </a:t>
            </a:r>
          </a:p>
        </p:txBody>
      </p:sp>
    </p:spTree>
    <p:extLst>
      <p:ext uri="{BB962C8B-B14F-4D97-AF65-F5344CB8AC3E}">
        <p14:creationId xmlns:p14="http://schemas.microsoft.com/office/powerpoint/2010/main" val="455422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408E3-196B-0BE9-CFBE-B7346504B448}"/>
              </a:ext>
            </a:extLst>
          </p:cNvPr>
          <p:cNvSpPr>
            <a:spLocks noGrp="1"/>
          </p:cNvSpPr>
          <p:nvPr>
            <p:ph type="title"/>
          </p:nvPr>
        </p:nvSpPr>
        <p:spPr/>
        <p:txBody>
          <a:bodyPr/>
          <a:lstStyle/>
          <a:p>
            <a:r>
              <a:rPr lang="en-IN" dirty="0"/>
              <a:t>CSMA (carrier sense multiple access)</a:t>
            </a:r>
          </a:p>
        </p:txBody>
      </p:sp>
      <p:sp>
        <p:nvSpPr>
          <p:cNvPr id="3" name="Content Placeholder 2">
            <a:extLst>
              <a:ext uri="{FF2B5EF4-FFF2-40B4-BE49-F238E27FC236}">
                <a16:creationId xmlns:a16="http://schemas.microsoft.com/office/drawing/2014/main" id="{4C957F29-74F6-1B24-9CED-EE6DB48B4C5B}"/>
              </a:ext>
            </a:extLst>
          </p:cNvPr>
          <p:cNvSpPr>
            <a:spLocks noGrp="1"/>
          </p:cNvSpPr>
          <p:nvPr>
            <p:ph idx="1"/>
          </p:nvPr>
        </p:nvSpPr>
        <p:spPr/>
        <p:txBody>
          <a:bodyPr/>
          <a:lstStyle/>
          <a:p>
            <a:r>
              <a:rPr lang="en-IN" dirty="0"/>
              <a:t>CSMA also works in a similar way</a:t>
            </a:r>
          </a:p>
          <a:p>
            <a:endParaRPr lang="en-IN" dirty="0"/>
          </a:p>
          <a:p>
            <a:r>
              <a:rPr lang="en-IN" dirty="0"/>
              <a:t>All the hosts sense the carrier before sending anything</a:t>
            </a:r>
          </a:p>
          <a:p>
            <a:endParaRPr lang="en-IN" dirty="0"/>
          </a:p>
          <a:p>
            <a:r>
              <a:rPr lang="en-IN" dirty="0"/>
              <a:t>If there is already something on the link, they wait until the link becomes idle</a:t>
            </a:r>
          </a:p>
          <a:p>
            <a:endParaRPr lang="en-IN" dirty="0"/>
          </a:p>
          <a:p>
            <a:r>
              <a:rPr lang="en-IN" dirty="0"/>
              <a:t>As soon as the link becomes idle, they start transmitting</a:t>
            </a:r>
          </a:p>
        </p:txBody>
      </p:sp>
    </p:spTree>
    <p:extLst>
      <p:ext uri="{BB962C8B-B14F-4D97-AF65-F5344CB8AC3E}">
        <p14:creationId xmlns:p14="http://schemas.microsoft.com/office/powerpoint/2010/main" val="3738374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CA8F0-A0BB-1C27-EC05-328BBDE23E1B}"/>
              </a:ext>
            </a:extLst>
          </p:cNvPr>
          <p:cNvSpPr>
            <a:spLocks noGrp="1"/>
          </p:cNvSpPr>
          <p:nvPr>
            <p:ph type="title"/>
          </p:nvPr>
        </p:nvSpPr>
        <p:spPr/>
        <p:txBody>
          <a:bodyPr/>
          <a:lstStyle/>
          <a:p>
            <a:r>
              <a:rPr lang="en-IN" dirty="0"/>
              <a:t>CSMA (carrier sense multiple access)</a:t>
            </a:r>
          </a:p>
        </p:txBody>
      </p:sp>
      <p:sp>
        <p:nvSpPr>
          <p:cNvPr id="3" name="Content Placeholder 2">
            <a:extLst>
              <a:ext uri="{FF2B5EF4-FFF2-40B4-BE49-F238E27FC236}">
                <a16:creationId xmlns:a16="http://schemas.microsoft.com/office/drawing/2014/main" id="{968068A6-CCF7-2233-20E8-0CCFA14D2789}"/>
              </a:ext>
            </a:extLst>
          </p:cNvPr>
          <p:cNvSpPr>
            <a:spLocks noGrp="1"/>
          </p:cNvSpPr>
          <p:nvPr>
            <p:ph idx="1"/>
          </p:nvPr>
        </p:nvSpPr>
        <p:spPr/>
        <p:txBody>
          <a:bodyPr/>
          <a:lstStyle/>
          <a:p>
            <a:r>
              <a:rPr lang="en-IN" dirty="0"/>
              <a:t>Can there still be collisions if the nodes sense the carrier before sending</a:t>
            </a:r>
          </a:p>
          <a:p>
            <a:endParaRPr lang="en-IN" dirty="0"/>
          </a:p>
        </p:txBody>
      </p:sp>
    </p:spTree>
    <p:extLst>
      <p:ext uri="{BB962C8B-B14F-4D97-AF65-F5344CB8AC3E}">
        <p14:creationId xmlns:p14="http://schemas.microsoft.com/office/powerpoint/2010/main" val="1482875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2144E-3727-8262-A189-CBBE1C8F19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4EE5E3-0F1F-F903-96B5-AEFC187B3679}"/>
              </a:ext>
            </a:extLst>
          </p:cNvPr>
          <p:cNvSpPr>
            <a:spLocks noGrp="1"/>
          </p:cNvSpPr>
          <p:nvPr>
            <p:ph type="title"/>
          </p:nvPr>
        </p:nvSpPr>
        <p:spPr/>
        <p:txBody>
          <a:bodyPr/>
          <a:lstStyle/>
          <a:p>
            <a:r>
              <a:rPr lang="en-IN" dirty="0"/>
              <a:t>CSMA (carrier sense multiple access)</a:t>
            </a:r>
          </a:p>
        </p:txBody>
      </p:sp>
      <p:sp>
        <p:nvSpPr>
          <p:cNvPr id="3" name="Content Placeholder 2">
            <a:extLst>
              <a:ext uri="{FF2B5EF4-FFF2-40B4-BE49-F238E27FC236}">
                <a16:creationId xmlns:a16="http://schemas.microsoft.com/office/drawing/2014/main" id="{55B442DB-0660-6AA9-F52A-C532578C4AB7}"/>
              </a:ext>
            </a:extLst>
          </p:cNvPr>
          <p:cNvSpPr>
            <a:spLocks noGrp="1"/>
          </p:cNvSpPr>
          <p:nvPr>
            <p:ph idx="1"/>
          </p:nvPr>
        </p:nvSpPr>
        <p:spPr/>
        <p:txBody>
          <a:bodyPr/>
          <a:lstStyle/>
          <a:p>
            <a:r>
              <a:rPr lang="en-IN" dirty="0"/>
              <a:t>Can there still be collisions if the nodes sense the carrier before sending</a:t>
            </a:r>
          </a:p>
          <a:p>
            <a:endParaRPr lang="en-IN" dirty="0"/>
          </a:p>
          <a:p>
            <a:r>
              <a:rPr lang="en-IN" dirty="0"/>
              <a:t>Yes, even though the propagation speed is nearly the speed of light, it’s still possible that it takes some time to reach the other node, which is also keen to transmit some data </a:t>
            </a:r>
          </a:p>
        </p:txBody>
      </p:sp>
    </p:spTree>
    <p:extLst>
      <p:ext uri="{BB962C8B-B14F-4D97-AF65-F5344CB8AC3E}">
        <p14:creationId xmlns:p14="http://schemas.microsoft.com/office/powerpoint/2010/main" val="4145112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1BE42-AE20-B42E-A4BA-D0BB09FD85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249F12-DE5A-72E2-32D6-D6C334F8A802}"/>
              </a:ext>
            </a:extLst>
          </p:cNvPr>
          <p:cNvSpPr>
            <a:spLocks noGrp="1"/>
          </p:cNvSpPr>
          <p:nvPr>
            <p:ph type="title"/>
          </p:nvPr>
        </p:nvSpPr>
        <p:spPr/>
        <p:txBody>
          <a:bodyPr/>
          <a:lstStyle/>
          <a:p>
            <a:r>
              <a:rPr lang="en-IN" dirty="0"/>
              <a:t>CSMA (carrier sense multiple access)</a:t>
            </a:r>
          </a:p>
        </p:txBody>
      </p:sp>
      <p:sp>
        <p:nvSpPr>
          <p:cNvPr id="3" name="Content Placeholder 2">
            <a:extLst>
              <a:ext uri="{FF2B5EF4-FFF2-40B4-BE49-F238E27FC236}">
                <a16:creationId xmlns:a16="http://schemas.microsoft.com/office/drawing/2014/main" id="{34BFF771-018F-704C-9541-2629F2F0331C}"/>
              </a:ext>
            </a:extLst>
          </p:cNvPr>
          <p:cNvSpPr>
            <a:spLocks noGrp="1"/>
          </p:cNvSpPr>
          <p:nvPr>
            <p:ph idx="1"/>
          </p:nvPr>
        </p:nvSpPr>
        <p:spPr>
          <a:xfrm>
            <a:off x="838200" y="1825624"/>
            <a:ext cx="10515600" cy="4586061"/>
          </a:xfrm>
        </p:spPr>
        <p:txBody>
          <a:bodyPr>
            <a:normAutofit/>
          </a:bodyPr>
          <a:lstStyle/>
          <a:p>
            <a:r>
              <a:rPr lang="en-IN" dirty="0"/>
              <a:t>What should the nodes do after detecting collisions?</a:t>
            </a:r>
          </a:p>
          <a:p>
            <a:r>
              <a:rPr lang="en-IN" dirty="0"/>
              <a:t>What is the issue if the probability is low?</a:t>
            </a:r>
          </a:p>
          <a:p>
            <a:r>
              <a:rPr lang="en-IN" dirty="0"/>
              <a:t>What is the issue if the probability is high?</a:t>
            </a:r>
          </a:p>
          <a:p>
            <a:r>
              <a:rPr lang="en-IN" dirty="0"/>
              <a:t>How to adaptively adjust the probability rate?</a:t>
            </a:r>
          </a:p>
          <a:p>
            <a:r>
              <a:rPr lang="en-IN" dirty="0"/>
              <a:t>Is it possible that another node can transmit a new frame, while others are trying to avoid collisions</a:t>
            </a:r>
          </a:p>
        </p:txBody>
      </p:sp>
    </p:spTree>
    <p:extLst>
      <p:ext uri="{BB962C8B-B14F-4D97-AF65-F5344CB8AC3E}">
        <p14:creationId xmlns:p14="http://schemas.microsoft.com/office/powerpoint/2010/main" val="4699996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FB5B3-FC40-D4A3-B3A0-11B40746E642}"/>
              </a:ext>
            </a:extLst>
          </p:cNvPr>
          <p:cNvSpPr>
            <a:spLocks noGrp="1"/>
          </p:cNvSpPr>
          <p:nvPr>
            <p:ph type="title"/>
          </p:nvPr>
        </p:nvSpPr>
        <p:spPr/>
        <p:txBody>
          <a:bodyPr/>
          <a:lstStyle/>
          <a:p>
            <a:r>
              <a:rPr lang="en-IN" dirty="0"/>
              <a:t>CSMA (carrier sense multiple access)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D33383D-4D09-4574-3911-8EB4DE00D623}"/>
                  </a:ext>
                </a:extLst>
              </p:cNvPr>
              <p:cNvSpPr>
                <a:spLocks noGrp="1"/>
              </p:cNvSpPr>
              <p:nvPr>
                <p:ph idx="1"/>
              </p:nvPr>
            </p:nvSpPr>
            <p:spPr>
              <a:xfrm>
                <a:off x="838200" y="1825624"/>
                <a:ext cx="10515600" cy="4586061"/>
              </a:xfrm>
            </p:spPr>
            <p:txBody>
              <a:bodyPr>
                <a:normAutofit fontScale="85000" lnSpcReduction="20000"/>
              </a:bodyPr>
              <a:lstStyle/>
              <a:p>
                <a:r>
                  <a:rPr lang="en-IN" dirty="0"/>
                  <a:t>What should the nodes do after detecting collisions?</a:t>
                </a:r>
              </a:p>
              <a:p>
                <a:pPr lvl="1"/>
                <a:r>
                  <a:rPr lang="en-IN" dirty="0"/>
                  <a:t>Abort the current transmission</a:t>
                </a:r>
              </a:p>
              <a:p>
                <a:pPr lvl="1"/>
                <a:r>
                  <a:rPr lang="en-IN" dirty="0"/>
                  <a:t>Send the frame again with a given probability</a:t>
                </a:r>
              </a:p>
              <a:p>
                <a:r>
                  <a:rPr lang="en-IN" dirty="0"/>
                  <a:t>What is the issue if the probability is low?</a:t>
                </a:r>
              </a:p>
              <a:p>
                <a:pPr lvl="1"/>
                <a:r>
                  <a:rPr lang="en-IN" dirty="0"/>
                  <a:t>Idle time</a:t>
                </a:r>
              </a:p>
              <a:p>
                <a:r>
                  <a:rPr lang="en-IN" dirty="0"/>
                  <a:t>What is the issue if the probability is high?</a:t>
                </a:r>
              </a:p>
              <a:p>
                <a:pPr lvl="1"/>
                <a:r>
                  <a:rPr lang="en-IN" dirty="0"/>
                  <a:t>Re-collisions</a:t>
                </a:r>
              </a:p>
              <a:p>
                <a:r>
                  <a:rPr lang="en-IN" dirty="0"/>
                  <a:t>How to adaptively adjust the probability rate?</a:t>
                </a:r>
              </a:p>
              <a:p>
                <a:pPr lvl="1"/>
                <a:r>
                  <a:rPr lang="en-IN" dirty="0"/>
                  <a:t>Generate a random number </a:t>
                </a:r>
                <a14:m>
                  <m:oMath xmlns:m="http://schemas.openxmlformats.org/officeDocument/2006/math">
                    <m:r>
                      <a:rPr lang="en-IN" b="0" i="1" smtClean="0">
                        <a:latin typeface="Cambria Math" panose="02040503050406030204" pitchFamily="18" charset="0"/>
                      </a:rPr>
                      <m:t>𝑟</m:t>
                    </m:r>
                  </m:oMath>
                </a14:m>
                <a:r>
                  <a:rPr lang="en-IN" dirty="0"/>
                  <a:t> between [</a:t>
                </a:r>
                <a14:m>
                  <m:oMath xmlns:m="http://schemas.openxmlformats.org/officeDocument/2006/math">
                    <m:r>
                      <a:rPr lang="en-IN" b="0" i="1" smtClean="0">
                        <a:latin typeface="Cambria Math" panose="02040503050406030204" pitchFamily="18" charset="0"/>
                      </a:rPr>
                      <m:t>0−</m:t>
                    </m:r>
                    <m:sSup>
                      <m:sSupPr>
                        <m:ctrlPr>
                          <a:rPr lang="en-IN" b="0" i="1" smtClean="0">
                            <a:latin typeface="Cambria Math" panose="02040503050406030204" pitchFamily="18" charset="0"/>
                          </a:rPr>
                        </m:ctrlPr>
                      </m:sSupPr>
                      <m:e>
                        <m:r>
                          <a:rPr lang="en-IN" b="0" i="1" smtClean="0">
                            <a:latin typeface="Cambria Math" panose="02040503050406030204" pitchFamily="18" charset="0"/>
                          </a:rPr>
                          <m:t>2</m:t>
                        </m:r>
                      </m:e>
                      <m:sup>
                        <m:r>
                          <a:rPr lang="en-IN" b="0" i="1" smtClean="0">
                            <a:latin typeface="Cambria Math" panose="02040503050406030204" pitchFamily="18" charset="0"/>
                          </a:rPr>
                          <m:t>𝑛</m:t>
                        </m:r>
                      </m:sup>
                    </m:sSup>
                  </m:oMath>
                </a14:m>
                <a:r>
                  <a:rPr lang="en-IN" dirty="0"/>
                  <a:t>-1], where </a:t>
                </a:r>
                <a14:m>
                  <m:oMath xmlns:m="http://schemas.openxmlformats.org/officeDocument/2006/math">
                    <m:r>
                      <a:rPr lang="en-IN" b="0" i="1" smtClean="0">
                        <a:latin typeface="Cambria Math" panose="02040503050406030204" pitchFamily="18" charset="0"/>
                      </a:rPr>
                      <m:t>𝑛</m:t>
                    </m:r>
                  </m:oMath>
                </a14:m>
                <a:r>
                  <a:rPr lang="en-IN" dirty="0"/>
                  <a:t> is the number of collisions experienced by a frame</a:t>
                </a:r>
              </a:p>
              <a:p>
                <a:pPr lvl="1"/>
                <a:r>
                  <a:rPr lang="en-IN" dirty="0"/>
                  <a:t>Wait for the time needed to transmit </a:t>
                </a:r>
                <a14:m>
                  <m:oMath xmlns:m="http://schemas.openxmlformats.org/officeDocument/2006/math">
                    <m:r>
                      <a:rPr lang="en-IN" b="0" i="1" smtClean="0">
                        <a:latin typeface="Cambria Math" panose="02040503050406030204" pitchFamily="18" charset="0"/>
                      </a:rPr>
                      <m:t>𝑟</m:t>
                    </m:r>
                    <m:r>
                      <a:rPr lang="en-IN" b="0" i="1" smtClean="0">
                        <a:latin typeface="Cambria Math" panose="02040503050406030204" pitchFamily="18" charset="0"/>
                      </a:rPr>
                      <m:t> ∗512</m:t>
                    </m:r>
                  </m:oMath>
                </a14:m>
                <a:r>
                  <a:rPr lang="en-IN" dirty="0"/>
                  <a:t> bits</a:t>
                </a:r>
              </a:p>
              <a:p>
                <a:pPr lvl="1"/>
                <a:r>
                  <a:rPr lang="en-IN" dirty="0"/>
                  <a:t>Called </a:t>
                </a:r>
                <a:r>
                  <a:rPr lang="en-IN" b="1" dirty="0"/>
                  <a:t>binary exponential backoff </a:t>
                </a:r>
                <a:r>
                  <a:rPr lang="en-IN" dirty="0"/>
                  <a:t>algorithm</a:t>
                </a:r>
              </a:p>
              <a:p>
                <a:r>
                  <a:rPr lang="en-IN" dirty="0"/>
                  <a:t>Is it possible that another node can transmit a new frame, while others are trying to avoid collisions</a:t>
                </a:r>
              </a:p>
              <a:p>
                <a:pPr lvl="1"/>
                <a:r>
                  <a:rPr lang="en-IN" dirty="0"/>
                  <a:t>Yes </a:t>
                </a:r>
              </a:p>
            </p:txBody>
          </p:sp>
        </mc:Choice>
        <mc:Fallback xmlns="">
          <p:sp>
            <p:nvSpPr>
              <p:cNvPr id="3" name="Content Placeholder 2">
                <a:extLst>
                  <a:ext uri="{FF2B5EF4-FFF2-40B4-BE49-F238E27FC236}">
                    <a16:creationId xmlns:a16="http://schemas.microsoft.com/office/drawing/2014/main" id="{5D33383D-4D09-4574-3911-8EB4DE00D623}"/>
                  </a:ext>
                </a:extLst>
              </p:cNvPr>
              <p:cNvSpPr>
                <a:spLocks noGrp="1" noRot="1" noChangeAspect="1" noMove="1" noResize="1" noEditPoints="1" noAdjustHandles="1" noChangeArrowheads="1" noChangeShapeType="1" noTextEdit="1"/>
              </p:cNvSpPr>
              <p:nvPr>
                <p:ph idx="1"/>
              </p:nvPr>
            </p:nvSpPr>
            <p:spPr>
              <a:xfrm>
                <a:off x="838200" y="1825624"/>
                <a:ext cx="10515600" cy="4586061"/>
              </a:xfrm>
              <a:blipFill>
                <a:blip r:embed="rId2"/>
                <a:stretch>
                  <a:fillRect l="-812" t="-3054" r="-638" b="-2125"/>
                </a:stretch>
              </a:blipFill>
            </p:spPr>
            <p:txBody>
              <a:bodyPr/>
              <a:lstStyle/>
              <a:p>
                <a:r>
                  <a:rPr lang="en-IN">
                    <a:noFill/>
                  </a:rPr>
                  <a:t> </a:t>
                </a:r>
              </a:p>
            </p:txBody>
          </p:sp>
        </mc:Fallback>
      </mc:AlternateContent>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390B6B74-9825-65E7-2B57-383DE209ECF3}"/>
                  </a:ext>
                </a:extLst>
              </p14:cNvPr>
              <p14:cNvContentPartPr/>
              <p14:nvPr/>
            </p14:nvContentPartPr>
            <p14:xfrm>
              <a:off x="4552920" y="4674240"/>
              <a:ext cx="1946160" cy="558000"/>
            </p14:xfrm>
          </p:contentPart>
        </mc:Choice>
        <mc:Fallback xmlns="">
          <p:pic>
            <p:nvPicPr>
              <p:cNvPr id="4" name="Ink 3">
                <a:extLst>
                  <a:ext uri="{FF2B5EF4-FFF2-40B4-BE49-F238E27FC236}">
                    <a16:creationId xmlns:a16="http://schemas.microsoft.com/office/drawing/2014/main" id="{390B6B74-9825-65E7-2B57-383DE209ECF3}"/>
                  </a:ext>
                </a:extLst>
              </p:cNvPr>
              <p:cNvPicPr/>
              <p:nvPr/>
            </p:nvPicPr>
            <p:blipFill>
              <a:blip r:embed="rId4"/>
              <a:stretch>
                <a:fillRect/>
              </a:stretch>
            </p:blipFill>
            <p:spPr>
              <a:xfrm>
                <a:off x="4543560" y="4664880"/>
                <a:ext cx="1964880" cy="576720"/>
              </a:xfrm>
              <a:prstGeom prst="rect">
                <a:avLst/>
              </a:prstGeom>
            </p:spPr>
          </p:pic>
        </mc:Fallback>
      </mc:AlternateContent>
    </p:spTree>
    <p:extLst>
      <p:ext uri="{BB962C8B-B14F-4D97-AF65-F5344CB8AC3E}">
        <p14:creationId xmlns:p14="http://schemas.microsoft.com/office/powerpoint/2010/main" val="20190215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47827-ED03-D8C2-3ADE-ED42B26E80C0}"/>
              </a:ext>
            </a:extLst>
          </p:cNvPr>
          <p:cNvSpPr>
            <a:spLocks noGrp="1"/>
          </p:cNvSpPr>
          <p:nvPr>
            <p:ph type="title"/>
          </p:nvPr>
        </p:nvSpPr>
        <p:spPr/>
        <p:txBody>
          <a:bodyPr/>
          <a:lstStyle/>
          <a:p>
            <a:r>
              <a:rPr lang="en-IN" dirty="0"/>
              <a:t>Example</a:t>
            </a:r>
          </a:p>
        </p:txBody>
      </p:sp>
      <p:sp>
        <p:nvSpPr>
          <p:cNvPr id="4" name="TextBox 3">
            <a:extLst>
              <a:ext uri="{FF2B5EF4-FFF2-40B4-BE49-F238E27FC236}">
                <a16:creationId xmlns:a16="http://schemas.microsoft.com/office/drawing/2014/main" id="{AE25A75F-65AF-20ED-CAD5-E607DBDD2921}"/>
              </a:ext>
            </a:extLst>
          </p:cNvPr>
          <p:cNvSpPr txBox="1"/>
          <p:nvPr/>
        </p:nvSpPr>
        <p:spPr>
          <a:xfrm>
            <a:off x="457200" y="1328053"/>
            <a:ext cx="11451771" cy="4524315"/>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Let’s say A and B are 2 KM apart, and both want to send a frame to D, which is 12 KM and 10 KM away from A and B.</a:t>
            </a:r>
            <a:endParaRPr lang="en-US" dirty="0">
              <a:solidFill>
                <a:srgbClr val="FF0000"/>
              </a:solidFill>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Propagation speed 1 KM/millisecond</a:t>
            </a:r>
          </a:p>
          <a:p>
            <a:r>
              <a:rPr lang="en-US" dirty="0">
                <a:latin typeface="Arial" panose="020B0604020202020204" pitchFamily="34" charset="0"/>
                <a:cs typeface="Arial" panose="020B0604020202020204" pitchFamily="34" charset="0"/>
              </a:rPr>
              <a:t>Transmission speed: 512 bits/millisecond</a:t>
            </a:r>
          </a:p>
          <a:p>
            <a:r>
              <a:rPr lang="en-US" dirty="0">
                <a:latin typeface="Arial" panose="020B0604020202020204" pitchFamily="34" charset="0"/>
                <a:cs typeface="Arial" panose="020B0604020202020204" pitchFamily="34" charset="0"/>
              </a:rPr>
              <a:t>A and B both transmitted at time 0. Will there be a collision?</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After the first retry, will there be a collision?</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After the second retry, will there be a collision?</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After the third retry, will there be a collision?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Is it possible that during the third retry, node C, which is exactly between A and B, can successfully transmit a frame to D?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Is it possible that A and B can never transmit to D?</a:t>
            </a:r>
            <a:endParaRPr lang="en-IN" dirty="0">
              <a:latin typeface="Arial" panose="020B0604020202020204" pitchFamily="34" charset="0"/>
              <a:cs typeface="Arial" panose="020B0604020202020204" pitchFamily="34" charset="0"/>
            </a:endParaRPr>
          </a:p>
        </p:txBody>
      </p:sp>
      <mc:AlternateContent xmlns:mc="http://schemas.openxmlformats.org/markup-compatibility/2006" xmlns:p14="http://schemas.microsoft.com/office/powerpoint/2010/main">
        <mc:Choice Requires="p14">
          <p:contentPart p14:bwMode="auto" r:id="rId2">
            <p14:nvContentPartPr>
              <p14:cNvPr id="3" name="Ink 2">
                <a:extLst>
                  <a:ext uri="{FF2B5EF4-FFF2-40B4-BE49-F238E27FC236}">
                    <a16:creationId xmlns:a16="http://schemas.microsoft.com/office/drawing/2014/main" id="{A02C5B99-3175-A87C-4AAD-4847CE52BBA2}"/>
                  </a:ext>
                </a:extLst>
              </p14:cNvPr>
              <p14:cNvContentPartPr/>
              <p14:nvPr/>
            </p14:nvContentPartPr>
            <p14:xfrm>
              <a:off x="4538520" y="106200"/>
              <a:ext cx="6950160" cy="4211640"/>
            </p14:xfrm>
          </p:contentPart>
        </mc:Choice>
        <mc:Fallback xmlns="">
          <p:pic>
            <p:nvPicPr>
              <p:cNvPr id="3" name="Ink 2">
                <a:extLst>
                  <a:ext uri="{FF2B5EF4-FFF2-40B4-BE49-F238E27FC236}">
                    <a16:creationId xmlns:a16="http://schemas.microsoft.com/office/drawing/2014/main" id="{A02C5B99-3175-A87C-4AAD-4847CE52BBA2}"/>
                  </a:ext>
                </a:extLst>
              </p:cNvPr>
              <p:cNvPicPr/>
              <p:nvPr/>
            </p:nvPicPr>
            <p:blipFill>
              <a:blip r:embed="rId3"/>
              <a:stretch>
                <a:fillRect/>
              </a:stretch>
            </p:blipFill>
            <p:spPr>
              <a:xfrm>
                <a:off x="4529160" y="96840"/>
                <a:ext cx="6968880" cy="4230360"/>
              </a:xfrm>
              <a:prstGeom prst="rect">
                <a:avLst/>
              </a:prstGeom>
            </p:spPr>
          </p:pic>
        </mc:Fallback>
      </mc:AlternateContent>
    </p:spTree>
    <p:extLst>
      <p:ext uri="{BB962C8B-B14F-4D97-AF65-F5344CB8AC3E}">
        <p14:creationId xmlns:p14="http://schemas.microsoft.com/office/powerpoint/2010/main" val="4278562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7BD5E-52EF-CA54-B844-11B0FD461B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3E7740-ADED-3E73-799E-E969F2F291E0}"/>
              </a:ext>
            </a:extLst>
          </p:cNvPr>
          <p:cNvSpPr>
            <a:spLocks noGrp="1"/>
          </p:cNvSpPr>
          <p:nvPr>
            <p:ph type="title"/>
          </p:nvPr>
        </p:nvSpPr>
        <p:spPr/>
        <p:txBody>
          <a:bodyPr/>
          <a:lstStyle/>
          <a:p>
            <a:r>
              <a:rPr lang="en-IN" dirty="0"/>
              <a:t>Example</a:t>
            </a:r>
          </a:p>
        </p:txBody>
      </p:sp>
      <p:sp>
        <p:nvSpPr>
          <p:cNvPr id="4" name="TextBox 3">
            <a:extLst>
              <a:ext uri="{FF2B5EF4-FFF2-40B4-BE49-F238E27FC236}">
                <a16:creationId xmlns:a16="http://schemas.microsoft.com/office/drawing/2014/main" id="{2F755F85-3223-E8EF-7CD8-0A96C1D7887D}"/>
              </a:ext>
            </a:extLst>
          </p:cNvPr>
          <p:cNvSpPr txBox="1"/>
          <p:nvPr/>
        </p:nvSpPr>
        <p:spPr>
          <a:xfrm>
            <a:off x="457200" y="1328053"/>
            <a:ext cx="11451771" cy="4801314"/>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Let’s say A and B are 2 KM apart, and both want to send a frame to D, which is 12 KM and 10 KM away from A and B.</a:t>
            </a:r>
          </a:p>
          <a:p>
            <a:r>
              <a:rPr lang="en-US" dirty="0">
                <a:latin typeface="Arial" panose="020B0604020202020204" pitchFamily="34" charset="0"/>
                <a:cs typeface="Arial" panose="020B0604020202020204" pitchFamily="34" charset="0"/>
              </a:rPr>
              <a:t>Propagation speed 1 KM/millisecond</a:t>
            </a:r>
          </a:p>
          <a:p>
            <a:r>
              <a:rPr lang="en-US" dirty="0">
                <a:latin typeface="Arial" panose="020B0604020202020204" pitchFamily="34" charset="0"/>
                <a:cs typeface="Arial" panose="020B0604020202020204" pitchFamily="34" charset="0"/>
              </a:rPr>
              <a:t>Transmission speed: 512 bits/millisecond</a:t>
            </a:r>
          </a:p>
          <a:p>
            <a:r>
              <a:rPr lang="en-US" dirty="0">
                <a:latin typeface="Arial" panose="020B0604020202020204" pitchFamily="34" charset="0"/>
                <a:cs typeface="Arial" panose="020B0604020202020204" pitchFamily="34" charset="0"/>
              </a:rPr>
              <a:t>A and B both transmitted at time 0. Will there be a collision? Yes.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After the first retry, will there be a collision? Yes, definitely.</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After the second retry, will there be a collision? Yes, if the difference in the random number is &lt;= 1.</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After the third retry, will there be a collision? Yes, if the difference in the random number is &lt;= 1.</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Is it possible that during the third retry, node C, which is exactly between A and B, can successfully transmit a frame to D? Yes. E.g., A wants to retransmit after 2ms and B after 4ms, but C transmitted immediately after the link is cleared.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Is it possible that A and B can never transmit to D? Yes, but with a very low probability.</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00046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83961-B359-CA33-F4DF-51C3DDDC571D}"/>
              </a:ext>
            </a:extLst>
          </p:cNvPr>
          <p:cNvSpPr>
            <a:spLocks noGrp="1"/>
          </p:cNvSpPr>
          <p:nvPr>
            <p:ph type="title"/>
          </p:nvPr>
        </p:nvSpPr>
        <p:spPr/>
        <p:txBody>
          <a:bodyPr/>
          <a:lstStyle/>
          <a:p>
            <a:r>
              <a:rPr lang="en-IN" dirty="0"/>
              <a:t>Example</a:t>
            </a:r>
          </a:p>
        </p:txBody>
      </p:sp>
      <p:sp>
        <p:nvSpPr>
          <p:cNvPr id="3" name="Content Placeholder 2">
            <a:extLst>
              <a:ext uri="{FF2B5EF4-FFF2-40B4-BE49-F238E27FC236}">
                <a16:creationId xmlns:a16="http://schemas.microsoft.com/office/drawing/2014/main" id="{570152E2-0333-95D8-5887-C78864ECDAFB}"/>
              </a:ext>
            </a:extLst>
          </p:cNvPr>
          <p:cNvSpPr>
            <a:spLocks noGrp="1"/>
          </p:cNvSpPr>
          <p:nvPr>
            <p:ph idx="1"/>
          </p:nvPr>
        </p:nvSpPr>
        <p:spPr/>
        <p:txBody>
          <a:bodyPr/>
          <a:lstStyle/>
          <a:p>
            <a:r>
              <a:rPr lang="en-IN" dirty="0"/>
              <a:t>Note that the packet should be large enough to detect collisions, as the nodes can detect collisions only during the transmission</a:t>
            </a:r>
          </a:p>
        </p:txBody>
      </p:sp>
    </p:spTree>
    <p:extLst>
      <p:ext uri="{BB962C8B-B14F-4D97-AF65-F5344CB8AC3E}">
        <p14:creationId xmlns:p14="http://schemas.microsoft.com/office/powerpoint/2010/main" val="33672745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C0F5D-14E2-816B-F701-9D9354486CE7}"/>
              </a:ext>
            </a:extLst>
          </p:cNvPr>
          <p:cNvSpPr>
            <a:spLocks noGrp="1"/>
          </p:cNvSpPr>
          <p:nvPr>
            <p:ph type="title"/>
          </p:nvPr>
        </p:nvSpPr>
        <p:spPr/>
        <p:txBody>
          <a:bodyPr/>
          <a:lstStyle/>
          <a:p>
            <a:r>
              <a:rPr lang="en-IN" dirty="0"/>
              <a:t>CSMA/CD efficiency</a:t>
            </a:r>
          </a:p>
        </p:txBody>
      </p:sp>
      <p:sp>
        <p:nvSpPr>
          <p:cNvPr id="3" name="Content Placeholder 2">
            <a:extLst>
              <a:ext uri="{FF2B5EF4-FFF2-40B4-BE49-F238E27FC236}">
                <a16:creationId xmlns:a16="http://schemas.microsoft.com/office/drawing/2014/main" id="{45FA744E-36EE-D714-9468-FCB4C70B2F44}"/>
              </a:ext>
            </a:extLst>
          </p:cNvPr>
          <p:cNvSpPr>
            <a:spLocks noGrp="1"/>
          </p:cNvSpPr>
          <p:nvPr>
            <p:ph idx="1"/>
          </p:nvPr>
        </p:nvSpPr>
        <p:spPr/>
        <p:txBody>
          <a:bodyPr/>
          <a:lstStyle/>
          <a:p>
            <a:pPr marL="0" indent="0">
              <a:buNone/>
            </a:pPr>
            <a:endParaRPr lang="en-IN"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87CD865F-5206-7FE6-28A0-A878102766D3}"/>
                  </a:ext>
                </a:extLst>
              </p:cNvPr>
              <p:cNvSpPr txBox="1"/>
              <p:nvPr/>
            </p:nvSpPr>
            <p:spPr>
              <a:xfrm>
                <a:off x="1752600" y="2558143"/>
                <a:ext cx="5932713" cy="2350387"/>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IN" b="0" i="1" smtClean="0">
                          <a:latin typeface="Cambria Math" panose="02040503050406030204" pitchFamily="18" charset="0"/>
                        </a:rPr>
                        <m:t>𝐸𝑓𝑓𝑖𝑐𝑖𝑒𝑛𝑐𝑦</m:t>
                      </m:r>
                      <m:r>
                        <a:rPr lang="en-IN" b="0" i="1" smtClean="0">
                          <a:latin typeface="Cambria Math" panose="02040503050406030204" pitchFamily="18" charset="0"/>
                        </a:rPr>
                        <m:t>= </m:t>
                      </m:r>
                      <m:f>
                        <m:fPr>
                          <m:ctrlPr>
                            <a:rPr lang="en-IN" b="0" i="1" smtClean="0">
                              <a:latin typeface="Cambria Math" panose="02040503050406030204" pitchFamily="18" charset="0"/>
                            </a:rPr>
                          </m:ctrlPr>
                        </m:fPr>
                        <m:num>
                          <m:r>
                            <a:rPr lang="en-IN" b="0" i="1" smtClean="0">
                              <a:latin typeface="Cambria Math" panose="02040503050406030204" pitchFamily="18" charset="0"/>
                            </a:rPr>
                            <m:t>1</m:t>
                          </m:r>
                        </m:num>
                        <m:den>
                          <m:r>
                            <a:rPr lang="en-IN" b="0" i="1" smtClean="0">
                              <a:latin typeface="Cambria Math" panose="02040503050406030204" pitchFamily="18" charset="0"/>
                            </a:rPr>
                            <m:t>1+ </m:t>
                          </m:r>
                          <m:f>
                            <m:fPr>
                              <m:ctrlPr>
                                <a:rPr lang="en-IN" b="0" i="1" smtClean="0">
                                  <a:latin typeface="Cambria Math" panose="02040503050406030204" pitchFamily="18" charset="0"/>
                                </a:rPr>
                              </m:ctrlPr>
                            </m:fPr>
                            <m:num>
                              <m:r>
                                <a:rPr lang="en-IN" b="0" i="1" smtClean="0">
                                  <a:latin typeface="Cambria Math" panose="02040503050406030204" pitchFamily="18" charset="0"/>
                                </a:rPr>
                                <m:t>5</m:t>
                              </m:r>
                              <m:sSub>
                                <m:sSubPr>
                                  <m:ctrlPr>
                                    <a:rPr lang="en-IN" b="0" i="1" smtClean="0">
                                      <a:latin typeface="Cambria Math" panose="02040503050406030204" pitchFamily="18" charset="0"/>
                                    </a:rPr>
                                  </m:ctrlPr>
                                </m:sSubPr>
                                <m:e>
                                  <m:r>
                                    <a:rPr lang="en-IN" b="0" i="1" smtClean="0">
                                      <a:latin typeface="Cambria Math" panose="02040503050406030204" pitchFamily="18" charset="0"/>
                                    </a:rPr>
                                    <m:t>𝑑</m:t>
                                  </m:r>
                                </m:e>
                                <m:sub>
                                  <m:r>
                                    <a:rPr lang="en-IN" b="0" i="1" smtClean="0">
                                      <a:latin typeface="Cambria Math" panose="02040503050406030204" pitchFamily="18" charset="0"/>
                                    </a:rPr>
                                    <m:t>𝑝𝑟𝑜𝑝</m:t>
                                  </m:r>
                                </m:sub>
                              </m:sSub>
                            </m:num>
                            <m:den>
                              <m:sSub>
                                <m:sSubPr>
                                  <m:ctrlPr>
                                    <a:rPr lang="en-IN" b="0" i="1" smtClean="0">
                                      <a:latin typeface="Cambria Math" panose="02040503050406030204" pitchFamily="18" charset="0"/>
                                    </a:rPr>
                                  </m:ctrlPr>
                                </m:sSubPr>
                                <m:e>
                                  <m:r>
                                    <a:rPr lang="en-IN" b="0" i="1" smtClean="0">
                                      <a:latin typeface="Cambria Math" panose="02040503050406030204" pitchFamily="18" charset="0"/>
                                    </a:rPr>
                                    <m:t>𝑑</m:t>
                                  </m:r>
                                </m:e>
                                <m:sub>
                                  <m:r>
                                    <a:rPr lang="en-IN" b="0" i="1" smtClean="0">
                                      <a:latin typeface="Cambria Math" panose="02040503050406030204" pitchFamily="18" charset="0"/>
                                    </a:rPr>
                                    <m:t>𝑡𝑟𝑎𝑛𝑠</m:t>
                                  </m:r>
                                </m:sub>
                              </m:sSub>
                            </m:den>
                          </m:f>
                        </m:den>
                      </m:f>
                    </m:oMath>
                  </m:oMathPara>
                </a14:m>
                <a:endParaRPr lang="en-IN" dirty="0"/>
              </a:p>
              <a:p>
                <a:endParaRPr lang="en-IN" dirty="0"/>
              </a:p>
              <a:p>
                <a14:m>
                  <m:oMath xmlns:m="http://schemas.openxmlformats.org/officeDocument/2006/math">
                    <m:sSub>
                      <m:sSubPr>
                        <m:ctrlPr>
                          <a:rPr lang="en-IN" b="0" i="1" smtClean="0">
                            <a:latin typeface="Cambria Math" panose="02040503050406030204" pitchFamily="18" charset="0"/>
                          </a:rPr>
                        </m:ctrlPr>
                      </m:sSubPr>
                      <m:e>
                        <m:r>
                          <a:rPr lang="en-IN" b="0" i="1" smtClean="0">
                            <a:latin typeface="Cambria Math" panose="02040503050406030204" pitchFamily="18" charset="0"/>
                          </a:rPr>
                          <m:t>𝑑</m:t>
                        </m:r>
                      </m:e>
                      <m:sub>
                        <m:r>
                          <a:rPr lang="en-IN" b="0" i="1" smtClean="0">
                            <a:latin typeface="Cambria Math" panose="02040503050406030204" pitchFamily="18" charset="0"/>
                          </a:rPr>
                          <m:t>𝑝𝑟𝑜𝑝</m:t>
                        </m:r>
                      </m:sub>
                    </m:sSub>
                  </m:oMath>
                </a14:m>
                <a:r>
                  <a:rPr lang="en-IN" dirty="0"/>
                  <a:t> = propagation delay</a:t>
                </a:r>
              </a:p>
              <a:p>
                <a14:m>
                  <m:oMath xmlns:m="http://schemas.openxmlformats.org/officeDocument/2006/math">
                    <m:sSub>
                      <m:sSubPr>
                        <m:ctrlPr>
                          <a:rPr lang="en-IN" b="0" i="1" smtClean="0">
                            <a:latin typeface="Cambria Math" panose="02040503050406030204" pitchFamily="18" charset="0"/>
                          </a:rPr>
                        </m:ctrlPr>
                      </m:sSubPr>
                      <m:e>
                        <m:r>
                          <a:rPr lang="en-IN" b="0" i="1" smtClean="0">
                            <a:latin typeface="Cambria Math" panose="02040503050406030204" pitchFamily="18" charset="0"/>
                          </a:rPr>
                          <m:t>𝑑</m:t>
                        </m:r>
                      </m:e>
                      <m:sub>
                        <m:r>
                          <a:rPr lang="en-IN" b="0" i="1" smtClean="0">
                            <a:latin typeface="Cambria Math" panose="02040503050406030204" pitchFamily="18" charset="0"/>
                          </a:rPr>
                          <m:t>𝑡𝑟𝑎𝑛𝑠</m:t>
                        </m:r>
                      </m:sub>
                    </m:sSub>
                  </m:oMath>
                </a14:m>
                <a:r>
                  <a:rPr lang="en-IN" dirty="0"/>
                  <a:t> = transmission delay</a:t>
                </a:r>
              </a:p>
              <a:p>
                <a:endParaRPr lang="en-IN" dirty="0"/>
              </a:p>
              <a:p>
                <a:r>
                  <a:rPr lang="en-IN" dirty="0"/>
                  <a:t>Efficiency is highest when </a:t>
                </a:r>
                <a14:m>
                  <m:oMath xmlns:m="http://schemas.openxmlformats.org/officeDocument/2006/math">
                    <m:sSub>
                      <m:sSubPr>
                        <m:ctrlPr>
                          <a:rPr lang="en-IN" b="0" i="1" smtClean="0">
                            <a:latin typeface="Cambria Math" panose="02040503050406030204" pitchFamily="18" charset="0"/>
                          </a:rPr>
                        </m:ctrlPr>
                      </m:sSubPr>
                      <m:e>
                        <m:r>
                          <a:rPr lang="en-IN" b="0" i="1" smtClean="0">
                            <a:latin typeface="Cambria Math" panose="02040503050406030204" pitchFamily="18" charset="0"/>
                          </a:rPr>
                          <m:t>𝑑</m:t>
                        </m:r>
                      </m:e>
                      <m:sub>
                        <m:r>
                          <a:rPr lang="en-IN" b="0" i="1" smtClean="0">
                            <a:latin typeface="Cambria Math" panose="02040503050406030204" pitchFamily="18" charset="0"/>
                          </a:rPr>
                          <m:t>𝑝𝑟𝑜𝑝</m:t>
                        </m:r>
                      </m:sub>
                    </m:sSub>
                  </m:oMath>
                </a14:m>
                <a:r>
                  <a:rPr lang="en-IN" dirty="0"/>
                  <a:t> = 0 or </a:t>
                </a:r>
                <a14:m>
                  <m:oMath xmlns:m="http://schemas.openxmlformats.org/officeDocument/2006/math">
                    <m:sSub>
                      <m:sSubPr>
                        <m:ctrlPr>
                          <a:rPr lang="en-IN" b="0" i="1" smtClean="0">
                            <a:latin typeface="Cambria Math" panose="02040503050406030204" pitchFamily="18" charset="0"/>
                          </a:rPr>
                        </m:ctrlPr>
                      </m:sSubPr>
                      <m:e>
                        <m:r>
                          <a:rPr lang="en-IN" b="0" i="1" smtClean="0">
                            <a:latin typeface="Cambria Math" panose="02040503050406030204" pitchFamily="18" charset="0"/>
                          </a:rPr>
                          <m:t>𝑑</m:t>
                        </m:r>
                      </m:e>
                      <m:sub>
                        <m:r>
                          <a:rPr lang="en-IN" b="0" i="1" smtClean="0">
                            <a:latin typeface="Cambria Math" panose="02040503050406030204" pitchFamily="18" charset="0"/>
                          </a:rPr>
                          <m:t>𝑡𝑟𝑎𝑛𝑠</m:t>
                        </m:r>
                      </m:sub>
                    </m:sSub>
                    <m:r>
                      <a:rPr lang="en-IN" b="0" i="1" smtClean="0">
                        <a:latin typeface="Cambria Math" panose="02040503050406030204" pitchFamily="18" charset="0"/>
                      </a:rPr>
                      <m:t>=∞</m:t>
                    </m:r>
                  </m:oMath>
                </a14:m>
                <a:endParaRPr lang="en-IN" dirty="0"/>
              </a:p>
            </p:txBody>
          </p:sp>
        </mc:Choice>
        <mc:Fallback xmlns="">
          <p:sp>
            <p:nvSpPr>
              <p:cNvPr id="4" name="TextBox 3">
                <a:extLst>
                  <a:ext uri="{FF2B5EF4-FFF2-40B4-BE49-F238E27FC236}">
                    <a16:creationId xmlns:a16="http://schemas.microsoft.com/office/drawing/2014/main" id="{87CD865F-5206-7FE6-28A0-A878102766D3}"/>
                  </a:ext>
                </a:extLst>
              </p:cNvPr>
              <p:cNvSpPr txBox="1">
                <a:spLocks noRot="1" noChangeAspect="1" noMove="1" noResize="1" noEditPoints="1" noAdjustHandles="1" noChangeArrowheads="1" noChangeShapeType="1" noTextEdit="1"/>
              </p:cNvSpPr>
              <p:nvPr/>
            </p:nvSpPr>
            <p:spPr>
              <a:xfrm>
                <a:off x="1752600" y="2558143"/>
                <a:ext cx="5932713" cy="2350387"/>
              </a:xfrm>
              <a:prstGeom prst="rect">
                <a:avLst/>
              </a:prstGeom>
              <a:blipFill>
                <a:blip r:embed="rId2"/>
                <a:stretch>
                  <a:fillRect l="-925" b="-2597"/>
                </a:stretch>
              </a:blipFill>
            </p:spPr>
            <p:txBody>
              <a:bodyPr/>
              <a:lstStyle/>
              <a:p>
                <a:r>
                  <a:rPr lang="en-IN">
                    <a:noFill/>
                  </a:rPr>
                  <a:t> </a:t>
                </a:r>
              </a:p>
            </p:txBody>
          </p:sp>
        </mc:Fallback>
      </mc:AlternateContent>
    </p:spTree>
    <p:extLst>
      <p:ext uri="{BB962C8B-B14F-4D97-AF65-F5344CB8AC3E}">
        <p14:creationId xmlns:p14="http://schemas.microsoft.com/office/powerpoint/2010/main" val="1337343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7223D-FD81-9ABA-FAEA-125252D9A46D}"/>
              </a:ext>
            </a:extLst>
          </p:cNvPr>
          <p:cNvSpPr>
            <a:spLocks noGrp="1"/>
          </p:cNvSpPr>
          <p:nvPr>
            <p:ph type="title"/>
          </p:nvPr>
        </p:nvSpPr>
        <p:spPr/>
        <p:txBody>
          <a:bodyPr/>
          <a:lstStyle/>
          <a:p>
            <a:r>
              <a:rPr lang="en-IN" dirty="0"/>
              <a:t>Today’s lecture</a:t>
            </a:r>
          </a:p>
        </p:txBody>
      </p:sp>
      <p:sp>
        <p:nvSpPr>
          <p:cNvPr id="3" name="Content Placeholder 2">
            <a:extLst>
              <a:ext uri="{FF2B5EF4-FFF2-40B4-BE49-F238E27FC236}">
                <a16:creationId xmlns:a16="http://schemas.microsoft.com/office/drawing/2014/main" id="{D3839318-FCA1-6BFF-2289-87AC976594E4}"/>
              </a:ext>
            </a:extLst>
          </p:cNvPr>
          <p:cNvSpPr>
            <a:spLocks noGrp="1"/>
          </p:cNvSpPr>
          <p:nvPr>
            <p:ph idx="1"/>
          </p:nvPr>
        </p:nvSpPr>
        <p:spPr/>
        <p:txBody>
          <a:bodyPr/>
          <a:lstStyle/>
          <a:p>
            <a:r>
              <a:rPr lang="en-IN" dirty="0"/>
              <a:t>Slotted ALOHA</a:t>
            </a:r>
          </a:p>
          <a:p>
            <a:r>
              <a:rPr lang="en-IN" dirty="0"/>
              <a:t>Pure ALOHA</a:t>
            </a:r>
          </a:p>
          <a:p>
            <a:r>
              <a:rPr lang="en-IN" dirty="0"/>
              <a:t>CSMA</a:t>
            </a:r>
          </a:p>
          <a:p>
            <a:r>
              <a:rPr lang="en-IN" dirty="0"/>
              <a:t>Switched Local-area network (</a:t>
            </a:r>
            <a:r>
              <a:rPr lang="en-IN"/>
              <a:t>LAN)</a:t>
            </a:r>
            <a:endParaRPr lang="en-IN" dirty="0"/>
          </a:p>
          <a:p>
            <a:r>
              <a:rPr lang="en-IN" dirty="0"/>
              <a:t>ARP</a:t>
            </a:r>
          </a:p>
        </p:txBody>
      </p:sp>
    </p:spTree>
    <p:extLst>
      <p:ext uri="{BB962C8B-B14F-4D97-AF65-F5344CB8AC3E}">
        <p14:creationId xmlns:p14="http://schemas.microsoft.com/office/powerpoint/2010/main" val="20613133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C2FDB-F5C5-1CEC-CFC5-FE1166B7F08E}"/>
              </a:ext>
            </a:extLst>
          </p:cNvPr>
          <p:cNvSpPr>
            <a:spLocks noGrp="1"/>
          </p:cNvSpPr>
          <p:nvPr>
            <p:ph type="title"/>
          </p:nvPr>
        </p:nvSpPr>
        <p:spPr/>
        <p:txBody>
          <a:bodyPr/>
          <a:lstStyle/>
          <a:p>
            <a:r>
              <a:rPr lang="en-IN" dirty="0"/>
              <a:t>Taking-Turns protocol</a:t>
            </a:r>
          </a:p>
        </p:txBody>
      </p:sp>
      <p:sp>
        <p:nvSpPr>
          <p:cNvPr id="3" name="Content Placeholder 2">
            <a:extLst>
              <a:ext uri="{FF2B5EF4-FFF2-40B4-BE49-F238E27FC236}">
                <a16:creationId xmlns:a16="http://schemas.microsoft.com/office/drawing/2014/main" id="{9A5284CC-7EDD-B8A6-B360-843167315B6D}"/>
              </a:ext>
            </a:extLst>
          </p:cNvPr>
          <p:cNvSpPr>
            <a:spLocks noGrp="1"/>
          </p:cNvSpPr>
          <p:nvPr>
            <p:ph idx="1"/>
          </p:nvPr>
        </p:nvSpPr>
        <p:spPr/>
        <p:txBody>
          <a:bodyPr/>
          <a:lstStyle/>
          <a:p>
            <a:r>
              <a:rPr lang="en-IN" dirty="0"/>
              <a:t>How can we completely avoid collisions?</a:t>
            </a:r>
          </a:p>
          <a:p>
            <a:pPr lvl="1"/>
            <a:r>
              <a:rPr lang="en-IN" dirty="0"/>
              <a:t>Use deterministic scheduling</a:t>
            </a:r>
          </a:p>
        </p:txBody>
      </p:sp>
    </p:spTree>
    <p:extLst>
      <p:ext uri="{BB962C8B-B14F-4D97-AF65-F5344CB8AC3E}">
        <p14:creationId xmlns:p14="http://schemas.microsoft.com/office/powerpoint/2010/main" val="11196463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DA5CF-3A1C-473E-A8BD-83EB911A8682}"/>
              </a:ext>
            </a:extLst>
          </p:cNvPr>
          <p:cNvSpPr>
            <a:spLocks noGrp="1"/>
          </p:cNvSpPr>
          <p:nvPr>
            <p:ph type="title"/>
          </p:nvPr>
        </p:nvSpPr>
        <p:spPr/>
        <p:txBody>
          <a:bodyPr/>
          <a:lstStyle/>
          <a:p>
            <a:r>
              <a:rPr lang="en-IN" dirty="0"/>
              <a:t>Taking-Turns protocol</a:t>
            </a:r>
          </a:p>
        </p:txBody>
      </p:sp>
      <p:sp>
        <p:nvSpPr>
          <p:cNvPr id="3" name="Content Placeholder 2">
            <a:extLst>
              <a:ext uri="{FF2B5EF4-FFF2-40B4-BE49-F238E27FC236}">
                <a16:creationId xmlns:a16="http://schemas.microsoft.com/office/drawing/2014/main" id="{52720CFF-BFF8-C25C-8D39-F2F761F1FE0C}"/>
              </a:ext>
            </a:extLst>
          </p:cNvPr>
          <p:cNvSpPr>
            <a:spLocks noGrp="1"/>
          </p:cNvSpPr>
          <p:nvPr>
            <p:ph idx="1"/>
          </p:nvPr>
        </p:nvSpPr>
        <p:spPr/>
        <p:txBody>
          <a:bodyPr>
            <a:normAutofit/>
          </a:bodyPr>
          <a:lstStyle/>
          <a:p>
            <a:endParaRPr lang="en-IN" dirty="0"/>
          </a:p>
        </p:txBody>
      </p:sp>
    </p:spTree>
    <p:extLst>
      <p:ext uri="{BB962C8B-B14F-4D97-AF65-F5344CB8AC3E}">
        <p14:creationId xmlns:p14="http://schemas.microsoft.com/office/powerpoint/2010/main" val="38505489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992D5-3E35-4FBB-3812-DFA69E0603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CFC243-3391-B240-66B3-E807A37A5148}"/>
              </a:ext>
            </a:extLst>
          </p:cNvPr>
          <p:cNvSpPr>
            <a:spLocks noGrp="1"/>
          </p:cNvSpPr>
          <p:nvPr>
            <p:ph type="title"/>
          </p:nvPr>
        </p:nvSpPr>
        <p:spPr/>
        <p:txBody>
          <a:bodyPr/>
          <a:lstStyle/>
          <a:p>
            <a:r>
              <a:rPr lang="en-IN" dirty="0"/>
              <a:t>Taking-Turns protocol</a:t>
            </a:r>
          </a:p>
        </p:txBody>
      </p:sp>
      <p:sp>
        <p:nvSpPr>
          <p:cNvPr id="3" name="Content Placeholder 2">
            <a:extLst>
              <a:ext uri="{FF2B5EF4-FFF2-40B4-BE49-F238E27FC236}">
                <a16:creationId xmlns:a16="http://schemas.microsoft.com/office/drawing/2014/main" id="{6106E8C2-C0B3-6C1F-FC85-ADBB1FD5CD66}"/>
              </a:ext>
            </a:extLst>
          </p:cNvPr>
          <p:cNvSpPr>
            <a:spLocks noGrp="1"/>
          </p:cNvSpPr>
          <p:nvPr>
            <p:ph idx="1"/>
          </p:nvPr>
        </p:nvSpPr>
        <p:spPr/>
        <p:txBody>
          <a:bodyPr>
            <a:normAutofit fontScale="92500" lnSpcReduction="20000"/>
          </a:bodyPr>
          <a:lstStyle/>
          <a:p>
            <a:r>
              <a:rPr lang="en-IN" dirty="0"/>
              <a:t>One master node asks each node to transmit a maximum number of frames in a round-robin manner</a:t>
            </a:r>
          </a:p>
          <a:p>
            <a:endParaRPr lang="en-IN" dirty="0"/>
          </a:p>
          <a:p>
            <a:r>
              <a:rPr lang="en-IN" dirty="0"/>
              <a:t>The master node senses the carrier to wait until a node has finished transmitting its data</a:t>
            </a:r>
          </a:p>
          <a:p>
            <a:endParaRPr lang="en-IN" dirty="0"/>
          </a:p>
          <a:p>
            <a:r>
              <a:rPr lang="en-IN" dirty="0"/>
              <a:t>The master node moves to the next node after that</a:t>
            </a:r>
          </a:p>
          <a:p>
            <a:endParaRPr lang="en-IN" dirty="0"/>
          </a:p>
          <a:p>
            <a:r>
              <a:rPr lang="en-IN" dirty="0"/>
              <a:t>Shortcomings:</a:t>
            </a:r>
          </a:p>
          <a:p>
            <a:pPr lvl="1"/>
            <a:r>
              <a:rPr lang="en-IN" dirty="0"/>
              <a:t>polling delay even if only one node wants to transmit</a:t>
            </a:r>
          </a:p>
          <a:p>
            <a:pPr lvl="1"/>
            <a:r>
              <a:rPr lang="en-IN" dirty="0"/>
              <a:t>If the master fails, the entire channel becomes inoperative</a:t>
            </a:r>
          </a:p>
        </p:txBody>
      </p:sp>
    </p:spTree>
    <p:extLst>
      <p:ext uri="{BB962C8B-B14F-4D97-AF65-F5344CB8AC3E}">
        <p14:creationId xmlns:p14="http://schemas.microsoft.com/office/powerpoint/2010/main" val="10441115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B8A937-6324-323F-35B6-3F6F46E3D4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A60CCD-295B-6CC3-EAE0-772195EB3E22}"/>
              </a:ext>
            </a:extLst>
          </p:cNvPr>
          <p:cNvSpPr>
            <a:spLocks noGrp="1"/>
          </p:cNvSpPr>
          <p:nvPr>
            <p:ph type="title"/>
          </p:nvPr>
        </p:nvSpPr>
        <p:spPr/>
        <p:txBody>
          <a:bodyPr/>
          <a:lstStyle/>
          <a:p>
            <a:r>
              <a:rPr lang="en-IN" dirty="0"/>
              <a:t>Token-passing protocol</a:t>
            </a:r>
          </a:p>
        </p:txBody>
      </p:sp>
      <p:sp>
        <p:nvSpPr>
          <p:cNvPr id="3" name="Content Placeholder 2">
            <a:extLst>
              <a:ext uri="{FF2B5EF4-FFF2-40B4-BE49-F238E27FC236}">
                <a16:creationId xmlns:a16="http://schemas.microsoft.com/office/drawing/2014/main" id="{83744CE2-1DBA-F757-E726-82739F244A04}"/>
              </a:ext>
            </a:extLst>
          </p:cNvPr>
          <p:cNvSpPr>
            <a:spLocks noGrp="1"/>
          </p:cNvSpPr>
          <p:nvPr>
            <p:ph idx="1"/>
          </p:nvPr>
        </p:nvSpPr>
        <p:spPr/>
        <p:txBody>
          <a:bodyPr/>
          <a:lstStyle/>
          <a:p>
            <a:endParaRPr lang="en-IN" dirty="0"/>
          </a:p>
        </p:txBody>
      </p:sp>
    </p:spTree>
    <p:extLst>
      <p:ext uri="{BB962C8B-B14F-4D97-AF65-F5344CB8AC3E}">
        <p14:creationId xmlns:p14="http://schemas.microsoft.com/office/powerpoint/2010/main" val="2524869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9411A-D265-6EFF-BE6D-89E2942CE6EE}"/>
              </a:ext>
            </a:extLst>
          </p:cNvPr>
          <p:cNvSpPr>
            <a:spLocks noGrp="1"/>
          </p:cNvSpPr>
          <p:nvPr>
            <p:ph type="title"/>
          </p:nvPr>
        </p:nvSpPr>
        <p:spPr/>
        <p:txBody>
          <a:bodyPr/>
          <a:lstStyle/>
          <a:p>
            <a:r>
              <a:rPr lang="en-IN" dirty="0"/>
              <a:t>Token-passing protocol</a:t>
            </a:r>
          </a:p>
        </p:txBody>
      </p:sp>
      <p:sp>
        <p:nvSpPr>
          <p:cNvPr id="3" name="Content Placeholder 2">
            <a:extLst>
              <a:ext uri="{FF2B5EF4-FFF2-40B4-BE49-F238E27FC236}">
                <a16:creationId xmlns:a16="http://schemas.microsoft.com/office/drawing/2014/main" id="{2D7FBDBD-91B7-B6EA-E424-01EA3E411C17}"/>
              </a:ext>
            </a:extLst>
          </p:cNvPr>
          <p:cNvSpPr>
            <a:spLocks noGrp="1"/>
          </p:cNvSpPr>
          <p:nvPr>
            <p:ph idx="1"/>
          </p:nvPr>
        </p:nvSpPr>
        <p:spPr/>
        <p:txBody>
          <a:bodyPr/>
          <a:lstStyle/>
          <a:p>
            <a:r>
              <a:rPr lang="en-IN" dirty="0"/>
              <a:t>No master node. A special frame called a token is circulated among the nodes in some fixed order.</a:t>
            </a:r>
          </a:p>
          <a:p>
            <a:endParaRPr lang="en-IN" dirty="0"/>
          </a:p>
          <a:p>
            <a:r>
              <a:rPr lang="en-IN" dirty="0"/>
              <a:t>If a node doesn’t have anything to send, it’ll immediately pass the token to the next node; otherwise, it can send up to a maximum number of frames before forwarding the token.</a:t>
            </a:r>
          </a:p>
          <a:p>
            <a:endParaRPr lang="en-IN" dirty="0"/>
          </a:p>
          <a:p>
            <a:r>
              <a:rPr lang="en-IN" dirty="0"/>
              <a:t>Shortcoming:</a:t>
            </a:r>
          </a:p>
          <a:p>
            <a:pPr lvl="1"/>
            <a:r>
              <a:rPr lang="en-IN" dirty="0"/>
              <a:t>If a node fails, the entire channel becomes inoperative</a:t>
            </a:r>
          </a:p>
        </p:txBody>
      </p:sp>
    </p:spTree>
    <p:extLst>
      <p:ext uri="{BB962C8B-B14F-4D97-AF65-F5344CB8AC3E}">
        <p14:creationId xmlns:p14="http://schemas.microsoft.com/office/powerpoint/2010/main" val="16223925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035EC-5F49-4C45-ECAE-2D749BAFE297}"/>
              </a:ext>
            </a:extLst>
          </p:cNvPr>
          <p:cNvSpPr>
            <a:spLocks noGrp="1"/>
          </p:cNvSpPr>
          <p:nvPr>
            <p:ph type="title"/>
          </p:nvPr>
        </p:nvSpPr>
        <p:spPr/>
        <p:txBody>
          <a:bodyPr/>
          <a:lstStyle/>
          <a:p>
            <a:r>
              <a:rPr lang="en-IN" dirty="0"/>
              <a:t>Switched local-area network (LAN)</a:t>
            </a:r>
          </a:p>
        </p:txBody>
      </p:sp>
      <p:sp>
        <p:nvSpPr>
          <p:cNvPr id="3" name="Content Placeholder 2">
            <a:extLst>
              <a:ext uri="{FF2B5EF4-FFF2-40B4-BE49-F238E27FC236}">
                <a16:creationId xmlns:a16="http://schemas.microsoft.com/office/drawing/2014/main" id="{B6E95700-6D15-8AAD-6520-9DFE594D2D09}"/>
              </a:ext>
            </a:extLst>
          </p:cNvPr>
          <p:cNvSpPr>
            <a:spLocks noGrp="1"/>
          </p:cNvSpPr>
          <p:nvPr>
            <p:ph idx="1"/>
          </p:nvPr>
        </p:nvSpPr>
        <p:spPr/>
        <p:txBody>
          <a:bodyPr>
            <a:normAutofit lnSpcReduction="10000"/>
          </a:bodyPr>
          <a:lstStyle/>
          <a:p>
            <a:r>
              <a:rPr lang="en-IN" dirty="0"/>
              <a:t>In a switched local-area network, all hosts are connected to a switch or router, which is connected to other switches and routers</a:t>
            </a:r>
          </a:p>
          <a:p>
            <a:endParaRPr lang="en-IN" dirty="0"/>
          </a:p>
          <a:p>
            <a:r>
              <a:rPr lang="en-US" dirty="0"/>
              <a:t>There is no collision because hosts don’t share a common link, and switches serialize the traffic, similarly to a router</a:t>
            </a:r>
          </a:p>
          <a:p>
            <a:endParaRPr lang="en-IN" dirty="0"/>
          </a:p>
          <a:p>
            <a:r>
              <a:rPr lang="en-US" dirty="0"/>
              <a:t>You can think of switches as routers that operate at the data-link layer</a:t>
            </a:r>
          </a:p>
          <a:p>
            <a:pPr lvl="1"/>
            <a:r>
              <a:rPr lang="en-US" dirty="0"/>
              <a:t>Switches don’t run the shortest-path algorithm to create their forwarding table</a:t>
            </a:r>
          </a:p>
          <a:p>
            <a:pPr lvl="1"/>
            <a:r>
              <a:rPr lang="en-US" dirty="0"/>
              <a:t>They work on physical addresses rather than IP addresses</a:t>
            </a:r>
            <a:endParaRPr lang="en-IN" dirty="0"/>
          </a:p>
        </p:txBody>
      </p:sp>
    </p:spTree>
    <p:extLst>
      <p:ext uri="{BB962C8B-B14F-4D97-AF65-F5344CB8AC3E}">
        <p14:creationId xmlns:p14="http://schemas.microsoft.com/office/powerpoint/2010/main" val="22545823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36415-FFFF-9E3A-F9E0-455E33A2C8A7}"/>
              </a:ext>
            </a:extLst>
          </p:cNvPr>
          <p:cNvSpPr>
            <a:spLocks noGrp="1"/>
          </p:cNvSpPr>
          <p:nvPr>
            <p:ph type="title"/>
          </p:nvPr>
        </p:nvSpPr>
        <p:spPr/>
        <p:txBody>
          <a:bodyPr/>
          <a:lstStyle/>
          <a:p>
            <a:r>
              <a:rPr lang="en-IN" dirty="0"/>
              <a:t>LAN</a:t>
            </a:r>
          </a:p>
        </p:txBody>
      </p:sp>
      <p:sp>
        <p:nvSpPr>
          <p:cNvPr id="3" name="Content Placeholder 2">
            <a:extLst>
              <a:ext uri="{FF2B5EF4-FFF2-40B4-BE49-F238E27FC236}">
                <a16:creationId xmlns:a16="http://schemas.microsoft.com/office/drawing/2014/main" id="{7DA76008-61B6-308C-4F01-36AC496AC1C7}"/>
              </a:ext>
            </a:extLst>
          </p:cNvPr>
          <p:cNvSpPr>
            <a:spLocks noGrp="1"/>
          </p:cNvSpPr>
          <p:nvPr>
            <p:ph idx="1"/>
          </p:nvPr>
        </p:nvSpPr>
        <p:spPr/>
        <p:txBody>
          <a:bodyPr/>
          <a:lstStyle/>
          <a:p>
            <a:endParaRPr lang="en-IN"/>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DDE6ADEF-55F2-F5CC-783F-2E9287B83C66}"/>
                  </a:ext>
                </a:extLst>
              </p14:cNvPr>
              <p14:cNvContentPartPr/>
              <p14:nvPr/>
            </p14:nvContentPartPr>
            <p14:xfrm>
              <a:off x="3894120" y="-259920"/>
              <a:ext cx="7669800" cy="3923640"/>
            </p14:xfrm>
          </p:contentPart>
        </mc:Choice>
        <mc:Fallback xmlns="">
          <p:pic>
            <p:nvPicPr>
              <p:cNvPr id="4" name="Ink 3">
                <a:extLst>
                  <a:ext uri="{FF2B5EF4-FFF2-40B4-BE49-F238E27FC236}">
                    <a16:creationId xmlns:a16="http://schemas.microsoft.com/office/drawing/2014/main" id="{DDE6ADEF-55F2-F5CC-783F-2E9287B83C66}"/>
                  </a:ext>
                </a:extLst>
              </p:cNvPr>
              <p:cNvPicPr/>
              <p:nvPr/>
            </p:nvPicPr>
            <p:blipFill>
              <a:blip r:embed="rId3"/>
              <a:stretch>
                <a:fillRect/>
              </a:stretch>
            </p:blipFill>
            <p:spPr>
              <a:xfrm>
                <a:off x="3884760" y="-269280"/>
                <a:ext cx="7688520" cy="3942360"/>
              </a:xfrm>
              <a:prstGeom prst="rect">
                <a:avLst/>
              </a:prstGeom>
            </p:spPr>
          </p:pic>
        </mc:Fallback>
      </mc:AlternateContent>
    </p:spTree>
    <p:extLst>
      <p:ext uri="{BB962C8B-B14F-4D97-AF65-F5344CB8AC3E}">
        <p14:creationId xmlns:p14="http://schemas.microsoft.com/office/powerpoint/2010/main" val="22144933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BED02-9AF0-7F17-0028-5BE30C6FAF51}"/>
              </a:ext>
            </a:extLst>
          </p:cNvPr>
          <p:cNvSpPr>
            <a:spLocks noGrp="1"/>
          </p:cNvSpPr>
          <p:nvPr>
            <p:ph type="title"/>
          </p:nvPr>
        </p:nvSpPr>
        <p:spPr/>
        <p:txBody>
          <a:bodyPr/>
          <a:lstStyle/>
          <a:p>
            <a:r>
              <a:rPr lang="en-IN" dirty="0"/>
              <a:t>Physical address</a:t>
            </a:r>
          </a:p>
        </p:txBody>
      </p:sp>
      <p:sp>
        <p:nvSpPr>
          <p:cNvPr id="3" name="Content Placeholder 2">
            <a:extLst>
              <a:ext uri="{FF2B5EF4-FFF2-40B4-BE49-F238E27FC236}">
                <a16:creationId xmlns:a16="http://schemas.microsoft.com/office/drawing/2014/main" id="{FD36D54E-7314-3CF4-688E-908128A77A9B}"/>
              </a:ext>
            </a:extLst>
          </p:cNvPr>
          <p:cNvSpPr>
            <a:spLocks noGrp="1"/>
          </p:cNvSpPr>
          <p:nvPr>
            <p:ph idx="1"/>
          </p:nvPr>
        </p:nvSpPr>
        <p:spPr/>
        <p:txBody>
          <a:bodyPr/>
          <a:lstStyle/>
          <a:p>
            <a:r>
              <a:rPr lang="en-IN" dirty="0"/>
              <a:t>Each NIC (or network adapter) has a unique 6-byte physical address called a MAC address</a:t>
            </a:r>
          </a:p>
          <a:p>
            <a:pPr lvl="1"/>
            <a:r>
              <a:rPr lang="en-IN" dirty="0"/>
              <a:t>IEEE assigns MAC address ranges to NIC vendors</a:t>
            </a:r>
          </a:p>
          <a:p>
            <a:pPr lvl="1"/>
            <a:endParaRPr lang="en-IN" dirty="0"/>
          </a:p>
          <a:p>
            <a:r>
              <a:rPr lang="en-IN" dirty="0"/>
              <a:t>MAC address is fixed for a NIC and doesn’t change even if a host moves from one network to another (e.g., Aadhar card no.)</a:t>
            </a:r>
          </a:p>
          <a:p>
            <a:endParaRPr lang="en-IN" dirty="0"/>
          </a:p>
          <a:p>
            <a:r>
              <a:rPr lang="en-IN" dirty="0"/>
              <a:t>The IP addresses follow a hierarchical structure, and they change whenever a host moves from one network to another (e.g., Postal address)</a:t>
            </a:r>
          </a:p>
        </p:txBody>
      </p:sp>
    </p:spTree>
    <p:extLst>
      <p:ext uri="{BB962C8B-B14F-4D97-AF65-F5344CB8AC3E}">
        <p14:creationId xmlns:p14="http://schemas.microsoft.com/office/powerpoint/2010/main" val="39277300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94410-5A2C-85E2-1BA6-A1E3DD4AB36C}"/>
              </a:ext>
            </a:extLst>
          </p:cNvPr>
          <p:cNvSpPr>
            <a:spLocks noGrp="1"/>
          </p:cNvSpPr>
          <p:nvPr>
            <p:ph type="title"/>
          </p:nvPr>
        </p:nvSpPr>
        <p:spPr/>
        <p:txBody>
          <a:bodyPr/>
          <a:lstStyle/>
          <a:p>
            <a:r>
              <a:rPr lang="en-IN" dirty="0"/>
              <a:t>Physical address</a:t>
            </a:r>
          </a:p>
        </p:txBody>
      </p:sp>
      <p:sp>
        <p:nvSpPr>
          <p:cNvPr id="3" name="Content Placeholder 2">
            <a:extLst>
              <a:ext uri="{FF2B5EF4-FFF2-40B4-BE49-F238E27FC236}">
                <a16:creationId xmlns:a16="http://schemas.microsoft.com/office/drawing/2014/main" id="{95FC6171-4D4E-DD93-5990-8489F2098900}"/>
              </a:ext>
            </a:extLst>
          </p:cNvPr>
          <p:cNvSpPr>
            <a:spLocks noGrp="1"/>
          </p:cNvSpPr>
          <p:nvPr>
            <p:ph idx="1"/>
          </p:nvPr>
        </p:nvSpPr>
        <p:spPr/>
        <p:txBody>
          <a:bodyPr/>
          <a:lstStyle/>
          <a:p>
            <a:r>
              <a:rPr lang="en-IN" dirty="0"/>
              <a:t>If there are multiple network adapters on a host, then each adapter will have a separate MAC address </a:t>
            </a:r>
          </a:p>
        </p:txBody>
      </p:sp>
    </p:spTree>
    <p:extLst>
      <p:ext uri="{BB962C8B-B14F-4D97-AF65-F5344CB8AC3E}">
        <p14:creationId xmlns:p14="http://schemas.microsoft.com/office/powerpoint/2010/main" val="22737268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Line 19">
            <a:extLst>
              <a:ext uri="{FF2B5EF4-FFF2-40B4-BE49-F238E27FC236}">
                <a16:creationId xmlns:a16="http://schemas.microsoft.com/office/drawing/2014/main" id="{F64820FD-43AE-524F-92B3-2C996E99E036}"/>
              </a:ext>
            </a:extLst>
          </p:cNvPr>
          <p:cNvSpPr>
            <a:spLocks noChangeShapeType="1"/>
          </p:cNvSpPr>
          <p:nvPr/>
        </p:nvSpPr>
        <p:spPr bwMode="auto">
          <a:xfrm>
            <a:off x="4798734" y="4271477"/>
            <a:ext cx="901700" cy="0"/>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9" name="Line 20">
            <a:extLst>
              <a:ext uri="{FF2B5EF4-FFF2-40B4-BE49-F238E27FC236}">
                <a16:creationId xmlns:a16="http://schemas.microsoft.com/office/drawing/2014/main" id="{671BEEC6-B648-BD41-8A64-91771D85E6AF}"/>
              </a:ext>
            </a:extLst>
          </p:cNvPr>
          <p:cNvSpPr>
            <a:spLocks noChangeShapeType="1"/>
          </p:cNvSpPr>
          <p:nvPr/>
        </p:nvSpPr>
        <p:spPr bwMode="auto">
          <a:xfrm>
            <a:off x="6583225" y="3351624"/>
            <a:ext cx="0" cy="655637"/>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1" name="Line 22">
            <a:extLst>
              <a:ext uri="{FF2B5EF4-FFF2-40B4-BE49-F238E27FC236}">
                <a16:creationId xmlns:a16="http://schemas.microsoft.com/office/drawing/2014/main" id="{4BD049D1-92B4-8841-8329-453013A739F7}"/>
              </a:ext>
            </a:extLst>
          </p:cNvPr>
          <p:cNvSpPr>
            <a:spLocks noChangeShapeType="1"/>
          </p:cNvSpPr>
          <p:nvPr/>
        </p:nvSpPr>
        <p:spPr bwMode="auto">
          <a:xfrm flipV="1">
            <a:off x="6359594" y="5298866"/>
            <a:ext cx="0" cy="438150"/>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800100" y="349426"/>
            <a:ext cx="10515600" cy="894622"/>
          </a:xfrm>
        </p:spPr>
        <p:txBody>
          <a:bodyPr>
            <a:normAutofit/>
          </a:bodyPr>
          <a:lstStyle/>
          <a:p>
            <a:r>
              <a:rPr lang="en-US" b="0" kern="0" dirty="0">
                <a:solidFill>
                  <a:srgbClr val="000099"/>
                </a:solidFill>
                <a:latin typeface="+mn-lt"/>
                <a:ea typeface="ＭＳ Ｐゴシック" charset="0"/>
              </a:rPr>
              <a:t>MAC addresses</a:t>
            </a:r>
            <a:endParaRPr lang="en-US" sz="4400" b="0" dirty="0">
              <a:latin typeface="+mn-lt"/>
            </a:endParaRPr>
          </a:p>
        </p:txBody>
      </p:sp>
      <p:sp>
        <p:nvSpPr>
          <p:cNvPr id="439" name="Slide Number Placeholder 4">
            <a:extLst>
              <a:ext uri="{FF2B5EF4-FFF2-40B4-BE49-F238E27FC236}">
                <a16:creationId xmlns:a16="http://schemas.microsoft.com/office/drawing/2014/main" id="{C87F3257-E91D-E144-BA13-B0DD96B23FDC}"/>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t>Link Layer: 6-</a:t>
            </a:r>
            <a:fld id="{C4204591-24BD-A542-B9D5-F8D8A88D2FEE}" type="slidenum">
              <a:rPr lang="en-US" smtClean="0"/>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100" b="0" i="0" u="none" strike="noStrike" kern="1200" cap="none" spc="0" normalizeH="0" baseline="0" noProof="0" dirty="0">
              <a:ln>
                <a:noFill/>
              </a:ln>
              <a:solidFill>
                <a:prstClr val="white">
                  <a:lumMod val="50000"/>
                </a:prstClr>
              </a:solidFill>
              <a:effectLst/>
              <a:uLnTx/>
              <a:uFillTx/>
              <a:latin typeface="Calibri" panose="020F0502020204030204"/>
              <a:ea typeface="+mn-ea"/>
              <a:cs typeface="+mn-cs"/>
            </a:endParaRPr>
          </a:p>
        </p:txBody>
      </p:sp>
      <p:sp>
        <p:nvSpPr>
          <p:cNvPr id="45" name="Text Box 4">
            <a:extLst>
              <a:ext uri="{FF2B5EF4-FFF2-40B4-BE49-F238E27FC236}">
                <a16:creationId xmlns:a16="http://schemas.microsoft.com/office/drawing/2014/main" id="{639A8D23-CDBF-2646-8186-B3743129919D}"/>
              </a:ext>
            </a:extLst>
          </p:cNvPr>
          <p:cNvSpPr txBox="1">
            <a:spLocks noChangeArrowheads="1"/>
          </p:cNvSpPr>
          <p:nvPr/>
        </p:nvSpPr>
        <p:spPr bwMode="auto">
          <a:xfrm>
            <a:off x="1219200" y="1216922"/>
            <a:ext cx="8331255" cy="138499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rPr>
              <a:t>each interface on LAN </a:t>
            </a:r>
          </a:p>
          <a:p>
            <a:pPr marL="457200" marR="0" lvl="0" indent="-274638" algn="l" defTabSz="914400" rtl="0" eaLnBrk="0" fontAlgn="base" latinLnBrk="0" hangingPunct="0">
              <a:lnSpc>
                <a:spcPct val="100000"/>
              </a:lnSpc>
              <a:spcBef>
                <a:spcPct val="0"/>
              </a:spcBef>
              <a:spcAft>
                <a:spcPct val="0"/>
              </a:spcAft>
              <a:buClr>
                <a:srgbClr val="0000A8"/>
              </a:buClr>
              <a:buSzTx/>
              <a:buFont typeface="Wingdings" pitchFamily="2" charset="2"/>
              <a:buChar char="§"/>
              <a:tabLst/>
              <a:defRPr/>
            </a:pPr>
            <a:r>
              <a:rPr kumimoji="0" lang="en-US" sz="28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rPr>
              <a:t>has unique 48-bit </a:t>
            </a:r>
            <a:r>
              <a:rPr kumimoji="0" lang="en-US" sz="2800" b="0" i="0" u="none" strike="noStrike" kern="1200" cap="none" spc="0" normalizeH="0" baseline="0" noProof="0" dirty="0">
                <a:ln>
                  <a:noFill/>
                </a:ln>
                <a:solidFill>
                  <a:srgbClr val="0000A8"/>
                </a:solidFill>
                <a:effectLst/>
                <a:uLnTx/>
                <a:uFillTx/>
                <a:latin typeface="Calibri" panose="020F0502020204030204"/>
                <a:ea typeface="ＭＳ Ｐゴシック" charset="0"/>
                <a:cs typeface="+mn-cs"/>
              </a:rPr>
              <a:t>MAC</a:t>
            </a:r>
            <a:r>
              <a:rPr kumimoji="0" lang="en-US" sz="28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rPr>
              <a:t> address</a:t>
            </a:r>
          </a:p>
          <a:p>
            <a:pPr marL="457200" marR="0" lvl="0" indent="-274638" algn="l" defTabSz="914400" rtl="0" eaLnBrk="0" fontAlgn="base" latinLnBrk="0" hangingPunct="0">
              <a:lnSpc>
                <a:spcPct val="100000"/>
              </a:lnSpc>
              <a:spcBef>
                <a:spcPct val="0"/>
              </a:spcBef>
              <a:spcAft>
                <a:spcPct val="0"/>
              </a:spcAft>
              <a:buClr>
                <a:srgbClr val="0000A8"/>
              </a:buClr>
              <a:buSzTx/>
              <a:buFont typeface="Wingdings" pitchFamily="2" charset="2"/>
              <a:buChar char="§"/>
              <a:tabLst/>
              <a:defRPr/>
            </a:pPr>
            <a:r>
              <a:rPr kumimoji="0" lang="en-US" sz="28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rPr>
              <a:t>has a locally unique 32-bit IP address (as we’ve seen)</a:t>
            </a:r>
          </a:p>
        </p:txBody>
      </p:sp>
      <p:sp>
        <p:nvSpPr>
          <p:cNvPr id="47" name="Freeform 8">
            <a:extLst>
              <a:ext uri="{FF2B5EF4-FFF2-40B4-BE49-F238E27FC236}">
                <a16:creationId xmlns:a16="http://schemas.microsoft.com/office/drawing/2014/main" id="{F57007A4-9929-8C47-B54D-D1B70F2B48AD}"/>
              </a:ext>
            </a:extLst>
          </p:cNvPr>
          <p:cNvSpPr>
            <a:spLocks/>
          </p:cNvSpPr>
          <p:nvPr/>
        </p:nvSpPr>
        <p:spPr bwMode="auto">
          <a:xfrm>
            <a:off x="5425937" y="3593615"/>
            <a:ext cx="2046288" cy="2049462"/>
          </a:xfrm>
          <a:custGeom>
            <a:avLst/>
            <a:gdLst>
              <a:gd name="T0" fmla="*/ 2147483647 w 1292"/>
              <a:gd name="T1" fmla="*/ 2147483647 h 1255"/>
              <a:gd name="T2" fmla="*/ 2147483647 w 1292"/>
              <a:gd name="T3" fmla="*/ 2147483647 h 1255"/>
              <a:gd name="T4" fmla="*/ 2147483647 w 1292"/>
              <a:gd name="T5" fmla="*/ 2147483647 h 1255"/>
              <a:gd name="T6" fmla="*/ 2147483647 w 1292"/>
              <a:gd name="T7" fmla="*/ 2147483647 h 1255"/>
              <a:gd name="T8" fmla="*/ 2147483647 w 1292"/>
              <a:gd name="T9" fmla="*/ 2147483647 h 1255"/>
              <a:gd name="T10" fmla="*/ 2147483647 w 1292"/>
              <a:gd name="T11" fmla="*/ 2147483647 h 1255"/>
              <a:gd name="T12" fmla="*/ 2147483647 w 1292"/>
              <a:gd name="T13" fmla="*/ 2147483647 h 1255"/>
              <a:gd name="T14" fmla="*/ 2147483647 w 1292"/>
              <a:gd name="T15" fmla="*/ 2147483647 h 1255"/>
              <a:gd name="T16" fmla="*/ 2147483647 w 1292"/>
              <a:gd name="T17" fmla="*/ 2147483647 h 1255"/>
              <a:gd name="T18" fmla="*/ 2147483647 w 1292"/>
              <a:gd name="T19" fmla="*/ 2147483647 h 1255"/>
              <a:gd name="T20" fmla="*/ 2147483647 w 1292"/>
              <a:gd name="T21" fmla="*/ 2147483647 h 1255"/>
              <a:gd name="T22" fmla="*/ 2147483647 w 1292"/>
              <a:gd name="T23" fmla="*/ 2147483647 h 125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92" h="1255">
                <a:moveTo>
                  <a:pt x="239" y="7"/>
                </a:moveTo>
                <a:cubicBezTo>
                  <a:pt x="120" y="14"/>
                  <a:pt x="70" y="71"/>
                  <a:pt x="35" y="157"/>
                </a:cubicBezTo>
                <a:cubicBezTo>
                  <a:pt x="0" y="243"/>
                  <a:pt x="26" y="411"/>
                  <a:pt x="29" y="523"/>
                </a:cubicBezTo>
                <a:cubicBezTo>
                  <a:pt x="32" y="635"/>
                  <a:pt x="17" y="771"/>
                  <a:pt x="53" y="829"/>
                </a:cubicBezTo>
                <a:cubicBezTo>
                  <a:pt x="89" y="887"/>
                  <a:pt x="146" y="821"/>
                  <a:pt x="245" y="871"/>
                </a:cubicBezTo>
                <a:cubicBezTo>
                  <a:pt x="344" y="921"/>
                  <a:pt x="522" y="1068"/>
                  <a:pt x="647" y="1129"/>
                </a:cubicBezTo>
                <a:cubicBezTo>
                  <a:pt x="772" y="1190"/>
                  <a:pt x="903" y="1255"/>
                  <a:pt x="995" y="1237"/>
                </a:cubicBezTo>
                <a:cubicBezTo>
                  <a:pt x="1087" y="1219"/>
                  <a:pt x="1153" y="1153"/>
                  <a:pt x="1199" y="1021"/>
                </a:cubicBezTo>
                <a:cubicBezTo>
                  <a:pt x="1245" y="889"/>
                  <a:pt x="1270" y="580"/>
                  <a:pt x="1271" y="445"/>
                </a:cubicBezTo>
                <a:cubicBezTo>
                  <a:pt x="1272" y="310"/>
                  <a:pt x="1292" y="266"/>
                  <a:pt x="1205" y="211"/>
                </a:cubicBezTo>
                <a:cubicBezTo>
                  <a:pt x="1118" y="156"/>
                  <a:pt x="908" y="150"/>
                  <a:pt x="749" y="115"/>
                </a:cubicBezTo>
                <a:cubicBezTo>
                  <a:pt x="590" y="80"/>
                  <a:pt x="358" y="0"/>
                  <a:pt x="239" y="7"/>
                </a:cubicBezTo>
                <a:close/>
              </a:path>
            </a:pathLst>
          </a:custGeom>
          <a:solidFill>
            <a:srgbClr val="9CE0FA"/>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charset="0"/>
              <a:ea typeface="ＭＳ Ｐゴシック" charset="0"/>
              <a:cs typeface="+mn-cs"/>
            </a:endParaRPr>
          </a:p>
        </p:txBody>
      </p:sp>
      <p:sp>
        <p:nvSpPr>
          <p:cNvPr id="50" name="Line 21">
            <a:extLst>
              <a:ext uri="{FF2B5EF4-FFF2-40B4-BE49-F238E27FC236}">
                <a16:creationId xmlns:a16="http://schemas.microsoft.com/office/drawing/2014/main" id="{8EE12B75-B162-D046-8610-F469FA2F14C7}"/>
              </a:ext>
            </a:extLst>
          </p:cNvPr>
          <p:cNvSpPr>
            <a:spLocks noChangeShapeType="1"/>
          </p:cNvSpPr>
          <p:nvPr/>
        </p:nvSpPr>
        <p:spPr bwMode="auto">
          <a:xfrm flipH="1">
            <a:off x="7446825" y="4320484"/>
            <a:ext cx="796925" cy="0"/>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2" name="Text Box 24">
            <a:extLst>
              <a:ext uri="{FF2B5EF4-FFF2-40B4-BE49-F238E27FC236}">
                <a16:creationId xmlns:a16="http://schemas.microsoft.com/office/drawing/2014/main" id="{0B96A29F-FA92-4046-A8C4-553BE3BB408B}"/>
              </a:ext>
            </a:extLst>
          </p:cNvPr>
          <p:cNvSpPr txBox="1">
            <a:spLocks noChangeArrowheads="1"/>
          </p:cNvSpPr>
          <p:nvPr/>
        </p:nvSpPr>
        <p:spPr bwMode="auto">
          <a:xfrm>
            <a:off x="6890648" y="3308137"/>
            <a:ext cx="1781175"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charset="0"/>
                <a:ea typeface="ＭＳ Ｐゴシック" charset="0"/>
                <a:cs typeface="+mn-cs"/>
              </a:rPr>
              <a:t>1A-2F-BB-76-09-AD</a:t>
            </a:r>
          </a:p>
        </p:txBody>
      </p:sp>
      <p:sp>
        <p:nvSpPr>
          <p:cNvPr id="54" name="Line 26">
            <a:extLst>
              <a:ext uri="{FF2B5EF4-FFF2-40B4-BE49-F238E27FC236}">
                <a16:creationId xmlns:a16="http://schemas.microsoft.com/office/drawing/2014/main" id="{D34196EA-878C-BD4B-B367-A871F347D705}"/>
              </a:ext>
            </a:extLst>
          </p:cNvPr>
          <p:cNvSpPr>
            <a:spLocks noChangeShapeType="1"/>
          </p:cNvSpPr>
          <p:nvPr/>
        </p:nvSpPr>
        <p:spPr bwMode="auto">
          <a:xfrm flipV="1">
            <a:off x="8005327" y="4436502"/>
            <a:ext cx="0" cy="373063"/>
          </a:xfrm>
          <a:prstGeom prst="line">
            <a:avLst/>
          </a:prstGeom>
          <a:noFill/>
          <a:ln w="9525">
            <a:solidFill>
              <a:srgbClr val="0000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5" name="Text Box 27">
            <a:extLst>
              <a:ext uri="{FF2B5EF4-FFF2-40B4-BE49-F238E27FC236}">
                <a16:creationId xmlns:a16="http://schemas.microsoft.com/office/drawing/2014/main" id="{9E6E8FDA-5A5E-0F42-B9A3-C2819201F1EA}"/>
              </a:ext>
            </a:extLst>
          </p:cNvPr>
          <p:cNvSpPr txBox="1">
            <a:spLocks noChangeArrowheads="1"/>
          </p:cNvSpPr>
          <p:nvPr/>
        </p:nvSpPr>
        <p:spPr bwMode="auto">
          <a:xfrm>
            <a:off x="7909197" y="4779066"/>
            <a:ext cx="173990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charset="0"/>
                <a:ea typeface="ＭＳ Ｐゴシック" charset="0"/>
                <a:cs typeface="+mn-cs"/>
              </a:rPr>
              <a:t>58-23-D7-FA-20-B0</a:t>
            </a:r>
          </a:p>
        </p:txBody>
      </p:sp>
      <p:sp>
        <p:nvSpPr>
          <p:cNvPr id="56" name="Line 28">
            <a:extLst>
              <a:ext uri="{FF2B5EF4-FFF2-40B4-BE49-F238E27FC236}">
                <a16:creationId xmlns:a16="http://schemas.microsoft.com/office/drawing/2014/main" id="{75320AB1-33FB-E441-96FA-8A3695961F8E}"/>
              </a:ext>
            </a:extLst>
          </p:cNvPr>
          <p:cNvSpPr>
            <a:spLocks noChangeShapeType="1"/>
          </p:cNvSpPr>
          <p:nvPr/>
        </p:nvSpPr>
        <p:spPr bwMode="auto">
          <a:xfrm flipH="1">
            <a:off x="6462781" y="5733635"/>
            <a:ext cx="360363" cy="0"/>
          </a:xfrm>
          <a:prstGeom prst="line">
            <a:avLst/>
          </a:prstGeom>
          <a:noFill/>
          <a:ln w="9525">
            <a:solidFill>
              <a:srgbClr val="0000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7" name="Text Box 29">
            <a:extLst>
              <a:ext uri="{FF2B5EF4-FFF2-40B4-BE49-F238E27FC236}">
                <a16:creationId xmlns:a16="http://schemas.microsoft.com/office/drawing/2014/main" id="{5200AA6C-1F84-3F41-9A67-F6A4557B0A51}"/>
              </a:ext>
            </a:extLst>
          </p:cNvPr>
          <p:cNvSpPr txBox="1">
            <a:spLocks noChangeArrowheads="1"/>
          </p:cNvSpPr>
          <p:nvPr/>
        </p:nvSpPr>
        <p:spPr bwMode="auto">
          <a:xfrm>
            <a:off x="6785122" y="5577774"/>
            <a:ext cx="1749425"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charset="0"/>
                <a:ea typeface="ＭＳ Ｐゴシック" charset="0"/>
                <a:cs typeface="+mn-cs"/>
              </a:rPr>
              <a:t>0C-C4-11-6F-E3-98</a:t>
            </a:r>
          </a:p>
        </p:txBody>
      </p:sp>
      <p:sp>
        <p:nvSpPr>
          <p:cNvPr id="58" name="Line 30">
            <a:extLst>
              <a:ext uri="{FF2B5EF4-FFF2-40B4-BE49-F238E27FC236}">
                <a16:creationId xmlns:a16="http://schemas.microsoft.com/office/drawing/2014/main" id="{A3219F56-0BCF-1141-92E9-42AADFF29250}"/>
              </a:ext>
            </a:extLst>
          </p:cNvPr>
          <p:cNvSpPr>
            <a:spLocks noChangeShapeType="1"/>
          </p:cNvSpPr>
          <p:nvPr/>
        </p:nvSpPr>
        <p:spPr bwMode="auto">
          <a:xfrm flipV="1">
            <a:off x="4735234" y="4427052"/>
            <a:ext cx="0" cy="373063"/>
          </a:xfrm>
          <a:prstGeom prst="line">
            <a:avLst/>
          </a:prstGeom>
          <a:noFill/>
          <a:ln w="9525">
            <a:solidFill>
              <a:srgbClr val="0000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9" name="Text Box 31">
            <a:extLst>
              <a:ext uri="{FF2B5EF4-FFF2-40B4-BE49-F238E27FC236}">
                <a16:creationId xmlns:a16="http://schemas.microsoft.com/office/drawing/2014/main" id="{2EFE11A4-7F50-BB42-A3B3-7827175F341F}"/>
              </a:ext>
            </a:extLst>
          </p:cNvPr>
          <p:cNvSpPr txBox="1">
            <a:spLocks noChangeArrowheads="1"/>
          </p:cNvSpPr>
          <p:nvPr/>
        </p:nvSpPr>
        <p:spPr bwMode="auto">
          <a:xfrm>
            <a:off x="3817659" y="4801702"/>
            <a:ext cx="168910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charset="0"/>
                <a:ea typeface="ＭＳ Ｐゴシック" charset="0"/>
                <a:cs typeface="+mn-cs"/>
              </a:rPr>
              <a:t>71-65-F7-2B-08-53</a:t>
            </a:r>
          </a:p>
        </p:txBody>
      </p:sp>
      <p:sp>
        <p:nvSpPr>
          <p:cNvPr id="60" name="Text Box 32">
            <a:extLst>
              <a:ext uri="{FF2B5EF4-FFF2-40B4-BE49-F238E27FC236}">
                <a16:creationId xmlns:a16="http://schemas.microsoft.com/office/drawing/2014/main" id="{4D80277F-6853-7C4B-8A3B-77BAE9A5AE2F}"/>
              </a:ext>
            </a:extLst>
          </p:cNvPr>
          <p:cNvSpPr txBox="1">
            <a:spLocks noChangeArrowheads="1"/>
          </p:cNvSpPr>
          <p:nvPr/>
        </p:nvSpPr>
        <p:spPr bwMode="auto">
          <a:xfrm>
            <a:off x="5327374" y="3992146"/>
            <a:ext cx="2173357" cy="86177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charset="0"/>
                <a:ea typeface="ＭＳ Ｐゴシック" charset="0"/>
                <a:cs typeface="+mn-cs"/>
              </a:rPr>
              <a:t>   </a:t>
            </a:r>
            <a:r>
              <a:rPr kumimoji="0" lang="en-US" sz="18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rPr>
              <a:t>LAN</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rPr>
              <a:t>(wired or wireless)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rPr>
              <a:t>137.196.7/24</a:t>
            </a:r>
            <a:endParaRPr kumimoji="0" lang="en-US" sz="18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61" name="Rectangle 37">
            <a:extLst>
              <a:ext uri="{FF2B5EF4-FFF2-40B4-BE49-F238E27FC236}">
                <a16:creationId xmlns:a16="http://schemas.microsoft.com/office/drawing/2014/main" id="{BD959ED9-514E-BB43-A03D-9610B0A43397}"/>
              </a:ext>
            </a:extLst>
          </p:cNvPr>
          <p:cNvSpPr>
            <a:spLocks noChangeArrowheads="1"/>
          </p:cNvSpPr>
          <p:nvPr/>
        </p:nvSpPr>
        <p:spPr bwMode="auto">
          <a:xfrm>
            <a:off x="6488853" y="3353446"/>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grpSp>
        <p:nvGrpSpPr>
          <p:cNvPr id="74" name="Group 44">
            <a:extLst>
              <a:ext uri="{FF2B5EF4-FFF2-40B4-BE49-F238E27FC236}">
                <a16:creationId xmlns:a16="http://schemas.microsoft.com/office/drawing/2014/main" id="{F28A69E5-B425-D84E-A92A-1BF2AE27083E}"/>
              </a:ext>
            </a:extLst>
          </p:cNvPr>
          <p:cNvGrpSpPr>
            <a:grpSpLocks/>
          </p:cNvGrpSpPr>
          <p:nvPr/>
        </p:nvGrpSpPr>
        <p:grpSpPr bwMode="auto">
          <a:xfrm>
            <a:off x="6030223" y="2820774"/>
            <a:ext cx="812800" cy="658813"/>
            <a:chOff x="-44" y="1473"/>
            <a:chExt cx="981" cy="1105"/>
          </a:xfrm>
        </p:grpSpPr>
        <p:pic>
          <p:nvPicPr>
            <p:cNvPr id="75" name="Picture 45" descr="desktop_computer_stylized_medium">
              <a:extLst>
                <a:ext uri="{FF2B5EF4-FFF2-40B4-BE49-F238E27FC236}">
                  <a16:creationId xmlns:a16="http://schemas.microsoft.com/office/drawing/2014/main" id="{28306720-28D9-9C4C-8C6D-B304BB9A44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6" name="Freeform 46">
              <a:extLst>
                <a:ext uri="{FF2B5EF4-FFF2-40B4-BE49-F238E27FC236}">
                  <a16:creationId xmlns:a16="http://schemas.microsoft.com/office/drawing/2014/main" id="{12165CA3-A696-A94F-A6BA-D9ECFB265DBA}"/>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sp>
        <p:nvSpPr>
          <p:cNvPr id="83" name="Rectangle 37">
            <a:extLst>
              <a:ext uri="{FF2B5EF4-FFF2-40B4-BE49-F238E27FC236}">
                <a16:creationId xmlns:a16="http://schemas.microsoft.com/office/drawing/2014/main" id="{CD202D37-460B-D748-8210-605E1AE082D0}"/>
              </a:ext>
            </a:extLst>
          </p:cNvPr>
          <p:cNvSpPr>
            <a:spLocks noChangeArrowheads="1"/>
          </p:cNvSpPr>
          <p:nvPr/>
        </p:nvSpPr>
        <p:spPr bwMode="auto">
          <a:xfrm rot="5400000">
            <a:off x="4597155" y="4139781"/>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sp>
        <p:nvSpPr>
          <p:cNvPr id="84" name="Rectangle 37">
            <a:extLst>
              <a:ext uri="{FF2B5EF4-FFF2-40B4-BE49-F238E27FC236}">
                <a16:creationId xmlns:a16="http://schemas.microsoft.com/office/drawing/2014/main" id="{820D05A1-5D97-6B44-A956-45C339CD6EC7}"/>
              </a:ext>
            </a:extLst>
          </p:cNvPr>
          <p:cNvSpPr>
            <a:spLocks noChangeArrowheads="1"/>
          </p:cNvSpPr>
          <p:nvPr/>
        </p:nvSpPr>
        <p:spPr bwMode="auto">
          <a:xfrm>
            <a:off x="6287678" y="5606756"/>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sp>
        <p:nvSpPr>
          <p:cNvPr id="85" name="Rectangle 37">
            <a:extLst>
              <a:ext uri="{FF2B5EF4-FFF2-40B4-BE49-F238E27FC236}">
                <a16:creationId xmlns:a16="http://schemas.microsoft.com/office/drawing/2014/main" id="{95FE12BC-DAAC-5848-8DA7-F4CB324AD8A0}"/>
              </a:ext>
            </a:extLst>
          </p:cNvPr>
          <p:cNvSpPr>
            <a:spLocks noChangeArrowheads="1"/>
          </p:cNvSpPr>
          <p:nvPr/>
        </p:nvSpPr>
        <p:spPr bwMode="auto">
          <a:xfrm rot="5400000">
            <a:off x="8031860" y="4201701"/>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grpSp>
        <p:nvGrpSpPr>
          <p:cNvPr id="64" name="Group 38">
            <a:extLst>
              <a:ext uri="{FF2B5EF4-FFF2-40B4-BE49-F238E27FC236}">
                <a16:creationId xmlns:a16="http://schemas.microsoft.com/office/drawing/2014/main" id="{90CD0E16-8B92-9A4D-9A85-FA76287C25CA}"/>
              </a:ext>
            </a:extLst>
          </p:cNvPr>
          <p:cNvGrpSpPr>
            <a:grpSpLocks/>
          </p:cNvGrpSpPr>
          <p:nvPr/>
        </p:nvGrpSpPr>
        <p:grpSpPr bwMode="auto">
          <a:xfrm>
            <a:off x="3922434" y="3893652"/>
            <a:ext cx="812800" cy="658813"/>
            <a:chOff x="-44" y="1473"/>
            <a:chExt cx="981" cy="1105"/>
          </a:xfrm>
        </p:grpSpPr>
        <p:pic>
          <p:nvPicPr>
            <p:cNvPr id="65" name="Picture 39" descr="desktop_computer_stylized_medium">
              <a:extLst>
                <a:ext uri="{FF2B5EF4-FFF2-40B4-BE49-F238E27FC236}">
                  <a16:creationId xmlns:a16="http://schemas.microsoft.com/office/drawing/2014/main" id="{8751C04C-5F67-E747-BB72-C6A175F351E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6" name="Freeform 40">
              <a:extLst>
                <a:ext uri="{FF2B5EF4-FFF2-40B4-BE49-F238E27FC236}">
                  <a16:creationId xmlns:a16="http://schemas.microsoft.com/office/drawing/2014/main" id="{42DD46F7-3C85-0143-8A1D-B7410F2B0D09}"/>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79" name="Group 47">
            <a:extLst>
              <a:ext uri="{FF2B5EF4-FFF2-40B4-BE49-F238E27FC236}">
                <a16:creationId xmlns:a16="http://schemas.microsoft.com/office/drawing/2014/main" id="{44746C07-410E-1F4F-91B6-1B430F3CFA31}"/>
              </a:ext>
            </a:extLst>
          </p:cNvPr>
          <p:cNvGrpSpPr>
            <a:grpSpLocks/>
          </p:cNvGrpSpPr>
          <p:nvPr/>
        </p:nvGrpSpPr>
        <p:grpSpPr bwMode="auto">
          <a:xfrm>
            <a:off x="7880069" y="4049022"/>
            <a:ext cx="812800" cy="658812"/>
            <a:chOff x="-26" y="1473"/>
            <a:chExt cx="981" cy="1105"/>
          </a:xfrm>
        </p:grpSpPr>
        <p:pic>
          <p:nvPicPr>
            <p:cNvPr id="80" name="Picture 48" descr="desktop_computer_stylized_medium">
              <a:extLst>
                <a:ext uri="{FF2B5EF4-FFF2-40B4-BE49-F238E27FC236}">
                  <a16:creationId xmlns:a16="http://schemas.microsoft.com/office/drawing/2014/main" id="{3B33B5E2-E8CC-3C46-9F6A-AA84F47194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26"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1" name="Freeform 49">
              <a:extLst>
                <a:ext uri="{FF2B5EF4-FFF2-40B4-BE49-F238E27FC236}">
                  <a16:creationId xmlns:a16="http://schemas.microsoft.com/office/drawing/2014/main" id="{7DA23775-D4E8-F544-B835-C7A71FAB6CEF}"/>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cxnSp>
        <p:nvCxnSpPr>
          <p:cNvPr id="4" name="Straight Arrow Connector 3">
            <a:extLst>
              <a:ext uri="{FF2B5EF4-FFF2-40B4-BE49-F238E27FC236}">
                <a16:creationId xmlns:a16="http://schemas.microsoft.com/office/drawing/2014/main" id="{104DD163-DABA-C240-A6C6-E33234DB2F4D}"/>
              </a:ext>
            </a:extLst>
          </p:cNvPr>
          <p:cNvCxnSpPr/>
          <p:nvPr/>
        </p:nvCxnSpPr>
        <p:spPr>
          <a:xfrm flipH="1">
            <a:off x="6719722" y="3486836"/>
            <a:ext cx="254833"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69" name="Group 41">
            <a:extLst>
              <a:ext uri="{FF2B5EF4-FFF2-40B4-BE49-F238E27FC236}">
                <a16:creationId xmlns:a16="http://schemas.microsoft.com/office/drawing/2014/main" id="{27B89BCB-87CA-7640-BC2D-65A05B519E96}"/>
              </a:ext>
            </a:extLst>
          </p:cNvPr>
          <p:cNvGrpSpPr>
            <a:grpSpLocks/>
          </p:cNvGrpSpPr>
          <p:nvPr/>
        </p:nvGrpSpPr>
        <p:grpSpPr bwMode="auto">
          <a:xfrm>
            <a:off x="5832544" y="5800310"/>
            <a:ext cx="812800" cy="658813"/>
            <a:chOff x="-44" y="1473"/>
            <a:chExt cx="981" cy="1105"/>
          </a:xfrm>
        </p:grpSpPr>
        <p:pic>
          <p:nvPicPr>
            <p:cNvPr id="70" name="Picture 42" descr="desktop_computer_stylized_medium">
              <a:extLst>
                <a:ext uri="{FF2B5EF4-FFF2-40B4-BE49-F238E27FC236}">
                  <a16:creationId xmlns:a16="http://schemas.microsoft.com/office/drawing/2014/main" id="{0C82CFB4-3428-8647-99DD-3B6C59F3E2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1" name="Freeform 43">
              <a:extLst>
                <a:ext uri="{FF2B5EF4-FFF2-40B4-BE49-F238E27FC236}">
                  <a16:creationId xmlns:a16="http://schemas.microsoft.com/office/drawing/2014/main" id="{04A0D4C8-54E1-0E46-B711-36765520B5FF}"/>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sp>
        <p:nvSpPr>
          <p:cNvPr id="87" name="Text Box 33">
            <a:extLst>
              <a:ext uri="{FF2B5EF4-FFF2-40B4-BE49-F238E27FC236}">
                <a16:creationId xmlns:a16="http://schemas.microsoft.com/office/drawing/2014/main" id="{4D60F09C-EEAE-8949-89C9-70CE657C87F3}"/>
              </a:ext>
            </a:extLst>
          </p:cNvPr>
          <p:cNvSpPr txBox="1">
            <a:spLocks noChangeArrowheads="1"/>
          </p:cNvSpPr>
          <p:nvPr/>
        </p:nvSpPr>
        <p:spPr bwMode="auto">
          <a:xfrm>
            <a:off x="6867458" y="3093691"/>
            <a:ext cx="1217612"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charset="0"/>
                <a:ea typeface="ＭＳ Ｐゴシック" charset="0"/>
                <a:cs typeface="+mn-cs"/>
              </a:rPr>
              <a:t>137.196.7.78</a:t>
            </a:r>
          </a:p>
        </p:txBody>
      </p:sp>
      <p:sp>
        <p:nvSpPr>
          <p:cNvPr id="88" name="Text Box 36">
            <a:extLst>
              <a:ext uri="{FF2B5EF4-FFF2-40B4-BE49-F238E27FC236}">
                <a16:creationId xmlns:a16="http://schemas.microsoft.com/office/drawing/2014/main" id="{DD4B55F8-6951-BB48-93B1-8A8C712F3DFA}"/>
              </a:ext>
            </a:extLst>
          </p:cNvPr>
          <p:cNvSpPr txBox="1">
            <a:spLocks noChangeArrowheads="1"/>
          </p:cNvSpPr>
          <p:nvPr/>
        </p:nvSpPr>
        <p:spPr bwMode="auto">
          <a:xfrm>
            <a:off x="7903609" y="4977848"/>
            <a:ext cx="1217612"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charset="0"/>
                <a:ea typeface="ＭＳ Ｐゴシック" charset="0"/>
                <a:cs typeface="+mn-cs"/>
              </a:rPr>
              <a:t>137.196.7.14</a:t>
            </a:r>
          </a:p>
        </p:txBody>
      </p:sp>
      <p:sp>
        <p:nvSpPr>
          <p:cNvPr id="89" name="Text Box 39">
            <a:extLst>
              <a:ext uri="{FF2B5EF4-FFF2-40B4-BE49-F238E27FC236}">
                <a16:creationId xmlns:a16="http://schemas.microsoft.com/office/drawing/2014/main" id="{2D84C91A-F7A7-644A-9323-5E12ED7E9513}"/>
              </a:ext>
            </a:extLst>
          </p:cNvPr>
          <p:cNvSpPr txBox="1">
            <a:spLocks noChangeArrowheads="1"/>
          </p:cNvSpPr>
          <p:nvPr/>
        </p:nvSpPr>
        <p:spPr bwMode="auto">
          <a:xfrm>
            <a:off x="6746875" y="5795342"/>
            <a:ext cx="1217613"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charset="0"/>
                <a:ea typeface="ＭＳ Ｐゴシック" charset="0"/>
                <a:cs typeface="+mn-cs"/>
              </a:rPr>
              <a:t>137.196.7.88</a:t>
            </a:r>
          </a:p>
        </p:txBody>
      </p:sp>
      <p:sp>
        <p:nvSpPr>
          <p:cNvPr id="90" name="Text Box 31">
            <a:extLst>
              <a:ext uri="{FF2B5EF4-FFF2-40B4-BE49-F238E27FC236}">
                <a16:creationId xmlns:a16="http://schemas.microsoft.com/office/drawing/2014/main" id="{CD5A8CEC-3E57-A944-A0C6-256AED094136}"/>
              </a:ext>
            </a:extLst>
          </p:cNvPr>
          <p:cNvSpPr txBox="1">
            <a:spLocks noChangeArrowheads="1"/>
          </p:cNvSpPr>
          <p:nvPr/>
        </p:nvSpPr>
        <p:spPr bwMode="auto">
          <a:xfrm>
            <a:off x="3822352" y="5017604"/>
            <a:ext cx="1217612"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charset="0"/>
                <a:ea typeface="ＭＳ Ｐゴシック" charset="0"/>
                <a:cs typeface="+mn-cs"/>
              </a:rPr>
              <a:t>137.196.7.23</a:t>
            </a:r>
          </a:p>
        </p:txBody>
      </p:sp>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656F9C5B-EEF3-D55D-7173-147C8BB6D829}"/>
                  </a:ext>
                </a:extLst>
              </p14:cNvPr>
              <p14:cNvContentPartPr/>
              <p14:nvPr/>
            </p14:nvContentPartPr>
            <p14:xfrm>
              <a:off x="3723480" y="5018760"/>
              <a:ext cx="980280" cy="333000"/>
            </p14:xfrm>
          </p:contentPart>
        </mc:Choice>
        <mc:Fallback xmlns="">
          <p:pic>
            <p:nvPicPr>
              <p:cNvPr id="3" name="Ink 2">
                <a:extLst>
                  <a:ext uri="{FF2B5EF4-FFF2-40B4-BE49-F238E27FC236}">
                    <a16:creationId xmlns:a16="http://schemas.microsoft.com/office/drawing/2014/main" id="{656F9C5B-EEF3-D55D-7173-147C8BB6D829}"/>
                  </a:ext>
                </a:extLst>
              </p:cNvPr>
              <p:cNvPicPr/>
              <p:nvPr/>
            </p:nvPicPr>
            <p:blipFill>
              <a:blip r:embed="rId5"/>
              <a:stretch>
                <a:fillRect/>
              </a:stretch>
            </p:blipFill>
            <p:spPr>
              <a:xfrm>
                <a:off x="3714120" y="5009400"/>
                <a:ext cx="999000" cy="351720"/>
              </a:xfrm>
              <a:prstGeom prst="rect">
                <a:avLst/>
              </a:prstGeom>
            </p:spPr>
          </p:pic>
        </mc:Fallback>
      </mc:AlternateContent>
      <p:sp>
        <p:nvSpPr>
          <p:cNvPr id="5" name="TextBox 74">
            <a:extLst>
              <a:ext uri="{FF2B5EF4-FFF2-40B4-BE49-F238E27FC236}">
                <a16:creationId xmlns:a16="http://schemas.microsoft.com/office/drawing/2014/main" id="{3EAA335B-50CA-A86B-ECC6-2C7174A96ABD}"/>
              </a:ext>
            </a:extLst>
          </p:cNvPr>
          <p:cNvSpPr txBox="1"/>
          <p:nvPr/>
        </p:nvSpPr>
        <p:spPr>
          <a:xfrm>
            <a:off x="161775" y="6434574"/>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3690971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0C02B-5F20-F643-DDC6-D6F09A2A2960}"/>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id="{EAC20489-1099-AF91-9B35-A6F6D45B5CA0}"/>
              </a:ext>
            </a:extLst>
          </p:cNvPr>
          <p:cNvSpPr>
            <a:spLocks noGrp="1"/>
          </p:cNvSpPr>
          <p:nvPr>
            <p:ph idx="1"/>
          </p:nvPr>
        </p:nvSpPr>
        <p:spPr/>
        <p:txBody>
          <a:bodyPr/>
          <a:lstStyle/>
          <a:p>
            <a:r>
              <a:rPr lang="en-IN" dirty="0"/>
              <a:t>Chapter – 6.3, 6.4 from the Kurose and Ross</a:t>
            </a:r>
          </a:p>
        </p:txBody>
      </p:sp>
    </p:spTree>
    <p:extLst>
      <p:ext uri="{BB962C8B-B14F-4D97-AF65-F5344CB8AC3E}">
        <p14:creationId xmlns:p14="http://schemas.microsoft.com/office/powerpoint/2010/main" val="28515715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8E981-DCD2-EFE4-BE98-05E70AA58E18}"/>
              </a:ext>
            </a:extLst>
          </p:cNvPr>
          <p:cNvSpPr>
            <a:spLocks noGrp="1"/>
          </p:cNvSpPr>
          <p:nvPr>
            <p:ph type="title"/>
          </p:nvPr>
        </p:nvSpPr>
        <p:spPr/>
        <p:txBody>
          <a:bodyPr/>
          <a:lstStyle/>
          <a:p>
            <a:r>
              <a:rPr lang="en-IN" dirty="0"/>
              <a:t>Frame transfer</a:t>
            </a:r>
          </a:p>
        </p:txBody>
      </p:sp>
      <p:sp>
        <p:nvSpPr>
          <p:cNvPr id="3" name="Content Placeholder 2">
            <a:extLst>
              <a:ext uri="{FF2B5EF4-FFF2-40B4-BE49-F238E27FC236}">
                <a16:creationId xmlns:a16="http://schemas.microsoft.com/office/drawing/2014/main" id="{42E08072-AF29-01B6-96DD-C2F9F1046387}"/>
              </a:ext>
            </a:extLst>
          </p:cNvPr>
          <p:cNvSpPr>
            <a:spLocks noGrp="1"/>
          </p:cNvSpPr>
          <p:nvPr>
            <p:ph idx="1"/>
          </p:nvPr>
        </p:nvSpPr>
        <p:spPr/>
        <p:txBody>
          <a:bodyPr/>
          <a:lstStyle/>
          <a:p>
            <a:r>
              <a:rPr lang="en-IN" dirty="0"/>
              <a:t>Whenever a host wants to transfer a frame to another host within the LAN, it puts the MAC address of the destination in the frame</a:t>
            </a:r>
          </a:p>
          <a:p>
            <a:endParaRPr lang="en-IN" dirty="0"/>
          </a:p>
          <a:p>
            <a:r>
              <a:rPr lang="en-IN" dirty="0"/>
              <a:t>The intermediate switch looks at its forwarding table to forward the frame to a port that is connected to the destination host</a:t>
            </a:r>
          </a:p>
          <a:p>
            <a:pPr lvl="1"/>
            <a:r>
              <a:rPr lang="en-IN" dirty="0"/>
              <a:t>If an entry doesn’t exist in its forwarding table, the switch forwards the frame to all ports except the one from which the message arrived</a:t>
            </a:r>
          </a:p>
          <a:p>
            <a:r>
              <a:rPr lang="en-IN" dirty="0"/>
              <a:t>If a host wants to send a frame to all nodes in the LAN, it uses a special broadcast address FF : FF : FF : FF : FF : FF      </a:t>
            </a: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78B68842-C7FC-E183-9B0F-C947EAE3DA83}"/>
                  </a:ext>
                </a:extLst>
              </p14:cNvPr>
              <p14:cNvContentPartPr/>
              <p14:nvPr/>
            </p14:nvContentPartPr>
            <p14:xfrm>
              <a:off x="5491080" y="162000"/>
              <a:ext cx="3620520" cy="1312560"/>
            </p14:xfrm>
          </p:contentPart>
        </mc:Choice>
        <mc:Fallback xmlns="">
          <p:pic>
            <p:nvPicPr>
              <p:cNvPr id="4" name="Ink 3">
                <a:extLst>
                  <a:ext uri="{FF2B5EF4-FFF2-40B4-BE49-F238E27FC236}">
                    <a16:creationId xmlns:a16="http://schemas.microsoft.com/office/drawing/2014/main" id="{78B68842-C7FC-E183-9B0F-C947EAE3DA83}"/>
                  </a:ext>
                </a:extLst>
              </p:cNvPr>
              <p:cNvPicPr/>
              <p:nvPr/>
            </p:nvPicPr>
            <p:blipFill>
              <a:blip r:embed="rId3"/>
              <a:stretch>
                <a:fillRect/>
              </a:stretch>
            </p:blipFill>
            <p:spPr>
              <a:xfrm>
                <a:off x="5481720" y="152640"/>
                <a:ext cx="3639240" cy="1331280"/>
              </a:xfrm>
              <a:prstGeom prst="rect">
                <a:avLst/>
              </a:prstGeom>
            </p:spPr>
          </p:pic>
        </mc:Fallback>
      </mc:AlternateContent>
    </p:spTree>
    <p:extLst>
      <p:ext uri="{BB962C8B-B14F-4D97-AF65-F5344CB8AC3E}">
        <p14:creationId xmlns:p14="http://schemas.microsoft.com/office/powerpoint/2010/main" val="23976370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B4F07-BEF3-F660-5806-4A484FB87037}"/>
              </a:ext>
            </a:extLst>
          </p:cNvPr>
          <p:cNvSpPr>
            <a:spLocks noGrp="1"/>
          </p:cNvSpPr>
          <p:nvPr>
            <p:ph type="title"/>
          </p:nvPr>
        </p:nvSpPr>
        <p:spPr/>
        <p:txBody>
          <a:bodyPr/>
          <a:lstStyle/>
          <a:p>
            <a:r>
              <a:rPr lang="en-IN" dirty="0"/>
              <a:t>Sender</a:t>
            </a:r>
          </a:p>
        </p:txBody>
      </p:sp>
      <p:sp>
        <p:nvSpPr>
          <p:cNvPr id="3" name="Content Placeholder 2">
            <a:extLst>
              <a:ext uri="{FF2B5EF4-FFF2-40B4-BE49-F238E27FC236}">
                <a16:creationId xmlns:a16="http://schemas.microsoft.com/office/drawing/2014/main" id="{74D8D7CF-8A26-8B47-5141-FF0EFB988313}"/>
              </a:ext>
            </a:extLst>
          </p:cNvPr>
          <p:cNvSpPr>
            <a:spLocks noGrp="1"/>
          </p:cNvSpPr>
          <p:nvPr>
            <p:ph idx="1"/>
          </p:nvPr>
        </p:nvSpPr>
        <p:spPr/>
        <p:txBody>
          <a:bodyPr>
            <a:normAutofit/>
          </a:bodyPr>
          <a:lstStyle/>
          <a:p>
            <a:r>
              <a:rPr lang="en-IN" dirty="0"/>
              <a:t>How does sender A send a packet to B, which is present in the LAN, with IP address 10.2.1.5?</a:t>
            </a:r>
          </a:p>
          <a:p>
            <a:endParaRPr lang="en-IN" dirty="0"/>
          </a:p>
          <a:p>
            <a:pPr marL="0" indent="0">
              <a:buNone/>
            </a:pPr>
            <a:endParaRPr lang="en-IN" dirty="0"/>
          </a:p>
        </p:txBody>
      </p:sp>
    </p:spTree>
    <p:extLst>
      <p:ext uri="{BB962C8B-B14F-4D97-AF65-F5344CB8AC3E}">
        <p14:creationId xmlns:p14="http://schemas.microsoft.com/office/powerpoint/2010/main" val="31454326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199D7B-308B-0AA1-85CC-6ADDBE853B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B1FAFD-37CB-F8B1-E5DC-9D2E4151BE1A}"/>
              </a:ext>
            </a:extLst>
          </p:cNvPr>
          <p:cNvSpPr>
            <a:spLocks noGrp="1"/>
          </p:cNvSpPr>
          <p:nvPr>
            <p:ph type="title"/>
          </p:nvPr>
        </p:nvSpPr>
        <p:spPr/>
        <p:txBody>
          <a:bodyPr/>
          <a:lstStyle/>
          <a:p>
            <a:r>
              <a:rPr lang="en-IN" dirty="0"/>
              <a:t>Sender</a:t>
            </a:r>
          </a:p>
        </p:txBody>
      </p:sp>
      <p:sp>
        <p:nvSpPr>
          <p:cNvPr id="3" name="Content Placeholder 2">
            <a:extLst>
              <a:ext uri="{FF2B5EF4-FFF2-40B4-BE49-F238E27FC236}">
                <a16:creationId xmlns:a16="http://schemas.microsoft.com/office/drawing/2014/main" id="{67E7AE80-45EF-3F82-5BAB-CB202EE80C17}"/>
              </a:ext>
            </a:extLst>
          </p:cNvPr>
          <p:cNvSpPr>
            <a:spLocks noGrp="1"/>
          </p:cNvSpPr>
          <p:nvPr>
            <p:ph idx="1"/>
          </p:nvPr>
        </p:nvSpPr>
        <p:spPr/>
        <p:txBody>
          <a:bodyPr>
            <a:normAutofit/>
          </a:bodyPr>
          <a:lstStyle/>
          <a:p>
            <a:r>
              <a:rPr lang="en-IN" dirty="0"/>
              <a:t>How does sender A send a packet to B, which is present in the LAN, with IP address 10.2.1.5?</a:t>
            </a:r>
          </a:p>
          <a:p>
            <a:pPr lvl="1"/>
            <a:r>
              <a:rPr lang="en-IN" dirty="0"/>
              <a:t>A can use a broadcast MAC address because it doesn’t know the MAC address of B</a:t>
            </a:r>
          </a:p>
          <a:p>
            <a:endParaRPr lang="en-IN" dirty="0"/>
          </a:p>
          <a:p>
            <a:r>
              <a:rPr lang="en-IN" dirty="0"/>
              <a:t>What does a host do when it receives a packet with a broadcast MAC address</a:t>
            </a:r>
          </a:p>
          <a:p>
            <a:pPr lvl="1"/>
            <a:r>
              <a:rPr lang="en-IN" dirty="0"/>
              <a:t>The host passes this packet to the network layer. The network layer checks if the destination IP address matches its. If yes, it gives the packet to the transport layer. Otherwise, the packet is discarded.   </a:t>
            </a:r>
          </a:p>
        </p:txBody>
      </p:sp>
    </p:spTree>
    <p:extLst>
      <p:ext uri="{BB962C8B-B14F-4D97-AF65-F5344CB8AC3E}">
        <p14:creationId xmlns:p14="http://schemas.microsoft.com/office/powerpoint/2010/main" val="26845122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34024-A34D-A02B-688B-AF52DF3B46C4}"/>
              </a:ext>
            </a:extLst>
          </p:cNvPr>
          <p:cNvSpPr>
            <a:spLocks noGrp="1"/>
          </p:cNvSpPr>
          <p:nvPr>
            <p:ph type="title"/>
          </p:nvPr>
        </p:nvSpPr>
        <p:spPr/>
        <p:txBody>
          <a:bodyPr/>
          <a:lstStyle/>
          <a:p>
            <a:r>
              <a:rPr lang="en-IN" dirty="0"/>
              <a:t>Sender</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34D928A-7378-3FC4-AE00-1D22EE5EAA4E}"/>
                  </a:ext>
                </a:extLst>
              </p:cNvPr>
              <p:cNvSpPr>
                <a:spLocks noGrp="1"/>
              </p:cNvSpPr>
              <p:nvPr>
                <p:ph idx="1"/>
              </p:nvPr>
            </p:nvSpPr>
            <p:spPr/>
            <p:txBody>
              <a:bodyPr>
                <a:normAutofit fontScale="92500" lnSpcReduction="10000"/>
              </a:bodyPr>
              <a:lstStyle/>
              <a:p>
                <a:r>
                  <a:rPr lang="en-US" dirty="0"/>
                  <a:t>The NIC ignores all non-broadcast frames whose destination MAC address doesn’t match its MAC address</a:t>
                </a:r>
              </a:p>
              <a:p>
                <a:endParaRPr lang="en-IN" dirty="0"/>
              </a:p>
              <a:p>
                <a:r>
                  <a:rPr lang="en-US" dirty="0"/>
                  <a:t>Broadcasting each frame works, but it’s not a good idea because all packets are received and processed by all hosts, including the true destination host</a:t>
                </a:r>
              </a:p>
              <a:p>
                <a:endParaRPr lang="en-IN" dirty="0"/>
              </a:p>
              <a:p>
                <a:r>
                  <a:rPr lang="en-IN" dirty="0"/>
                  <a:t>How to fix this?</a:t>
                </a:r>
              </a:p>
              <a:p>
                <a:pPr lvl="1"/>
                <a:r>
                  <a:rPr lang="en-IN" dirty="0"/>
                  <a:t>A server similar to DNS that can translate the IP address to the MAC address</a:t>
                </a:r>
              </a:p>
              <a:p>
                <a:pPr lvl="1"/>
                <a:r>
                  <a:rPr lang="en-IN" dirty="0"/>
                  <a:t>The DHCP server can also keep track of </a:t>
                </a:r>
                <a14:m>
                  <m:oMath xmlns:m="http://schemas.openxmlformats.org/officeDocument/2006/math">
                    <m:r>
                      <a:rPr lang="en-IN" b="0" i="1" smtClean="0">
                        <a:latin typeface="Cambria Math" panose="02040503050406030204" pitchFamily="18" charset="0"/>
                      </a:rPr>
                      <m:t>𝐼𝑃</m:t>
                    </m:r>
                    <m:r>
                      <a:rPr lang="en-IN" b="0" i="1" smtClean="0">
                        <a:latin typeface="Cambria Math" panose="02040503050406030204" pitchFamily="18" charset="0"/>
                      </a:rPr>
                      <m:t>→</m:t>
                    </m:r>
                    <m:r>
                      <a:rPr lang="en-IN" b="0" i="1" smtClean="0">
                        <a:latin typeface="Cambria Math" panose="02040503050406030204" pitchFamily="18" charset="0"/>
                      </a:rPr>
                      <m:t>𝑀𝐴𝐶</m:t>
                    </m:r>
                  </m:oMath>
                </a14:m>
                <a:r>
                  <a:rPr lang="en-IN" dirty="0"/>
                  <a:t> mapping</a:t>
                </a:r>
              </a:p>
              <a:p>
                <a:pPr lvl="1"/>
                <a:r>
                  <a:rPr lang="en-IN" dirty="0"/>
                  <a:t>It turns out that a separate server is not required because the destination is present in the LAN and can be reached via broadcast messages </a:t>
                </a:r>
              </a:p>
            </p:txBody>
          </p:sp>
        </mc:Choice>
        <mc:Fallback xmlns="">
          <p:sp>
            <p:nvSpPr>
              <p:cNvPr id="3" name="Content Placeholder 2">
                <a:extLst>
                  <a:ext uri="{FF2B5EF4-FFF2-40B4-BE49-F238E27FC236}">
                    <a16:creationId xmlns:a16="http://schemas.microsoft.com/office/drawing/2014/main" id="{234D928A-7378-3FC4-AE00-1D22EE5EAA4E}"/>
                  </a:ext>
                </a:extLst>
              </p:cNvPr>
              <p:cNvSpPr>
                <a:spLocks noGrp="1" noRot="1" noChangeAspect="1" noMove="1" noResize="1" noEditPoints="1" noAdjustHandles="1" noChangeArrowheads="1" noChangeShapeType="1" noTextEdit="1"/>
              </p:cNvSpPr>
              <p:nvPr>
                <p:ph idx="1"/>
              </p:nvPr>
            </p:nvSpPr>
            <p:spPr>
              <a:blipFill>
                <a:blip r:embed="rId2"/>
                <a:stretch>
                  <a:fillRect l="-928" t="-2801" r="-1449"/>
                </a:stretch>
              </a:blipFill>
            </p:spPr>
            <p:txBody>
              <a:bodyPr/>
              <a:lstStyle/>
              <a:p>
                <a:r>
                  <a:rPr lang="en-IN">
                    <a:noFill/>
                  </a:rPr>
                  <a:t> </a:t>
                </a:r>
              </a:p>
            </p:txBody>
          </p:sp>
        </mc:Fallback>
      </mc:AlternateContent>
    </p:spTree>
    <p:extLst>
      <p:ext uri="{BB962C8B-B14F-4D97-AF65-F5344CB8AC3E}">
        <p14:creationId xmlns:p14="http://schemas.microsoft.com/office/powerpoint/2010/main" val="9601432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C1E35-432C-A6C2-A0B6-02B5EAB27238}"/>
              </a:ext>
            </a:extLst>
          </p:cNvPr>
          <p:cNvSpPr>
            <a:spLocks noGrp="1"/>
          </p:cNvSpPr>
          <p:nvPr>
            <p:ph type="title"/>
          </p:nvPr>
        </p:nvSpPr>
        <p:spPr/>
        <p:txBody>
          <a:bodyPr/>
          <a:lstStyle/>
          <a:p>
            <a:r>
              <a:rPr lang="en-IN" dirty="0"/>
              <a:t>Address resolution protocol (ARP)</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585CEE8-309B-D641-6B69-F0F73158C39C}"/>
                  </a:ext>
                </a:extLst>
              </p:cNvPr>
              <p:cNvSpPr>
                <a:spLocks noGrp="1"/>
              </p:cNvSpPr>
              <p:nvPr>
                <p:ph idx="1"/>
              </p:nvPr>
            </p:nvSpPr>
            <p:spPr/>
            <p:txBody>
              <a:bodyPr>
                <a:normAutofit fontScale="92500"/>
              </a:bodyPr>
              <a:lstStyle/>
              <a:p>
                <a:r>
                  <a:rPr lang="en-IN" dirty="0"/>
                  <a:t>On every host, an ARP module caches </a:t>
                </a:r>
                <a14:m>
                  <m:oMath xmlns:m="http://schemas.openxmlformats.org/officeDocument/2006/math">
                    <m:r>
                      <a:rPr lang="en-IN" i="1" dirty="0" smtClean="0">
                        <a:latin typeface="Cambria Math" panose="02040503050406030204" pitchFamily="18" charset="0"/>
                      </a:rPr>
                      <m:t>𝐼𝑃</m:t>
                    </m:r>
                    <m:r>
                      <a:rPr lang="en-IN" b="0" i="1" dirty="0" smtClean="0">
                        <a:latin typeface="Cambria Math" panose="02040503050406030204" pitchFamily="18" charset="0"/>
                      </a:rPr>
                      <m:t> →</m:t>
                    </m:r>
                    <m:r>
                      <a:rPr lang="en-IN" b="0" i="1" dirty="0" smtClean="0">
                        <a:latin typeface="Cambria Math" panose="02040503050406030204" pitchFamily="18" charset="0"/>
                      </a:rPr>
                      <m:t>𝑀𝐴𝐶</m:t>
                    </m:r>
                    <m:r>
                      <a:rPr lang="en-IN" i="1" dirty="0">
                        <a:latin typeface="Cambria Math" panose="02040503050406030204" pitchFamily="18" charset="0"/>
                      </a:rPr>
                      <m:t> </m:t>
                    </m:r>
                  </m:oMath>
                </a14:m>
                <a:r>
                  <a:rPr lang="en-IN" dirty="0"/>
                  <a:t>mappings</a:t>
                </a:r>
              </a:p>
              <a:p>
                <a:pPr lvl="1"/>
                <a:r>
                  <a:rPr lang="en-IN" dirty="0"/>
                  <a:t>A timeout is also added to handle the dynamic IP assignment</a:t>
                </a:r>
              </a:p>
              <a:p>
                <a:pPr lvl="1"/>
                <a:endParaRPr lang="en-IN" dirty="0"/>
              </a:p>
              <a:p>
                <a:r>
                  <a:rPr lang="en-IN" dirty="0"/>
                  <a:t>When a host wants to send a frame, it asks its ARP module to give the destination MAC address for the IP address</a:t>
                </a:r>
              </a:p>
              <a:p>
                <a:endParaRPr lang="en-IN" dirty="0"/>
              </a:p>
              <a:p>
                <a:r>
                  <a:rPr lang="en-IN" dirty="0"/>
                  <a:t>If the ARP module doesn’t know the answer, it creates an ARP packet with the destination IP address as payload and broadcasts it</a:t>
                </a:r>
              </a:p>
              <a:p>
                <a:endParaRPr lang="en-IN" dirty="0"/>
              </a:p>
              <a:p>
                <a:r>
                  <a:rPr lang="en-IN" dirty="0"/>
                  <a:t>All nodes receive the ARP packets, which are passed to their ARP module</a:t>
                </a:r>
              </a:p>
            </p:txBody>
          </p:sp>
        </mc:Choice>
        <mc:Fallback xmlns="">
          <p:sp>
            <p:nvSpPr>
              <p:cNvPr id="3" name="Content Placeholder 2">
                <a:extLst>
                  <a:ext uri="{FF2B5EF4-FFF2-40B4-BE49-F238E27FC236}">
                    <a16:creationId xmlns:a16="http://schemas.microsoft.com/office/drawing/2014/main" id="{8585CEE8-309B-D641-6B69-F0F73158C39C}"/>
                  </a:ext>
                </a:extLst>
              </p:cNvPr>
              <p:cNvSpPr>
                <a:spLocks noGrp="1" noRot="1" noChangeAspect="1" noMove="1" noResize="1" noEditPoints="1" noAdjustHandles="1" noChangeArrowheads="1" noChangeShapeType="1" noTextEdit="1"/>
              </p:cNvSpPr>
              <p:nvPr>
                <p:ph idx="1"/>
              </p:nvPr>
            </p:nvSpPr>
            <p:spPr>
              <a:blipFill>
                <a:blip r:embed="rId2"/>
                <a:stretch>
                  <a:fillRect l="-928" t="-2101" b="-2801"/>
                </a:stretch>
              </a:blipFill>
            </p:spPr>
            <p:txBody>
              <a:bodyPr/>
              <a:lstStyle/>
              <a:p>
                <a:r>
                  <a:rPr lang="en-IN">
                    <a:noFill/>
                  </a:rPr>
                  <a:t> </a:t>
                </a:r>
              </a:p>
            </p:txBody>
          </p:sp>
        </mc:Fallback>
      </mc:AlternateContent>
    </p:spTree>
    <p:extLst>
      <p:ext uri="{BB962C8B-B14F-4D97-AF65-F5344CB8AC3E}">
        <p14:creationId xmlns:p14="http://schemas.microsoft.com/office/powerpoint/2010/main" val="11745085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0E649-E59C-4C7B-16EE-AD916A925864}"/>
              </a:ext>
            </a:extLst>
          </p:cNvPr>
          <p:cNvSpPr>
            <a:spLocks noGrp="1"/>
          </p:cNvSpPr>
          <p:nvPr>
            <p:ph type="title"/>
          </p:nvPr>
        </p:nvSpPr>
        <p:spPr/>
        <p:txBody>
          <a:bodyPr/>
          <a:lstStyle/>
          <a:p>
            <a:r>
              <a:rPr lang="en-IN" dirty="0"/>
              <a:t>Address resolution protocol (ARP)</a:t>
            </a:r>
          </a:p>
        </p:txBody>
      </p:sp>
      <p:sp>
        <p:nvSpPr>
          <p:cNvPr id="3" name="Content Placeholder 2">
            <a:extLst>
              <a:ext uri="{FF2B5EF4-FFF2-40B4-BE49-F238E27FC236}">
                <a16:creationId xmlns:a16="http://schemas.microsoft.com/office/drawing/2014/main" id="{1C0E9AA4-9367-CB29-939A-295E598B03E1}"/>
              </a:ext>
            </a:extLst>
          </p:cNvPr>
          <p:cNvSpPr>
            <a:spLocks noGrp="1"/>
          </p:cNvSpPr>
          <p:nvPr>
            <p:ph idx="1"/>
          </p:nvPr>
        </p:nvSpPr>
        <p:spPr/>
        <p:txBody>
          <a:bodyPr/>
          <a:lstStyle/>
          <a:p>
            <a:r>
              <a:rPr lang="en-US" dirty="0"/>
              <a:t>The ARP module checks if the IP address matches its own</a:t>
            </a:r>
          </a:p>
          <a:p>
            <a:pPr lvl="1"/>
            <a:r>
              <a:rPr lang="en-IN" dirty="0"/>
              <a:t>If yes, the ARP module respond back to the sender with its MAC address</a:t>
            </a:r>
          </a:p>
          <a:p>
            <a:pPr lvl="1"/>
            <a:r>
              <a:rPr lang="en-IN" dirty="0"/>
              <a:t>Otherwise, the ARP module discards the frame</a:t>
            </a:r>
          </a:p>
          <a:p>
            <a:pPr lvl="1"/>
            <a:endParaRPr lang="en-IN" dirty="0"/>
          </a:p>
          <a:p>
            <a:r>
              <a:rPr lang="en-IN" dirty="0"/>
              <a:t>Is ARP a network-layer protocol or link-layer protocol?</a:t>
            </a:r>
          </a:p>
          <a:p>
            <a:pPr lvl="1"/>
            <a:r>
              <a:rPr lang="en-IN" dirty="0"/>
              <a:t>It sits on the boundary between the link-layer and the network layer</a:t>
            </a:r>
          </a:p>
        </p:txBody>
      </p:sp>
    </p:spTree>
    <p:extLst>
      <p:ext uri="{BB962C8B-B14F-4D97-AF65-F5344CB8AC3E}">
        <p14:creationId xmlns:p14="http://schemas.microsoft.com/office/powerpoint/2010/main" val="30911434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800100" y="349426"/>
            <a:ext cx="10515600" cy="894622"/>
          </a:xfrm>
        </p:spPr>
        <p:txBody>
          <a:bodyPr>
            <a:normAutofit/>
          </a:bodyPr>
          <a:lstStyle/>
          <a:p>
            <a:r>
              <a:rPr lang="en-US" b="0" kern="0" dirty="0">
                <a:solidFill>
                  <a:srgbClr val="000099"/>
                </a:solidFill>
                <a:latin typeface="+mn-lt"/>
                <a:ea typeface="ＭＳ Ｐゴシック" charset="0"/>
              </a:rPr>
              <a:t>ARP: address resolution protocol</a:t>
            </a:r>
            <a:endParaRPr lang="en-US" sz="4400" b="0" dirty="0">
              <a:latin typeface="+mn-lt"/>
            </a:endParaRPr>
          </a:p>
        </p:txBody>
      </p:sp>
      <p:sp>
        <p:nvSpPr>
          <p:cNvPr id="439" name="Slide Number Placeholder 4">
            <a:extLst>
              <a:ext uri="{FF2B5EF4-FFF2-40B4-BE49-F238E27FC236}">
                <a16:creationId xmlns:a16="http://schemas.microsoft.com/office/drawing/2014/main" id="{C87F3257-E91D-E144-BA13-B0DD96B23FDC}"/>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t>Link Layer: 6-</a:t>
            </a:r>
            <a:fld id="{C4204591-24BD-A542-B9D5-F8D8A88D2FEE}" type="slidenum">
              <a:rPr lang="en-US" smtClean="0"/>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100" b="0" i="0" u="none" strike="noStrike" kern="1200" cap="none" spc="0" normalizeH="0" baseline="0" noProof="0" dirty="0">
              <a:ln>
                <a:noFill/>
              </a:ln>
              <a:solidFill>
                <a:prstClr val="white">
                  <a:lumMod val="50000"/>
                </a:prstClr>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E7D1271A-DBC6-204B-8B80-84096104E623}"/>
              </a:ext>
            </a:extLst>
          </p:cNvPr>
          <p:cNvSpPr txBox="1">
            <a:spLocks noChangeArrowheads="1"/>
          </p:cNvSpPr>
          <p:nvPr/>
        </p:nvSpPr>
        <p:spPr>
          <a:xfrm>
            <a:off x="6082748" y="2344599"/>
            <a:ext cx="5193195" cy="953237"/>
          </a:xfrm>
          <a:prstGeom prst="rect">
            <a:avLst/>
          </a:prstGeom>
        </p:spPr>
        <p:txBody>
          <a:bodyPr vert="horz" lIns="91440" tIns="45720" rIns="91440" bIns="4572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
                <a:srgbClr val="0000A3"/>
              </a:buClr>
              <a:buSzTx/>
              <a:buFont typeface="Wingdings" charset="0"/>
              <a:buNone/>
              <a:tabLst/>
              <a:defRPr/>
            </a:pPr>
            <a:r>
              <a:rPr kumimoji="0" lang="en-US" sz="2800" b="0" i="0" u="none" strike="noStrike" kern="1200" cap="none" spc="0" normalizeH="0" baseline="0" noProof="0" dirty="0">
                <a:ln>
                  <a:noFill/>
                </a:ln>
                <a:solidFill>
                  <a:srgbClr val="0000A8"/>
                </a:solidFill>
                <a:effectLst/>
                <a:uLnTx/>
                <a:uFillTx/>
                <a:latin typeface="Calibri" panose="020F0502020204030204"/>
                <a:ea typeface="+mn-ea"/>
                <a:cs typeface="+mn-cs"/>
              </a:rPr>
              <a:t>ARP table: </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each IP node (host, router) on LAN has table</a:t>
            </a:r>
          </a:p>
        </p:txBody>
      </p:sp>
      <p:sp>
        <p:nvSpPr>
          <p:cNvPr id="7" name="Text Box 6">
            <a:extLst>
              <a:ext uri="{FF2B5EF4-FFF2-40B4-BE49-F238E27FC236}">
                <a16:creationId xmlns:a16="http://schemas.microsoft.com/office/drawing/2014/main" id="{8DB7D2E6-BC71-6342-8A7E-D3134900B7EA}"/>
              </a:ext>
            </a:extLst>
          </p:cNvPr>
          <p:cNvSpPr txBox="1">
            <a:spLocks noChangeArrowheads="1"/>
          </p:cNvSpPr>
          <p:nvPr/>
        </p:nvSpPr>
        <p:spPr bwMode="auto">
          <a:xfrm>
            <a:off x="786592" y="1314450"/>
            <a:ext cx="11034346" cy="95410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0000A8"/>
                </a:solidFill>
                <a:effectLst/>
                <a:uLnTx/>
                <a:uFillTx/>
                <a:latin typeface="Calibri" panose="020F0502020204030204"/>
                <a:ea typeface="ＭＳ Ｐゴシック" charset="0"/>
                <a:cs typeface="+mn-cs"/>
              </a:rPr>
              <a:t>Question:</a:t>
            </a:r>
            <a:r>
              <a:rPr kumimoji="0" lang="en-US" sz="2800" b="0" i="0" u="none" strike="noStrike" kern="1200" cap="none" spc="0" normalizeH="0" baseline="0" noProof="0" dirty="0">
                <a:ln>
                  <a:noFill/>
                </a:ln>
                <a:solidFill>
                  <a:srgbClr val="0000A8"/>
                </a:solidFill>
                <a:effectLst/>
                <a:uLnTx/>
                <a:uFillTx/>
                <a:latin typeface="Calibri" panose="020F0502020204030204"/>
                <a:ea typeface="ＭＳ Ｐゴシック" charset="0"/>
                <a:cs typeface="+mn-cs"/>
              </a:rPr>
              <a:t> </a:t>
            </a:r>
            <a:r>
              <a:rPr kumimoji="0" lang="en-US" sz="2800" b="0" i="0" u="none" strike="noStrike" kern="1200" cap="none" spc="0" normalizeH="0" baseline="0" noProof="0" dirty="0">
                <a:ln>
                  <a:noFill/>
                </a:ln>
                <a:solidFill>
                  <a:prstClr val="black"/>
                </a:solidFill>
                <a:effectLst/>
                <a:uLnTx/>
                <a:uFillTx/>
                <a:latin typeface="Calibri" panose="020F0502020204030204"/>
                <a:ea typeface="ＭＳ Ｐゴシック" charset="0"/>
                <a:cs typeface="+mn-cs"/>
              </a:rPr>
              <a:t>how to determine interface’s MAC address, knowing its IP address?</a:t>
            </a:r>
          </a:p>
        </p:txBody>
      </p:sp>
      <p:grpSp>
        <p:nvGrpSpPr>
          <p:cNvPr id="50" name="Group 49">
            <a:extLst>
              <a:ext uri="{FF2B5EF4-FFF2-40B4-BE49-F238E27FC236}">
                <a16:creationId xmlns:a16="http://schemas.microsoft.com/office/drawing/2014/main" id="{46F90A8E-A97F-4B47-8617-1E0B801A3FBF}"/>
              </a:ext>
            </a:extLst>
          </p:cNvPr>
          <p:cNvGrpSpPr/>
          <p:nvPr/>
        </p:nvGrpSpPr>
        <p:grpSpPr>
          <a:xfrm>
            <a:off x="948563" y="2990022"/>
            <a:ext cx="4847955" cy="2799867"/>
            <a:chOff x="3970059" y="2973174"/>
            <a:chExt cx="6053187" cy="3638349"/>
          </a:xfrm>
        </p:grpSpPr>
        <p:sp>
          <p:nvSpPr>
            <p:cNvPr id="51" name="Line 19">
              <a:extLst>
                <a:ext uri="{FF2B5EF4-FFF2-40B4-BE49-F238E27FC236}">
                  <a16:creationId xmlns:a16="http://schemas.microsoft.com/office/drawing/2014/main" id="{EFCCF237-D462-A848-A2F9-0B5DDED1EC93}"/>
                </a:ext>
              </a:extLst>
            </p:cNvPr>
            <p:cNvSpPr>
              <a:spLocks noChangeShapeType="1"/>
            </p:cNvSpPr>
            <p:nvPr/>
          </p:nvSpPr>
          <p:spPr bwMode="auto">
            <a:xfrm>
              <a:off x="4951134" y="4423877"/>
              <a:ext cx="901700" cy="0"/>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52" name="Line 20">
              <a:extLst>
                <a:ext uri="{FF2B5EF4-FFF2-40B4-BE49-F238E27FC236}">
                  <a16:creationId xmlns:a16="http://schemas.microsoft.com/office/drawing/2014/main" id="{26F73C0C-F34D-EB41-919F-BDF66A1E557B}"/>
                </a:ext>
              </a:extLst>
            </p:cNvPr>
            <p:cNvSpPr>
              <a:spLocks noChangeShapeType="1"/>
            </p:cNvSpPr>
            <p:nvPr/>
          </p:nvSpPr>
          <p:spPr bwMode="auto">
            <a:xfrm>
              <a:off x="6735625" y="3504024"/>
              <a:ext cx="0" cy="655637"/>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53" name="Line 22">
              <a:extLst>
                <a:ext uri="{FF2B5EF4-FFF2-40B4-BE49-F238E27FC236}">
                  <a16:creationId xmlns:a16="http://schemas.microsoft.com/office/drawing/2014/main" id="{F5CD6898-8663-6D43-BAA6-A8946A48AD83}"/>
                </a:ext>
              </a:extLst>
            </p:cNvPr>
            <p:cNvSpPr>
              <a:spLocks noChangeShapeType="1"/>
            </p:cNvSpPr>
            <p:nvPr/>
          </p:nvSpPr>
          <p:spPr bwMode="auto">
            <a:xfrm flipV="1">
              <a:off x="6511994" y="5451266"/>
              <a:ext cx="0" cy="438150"/>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54" name="Freeform 8">
              <a:extLst>
                <a:ext uri="{FF2B5EF4-FFF2-40B4-BE49-F238E27FC236}">
                  <a16:creationId xmlns:a16="http://schemas.microsoft.com/office/drawing/2014/main" id="{BC091F0C-CFB4-544C-B235-9FB23A12BB73}"/>
                </a:ext>
              </a:extLst>
            </p:cNvPr>
            <p:cNvSpPr>
              <a:spLocks/>
            </p:cNvSpPr>
            <p:nvPr/>
          </p:nvSpPr>
          <p:spPr bwMode="auto">
            <a:xfrm>
              <a:off x="5578337" y="3746015"/>
              <a:ext cx="2046288" cy="2049462"/>
            </a:xfrm>
            <a:custGeom>
              <a:avLst/>
              <a:gdLst>
                <a:gd name="T0" fmla="*/ 2147483647 w 1292"/>
                <a:gd name="T1" fmla="*/ 2147483647 h 1255"/>
                <a:gd name="T2" fmla="*/ 2147483647 w 1292"/>
                <a:gd name="T3" fmla="*/ 2147483647 h 1255"/>
                <a:gd name="T4" fmla="*/ 2147483647 w 1292"/>
                <a:gd name="T5" fmla="*/ 2147483647 h 1255"/>
                <a:gd name="T6" fmla="*/ 2147483647 w 1292"/>
                <a:gd name="T7" fmla="*/ 2147483647 h 1255"/>
                <a:gd name="T8" fmla="*/ 2147483647 w 1292"/>
                <a:gd name="T9" fmla="*/ 2147483647 h 1255"/>
                <a:gd name="T10" fmla="*/ 2147483647 w 1292"/>
                <a:gd name="T11" fmla="*/ 2147483647 h 1255"/>
                <a:gd name="T12" fmla="*/ 2147483647 w 1292"/>
                <a:gd name="T13" fmla="*/ 2147483647 h 1255"/>
                <a:gd name="T14" fmla="*/ 2147483647 w 1292"/>
                <a:gd name="T15" fmla="*/ 2147483647 h 1255"/>
                <a:gd name="T16" fmla="*/ 2147483647 w 1292"/>
                <a:gd name="T17" fmla="*/ 2147483647 h 1255"/>
                <a:gd name="T18" fmla="*/ 2147483647 w 1292"/>
                <a:gd name="T19" fmla="*/ 2147483647 h 1255"/>
                <a:gd name="T20" fmla="*/ 2147483647 w 1292"/>
                <a:gd name="T21" fmla="*/ 2147483647 h 1255"/>
                <a:gd name="T22" fmla="*/ 2147483647 w 1292"/>
                <a:gd name="T23" fmla="*/ 2147483647 h 125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92" h="1255">
                  <a:moveTo>
                    <a:pt x="239" y="7"/>
                  </a:moveTo>
                  <a:cubicBezTo>
                    <a:pt x="120" y="14"/>
                    <a:pt x="70" y="71"/>
                    <a:pt x="35" y="157"/>
                  </a:cubicBezTo>
                  <a:cubicBezTo>
                    <a:pt x="0" y="243"/>
                    <a:pt x="26" y="411"/>
                    <a:pt x="29" y="523"/>
                  </a:cubicBezTo>
                  <a:cubicBezTo>
                    <a:pt x="32" y="635"/>
                    <a:pt x="17" y="771"/>
                    <a:pt x="53" y="829"/>
                  </a:cubicBezTo>
                  <a:cubicBezTo>
                    <a:pt x="89" y="887"/>
                    <a:pt x="146" y="821"/>
                    <a:pt x="245" y="871"/>
                  </a:cubicBezTo>
                  <a:cubicBezTo>
                    <a:pt x="344" y="921"/>
                    <a:pt x="522" y="1068"/>
                    <a:pt x="647" y="1129"/>
                  </a:cubicBezTo>
                  <a:cubicBezTo>
                    <a:pt x="772" y="1190"/>
                    <a:pt x="903" y="1255"/>
                    <a:pt x="995" y="1237"/>
                  </a:cubicBezTo>
                  <a:cubicBezTo>
                    <a:pt x="1087" y="1219"/>
                    <a:pt x="1153" y="1153"/>
                    <a:pt x="1199" y="1021"/>
                  </a:cubicBezTo>
                  <a:cubicBezTo>
                    <a:pt x="1245" y="889"/>
                    <a:pt x="1270" y="580"/>
                    <a:pt x="1271" y="445"/>
                  </a:cubicBezTo>
                  <a:cubicBezTo>
                    <a:pt x="1272" y="310"/>
                    <a:pt x="1292" y="266"/>
                    <a:pt x="1205" y="211"/>
                  </a:cubicBezTo>
                  <a:cubicBezTo>
                    <a:pt x="1118" y="156"/>
                    <a:pt x="908" y="150"/>
                    <a:pt x="749" y="115"/>
                  </a:cubicBezTo>
                  <a:cubicBezTo>
                    <a:pt x="590" y="80"/>
                    <a:pt x="358" y="0"/>
                    <a:pt x="239" y="7"/>
                  </a:cubicBezTo>
                  <a:close/>
                </a:path>
              </a:pathLst>
            </a:custGeom>
            <a:solidFill>
              <a:srgbClr val="9CE0FA"/>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55" name="Line 21">
              <a:extLst>
                <a:ext uri="{FF2B5EF4-FFF2-40B4-BE49-F238E27FC236}">
                  <a16:creationId xmlns:a16="http://schemas.microsoft.com/office/drawing/2014/main" id="{1F2D744C-309E-1748-8CEF-A191DA937537}"/>
                </a:ext>
              </a:extLst>
            </p:cNvPr>
            <p:cNvSpPr>
              <a:spLocks noChangeShapeType="1"/>
            </p:cNvSpPr>
            <p:nvPr/>
          </p:nvSpPr>
          <p:spPr bwMode="auto">
            <a:xfrm flipH="1">
              <a:off x="7599225" y="4472884"/>
              <a:ext cx="796925" cy="0"/>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56" name="Text Box 24">
              <a:extLst>
                <a:ext uri="{FF2B5EF4-FFF2-40B4-BE49-F238E27FC236}">
                  <a16:creationId xmlns:a16="http://schemas.microsoft.com/office/drawing/2014/main" id="{CBB39874-5BD1-5D4B-8E31-25BEBA2920E0}"/>
                </a:ext>
              </a:extLst>
            </p:cNvPr>
            <p:cNvSpPr txBox="1">
              <a:spLocks noChangeArrowheads="1"/>
            </p:cNvSpPr>
            <p:nvPr/>
          </p:nvSpPr>
          <p:spPr bwMode="auto">
            <a:xfrm>
              <a:off x="7043047" y="3460537"/>
              <a:ext cx="1998238" cy="3999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rPr>
                <a:t>1A-2F-BB-76-09-AD</a:t>
              </a:r>
            </a:p>
          </p:txBody>
        </p:sp>
        <p:sp>
          <p:nvSpPr>
            <p:cNvPr id="57" name="Line 26">
              <a:extLst>
                <a:ext uri="{FF2B5EF4-FFF2-40B4-BE49-F238E27FC236}">
                  <a16:creationId xmlns:a16="http://schemas.microsoft.com/office/drawing/2014/main" id="{7C2882E3-6473-EB4E-9538-2CCE1D1E6897}"/>
                </a:ext>
              </a:extLst>
            </p:cNvPr>
            <p:cNvSpPr>
              <a:spLocks noChangeShapeType="1"/>
            </p:cNvSpPr>
            <p:nvPr/>
          </p:nvSpPr>
          <p:spPr bwMode="auto">
            <a:xfrm flipV="1">
              <a:off x="8157727" y="4588902"/>
              <a:ext cx="0" cy="373063"/>
            </a:xfrm>
            <a:prstGeom prst="line">
              <a:avLst/>
            </a:prstGeom>
            <a:noFill/>
            <a:ln w="9525">
              <a:solidFill>
                <a:srgbClr val="0000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58" name="Text Box 27">
              <a:extLst>
                <a:ext uri="{FF2B5EF4-FFF2-40B4-BE49-F238E27FC236}">
                  <a16:creationId xmlns:a16="http://schemas.microsoft.com/office/drawing/2014/main" id="{5C7845EB-10F3-1149-A9A1-1A0A55753B0E}"/>
                </a:ext>
              </a:extLst>
            </p:cNvPr>
            <p:cNvSpPr txBox="1">
              <a:spLocks noChangeArrowheads="1"/>
            </p:cNvSpPr>
            <p:nvPr/>
          </p:nvSpPr>
          <p:spPr bwMode="auto">
            <a:xfrm>
              <a:off x="8061597" y="4931465"/>
              <a:ext cx="1961649" cy="3999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rPr>
                <a:t>58-23-D7-FA-20-B0</a:t>
              </a:r>
            </a:p>
          </p:txBody>
        </p:sp>
        <p:sp>
          <p:nvSpPr>
            <p:cNvPr id="59" name="Line 28">
              <a:extLst>
                <a:ext uri="{FF2B5EF4-FFF2-40B4-BE49-F238E27FC236}">
                  <a16:creationId xmlns:a16="http://schemas.microsoft.com/office/drawing/2014/main" id="{8915AAD7-DFE8-3C4C-854D-2C0B5A2460C3}"/>
                </a:ext>
              </a:extLst>
            </p:cNvPr>
            <p:cNvSpPr>
              <a:spLocks noChangeShapeType="1"/>
            </p:cNvSpPr>
            <p:nvPr/>
          </p:nvSpPr>
          <p:spPr bwMode="auto">
            <a:xfrm flipH="1">
              <a:off x="6615181" y="5886035"/>
              <a:ext cx="360363" cy="0"/>
            </a:xfrm>
            <a:prstGeom prst="line">
              <a:avLst/>
            </a:prstGeom>
            <a:noFill/>
            <a:ln w="9525">
              <a:solidFill>
                <a:srgbClr val="0000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60" name="Text Box 29">
              <a:extLst>
                <a:ext uri="{FF2B5EF4-FFF2-40B4-BE49-F238E27FC236}">
                  <a16:creationId xmlns:a16="http://schemas.microsoft.com/office/drawing/2014/main" id="{07636FFE-5FCF-0A44-960C-F51BD2EC917B}"/>
                </a:ext>
              </a:extLst>
            </p:cNvPr>
            <p:cNvSpPr txBox="1">
              <a:spLocks noChangeArrowheads="1"/>
            </p:cNvSpPr>
            <p:nvPr/>
          </p:nvSpPr>
          <p:spPr bwMode="auto">
            <a:xfrm>
              <a:off x="6937522" y="5730174"/>
              <a:ext cx="1935869" cy="3999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rPr>
                <a:t>0C-C4-11-6F-E3-98</a:t>
              </a:r>
            </a:p>
          </p:txBody>
        </p:sp>
        <p:sp>
          <p:nvSpPr>
            <p:cNvPr id="61" name="Line 30">
              <a:extLst>
                <a:ext uri="{FF2B5EF4-FFF2-40B4-BE49-F238E27FC236}">
                  <a16:creationId xmlns:a16="http://schemas.microsoft.com/office/drawing/2014/main" id="{65842429-83E8-C843-8F18-759730DAB212}"/>
                </a:ext>
              </a:extLst>
            </p:cNvPr>
            <p:cNvSpPr>
              <a:spLocks noChangeShapeType="1"/>
            </p:cNvSpPr>
            <p:nvPr/>
          </p:nvSpPr>
          <p:spPr bwMode="auto">
            <a:xfrm flipV="1">
              <a:off x="4887634" y="4579452"/>
              <a:ext cx="0" cy="373063"/>
            </a:xfrm>
            <a:prstGeom prst="line">
              <a:avLst/>
            </a:prstGeom>
            <a:noFill/>
            <a:ln w="9525">
              <a:solidFill>
                <a:srgbClr val="0000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62" name="Text Box 31">
              <a:extLst>
                <a:ext uri="{FF2B5EF4-FFF2-40B4-BE49-F238E27FC236}">
                  <a16:creationId xmlns:a16="http://schemas.microsoft.com/office/drawing/2014/main" id="{7472F3E3-B59C-CE45-A51F-F369BE06C257}"/>
                </a:ext>
              </a:extLst>
            </p:cNvPr>
            <p:cNvSpPr txBox="1">
              <a:spLocks noChangeArrowheads="1"/>
            </p:cNvSpPr>
            <p:nvPr/>
          </p:nvSpPr>
          <p:spPr bwMode="auto">
            <a:xfrm>
              <a:off x="3970059" y="4954102"/>
              <a:ext cx="1935869" cy="3999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rPr>
                <a:t>71-65-F7-2B-08-53</a:t>
              </a:r>
            </a:p>
          </p:txBody>
        </p:sp>
        <p:sp>
          <p:nvSpPr>
            <p:cNvPr id="63" name="Text Box 32">
              <a:extLst>
                <a:ext uri="{FF2B5EF4-FFF2-40B4-BE49-F238E27FC236}">
                  <a16:creationId xmlns:a16="http://schemas.microsoft.com/office/drawing/2014/main" id="{76E01186-F965-E044-8ADB-FE380CAFCF2D}"/>
                </a:ext>
              </a:extLst>
            </p:cNvPr>
            <p:cNvSpPr txBox="1">
              <a:spLocks noChangeArrowheads="1"/>
            </p:cNvSpPr>
            <p:nvPr/>
          </p:nvSpPr>
          <p:spPr bwMode="auto">
            <a:xfrm>
              <a:off x="5363947" y="4420079"/>
              <a:ext cx="2173356" cy="47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mn-cs"/>
                </a:rPr>
                <a:t>   LAN</a:t>
              </a:r>
            </a:p>
          </p:txBody>
        </p:sp>
        <p:sp>
          <p:nvSpPr>
            <p:cNvPr id="64" name="Rectangle 37">
              <a:extLst>
                <a:ext uri="{FF2B5EF4-FFF2-40B4-BE49-F238E27FC236}">
                  <a16:creationId xmlns:a16="http://schemas.microsoft.com/office/drawing/2014/main" id="{54AF773F-51B4-F84F-A15B-941A3EE37448}"/>
                </a:ext>
              </a:extLst>
            </p:cNvPr>
            <p:cNvSpPr>
              <a:spLocks noChangeArrowheads="1"/>
            </p:cNvSpPr>
            <p:nvPr/>
          </p:nvSpPr>
          <p:spPr bwMode="auto">
            <a:xfrm>
              <a:off x="6641253" y="3505846"/>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grpSp>
          <p:nvGrpSpPr>
            <p:cNvPr id="65" name="Group 44">
              <a:extLst>
                <a:ext uri="{FF2B5EF4-FFF2-40B4-BE49-F238E27FC236}">
                  <a16:creationId xmlns:a16="http://schemas.microsoft.com/office/drawing/2014/main" id="{85EE06A5-9204-7B4E-B07F-32BA1B5EDB15}"/>
                </a:ext>
              </a:extLst>
            </p:cNvPr>
            <p:cNvGrpSpPr>
              <a:grpSpLocks/>
            </p:cNvGrpSpPr>
            <p:nvPr/>
          </p:nvGrpSpPr>
          <p:grpSpPr bwMode="auto">
            <a:xfrm>
              <a:off x="6182623" y="2973174"/>
              <a:ext cx="812800" cy="658813"/>
              <a:chOff x="-44" y="1473"/>
              <a:chExt cx="981" cy="1105"/>
            </a:xfrm>
          </p:grpSpPr>
          <p:pic>
            <p:nvPicPr>
              <p:cNvPr id="83" name="Picture 45" descr="desktop_computer_stylized_medium">
                <a:extLst>
                  <a:ext uri="{FF2B5EF4-FFF2-40B4-BE49-F238E27FC236}">
                    <a16:creationId xmlns:a16="http://schemas.microsoft.com/office/drawing/2014/main" id="{23C296A6-6B32-A64A-9411-85507BE0754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4" name="Freeform 46">
                <a:extLst>
                  <a:ext uri="{FF2B5EF4-FFF2-40B4-BE49-F238E27FC236}">
                    <a16:creationId xmlns:a16="http://schemas.microsoft.com/office/drawing/2014/main" id="{42ECB958-418E-FB44-BE70-E256C588C7AD}"/>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grpSp>
        <p:sp>
          <p:nvSpPr>
            <p:cNvPr id="66" name="Rectangle 37">
              <a:extLst>
                <a:ext uri="{FF2B5EF4-FFF2-40B4-BE49-F238E27FC236}">
                  <a16:creationId xmlns:a16="http://schemas.microsoft.com/office/drawing/2014/main" id="{BAB24AC1-02B1-BF40-BED4-B66E7B0C5E8C}"/>
                </a:ext>
              </a:extLst>
            </p:cNvPr>
            <p:cNvSpPr>
              <a:spLocks noChangeArrowheads="1"/>
            </p:cNvSpPr>
            <p:nvPr/>
          </p:nvSpPr>
          <p:spPr bwMode="auto">
            <a:xfrm rot="5400000">
              <a:off x="4749555" y="4292181"/>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67" name="Rectangle 37">
              <a:extLst>
                <a:ext uri="{FF2B5EF4-FFF2-40B4-BE49-F238E27FC236}">
                  <a16:creationId xmlns:a16="http://schemas.microsoft.com/office/drawing/2014/main" id="{6A5793AF-4220-9B4D-8408-5F7BDDF467B9}"/>
                </a:ext>
              </a:extLst>
            </p:cNvPr>
            <p:cNvSpPr>
              <a:spLocks noChangeArrowheads="1"/>
            </p:cNvSpPr>
            <p:nvPr/>
          </p:nvSpPr>
          <p:spPr bwMode="auto">
            <a:xfrm>
              <a:off x="6440078" y="5759156"/>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68" name="Rectangle 37">
              <a:extLst>
                <a:ext uri="{FF2B5EF4-FFF2-40B4-BE49-F238E27FC236}">
                  <a16:creationId xmlns:a16="http://schemas.microsoft.com/office/drawing/2014/main" id="{6D089618-C037-1B4F-A97C-2B85FEFFE198}"/>
                </a:ext>
              </a:extLst>
            </p:cNvPr>
            <p:cNvSpPr>
              <a:spLocks noChangeArrowheads="1"/>
            </p:cNvSpPr>
            <p:nvPr/>
          </p:nvSpPr>
          <p:spPr bwMode="auto">
            <a:xfrm rot="5400000">
              <a:off x="8184260" y="4354101"/>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grpSp>
          <p:nvGrpSpPr>
            <p:cNvPr id="69" name="Group 38">
              <a:extLst>
                <a:ext uri="{FF2B5EF4-FFF2-40B4-BE49-F238E27FC236}">
                  <a16:creationId xmlns:a16="http://schemas.microsoft.com/office/drawing/2014/main" id="{4EFC04DC-8B24-2C45-BBD0-44DC6D0A3648}"/>
                </a:ext>
              </a:extLst>
            </p:cNvPr>
            <p:cNvGrpSpPr>
              <a:grpSpLocks/>
            </p:cNvGrpSpPr>
            <p:nvPr/>
          </p:nvGrpSpPr>
          <p:grpSpPr bwMode="auto">
            <a:xfrm>
              <a:off x="4074834" y="4046052"/>
              <a:ext cx="812800" cy="658813"/>
              <a:chOff x="-44" y="1473"/>
              <a:chExt cx="981" cy="1105"/>
            </a:xfrm>
          </p:grpSpPr>
          <p:pic>
            <p:nvPicPr>
              <p:cNvPr id="81" name="Picture 39" descr="desktop_computer_stylized_medium">
                <a:extLst>
                  <a:ext uri="{FF2B5EF4-FFF2-40B4-BE49-F238E27FC236}">
                    <a16:creationId xmlns:a16="http://schemas.microsoft.com/office/drawing/2014/main" id="{39121052-FCC5-AA42-AFDF-F25E678CE1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2" name="Freeform 40">
                <a:extLst>
                  <a:ext uri="{FF2B5EF4-FFF2-40B4-BE49-F238E27FC236}">
                    <a16:creationId xmlns:a16="http://schemas.microsoft.com/office/drawing/2014/main" id="{24F752F7-3499-2C4B-A0BA-F2D78B11424F}"/>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grpSp>
        <p:grpSp>
          <p:nvGrpSpPr>
            <p:cNvPr id="70" name="Group 47">
              <a:extLst>
                <a:ext uri="{FF2B5EF4-FFF2-40B4-BE49-F238E27FC236}">
                  <a16:creationId xmlns:a16="http://schemas.microsoft.com/office/drawing/2014/main" id="{5EBEAAB9-CDB4-CE49-8310-6B2AA6304E3F}"/>
                </a:ext>
              </a:extLst>
            </p:cNvPr>
            <p:cNvGrpSpPr>
              <a:grpSpLocks/>
            </p:cNvGrpSpPr>
            <p:nvPr/>
          </p:nvGrpSpPr>
          <p:grpSpPr bwMode="auto">
            <a:xfrm>
              <a:off x="8032469" y="4201422"/>
              <a:ext cx="812800" cy="658812"/>
              <a:chOff x="-26" y="1473"/>
              <a:chExt cx="981" cy="1105"/>
            </a:xfrm>
          </p:grpSpPr>
          <p:pic>
            <p:nvPicPr>
              <p:cNvPr id="79" name="Picture 48" descr="desktop_computer_stylized_medium">
                <a:extLst>
                  <a:ext uri="{FF2B5EF4-FFF2-40B4-BE49-F238E27FC236}">
                    <a16:creationId xmlns:a16="http://schemas.microsoft.com/office/drawing/2014/main" id="{A09AFECC-5A0F-0A4B-892C-44745CBEA3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26"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0" name="Freeform 49">
                <a:extLst>
                  <a:ext uri="{FF2B5EF4-FFF2-40B4-BE49-F238E27FC236}">
                    <a16:creationId xmlns:a16="http://schemas.microsoft.com/office/drawing/2014/main" id="{787BFF11-9679-4D43-96E9-7D4B1E9F39C7}"/>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grpSp>
        <p:cxnSp>
          <p:nvCxnSpPr>
            <p:cNvPr id="71" name="Straight Arrow Connector 70">
              <a:extLst>
                <a:ext uri="{FF2B5EF4-FFF2-40B4-BE49-F238E27FC236}">
                  <a16:creationId xmlns:a16="http://schemas.microsoft.com/office/drawing/2014/main" id="{AF83B3ED-014E-C54B-8E5B-330331DC8FB4}"/>
                </a:ext>
              </a:extLst>
            </p:cNvPr>
            <p:cNvCxnSpPr/>
            <p:nvPr/>
          </p:nvCxnSpPr>
          <p:spPr>
            <a:xfrm flipH="1">
              <a:off x="6872122" y="3639236"/>
              <a:ext cx="254833"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72" name="Group 41">
              <a:extLst>
                <a:ext uri="{FF2B5EF4-FFF2-40B4-BE49-F238E27FC236}">
                  <a16:creationId xmlns:a16="http://schemas.microsoft.com/office/drawing/2014/main" id="{D892522E-B65A-3B4E-B03F-858DF69A7952}"/>
                </a:ext>
              </a:extLst>
            </p:cNvPr>
            <p:cNvGrpSpPr>
              <a:grpSpLocks/>
            </p:cNvGrpSpPr>
            <p:nvPr/>
          </p:nvGrpSpPr>
          <p:grpSpPr bwMode="auto">
            <a:xfrm>
              <a:off x="5984944" y="5952710"/>
              <a:ext cx="812800" cy="658813"/>
              <a:chOff x="-44" y="1473"/>
              <a:chExt cx="981" cy="1105"/>
            </a:xfrm>
          </p:grpSpPr>
          <p:pic>
            <p:nvPicPr>
              <p:cNvPr id="77" name="Picture 42" descr="desktop_computer_stylized_medium">
                <a:extLst>
                  <a:ext uri="{FF2B5EF4-FFF2-40B4-BE49-F238E27FC236}">
                    <a16:creationId xmlns:a16="http://schemas.microsoft.com/office/drawing/2014/main" id="{87EA0D93-21F4-2F41-BC21-3244E9F9EF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8" name="Freeform 43">
                <a:extLst>
                  <a:ext uri="{FF2B5EF4-FFF2-40B4-BE49-F238E27FC236}">
                    <a16:creationId xmlns:a16="http://schemas.microsoft.com/office/drawing/2014/main" id="{AC4ED98E-24ED-7845-948B-F37EC77BBA3E}"/>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grpSp>
        <p:sp>
          <p:nvSpPr>
            <p:cNvPr id="73" name="Text Box 33">
              <a:extLst>
                <a:ext uri="{FF2B5EF4-FFF2-40B4-BE49-F238E27FC236}">
                  <a16:creationId xmlns:a16="http://schemas.microsoft.com/office/drawing/2014/main" id="{AD56C76B-D256-BA45-B5C6-9C69CF3125C7}"/>
                </a:ext>
              </a:extLst>
            </p:cNvPr>
            <p:cNvSpPr txBox="1">
              <a:spLocks noChangeArrowheads="1"/>
            </p:cNvSpPr>
            <p:nvPr/>
          </p:nvSpPr>
          <p:spPr bwMode="auto">
            <a:xfrm>
              <a:off x="7019858" y="3246090"/>
              <a:ext cx="1425483" cy="3999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ＭＳ Ｐゴシック" charset="0"/>
                  <a:cs typeface="+mn-cs"/>
                </a:rPr>
                <a:t>137.196.7.78</a:t>
              </a:r>
            </a:p>
          </p:txBody>
        </p:sp>
        <p:sp>
          <p:nvSpPr>
            <p:cNvPr id="74" name="Text Box 36">
              <a:extLst>
                <a:ext uri="{FF2B5EF4-FFF2-40B4-BE49-F238E27FC236}">
                  <a16:creationId xmlns:a16="http://schemas.microsoft.com/office/drawing/2014/main" id="{9FE2DD02-437B-BD40-B8BC-D8F1E3FD10E9}"/>
                </a:ext>
              </a:extLst>
            </p:cNvPr>
            <p:cNvSpPr txBox="1">
              <a:spLocks noChangeArrowheads="1"/>
            </p:cNvSpPr>
            <p:nvPr/>
          </p:nvSpPr>
          <p:spPr bwMode="auto">
            <a:xfrm>
              <a:off x="8056009" y="5130248"/>
              <a:ext cx="1425483" cy="3999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ＭＳ Ｐゴシック" charset="0"/>
                  <a:cs typeface="+mn-cs"/>
                </a:rPr>
                <a:t>137.196.7.14</a:t>
              </a:r>
            </a:p>
          </p:txBody>
        </p:sp>
        <p:sp>
          <p:nvSpPr>
            <p:cNvPr id="75" name="Text Box 39">
              <a:extLst>
                <a:ext uri="{FF2B5EF4-FFF2-40B4-BE49-F238E27FC236}">
                  <a16:creationId xmlns:a16="http://schemas.microsoft.com/office/drawing/2014/main" id="{EC007CEB-B2AD-9C40-859B-963764C166EE}"/>
                </a:ext>
              </a:extLst>
            </p:cNvPr>
            <p:cNvSpPr txBox="1">
              <a:spLocks noChangeArrowheads="1"/>
            </p:cNvSpPr>
            <p:nvPr/>
          </p:nvSpPr>
          <p:spPr bwMode="auto">
            <a:xfrm>
              <a:off x="6899276" y="5947742"/>
              <a:ext cx="1425483" cy="3999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ＭＳ Ｐゴシック" charset="0"/>
                  <a:cs typeface="+mn-cs"/>
                </a:rPr>
                <a:t>137.196.7.88</a:t>
              </a:r>
            </a:p>
          </p:txBody>
        </p:sp>
        <p:sp>
          <p:nvSpPr>
            <p:cNvPr id="76" name="Text Box 31">
              <a:extLst>
                <a:ext uri="{FF2B5EF4-FFF2-40B4-BE49-F238E27FC236}">
                  <a16:creationId xmlns:a16="http://schemas.microsoft.com/office/drawing/2014/main" id="{BAA1C6E0-33E8-604C-BF4C-E7F8EED04B94}"/>
                </a:ext>
              </a:extLst>
            </p:cNvPr>
            <p:cNvSpPr txBox="1">
              <a:spLocks noChangeArrowheads="1"/>
            </p:cNvSpPr>
            <p:nvPr/>
          </p:nvSpPr>
          <p:spPr bwMode="auto">
            <a:xfrm>
              <a:off x="3974753" y="5170004"/>
              <a:ext cx="1425483" cy="3999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ＭＳ Ｐゴシック" charset="0"/>
                  <a:cs typeface="+mn-cs"/>
                </a:rPr>
                <a:t>137.196.7.23</a:t>
              </a:r>
            </a:p>
          </p:txBody>
        </p:sp>
      </p:grpSp>
      <p:grpSp>
        <p:nvGrpSpPr>
          <p:cNvPr id="86" name="Group 85">
            <a:extLst>
              <a:ext uri="{FF2B5EF4-FFF2-40B4-BE49-F238E27FC236}">
                <a16:creationId xmlns:a16="http://schemas.microsoft.com/office/drawing/2014/main" id="{D546546A-4C05-6448-B20D-C122FF754D91}"/>
              </a:ext>
            </a:extLst>
          </p:cNvPr>
          <p:cNvGrpSpPr/>
          <p:nvPr/>
        </p:nvGrpSpPr>
        <p:grpSpPr>
          <a:xfrm>
            <a:off x="1446381" y="2663687"/>
            <a:ext cx="3653512" cy="2923999"/>
            <a:chOff x="1446381" y="2663687"/>
            <a:chExt cx="3653512" cy="2923999"/>
          </a:xfrm>
        </p:grpSpPr>
        <p:grpSp>
          <p:nvGrpSpPr>
            <p:cNvPr id="85" name="Group 84">
              <a:extLst>
                <a:ext uri="{FF2B5EF4-FFF2-40B4-BE49-F238E27FC236}">
                  <a16:creationId xmlns:a16="http://schemas.microsoft.com/office/drawing/2014/main" id="{1BA5E9CA-3EEB-3D4C-94D2-116047F3B04D}"/>
                </a:ext>
              </a:extLst>
            </p:cNvPr>
            <p:cNvGrpSpPr/>
            <p:nvPr/>
          </p:nvGrpSpPr>
          <p:grpSpPr>
            <a:xfrm>
              <a:off x="2754559" y="2663687"/>
              <a:ext cx="479618" cy="437323"/>
              <a:chOff x="2317237" y="2601212"/>
              <a:chExt cx="479618" cy="437323"/>
            </a:xfrm>
          </p:grpSpPr>
          <p:sp>
            <p:nvSpPr>
              <p:cNvPr id="3" name="Rectangle 2">
                <a:extLst>
                  <a:ext uri="{FF2B5EF4-FFF2-40B4-BE49-F238E27FC236}">
                    <a16:creationId xmlns:a16="http://schemas.microsoft.com/office/drawing/2014/main" id="{833F027A-1BC4-FF42-ABAF-326F9EBCDE7B}"/>
                  </a:ext>
                </a:extLst>
              </p:cNvPr>
              <p:cNvSpPr/>
              <p:nvPr/>
            </p:nvSpPr>
            <p:spPr>
              <a:xfrm>
                <a:off x="2381605" y="2654222"/>
                <a:ext cx="344557" cy="384313"/>
              </a:xfrm>
              <a:prstGeom prst="rect">
                <a:avLst/>
              </a:prstGeom>
              <a:solidFill>
                <a:schemeClr val="bg1"/>
              </a:solidFill>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68CF5883-3135-F546-978F-2F1DF5A5FEDF}"/>
                  </a:ext>
                </a:extLst>
              </p:cNvPr>
              <p:cNvSpPr txBox="1"/>
              <p:nvPr/>
            </p:nvSpPr>
            <p:spPr>
              <a:xfrm>
                <a:off x="2317237" y="2601212"/>
                <a:ext cx="479618"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ARP</a:t>
                </a:r>
              </a:p>
            </p:txBody>
          </p:sp>
        </p:grpSp>
        <p:grpSp>
          <p:nvGrpSpPr>
            <p:cNvPr id="87" name="Group 86">
              <a:extLst>
                <a:ext uri="{FF2B5EF4-FFF2-40B4-BE49-F238E27FC236}">
                  <a16:creationId xmlns:a16="http://schemas.microsoft.com/office/drawing/2014/main" id="{49241A8B-79A4-9A44-84FC-DDD5D1C7E66D}"/>
                </a:ext>
              </a:extLst>
            </p:cNvPr>
            <p:cNvGrpSpPr/>
            <p:nvPr/>
          </p:nvGrpSpPr>
          <p:grpSpPr>
            <a:xfrm>
              <a:off x="2463958" y="5150363"/>
              <a:ext cx="479618" cy="437323"/>
              <a:chOff x="2317237" y="2601212"/>
              <a:chExt cx="479618" cy="437323"/>
            </a:xfrm>
          </p:grpSpPr>
          <p:sp>
            <p:nvSpPr>
              <p:cNvPr id="88" name="Rectangle 87">
                <a:extLst>
                  <a:ext uri="{FF2B5EF4-FFF2-40B4-BE49-F238E27FC236}">
                    <a16:creationId xmlns:a16="http://schemas.microsoft.com/office/drawing/2014/main" id="{1AA52BDC-E20B-CD42-92BD-D934D34CDE0F}"/>
                  </a:ext>
                </a:extLst>
              </p:cNvPr>
              <p:cNvSpPr/>
              <p:nvPr/>
            </p:nvSpPr>
            <p:spPr>
              <a:xfrm>
                <a:off x="2381605" y="2654222"/>
                <a:ext cx="344557" cy="384313"/>
              </a:xfrm>
              <a:prstGeom prst="rect">
                <a:avLst/>
              </a:prstGeom>
              <a:solidFill>
                <a:schemeClr val="bg1"/>
              </a:solidFill>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9" name="TextBox 88">
                <a:extLst>
                  <a:ext uri="{FF2B5EF4-FFF2-40B4-BE49-F238E27FC236}">
                    <a16:creationId xmlns:a16="http://schemas.microsoft.com/office/drawing/2014/main" id="{3004BA43-DD92-2D48-A37B-B5AB88E8275D}"/>
                  </a:ext>
                </a:extLst>
              </p:cNvPr>
              <p:cNvSpPr txBox="1"/>
              <p:nvPr/>
            </p:nvSpPr>
            <p:spPr>
              <a:xfrm>
                <a:off x="2317237" y="2601212"/>
                <a:ext cx="479618"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ARP</a:t>
                </a:r>
              </a:p>
            </p:txBody>
          </p:sp>
        </p:grpSp>
        <p:grpSp>
          <p:nvGrpSpPr>
            <p:cNvPr id="90" name="Group 89">
              <a:extLst>
                <a:ext uri="{FF2B5EF4-FFF2-40B4-BE49-F238E27FC236}">
                  <a16:creationId xmlns:a16="http://schemas.microsoft.com/office/drawing/2014/main" id="{80B40655-D207-4B43-BDBC-5A8A359EB4BE}"/>
                </a:ext>
              </a:extLst>
            </p:cNvPr>
            <p:cNvGrpSpPr/>
            <p:nvPr/>
          </p:nvGrpSpPr>
          <p:grpSpPr>
            <a:xfrm>
              <a:off x="1446381" y="3530757"/>
              <a:ext cx="479618" cy="437323"/>
              <a:chOff x="2317237" y="2601212"/>
              <a:chExt cx="479618" cy="437323"/>
            </a:xfrm>
          </p:grpSpPr>
          <p:sp>
            <p:nvSpPr>
              <p:cNvPr id="91" name="Rectangle 90">
                <a:extLst>
                  <a:ext uri="{FF2B5EF4-FFF2-40B4-BE49-F238E27FC236}">
                    <a16:creationId xmlns:a16="http://schemas.microsoft.com/office/drawing/2014/main" id="{B09CB092-EC49-C748-9C60-C6C7BE5D230F}"/>
                  </a:ext>
                </a:extLst>
              </p:cNvPr>
              <p:cNvSpPr/>
              <p:nvPr/>
            </p:nvSpPr>
            <p:spPr>
              <a:xfrm>
                <a:off x="2381605" y="2654222"/>
                <a:ext cx="344557" cy="384313"/>
              </a:xfrm>
              <a:prstGeom prst="rect">
                <a:avLst/>
              </a:prstGeom>
              <a:solidFill>
                <a:schemeClr val="bg1"/>
              </a:solidFill>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 name="TextBox 91">
                <a:extLst>
                  <a:ext uri="{FF2B5EF4-FFF2-40B4-BE49-F238E27FC236}">
                    <a16:creationId xmlns:a16="http://schemas.microsoft.com/office/drawing/2014/main" id="{9310B648-0A48-B341-982E-67DBE3BC8F8C}"/>
                  </a:ext>
                </a:extLst>
              </p:cNvPr>
              <p:cNvSpPr txBox="1"/>
              <p:nvPr/>
            </p:nvSpPr>
            <p:spPr>
              <a:xfrm>
                <a:off x="2317237" y="2601212"/>
                <a:ext cx="479618"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ARP</a:t>
                </a:r>
              </a:p>
            </p:txBody>
          </p:sp>
        </p:grpSp>
        <p:grpSp>
          <p:nvGrpSpPr>
            <p:cNvPr id="93" name="Group 92">
              <a:extLst>
                <a:ext uri="{FF2B5EF4-FFF2-40B4-BE49-F238E27FC236}">
                  <a16:creationId xmlns:a16="http://schemas.microsoft.com/office/drawing/2014/main" id="{391EF928-0B96-E94A-9865-02E6EC100722}"/>
                </a:ext>
              </a:extLst>
            </p:cNvPr>
            <p:cNvGrpSpPr/>
            <p:nvPr/>
          </p:nvGrpSpPr>
          <p:grpSpPr>
            <a:xfrm>
              <a:off x="4620275" y="3785389"/>
              <a:ext cx="479618" cy="437323"/>
              <a:chOff x="2317237" y="2601212"/>
              <a:chExt cx="479618" cy="437323"/>
            </a:xfrm>
          </p:grpSpPr>
          <p:sp>
            <p:nvSpPr>
              <p:cNvPr id="94" name="Rectangle 93">
                <a:extLst>
                  <a:ext uri="{FF2B5EF4-FFF2-40B4-BE49-F238E27FC236}">
                    <a16:creationId xmlns:a16="http://schemas.microsoft.com/office/drawing/2014/main" id="{C271BF07-D4F0-984E-AF46-10383E6D9CCD}"/>
                  </a:ext>
                </a:extLst>
              </p:cNvPr>
              <p:cNvSpPr/>
              <p:nvPr/>
            </p:nvSpPr>
            <p:spPr>
              <a:xfrm>
                <a:off x="2381605" y="2654222"/>
                <a:ext cx="344557" cy="384313"/>
              </a:xfrm>
              <a:prstGeom prst="rect">
                <a:avLst/>
              </a:prstGeom>
              <a:solidFill>
                <a:schemeClr val="bg1"/>
              </a:solidFill>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 name="TextBox 94">
                <a:extLst>
                  <a:ext uri="{FF2B5EF4-FFF2-40B4-BE49-F238E27FC236}">
                    <a16:creationId xmlns:a16="http://schemas.microsoft.com/office/drawing/2014/main" id="{8023F87F-F1C6-B24D-8EDA-F5FC3A9ACD24}"/>
                  </a:ext>
                </a:extLst>
              </p:cNvPr>
              <p:cNvSpPr txBox="1"/>
              <p:nvPr/>
            </p:nvSpPr>
            <p:spPr>
              <a:xfrm>
                <a:off x="2317237" y="2601212"/>
                <a:ext cx="479618"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ARP</a:t>
                </a:r>
              </a:p>
            </p:txBody>
          </p:sp>
        </p:grpSp>
      </p:grpSp>
      <p:sp>
        <p:nvSpPr>
          <p:cNvPr id="97" name="Rectangle 4">
            <a:extLst>
              <a:ext uri="{FF2B5EF4-FFF2-40B4-BE49-F238E27FC236}">
                <a16:creationId xmlns:a16="http://schemas.microsoft.com/office/drawing/2014/main" id="{4A83C14A-4461-9346-A5E9-676E90D4631D}"/>
              </a:ext>
            </a:extLst>
          </p:cNvPr>
          <p:cNvSpPr txBox="1">
            <a:spLocks noChangeArrowheads="1"/>
          </p:cNvSpPr>
          <p:nvPr/>
        </p:nvSpPr>
        <p:spPr>
          <a:xfrm>
            <a:off x="5785443" y="3298343"/>
            <a:ext cx="5472170" cy="2907585"/>
          </a:xfrm>
          <a:prstGeom prst="rect">
            <a:avLst/>
          </a:prstGeom>
        </p:spPr>
        <p:txBody>
          <a:bodyPr vert="horz" lIns="91440" tIns="45720" rIns="91440" bIns="4572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95325" marR="0" lvl="1" indent="-231775" algn="l" defTabSz="914400" rtl="0" eaLnBrk="1" fontAlgn="auto" latinLnBrk="0" hangingPunct="1">
              <a:lnSpc>
                <a:spcPct val="90000"/>
              </a:lnSpc>
              <a:spcBef>
                <a:spcPts val="500"/>
              </a:spcBef>
              <a:spcAft>
                <a:spcPts val="0"/>
              </a:spcAft>
              <a:buClr>
                <a:srgbClr val="0000A8"/>
              </a:buClr>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IP/MAC address mappings for some LAN nodes:</a:t>
            </a:r>
          </a:p>
          <a:p>
            <a:pPr marL="352425" marR="0" lvl="0" indent="-222250" algn="l" defTabSz="914400" rtl="0" eaLnBrk="1" fontAlgn="auto" latinLnBrk="0" hangingPunct="1">
              <a:lnSpc>
                <a:spcPct val="90000"/>
              </a:lnSpc>
              <a:spcBef>
                <a:spcPts val="1000"/>
              </a:spcBef>
              <a:spcAft>
                <a:spcPts val="0"/>
              </a:spcAft>
              <a:buClr>
                <a:srgbClr val="0000A3"/>
              </a:buClr>
              <a:buSzTx/>
              <a:buFont typeface="Wingdings" charset="0"/>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000" b="0" i="0" u="none" strike="noStrike" kern="1200" cap="none" spc="0" normalizeH="0" baseline="0" noProof="0" dirty="0">
                <a:ln>
                  <a:noFill/>
                </a:ln>
                <a:solidFill>
                  <a:srgbClr val="0000A8"/>
                </a:solidFill>
                <a:effectLst/>
                <a:uLnTx/>
                <a:uFillTx/>
                <a:latin typeface="Calibri" panose="020F0502020204030204"/>
                <a:ea typeface="+mn-ea"/>
                <a:cs typeface="+mn-cs"/>
              </a:rPr>
              <a:t>&lt; IP address; MAC address; TTL&gt;</a:t>
            </a:r>
          </a:p>
          <a:p>
            <a:pPr marL="695325" marR="0" lvl="1" indent="-231775" algn="l" defTabSz="914400" rtl="0" eaLnBrk="1" fontAlgn="auto" latinLnBrk="0" hangingPunct="1">
              <a:lnSpc>
                <a:spcPct val="90000"/>
              </a:lnSpc>
              <a:spcBef>
                <a:spcPts val="500"/>
              </a:spcBef>
              <a:spcAft>
                <a:spcPts val="0"/>
              </a:spcAft>
              <a:buClr>
                <a:srgbClr val="0000A8"/>
              </a:buClr>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TTL (Time To Live): time after which address mapping will be forgotten (typically 20 min)</a:t>
            </a:r>
          </a:p>
        </p:txBody>
      </p:sp>
      <p:sp>
        <p:nvSpPr>
          <p:cNvPr id="6" name="TextBox 74">
            <a:extLst>
              <a:ext uri="{FF2B5EF4-FFF2-40B4-BE49-F238E27FC236}">
                <a16:creationId xmlns:a16="http://schemas.microsoft.com/office/drawing/2014/main" id="{4366015A-CFF9-8500-8056-764AE8DA04CD}"/>
              </a:ext>
            </a:extLst>
          </p:cNvPr>
          <p:cNvSpPr txBox="1"/>
          <p:nvPr/>
        </p:nvSpPr>
        <p:spPr>
          <a:xfrm>
            <a:off x="161775" y="6444734"/>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4201208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9" presetClass="entr" presetSubtype="0" fill="hold" nodeType="withEffect">
                                  <p:stCondLst>
                                    <p:cond delay="0"/>
                                  </p:stCondLst>
                                  <p:childTnLst>
                                    <p:set>
                                      <p:cBhvr>
                                        <p:cTn id="8" dur="1" fill="hold">
                                          <p:stCondLst>
                                            <p:cond delay="0"/>
                                          </p:stCondLst>
                                        </p:cTn>
                                        <p:tgtEl>
                                          <p:spTgt spid="86"/>
                                        </p:tgtEl>
                                        <p:attrNameLst>
                                          <p:attrName>style.visibility</p:attrName>
                                        </p:attrNameLst>
                                      </p:cBhvr>
                                      <p:to>
                                        <p:strVal val="visible"/>
                                      </p:to>
                                    </p:set>
                                    <p:animEffect transition="in" filter="dissolve">
                                      <p:cBhvr>
                                        <p:cTn id="9" dur="500"/>
                                        <p:tgtEl>
                                          <p:spTgt spid="86"/>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nodeType="clickEffect">
                                  <p:stCondLst>
                                    <p:cond delay="0"/>
                                  </p:stCondLst>
                                  <p:childTnLst>
                                    <p:set>
                                      <p:cBhvr>
                                        <p:cTn id="13" dur="1" fill="hold">
                                          <p:stCondLst>
                                            <p:cond delay="0"/>
                                          </p:stCondLst>
                                        </p:cTn>
                                        <p:tgtEl>
                                          <p:spTgt spid="97">
                                            <p:txEl>
                                              <p:pRg st="0" end="0"/>
                                            </p:txEl>
                                          </p:spTgt>
                                        </p:tgtEl>
                                        <p:attrNameLst>
                                          <p:attrName>style.visibility</p:attrName>
                                        </p:attrNameLst>
                                      </p:cBhvr>
                                      <p:to>
                                        <p:strVal val="visible"/>
                                      </p:to>
                                    </p:set>
                                    <p:animEffect transition="in" filter="dissolve">
                                      <p:cBhvr>
                                        <p:cTn id="14" dur="500"/>
                                        <p:tgtEl>
                                          <p:spTgt spid="97">
                                            <p:txEl>
                                              <p:pRg st="0" end="0"/>
                                            </p:txEl>
                                          </p:spTgt>
                                        </p:tgtEl>
                                      </p:cBhvr>
                                    </p:animEffect>
                                  </p:childTnLst>
                                </p:cTn>
                              </p:par>
                              <p:par>
                                <p:cTn id="15" presetID="9" presetClass="entr" presetSubtype="0" fill="hold" nodeType="withEffect">
                                  <p:stCondLst>
                                    <p:cond delay="0"/>
                                  </p:stCondLst>
                                  <p:childTnLst>
                                    <p:set>
                                      <p:cBhvr>
                                        <p:cTn id="16" dur="1" fill="hold">
                                          <p:stCondLst>
                                            <p:cond delay="0"/>
                                          </p:stCondLst>
                                        </p:cTn>
                                        <p:tgtEl>
                                          <p:spTgt spid="97">
                                            <p:txEl>
                                              <p:pRg st="1" end="1"/>
                                            </p:txEl>
                                          </p:spTgt>
                                        </p:tgtEl>
                                        <p:attrNameLst>
                                          <p:attrName>style.visibility</p:attrName>
                                        </p:attrNameLst>
                                      </p:cBhvr>
                                      <p:to>
                                        <p:strVal val="visible"/>
                                      </p:to>
                                    </p:set>
                                    <p:animEffect transition="in" filter="dissolve">
                                      <p:cBhvr>
                                        <p:cTn id="17" dur="500"/>
                                        <p:tgtEl>
                                          <p:spTgt spid="97">
                                            <p:txEl>
                                              <p:pRg st="1" end="1"/>
                                            </p:txEl>
                                          </p:spTgt>
                                        </p:tgtEl>
                                      </p:cBhvr>
                                    </p:animEffect>
                                  </p:childTnLst>
                                </p:cTn>
                              </p:par>
                              <p:par>
                                <p:cTn id="18" presetID="9" presetClass="entr" presetSubtype="0" fill="hold" nodeType="withEffect">
                                  <p:stCondLst>
                                    <p:cond delay="0"/>
                                  </p:stCondLst>
                                  <p:childTnLst>
                                    <p:set>
                                      <p:cBhvr>
                                        <p:cTn id="19" dur="1" fill="hold">
                                          <p:stCondLst>
                                            <p:cond delay="0"/>
                                          </p:stCondLst>
                                        </p:cTn>
                                        <p:tgtEl>
                                          <p:spTgt spid="97">
                                            <p:txEl>
                                              <p:pRg st="2" end="2"/>
                                            </p:txEl>
                                          </p:spTgt>
                                        </p:tgtEl>
                                        <p:attrNameLst>
                                          <p:attrName>style.visibility</p:attrName>
                                        </p:attrNameLst>
                                      </p:cBhvr>
                                      <p:to>
                                        <p:strVal val="visible"/>
                                      </p:to>
                                    </p:set>
                                    <p:animEffect transition="in" filter="dissolve">
                                      <p:cBhvr>
                                        <p:cTn id="20" dur="500"/>
                                        <p:tgtEl>
                                          <p:spTgt spid="9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Line 19">
            <a:extLst>
              <a:ext uri="{FF2B5EF4-FFF2-40B4-BE49-F238E27FC236}">
                <a16:creationId xmlns:a16="http://schemas.microsoft.com/office/drawing/2014/main" id="{F64820FD-43AE-524F-92B3-2C996E99E036}"/>
              </a:ext>
            </a:extLst>
          </p:cNvPr>
          <p:cNvSpPr>
            <a:spLocks noChangeShapeType="1"/>
          </p:cNvSpPr>
          <p:nvPr/>
        </p:nvSpPr>
        <p:spPr bwMode="auto">
          <a:xfrm>
            <a:off x="5103533" y="4310144"/>
            <a:ext cx="901700" cy="0"/>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9" name="Line 20">
            <a:extLst>
              <a:ext uri="{FF2B5EF4-FFF2-40B4-BE49-F238E27FC236}">
                <a16:creationId xmlns:a16="http://schemas.microsoft.com/office/drawing/2014/main" id="{671BEEC6-B648-BD41-8A64-91771D85E6AF}"/>
              </a:ext>
            </a:extLst>
          </p:cNvPr>
          <p:cNvSpPr>
            <a:spLocks noChangeShapeType="1"/>
          </p:cNvSpPr>
          <p:nvPr/>
        </p:nvSpPr>
        <p:spPr bwMode="auto">
          <a:xfrm>
            <a:off x="6888024" y="3390291"/>
            <a:ext cx="0" cy="655637"/>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1" name="Line 22">
            <a:extLst>
              <a:ext uri="{FF2B5EF4-FFF2-40B4-BE49-F238E27FC236}">
                <a16:creationId xmlns:a16="http://schemas.microsoft.com/office/drawing/2014/main" id="{4BD049D1-92B4-8841-8329-453013A739F7}"/>
              </a:ext>
            </a:extLst>
          </p:cNvPr>
          <p:cNvSpPr>
            <a:spLocks noChangeShapeType="1"/>
          </p:cNvSpPr>
          <p:nvPr/>
        </p:nvSpPr>
        <p:spPr bwMode="auto">
          <a:xfrm flipV="1">
            <a:off x="6664393" y="5337533"/>
            <a:ext cx="0" cy="438150"/>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800100" y="349426"/>
            <a:ext cx="10515600" cy="894622"/>
          </a:xfrm>
        </p:spPr>
        <p:txBody>
          <a:bodyPr>
            <a:normAutofit/>
          </a:bodyPr>
          <a:lstStyle/>
          <a:p>
            <a:r>
              <a:rPr lang="en-US" b="0" kern="0" dirty="0">
                <a:solidFill>
                  <a:srgbClr val="000099"/>
                </a:solidFill>
                <a:latin typeface="+mn-lt"/>
                <a:ea typeface="ＭＳ Ｐゴシック" charset="0"/>
              </a:rPr>
              <a:t>ARP protocol in action</a:t>
            </a:r>
            <a:endParaRPr lang="en-US" sz="4400" b="0" dirty="0">
              <a:latin typeface="+mn-lt"/>
            </a:endParaRPr>
          </a:p>
        </p:txBody>
      </p:sp>
      <p:sp>
        <p:nvSpPr>
          <p:cNvPr id="439" name="Slide Number Placeholder 4">
            <a:extLst>
              <a:ext uri="{FF2B5EF4-FFF2-40B4-BE49-F238E27FC236}">
                <a16:creationId xmlns:a16="http://schemas.microsoft.com/office/drawing/2014/main" id="{C87F3257-E91D-E144-BA13-B0DD96B23FDC}"/>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t>Link Layer: 6-</a:t>
            </a:r>
            <a:fld id="{C4204591-24BD-A542-B9D5-F8D8A88D2FEE}" type="slidenum">
              <a:rPr lang="en-US" smtClean="0"/>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1100" b="0" i="0" u="none" strike="noStrike" kern="1200" cap="none" spc="0" normalizeH="0" baseline="0" noProof="0" dirty="0">
              <a:ln>
                <a:noFill/>
              </a:ln>
              <a:solidFill>
                <a:prstClr val="white">
                  <a:lumMod val="50000"/>
                </a:prstClr>
              </a:solidFill>
              <a:effectLst/>
              <a:uLnTx/>
              <a:uFillTx/>
              <a:latin typeface="Calibri" panose="020F0502020204030204"/>
              <a:ea typeface="+mn-ea"/>
              <a:cs typeface="+mn-cs"/>
            </a:endParaRPr>
          </a:p>
        </p:txBody>
      </p:sp>
      <p:sp>
        <p:nvSpPr>
          <p:cNvPr id="47" name="Freeform 8">
            <a:extLst>
              <a:ext uri="{FF2B5EF4-FFF2-40B4-BE49-F238E27FC236}">
                <a16:creationId xmlns:a16="http://schemas.microsoft.com/office/drawing/2014/main" id="{F57007A4-9929-8C47-B54D-D1B70F2B48AD}"/>
              </a:ext>
            </a:extLst>
          </p:cNvPr>
          <p:cNvSpPr>
            <a:spLocks/>
          </p:cNvSpPr>
          <p:nvPr/>
        </p:nvSpPr>
        <p:spPr bwMode="auto">
          <a:xfrm>
            <a:off x="5730736" y="3632282"/>
            <a:ext cx="2046288" cy="2049462"/>
          </a:xfrm>
          <a:custGeom>
            <a:avLst/>
            <a:gdLst>
              <a:gd name="T0" fmla="*/ 2147483647 w 1292"/>
              <a:gd name="T1" fmla="*/ 2147483647 h 1255"/>
              <a:gd name="T2" fmla="*/ 2147483647 w 1292"/>
              <a:gd name="T3" fmla="*/ 2147483647 h 1255"/>
              <a:gd name="T4" fmla="*/ 2147483647 w 1292"/>
              <a:gd name="T5" fmla="*/ 2147483647 h 1255"/>
              <a:gd name="T6" fmla="*/ 2147483647 w 1292"/>
              <a:gd name="T7" fmla="*/ 2147483647 h 1255"/>
              <a:gd name="T8" fmla="*/ 2147483647 w 1292"/>
              <a:gd name="T9" fmla="*/ 2147483647 h 1255"/>
              <a:gd name="T10" fmla="*/ 2147483647 w 1292"/>
              <a:gd name="T11" fmla="*/ 2147483647 h 1255"/>
              <a:gd name="T12" fmla="*/ 2147483647 w 1292"/>
              <a:gd name="T13" fmla="*/ 2147483647 h 1255"/>
              <a:gd name="T14" fmla="*/ 2147483647 w 1292"/>
              <a:gd name="T15" fmla="*/ 2147483647 h 1255"/>
              <a:gd name="T16" fmla="*/ 2147483647 w 1292"/>
              <a:gd name="T17" fmla="*/ 2147483647 h 1255"/>
              <a:gd name="T18" fmla="*/ 2147483647 w 1292"/>
              <a:gd name="T19" fmla="*/ 2147483647 h 1255"/>
              <a:gd name="T20" fmla="*/ 2147483647 w 1292"/>
              <a:gd name="T21" fmla="*/ 2147483647 h 1255"/>
              <a:gd name="T22" fmla="*/ 2147483647 w 1292"/>
              <a:gd name="T23" fmla="*/ 2147483647 h 125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92" h="1255">
                <a:moveTo>
                  <a:pt x="239" y="7"/>
                </a:moveTo>
                <a:cubicBezTo>
                  <a:pt x="120" y="14"/>
                  <a:pt x="70" y="71"/>
                  <a:pt x="35" y="157"/>
                </a:cubicBezTo>
                <a:cubicBezTo>
                  <a:pt x="0" y="243"/>
                  <a:pt x="26" y="411"/>
                  <a:pt x="29" y="523"/>
                </a:cubicBezTo>
                <a:cubicBezTo>
                  <a:pt x="32" y="635"/>
                  <a:pt x="17" y="771"/>
                  <a:pt x="53" y="829"/>
                </a:cubicBezTo>
                <a:cubicBezTo>
                  <a:pt x="89" y="887"/>
                  <a:pt x="146" y="821"/>
                  <a:pt x="245" y="871"/>
                </a:cubicBezTo>
                <a:cubicBezTo>
                  <a:pt x="344" y="921"/>
                  <a:pt x="522" y="1068"/>
                  <a:pt x="647" y="1129"/>
                </a:cubicBezTo>
                <a:cubicBezTo>
                  <a:pt x="772" y="1190"/>
                  <a:pt x="903" y="1255"/>
                  <a:pt x="995" y="1237"/>
                </a:cubicBezTo>
                <a:cubicBezTo>
                  <a:pt x="1087" y="1219"/>
                  <a:pt x="1153" y="1153"/>
                  <a:pt x="1199" y="1021"/>
                </a:cubicBezTo>
                <a:cubicBezTo>
                  <a:pt x="1245" y="889"/>
                  <a:pt x="1270" y="580"/>
                  <a:pt x="1271" y="445"/>
                </a:cubicBezTo>
                <a:cubicBezTo>
                  <a:pt x="1272" y="310"/>
                  <a:pt x="1292" y="266"/>
                  <a:pt x="1205" y="211"/>
                </a:cubicBezTo>
                <a:cubicBezTo>
                  <a:pt x="1118" y="156"/>
                  <a:pt x="908" y="150"/>
                  <a:pt x="749" y="115"/>
                </a:cubicBezTo>
                <a:cubicBezTo>
                  <a:pt x="590" y="80"/>
                  <a:pt x="358" y="0"/>
                  <a:pt x="239" y="7"/>
                </a:cubicBezTo>
                <a:close/>
              </a:path>
            </a:pathLst>
          </a:custGeom>
          <a:solidFill>
            <a:srgbClr val="9CE0FA"/>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charset="0"/>
              <a:ea typeface="ＭＳ Ｐゴシック" charset="0"/>
              <a:cs typeface="+mn-cs"/>
            </a:endParaRPr>
          </a:p>
        </p:txBody>
      </p:sp>
      <p:sp>
        <p:nvSpPr>
          <p:cNvPr id="50" name="Line 21">
            <a:extLst>
              <a:ext uri="{FF2B5EF4-FFF2-40B4-BE49-F238E27FC236}">
                <a16:creationId xmlns:a16="http://schemas.microsoft.com/office/drawing/2014/main" id="{8EE12B75-B162-D046-8610-F469FA2F14C7}"/>
              </a:ext>
            </a:extLst>
          </p:cNvPr>
          <p:cNvSpPr>
            <a:spLocks noChangeShapeType="1"/>
          </p:cNvSpPr>
          <p:nvPr/>
        </p:nvSpPr>
        <p:spPr bwMode="auto">
          <a:xfrm flipH="1">
            <a:off x="7751624" y="4359151"/>
            <a:ext cx="796925" cy="0"/>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4" name="Line 26">
            <a:extLst>
              <a:ext uri="{FF2B5EF4-FFF2-40B4-BE49-F238E27FC236}">
                <a16:creationId xmlns:a16="http://schemas.microsoft.com/office/drawing/2014/main" id="{D34196EA-878C-BD4B-B367-A871F347D705}"/>
              </a:ext>
            </a:extLst>
          </p:cNvPr>
          <p:cNvSpPr>
            <a:spLocks noChangeShapeType="1"/>
          </p:cNvSpPr>
          <p:nvPr/>
        </p:nvSpPr>
        <p:spPr bwMode="auto">
          <a:xfrm flipV="1">
            <a:off x="8310126" y="4475169"/>
            <a:ext cx="0" cy="373063"/>
          </a:xfrm>
          <a:prstGeom prst="line">
            <a:avLst/>
          </a:prstGeom>
          <a:noFill/>
          <a:ln w="9525">
            <a:solidFill>
              <a:srgbClr val="0000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5" name="Text Box 27">
            <a:extLst>
              <a:ext uri="{FF2B5EF4-FFF2-40B4-BE49-F238E27FC236}">
                <a16:creationId xmlns:a16="http://schemas.microsoft.com/office/drawing/2014/main" id="{9E6E8FDA-5A5E-0F42-B9A3-C2819201F1EA}"/>
              </a:ext>
            </a:extLst>
          </p:cNvPr>
          <p:cNvSpPr txBox="1">
            <a:spLocks noChangeArrowheads="1"/>
          </p:cNvSpPr>
          <p:nvPr/>
        </p:nvSpPr>
        <p:spPr bwMode="auto">
          <a:xfrm>
            <a:off x="8213996" y="4817733"/>
            <a:ext cx="173990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charset="0"/>
                <a:ea typeface="ＭＳ Ｐゴシック" charset="0"/>
                <a:cs typeface="+mn-cs"/>
              </a:rPr>
              <a:t>58-23-D7-FA-20-B0</a:t>
            </a:r>
          </a:p>
        </p:txBody>
      </p:sp>
      <p:sp>
        <p:nvSpPr>
          <p:cNvPr id="61" name="Rectangle 37">
            <a:extLst>
              <a:ext uri="{FF2B5EF4-FFF2-40B4-BE49-F238E27FC236}">
                <a16:creationId xmlns:a16="http://schemas.microsoft.com/office/drawing/2014/main" id="{BD959ED9-514E-BB43-A03D-9610B0A43397}"/>
              </a:ext>
            </a:extLst>
          </p:cNvPr>
          <p:cNvSpPr>
            <a:spLocks noChangeArrowheads="1"/>
          </p:cNvSpPr>
          <p:nvPr/>
        </p:nvSpPr>
        <p:spPr bwMode="auto">
          <a:xfrm>
            <a:off x="6793652" y="3392113"/>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grpSp>
        <p:nvGrpSpPr>
          <p:cNvPr id="74" name="Group 44">
            <a:extLst>
              <a:ext uri="{FF2B5EF4-FFF2-40B4-BE49-F238E27FC236}">
                <a16:creationId xmlns:a16="http://schemas.microsoft.com/office/drawing/2014/main" id="{F28A69E5-B425-D84E-A92A-1BF2AE27083E}"/>
              </a:ext>
            </a:extLst>
          </p:cNvPr>
          <p:cNvGrpSpPr>
            <a:grpSpLocks/>
          </p:cNvGrpSpPr>
          <p:nvPr/>
        </p:nvGrpSpPr>
        <p:grpSpPr bwMode="auto">
          <a:xfrm>
            <a:off x="6335022" y="2859441"/>
            <a:ext cx="812800" cy="658813"/>
            <a:chOff x="-44" y="1473"/>
            <a:chExt cx="981" cy="1105"/>
          </a:xfrm>
        </p:grpSpPr>
        <p:pic>
          <p:nvPicPr>
            <p:cNvPr id="75" name="Picture 45" descr="desktop_computer_stylized_medium">
              <a:extLst>
                <a:ext uri="{FF2B5EF4-FFF2-40B4-BE49-F238E27FC236}">
                  <a16:creationId xmlns:a16="http://schemas.microsoft.com/office/drawing/2014/main" id="{28306720-28D9-9C4C-8C6D-B304BB9A44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6" name="Freeform 46">
              <a:extLst>
                <a:ext uri="{FF2B5EF4-FFF2-40B4-BE49-F238E27FC236}">
                  <a16:creationId xmlns:a16="http://schemas.microsoft.com/office/drawing/2014/main" id="{12165CA3-A696-A94F-A6BA-D9ECFB265DBA}"/>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sp>
        <p:nvSpPr>
          <p:cNvPr id="84" name="Rectangle 37">
            <a:extLst>
              <a:ext uri="{FF2B5EF4-FFF2-40B4-BE49-F238E27FC236}">
                <a16:creationId xmlns:a16="http://schemas.microsoft.com/office/drawing/2014/main" id="{820D05A1-5D97-6B44-A956-45C339CD6EC7}"/>
              </a:ext>
            </a:extLst>
          </p:cNvPr>
          <p:cNvSpPr>
            <a:spLocks noChangeArrowheads="1"/>
          </p:cNvSpPr>
          <p:nvPr/>
        </p:nvSpPr>
        <p:spPr bwMode="auto">
          <a:xfrm>
            <a:off x="6592477" y="5645423"/>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sp>
        <p:nvSpPr>
          <p:cNvPr id="85" name="Rectangle 37">
            <a:extLst>
              <a:ext uri="{FF2B5EF4-FFF2-40B4-BE49-F238E27FC236}">
                <a16:creationId xmlns:a16="http://schemas.microsoft.com/office/drawing/2014/main" id="{95FE12BC-DAAC-5848-8DA7-F4CB324AD8A0}"/>
              </a:ext>
            </a:extLst>
          </p:cNvPr>
          <p:cNvSpPr>
            <a:spLocks noChangeArrowheads="1"/>
          </p:cNvSpPr>
          <p:nvPr/>
        </p:nvSpPr>
        <p:spPr bwMode="auto">
          <a:xfrm rot="5400000">
            <a:off x="8336659" y="4240368"/>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grpSp>
        <p:nvGrpSpPr>
          <p:cNvPr id="79" name="Group 47">
            <a:extLst>
              <a:ext uri="{FF2B5EF4-FFF2-40B4-BE49-F238E27FC236}">
                <a16:creationId xmlns:a16="http://schemas.microsoft.com/office/drawing/2014/main" id="{44746C07-410E-1F4F-91B6-1B430F3CFA31}"/>
              </a:ext>
            </a:extLst>
          </p:cNvPr>
          <p:cNvGrpSpPr>
            <a:grpSpLocks/>
          </p:cNvGrpSpPr>
          <p:nvPr/>
        </p:nvGrpSpPr>
        <p:grpSpPr bwMode="auto">
          <a:xfrm>
            <a:off x="8184868" y="4087689"/>
            <a:ext cx="812800" cy="658812"/>
            <a:chOff x="-26" y="1473"/>
            <a:chExt cx="981" cy="1105"/>
          </a:xfrm>
        </p:grpSpPr>
        <p:pic>
          <p:nvPicPr>
            <p:cNvPr id="80" name="Picture 48" descr="desktop_computer_stylized_medium">
              <a:extLst>
                <a:ext uri="{FF2B5EF4-FFF2-40B4-BE49-F238E27FC236}">
                  <a16:creationId xmlns:a16="http://schemas.microsoft.com/office/drawing/2014/main" id="{3B33B5E2-E8CC-3C46-9F6A-AA84F47194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26"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1" name="Freeform 49">
              <a:extLst>
                <a:ext uri="{FF2B5EF4-FFF2-40B4-BE49-F238E27FC236}">
                  <a16:creationId xmlns:a16="http://schemas.microsoft.com/office/drawing/2014/main" id="{7DA23775-D4E8-F544-B835-C7A71FAB6CEF}"/>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69" name="Group 41">
            <a:extLst>
              <a:ext uri="{FF2B5EF4-FFF2-40B4-BE49-F238E27FC236}">
                <a16:creationId xmlns:a16="http://schemas.microsoft.com/office/drawing/2014/main" id="{27B89BCB-87CA-7640-BC2D-65A05B519E96}"/>
              </a:ext>
            </a:extLst>
          </p:cNvPr>
          <p:cNvGrpSpPr>
            <a:grpSpLocks/>
          </p:cNvGrpSpPr>
          <p:nvPr/>
        </p:nvGrpSpPr>
        <p:grpSpPr bwMode="auto">
          <a:xfrm>
            <a:off x="6137343" y="5838977"/>
            <a:ext cx="812800" cy="658813"/>
            <a:chOff x="-44" y="1473"/>
            <a:chExt cx="981" cy="1105"/>
          </a:xfrm>
        </p:grpSpPr>
        <p:pic>
          <p:nvPicPr>
            <p:cNvPr id="70" name="Picture 42" descr="desktop_computer_stylized_medium">
              <a:extLst>
                <a:ext uri="{FF2B5EF4-FFF2-40B4-BE49-F238E27FC236}">
                  <a16:creationId xmlns:a16="http://schemas.microsoft.com/office/drawing/2014/main" id="{0C82CFB4-3428-8647-99DD-3B6C59F3E2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1" name="Freeform 43">
              <a:extLst>
                <a:ext uri="{FF2B5EF4-FFF2-40B4-BE49-F238E27FC236}">
                  <a16:creationId xmlns:a16="http://schemas.microsoft.com/office/drawing/2014/main" id="{04A0D4C8-54E1-0E46-B711-36765520B5FF}"/>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sp>
        <p:nvSpPr>
          <p:cNvPr id="88" name="Text Box 36">
            <a:extLst>
              <a:ext uri="{FF2B5EF4-FFF2-40B4-BE49-F238E27FC236}">
                <a16:creationId xmlns:a16="http://schemas.microsoft.com/office/drawing/2014/main" id="{DD4B55F8-6951-BB48-93B1-8A8C712F3DFA}"/>
              </a:ext>
            </a:extLst>
          </p:cNvPr>
          <p:cNvSpPr txBox="1">
            <a:spLocks noChangeArrowheads="1"/>
          </p:cNvSpPr>
          <p:nvPr/>
        </p:nvSpPr>
        <p:spPr bwMode="auto">
          <a:xfrm>
            <a:off x="8208408" y="5016515"/>
            <a:ext cx="1217612"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charset="0"/>
                <a:ea typeface="ＭＳ Ｐゴシック" charset="0"/>
                <a:cs typeface="+mn-cs"/>
              </a:rPr>
              <a:t>137.196.7.14</a:t>
            </a:r>
          </a:p>
        </p:txBody>
      </p:sp>
      <p:sp>
        <p:nvSpPr>
          <p:cNvPr id="40" name="TextBox 39">
            <a:extLst>
              <a:ext uri="{FF2B5EF4-FFF2-40B4-BE49-F238E27FC236}">
                <a16:creationId xmlns:a16="http://schemas.microsoft.com/office/drawing/2014/main" id="{03975A74-FFE9-0245-9159-E13D4A71F8FF}"/>
              </a:ext>
            </a:extLst>
          </p:cNvPr>
          <p:cNvSpPr txBox="1"/>
          <p:nvPr/>
        </p:nvSpPr>
        <p:spPr>
          <a:xfrm>
            <a:off x="8196469" y="3835414"/>
            <a:ext cx="35137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A8"/>
                </a:solidFill>
                <a:effectLst/>
                <a:uLnTx/>
                <a:uFillTx/>
                <a:latin typeface="Calibri" panose="020F0502020204030204"/>
                <a:ea typeface="+mn-ea"/>
                <a:cs typeface="+mn-cs"/>
              </a:rPr>
              <a:t>B</a:t>
            </a:r>
          </a:p>
        </p:txBody>
      </p:sp>
      <p:sp>
        <p:nvSpPr>
          <p:cNvPr id="41" name="TextBox 40">
            <a:extLst>
              <a:ext uri="{FF2B5EF4-FFF2-40B4-BE49-F238E27FC236}">
                <a16:creationId xmlns:a16="http://schemas.microsoft.com/office/drawing/2014/main" id="{74B0E3B9-F445-2E4A-B8D9-5F1BEA2D72DF}"/>
              </a:ext>
            </a:extLst>
          </p:cNvPr>
          <p:cNvSpPr txBox="1"/>
          <p:nvPr/>
        </p:nvSpPr>
        <p:spPr>
          <a:xfrm>
            <a:off x="7116417" y="2702353"/>
            <a:ext cx="35137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A8"/>
                </a:solidFill>
                <a:effectLst/>
                <a:uLnTx/>
                <a:uFillTx/>
                <a:latin typeface="Calibri" panose="020F0502020204030204"/>
                <a:ea typeface="+mn-ea"/>
                <a:cs typeface="+mn-cs"/>
              </a:rPr>
              <a:t>C</a:t>
            </a:r>
          </a:p>
        </p:txBody>
      </p:sp>
      <p:sp>
        <p:nvSpPr>
          <p:cNvPr id="42" name="TextBox 41">
            <a:extLst>
              <a:ext uri="{FF2B5EF4-FFF2-40B4-BE49-F238E27FC236}">
                <a16:creationId xmlns:a16="http://schemas.microsoft.com/office/drawing/2014/main" id="{784875AD-DADA-E849-ABCB-F9455A5A60CE}"/>
              </a:ext>
            </a:extLst>
          </p:cNvPr>
          <p:cNvSpPr txBox="1"/>
          <p:nvPr/>
        </p:nvSpPr>
        <p:spPr>
          <a:xfrm>
            <a:off x="6871252" y="6088283"/>
            <a:ext cx="373820"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A8"/>
                </a:solidFill>
                <a:effectLst/>
                <a:uLnTx/>
                <a:uFillTx/>
                <a:latin typeface="Calibri" panose="020F0502020204030204"/>
                <a:ea typeface="+mn-ea"/>
                <a:cs typeface="+mn-cs"/>
              </a:rPr>
              <a:t>D</a:t>
            </a:r>
          </a:p>
        </p:txBody>
      </p:sp>
      <p:sp>
        <p:nvSpPr>
          <p:cNvPr id="63" name="TextBox 62">
            <a:extLst>
              <a:ext uri="{FF2B5EF4-FFF2-40B4-BE49-F238E27FC236}">
                <a16:creationId xmlns:a16="http://schemas.microsoft.com/office/drawing/2014/main" id="{2E9B16A5-AC1C-0A48-BE4F-A199BCB6FFA7}"/>
              </a:ext>
            </a:extLst>
          </p:cNvPr>
          <p:cNvSpPr txBox="1"/>
          <p:nvPr/>
        </p:nvSpPr>
        <p:spPr>
          <a:xfrm>
            <a:off x="3664223" y="3615962"/>
            <a:ext cx="1166189"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TTL</a:t>
            </a:r>
          </a:p>
        </p:txBody>
      </p:sp>
      <p:sp>
        <p:nvSpPr>
          <p:cNvPr id="58" name="Line 30">
            <a:extLst>
              <a:ext uri="{FF2B5EF4-FFF2-40B4-BE49-F238E27FC236}">
                <a16:creationId xmlns:a16="http://schemas.microsoft.com/office/drawing/2014/main" id="{A3219F56-0BCF-1141-92E9-42AADFF29250}"/>
              </a:ext>
            </a:extLst>
          </p:cNvPr>
          <p:cNvSpPr>
            <a:spLocks noChangeShapeType="1"/>
          </p:cNvSpPr>
          <p:nvPr/>
        </p:nvSpPr>
        <p:spPr bwMode="auto">
          <a:xfrm flipV="1">
            <a:off x="5305073" y="4465719"/>
            <a:ext cx="0" cy="373063"/>
          </a:xfrm>
          <a:prstGeom prst="line">
            <a:avLst/>
          </a:prstGeom>
          <a:noFill/>
          <a:ln w="9525">
            <a:solidFill>
              <a:srgbClr val="0000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9" name="Text Box 31">
            <a:extLst>
              <a:ext uri="{FF2B5EF4-FFF2-40B4-BE49-F238E27FC236}">
                <a16:creationId xmlns:a16="http://schemas.microsoft.com/office/drawing/2014/main" id="{2EFE11A4-7F50-BB42-A3B3-7827175F341F}"/>
              </a:ext>
            </a:extLst>
          </p:cNvPr>
          <p:cNvSpPr txBox="1">
            <a:spLocks noChangeArrowheads="1"/>
          </p:cNvSpPr>
          <p:nvPr/>
        </p:nvSpPr>
        <p:spPr bwMode="auto">
          <a:xfrm>
            <a:off x="4387498" y="4840369"/>
            <a:ext cx="168910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charset="0"/>
                <a:ea typeface="ＭＳ Ｐゴシック" charset="0"/>
                <a:cs typeface="+mn-cs"/>
              </a:rPr>
              <a:t>71-65-F7-2B-08-53</a:t>
            </a:r>
          </a:p>
        </p:txBody>
      </p:sp>
      <p:sp>
        <p:nvSpPr>
          <p:cNvPr id="83" name="Rectangle 37">
            <a:extLst>
              <a:ext uri="{FF2B5EF4-FFF2-40B4-BE49-F238E27FC236}">
                <a16:creationId xmlns:a16="http://schemas.microsoft.com/office/drawing/2014/main" id="{CD202D37-460B-D748-8210-605E1AE082D0}"/>
              </a:ext>
            </a:extLst>
          </p:cNvPr>
          <p:cNvSpPr>
            <a:spLocks noChangeArrowheads="1"/>
          </p:cNvSpPr>
          <p:nvPr/>
        </p:nvSpPr>
        <p:spPr bwMode="auto">
          <a:xfrm rot="5400000">
            <a:off x="5166994" y="4178448"/>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grpSp>
        <p:nvGrpSpPr>
          <p:cNvPr id="64" name="Group 38">
            <a:extLst>
              <a:ext uri="{FF2B5EF4-FFF2-40B4-BE49-F238E27FC236}">
                <a16:creationId xmlns:a16="http://schemas.microsoft.com/office/drawing/2014/main" id="{90CD0E16-8B92-9A4D-9A85-FA76287C25CA}"/>
              </a:ext>
            </a:extLst>
          </p:cNvPr>
          <p:cNvGrpSpPr>
            <a:grpSpLocks/>
          </p:cNvGrpSpPr>
          <p:nvPr/>
        </p:nvGrpSpPr>
        <p:grpSpPr bwMode="auto">
          <a:xfrm>
            <a:off x="4479021" y="3932319"/>
            <a:ext cx="812800" cy="658813"/>
            <a:chOff x="-44" y="1473"/>
            <a:chExt cx="981" cy="1105"/>
          </a:xfrm>
        </p:grpSpPr>
        <p:pic>
          <p:nvPicPr>
            <p:cNvPr id="65" name="Picture 39" descr="desktop_computer_stylized_medium">
              <a:extLst>
                <a:ext uri="{FF2B5EF4-FFF2-40B4-BE49-F238E27FC236}">
                  <a16:creationId xmlns:a16="http://schemas.microsoft.com/office/drawing/2014/main" id="{8751C04C-5F67-E747-BB72-C6A175F351E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6" name="Freeform 40">
              <a:extLst>
                <a:ext uri="{FF2B5EF4-FFF2-40B4-BE49-F238E27FC236}">
                  <a16:creationId xmlns:a16="http://schemas.microsoft.com/office/drawing/2014/main" id="{42DD46F7-3C85-0143-8A1D-B7410F2B0D09}"/>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sp>
        <p:nvSpPr>
          <p:cNvPr id="90" name="Text Box 31">
            <a:extLst>
              <a:ext uri="{FF2B5EF4-FFF2-40B4-BE49-F238E27FC236}">
                <a16:creationId xmlns:a16="http://schemas.microsoft.com/office/drawing/2014/main" id="{CD5A8CEC-3E57-A944-A0C6-256AED094136}"/>
              </a:ext>
            </a:extLst>
          </p:cNvPr>
          <p:cNvSpPr txBox="1">
            <a:spLocks noChangeArrowheads="1"/>
          </p:cNvSpPr>
          <p:nvPr/>
        </p:nvSpPr>
        <p:spPr bwMode="auto">
          <a:xfrm>
            <a:off x="4392191" y="5056271"/>
            <a:ext cx="1217612"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charset="0"/>
                <a:ea typeface="ＭＳ Ｐゴシック" charset="0"/>
                <a:cs typeface="+mn-cs"/>
              </a:rPr>
              <a:t>137.196.7.23</a:t>
            </a:r>
          </a:p>
        </p:txBody>
      </p:sp>
      <p:sp>
        <p:nvSpPr>
          <p:cNvPr id="3" name="TextBox 2">
            <a:extLst>
              <a:ext uri="{FF2B5EF4-FFF2-40B4-BE49-F238E27FC236}">
                <a16:creationId xmlns:a16="http://schemas.microsoft.com/office/drawing/2014/main" id="{AE490856-D387-9F4E-92DD-613E16C75F36}"/>
              </a:ext>
            </a:extLst>
          </p:cNvPr>
          <p:cNvSpPr txBox="1"/>
          <p:nvPr/>
        </p:nvSpPr>
        <p:spPr>
          <a:xfrm>
            <a:off x="5274361" y="3775779"/>
            <a:ext cx="370614"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A8"/>
                </a:solidFill>
                <a:effectLst/>
                <a:uLnTx/>
                <a:uFillTx/>
                <a:latin typeface="Calibri" panose="020F0502020204030204"/>
                <a:ea typeface="+mn-ea"/>
                <a:cs typeface="+mn-cs"/>
              </a:rPr>
              <a:t>A</a:t>
            </a:r>
          </a:p>
        </p:txBody>
      </p:sp>
      <p:grpSp>
        <p:nvGrpSpPr>
          <p:cNvPr id="17" name="Group 16">
            <a:extLst>
              <a:ext uri="{FF2B5EF4-FFF2-40B4-BE49-F238E27FC236}">
                <a16:creationId xmlns:a16="http://schemas.microsoft.com/office/drawing/2014/main" id="{2C4CA1B8-D7B0-FE45-9DAE-1BE097F0A873}"/>
              </a:ext>
            </a:extLst>
          </p:cNvPr>
          <p:cNvGrpSpPr/>
          <p:nvPr/>
        </p:nvGrpSpPr>
        <p:grpSpPr>
          <a:xfrm>
            <a:off x="1186072" y="3311953"/>
            <a:ext cx="3690728" cy="1373671"/>
            <a:chOff x="404194" y="2544417"/>
            <a:chExt cx="3690728" cy="1373671"/>
          </a:xfrm>
        </p:grpSpPr>
        <p:sp>
          <p:nvSpPr>
            <p:cNvPr id="16" name="Freeform 15">
              <a:extLst>
                <a:ext uri="{FF2B5EF4-FFF2-40B4-BE49-F238E27FC236}">
                  <a16:creationId xmlns:a16="http://schemas.microsoft.com/office/drawing/2014/main" id="{DA69A91A-6B5A-764F-8871-0FBCD21B5E20}"/>
                </a:ext>
              </a:extLst>
            </p:cNvPr>
            <p:cNvSpPr/>
            <p:nvPr/>
          </p:nvSpPr>
          <p:spPr>
            <a:xfrm>
              <a:off x="3617843" y="2842867"/>
              <a:ext cx="477079" cy="1075221"/>
            </a:xfrm>
            <a:custGeom>
              <a:avLst/>
              <a:gdLst>
                <a:gd name="connsiteX0" fmla="*/ 477079 w 477079"/>
                <a:gd name="connsiteY0" fmla="*/ 357808 h 1166191"/>
                <a:gd name="connsiteX1" fmla="*/ 0 w 477079"/>
                <a:gd name="connsiteY1" fmla="*/ 0 h 1166191"/>
                <a:gd name="connsiteX2" fmla="*/ 13253 w 477079"/>
                <a:gd name="connsiteY2" fmla="*/ 1166191 h 1166191"/>
                <a:gd name="connsiteX3" fmla="*/ 384314 w 477079"/>
                <a:gd name="connsiteY3" fmla="*/ 649356 h 1166191"/>
                <a:gd name="connsiteX0" fmla="*/ 477079 w 477079"/>
                <a:gd name="connsiteY0" fmla="*/ 357808 h 1051327"/>
                <a:gd name="connsiteX1" fmla="*/ 0 w 477079"/>
                <a:gd name="connsiteY1" fmla="*/ 0 h 1051327"/>
                <a:gd name="connsiteX2" fmla="*/ 13253 w 477079"/>
                <a:gd name="connsiteY2" fmla="*/ 1051327 h 1051327"/>
                <a:gd name="connsiteX3" fmla="*/ 384314 w 477079"/>
                <a:gd name="connsiteY3" fmla="*/ 649356 h 1051327"/>
              </a:gdLst>
              <a:ahLst/>
              <a:cxnLst>
                <a:cxn ang="0">
                  <a:pos x="connsiteX0" y="connsiteY0"/>
                </a:cxn>
                <a:cxn ang="0">
                  <a:pos x="connsiteX1" y="connsiteY1"/>
                </a:cxn>
                <a:cxn ang="0">
                  <a:pos x="connsiteX2" y="connsiteY2"/>
                </a:cxn>
                <a:cxn ang="0">
                  <a:pos x="connsiteX3" y="connsiteY3"/>
                </a:cxn>
              </a:cxnLst>
              <a:rect l="l" t="t" r="r" b="b"/>
              <a:pathLst>
                <a:path w="477079" h="1051327">
                  <a:moveTo>
                    <a:pt x="477079" y="357808"/>
                  </a:moveTo>
                  <a:lnTo>
                    <a:pt x="0" y="0"/>
                  </a:lnTo>
                  <a:lnTo>
                    <a:pt x="13253" y="1051327"/>
                  </a:lnTo>
                  <a:lnTo>
                    <a:pt x="384314" y="649356"/>
                  </a:lnTo>
                </a:path>
              </a:pathLst>
            </a:custGeom>
            <a:gradFill>
              <a:gsLst>
                <a:gs pos="0">
                  <a:schemeClr val="bg1"/>
                </a:gs>
                <a:gs pos="99000">
                  <a:schemeClr val="bg1">
                    <a:lumMod val="7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5" name="Group 14">
              <a:extLst>
                <a:ext uri="{FF2B5EF4-FFF2-40B4-BE49-F238E27FC236}">
                  <a16:creationId xmlns:a16="http://schemas.microsoft.com/office/drawing/2014/main" id="{EF6BEDD3-2381-F342-8772-EF22B2DD6391}"/>
                </a:ext>
              </a:extLst>
            </p:cNvPr>
            <p:cNvGrpSpPr/>
            <p:nvPr/>
          </p:nvGrpSpPr>
          <p:grpSpPr>
            <a:xfrm>
              <a:off x="404194" y="2544417"/>
              <a:ext cx="3379301" cy="1368152"/>
              <a:chOff x="404194" y="2544417"/>
              <a:chExt cx="3379301" cy="1368152"/>
            </a:xfrm>
          </p:grpSpPr>
          <p:sp>
            <p:nvSpPr>
              <p:cNvPr id="6" name="Rectangle 5">
                <a:extLst>
                  <a:ext uri="{FF2B5EF4-FFF2-40B4-BE49-F238E27FC236}">
                    <a16:creationId xmlns:a16="http://schemas.microsoft.com/office/drawing/2014/main" id="{9F0EA35A-16E9-6647-B826-0BDF18B31CE6}"/>
                  </a:ext>
                </a:extLst>
              </p:cNvPr>
              <p:cNvSpPr/>
              <p:nvPr/>
            </p:nvSpPr>
            <p:spPr>
              <a:xfrm>
                <a:off x="450575" y="2849217"/>
                <a:ext cx="3180521" cy="106017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003A6087-C978-A74F-82FC-80BB9BB4CE42}"/>
                  </a:ext>
                </a:extLst>
              </p:cNvPr>
              <p:cNvSpPr txBox="1"/>
              <p:nvPr/>
            </p:nvSpPr>
            <p:spPr>
              <a:xfrm>
                <a:off x="530088" y="2544417"/>
                <a:ext cx="2796208"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ARP table in </a:t>
                </a:r>
                <a:r>
                  <a:rPr kumimoji="0" lang="en-US" sz="1800" b="0" i="0" u="none" strike="noStrike" kern="1200" cap="none" spc="0" normalizeH="0" baseline="0" noProof="0" dirty="0">
                    <a:ln>
                      <a:noFill/>
                    </a:ln>
                    <a:solidFill>
                      <a:srgbClr val="0000A8"/>
                    </a:solidFill>
                    <a:effectLst/>
                    <a:uLnTx/>
                    <a:uFillTx/>
                    <a:latin typeface="Calibri" panose="020F0502020204030204"/>
                    <a:ea typeface="+mn-ea"/>
                    <a:cs typeface="+mn-cs"/>
                  </a:rPr>
                  <a:t>A</a:t>
                </a:r>
              </a:p>
            </p:txBody>
          </p:sp>
          <p:cxnSp>
            <p:nvCxnSpPr>
              <p:cNvPr id="8" name="Straight Connector 7">
                <a:extLst>
                  <a:ext uri="{FF2B5EF4-FFF2-40B4-BE49-F238E27FC236}">
                    <a16:creationId xmlns:a16="http://schemas.microsoft.com/office/drawing/2014/main" id="{97ADA725-CF65-9446-A6E5-99769F3E8580}"/>
                  </a:ext>
                </a:extLst>
              </p:cNvPr>
              <p:cNvCxnSpPr>
                <a:cxnSpLocks/>
              </p:cNvCxnSpPr>
              <p:nvPr/>
            </p:nvCxnSpPr>
            <p:spPr>
              <a:xfrm>
                <a:off x="437324" y="3173896"/>
                <a:ext cx="318052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AD1A36C2-C660-CC48-A801-8B13046993C8}"/>
                  </a:ext>
                </a:extLst>
              </p:cNvPr>
              <p:cNvSpPr txBox="1"/>
              <p:nvPr/>
            </p:nvSpPr>
            <p:spPr>
              <a:xfrm>
                <a:off x="404194" y="2829339"/>
                <a:ext cx="93427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IP addr</a:t>
                </a:r>
              </a:p>
            </p:txBody>
          </p:sp>
          <p:sp>
            <p:nvSpPr>
              <p:cNvPr id="62" name="TextBox 61">
                <a:extLst>
                  <a:ext uri="{FF2B5EF4-FFF2-40B4-BE49-F238E27FC236}">
                    <a16:creationId xmlns:a16="http://schemas.microsoft.com/office/drawing/2014/main" id="{39275495-9FB2-BE4E-99AA-073302DC06EF}"/>
                  </a:ext>
                </a:extLst>
              </p:cNvPr>
              <p:cNvSpPr txBox="1"/>
              <p:nvPr/>
            </p:nvSpPr>
            <p:spPr>
              <a:xfrm>
                <a:off x="1616766" y="2849217"/>
                <a:ext cx="1166189"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MAC addr</a:t>
                </a:r>
              </a:p>
            </p:txBody>
          </p:sp>
          <p:cxnSp>
            <p:nvCxnSpPr>
              <p:cNvPr id="13" name="Straight Connector 12">
                <a:extLst>
                  <a:ext uri="{FF2B5EF4-FFF2-40B4-BE49-F238E27FC236}">
                    <a16:creationId xmlns:a16="http://schemas.microsoft.com/office/drawing/2014/main" id="{8C873D52-0E3A-984E-872F-2E5F1E49C4BD}"/>
                  </a:ext>
                </a:extLst>
              </p:cNvPr>
              <p:cNvCxnSpPr>
                <a:cxnSpLocks/>
              </p:cNvCxnSpPr>
              <p:nvPr/>
            </p:nvCxnSpPr>
            <p:spPr>
              <a:xfrm>
                <a:off x="1325218" y="2849218"/>
                <a:ext cx="0" cy="10633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0F3D9DE6-1B37-F249-9BD4-104B41CEFDAE}"/>
                  </a:ext>
                </a:extLst>
              </p:cNvPr>
              <p:cNvCxnSpPr>
                <a:cxnSpLocks/>
              </p:cNvCxnSpPr>
              <p:nvPr/>
            </p:nvCxnSpPr>
            <p:spPr>
              <a:xfrm>
                <a:off x="3240152" y="2848944"/>
                <a:ext cx="0" cy="10604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8971A2F5-ACB5-294E-8846-0F74DE6EB747}"/>
                  </a:ext>
                </a:extLst>
              </p:cNvPr>
              <p:cNvSpPr txBox="1"/>
              <p:nvPr/>
            </p:nvSpPr>
            <p:spPr>
              <a:xfrm>
                <a:off x="3074505" y="2855842"/>
                <a:ext cx="708990"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TTL</a:t>
                </a:r>
              </a:p>
            </p:txBody>
          </p:sp>
        </p:grpSp>
      </p:grpSp>
      <p:sp>
        <p:nvSpPr>
          <p:cNvPr id="68" name="Rectangle 3">
            <a:extLst>
              <a:ext uri="{FF2B5EF4-FFF2-40B4-BE49-F238E27FC236}">
                <a16:creationId xmlns:a16="http://schemas.microsoft.com/office/drawing/2014/main" id="{3E190205-EEDA-4A4B-922E-882CB0024C81}"/>
              </a:ext>
            </a:extLst>
          </p:cNvPr>
          <p:cNvSpPr txBox="1">
            <a:spLocks noChangeArrowheads="1"/>
          </p:cNvSpPr>
          <p:nvPr/>
        </p:nvSpPr>
        <p:spPr>
          <a:xfrm>
            <a:off x="1049752" y="1211677"/>
            <a:ext cx="10068822" cy="886946"/>
          </a:xfrm>
          <a:prstGeom prst="rect">
            <a:avLst/>
          </a:prstGeom>
        </p:spPr>
        <p:txBody>
          <a:bodyPr vert="horz" lIns="91440" tIns="45720" rIns="91440" bIns="4572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
                <a:srgbClr val="0000A3"/>
              </a:buClr>
              <a:buSzTx/>
              <a:buFont typeface="Wingdings" pitchFamily="2" charset="2"/>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example: A wants to send datagram to B</a:t>
            </a:r>
          </a:p>
          <a:p>
            <a:pPr marL="352425" marR="0" lvl="1" indent="-234950" algn="l" defTabSz="914400" rtl="0" eaLnBrk="1" fontAlgn="auto" latinLnBrk="0" hangingPunct="1">
              <a:lnSpc>
                <a:spcPct val="90000"/>
              </a:lnSpc>
              <a:spcBef>
                <a:spcPts val="500"/>
              </a:spcBef>
              <a:spcAft>
                <a:spcPts val="0"/>
              </a:spcAft>
              <a:buClr>
                <a:srgbClr val="0000A8"/>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B</a:t>
            </a:r>
            <a:r>
              <a:rPr kumimoji="0" lang="ja-JP" altLang="en-US" sz="20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34" charset="-128"/>
                <a:cs typeface="+mn-cs"/>
              </a:rPr>
              <a: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s MAC address not in A</a:t>
            </a:r>
            <a:r>
              <a:rPr kumimoji="0"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34" charset="-128"/>
                <a:cs typeface="+mn-cs"/>
              </a:rPr>
              <a: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s ARP table, so A uses ARP to find B’s MAC address</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24" name="Group 23">
            <a:extLst>
              <a:ext uri="{FF2B5EF4-FFF2-40B4-BE49-F238E27FC236}">
                <a16:creationId xmlns:a16="http://schemas.microsoft.com/office/drawing/2014/main" id="{013DE118-29AE-1147-9673-7A7F3BEC6EF7}"/>
              </a:ext>
            </a:extLst>
          </p:cNvPr>
          <p:cNvGrpSpPr/>
          <p:nvPr/>
        </p:nvGrpSpPr>
        <p:grpSpPr>
          <a:xfrm>
            <a:off x="689113" y="2175367"/>
            <a:ext cx="5579166" cy="1015663"/>
            <a:chOff x="689113" y="2070437"/>
            <a:chExt cx="5579166" cy="1015663"/>
          </a:xfrm>
        </p:grpSpPr>
        <p:sp>
          <p:nvSpPr>
            <p:cNvPr id="18" name="TextBox 17">
              <a:extLst>
                <a:ext uri="{FF2B5EF4-FFF2-40B4-BE49-F238E27FC236}">
                  <a16:creationId xmlns:a16="http://schemas.microsoft.com/office/drawing/2014/main" id="{7230726C-A09E-6C44-A2D0-4B4AC64FB4B2}"/>
                </a:ext>
              </a:extLst>
            </p:cNvPr>
            <p:cNvSpPr txBox="1"/>
            <p:nvPr/>
          </p:nvSpPr>
          <p:spPr>
            <a:xfrm>
              <a:off x="993914" y="2070437"/>
              <a:ext cx="5274365" cy="1015663"/>
            </a:xfrm>
            <a:prstGeom prst="rect">
              <a:avLst/>
            </a:prstGeom>
            <a:noFill/>
          </p:spPr>
          <p:txBody>
            <a:bodyPr wrap="square" rtlCol="0">
              <a:spAutoFit/>
            </a:bodyPr>
            <a:lstStyle/>
            <a:p>
              <a:pPr marL="231775" marR="0" lvl="0" indent="-231775"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A8"/>
                  </a:solidFill>
                  <a:effectLst/>
                  <a:uLnTx/>
                  <a:uFillTx/>
                  <a:latin typeface="Calibri" panose="020F0502020204030204"/>
                  <a:ea typeface="+mn-ea"/>
                  <a:cs typeface="+mn-cs"/>
                </a:rPr>
                <a:t>A</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broadcasts ARP query, containing B's IP addr</a:t>
              </a:r>
            </a:p>
            <a:p>
              <a:pPr marL="404813" marR="0" lvl="1" indent="-23495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destination MAC address = FF-FF-FF-FF-FF-FF</a:t>
              </a:r>
            </a:p>
            <a:p>
              <a:pPr marL="404813" marR="0" lvl="1" indent="-23495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all nodes on LAN receive ARP query </a:t>
              </a:r>
            </a:p>
          </p:txBody>
        </p:sp>
        <p:grpSp>
          <p:nvGrpSpPr>
            <p:cNvPr id="23" name="Group 22">
              <a:extLst>
                <a:ext uri="{FF2B5EF4-FFF2-40B4-BE49-F238E27FC236}">
                  <a16:creationId xmlns:a16="http://schemas.microsoft.com/office/drawing/2014/main" id="{E4C3EBDD-DD28-4A4F-803C-BE09994DBBCE}"/>
                </a:ext>
              </a:extLst>
            </p:cNvPr>
            <p:cNvGrpSpPr/>
            <p:nvPr/>
          </p:nvGrpSpPr>
          <p:grpSpPr>
            <a:xfrm>
              <a:off x="689113" y="2438399"/>
              <a:ext cx="410817" cy="461665"/>
              <a:chOff x="2292626" y="5618921"/>
              <a:chExt cx="410817" cy="461665"/>
            </a:xfrm>
          </p:grpSpPr>
          <p:sp>
            <p:nvSpPr>
              <p:cNvPr id="21" name="Oval 20">
                <a:extLst>
                  <a:ext uri="{FF2B5EF4-FFF2-40B4-BE49-F238E27FC236}">
                    <a16:creationId xmlns:a16="http://schemas.microsoft.com/office/drawing/2014/main" id="{081A63FD-6640-2C4D-94F4-10E452F85558}"/>
                  </a:ext>
                </a:extLst>
              </p:cNvPr>
              <p:cNvSpPr/>
              <p:nvPr/>
            </p:nvSpPr>
            <p:spPr>
              <a:xfrm>
                <a:off x="2292626" y="5645426"/>
                <a:ext cx="410817" cy="410817"/>
              </a:xfrm>
              <a:prstGeom prst="ellipse">
                <a:avLst/>
              </a:prstGeom>
              <a:solidFill>
                <a:schemeClr val="bg1"/>
              </a:solidFill>
              <a:ln w="25400">
                <a:solidFill>
                  <a:srgbClr val="000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887B0C99-1512-F84B-A71F-D0B8F31B18C6}"/>
                  </a:ext>
                </a:extLst>
              </p:cNvPr>
              <p:cNvSpPr txBox="1"/>
              <p:nvPr/>
            </p:nvSpPr>
            <p:spPr>
              <a:xfrm>
                <a:off x="2319130" y="5618921"/>
                <a:ext cx="34015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grpSp>
      </p:grpSp>
      <p:grpSp>
        <p:nvGrpSpPr>
          <p:cNvPr id="38" name="Group 37">
            <a:extLst>
              <a:ext uri="{FF2B5EF4-FFF2-40B4-BE49-F238E27FC236}">
                <a16:creationId xmlns:a16="http://schemas.microsoft.com/office/drawing/2014/main" id="{6F779ACC-F55E-B048-8458-7327E343FDD1}"/>
              </a:ext>
            </a:extLst>
          </p:cNvPr>
          <p:cNvGrpSpPr/>
          <p:nvPr/>
        </p:nvGrpSpPr>
        <p:grpSpPr>
          <a:xfrm>
            <a:off x="6633558" y="2781868"/>
            <a:ext cx="4272980" cy="1554072"/>
            <a:chOff x="7269663" y="106017"/>
            <a:chExt cx="4272980" cy="1554072"/>
          </a:xfrm>
        </p:grpSpPr>
        <p:sp>
          <p:nvSpPr>
            <p:cNvPr id="94" name="Freeform 93">
              <a:extLst>
                <a:ext uri="{FF2B5EF4-FFF2-40B4-BE49-F238E27FC236}">
                  <a16:creationId xmlns:a16="http://schemas.microsoft.com/office/drawing/2014/main" id="{CD86198F-C5C2-D246-A036-CEC67763694B}"/>
                </a:ext>
              </a:extLst>
            </p:cNvPr>
            <p:cNvSpPr/>
            <p:nvPr/>
          </p:nvSpPr>
          <p:spPr>
            <a:xfrm>
              <a:off x="7269663" y="168712"/>
              <a:ext cx="3357443" cy="1491377"/>
            </a:xfrm>
            <a:custGeom>
              <a:avLst/>
              <a:gdLst>
                <a:gd name="connsiteX0" fmla="*/ 0 w 1615044"/>
                <a:gd name="connsiteY0" fmla="*/ 641268 h 890650"/>
                <a:gd name="connsiteX1" fmla="*/ 285007 w 1615044"/>
                <a:gd name="connsiteY1" fmla="*/ 0 h 890650"/>
                <a:gd name="connsiteX2" fmla="*/ 1615044 w 1615044"/>
                <a:gd name="connsiteY2" fmla="*/ 83128 h 890650"/>
                <a:gd name="connsiteX3" fmla="*/ 166254 w 1615044"/>
                <a:gd name="connsiteY3" fmla="*/ 890650 h 890650"/>
                <a:gd name="connsiteX4" fmla="*/ 0 w 1615044"/>
                <a:gd name="connsiteY4" fmla="*/ 641268 h 890650"/>
                <a:gd name="connsiteX0" fmla="*/ 0 w 1615044"/>
                <a:gd name="connsiteY0" fmla="*/ 641268 h 890650"/>
                <a:gd name="connsiteX1" fmla="*/ 285007 w 1615044"/>
                <a:gd name="connsiteY1" fmla="*/ 0 h 890650"/>
                <a:gd name="connsiteX2" fmla="*/ 1615044 w 1615044"/>
                <a:gd name="connsiteY2" fmla="*/ 83128 h 890650"/>
                <a:gd name="connsiteX3" fmla="*/ 166254 w 1615044"/>
                <a:gd name="connsiteY3" fmla="*/ 890650 h 890650"/>
                <a:gd name="connsiteX4" fmla="*/ 0 w 1615044"/>
                <a:gd name="connsiteY4" fmla="*/ 641268 h 890650"/>
                <a:gd name="connsiteX0" fmla="*/ 0 w 1615044"/>
                <a:gd name="connsiteY0" fmla="*/ 641268 h 890650"/>
                <a:gd name="connsiteX1" fmla="*/ 285007 w 1615044"/>
                <a:gd name="connsiteY1" fmla="*/ 0 h 890650"/>
                <a:gd name="connsiteX2" fmla="*/ 1615044 w 1615044"/>
                <a:gd name="connsiteY2" fmla="*/ 83128 h 890650"/>
                <a:gd name="connsiteX3" fmla="*/ 166254 w 1615044"/>
                <a:gd name="connsiteY3" fmla="*/ 890650 h 890650"/>
                <a:gd name="connsiteX4" fmla="*/ 0 w 1615044"/>
                <a:gd name="connsiteY4" fmla="*/ 641268 h 890650"/>
                <a:gd name="connsiteX0" fmla="*/ 0 w 1615044"/>
                <a:gd name="connsiteY0" fmla="*/ 641268 h 890650"/>
                <a:gd name="connsiteX1" fmla="*/ 285007 w 1615044"/>
                <a:gd name="connsiteY1" fmla="*/ 0 h 890650"/>
                <a:gd name="connsiteX2" fmla="*/ 1615044 w 1615044"/>
                <a:gd name="connsiteY2" fmla="*/ 83128 h 890650"/>
                <a:gd name="connsiteX3" fmla="*/ 166254 w 1615044"/>
                <a:gd name="connsiteY3" fmla="*/ 890650 h 890650"/>
                <a:gd name="connsiteX4" fmla="*/ 0 w 1615044"/>
                <a:gd name="connsiteY4" fmla="*/ 641268 h 890650"/>
                <a:gd name="connsiteX0" fmla="*/ 0 w 1615044"/>
                <a:gd name="connsiteY0" fmla="*/ 641268 h 890650"/>
                <a:gd name="connsiteX1" fmla="*/ 285007 w 1615044"/>
                <a:gd name="connsiteY1" fmla="*/ 0 h 890650"/>
                <a:gd name="connsiteX2" fmla="*/ 1615044 w 1615044"/>
                <a:gd name="connsiteY2" fmla="*/ 83128 h 890650"/>
                <a:gd name="connsiteX3" fmla="*/ 166254 w 1615044"/>
                <a:gd name="connsiteY3" fmla="*/ 890650 h 890650"/>
                <a:gd name="connsiteX4" fmla="*/ 0 w 1615044"/>
                <a:gd name="connsiteY4" fmla="*/ 641268 h 890650"/>
                <a:gd name="connsiteX0" fmla="*/ 0 w 1615044"/>
                <a:gd name="connsiteY0" fmla="*/ 463138 h 890650"/>
                <a:gd name="connsiteX1" fmla="*/ 285007 w 1615044"/>
                <a:gd name="connsiteY1" fmla="*/ 0 h 890650"/>
                <a:gd name="connsiteX2" fmla="*/ 1615044 w 1615044"/>
                <a:gd name="connsiteY2" fmla="*/ 83128 h 890650"/>
                <a:gd name="connsiteX3" fmla="*/ 166254 w 1615044"/>
                <a:gd name="connsiteY3" fmla="*/ 890650 h 890650"/>
                <a:gd name="connsiteX4" fmla="*/ 0 w 1615044"/>
                <a:gd name="connsiteY4" fmla="*/ 463138 h 890650"/>
                <a:gd name="connsiteX0" fmla="*/ 0 w 1615044"/>
                <a:gd name="connsiteY0" fmla="*/ 463138 h 890650"/>
                <a:gd name="connsiteX1" fmla="*/ 285007 w 1615044"/>
                <a:gd name="connsiteY1" fmla="*/ 0 h 890650"/>
                <a:gd name="connsiteX2" fmla="*/ 1615044 w 1615044"/>
                <a:gd name="connsiteY2" fmla="*/ 83128 h 890650"/>
                <a:gd name="connsiteX3" fmla="*/ 166254 w 1615044"/>
                <a:gd name="connsiteY3" fmla="*/ 890650 h 890650"/>
                <a:gd name="connsiteX4" fmla="*/ 0 w 1615044"/>
                <a:gd name="connsiteY4" fmla="*/ 463138 h 890650"/>
                <a:gd name="connsiteX0" fmla="*/ 59377 w 1674421"/>
                <a:gd name="connsiteY0" fmla="*/ 463138 h 700645"/>
                <a:gd name="connsiteX1" fmla="*/ 344384 w 1674421"/>
                <a:gd name="connsiteY1" fmla="*/ 0 h 700645"/>
                <a:gd name="connsiteX2" fmla="*/ 1674421 w 1674421"/>
                <a:gd name="connsiteY2" fmla="*/ 83128 h 700645"/>
                <a:gd name="connsiteX3" fmla="*/ 0 w 1674421"/>
                <a:gd name="connsiteY3" fmla="*/ 700645 h 700645"/>
                <a:gd name="connsiteX4" fmla="*/ 59377 w 1674421"/>
                <a:gd name="connsiteY4" fmla="*/ 463138 h 700645"/>
                <a:gd name="connsiteX0" fmla="*/ 59377 w 1674421"/>
                <a:gd name="connsiteY0" fmla="*/ 463138 h 700645"/>
                <a:gd name="connsiteX1" fmla="*/ 344384 w 1674421"/>
                <a:gd name="connsiteY1" fmla="*/ 0 h 700645"/>
                <a:gd name="connsiteX2" fmla="*/ 1674421 w 1674421"/>
                <a:gd name="connsiteY2" fmla="*/ 83128 h 700645"/>
                <a:gd name="connsiteX3" fmla="*/ 0 w 1674421"/>
                <a:gd name="connsiteY3" fmla="*/ 700645 h 700645"/>
                <a:gd name="connsiteX4" fmla="*/ 59377 w 1674421"/>
                <a:gd name="connsiteY4" fmla="*/ 463138 h 700645"/>
                <a:gd name="connsiteX0" fmla="*/ 59377 w 1294411"/>
                <a:gd name="connsiteY0" fmla="*/ 463138 h 700645"/>
                <a:gd name="connsiteX1" fmla="*/ 344384 w 1294411"/>
                <a:gd name="connsiteY1" fmla="*/ 0 h 700645"/>
                <a:gd name="connsiteX2" fmla="*/ 1294411 w 1294411"/>
                <a:gd name="connsiteY2" fmla="*/ 296884 h 700645"/>
                <a:gd name="connsiteX3" fmla="*/ 0 w 1294411"/>
                <a:gd name="connsiteY3" fmla="*/ 700645 h 700645"/>
                <a:gd name="connsiteX4" fmla="*/ 59377 w 1294411"/>
                <a:gd name="connsiteY4" fmla="*/ 463138 h 700645"/>
                <a:gd name="connsiteX0" fmla="*/ 59377 w 1294411"/>
                <a:gd name="connsiteY0" fmla="*/ 463138 h 700645"/>
                <a:gd name="connsiteX1" fmla="*/ 344384 w 1294411"/>
                <a:gd name="connsiteY1" fmla="*/ 0 h 700645"/>
                <a:gd name="connsiteX2" fmla="*/ 1294411 w 1294411"/>
                <a:gd name="connsiteY2" fmla="*/ 296884 h 700645"/>
                <a:gd name="connsiteX3" fmla="*/ 0 w 1294411"/>
                <a:gd name="connsiteY3" fmla="*/ 700645 h 700645"/>
                <a:gd name="connsiteX4" fmla="*/ 59377 w 1294411"/>
                <a:gd name="connsiteY4" fmla="*/ 463138 h 700645"/>
                <a:gd name="connsiteX0" fmla="*/ 59377 w 1389414"/>
                <a:gd name="connsiteY0" fmla="*/ 463138 h 700645"/>
                <a:gd name="connsiteX1" fmla="*/ 344384 w 1389414"/>
                <a:gd name="connsiteY1" fmla="*/ 0 h 700645"/>
                <a:gd name="connsiteX2" fmla="*/ 1389414 w 1389414"/>
                <a:gd name="connsiteY2" fmla="*/ 439388 h 700645"/>
                <a:gd name="connsiteX3" fmla="*/ 0 w 1389414"/>
                <a:gd name="connsiteY3" fmla="*/ 700645 h 700645"/>
                <a:gd name="connsiteX4" fmla="*/ 59377 w 1389414"/>
                <a:gd name="connsiteY4" fmla="*/ 463138 h 700645"/>
                <a:gd name="connsiteX0" fmla="*/ 59377 w 1389414"/>
                <a:gd name="connsiteY0" fmla="*/ 463138 h 700645"/>
                <a:gd name="connsiteX1" fmla="*/ 344384 w 1389414"/>
                <a:gd name="connsiteY1" fmla="*/ 0 h 700645"/>
                <a:gd name="connsiteX2" fmla="*/ 1389414 w 1389414"/>
                <a:gd name="connsiteY2" fmla="*/ 439388 h 700645"/>
                <a:gd name="connsiteX3" fmla="*/ 0 w 1389414"/>
                <a:gd name="connsiteY3" fmla="*/ 700645 h 700645"/>
                <a:gd name="connsiteX4" fmla="*/ 59377 w 1389414"/>
                <a:gd name="connsiteY4" fmla="*/ 463138 h 700645"/>
                <a:gd name="connsiteX0" fmla="*/ 59377 w 1389414"/>
                <a:gd name="connsiteY0" fmla="*/ 415637 h 653144"/>
                <a:gd name="connsiteX1" fmla="*/ 605641 w 1389414"/>
                <a:gd name="connsiteY1" fmla="*/ 0 h 653144"/>
                <a:gd name="connsiteX2" fmla="*/ 1389414 w 1389414"/>
                <a:gd name="connsiteY2" fmla="*/ 391887 h 653144"/>
                <a:gd name="connsiteX3" fmla="*/ 0 w 1389414"/>
                <a:gd name="connsiteY3" fmla="*/ 653144 h 653144"/>
                <a:gd name="connsiteX4" fmla="*/ 59377 w 1389414"/>
                <a:gd name="connsiteY4" fmla="*/ 415637 h 653144"/>
                <a:gd name="connsiteX0" fmla="*/ 59377 w 1389414"/>
                <a:gd name="connsiteY0" fmla="*/ 415637 h 653144"/>
                <a:gd name="connsiteX1" fmla="*/ 605641 w 1389414"/>
                <a:gd name="connsiteY1" fmla="*/ 0 h 653144"/>
                <a:gd name="connsiteX2" fmla="*/ 1389414 w 1389414"/>
                <a:gd name="connsiteY2" fmla="*/ 391887 h 653144"/>
                <a:gd name="connsiteX3" fmla="*/ 0 w 1389414"/>
                <a:gd name="connsiteY3" fmla="*/ 653144 h 653144"/>
                <a:gd name="connsiteX4" fmla="*/ 59377 w 1389414"/>
                <a:gd name="connsiteY4" fmla="*/ 415637 h 653144"/>
                <a:gd name="connsiteX0" fmla="*/ 59377 w 1389414"/>
                <a:gd name="connsiteY0" fmla="*/ 591907 h 829414"/>
                <a:gd name="connsiteX1" fmla="*/ 429371 w 1389414"/>
                <a:gd name="connsiteY1" fmla="*/ 0 h 829414"/>
                <a:gd name="connsiteX2" fmla="*/ 1389414 w 1389414"/>
                <a:gd name="connsiteY2" fmla="*/ 568157 h 829414"/>
                <a:gd name="connsiteX3" fmla="*/ 0 w 1389414"/>
                <a:gd name="connsiteY3" fmla="*/ 829414 h 829414"/>
                <a:gd name="connsiteX4" fmla="*/ 59377 w 1389414"/>
                <a:gd name="connsiteY4" fmla="*/ 591907 h 829414"/>
                <a:gd name="connsiteX0" fmla="*/ 59377 w 1786022"/>
                <a:gd name="connsiteY0" fmla="*/ 591907 h 829414"/>
                <a:gd name="connsiteX1" fmla="*/ 429371 w 1786022"/>
                <a:gd name="connsiteY1" fmla="*/ 0 h 829414"/>
                <a:gd name="connsiteX2" fmla="*/ 1786022 w 1786022"/>
                <a:gd name="connsiteY2" fmla="*/ 369854 h 829414"/>
                <a:gd name="connsiteX3" fmla="*/ 0 w 1786022"/>
                <a:gd name="connsiteY3" fmla="*/ 829414 h 829414"/>
                <a:gd name="connsiteX4" fmla="*/ 59377 w 1786022"/>
                <a:gd name="connsiteY4" fmla="*/ 591907 h 829414"/>
                <a:gd name="connsiteX0" fmla="*/ 59377 w 1786022"/>
                <a:gd name="connsiteY0" fmla="*/ 591907 h 829414"/>
                <a:gd name="connsiteX1" fmla="*/ 429371 w 1786022"/>
                <a:gd name="connsiteY1" fmla="*/ 0 h 829414"/>
                <a:gd name="connsiteX2" fmla="*/ 1786022 w 1786022"/>
                <a:gd name="connsiteY2" fmla="*/ 369854 h 829414"/>
                <a:gd name="connsiteX3" fmla="*/ 0 w 1786022"/>
                <a:gd name="connsiteY3" fmla="*/ 829414 h 829414"/>
                <a:gd name="connsiteX4" fmla="*/ 59377 w 1786022"/>
                <a:gd name="connsiteY4" fmla="*/ 591907 h 829414"/>
                <a:gd name="connsiteX0" fmla="*/ 59377 w 1786022"/>
                <a:gd name="connsiteY0" fmla="*/ 591907 h 829414"/>
                <a:gd name="connsiteX1" fmla="*/ 429371 w 1786022"/>
                <a:gd name="connsiteY1" fmla="*/ 0 h 829414"/>
                <a:gd name="connsiteX2" fmla="*/ 1786022 w 1786022"/>
                <a:gd name="connsiteY2" fmla="*/ 369854 h 829414"/>
                <a:gd name="connsiteX3" fmla="*/ 0 w 1786022"/>
                <a:gd name="connsiteY3" fmla="*/ 829414 h 829414"/>
                <a:gd name="connsiteX4" fmla="*/ 59377 w 1786022"/>
                <a:gd name="connsiteY4" fmla="*/ 591907 h 829414"/>
                <a:gd name="connsiteX0" fmla="*/ 59377 w 1786022"/>
                <a:gd name="connsiteY0" fmla="*/ 591907 h 829414"/>
                <a:gd name="connsiteX1" fmla="*/ 429371 w 1786022"/>
                <a:gd name="connsiteY1" fmla="*/ 0 h 829414"/>
                <a:gd name="connsiteX2" fmla="*/ 1786022 w 1786022"/>
                <a:gd name="connsiteY2" fmla="*/ 369854 h 829414"/>
                <a:gd name="connsiteX3" fmla="*/ 0 w 1786022"/>
                <a:gd name="connsiteY3" fmla="*/ 829414 h 829414"/>
                <a:gd name="connsiteX4" fmla="*/ 59377 w 1786022"/>
                <a:gd name="connsiteY4" fmla="*/ 591907 h 829414"/>
                <a:gd name="connsiteX0" fmla="*/ 59377 w 1786022"/>
                <a:gd name="connsiteY0" fmla="*/ 591907 h 829414"/>
                <a:gd name="connsiteX1" fmla="*/ 429371 w 1786022"/>
                <a:gd name="connsiteY1" fmla="*/ 0 h 829414"/>
                <a:gd name="connsiteX2" fmla="*/ 1786022 w 1786022"/>
                <a:gd name="connsiteY2" fmla="*/ 369854 h 829414"/>
                <a:gd name="connsiteX3" fmla="*/ 0 w 1786022"/>
                <a:gd name="connsiteY3" fmla="*/ 829414 h 829414"/>
                <a:gd name="connsiteX4" fmla="*/ 59377 w 1786022"/>
                <a:gd name="connsiteY4" fmla="*/ 591907 h 829414"/>
                <a:gd name="connsiteX0" fmla="*/ 81411 w 1786022"/>
                <a:gd name="connsiteY0" fmla="*/ 393603 h 829414"/>
                <a:gd name="connsiteX1" fmla="*/ 429371 w 1786022"/>
                <a:gd name="connsiteY1" fmla="*/ 0 h 829414"/>
                <a:gd name="connsiteX2" fmla="*/ 1786022 w 1786022"/>
                <a:gd name="connsiteY2" fmla="*/ 369854 h 829414"/>
                <a:gd name="connsiteX3" fmla="*/ 0 w 1786022"/>
                <a:gd name="connsiteY3" fmla="*/ 829414 h 829414"/>
                <a:gd name="connsiteX4" fmla="*/ 81411 w 1786022"/>
                <a:gd name="connsiteY4" fmla="*/ 393603 h 829414"/>
                <a:gd name="connsiteX0" fmla="*/ 81411 w 1786022"/>
                <a:gd name="connsiteY0" fmla="*/ 393603 h 829414"/>
                <a:gd name="connsiteX1" fmla="*/ 429371 w 1786022"/>
                <a:gd name="connsiteY1" fmla="*/ 0 h 829414"/>
                <a:gd name="connsiteX2" fmla="*/ 1786022 w 1786022"/>
                <a:gd name="connsiteY2" fmla="*/ 369854 h 829414"/>
                <a:gd name="connsiteX3" fmla="*/ 0 w 1786022"/>
                <a:gd name="connsiteY3" fmla="*/ 829414 h 829414"/>
                <a:gd name="connsiteX4" fmla="*/ 81411 w 1786022"/>
                <a:gd name="connsiteY4" fmla="*/ 393603 h 829414"/>
                <a:gd name="connsiteX0" fmla="*/ 81411 w 1786022"/>
                <a:gd name="connsiteY0" fmla="*/ 393603 h 829414"/>
                <a:gd name="connsiteX1" fmla="*/ 429371 w 1786022"/>
                <a:gd name="connsiteY1" fmla="*/ 0 h 829414"/>
                <a:gd name="connsiteX2" fmla="*/ 1786022 w 1786022"/>
                <a:gd name="connsiteY2" fmla="*/ 325786 h 829414"/>
                <a:gd name="connsiteX3" fmla="*/ 0 w 1786022"/>
                <a:gd name="connsiteY3" fmla="*/ 829414 h 829414"/>
                <a:gd name="connsiteX4" fmla="*/ 81411 w 1786022"/>
                <a:gd name="connsiteY4" fmla="*/ 393603 h 829414"/>
                <a:gd name="connsiteX0" fmla="*/ 81411 w 1665100"/>
                <a:gd name="connsiteY0" fmla="*/ 393603 h 829414"/>
                <a:gd name="connsiteX1" fmla="*/ 429371 w 1665100"/>
                <a:gd name="connsiteY1" fmla="*/ 0 h 829414"/>
                <a:gd name="connsiteX2" fmla="*/ 1665100 w 1665100"/>
                <a:gd name="connsiteY2" fmla="*/ 303752 h 829414"/>
                <a:gd name="connsiteX3" fmla="*/ 0 w 1665100"/>
                <a:gd name="connsiteY3" fmla="*/ 829414 h 829414"/>
                <a:gd name="connsiteX4" fmla="*/ 81411 w 1665100"/>
                <a:gd name="connsiteY4" fmla="*/ 393603 h 829414"/>
                <a:gd name="connsiteX0" fmla="*/ 81411 w 1665100"/>
                <a:gd name="connsiteY0" fmla="*/ 228350 h 664161"/>
                <a:gd name="connsiteX1" fmla="*/ 419294 w 1665100"/>
                <a:gd name="connsiteY1" fmla="*/ 0 h 664161"/>
                <a:gd name="connsiteX2" fmla="*/ 1665100 w 1665100"/>
                <a:gd name="connsiteY2" fmla="*/ 138499 h 664161"/>
                <a:gd name="connsiteX3" fmla="*/ 0 w 1665100"/>
                <a:gd name="connsiteY3" fmla="*/ 664161 h 664161"/>
                <a:gd name="connsiteX4" fmla="*/ 81411 w 1665100"/>
                <a:gd name="connsiteY4" fmla="*/ 228350 h 664161"/>
                <a:gd name="connsiteX0" fmla="*/ 81411 w 1503869"/>
                <a:gd name="connsiteY0" fmla="*/ 228350 h 664161"/>
                <a:gd name="connsiteX1" fmla="*/ 419294 w 1503869"/>
                <a:gd name="connsiteY1" fmla="*/ 0 h 664161"/>
                <a:gd name="connsiteX2" fmla="*/ 1503869 w 1503869"/>
                <a:gd name="connsiteY2" fmla="*/ 105448 h 664161"/>
                <a:gd name="connsiteX3" fmla="*/ 0 w 1503869"/>
                <a:gd name="connsiteY3" fmla="*/ 664161 h 664161"/>
                <a:gd name="connsiteX4" fmla="*/ 81411 w 1503869"/>
                <a:gd name="connsiteY4" fmla="*/ 228350 h 664161"/>
                <a:gd name="connsiteX0" fmla="*/ 81411 w 1503869"/>
                <a:gd name="connsiteY0" fmla="*/ 228350 h 664161"/>
                <a:gd name="connsiteX1" fmla="*/ 419294 w 1503869"/>
                <a:gd name="connsiteY1" fmla="*/ 0 h 664161"/>
                <a:gd name="connsiteX2" fmla="*/ 1503869 w 1503869"/>
                <a:gd name="connsiteY2" fmla="*/ 105448 h 664161"/>
                <a:gd name="connsiteX3" fmla="*/ 0 w 1503869"/>
                <a:gd name="connsiteY3" fmla="*/ 664161 h 664161"/>
                <a:gd name="connsiteX4" fmla="*/ 81411 w 1503869"/>
                <a:gd name="connsiteY4" fmla="*/ 228350 h 664161"/>
                <a:gd name="connsiteX0" fmla="*/ 81411 w 1503869"/>
                <a:gd name="connsiteY0" fmla="*/ 228350 h 664161"/>
                <a:gd name="connsiteX1" fmla="*/ 419294 w 1503869"/>
                <a:gd name="connsiteY1" fmla="*/ 0 h 664161"/>
                <a:gd name="connsiteX2" fmla="*/ 1503869 w 1503869"/>
                <a:gd name="connsiteY2" fmla="*/ 105448 h 664161"/>
                <a:gd name="connsiteX3" fmla="*/ 0 w 1503869"/>
                <a:gd name="connsiteY3" fmla="*/ 664161 h 664161"/>
                <a:gd name="connsiteX4" fmla="*/ 81411 w 1503869"/>
                <a:gd name="connsiteY4" fmla="*/ 228350 h 664161"/>
                <a:gd name="connsiteX0" fmla="*/ 81411 w 1503869"/>
                <a:gd name="connsiteY0" fmla="*/ 219599 h 655410"/>
                <a:gd name="connsiteX1" fmla="*/ 351263 w 1503869"/>
                <a:gd name="connsiteY1" fmla="*/ 0 h 655410"/>
                <a:gd name="connsiteX2" fmla="*/ 1503869 w 1503869"/>
                <a:gd name="connsiteY2" fmla="*/ 96697 h 655410"/>
                <a:gd name="connsiteX3" fmla="*/ 0 w 1503869"/>
                <a:gd name="connsiteY3" fmla="*/ 655410 h 655410"/>
                <a:gd name="connsiteX4" fmla="*/ 81411 w 1503869"/>
                <a:gd name="connsiteY4" fmla="*/ 219599 h 655410"/>
                <a:gd name="connsiteX0" fmla="*/ 81411 w 1503869"/>
                <a:gd name="connsiteY0" fmla="*/ 219599 h 655410"/>
                <a:gd name="connsiteX1" fmla="*/ 351263 w 1503869"/>
                <a:gd name="connsiteY1" fmla="*/ 0 h 655410"/>
                <a:gd name="connsiteX2" fmla="*/ 1503869 w 1503869"/>
                <a:gd name="connsiteY2" fmla="*/ 96697 h 655410"/>
                <a:gd name="connsiteX3" fmla="*/ 0 w 1503869"/>
                <a:gd name="connsiteY3" fmla="*/ 655410 h 655410"/>
                <a:gd name="connsiteX4" fmla="*/ 81411 w 1503869"/>
                <a:gd name="connsiteY4" fmla="*/ 219599 h 655410"/>
                <a:gd name="connsiteX0" fmla="*/ 81411 w 1503869"/>
                <a:gd name="connsiteY0" fmla="*/ 206474 h 642285"/>
                <a:gd name="connsiteX1" fmla="*/ 339258 w 1503869"/>
                <a:gd name="connsiteY1" fmla="*/ 0 h 642285"/>
                <a:gd name="connsiteX2" fmla="*/ 1503869 w 1503869"/>
                <a:gd name="connsiteY2" fmla="*/ 83572 h 642285"/>
                <a:gd name="connsiteX3" fmla="*/ 0 w 1503869"/>
                <a:gd name="connsiteY3" fmla="*/ 642285 h 642285"/>
                <a:gd name="connsiteX4" fmla="*/ 81411 w 1503869"/>
                <a:gd name="connsiteY4" fmla="*/ 206474 h 642285"/>
                <a:gd name="connsiteX0" fmla="*/ 81411 w 1503869"/>
                <a:gd name="connsiteY0" fmla="*/ 206474 h 642285"/>
                <a:gd name="connsiteX1" fmla="*/ 339258 w 1503869"/>
                <a:gd name="connsiteY1" fmla="*/ 0 h 642285"/>
                <a:gd name="connsiteX2" fmla="*/ 1503869 w 1503869"/>
                <a:gd name="connsiteY2" fmla="*/ 83572 h 642285"/>
                <a:gd name="connsiteX3" fmla="*/ 0 w 1503869"/>
                <a:gd name="connsiteY3" fmla="*/ 642285 h 642285"/>
                <a:gd name="connsiteX4" fmla="*/ 81411 w 1503869"/>
                <a:gd name="connsiteY4" fmla="*/ 206474 h 642285"/>
                <a:gd name="connsiteX0" fmla="*/ 81411 w 1503869"/>
                <a:gd name="connsiteY0" fmla="*/ 206474 h 642285"/>
                <a:gd name="connsiteX1" fmla="*/ 339258 w 1503869"/>
                <a:gd name="connsiteY1" fmla="*/ 0 h 642285"/>
                <a:gd name="connsiteX2" fmla="*/ 1503869 w 1503869"/>
                <a:gd name="connsiteY2" fmla="*/ 83572 h 642285"/>
                <a:gd name="connsiteX3" fmla="*/ 0 w 1503869"/>
                <a:gd name="connsiteY3" fmla="*/ 642285 h 642285"/>
                <a:gd name="connsiteX4" fmla="*/ 81411 w 1503869"/>
                <a:gd name="connsiteY4" fmla="*/ 206474 h 642285"/>
                <a:gd name="connsiteX0" fmla="*/ 41393 w 1463851"/>
                <a:gd name="connsiteY0" fmla="*/ 206474 h 585409"/>
                <a:gd name="connsiteX1" fmla="*/ 299240 w 1463851"/>
                <a:gd name="connsiteY1" fmla="*/ 0 h 585409"/>
                <a:gd name="connsiteX2" fmla="*/ 1463851 w 1463851"/>
                <a:gd name="connsiteY2" fmla="*/ 83572 h 585409"/>
                <a:gd name="connsiteX3" fmla="*/ 0 w 1463851"/>
                <a:gd name="connsiteY3" fmla="*/ 585409 h 585409"/>
                <a:gd name="connsiteX4" fmla="*/ 41393 w 1463851"/>
                <a:gd name="connsiteY4" fmla="*/ 206474 h 585409"/>
                <a:gd name="connsiteX0" fmla="*/ 41393 w 1463851"/>
                <a:gd name="connsiteY0" fmla="*/ 649820 h 1028755"/>
                <a:gd name="connsiteX1" fmla="*/ 387948 w 1463851"/>
                <a:gd name="connsiteY1" fmla="*/ 0 h 1028755"/>
                <a:gd name="connsiteX2" fmla="*/ 1463851 w 1463851"/>
                <a:gd name="connsiteY2" fmla="*/ 526918 h 1028755"/>
                <a:gd name="connsiteX3" fmla="*/ 0 w 1463851"/>
                <a:gd name="connsiteY3" fmla="*/ 1028755 h 1028755"/>
                <a:gd name="connsiteX4" fmla="*/ 41393 w 1463851"/>
                <a:gd name="connsiteY4" fmla="*/ 649820 h 1028755"/>
                <a:gd name="connsiteX0" fmla="*/ 41393 w 1463851"/>
                <a:gd name="connsiteY0" fmla="*/ 649820 h 1028755"/>
                <a:gd name="connsiteX1" fmla="*/ 387948 w 1463851"/>
                <a:gd name="connsiteY1" fmla="*/ 0 h 1028755"/>
                <a:gd name="connsiteX2" fmla="*/ 1463851 w 1463851"/>
                <a:gd name="connsiteY2" fmla="*/ 526918 h 1028755"/>
                <a:gd name="connsiteX3" fmla="*/ 0 w 1463851"/>
                <a:gd name="connsiteY3" fmla="*/ 1028755 h 1028755"/>
                <a:gd name="connsiteX4" fmla="*/ 41393 w 1463851"/>
                <a:gd name="connsiteY4" fmla="*/ 649820 h 1028755"/>
                <a:gd name="connsiteX0" fmla="*/ 41393 w 2566355"/>
                <a:gd name="connsiteY0" fmla="*/ 649820 h 1028755"/>
                <a:gd name="connsiteX1" fmla="*/ 387948 w 2566355"/>
                <a:gd name="connsiteY1" fmla="*/ 0 h 1028755"/>
                <a:gd name="connsiteX2" fmla="*/ 2566355 w 2566355"/>
                <a:gd name="connsiteY2" fmla="*/ 776300 h 1028755"/>
                <a:gd name="connsiteX3" fmla="*/ 0 w 2566355"/>
                <a:gd name="connsiteY3" fmla="*/ 1028755 h 1028755"/>
                <a:gd name="connsiteX4" fmla="*/ 41393 w 2566355"/>
                <a:gd name="connsiteY4" fmla="*/ 649820 h 1028755"/>
                <a:gd name="connsiteX0" fmla="*/ 0 w 2524962"/>
                <a:gd name="connsiteY0" fmla="*/ 649820 h 1014901"/>
                <a:gd name="connsiteX1" fmla="*/ 346555 w 2524962"/>
                <a:gd name="connsiteY1" fmla="*/ 0 h 1014901"/>
                <a:gd name="connsiteX2" fmla="*/ 2524962 w 2524962"/>
                <a:gd name="connsiteY2" fmla="*/ 776300 h 1014901"/>
                <a:gd name="connsiteX3" fmla="*/ 9297 w 2524962"/>
                <a:gd name="connsiteY3" fmla="*/ 1014901 h 1014901"/>
                <a:gd name="connsiteX4" fmla="*/ 0 w 2524962"/>
                <a:gd name="connsiteY4" fmla="*/ 649820 h 1014901"/>
                <a:gd name="connsiteX0" fmla="*/ 16048 w 2541010"/>
                <a:gd name="connsiteY0" fmla="*/ 649820 h 1278137"/>
                <a:gd name="connsiteX1" fmla="*/ 362603 w 2541010"/>
                <a:gd name="connsiteY1" fmla="*/ 0 h 1278137"/>
                <a:gd name="connsiteX2" fmla="*/ 2541010 w 2541010"/>
                <a:gd name="connsiteY2" fmla="*/ 776300 h 1278137"/>
                <a:gd name="connsiteX3" fmla="*/ 0 w 2541010"/>
                <a:gd name="connsiteY3" fmla="*/ 1278137 h 1278137"/>
                <a:gd name="connsiteX4" fmla="*/ 16048 w 2541010"/>
                <a:gd name="connsiteY4" fmla="*/ 649820 h 1278137"/>
                <a:gd name="connsiteX0" fmla="*/ 3375 w 2541010"/>
                <a:gd name="connsiteY0" fmla="*/ 899202 h 1278137"/>
                <a:gd name="connsiteX1" fmla="*/ 362603 w 2541010"/>
                <a:gd name="connsiteY1" fmla="*/ 0 h 1278137"/>
                <a:gd name="connsiteX2" fmla="*/ 2541010 w 2541010"/>
                <a:gd name="connsiteY2" fmla="*/ 776300 h 1278137"/>
                <a:gd name="connsiteX3" fmla="*/ 0 w 2541010"/>
                <a:gd name="connsiteY3" fmla="*/ 1278137 h 1278137"/>
                <a:gd name="connsiteX4" fmla="*/ 3375 w 2541010"/>
                <a:gd name="connsiteY4" fmla="*/ 899202 h 1278137"/>
                <a:gd name="connsiteX0" fmla="*/ 3375 w 2541010"/>
                <a:gd name="connsiteY0" fmla="*/ 899202 h 1278137"/>
                <a:gd name="connsiteX1" fmla="*/ 362603 w 2541010"/>
                <a:gd name="connsiteY1" fmla="*/ 0 h 1278137"/>
                <a:gd name="connsiteX2" fmla="*/ 2541010 w 2541010"/>
                <a:gd name="connsiteY2" fmla="*/ 776300 h 1278137"/>
                <a:gd name="connsiteX3" fmla="*/ 0 w 2541010"/>
                <a:gd name="connsiteY3" fmla="*/ 1278137 h 1278137"/>
                <a:gd name="connsiteX4" fmla="*/ 3375 w 2541010"/>
                <a:gd name="connsiteY4" fmla="*/ 899202 h 1278137"/>
                <a:gd name="connsiteX0" fmla="*/ 3375 w 2541010"/>
                <a:gd name="connsiteY0" fmla="*/ 926911 h 1305846"/>
                <a:gd name="connsiteX1" fmla="*/ 337258 w 2541010"/>
                <a:gd name="connsiteY1" fmla="*/ 0 h 1305846"/>
                <a:gd name="connsiteX2" fmla="*/ 2541010 w 2541010"/>
                <a:gd name="connsiteY2" fmla="*/ 804009 h 1305846"/>
                <a:gd name="connsiteX3" fmla="*/ 0 w 2541010"/>
                <a:gd name="connsiteY3" fmla="*/ 1305846 h 1305846"/>
                <a:gd name="connsiteX4" fmla="*/ 3375 w 2541010"/>
                <a:gd name="connsiteY4" fmla="*/ 926911 h 1305846"/>
                <a:gd name="connsiteX0" fmla="*/ 3375 w 2541010"/>
                <a:gd name="connsiteY0" fmla="*/ 926911 h 1305846"/>
                <a:gd name="connsiteX1" fmla="*/ 337258 w 2541010"/>
                <a:gd name="connsiteY1" fmla="*/ 0 h 1305846"/>
                <a:gd name="connsiteX2" fmla="*/ 2541010 w 2541010"/>
                <a:gd name="connsiteY2" fmla="*/ 804009 h 1305846"/>
                <a:gd name="connsiteX3" fmla="*/ 0 w 2541010"/>
                <a:gd name="connsiteY3" fmla="*/ 1305846 h 1305846"/>
                <a:gd name="connsiteX4" fmla="*/ 3375 w 2541010"/>
                <a:gd name="connsiteY4" fmla="*/ 926911 h 1305846"/>
                <a:gd name="connsiteX0" fmla="*/ 3 w 2852797"/>
                <a:gd name="connsiteY0" fmla="*/ 979920 h 1305846"/>
                <a:gd name="connsiteX1" fmla="*/ 649045 w 2852797"/>
                <a:gd name="connsiteY1" fmla="*/ 0 h 1305846"/>
                <a:gd name="connsiteX2" fmla="*/ 2852797 w 2852797"/>
                <a:gd name="connsiteY2" fmla="*/ 804009 h 1305846"/>
                <a:gd name="connsiteX3" fmla="*/ 311787 w 2852797"/>
                <a:gd name="connsiteY3" fmla="*/ 1305846 h 1305846"/>
                <a:gd name="connsiteX4" fmla="*/ 3 w 2852797"/>
                <a:gd name="connsiteY4" fmla="*/ 979920 h 1305846"/>
                <a:gd name="connsiteX0" fmla="*/ 3 w 2852797"/>
                <a:gd name="connsiteY0" fmla="*/ 1284720 h 1610646"/>
                <a:gd name="connsiteX1" fmla="*/ 1315727 w 2852797"/>
                <a:gd name="connsiteY1" fmla="*/ 0 h 1610646"/>
                <a:gd name="connsiteX2" fmla="*/ 2852797 w 2852797"/>
                <a:gd name="connsiteY2" fmla="*/ 1108809 h 1610646"/>
                <a:gd name="connsiteX3" fmla="*/ 311787 w 2852797"/>
                <a:gd name="connsiteY3" fmla="*/ 1610646 h 1610646"/>
                <a:gd name="connsiteX4" fmla="*/ 3 w 2852797"/>
                <a:gd name="connsiteY4" fmla="*/ 1284720 h 1610646"/>
                <a:gd name="connsiteX0" fmla="*/ 3 w 3070984"/>
                <a:gd name="connsiteY0" fmla="*/ 1284720 h 1610646"/>
                <a:gd name="connsiteX1" fmla="*/ 1315727 w 3070984"/>
                <a:gd name="connsiteY1" fmla="*/ 0 h 1610646"/>
                <a:gd name="connsiteX2" fmla="*/ 3070984 w 3070984"/>
                <a:gd name="connsiteY2" fmla="*/ 1042548 h 1610646"/>
                <a:gd name="connsiteX3" fmla="*/ 311787 w 3070984"/>
                <a:gd name="connsiteY3" fmla="*/ 1610646 h 1610646"/>
                <a:gd name="connsiteX4" fmla="*/ 3 w 3070984"/>
                <a:gd name="connsiteY4" fmla="*/ 1284720 h 1610646"/>
                <a:gd name="connsiteX0" fmla="*/ 3 w 3070984"/>
                <a:gd name="connsiteY0" fmla="*/ 1165451 h 1491377"/>
                <a:gd name="connsiteX1" fmla="*/ 1279362 w 3070984"/>
                <a:gd name="connsiteY1" fmla="*/ 0 h 1491377"/>
                <a:gd name="connsiteX2" fmla="*/ 3070984 w 3070984"/>
                <a:gd name="connsiteY2" fmla="*/ 923279 h 1491377"/>
                <a:gd name="connsiteX3" fmla="*/ 311787 w 3070984"/>
                <a:gd name="connsiteY3" fmla="*/ 1491377 h 1491377"/>
                <a:gd name="connsiteX4" fmla="*/ 3 w 3070984"/>
                <a:gd name="connsiteY4" fmla="*/ 1165451 h 14913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70984" h="1491377">
                  <a:moveTo>
                    <a:pt x="3" y="1165451"/>
                  </a:moveTo>
                  <a:cubicBezTo>
                    <a:pt x="145598" y="1121700"/>
                    <a:pt x="1219590" y="114212"/>
                    <a:pt x="1279362" y="0"/>
                  </a:cubicBezTo>
                  <a:cubicBezTo>
                    <a:pt x="1163476" y="1035639"/>
                    <a:pt x="985249" y="923350"/>
                    <a:pt x="3070984" y="923279"/>
                  </a:cubicBezTo>
                  <a:cubicBezTo>
                    <a:pt x="2279368" y="1124493"/>
                    <a:pt x="913470" y="1245953"/>
                    <a:pt x="311787" y="1491377"/>
                  </a:cubicBezTo>
                  <a:cubicBezTo>
                    <a:pt x="312912" y="1365065"/>
                    <a:pt x="-1122" y="1291763"/>
                    <a:pt x="3" y="1165451"/>
                  </a:cubicBezTo>
                  <a:close/>
                </a:path>
              </a:pathLst>
            </a:custGeom>
            <a:gradFill>
              <a:gsLst>
                <a:gs pos="0">
                  <a:schemeClr val="bg1">
                    <a:alpha val="68000"/>
                  </a:schemeClr>
                </a:gs>
                <a:gs pos="99000">
                  <a:schemeClr val="bg1">
                    <a:lumMod val="7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 name="Rectangle 91">
              <a:extLst>
                <a:ext uri="{FF2B5EF4-FFF2-40B4-BE49-F238E27FC236}">
                  <a16:creationId xmlns:a16="http://schemas.microsoft.com/office/drawing/2014/main" id="{28E7519B-EA19-2A46-9C38-1BDDEE668E91}"/>
                </a:ext>
              </a:extLst>
            </p:cNvPr>
            <p:cNvSpPr/>
            <p:nvPr/>
          </p:nvSpPr>
          <p:spPr>
            <a:xfrm>
              <a:off x="8613913" y="106017"/>
              <a:ext cx="2743200" cy="1020417"/>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 name="TextBox 92">
              <a:extLst>
                <a:ext uri="{FF2B5EF4-FFF2-40B4-BE49-F238E27FC236}">
                  <a16:creationId xmlns:a16="http://schemas.microsoft.com/office/drawing/2014/main" id="{87C44C06-ADBC-1A45-BC93-524B58513C91}"/>
                </a:ext>
              </a:extLst>
            </p:cNvPr>
            <p:cNvSpPr txBox="1"/>
            <p:nvPr/>
          </p:nvSpPr>
          <p:spPr>
            <a:xfrm>
              <a:off x="8610903" y="117460"/>
              <a:ext cx="2931740" cy="104644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ourier New" panose="02070309020205020404" pitchFamily="49" charset="0"/>
                </a:rPr>
                <a:t>Source MAC:  </a:t>
              </a:r>
              <a:r>
                <a:rPr kumimoji="0" lang="en-US" sz="1600" b="0" i="0" u="none" strike="noStrike" kern="1200" cap="none" spc="0" normalizeH="0" baseline="0" noProof="0" dirty="0">
                  <a:ln>
                    <a:noFill/>
                  </a:ln>
                  <a:solidFill>
                    <a:srgbClr val="000000"/>
                  </a:solidFill>
                  <a:effectLst/>
                  <a:uLnTx/>
                  <a:uFillTx/>
                  <a:latin typeface="Calibri" panose="020F0502020204030204"/>
                  <a:ea typeface="+mn-ea"/>
                  <a:cs typeface="+mn-cs"/>
                </a:rPr>
                <a:t>71-65-F7-2B-08-53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ourier New" panose="02070309020205020404" pitchFamily="49" charset="0"/>
                </a:rPr>
                <a:t>Source IP: </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137.196.7.23</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ourier New" panose="02070309020205020404" pitchFamily="49"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Target IP address: </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137.196.7.14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charset="0"/>
                  <a:ea typeface="+mn-ea"/>
                  <a:cs typeface="+mn-cs"/>
                </a:rPr>
                <a:t>…</a:t>
              </a:r>
            </a:p>
          </p:txBody>
        </p:sp>
      </p:grpSp>
      <p:grpSp>
        <p:nvGrpSpPr>
          <p:cNvPr id="36" name="Group 35">
            <a:extLst>
              <a:ext uri="{FF2B5EF4-FFF2-40B4-BE49-F238E27FC236}">
                <a16:creationId xmlns:a16="http://schemas.microsoft.com/office/drawing/2014/main" id="{F92BD21F-B726-4F40-9D4F-27BF9ABCB338}"/>
              </a:ext>
            </a:extLst>
          </p:cNvPr>
          <p:cNvGrpSpPr/>
          <p:nvPr/>
        </p:nvGrpSpPr>
        <p:grpSpPr>
          <a:xfrm>
            <a:off x="5367131" y="3596877"/>
            <a:ext cx="2849218" cy="2007707"/>
            <a:chOff x="437322" y="4803913"/>
            <a:chExt cx="2849218" cy="2007707"/>
          </a:xfrm>
        </p:grpSpPr>
        <p:sp>
          <p:nvSpPr>
            <p:cNvPr id="102" name="Right Arrow 101">
              <a:extLst>
                <a:ext uri="{FF2B5EF4-FFF2-40B4-BE49-F238E27FC236}">
                  <a16:creationId xmlns:a16="http://schemas.microsoft.com/office/drawing/2014/main" id="{F6B69C75-3517-234C-9022-322822C8ECE4}"/>
                </a:ext>
              </a:extLst>
            </p:cNvPr>
            <p:cNvSpPr/>
            <p:nvPr/>
          </p:nvSpPr>
          <p:spPr>
            <a:xfrm rot="5400000">
              <a:off x="1335154" y="6172202"/>
              <a:ext cx="1073429" cy="205408"/>
            </a:xfrm>
            <a:prstGeom prst="rightArrow">
              <a:avLst/>
            </a:prstGeom>
            <a:gradFill>
              <a:gsLst>
                <a:gs pos="49500">
                  <a:schemeClr val="accent1">
                    <a:lumMod val="40000"/>
                    <a:lumOff val="60000"/>
                  </a:schemeClr>
                </a:gs>
                <a:gs pos="0">
                  <a:schemeClr val="bg1">
                    <a:alpha val="68000"/>
                  </a:schemeClr>
                </a:gs>
                <a:gs pos="98000">
                  <a:srgbClr val="0000A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 name="Right Arrow 100">
              <a:extLst>
                <a:ext uri="{FF2B5EF4-FFF2-40B4-BE49-F238E27FC236}">
                  <a16:creationId xmlns:a16="http://schemas.microsoft.com/office/drawing/2014/main" id="{E2103C84-F9BB-754A-8DB4-9EED1407A0E5}"/>
                </a:ext>
              </a:extLst>
            </p:cNvPr>
            <p:cNvSpPr/>
            <p:nvPr/>
          </p:nvSpPr>
          <p:spPr>
            <a:xfrm rot="16200000">
              <a:off x="1408044" y="5105399"/>
              <a:ext cx="775252" cy="172279"/>
            </a:xfrm>
            <a:prstGeom prst="rightArrow">
              <a:avLst/>
            </a:prstGeom>
            <a:gradFill>
              <a:gsLst>
                <a:gs pos="49500">
                  <a:schemeClr val="accent1">
                    <a:lumMod val="40000"/>
                    <a:lumOff val="60000"/>
                  </a:schemeClr>
                </a:gs>
                <a:gs pos="0">
                  <a:schemeClr val="bg1">
                    <a:alpha val="68000"/>
                  </a:schemeClr>
                </a:gs>
                <a:gs pos="98000">
                  <a:srgbClr val="0000A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5" name="Right Arrow 34">
              <a:extLst>
                <a:ext uri="{FF2B5EF4-FFF2-40B4-BE49-F238E27FC236}">
                  <a16:creationId xmlns:a16="http://schemas.microsoft.com/office/drawing/2014/main" id="{8E8C1703-14D3-ED45-A5E7-3C816D2C6A36}"/>
                </a:ext>
              </a:extLst>
            </p:cNvPr>
            <p:cNvSpPr/>
            <p:nvPr/>
          </p:nvSpPr>
          <p:spPr>
            <a:xfrm>
              <a:off x="437322" y="5499652"/>
              <a:ext cx="2849218" cy="159027"/>
            </a:xfrm>
            <a:prstGeom prst="rightArrow">
              <a:avLst/>
            </a:prstGeom>
            <a:gradFill>
              <a:gsLst>
                <a:gs pos="49500">
                  <a:schemeClr val="accent1">
                    <a:lumMod val="40000"/>
                    <a:lumOff val="60000"/>
                  </a:schemeClr>
                </a:gs>
                <a:gs pos="0">
                  <a:schemeClr val="bg1">
                    <a:alpha val="68000"/>
                  </a:schemeClr>
                </a:gs>
                <a:gs pos="98000">
                  <a:srgbClr val="0000A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95" name="Group 201">
              <a:extLst>
                <a:ext uri="{FF2B5EF4-FFF2-40B4-BE49-F238E27FC236}">
                  <a16:creationId xmlns:a16="http://schemas.microsoft.com/office/drawing/2014/main" id="{84F90531-593C-9146-AEE5-BEFEDB4FC6AF}"/>
                </a:ext>
              </a:extLst>
            </p:cNvPr>
            <p:cNvGrpSpPr>
              <a:grpSpLocks/>
            </p:cNvGrpSpPr>
            <p:nvPr/>
          </p:nvGrpSpPr>
          <p:grpSpPr bwMode="auto">
            <a:xfrm>
              <a:off x="1487255" y="5177985"/>
              <a:ext cx="587606" cy="741718"/>
              <a:chOff x="375561" y="297711"/>
              <a:chExt cx="1252683" cy="2138362"/>
            </a:xfrm>
          </p:grpSpPr>
          <p:sp>
            <p:nvSpPr>
              <p:cNvPr id="96" name="Freeform 95">
                <a:extLst>
                  <a:ext uri="{FF2B5EF4-FFF2-40B4-BE49-F238E27FC236}">
                    <a16:creationId xmlns:a16="http://schemas.microsoft.com/office/drawing/2014/main" id="{BB8D2B43-252A-154B-B33F-48E245DE4C33}"/>
                  </a:ext>
                </a:extLst>
              </p:cNvPr>
              <p:cNvSpPr/>
              <p:nvPr/>
            </p:nvSpPr>
            <p:spPr>
              <a:xfrm>
                <a:off x="375561" y="297711"/>
                <a:ext cx="971072" cy="2138362"/>
              </a:xfrm>
              <a:custGeom>
                <a:avLst/>
                <a:gdLst>
                  <a:gd name="connsiteX0" fmla="*/ 0 w 966787"/>
                  <a:gd name="connsiteY0" fmla="*/ 0 h 2138362"/>
                  <a:gd name="connsiteX1" fmla="*/ 0 w 966787"/>
                  <a:gd name="connsiteY1" fmla="*/ 1190625 h 2138362"/>
                  <a:gd name="connsiteX2" fmla="*/ 966787 w 966787"/>
                  <a:gd name="connsiteY2" fmla="*/ 2138362 h 2138362"/>
                  <a:gd name="connsiteX3" fmla="*/ 962025 w 966787"/>
                  <a:gd name="connsiteY3" fmla="*/ 742950 h 2138362"/>
                  <a:gd name="connsiteX4" fmla="*/ 0 w 966787"/>
                  <a:gd name="connsiteY4" fmla="*/ 0 h 2138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6787" h="2138362">
                    <a:moveTo>
                      <a:pt x="0" y="0"/>
                    </a:moveTo>
                    <a:lnTo>
                      <a:pt x="0" y="1190625"/>
                    </a:lnTo>
                    <a:lnTo>
                      <a:pt x="966787" y="2138362"/>
                    </a:lnTo>
                    <a:cubicBezTo>
                      <a:pt x="965200" y="1673225"/>
                      <a:pt x="963612" y="1208087"/>
                      <a:pt x="962025" y="742950"/>
                    </a:cubicBezTo>
                    <a:lnTo>
                      <a:pt x="0" y="0"/>
                    </a:lnTo>
                    <a:close/>
                  </a:path>
                </a:pathLst>
              </a:cu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 name="Freeform 96">
                <a:extLst>
                  <a:ext uri="{FF2B5EF4-FFF2-40B4-BE49-F238E27FC236}">
                    <a16:creationId xmlns:a16="http://schemas.microsoft.com/office/drawing/2014/main" id="{BCDE178B-CBB7-904E-8D77-3C5E1D8D1367}"/>
                  </a:ext>
                </a:extLst>
              </p:cNvPr>
              <p:cNvSpPr/>
              <p:nvPr/>
            </p:nvSpPr>
            <p:spPr>
              <a:xfrm>
                <a:off x="375561" y="309724"/>
                <a:ext cx="1247826" cy="768849"/>
              </a:xfrm>
              <a:custGeom>
                <a:avLst/>
                <a:gdLst>
                  <a:gd name="connsiteX0" fmla="*/ 0 w 966787"/>
                  <a:gd name="connsiteY0" fmla="*/ 0 h 2138362"/>
                  <a:gd name="connsiteX1" fmla="*/ 0 w 966787"/>
                  <a:gd name="connsiteY1" fmla="*/ 1190625 h 2138362"/>
                  <a:gd name="connsiteX2" fmla="*/ 966787 w 966787"/>
                  <a:gd name="connsiteY2" fmla="*/ 2138362 h 2138362"/>
                  <a:gd name="connsiteX3" fmla="*/ 962025 w 966787"/>
                  <a:gd name="connsiteY3" fmla="*/ 742950 h 2138362"/>
                  <a:gd name="connsiteX4" fmla="*/ 0 w 966787"/>
                  <a:gd name="connsiteY4" fmla="*/ 0 h 2138362"/>
                  <a:gd name="connsiteX0" fmla="*/ 928688 w 1895475"/>
                  <a:gd name="connsiteY0" fmla="*/ 0 h 2138362"/>
                  <a:gd name="connsiteX1" fmla="*/ 0 w 1895475"/>
                  <a:gd name="connsiteY1" fmla="*/ 461963 h 2138362"/>
                  <a:gd name="connsiteX2" fmla="*/ 1895475 w 1895475"/>
                  <a:gd name="connsiteY2" fmla="*/ 2138362 h 2138362"/>
                  <a:gd name="connsiteX3" fmla="*/ 1890713 w 1895475"/>
                  <a:gd name="connsiteY3" fmla="*/ 742950 h 2138362"/>
                  <a:gd name="connsiteX4" fmla="*/ 928688 w 1895475"/>
                  <a:gd name="connsiteY4" fmla="*/ 0 h 2138362"/>
                  <a:gd name="connsiteX0" fmla="*/ 247650 w 1895475"/>
                  <a:gd name="connsiteY0" fmla="*/ 0 h 1738312"/>
                  <a:gd name="connsiteX1" fmla="*/ 0 w 1895475"/>
                  <a:gd name="connsiteY1" fmla="*/ 61913 h 1738312"/>
                  <a:gd name="connsiteX2" fmla="*/ 1895475 w 1895475"/>
                  <a:gd name="connsiteY2" fmla="*/ 1738312 h 1738312"/>
                  <a:gd name="connsiteX3" fmla="*/ 1890713 w 1895475"/>
                  <a:gd name="connsiteY3" fmla="*/ 342900 h 1738312"/>
                  <a:gd name="connsiteX4" fmla="*/ 247650 w 1895475"/>
                  <a:gd name="connsiteY4" fmla="*/ 0 h 1738312"/>
                  <a:gd name="connsiteX0" fmla="*/ 247650 w 1895475"/>
                  <a:gd name="connsiteY0" fmla="*/ 0 h 1738312"/>
                  <a:gd name="connsiteX1" fmla="*/ 0 w 1895475"/>
                  <a:gd name="connsiteY1" fmla="*/ 61913 h 1738312"/>
                  <a:gd name="connsiteX2" fmla="*/ 1895475 w 1895475"/>
                  <a:gd name="connsiteY2" fmla="*/ 1738312 h 1738312"/>
                  <a:gd name="connsiteX3" fmla="*/ 1143000 w 1895475"/>
                  <a:gd name="connsiteY3" fmla="*/ 776288 h 1738312"/>
                  <a:gd name="connsiteX4" fmla="*/ 247650 w 1895475"/>
                  <a:gd name="connsiteY4" fmla="*/ 0 h 1738312"/>
                  <a:gd name="connsiteX0" fmla="*/ 247650 w 1895475"/>
                  <a:gd name="connsiteY0" fmla="*/ 0 h 1738312"/>
                  <a:gd name="connsiteX1" fmla="*/ 0 w 1895475"/>
                  <a:gd name="connsiteY1" fmla="*/ 61913 h 1738312"/>
                  <a:gd name="connsiteX2" fmla="*/ 1895475 w 1895475"/>
                  <a:gd name="connsiteY2" fmla="*/ 1738312 h 1738312"/>
                  <a:gd name="connsiteX3" fmla="*/ 1143000 w 1895475"/>
                  <a:gd name="connsiteY3" fmla="*/ 776288 h 1738312"/>
                  <a:gd name="connsiteX4" fmla="*/ 247650 w 1895475"/>
                  <a:gd name="connsiteY4" fmla="*/ 0 h 1738312"/>
                  <a:gd name="connsiteX0" fmla="*/ 247650 w 1895475"/>
                  <a:gd name="connsiteY0" fmla="*/ 0 h 1738312"/>
                  <a:gd name="connsiteX1" fmla="*/ 0 w 1895475"/>
                  <a:gd name="connsiteY1" fmla="*/ 61913 h 1738312"/>
                  <a:gd name="connsiteX2" fmla="*/ 1895475 w 1895475"/>
                  <a:gd name="connsiteY2" fmla="*/ 1738312 h 1738312"/>
                  <a:gd name="connsiteX3" fmla="*/ 1238250 w 1895475"/>
                  <a:gd name="connsiteY3" fmla="*/ 814388 h 1738312"/>
                  <a:gd name="connsiteX4" fmla="*/ 247650 w 1895475"/>
                  <a:gd name="connsiteY4" fmla="*/ 0 h 1738312"/>
                  <a:gd name="connsiteX0" fmla="*/ 247650 w 1895475"/>
                  <a:gd name="connsiteY0" fmla="*/ 0 h 1738312"/>
                  <a:gd name="connsiteX1" fmla="*/ 0 w 1895475"/>
                  <a:gd name="connsiteY1" fmla="*/ 61913 h 1738312"/>
                  <a:gd name="connsiteX2" fmla="*/ 1895475 w 1895475"/>
                  <a:gd name="connsiteY2" fmla="*/ 1738312 h 1738312"/>
                  <a:gd name="connsiteX3" fmla="*/ 1238250 w 1895475"/>
                  <a:gd name="connsiteY3" fmla="*/ 814388 h 1738312"/>
                  <a:gd name="connsiteX4" fmla="*/ 247650 w 1895475"/>
                  <a:gd name="connsiteY4" fmla="*/ 0 h 1738312"/>
                  <a:gd name="connsiteX0" fmla="*/ 247650 w 1238250"/>
                  <a:gd name="connsiteY0" fmla="*/ 0 h 862012"/>
                  <a:gd name="connsiteX1" fmla="*/ 0 w 1238250"/>
                  <a:gd name="connsiteY1" fmla="*/ 61913 h 862012"/>
                  <a:gd name="connsiteX2" fmla="*/ 947738 w 1238250"/>
                  <a:gd name="connsiteY2" fmla="*/ 862012 h 862012"/>
                  <a:gd name="connsiteX3" fmla="*/ 1238250 w 1238250"/>
                  <a:gd name="connsiteY3" fmla="*/ 814388 h 862012"/>
                  <a:gd name="connsiteX4" fmla="*/ 247650 w 1238250"/>
                  <a:gd name="connsiteY4" fmla="*/ 0 h 862012"/>
                  <a:gd name="connsiteX0" fmla="*/ 247650 w 1238250"/>
                  <a:gd name="connsiteY0" fmla="*/ 0 h 823912"/>
                  <a:gd name="connsiteX1" fmla="*/ 0 w 1238250"/>
                  <a:gd name="connsiteY1" fmla="*/ 61913 h 823912"/>
                  <a:gd name="connsiteX2" fmla="*/ 952500 w 1238250"/>
                  <a:gd name="connsiteY2" fmla="*/ 823912 h 823912"/>
                  <a:gd name="connsiteX3" fmla="*/ 1238250 w 1238250"/>
                  <a:gd name="connsiteY3" fmla="*/ 814388 h 823912"/>
                  <a:gd name="connsiteX4" fmla="*/ 247650 w 1238250"/>
                  <a:gd name="connsiteY4" fmla="*/ 0 h 823912"/>
                  <a:gd name="connsiteX0" fmla="*/ 247650 w 1238250"/>
                  <a:gd name="connsiteY0" fmla="*/ 0 h 823912"/>
                  <a:gd name="connsiteX1" fmla="*/ 0 w 1238250"/>
                  <a:gd name="connsiteY1" fmla="*/ 61913 h 823912"/>
                  <a:gd name="connsiteX2" fmla="*/ 952500 w 1238250"/>
                  <a:gd name="connsiteY2" fmla="*/ 823912 h 823912"/>
                  <a:gd name="connsiteX3" fmla="*/ 1238250 w 1238250"/>
                  <a:gd name="connsiteY3" fmla="*/ 814388 h 823912"/>
                  <a:gd name="connsiteX4" fmla="*/ 247650 w 1238250"/>
                  <a:gd name="connsiteY4" fmla="*/ 0 h 823912"/>
                  <a:gd name="connsiteX0" fmla="*/ 233363 w 1238250"/>
                  <a:gd name="connsiteY0" fmla="*/ 0 h 766762"/>
                  <a:gd name="connsiteX1" fmla="*/ 0 w 1238250"/>
                  <a:gd name="connsiteY1" fmla="*/ 4763 h 766762"/>
                  <a:gd name="connsiteX2" fmla="*/ 952500 w 1238250"/>
                  <a:gd name="connsiteY2" fmla="*/ 766762 h 766762"/>
                  <a:gd name="connsiteX3" fmla="*/ 1238250 w 1238250"/>
                  <a:gd name="connsiteY3" fmla="*/ 757238 h 766762"/>
                  <a:gd name="connsiteX4" fmla="*/ 233363 w 1238250"/>
                  <a:gd name="connsiteY4" fmla="*/ 0 h 766762"/>
                  <a:gd name="connsiteX0" fmla="*/ 233363 w 1238250"/>
                  <a:gd name="connsiteY0" fmla="*/ 0 h 773376"/>
                  <a:gd name="connsiteX1" fmla="*/ 0 w 1238250"/>
                  <a:gd name="connsiteY1" fmla="*/ 4763 h 773376"/>
                  <a:gd name="connsiteX2" fmla="*/ 952500 w 1238250"/>
                  <a:gd name="connsiteY2" fmla="*/ 766762 h 773376"/>
                  <a:gd name="connsiteX3" fmla="*/ 1238250 w 1238250"/>
                  <a:gd name="connsiteY3" fmla="*/ 771525 h 773376"/>
                  <a:gd name="connsiteX4" fmla="*/ 233363 w 1238250"/>
                  <a:gd name="connsiteY4" fmla="*/ 0 h 773376"/>
                  <a:gd name="connsiteX0" fmla="*/ 233363 w 1238250"/>
                  <a:gd name="connsiteY0" fmla="*/ 0 h 766762"/>
                  <a:gd name="connsiteX1" fmla="*/ 0 w 1238250"/>
                  <a:gd name="connsiteY1" fmla="*/ 4763 h 766762"/>
                  <a:gd name="connsiteX2" fmla="*/ 952500 w 1238250"/>
                  <a:gd name="connsiteY2" fmla="*/ 766762 h 766762"/>
                  <a:gd name="connsiteX3" fmla="*/ 1238250 w 1238250"/>
                  <a:gd name="connsiteY3" fmla="*/ 757236 h 766762"/>
                  <a:gd name="connsiteX4" fmla="*/ 233363 w 1238250"/>
                  <a:gd name="connsiteY4" fmla="*/ 0 h 766762"/>
                  <a:gd name="connsiteX0" fmla="*/ 233363 w 1238250"/>
                  <a:gd name="connsiteY0" fmla="*/ 0 h 773375"/>
                  <a:gd name="connsiteX1" fmla="*/ 0 w 1238250"/>
                  <a:gd name="connsiteY1" fmla="*/ 4763 h 773375"/>
                  <a:gd name="connsiteX2" fmla="*/ 952500 w 1238250"/>
                  <a:gd name="connsiteY2" fmla="*/ 766762 h 773375"/>
                  <a:gd name="connsiteX3" fmla="*/ 1238250 w 1238250"/>
                  <a:gd name="connsiteY3" fmla="*/ 771523 h 773375"/>
                  <a:gd name="connsiteX4" fmla="*/ 233363 w 1238250"/>
                  <a:gd name="connsiteY4" fmla="*/ 0 h 773375"/>
                  <a:gd name="connsiteX0" fmla="*/ 233363 w 1238250"/>
                  <a:gd name="connsiteY0" fmla="*/ 0 h 771523"/>
                  <a:gd name="connsiteX1" fmla="*/ 0 w 1238250"/>
                  <a:gd name="connsiteY1" fmla="*/ 4763 h 771523"/>
                  <a:gd name="connsiteX2" fmla="*/ 952500 w 1238250"/>
                  <a:gd name="connsiteY2" fmla="*/ 766762 h 771523"/>
                  <a:gd name="connsiteX3" fmla="*/ 1238250 w 1238250"/>
                  <a:gd name="connsiteY3" fmla="*/ 771523 h 771523"/>
                  <a:gd name="connsiteX4" fmla="*/ 233363 w 1238250"/>
                  <a:gd name="connsiteY4" fmla="*/ 0 h 771523"/>
                  <a:gd name="connsiteX0" fmla="*/ 233363 w 1238250"/>
                  <a:gd name="connsiteY0" fmla="*/ 0 h 771523"/>
                  <a:gd name="connsiteX1" fmla="*/ 0 w 1238250"/>
                  <a:gd name="connsiteY1" fmla="*/ 23466 h 771523"/>
                  <a:gd name="connsiteX2" fmla="*/ 952500 w 1238250"/>
                  <a:gd name="connsiteY2" fmla="*/ 766762 h 771523"/>
                  <a:gd name="connsiteX3" fmla="*/ 1238250 w 1238250"/>
                  <a:gd name="connsiteY3" fmla="*/ 771523 h 771523"/>
                  <a:gd name="connsiteX4" fmla="*/ 233363 w 1238250"/>
                  <a:gd name="connsiteY4" fmla="*/ 0 h 771523"/>
                  <a:gd name="connsiteX0" fmla="*/ 233363 w 1238250"/>
                  <a:gd name="connsiteY0" fmla="*/ 0 h 757496"/>
                  <a:gd name="connsiteX1" fmla="*/ 0 w 1238250"/>
                  <a:gd name="connsiteY1" fmla="*/ 9439 h 757496"/>
                  <a:gd name="connsiteX2" fmla="*/ 952500 w 1238250"/>
                  <a:gd name="connsiteY2" fmla="*/ 752735 h 757496"/>
                  <a:gd name="connsiteX3" fmla="*/ 1238250 w 1238250"/>
                  <a:gd name="connsiteY3" fmla="*/ 757496 h 757496"/>
                  <a:gd name="connsiteX4" fmla="*/ 233363 w 1238250"/>
                  <a:gd name="connsiteY4" fmla="*/ 0 h 757496"/>
                  <a:gd name="connsiteX0" fmla="*/ 233363 w 1238250"/>
                  <a:gd name="connsiteY0" fmla="*/ 0 h 757496"/>
                  <a:gd name="connsiteX1" fmla="*/ 0 w 1238250"/>
                  <a:gd name="connsiteY1" fmla="*/ 9439 h 757496"/>
                  <a:gd name="connsiteX2" fmla="*/ 952500 w 1238250"/>
                  <a:gd name="connsiteY2" fmla="*/ 752735 h 757496"/>
                  <a:gd name="connsiteX3" fmla="*/ 1238250 w 1238250"/>
                  <a:gd name="connsiteY3" fmla="*/ 757496 h 757496"/>
                  <a:gd name="connsiteX4" fmla="*/ 233363 w 1238250"/>
                  <a:gd name="connsiteY4" fmla="*/ 0 h 757496"/>
                  <a:gd name="connsiteX0" fmla="*/ 243561 w 1248448"/>
                  <a:gd name="connsiteY0" fmla="*/ 573 h 758069"/>
                  <a:gd name="connsiteX1" fmla="*/ 0 w 1248448"/>
                  <a:gd name="connsiteY1" fmla="*/ 0 h 758069"/>
                  <a:gd name="connsiteX2" fmla="*/ 962698 w 1248448"/>
                  <a:gd name="connsiteY2" fmla="*/ 753308 h 758069"/>
                  <a:gd name="connsiteX3" fmla="*/ 1248448 w 1248448"/>
                  <a:gd name="connsiteY3" fmla="*/ 758069 h 758069"/>
                  <a:gd name="connsiteX4" fmla="*/ 243561 w 1248448"/>
                  <a:gd name="connsiteY4" fmla="*/ 573 h 758069"/>
                  <a:gd name="connsiteX0" fmla="*/ 243561 w 1248448"/>
                  <a:gd name="connsiteY0" fmla="*/ 573 h 758069"/>
                  <a:gd name="connsiteX1" fmla="*/ 0 w 1248448"/>
                  <a:gd name="connsiteY1" fmla="*/ 0 h 758069"/>
                  <a:gd name="connsiteX2" fmla="*/ 962698 w 1248448"/>
                  <a:gd name="connsiteY2" fmla="*/ 753308 h 758069"/>
                  <a:gd name="connsiteX3" fmla="*/ 1248448 w 1248448"/>
                  <a:gd name="connsiteY3" fmla="*/ 758069 h 758069"/>
                  <a:gd name="connsiteX4" fmla="*/ 243561 w 1248448"/>
                  <a:gd name="connsiteY4" fmla="*/ 573 h 7580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8448" h="758069">
                    <a:moveTo>
                      <a:pt x="243561" y="573"/>
                    </a:moveTo>
                    <a:cubicBezTo>
                      <a:pt x="162374" y="382"/>
                      <a:pt x="235530" y="6639"/>
                      <a:pt x="0" y="0"/>
                    </a:cubicBezTo>
                    <a:lnTo>
                      <a:pt x="962698" y="753308"/>
                    </a:lnTo>
                    <a:cubicBezTo>
                      <a:pt x="1114838" y="758721"/>
                      <a:pt x="1045247" y="751718"/>
                      <a:pt x="1248448" y="758069"/>
                    </a:cubicBezTo>
                    <a:lnTo>
                      <a:pt x="243561" y="573"/>
                    </a:lnTo>
                    <a:close/>
                  </a:path>
                </a:pathLst>
              </a:custGeom>
              <a:solidFill>
                <a:srgbClr val="0099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 name="Rectangle 97">
                <a:extLst>
                  <a:ext uri="{FF2B5EF4-FFF2-40B4-BE49-F238E27FC236}">
                    <a16:creationId xmlns:a16="http://schemas.microsoft.com/office/drawing/2014/main" id="{B5F298EC-5C7C-804F-B1E9-F0A0E4E57C02}"/>
                  </a:ext>
                </a:extLst>
              </p:cNvPr>
              <p:cNvSpPr/>
              <p:nvPr/>
            </p:nvSpPr>
            <p:spPr>
              <a:xfrm>
                <a:off x="1332065" y="1066560"/>
                <a:ext cx="296179" cy="136350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ＭＳ Ｐゴシック" charset="0"/>
                  <a:cs typeface="ＭＳ Ｐゴシック" charset="0"/>
                </a:endParaRPr>
              </a:p>
            </p:txBody>
          </p:sp>
        </p:grpSp>
      </p:grpSp>
      <p:grpSp>
        <p:nvGrpSpPr>
          <p:cNvPr id="108" name="Group 107">
            <a:extLst>
              <a:ext uri="{FF2B5EF4-FFF2-40B4-BE49-F238E27FC236}">
                <a16:creationId xmlns:a16="http://schemas.microsoft.com/office/drawing/2014/main" id="{A9DD04DE-490A-BF4D-A7E2-3A174C7DB200}"/>
              </a:ext>
            </a:extLst>
          </p:cNvPr>
          <p:cNvGrpSpPr/>
          <p:nvPr/>
        </p:nvGrpSpPr>
        <p:grpSpPr>
          <a:xfrm>
            <a:off x="5817705" y="4121995"/>
            <a:ext cx="410817" cy="461665"/>
            <a:chOff x="2292626" y="5618921"/>
            <a:chExt cx="410817" cy="461665"/>
          </a:xfrm>
        </p:grpSpPr>
        <p:sp>
          <p:nvSpPr>
            <p:cNvPr id="109" name="Oval 108">
              <a:extLst>
                <a:ext uri="{FF2B5EF4-FFF2-40B4-BE49-F238E27FC236}">
                  <a16:creationId xmlns:a16="http://schemas.microsoft.com/office/drawing/2014/main" id="{56289879-A092-1D48-94AB-CCE5CC88B4FF}"/>
                </a:ext>
              </a:extLst>
            </p:cNvPr>
            <p:cNvSpPr/>
            <p:nvPr/>
          </p:nvSpPr>
          <p:spPr>
            <a:xfrm>
              <a:off x="2292626" y="5645426"/>
              <a:ext cx="410817" cy="410817"/>
            </a:xfrm>
            <a:prstGeom prst="ellipse">
              <a:avLst/>
            </a:prstGeom>
            <a:solidFill>
              <a:schemeClr val="bg1"/>
            </a:solidFill>
            <a:ln w="25400">
              <a:solidFill>
                <a:srgbClr val="000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0" name="TextBox 109">
              <a:extLst>
                <a:ext uri="{FF2B5EF4-FFF2-40B4-BE49-F238E27FC236}">
                  <a16:creationId xmlns:a16="http://schemas.microsoft.com/office/drawing/2014/main" id="{B6F7794D-4F3F-5742-9DD7-7030CC3F326A}"/>
                </a:ext>
              </a:extLst>
            </p:cNvPr>
            <p:cNvSpPr txBox="1"/>
            <p:nvPr/>
          </p:nvSpPr>
          <p:spPr>
            <a:xfrm>
              <a:off x="2319130" y="5618921"/>
              <a:ext cx="34015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grpSp>
      <p:sp>
        <p:nvSpPr>
          <p:cNvPr id="111" name="TextBox 110">
            <a:extLst>
              <a:ext uri="{FF2B5EF4-FFF2-40B4-BE49-F238E27FC236}">
                <a16:creationId xmlns:a16="http://schemas.microsoft.com/office/drawing/2014/main" id="{B70654DC-D6ED-4743-B90B-BBDA82CBF7C1}"/>
              </a:ext>
            </a:extLst>
          </p:cNvPr>
          <p:cNvSpPr txBox="1"/>
          <p:nvPr/>
        </p:nvSpPr>
        <p:spPr>
          <a:xfrm>
            <a:off x="7623617" y="2453566"/>
            <a:ext cx="398528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ourier New" panose="02070309020205020404" pitchFamily="49" charset="0"/>
              </a:rPr>
              <a:t>Ethernet frame (sent to </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FF-FF-FF-FF-FF-FF)</a:t>
            </a:r>
            <a:endParaRPr kumimoji="0" lang="en-US" sz="1400" b="0" i="0" u="none" strike="noStrike" kern="1200" cap="none" spc="0" normalizeH="0" baseline="0" noProof="0" dirty="0">
              <a:ln>
                <a:noFill/>
              </a:ln>
              <a:solidFill>
                <a:prstClr val="black"/>
              </a:solidFill>
              <a:effectLst/>
              <a:uLnTx/>
              <a:uFillTx/>
              <a:latin typeface="Arial" charset="0"/>
              <a:ea typeface="+mn-ea"/>
              <a:cs typeface="+mn-cs"/>
            </a:endParaRPr>
          </a:p>
        </p:txBody>
      </p:sp>
      <p:sp>
        <p:nvSpPr>
          <p:cNvPr id="4" name="TextBox 74">
            <a:extLst>
              <a:ext uri="{FF2B5EF4-FFF2-40B4-BE49-F238E27FC236}">
                <a16:creationId xmlns:a16="http://schemas.microsoft.com/office/drawing/2014/main" id="{4D24CB03-7F57-9DD5-29A0-704D2E3E3BB1}"/>
              </a:ext>
            </a:extLst>
          </p:cNvPr>
          <p:cNvSpPr txBox="1"/>
          <p:nvPr/>
        </p:nvSpPr>
        <p:spPr>
          <a:xfrm>
            <a:off x="161775" y="6434574"/>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3041634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63"/>
                                        </p:tgtEl>
                                        <p:attrNameLst>
                                          <p:attrName>style.visibility</p:attrName>
                                        </p:attrNameLst>
                                      </p:cBhvr>
                                      <p:to>
                                        <p:strVal val="visible"/>
                                      </p:to>
                                    </p:set>
                                    <p:animEffect transition="in" filter="wipe(right)">
                                      <p:cBhvr>
                                        <p:cTn id="7" dur="500"/>
                                        <p:tgtEl>
                                          <p:spTgt spid="63"/>
                                        </p:tgtEl>
                                      </p:cBhvr>
                                    </p:animEffect>
                                  </p:childTnLst>
                                </p:cTn>
                              </p:par>
                              <p:par>
                                <p:cTn id="8" presetID="22" presetClass="entr" presetSubtype="2"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wipe(right)">
                                      <p:cBhvr>
                                        <p:cTn id="10" dur="500"/>
                                        <p:tgtEl>
                                          <p:spTgt spid="17"/>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dissolve">
                                      <p:cBhvr>
                                        <p:cTn id="15" dur="500"/>
                                        <p:tgtEl>
                                          <p:spTgt spid="24"/>
                                        </p:tgtEl>
                                      </p:cBhvr>
                                    </p:animEffect>
                                  </p:childTnLst>
                                </p:cTn>
                              </p:par>
                              <p:par>
                                <p:cTn id="16" presetID="22" presetClass="entr" presetSubtype="8" fill="hold" nodeType="withEffect">
                                  <p:stCondLst>
                                    <p:cond delay="0"/>
                                  </p:stCondLst>
                                  <p:childTnLst>
                                    <p:set>
                                      <p:cBhvr>
                                        <p:cTn id="17" dur="1" fill="hold">
                                          <p:stCondLst>
                                            <p:cond delay="0"/>
                                          </p:stCondLst>
                                        </p:cTn>
                                        <p:tgtEl>
                                          <p:spTgt spid="36"/>
                                        </p:tgtEl>
                                        <p:attrNameLst>
                                          <p:attrName>style.visibility</p:attrName>
                                        </p:attrNameLst>
                                      </p:cBhvr>
                                      <p:to>
                                        <p:strVal val="visible"/>
                                      </p:to>
                                    </p:set>
                                    <p:animEffect transition="in" filter="wipe(left)">
                                      <p:cBhvr>
                                        <p:cTn id="18" dur="500"/>
                                        <p:tgtEl>
                                          <p:spTgt spid="36"/>
                                        </p:tgtEl>
                                      </p:cBhvr>
                                    </p:animEffect>
                                  </p:childTnLst>
                                </p:cTn>
                              </p:par>
                              <p:par>
                                <p:cTn id="19" presetID="9" presetClass="entr" presetSubtype="0" fill="hold" nodeType="withEffect">
                                  <p:stCondLst>
                                    <p:cond delay="0"/>
                                  </p:stCondLst>
                                  <p:childTnLst>
                                    <p:set>
                                      <p:cBhvr>
                                        <p:cTn id="20" dur="1" fill="hold">
                                          <p:stCondLst>
                                            <p:cond delay="0"/>
                                          </p:stCondLst>
                                        </p:cTn>
                                        <p:tgtEl>
                                          <p:spTgt spid="108"/>
                                        </p:tgtEl>
                                        <p:attrNameLst>
                                          <p:attrName>style.visibility</p:attrName>
                                        </p:attrNameLst>
                                      </p:cBhvr>
                                      <p:to>
                                        <p:strVal val="visible"/>
                                      </p:to>
                                    </p:set>
                                    <p:animEffect transition="in" filter="dissolve">
                                      <p:cBhvr>
                                        <p:cTn id="21" dur="500"/>
                                        <p:tgtEl>
                                          <p:spTgt spid="108"/>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38"/>
                                        </p:tgtEl>
                                        <p:attrNameLst>
                                          <p:attrName>style.visibility</p:attrName>
                                        </p:attrNameLst>
                                      </p:cBhvr>
                                      <p:to>
                                        <p:strVal val="visible"/>
                                      </p:to>
                                    </p:set>
                                    <p:animEffect transition="in" filter="wipe(left)">
                                      <p:cBhvr>
                                        <p:cTn id="26" dur="500"/>
                                        <p:tgtEl>
                                          <p:spTgt spid="38"/>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111"/>
                                        </p:tgtEl>
                                        <p:attrNameLst>
                                          <p:attrName>style.visibility</p:attrName>
                                        </p:attrNameLst>
                                      </p:cBhvr>
                                      <p:to>
                                        <p:strVal val="visible"/>
                                      </p:to>
                                    </p:set>
                                    <p:animEffect transition="in" filter="dissolve">
                                      <p:cBhvr>
                                        <p:cTn id="29" dur="500"/>
                                        <p:tgtEl>
                                          <p:spTgt spid="1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p:bldP spid="111"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Line 19">
            <a:extLst>
              <a:ext uri="{FF2B5EF4-FFF2-40B4-BE49-F238E27FC236}">
                <a16:creationId xmlns:a16="http://schemas.microsoft.com/office/drawing/2014/main" id="{F64820FD-43AE-524F-92B3-2C996E99E036}"/>
              </a:ext>
            </a:extLst>
          </p:cNvPr>
          <p:cNvSpPr>
            <a:spLocks noChangeShapeType="1"/>
          </p:cNvSpPr>
          <p:nvPr/>
        </p:nvSpPr>
        <p:spPr bwMode="auto">
          <a:xfrm>
            <a:off x="5103533" y="4310144"/>
            <a:ext cx="901700" cy="0"/>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9" name="Line 20">
            <a:extLst>
              <a:ext uri="{FF2B5EF4-FFF2-40B4-BE49-F238E27FC236}">
                <a16:creationId xmlns:a16="http://schemas.microsoft.com/office/drawing/2014/main" id="{671BEEC6-B648-BD41-8A64-91771D85E6AF}"/>
              </a:ext>
            </a:extLst>
          </p:cNvPr>
          <p:cNvSpPr>
            <a:spLocks noChangeShapeType="1"/>
          </p:cNvSpPr>
          <p:nvPr/>
        </p:nvSpPr>
        <p:spPr bwMode="auto">
          <a:xfrm>
            <a:off x="6888024" y="3390291"/>
            <a:ext cx="0" cy="655637"/>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1" name="Line 22">
            <a:extLst>
              <a:ext uri="{FF2B5EF4-FFF2-40B4-BE49-F238E27FC236}">
                <a16:creationId xmlns:a16="http://schemas.microsoft.com/office/drawing/2014/main" id="{4BD049D1-92B4-8841-8329-453013A739F7}"/>
              </a:ext>
            </a:extLst>
          </p:cNvPr>
          <p:cNvSpPr>
            <a:spLocks noChangeShapeType="1"/>
          </p:cNvSpPr>
          <p:nvPr/>
        </p:nvSpPr>
        <p:spPr bwMode="auto">
          <a:xfrm flipV="1">
            <a:off x="6664393" y="5337533"/>
            <a:ext cx="0" cy="438150"/>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800100" y="349426"/>
            <a:ext cx="10515600" cy="894622"/>
          </a:xfrm>
        </p:spPr>
        <p:txBody>
          <a:bodyPr>
            <a:normAutofit/>
          </a:bodyPr>
          <a:lstStyle/>
          <a:p>
            <a:r>
              <a:rPr lang="en-US" b="0" kern="0" dirty="0">
                <a:solidFill>
                  <a:srgbClr val="000099"/>
                </a:solidFill>
                <a:latin typeface="+mn-lt"/>
                <a:ea typeface="ＭＳ Ｐゴシック" charset="0"/>
              </a:rPr>
              <a:t>ARP protocol in action</a:t>
            </a:r>
            <a:endParaRPr lang="en-US" sz="4400" b="0" dirty="0">
              <a:latin typeface="+mn-lt"/>
            </a:endParaRPr>
          </a:p>
        </p:txBody>
      </p:sp>
      <p:sp>
        <p:nvSpPr>
          <p:cNvPr id="439" name="Slide Number Placeholder 4">
            <a:extLst>
              <a:ext uri="{FF2B5EF4-FFF2-40B4-BE49-F238E27FC236}">
                <a16:creationId xmlns:a16="http://schemas.microsoft.com/office/drawing/2014/main" id="{C87F3257-E91D-E144-BA13-B0DD96B23FDC}"/>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t>Link Layer: 6-</a:t>
            </a:r>
            <a:fld id="{C4204591-24BD-A542-B9D5-F8D8A88D2FEE}" type="slidenum">
              <a:rPr lang="en-US" smtClean="0"/>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100" b="0" i="0" u="none" strike="noStrike" kern="1200" cap="none" spc="0" normalizeH="0" baseline="0" noProof="0" dirty="0">
              <a:ln>
                <a:noFill/>
              </a:ln>
              <a:solidFill>
                <a:prstClr val="white">
                  <a:lumMod val="50000"/>
                </a:prstClr>
              </a:solidFill>
              <a:effectLst/>
              <a:uLnTx/>
              <a:uFillTx/>
              <a:latin typeface="Calibri" panose="020F0502020204030204"/>
              <a:ea typeface="+mn-ea"/>
              <a:cs typeface="+mn-cs"/>
            </a:endParaRPr>
          </a:p>
        </p:txBody>
      </p:sp>
      <p:sp>
        <p:nvSpPr>
          <p:cNvPr id="47" name="Freeform 8">
            <a:extLst>
              <a:ext uri="{FF2B5EF4-FFF2-40B4-BE49-F238E27FC236}">
                <a16:creationId xmlns:a16="http://schemas.microsoft.com/office/drawing/2014/main" id="{F57007A4-9929-8C47-B54D-D1B70F2B48AD}"/>
              </a:ext>
            </a:extLst>
          </p:cNvPr>
          <p:cNvSpPr>
            <a:spLocks/>
          </p:cNvSpPr>
          <p:nvPr/>
        </p:nvSpPr>
        <p:spPr bwMode="auto">
          <a:xfrm>
            <a:off x="5730736" y="3632282"/>
            <a:ext cx="2046288" cy="2049462"/>
          </a:xfrm>
          <a:custGeom>
            <a:avLst/>
            <a:gdLst>
              <a:gd name="T0" fmla="*/ 2147483647 w 1292"/>
              <a:gd name="T1" fmla="*/ 2147483647 h 1255"/>
              <a:gd name="T2" fmla="*/ 2147483647 w 1292"/>
              <a:gd name="T3" fmla="*/ 2147483647 h 1255"/>
              <a:gd name="T4" fmla="*/ 2147483647 w 1292"/>
              <a:gd name="T5" fmla="*/ 2147483647 h 1255"/>
              <a:gd name="T6" fmla="*/ 2147483647 w 1292"/>
              <a:gd name="T7" fmla="*/ 2147483647 h 1255"/>
              <a:gd name="T8" fmla="*/ 2147483647 w 1292"/>
              <a:gd name="T9" fmla="*/ 2147483647 h 1255"/>
              <a:gd name="T10" fmla="*/ 2147483647 w 1292"/>
              <a:gd name="T11" fmla="*/ 2147483647 h 1255"/>
              <a:gd name="T12" fmla="*/ 2147483647 w 1292"/>
              <a:gd name="T13" fmla="*/ 2147483647 h 1255"/>
              <a:gd name="T14" fmla="*/ 2147483647 w 1292"/>
              <a:gd name="T15" fmla="*/ 2147483647 h 1255"/>
              <a:gd name="T16" fmla="*/ 2147483647 w 1292"/>
              <a:gd name="T17" fmla="*/ 2147483647 h 1255"/>
              <a:gd name="T18" fmla="*/ 2147483647 w 1292"/>
              <a:gd name="T19" fmla="*/ 2147483647 h 1255"/>
              <a:gd name="T20" fmla="*/ 2147483647 w 1292"/>
              <a:gd name="T21" fmla="*/ 2147483647 h 1255"/>
              <a:gd name="T22" fmla="*/ 2147483647 w 1292"/>
              <a:gd name="T23" fmla="*/ 2147483647 h 125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92" h="1255">
                <a:moveTo>
                  <a:pt x="239" y="7"/>
                </a:moveTo>
                <a:cubicBezTo>
                  <a:pt x="120" y="14"/>
                  <a:pt x="70" y="71"/>
                  <a:pt x="35" y="157"/>
                </a:cubicBezTo>
                <a:cubicBezTo>
                  <a:pt x="0" y="243"/>
                  <a:pt x="26" y="411"/>
                  <a:pt x="29" y="523"/>
                </a:cubicBezTo>
                <a:cubicBezTo>
                  <a:pt x="32" y="635"/>
                  <a:pt x="17" y="771"/>
                  <a:pt x="53" y="829"/>
                </a:cubicBezTo>
                <a:cubicBezTo>
                  <a:pt x="89" y="887"/>
                  <a:pt x="146" y="821"/>
                  <a:pt x="245" y="871"/>
                </a:cubicBezTo>
                <a:cubicBezTo>
                  <a:pt x="344" y="921"/>
                  <a:pt x="522" y="1068"/>
                  <a:pt x="647" y="1129"/>
                </a:cubicBezTo>
                <a:cubicBezTo>
                  <a:pt x="772" y="1190"/>
                  <a:pt x="903" y="1255"/>
                  <a:pt x="995" y="1237"/>
                </a:cubicBezTo>
                <a:cubicBezTo>
                  <a:pt x="1087" y="1219"/>
                  <a:pt x="1153" y="1153"/>
                  <a:pt x="1199" y="1021"/>
                </a:cubicBezTo>
                <a:cubicBezTo>
                  <a:pt x="1245" y="889"/>
                  <a:pt x="1270" y="580"/>
                  <a:pt x="1271" y="445"/>
                </a:cubicBezTo>
                <a:cubicBezTo>
                  <a:pt x="1272" y="310"/>
                  <a:pt x="1292" y="266"/>
                  <a:pt x="1205" y="211"/>
                </a:cubicBezTo>
                <a:cubicBezTo>
                  <a:pt x="1118" y="156"/>
                  <a:pt x="908" y="150"/>
                  <a:pt x="749" y="115"/>
                </a:cubicBezTo>
                <a:cubicBezTo>
                  <a:pt x="590" y="80"/>
                  <a:pt x="358" y="0"/>
                  <a:pt x="239" y="7"/>
                </a:cubicBezTo>
                <a:close/>
              </a:path>
            </a:pathLst>
          </a:custGeom>
          <a:solidFill>
            <a:srgbClr val="9CE0FA"/>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charset="0"/>
              <a:ea typeface="ＭＳ Ｐゴシック" charset="0"/>
              <a:cs typeface="+mn-cs"/>
            </a:endParaRPr>
          </a:p>
        </p:txBody>
      </p:sp>
      <p:sp>
        <p:nvSpPr>
          <p:cNvPr id="50" name="Line 21">
            <a:extLst>
              <a:ext uri="{FF2B5EF4-FFF2-40B4-BE49-F238E27FC236}">
                <a16:creationId xmlns:a16="http://schemas.microsoft.com/office/drawing/2014/main" id="{8EE12B75-B162-D046-8610-F469FA2F14C7}"/>
              </a:ext>
            </a:extLst>
          </p:cNvPr>
          <p:cNvSpPr>
            <a:spLocks noChangeShapeType="1"/>
          </p:cNvSpPr>
          <p:nvPr/>
        </p:nvSpPr>
        <p:spPr bwMode="auto">
          <a:xfrm flipH="1">
            <a:off x="7751624" y="4359151"/>
            <a:ext cx="796925" cy="0"/>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4" name="Line 26">
            <a:extLst>
              <a:ext uri="{FF2B5EF4-FFF2-40B4-BE49-F238E27FC236}">
                <a16:creationId xmlns:a16="http://schemas.microsoft.com/office/drawing/2014/main" id="{D34196EA-878C-BD4B-B367-A871F347D705}"/>
              </a:ext>
            </a:extLst>
          </p:cNvPr>
          <p:cNvSpPr>
            <a:spLocks noChangeShapeType="1"/>
          </p:cNvSpPr>
          <p:nvPr/>
        </p:nvSpPr>
        <p:spPr bwMode="auto">
          <a:xfrm flipV="1">
            <a:off x="8310126" y="4475169"/>
            <a:ext cx="0" cy="373063"/>
          </a:xfrm>
          <a:prstGeom prst="line">
            <a:avLst/>
          </a:prstGeom>
          <a:noFill/>
          <a:ln w="9525">
            <a:solidFill>
              <a:srgbClr val="0000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5" name="Text Box 27">
            <a:extLst>
              <a:ext uri="{FF2B5EF4-FFF2-40B4-BE49-F238E27FC236}">
                <a16:creationId xmlns:a16="http://schemas.microsoft.com/office/drawing/2014/main" id="{9E6E8FDA-5A5E-0F42-B9A3-C2819201F1EA}"/>
              </a:ext>
            </a:extLst>
          </p:cNvPr>
          <p:cNvSpPr txBox="1">
            <a:spLocks noChangeArrowheads="1"/>
          </p:cNvSpPr>
          <p:nvPr/>
        </p:nvSpPr>
        <p:spPr bwMode="auto">
          <a:xfrm>
            <a:off x="8213996" y="4817733"/>
            <a:ext cx="173990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charset="0"/>
                <a:ea typeface="ＭＳ Ｐゴシック" charset="0"/>
                <a:cs typeface="+mn-cs"/>
              </a:rPr>
              <a:t>58-23-D7-FA-20-B0</a:t>
            </a:r>
          </a:p>
        </p:txBody>
      </p:sp>
      <p:sp>
        <p:nvSpPr>
          <p:cNvPr id="61" name="Rectangle 37">
            <a:extLst>
              <a:ext uri="{FF2B5EF4-FFF2-40B4-BE49-F238E27FC236}">
                <a16:creationId xmlns:a16="http://schemas.microsoft.com/office/drawing/2014/main" id="{BD959ED9-514E-BB43-A03D-9610B0A43397}"/>
              </a:ext>
            </a:extLst>
          </p:cNvPr>
          <p:cNvSpPr>
            <a:spLocks noChangeArrowheads="1"/>
          </p:cNvSpPr>
          <p:nvPr/>
        </p:nvSpPr>
        <p:spPr bwMode="auto">
          <a:xfrm>
            <a:off x="6793652" y="3392113"/>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grpSp>
        <p:nvGrpSpPr>
          <p:cNvPr id="74" name="Group 44">
            <a:extLst>
              <a:ext uri="{FF2B5EF4-FFF2-40B4-BE49-F238E27FC236}">
                <a16:creationId xmlns:a16="http://schemas.microsoft.com/office/drawing/2014/main" id="{F28A69E5-B425-D84E-A92A-1BF2AE27083E}"/>
              </a:ext>
            </a:extLst>
          </p:cNvPr>
          <p:cNvGrpSpPr>
            <a:grpSpLocks/>
          </p:cNvGrpSpPr>
          <p:nvPr/>
        </p:nvGrpSpPr>
        <p:grpSpPr bwMode="auto">
          <a:xfrm>
            <a:off x="6335022" y="2859441"/>
            <a:ext cx="812800" cy="658813"/>
            <a:chOff x="-44" y="1473"/>
            <a:chExt cx="981" cy="1105"/>
          </a:xfrm>
        </p:grpSpPr>
        <p:pic>
          <p:nvPicPr>
            <p:cNvPr id="75" name="Picture 45" descr="desktop_computer_stylized_medium">
              <a:extLst>
                <a:ext uri="{FF2B5EF4-FFF2-40B4-BE49-F238E27FC236}">
                  <a16:creationId xmlns:a16="http://schemas.microsoft.com/office/drawing/2014/main" id="{28306720-28D9-9C4C-8C6D-B304BB9A44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6" name="Freeform 46">
              <a:extLst>
                <a:ext uri="{FF2B5EF4-FFF2-40B4-BE49-F238E27FC236}">
                  <a16:creationId xmlns:a16="http://schemas.microsoft.com/office/drawing/2014/main" id="{12165CA3-A696-A94F-A6BA-D9ECFB265DBA}"/>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sp>
        <p:nvSpPr>
          <p:cNvPr id="84" name="Rectangle 37">
            <a:extLst>
              <a:ext uri="{FF2B5EF4-FFF2-40B4-BE49-F238E27FC236}">
                <a16:creationId xmlns:a16="http://schemas.microsoft.com/office/drawing/2014/main" id="{820D05A1-5D97-6B44-A956-45C339CD6EC7}"/>
              </a:ext>
            </a:extLst>
          </p:cNvPr>
          <p:cNvSpPr>
            <a:spLocks noChangeArrowheads="1"/>
          </p:cNvSpPr>
          <p:nvPr/>
        </p:nvSpPr>
        <p:spPr bwMode="auto">
          <a:xfrm>
            <a:off x="6592477" y="5645423"/>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sp>
        <p:nvSpPr>
          <p:cNvPr id="85" name="Rectangle 37">
            <a:extLst>
              <a:ext uri="{FF2B5EF4-FFF2-40B4-BE49-F238E27FC236}">
                <a16:creationId xmlns:a16="http://schemas.microsoft.com/office/drawing/2014/main" id="{95FE12BC-DAAC-5848-8DA7-F4CB324AD8A0}"/>
              </a:ext>
            </a:extLst>
          </p:cNvPr>
          <p:cNvSpPr>
            <a:spLocks noChangeArrowheads="1"/>
          </p:cNvSpPr>
          <p:nvPr/>
        </p:nvSpPr>
        <p:spPr bwMode="auto">
          <a:xfrm rot="5400000">
            <a:off x="8336659" y="4240368"/>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grpSp>
        <p:nvGrpSpPr>
          <p:cNvPr id="79" name="Group 47">
            <a:extLst>
              <a:ext uri="{FF2B5EF4-FFF2-40B4-BE49-F238E27FC236}">
                <a16:creationId xmlns:a16="http://schemas.microsoft.com/office/drawing/2014/main" id="{44746C07-410E-1F4F-91B6-1B430F3CFA31}"/>
              </a:ext>
            </a:extLst>
          </p:cNvPr>
          <p:cNvGrpSpPr>
            <a:grpSpLocks/>
          </p:cNvGrpSpPr>
          <p:nvPr/>
        </p:nvGrpSpPr>
        <p:grpSpPr bwMode="auto">
          <a:xfrm>
            <a:off x="8184868" y="4087689"/>
            <a:ext cx="812800" cy="658812"/>
            <a:chOff x="-26" y="1473"/>
            <a:chExt cx="981" cy="1105"/>
          </a:xfrm>
        </p:grpSpPr>
        <p:pic>
          <p:nvPicPr>
            <p:cNvPr id="80" name="Picture 48" descr="desktop_computer_stylized_medium">
              <a:extLst>
                <a:ext uri="{FF2B5EF4-FFF2-40B4-BE49-F238E27FC236}">
                  <a16:creationId xmlns:a16="http://schemas.microsoft.com/office/drawing/2014/main" id="{3B33B5E2-E8CC-3C46-9F6A-AA84F47194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26"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1" name="Freeform 49">
              <a:extLst>
                <a:ext uri="{FF2B5EF4-FFF2-40B4-BE49-F238E27FC236}">
                  <a16:creationId xmlns:a16="http://schemas.microsoft.com/office/drawing/2014/main" id="{7DA23775-D4E8-F544-B835-C7A71FAB6CEF}"/>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69" name="Group 41">
            <a:extLst>
              <a:ext uri="{FF2B5EF4-FFF2-40B4-BE49-F238E27FC236}">
                <a16:creationId xmlns:a16="http://schemas.microsoft.com/office/drawing/2014/main" id="{27B89BCB-87CA-7640-BC2D-65A05B519E96}"/>
              </a:ext>
            </a:extLst>
          </p:cNvPr>
          <p:cNvGrpSpPr>
            <a:grpSpLocks/>
          </p:cNvGrpSpPr>
          <p:nvPr/>
        </p:nvGrpSpPr>
        <p:grpSpPr bwMode="auto">
          <a:xfrm>
            <a:off x="6137343" y="5838977"/>
            <a:ext cx="812800" cy="658813"/>
            <a:chOff x="-44" y="1473"/>
            <a:chExt cx="981" cy="1105"/>
          </a:xfrm>
        </p:grpSpPr>
        <p:pic>
          <p:nvPicPr>
            <p:cNvPr id="70" name="Picture 42" descr="desktop_computer_stylized_medium">
              <a:extLst>
                <a:ext uri="{FF2B5EF4-FFF2-40B4-BE49-F238E27FC236}">
                  <a16:creationId xmlns:a16="http://schemas.microsoft.com/office/drawing/2014/main" id="{0C82CFB4-3428-8647-99DD-3B6C59F3E2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1" name="Freeform 43">
              <a:extLst>
                <a:ext uri="{FF2B5EF4-FFF2-40B4-BE49-F238E27FC236}">
                  <a16:creationId xmlns:a16="http://schemas.microsoft.com/office/drawing/2014/main" id="{04A0D4C8-54E1-0E46-B711-36765520B5FF}"/>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sp>
        <p:nvSpPr>
          <p:cNvPr id="88" name="Text Box 36">
            <a:extLst>
              <a:ext uri="{FF2B5EF4-FFF2-40B4-BE49-F238E27FC236}">
                <a16:creationId xmlns:a16="http://schemas.microsoft.com/office/drawing/2014/main" id="{DD4B55F8-6951-BB48-93B1-8A8C712F3DFA}"/>
              </a:ext>
            </a:extLst>
          </p:cNvPr>
          <p:cNvSpPr txBox="1">
            <a:spLocks noChangeArrowheads="1"/>
          </p:cNvSpPr>
          <p:nvPr/>
        </p:nvSpPr>
        <p:spPr bwMode="auto">
          <a:xfrm>
            <a:off x="8208408" y="5016515"/>
            <a:ext cx="1217612"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charset="0"/>
                <a:ea typeface="ＭＳ Ｐゴシック" charset="0"/>
                <a:cs typeface="+mn-cs"/>
              </a:rPr>
              <a:t>137.196.7.14</a:t>
            </a:r>
          </a:p>
        </p:txBody>
      </p:sp>
      <p:sp>
        <p:nvSpPr>
          <p:cNvPr id="40" name="TextBox 39">
            <a:extLst>
              <a:ext uri="{FF2B5EF4-FFF2-40B4-BE49-F238E27FC236}">
                <a16:creationId xmlns:a16="http://schemas.microsoft.com/office/drawing/2014/main" id="{03975A74-FFE9-0245-9159-E13D4A71F8FF}"/>
              </a:ext>
            </a:extLst>
          </p:cNvPr>
          <p:cNvSpPr txBox="1"/>
          <p:nvPr/>
        </p:nvSpPr>
        <p:spPr>
          <a:xfrm>
            <a:off x="8196469" y="3835414"/>
            <a:ext cx="35137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A8"/>
                </a:solidFill>
                <a:effectLst/>
                <a:uLnTx/>
                <a:uFillTx/>
                <a:latin typeface="Calibri" panose="020F0502020204030204"/>
                <a:ea typeface="+mn-ea"/>
                <a:cs typeface="+mn-cs"/>
              </a:rPr>
              <a:t>B</a:t>
            </a:r>
          </a:p>
        </p:txBody>
      </p:sp>
      <p:sp>
        <p:nvSpPr>
          <p:cNvPr id="41" name="TextBox 40">
            <a:extLst>
              <a:ext uri="{FF2B5EF4-FFF2-40B4-BE49-F238E27FC236}">
                <a16:creationId xmlns:a16="http://schemas.microsoft.com/office/drawing/2014/main" id="{74B0E3B9-F445-2E4A-B8D9-5F1BEA2D72DF}"/>
              </a:ext>
            </a:extLst>
          </p:cNvPr>
          <p:cNvSpPr txBox="1"/>
          <p:nvPr/>
        </p:nvSpPr>
        <p:spPr>
          <a:xfrm>
            <a:off x="7116417" y="2702353"/>
            <a:ext cx="35137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A8"/>
                </a:solidFill>
                <a:effectLst/>
                <a:uLnTx/>
                <a:uFillTx/>
                <a:latin typeface="Calibri" panose="020F0502020204030204"/>
                <a:ea typeface="+mn-ea"/>
                <a:cs typeface="+mn-cs"/>
              </a:rPr>
              <a:t>C</a:t>
            </a:r>
          </a:p>
        </p:txBody>
      </p:sp>
      <p:sp>
        <p:nvSpPr>
          <p:cNvPr id="42" name="TextBox 41">
            <a:extLst>
              <a:ext uri="{FF2B5EF4-FFF2-40B4-BE49-F238E27FC236}">
                <a16:creationId xmlns:a16="http://schemas.microsoft.com/office/drawing/2014/main" id="{784875AD-DADA-E849-ABCB-F9455A5A60CE}"/>
              </a:ext>
            </a:extLst>
          </p:cNvPr>
          <p:cNvSpPr txBox="1"/>
          <p:nvPr/>
        </p:nvSpPr>
        <p:spPr>
          <a:xfrm>
            <a:off x="6871252" y="6088283"/>
            <a:ext cx="373820"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A8"/>
                </a:solidFill>
                <a:effectLst/>
                <a:uLnTx/>
                <a:uFillTx/>
                <a:latin typeface="Calibri" panose="020F0502020204030204"/>
                <a:ea typeface="+mn-ea"/>
                <a:cs typeface="+mn-cs"/>
              </a:rPr>
              <a:t>D</a:t>
            </a:r>
          </a:p>
        </p:txBody>
      </p:sp>
      <p:sp>
        <p:nvSpPr>
          <p:cNvPr id="63" name="TextBox 62">
            <a:extLst>
              <a:ext uri="{FF2B5EF4-FFF2-40B4-BE49-F238E27FC236}">
                <a16:creationId xmlns:a16="http://schemas.microsoft.com/office/drawing/2014/main" id="{2E9B16A5-AC1C-0A48-BE4F-A199BCB6FFA7}"/>
              </a:ext>
            </a:extLst>
          </p:cNvPr>
          <p:cNvSpPr txBox="1"/>
          <p:nvPr/>
        </p:nvSpPr>
        <p:spPr>
          <a:xfrm>
            <a:off x="3664223" y="3615962"/>
            <a:ext cx="1166189"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TTL</a:t>
            </a:r>
          </a:p>
        </p:txBody>
      </p:sp>
      <p:sp>
        <p:nvSpPr>
          <p:cNvPr id="58" name="Line 30">
            <a:extLst>
              <a:ext uri="{FF2B5EF4-FFF2-40B4-BE49-F238E27FC236}">
                <a16:creationId xmlns:a16="http://schemas.microsoft.com/office/drawing/2014/main" id="{A3219F56-0BCF-1141-92E9-42AADFF29250}"/>
              </a:ext>
            </a:extLst>
          </p:cNvPr>
          <p:cNvSpPr>
            <a:spLocks noChangeShapeType="1"/>
          </p:cNvSpPr>
          <p:nvPr/>
        </p:nvSpPr>
        <p:spPr bwMode="auto">
          <a:xfrm flipV="1">
            <a:off x="5305073" y="4465719"/>
            <a:ext cx="0" cy="373063"/>
          </a:xfrm>
          <a:prstGeom prst="line">
            <a:avLst/>
          </a:prstGeom>
          <a:noFill/>
          <a:ln w="9525">
            <a:solidFill>
              <a:srgbClr val="0000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9" name="Text Box 31">
            <a:extLst>
              <a:ext uri="{FF2B5EF4-FFF2-40B4-BE49-F238E27FC236}">
                <a16:creationId xmlns:a16="http://schemas.microsoft.com/office/drawing/2014/main" id="{2EFE11A4-7F50-BB42-A3B3-7827175F341F}"/>
              </a:ext>
            </a:extLst>
          </p:cNvPr>
          <p:cNvSpPr txBox="1">
            <a:spLocks noChangeArrowheads="1"/>
          </p:cNvSpPr>
          <p:nvPr/>
        </p:nvSpPr>
        <p:spPr bwMode="auto">
          <a:xfrm>
            <a:off x="4387498" y="4840369"/>
            <a:ext cx="168910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charset="0"/>
                <a:ea typeface="ＭＳ Ｐゴシック" charset="0"/>
                <a:cs typeface="+mn-cs"/>
              </a:rPr>
              <a:t>71-65-F7-2B-08-53</a:t>
            </a:r>
          </a:p>
        </p:txBody>
      </p:sp>
      <p:sp>
        <p:nvSpPr>
          <p:cNvPr id="83" name="Rectangle 37">
            <a:extLst>
              <a:ext uri="{FF2B5EF4-FFF2-40B4-BE49-F238E27FC236}">
                <a16:creationId xmlns:a16="http://schemas.microsoft.com/office/drawing/2014/main" id="{CD202D37-460B-D748-8210-605E1AE082D0}"/>
              </a:ext>
            </a:extLst>
          </p:cNvPr>
          <p:cNvSpPr>
            <a:spLocks noChangeArrowheads="1"/>
          </p:cNvSpPr>
          <p:nvPr/>
        </p:nvSpPr>
        <p:spPr bwMode="auto">
          <a:xfrm rot="5400000">
            <a:off x="5166994" y="4178448"/>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grpSp>
        <p:nvGrpSpPr>
          <p:cNvPr id="64" name="Group 38">
            <a:extLst>
              <a:ext uri="{FF2B5EF4-FFF2-40B4-BE49-F238E27FC236}">
                <a16:creationId xmlns:a16="http://schemas.microsoft.com/office/drawing/2014/main" id="{90CD0E16-8B92-9A4D-9A85-FA76287C25CA}"/>
              </a:ext>
            </a:extLst>
          </p:cNvPr>
          <p:cNvGrpSpPr>
            <a:grpSpLocks/>
          </p:cNvGrpSpPr>
          <p:nvPr/>
        </p:nvGrpSpPr>
        <p:grpSpPr bwMode="auto">
          <a:xfrm>
            <a:off x="4479021" y="3932319"/>
            <a:ext cx="812800" cy="658813"/>
            <a:chOff x="-44" y="1473"/>
            <a:chExt cx="981" cy="1105"/>
          </a:xfrm>
        </p:grpSpPr>
        <p:pic>
          <p:nvPicPr>
            <p:cNvPr id="65" name="Picture 39" descr="desktop_computer_stylized_medium">
              <a:extLst>
                <a:ext uri="{FF2B5EF4-FFF2-40B4-BE49-F238E27FC236}">
                  <a16:creationId xmlns:a16="http://schemas.microsoft.com/office/drawing/2014/main" id="{8751C04C-5F67-E747-BB72-C6A175F351E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6" name="Freeform 40">
              <a:extLst>
                <a:ext uri="{FF2B5EF4-FFF2-40B4-BE49-F238E27FC236}">
                  <a16:creationId xmlns:a16="http://schemas.microsoft.com/office/drawing/2014/main" id="{42DD46F7-3C85-0143-8A1D-B7410F2B0D09}"/>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sp>
        <p:nvSpPr>
          <p:cNvPr id="90" name="Text Box 31">
            <a:extLst>
              <a:ext uri="{FF2B5EF4-FFF2-40B4-BE49-F238E27FC236}">
                <a16:creationId xmlns:a16="http://schemas.microsoft.com/office/drawing/2014/main" id="{CD5A8CEC-3E57-A944-A0C6-256AED094136}"/>
              </a:ext>
            </a:extLst>
          </p:cNvPr>
          <p:cNvSpPr txBox="1">
            <a:spLocks noChangeArrowheads="1"/>
          </p:cNvSpPr>
          <p:nvPr/>
        </p:nvSpPr>
        <p:spPr bwMode="auto">
          <a:xfrm>
            <a:off x="4392191" y="5056271"/>
            <a:ext cx="1217612"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charset="0"/>
                <a:ea typeface="ＭＳ Ｐゴシック" charset="0"/>
                <a:cs typeface="+mn-cs"/>
              </a:rPr>
              <a:t>137.196.7.23</a:t>
            </a:r>
          </a:p>
        </p:txBody>
      </p:sp>
      <p:sp>
        <p:nvSpPr>
          <p:cNvPr id="3" name="TextBox 2">
            <a:extLst>
              <a:ext uri="{FF2B5EF4-FFF2-40B4-BE49-F238E27FC236}">
                <a16:creationId xmlns:a16="http://schemas.microsoft.com/office/drawing/2014/main" id="{AE490856-D387-9F4E-92DD-613E16C75F36}"/>
              </a:ext>
            </a:extLst>
          </p:cNvPr>
          <p:cNvSpPr txBox="1"/>
          <p:nvPr/>
        </p:nvSpPr>
        <p:spPr>
          <a:xfrm>
            <a:off x="5274361" y="3775779"/>
            <a:ext cx="370614"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A8"/>
                </a:solidFill>
                <a:effectLst/>
                <a:uLnTx/>
                <a:uFillTx/>
                <a:latin typeface="Calibri" panose="020F0502020204030204"/>
                <a:ea typeface="+mn-ea"/>
                <a:cs typeface="+mn-cs"/>
              </a:rPr>
              <a:t>A</a:t>
            </a:r>
          </a:p>
        </p:txBody>
      </p:sp>
      <p:grpSp>
        <p:nvGrpSpPr>
          <p:cNvPr id="17" name="Group 16">
            <a:extLst>
              <a:ext uri="{FF2B5EF4-FFF2-40B4-BE49-F238E27FC236}">
                <a16:creationId xmlns:a16="http://schemas.microsoft.com/office/drawing/2014/main" id="{2C4CA1B8-D7B0-FE45-9DAE-1BE097F0A873}"/>
              </a:ext>
            </a:extLst>
          </p:cNvPr>
          <p:cNvGrpSpPr/>
          <p:nvPr/>
        </p:nvGrpSpPr>
        <p:grpSpPr>
          <a:xfrm>
            <a:off x="1186072" y="3311953"/>
            <a:ext cx="3690728" cy="1373671"/>
            <a:chOff x="404194" y="2544417"/>
            <a:chExt cx="3690728" cy="1373671"/>
          </a:xfrm>
        </p:grpSpPr>
        <p:sp>
          <p:nvSpPr>
            <p:cNvPr id="16" name="Freeform 15">
              <a:extLst>
                <a:ext uri="{FF2B5EF4-FFF2-40B4-BE49-F238E27FC236}">
                  <a16:creationId xmlns:a16="http://schemas.microsoft.com/office/drawing/2014/main" id="{DA69A91A-6B5A-764F-8871-0FBCD21B5E20}"/>
                </a:ext>
              </a:extLst>
            </p:cNvPr>
            <p:cNvSpPr/>
            <p:nvPr/>
          </p:nvSpPr>
          <p:spPr>
            <a:xfrm>
              <a:off x="3617843" y="2842867"/>
              <a:ext cx="477079" cy="1075221"/>
            </a:xfrm>
            <a:custGeom>
              <a:avLst/>
              <a:gdLst>
                <a:gd name="connsiteX0" fmla="*/ 477079 w 477079"/>
                <a:gd name="connsiteY0" fmla="*/ 357808 h 1166191"/>
                <a:gd name="connsiteX1" fmla="*/ 0 w 477079"/>
                <a:gd name="connsiteY1" fmla="*/ 0 h 1166191"/>
                <a:gd name="connsiteX2" fmla="*/ 13253 w 477079"/>
                <a:gd name="connsiteY2" fmla="*/ 1166191 h 1166191"/>
                <a:gd name="connsiteX3" fmla="*/ 384314 w 477079"/>
                <a:gd name="connsiteY3" fmla="*/ 649356 h 1166191"/>
                <a:gd name="connsiteX0" fmla="*/ 477079 w 477079"/>
                <a:gd name="connsiteY0" fmla="*/ 357808 h 1051327"/>
                <a:gd name="connsiteX1" fmla="*/ 0 w 477079"/>
                <a:gd name="connsiteY1" fmla="*/ 0 h 1051327"/>
                <a:gd name="connsiteX2" fmla="*/ 13253 w 477079"/>
                <a:gd name="connsiteY2" fmla="*/ 1051327 h 1051327"/>
                <a:gd name="connsiteX3" fmla="*/ 384314 w 477079"/>
                <a:gd name="connsiteY3" fmla="*/ 649356 h 1051327"/>
              </a:gdLst>
              <a:ahLst/>
              <a:cxnLst>
                <a:cxn ang="0">
                  <a:pos x="connsiteX0" y="connsiteY0"/>
                </a:cxn>
                <a:cxn ang="0">
                  <a:pos x="connsiteX1" y="connsiteY1"/>
                </a:cxn>
                <a:cxn ang="0">
                  <a:pos x="connsiteX2" y="connsiteY2"/>
                </a:cxn>
                <a:cxn ang="0">
                  <a:pos x="connsiteX3" y="connsiteY3"/>
                </a:cxn>
              </a:cxnLst>
              <a:rect l="l" t="t" r="r" b="b"/>
              <a:pathLst>
                <a:path w="477079" h="1051327">
                  <a:moveTo>
                    <a:pt x="477079" y="357808"/>
                  </a:moveTo>
                  <a:lnTo>
                    <a:pt x="0" y="0"/>
                  </a:lnTo>
                  <a:lnTo>
                    <a:pt x="13253" y="1051327"/>
                  </a:lnTo>
                  <a:lnTo>
                    <a:pt x="384314" y="649356"/>
                  </a:lnTo>
                </a:path>
              </a:pathLst>
            </a:custGeom>
            <a:gradFill>
              <a:gsLst>
                <a:gs pos="0">
                  <a:schemeClr val="bg1"/>
                </a:gs>
                <a:gs pos="99000">
                  <a:schemeClr val="bg1">
                    <a:lumMod val="7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5" name="Group 14">
              <a:extLst>
                <a:ext uri="{FF2B5EF4-FFF2-40B4-BE49-F238E27FC236}">
                  <a16:creationId xmlns:a16="http://schemas.microsoft.com/office/drawing/2014/main" id="{EF6BEDD3-2381-F342-8772-EF22B2DD6391}"/>
                </a:ext>
              </a:extLst>
            </p:cNvPr>
            <p:cNvGrpSpPr/>
            <p:nvPr/>
          </p:nvGrpSpPr>
          <p:grpSpPr>
            <a:xfrm>
              <a:off x="404194" y="2544417"/>
              <a:ext cx="3379301" cy="1368152"/>
              <a:chOff x="404194" y="2544417"/>
              <a:chExt cx="3379301" cy="1368152"/>
            </a:xfrm>
          </p:grpSpPr>
          <p:sp>
            <p:nvSpPr>
              <p:cNvPr id="6" name="Rectangle 5">
                <a:extLst>
                  <a:ext uri="{FF2B5EF4-FFF2-40B4-BE49-F238E27FC236}">
                    <a16:creationId xmlns:a16="http://schemas.microsoft.com/office/drawing/2014/main" id="{9F0EA35A-16E9-6647-B826-0BDF18B31CE6}"/>
                  </a:ext>
                </a:extLst>
              </p:cNvPr>
              <p:cNvSpPr/>
              <p:nvPr/>
            </p:nvSpPr>
            <p:spPr>
              <a:xfrm>
                <a:off x="450575" y="2849217"/>
                <a:ext cx="3180521" cy="106017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003A6087-C978-A74F-82FC-80BB9BB4CE42}"/>
                  </a:ext>
                </a:extLst>
              </p:cNvPr>
              <p:cNvSpPr txBox="1"/>
              <p:nvPr/>
            </p:nvSpPr>
            <p:spPr>
              <a:xfrm>
                <a:off x="530088" y="2544417"/>
                <a:ext cx="2796208"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ARP table in </a:t>
                </a:r>
                <a:r>
                  <a:rPr kumimoji="0" lang="en-US" sz="1800" b="0" i="0" u="none" strike="noStrike" kern="1200" cap="none" spc="0" normalizeH="0" baseline="0" noProof="0" dirty="0">
                    <a:ln>
                      <a:noFill/>
                    </a:ln>
                    <a:solidFill>
                      <a:srgbClr val="0000A8"/>
                    </a:solidFill>
                    <a:effectLst/>
                    <a:uLnTx/>
                    <a:uFillTx/>
                    <a:latin typeface="Calibri" panose="020F0502020204030204"/>
                    <a:ea typeface="+mn-ea"/>
                    <a:cs typeface="+mn-cs"/>
                  </a:rPr>
                  <a:t>A</a:t>
                </a:r>
              </a:p>
            </p:txBody>
          </p:sp>
          <p:cxnSp>
            <p:nvCxnSpPr>
              <p:cNvPr id="8" name="Straight Connector 7">
                <a:extLst>
                  <a:ext uri="{FF2B5EF4-FFF2-40B4-BE49-F238E27FC236}">
                    <a16:creationId xmlns:a16="http://schemas.microsoft.com/office/drawing/2014/main" id="{97ADA725-CF65-9446-A6E5-99769F3E8580}"/>
                  </a:ext>
                </a:extLst>
              </p:cNvPr>
              <p:cNvCxnSpPr>
                <a:cxnSpLocks/>
              </p:cNvCxnSpPr>
              <p:nvPr/>
            </p:nvCxnSpPr>
            <p:spPr>
              <a:xfrm>
                <a:off x="437324" y="3173896"/>
                <a:ext cx="318052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AD1A36C2-C660-CC48-A801-8B13046993C8}"/>
                  </a:ext>
                </a:extLst>
              </p:cNvPr>
              <p:cNvSpPr txBox="1"/>
              <p:nvPr/>
            </p:nvSpPr>
            <p:spPr>
              <a:xfrm>
                <a:off x="404194" y="2829339"/>
                <a:ext cx="93427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IP addr</a:t>
                </a:r>
              </a:p>
            </p:txBody>
          </p:sp>
          <p:sp>
            <p:nvSpPr>
              <p:cNvPr id="62" name="TextBox 61">
                <a:extLst>
                  <a:ext uri="{FF2B5EF4-FFF2-40B4-BE49-F238E27FC236}">
                    <a16:creationId xmlns:a16="http://schemas.microsoft.com/office/drawing/2014/main" id="{39275495-9FB2-BE4E-99AA-073302DC06EF}"/>
                  </a:ext>
                </a:extLst>
              </p:cNvPr>
              <p:cNvSpPr txBox="1"/>
              <p:nvPr/>
            </p:nvSpPr>
            <p:spPr>
              <a:xfrm>
                <a:off x="1616766" y="2849217"/>
                <a:ext cx="1166189"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MAC addr</a:t>
                </a:r>
              </a:p>
            </p:txBody>
          </p:sp>
          <p:cxnSp>
            <p:nvCxnSpPr>
              <p:cNvPr id="13" name="Straight Connector 12">
                <a:extLst>
                  <a:ext uri="{FF2B5EF4-FFF2-40B4-BE49-F238E27FC236}">
                    <a16:creationId xmlns:a16="http://schemas.microsoft.com/office/drawing/2014/main" id="{8C873D52-0E3A-984E-872F-2E5F1E49C4BD}"/>
                  </a:ext>
                </a:extLst>
              </p:cNvPr>
              <p:cNvCxnSpPr>
                <a:cxnSpLocks/>
              </p:cNvCxnSpPr>
              <p:nvPr/>
            </p:nvCxnSpPr>
            <p:spPr>
              <a:xfrm>
                <a:off x="1325218" y="2849218"/>
                <a:ext cx="0" cy="10633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0F3D9DE6-1B37-F249-9BD4-104B41CEFDAE}"/>
                  </a:ext>
                </a:extLst>
              </p:cNvPr>
              <p:cNvCxnSpPr>
                <a:cxnSpLocks/>
              </p:cNvCxnSpPr>
              <p:nvPr/>
            </p:nvCxnSpPr>
            <p:spPr>
              <a:xfrm>
                <a:off x="3240152" y="2848944"/>
                <a:ext cx="0" cy="10604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8971A2F5-ACB5-294E-8846-0F74DE6EB747}"/>
                  </a:ext>
                </a:extLst>
              </p:cNvPr>
              <p:cNvSpPr txBox="1"/>
              <p:nvPr/>
            </p:nvSpPr>
            <p:spPr>
              <a:xfrm>
                <a:off x="3074505" y="2855842"/>
                <a:ext cx="708990"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TTL</a:t>
                </a:r>
              </a:p>
            </p:txBody>
          </p:sp>
        </p:grpSp>
      </p:grpSp>
      <p:sp>
        <p:nvSpPr>
          <p:cNvPr id="68" name="Rectangle 3">
            <a:extLst>
              <a:ext uri="{FF2B5EF4-FFF2-40B4-BE49-F238E27FC236}">
                <a16:creationId xmlns:a16="http://schemas.microsoft.com/office/drawing/2014/main" id="{3E190205-EEDA-4A4B-922E-882CB0024C81}"/>
              </a:ext>
            </a:extLst>
          </p:cNvPr>
          <p:cNvSpPr txBox="1">
            <a:spLocks noChangeArrowheads="1"/>
          </p:cNvSpPr>
          <p:nvPr/>
        </p:nvSpPr>
        <p:spPr>
          <a:xfrm>
            <a:off x="1049752" y="1211677"/>
            <a:ext cx="10068822" cy="961897"/>
          </a:xfrm>
          <a:prstGeom prst="rect">
            <a:avLst/>
          </a:prstGeom>
        </p:spPr>
        <p:txBody>
          <a:bodyPr vert="horz" lIns="91440" tIns="45720" rIns="91440" bIns="4572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
                <a:srgbClr val="0000A3"/>
              </a:buClr>
              <a:buSzTx/>
              <a:buFont typeface="Wingdings" pitchFamily="2" charset="2"/>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example: A wants to send datagram to B</a:t>
            </a:r>
          </a:p>
          <a:p>
            <a:pPr marL="352425" marR="0" lvl="1" indent="-234950" algn="l" defTabSz="914400" rtl="0" eaLnBrk="1" fontAlgn="auto" latinLnBrk="0" hangingPunct="1">
              <a:lnSpc>
                <a:spcPct val="90000"/>
              </a:lnSpc>
              <a:spcBef>
                <a:spcPts val="500"/>
              </a:spcBef>
              <a:spcAft>
                <a:spcPts val="0"/>
              </a:spcAft>
              <a:buClr>
                <a:srgbClr val="0000A8"/>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B</a:t>
            </a:r>
            <a:r>
              <a:rPr kumimoji="0" lang="ja-JP" altLang="en-US" sz="20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34" charset="-128"/>
                <a:cs typeface="+mn-cs"/>
              </a:rPr>
              <a: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s MAC address not in A</a:t>
            </a:r>
            <a:r>
              <a:rPr kumimoji="0"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34" charset="-128"/>
                <a:cs typeface="+mn-cs"/>
              </a:rPr>
              <a: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s ARP table, so A uses ARP to find B’s MAC address</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24" name="Group 23">
            <a:extLst>
              <a:ext uri="{FF2B5EF4-FFF2-40B4-BE49-F238E27FC236}">
                <a16:creationId xmlns:a16="http://schemas.microsoft.com/office/drawing/2014/main" id="{013DE118-29AE-1147-9673-7A7F3BEC6EF7}"/>
              </a:ext>
            </a:extLst>
          </p:cNvPr>
          <p:cNvGrpSpPr/>
          <p:nvPr/>
        </p:nvGrpSpPr>
        <p:grpSpPr>
          <a:xfrm>
            <a:off x="7730987" y="5422150"/>
            <a:ext cx="4222474" cy="769441"/>
            <a:chOff x="689113" y="2308977"/>
            <a:chExt cx="4222474" cy="769441"/>
          </a:xfrm>
        </p:grpSpPr>
        <p:sp>
          <p:nvSpPr>
            <p:cNvPr id="18" name="TextBox 17">
              <a:extLst>
                <a:ext uri="{FF2B5EF4-FFF2-40B4-BE49-F238E27FC236}">
                  <a16:creationId xmlns:a16="http://schemas.microsoft.com/office/drawing/2014/main" id="{7230726C-A09E-6C44-A2D0-4B4AC64FB4B2}"/>
                </a:ext>
              </a:extLst>
            </p:cNvPr>
            <p:cNvSpPr txBox="1"/>
            <p:nvPr/>
          </p:nvSpPr>
          <p:spPr>
            <a:xfrm>
              <a:off x="1007166" y="2308977"/>
              <a:ext cx="3904421" cy="769441"/>
            </a:xfrm>
            <a:prstGeom prst="rect">
              <a:avLst/>
            </a:prstGeom>
            <a:noFill/>
          </p:spPr>
          <p:txBody>
            <a:bodyPr wrap="square" rtlCol="0">
              <a:spAutoFit/>
            </a:bodyPr>
            <a:lstStyle/>
            <a:p>
              <a:pPr marL="23495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A8"/>
                  </a:solidFill>
                  <a:effectLst/>
                  <a:uLnTx/>
                  <a:uFillTx/>
                  <a:latin typeface="Calibri" panose="020F0502020204030204"/>
                  <a:ea typeface="+mn-ea"/>
                  <a:cs typeface="+mn-cs"/>
                </a:rPr>
                <a:t>B</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replies to A with ARP response, giving its MAC address</a:t>
              </a:r>
            </a:p>
          </p:txBody>
        </p:sp>
        <p:grpSp>
          <p:nvGrpSpPr>
            <p:cNvPr id="23" name="Group 22">
              <a:extLst>
                <a:ext uri="{FF2B5EF4-FFF2-40B4-BE49-F238E27FC236}">
                  <a16:creationId xmlns:a16="http://schemas.microsoft.com/office/drawing/2014/main" id="{E4C3EBDD-DD28-4A4F-803C-BE09994DBBCE}"/>
                </a:ext>
              </a:extLst>
            </p:cNvPr>
            <p:cNvGrpSpPr/>
            <p:nvPr/>
          </p:nvGrpSpPr>
          <p:grpSpPr>
            <a:xfrm>
              <a:off x="689113" y="2438399"/>
              <a:ext cx="410817" cy="461665"/>
              <a:chOff x="2292626" y="5618921"/>
              <a:chExt cx="410817" cy="461665"/>
            </a:xfrm>
          </p:grpSpPr>
          <p:sp>
            <p:nvSpPr>
              <p:cNvPr id="21" name="Oval 20">
                <a:extLst>
                  <a:ext uri="{FF2B5EF4-FFF2-40B4-BE49-F238E27FC236}">
                    <a16:creationId xmlns:a16="http://schemas.microsoft.com/office/drawing/2014/main" id="{081A63FD-6640-2C4D-94F4-10E452F85558}"/>
                  </a:ext>
                </a:extLst>
              </p:cNvPr>
              <p:cNvSpPr/>
              <p:nvPr/>
            </p:nvSpPr>
            <p:spPr>
              <a:xfrm>
                <a:off x="2292626" y="5645426"/>
                <a:ext cx="410817" cy="410817"/>
              </a:xfrm>
              <a:prstGeom prst="ellipse">
                <a:avLst/>
              </a:prstGeom>
              <a:solidFill>
                <a:schemeClr val="bg1"/>
              </a:solidFill>
              <a:ln w="25400">
                <a:solidFill>
                  <a:srgbClr val="000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887B0C99-1512-F84B-A71F-D0B8F31B18C6}"/>
                  </a:ext>
                </a:extLst>
              </p:cNvPr>
              <p:cNvSpPr txBox="1"/>
              <p:nvPr/>
            </p:nvSpPr>
            <p:spPr>
              <a:xfrm>
                <a:off x="2319130" y="5618921"/>
                <a:ext cx="34015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2</a:t>
                </a:r>
              </a:p>
            </p:txBody>
          </p:sp>
        </p:grpSp>
      </p:grpSp>
      <p:grpSp>
        <p:nvGrpSpPr>
          <p:cNvPr id="38" name="Group 37">
            <a:extLst>
              <a:ext uri="{FF2B5EF4-FFF2-40B4-BE49-F238E27FC236}">
                <a16:creationId xmlns:a16="http://schemas.microsoft.com/office/drawing/2014/main" id="{6F779ACC-F55E-B048-8458-7327E343FDD1}"/>
              </a:ext>
            </a:extLst>
          </p:cNvPr>
          <p:cNvGrpSpPr/>
          <p:nvPr/>
        </p:nvGrpSpPr>
        <p:grpSpPr>
          <a:xfrm>
            <a:off x="6633558" y="2781868"/>
            <a:ext cx="4272980" cy="1554072"/>
            <a:chOff x="7269663" y="106017"/>
            <a:chExt cx="4272980" cy="1554072"/>
          </a:xfrm>
        </p:grpSpPr>
        <p:sp>
          <p:nvSpPr>
            <p:cNvPr id="94" name="Freeform 93">
              <a:extLst>
                <a:ext uri="{FF2B5EF4-FFF2-40B4-BE49-F238E27FC236}">
                  <a16:creationId xmlns:a16="http://schemas.microsoft.com/office/drawing/2014/main" id="{CD86198F-C5C2-D246-A036-CEC67763694B}"/>
                </a:ext>
              </a:extLst>
            </p:cNvPr>
            <p:cNvSpPr/>
            <p:nvPr/>
          </p:nvSpPr>
          <p:spPr>
            <a:xfrm>
              <a:off x="7269663" y="168712"/>
              <a:ext cx="3357443" cy="1491377"/>
            </a:xfrm>
            <a:custGeom>
              <a:avLst/>
              <a:gdLst>
                <a:gd name="connsiteX0" fmla="*/ 0 w 1615044"/>
                <a:gd name="connsiteY0" fmla="*/ 641268 h 890650"/>
                <a:gd name="connsiteX1" fmla="*/ 285007 w 1615044"/>
                <a:gd name="connsiteY1" fmla="*/ 0 h 890650"/>
                <a:gd name="connsiteX2" fmla="*/ 1615044 w 1615044"/>
                <a:gd name="connsiteY2" fmla="*/ 83128 h 890650"/>
                <a:gd name="connsiteX3" fmla="*/ 166254 w 1615044"/>
                <a:gd name="connsiteY3" fmla="*/ 890650 h 890650"/>
                <a:gd name="connsiteX4" fmla="*/ 0 w 1615044"/>
                <a:gd name="connsiteY4" fmla="*/ 641268 h 890650"/>
                <a:gd name="connsiteX0" fmla="*/ 0 w 1615044"/>
                <a:gd name="connsiteY0" fmla="*/ 641268 h 890650"/>
                <a:gd name="connsiteX1" fmla="*/ 285007 w 1615044"/>
                <a:gd name="connsiteY1" fmla="*/ 0 h 890650"/>
                <a:gd name="connsiteX2" fmla="*/ 1615044 w 1615044"/>
                <a:gd name="connsiteY2" fmla="*/ 83128 h 890650"/>
                <a:gd name="connsiteX3" fmla="*/ 166254 w 1615044"/>
                <a:gd name="connsiteY3" fmla="*/ 890650 h 890650"/>
                <a:gd name="connsiteX4" fmla="*/ 0 w 1615044"/>
                <a:gd name="connsiteY4" fmla="*/ 641268 h 890650"/>
                <a:gd name="connsiteX0" fmla="*/ 0 w 1615044"/>
                <a:gd name="connsiteY0" fmla="*/ 641268 h 890650"/>
                <a:gd name="connsiteX1" fmla="*/ 285007 w 1615044"/>
                <a:gd name="connsiteY1" fmla="*/ 0 h 890650"/>
                <a:gd name="connsiteX2" fmla="*/ 1615044 w 1615044"/>
                <a:gd name="connsiteY2" fmla="*/ 83128 h 890650"/>
                <a:gd name="connsiteX3" fmla="*/ 166254 w 1615044"/>
                <a:gd name="connsiteY3" fmla="*/ 890650 h 890650"/>
                <a:gd name="connsiteX4" fmla="*/ 0 w 1615044"/>
                <a:gd name="connsiteY4" fmla="*/ 641268 h 890650"/>
                <a:gd name="connsiteX0" fmla="*/ 0 w 1615044"/>
                <a:gd name="connsiteY0" fmla="*/ 641268 h 890650"/>
                <a:gd name="connsiteX1" fmla="*/ 285007 w 1615044"/>
                <a:gd name="connsiteY1" fmla="*/ 0 h 890650"/>
                <a:gd name="connsiteX2" fmla="*/ 1615044 w 1615044"/>
                <a:gd name="connsiteY2" fmla="*/ 83128 h 890650"/>
                <a:gd name="connsiteX3" fmla="*/ 166254 w 1615044"/>
                <a:gd name="connsiteY3" fmla="*/ 890650 h 890650"/>
                <a:gd name="connsiteX4" fmla="*/ 0 w 1615044"/>
                <a:gd name="connsiteY4" fmla="*/ 641268 h 890650"/>
                <a:gd name="connsiteX0" fmla="*/ 0 w 1615044"/>
                <a:gd name="connsiteY0" fmla="*/ 641268 h 890650"/>
                <a:gd name="connsiteX1" fmla="*/ 285007 w 1615044"/>
                <a:gd name="connsiteY1" fmla="*/ 0 h 890650"/>
                <a:gd name="connsiteX2" fmla="*/ 1615044 w 1615044"/>
                <a:gd name="connsiteY2" fmla="*/ 83128 h 890650"/>
                <a:gd name="connsiteX3" fmla="*/ 166254 w 1615044"/>
                <a:gd name="connsiteY3" fmla="*/ 890650 h 890650"/>
                <a:gd name="connsiteX4" fmla="*/ 0 w 1615044"/>
                <a:gd name="connsiteY4" fmla="*/ 641268 h 890650"/>
                <a:gd name="connsiteX0" fmla="*/ 0 w 1615044"/>
                <a:gd name="connsiteY0" fmla="*/ 463138 h 890650"/>
                <a:gd name="connsiteX1" fmla="*/ 285007 w 1615044"/>
                <a:gd name="connsiteY1" fmla="*/ 0 h 890650"/>
                <a:gd name="connsiteX2" fmla="*/ 1615044 w 1615044"/>
                <a:gd name="connsiteY2" fmla="*/ 83128 h 890650"/>
                <a:gd name="connsiteX3" fmla="*/ 166254 w 1615044"/>
                <a:gd name="connsiteY3" fmla="*/ 890650 h 890650"/>
                <a:gd name="connsiteX4" fmla="*/ 0 w 1615044"/>
                <a:gd name="connsiteY4" fmla="*/ 463138 h 890650"/>
                <a:gd name="connsiteX0" fmla="*/ 0 w 1615044"/>
                <a:gd name="connsiteY0" fmla="*/ 463138 h 890650"/>
                <a:gd name="connsiteX1" fmla="*/ 285007 w 1615044"/>
                <a:gd name="connsiteY1" fmla="*/ 0 h 890650"/>
                <a:gd name="connsiteX2" fmla="*/ 1615044 w 1615044"/>
                <a:gd name="connsiteY2" fmla="*/ 83128 h 890650"/>
                <a:gd name="connsiteX3" fmla="*/ 166254 w 1615044"/>
                <a:gd name="connsiteY3" fmla="*/ 890650 h 890650"/>
                <a:gd name="connsiteX4" fmla="*/ 0 w 1615044"/>
                <a:gd name="connsiteY4" fmla="*/ 463138 h 890650"/>
                <a:gd name="connsiteX0" fmla="*/ 59377 w 1674421"/>
                <a:gd name="connsiteY0" fmla="*/ 463138 h 700645"/>
                <a:gd name="connsiteX1" fmla="*/ 344384 w 1674421"/>
                <a:gd name="connsiteY1" fmla="*/ 0 h 700645"/>
                <a:gd name="connsiteX2" fmla="*/ 1674421 w 1674421"/>
                <a:gd name="connsiteY2" fmla="*/ 83128 h 700645"/>
                <a:gd name="connsiteX3" fmla="*/ 0 w 1674421"/>
                <a:gd name="connsiteY3" fmla="*/ 700645 h 700645"/>
                <a:gd name="connsiteX4" fmla="*/ 59377 w 1674421"/>
                <a:gd name="connsiteY4" fmla="*/ 463138 h 700645"/>
                <a:gd name="connsiteX0" fmla="*/ 59377 w 1674421"/>
                <a:gd name="connsiteY0" fmla="*/ 463138 h 700645"/>
                <a:gd name="connsiteX1" fmla="*/ 344384 w 1674421"/>
                <a:gd name="connsiteY1" fmla="*/ 0 h 700645"/>
                <a:gd name="connsiteX2" fmla="*/ 1674421 w 1674421"/>
                <a:gd name="connsiteY2" fmla="*/ 83128 h 700645"/>
                <a:gd name="connsiteX3" fmla="*/ 0 w 1674421"/>
                <a:gd name="connsiteY3" fmla="*/ 700645 h 700645"/>
                <a:gd name="connsiteX4" fmla="*/ 59377 w 1674421"/>
                <a:gd name="connsiteY4" fmla="*/ 463138 h 700645"/>
                <a:gd name="connsiteX0" fmla="*/ 59377 w 1294411"/>
                <a:gd name="connsiteY0" fmla="*/ 463138 h 700645"/>
                <a:gd name="connsiteX1" fmla="*/ 344384 w 1294411"/>
                <a:gd name="connsiteY1" fmla="*/ 0 h 700645"/>
                <a:gd name="connsiteX2" fmla="*/ 1294411 w 1294411"/>
                <a:gd name="connsiteY2" fmla="*/ 296884 h 700645"/>
                <a:gd name="connsiteX3" fmla="*/ 0 w 1294411"/>
                <a:gd name="connsiteY3" fmla="*/ 700645 h 700645"/>
                <a:gd name="connsiteX4" fmla="*/ 59377 w 1294411"/>
                <a:gd name="connsiteY4" fmla="*/ 463138 h 700645"/>
                <a:gd name="connsiteX0" fmla="*/ 59377 w 1294411"/>
                <a:gd name="connsiteY0" fmla="*/ 463138 h 700645"/>
                <a:gd name="connsiteX1" fmla="*/ 344384 w 1294411"/>
                <a:gd name="connsiteY1" fmla="*/ 0 h 700645"/>
                <a:gd name="connsiteX2" fmla="*/ 1294411 w 1294411"/>
                <a:gd name="connsiteY2" fmla="*/ 296884 h 700645"/>
                <a:gd name="connsiteX3" fmla="*/ 0 w 1294411"/>
                <a:gd name="connsiteY3" fmla="*/ 700645 h 700645"/>
                <a:gd name="connsiteX4" fmla="*/ 59377 w 1294411"/>
                <a:gd name="connsiteY4" fmla="*/ 463138 h 700645"/>
                <a:gd name="connsiteX0" fmla="*/ 59377 w 1389414"/>
                <a:gd name="connsiteY0" fmla="*/ 463138 h 700645"/>
                <a:gd name="connsiteX1" fmla="*/ 344384 w 1389414"/>
                <a:gd name="connsiteY1" fmla="*/ 0 h 700645"/>
                <a:gd name="connsiteX2" fmla="*/ 1389414 w 1389414"/>
                <a:gd name="connsiteY2" fmla="*/ 439388 h 700645"/>
                <a:gd name="connsiteX3" fmla="*/ 0 w 1389414"/>
                <a:gd name="connsiteY3" fmla="*/ 700645 h 700645"/>
                <a:gd name="connsiteX4" fmla="*/ 59377 w 1389414"/>
                <a:gd name="connsiteY4" fmla="*/ 463138 h 700645"/>
                <a:gd name="connsiteX0" fmla="*/ 59377 w 1389414"/>
                <a:gd name="connsiteY0" fmla="*/ 463138 h 700645"/>
                <a:gd name="connsiteX1" fmla="*/ 344384 w 1389414"/>
                <a:gd name="connsiteY1" fmla="*/ 0 h 700645"/>
                <a:gd name="connsiteX2" fmla="*/ 1389414 w 1389414"/>
                <a:gd name="connsiteY2" fmla="*/ 439388 h 700645"/>
                <a:gd name="connsiteX3" fmla="*/ 0 w 1389414"/>
                <a:gd name="connsiteY3" fmla="*/ 700645 h 700645"/>
                <a:gd name="connsiteX4" fmla="*/ 59377 w 1389414"/>
                <a:gd name="connsiteY4" fmla="*/ 463138 h 700645"/>
                <a:gd name="connsiteX0" fmla="*/ 59377 w 1389414"/>
                <a:gd name="connsiteY0" fmla="*/ 415637 h 653144"/>
                <a:gd name="connsiteX1" fmla="*/ 605641 w 1389414"/>
                <a:gd name="connsiteY1" fmla="*/ 0 h 653144"/>
                <a:gd name="connsiteX2" fmla="*/ 1389414 w 1389414"/>
                <a:gd name="connsiteY2" fmla="*/ 391887 h 653144"/>
                <a:gd name="connsiteX3" fmla="*/ 0 w 1389414"/>
                <a:gd name="connsiteY3" fmla="*/ 653144 h 653144"/>
                <a:gd name="connsiteX4" fmla="*/ 59377 w 1389414"/>
                <a:gd name="connsiteY4" fmla="*/ 415637 h 653144"/>
                <a:gd name="connsiteX0" fmla="*/ 59377 w 1389414"/>
                <a:gd name="connsiteY0" fmla="*/ 415637 h 653144"/>
                <a:gd name="connsiteX1" fmla="*/ 605641 w 1389414"/>
                <a:gd name="connsiteY1" fmla="*/ 0 h 653144"/>
                <a:gd name="connsiteX2" fmla="*/ 1389414 w 1389414"/>
                <a:gd name="connsiteY2" fmla="*/ 391887 h 653144"/>
                <a:gd name="connsiteX3" fmla="*/ 0 w 1389414"/>
                <a:gd name="connsiteY3" fmla="*/ 653144 h 653144"/>
                <a:gd name="connsiteX4" fmla="*/ 59377 w 1389414"/>
                <a:gd name="connsiteY4" fmla="*/ 415637 h 653144"/>
                <a:gd name="connsiteX0" fmla="*/ 59377 w 1389414"/>
                <a:gd name="connsiteY0" fmla="*/ 591907 h 829414"/>
                <a:gd name="connsiteX1" fmla="*/ 429371 w 1389414"/>
                <a:gd name="connsiteY1" fmla="*/ 0 h 829414"/>
                <a:gd name="connsiteX2" fmla="*/ 1389414 w 1389414"/>
                <a:gd name="connsiteY2" fmla="*/ 568157 h 829414"/>
                <a:gd name="connsiteX3" fmla="*/ 0 w 1389414"/>
                <a:gd name="connsiteY3" fmla="*/ 829414 h 829414"/>
                <a:gd name="connsiteX4" fmla="*/ 59377 w 1389414"/>
                <a:gd name="connsiteY4" fmla="*/ 591907 h 829414"/>
                <a:gd name="connsiteX0" fmla="*/ 59377 w 1786022"/>
                <a:gd name="connsiteY0" fmla="*/ 591907 h 829414"/>
                <a:gd name="connsiteX1" fmla="*/ 429371 w 1786022"/>
                <a:gd name="connsiteY1" fmla="*/ 0 h 829414"/>
                <a:gd name="connsiteX2" fmla="*/ 1786022 w 1786022"/>
                <a:gd name="connsiteY2" fmla="*/ 369854 h 829414"/>
                <a:gd name="connsiteX3" fmla="*/ 0 w 1786022"/>
                <a:gd name="connsiteY3" fmla="*/ 829414 h 829414"/>
                <a:gd name="connsiteX4" fmla="*/ 59377 w 1786022"/>
                <a:gd name="connsiteY4" fmla="*/ 591907 h 829414"/>
                <a:gd name="connsiteX0" fmla="*/ 59377 w 1786022"/>
                <a:gd name="connsiteY0" fmla="*/ 591907 h 829414"/>
                <a:gd name="connsiteX1" fmla="*/ 429371 w 1786022"/>
                <a:gd name="connsiteY1" fmla="*/ 0 h 829414"/>
                <a:gd name="connsiteX2" fmla="*/ 1786022 w 1786022"/>
                <a:gd name="connsiteY2" fmla="*/ 369854 h 829414"/>
                <a:gd name="connsiteX3" fmla="*/ 0 w 1786022"/>
                <a:gd name="connsiteY3" fmla="*/ 829414 h 829414"/>
                <a:gd name="connsiteX4" fmla="*/ 59377 w 1786022"/>
                <a:gd name="connsiteY4" fmla="*/ 591907 h 829414"/>
                <a:gd name="connsiteX0" fmla="*/ 59377 w 1786022"/>
                <a:gd name="connsiteY0" fmla="*/ 591907 h 829414"/>
                <a:gd name="connsiteX1" fmla="*/ 429371 w 1786022"/>
                <a:gd name="connsiteY1" fmla="*/ 0 h 829414"/>
                <a:gd name="connsiteX2" fmla="*/ 1786022 w 1786022"/>
                <a:gd name="connsiteY2" fmla="*/ 369854 h 829414"/>
                <a:gd name="connsiteX3" fmla="*/ 0 w 1786022"/>
                <a:gd name="connsiteY3" fmla="*/ 829414 h 829414"/>
                <a:gd name="connsiteX4" fmla="*/ 59377 w 1786022"/>
                <a:gd name="connsiteY4" fmla="*/ 591907 h 829414"/>
                <a:gd name="connsiteX0" fmla="*/ 59377 w 1786022"/>
                <a:gd name="connsiteY0" fmla="*/ 591907 h 829414"/>
                <a:gd name="connsiteX1" fmla="*/ 429371 w 1786022"/>
                <a:gd name="connsiteY1" fmla="*/ 0 h 829414"/>
                <a:gd name="connsiteX2" fmla="*/ 1786022 w 1786022"/>
                <a:gd name="connsiteY2" fmla="*/ 369854 h 829414"/>
                <a:gd name="connsiteX3" fmla="*/ 0 w 1786022"/>
                <a:gd name="connsiteY3" fmla="*/ 829414 h 829414"/>
                <a:gd name="connsiteX4" fmla="*/ 59377 w 1786022"/>
                <a:gd name="connsiteY4" fmla="*/ 591907 h 829414"/>
                <a:gd name="connsiteX0" fmla="*/ 59377 w 1786022"/>
                <a:gd name="connsiteY0" fmla="*/ 591907 h 829414"/>
                <a:gd name="connsiteX1" fmla="*/ 429371 w 1786022"/>
                <a:gd name="connsiteY1" fmla="*/ 0 h 829414"/>
                <a:gd name="connsiteX2" fmla="*/ 1786022 w 1786022"/>
                <a:gd name="connsiteY2" fmla="*/ 369854 h 829414"/>
                <a:gd name="connsiteX3" fmla="*/ 0 w 1786022"/>
                <a:gd name="connsiteY3" fmla="*/ 829414 h 829414"/>
                <a:gd name="connsiteX4" fmla="*/ 59377 w 1786022"/>
                <a:gd name="connsiteY4" fmla="*/ 591907 h 829414"/>
                <a:gd name="connsiteX0" fmla="*/ 81411 w 1786022"/>
                <a:gd name="connsiteY0" fmla="*/ 393603 h 829414"/>
                <a:gd name="connsiteX1" fmla="*/ 429371 w 1786022"/>
                <a:gd name="connsiteY1" fmla="*/ 0 h 829414"/>
                <a:gd name="connsiteX2" fmla="*/ 1786022 w 1786022"/>
                <a:gd name="connsiteY2" fmla="*/ 369854 h 829414"/>
                <a:gd name="connsiteX3" fmla="*/ 0 w 1786022"/>
                <a:gd name="connsiteY3" fmla="*/ 829414 h 829414"/>
                <a:gd name="connsiteX4" fmla="*/ 81411 w 1786022"/>
                <a:gd name="connsiteY4" fmla="*/ 393603 h 829414"/>
                <a:gd name="connsiteX0" fmla="*/ 81411 w 1786022"/>
                <a:gd name="connsiteY0" fmla="*/ 393603 h 829414"/>
                <a:gd name="connsiteX1" fmla="*/ 429371 w 1786022"/>
                <a:gd name="connsiteY1" fmla="*/ 0 h 829414"/>
                <a:gd name="connsiteX2" fmla="*/ 1786022 w 1786022"/>
                <a:gd name="connsiteY2" fmla="*/ 369854 h 829414"/>
                <a:gd name="connsiteX3" fmla="*/ 0 w 1786022"/>
                <a:gd name="connsiteY3" fmla="*/ 829414 h 829414"/>
                <a:gd name="connsiteX4" fmla="*/ 81411 w 1786022"/>
                <a:gd name="connsiteY4" fmla="*/ 393603 h 829414"/>
                <a:gd name="connsiteX0" fmla="*/ 81411 w 1786022"/>
                <a:gd name="connsiteY0" fmla="*/ 393603 h 829414"/>
                <a:gd name="connsiteX1" fmla="*/ 429371 w 1786022"/>
                <a:gd name="connsiteY1" fmla="*/ 0 h 829414"/>
                <a:gd name="connsiteX2" fmla="*/ 1786022 w 1786022"/>
                <a:gd name="connsiteY2" fmla="*/ 325786 h 829414"/>
                <a:gd name="connsiteX3" fmla="*/ 0 w 1786022"/>
                <a:gd name="connsiteY3" fmla="*/ 829414 h 829414"/>
                <a:gd name="connsiteX4" fmla="*/ 81411 w 1786022"/>
                <a:gd name="connsiteY4" fmla="*/ 393603 h 829414"/>
                <a:gd name="connsiteX0" fmla="*/ 81411 w 1665100"/>
                <a:gd name="connsiteY0" fmla="*/ 393603 h 829414"/>
                <a:gd name="connsiteX1" fmla="*/ 429371 w 1665100"/>
                <a:gd name="connsiteY1" fmla="*/ 0 h 829414"/>
                <a:gd name="connsiteX2" fmla="*/ 1665100 w 1665100"/>
                <a:gd name="connsiteY2" fmla="*/ 303752 h 829414"/>
                <a:gd name="connsiteX3" fmla="*/ 0 w 1665100"/>
                <a:gd name="connsiteY3" fmla="*/ 829414 h 829414"/>
                <a:gd name="connsiteX4" fmla="*/ 81411 w 1665100"/>
                <a:gd name="connsiteY4" fmla="*/ 393603 h 829414"/>
                <a:gd name="connsiteX0" fmla="*/ 81411 w 1665100"/>
                <a:gd name="connsiteY0" fmla="*/ 228350 h 664161"/>
                <a:gd name="connsiteX1" fmla="*/ 419294 w 1665100"/>
                <a:gd name="connsiteY1" fmla="*/ 0 h 664161"/>
                <a:gd name="connsiteX2" fmla="*/ 1665100 w 1665100"/>
                <a:gd name="connsiteY2" fmla="*/ 138499 h 664161"/>
                <a:gd name="connsiteX3" fmla="*/ 0 w 1665100"/>
                <a:gd name="connsiteY3" fmla="*/ 664161 h 664161"/>
                <a:gd name="connsiteX4" fmla="*/ 81411 w 1665100"/>
                <a:gd name="connsiteY4" fmla="*/ 228350 h 664161"/>
                <a:gd name="connsiteX0" fmla="*/ 81411 w 1503869"/>
                <a:gd name="connsiteY0" fmla="*/ 228350 h 664161"/>
                <a:gd name="connsiteX1" fmla="*/ 419294 w 1503869"/>
                <a:gd name="connsiteY1" fmla="*/ 0 h 664161"/>
                <a:gd name="connsiteX2" fmla="*/ 1503869 w 1503869"/>
                <a:gd name="connsiteY2" fmla="*/ 105448 h 664161"/>
                <a:gd name="connsiteX3" fmla="*/ 0 w 1503869"/>
                <a:gd name="connsiteY3" fmla="*/ 664161 h 664161"/>
                <a:gd name="connsiteX4" fmla="*/ 81411 w 1503869"/>
                <a:gd name="connsiteY4" fmla="*/ 228350 h 664161"/>
                <a:gd name="connsiteX0" fmla="*/ 81411 w 1503869"/>
                <a:gd name="connsiteY0" fmla="*/ 228350 h 664161"/>
                <a:gd name="connsiteX1" fmla="*/ 419294 w 1503869"/>
                <a:gd name="connsiteY1" fmla="*/ 0 h 664161"/>
                <a:gd name="connsiteX2" fmla="*/ 1503869 w 1503869"/>
                <a:gd name="connsiteY2" fmla="*/ 105448 h 664161"/>
                <a:gd name="connsiteX3" fmla="*/ 0 w 1503869"/>
                <a:gd name="connsiteY3" fmla="*/ 664161 h 664161"/>
                <a:gd name="connsiteX4" fmla="*/ 81411 w 1503869"/>
                <a:gd name="connsiteY4" fmla="*/ 228350 h 664161"/>
                <a:gd name="connsiteX0" fmla="*/ 81411 w 1503869"/>
                <a:gd name="connsiteY0" fmla="*/ 228350 h 664161"/>
                <a:gd name="connsiteX1" fmla="*/ 419294 w 1503869"/>
                <a:gd name="connsiteY1" fmla="*/ 0 h 664161"/>
                <a:gd name="connsiteX2" fmla="*/ 1503869 w 1503869"/>
                <a:gd name="connsiteY2" fmla="*/ 105448 h 664161"/>
                <a:gd name="connsiteX3" fmla="*/ 0 w 1503869"/>
                <a:gd name="connsiteY3" fmla="*/ 664161 h 664161"/>
                <a:gd name="connsiteX4" fmla="*/ 81411 w 1503869"/>
                <a:gd name="connsiteY4" fmla="*/ 228350 h 664161"/>
                <a:gd name="connsiteX0" fmla="*/ 81411 w 1503869"/>
                <a:gd name="connsiteY0" fmla="*/ 219599 h 655410"/>
                <a:gd name="connsiteX1" fmla="*/ 351263 w 1503869"/>
                <a:gd name="connsiteY1" fmla="*/ 0 h 655410"/>
                <a:gd name="connsiteX2" fmla="*/ 1503869 w 1503869"/>
                <a:gd name="connsiteY2" fmla="*/ 96697 h 655410"/>
                <a:gd name="connsiteX3" fmla="*/ 0 w 1503869"/>
                <a:gd name="connsiteY3" fmla="*/ 655410 h 655410"/>
                <a:gd name="connsiteX4" fmla="*/ 81411 w 1503869"/>
                <a:gd name="connsiteY4" fmla="*/ 219599 h 655410"/>
                <a:gd name="connsiteX0" fmla="*/ 81411 w 1503869"/>
                <a:gd name="connsiteY0" fmla="*/ 219599 h 655410"/>
                <a:gd name="connsiteX1" fmla="*/ 351263 w 1503869"/>
                <a:gd name="connsiteY1" fmla="*/ 0 h 655410"/>
                <a:gd name="connsiteX2" fmla="*/ 1503869 w 1503869"/>
                <a:gd name="connsiteY2" fmla="*/ 96697 h 655410"/>
                <a:gd name="connsiteX3" fmla="*/ 0 w 1503869"/>
                <a:gd name="connsiteY3" fmla="*/ 655410 h 655410"/>
                <a:gd name="connsiteX4" fmla="*/ 81411 w 1503869"/>
                <a:gd name="connsiteY4" fmla="*/ 219599 h 655410"/>
                <a:gd name="connsiteX0" fmla="*/ 81411 w 1503869"/>
                <a:gd name="connsiteY0" fmla="*/ 206474 h 642285"/>
                <a:gd name="connsiteX1" fmla="*/ 339258 w 1503869"/>
                <a:gd name="connsiteY1" fmla="*/ 0 h 642285"/>
                <a:gd name="connsiteX2" fmla="*/ 1503869 w 1503869"/>
                <a:gd name="connsiteY2" fmla="*/ 83572 h 642285"/>
                <a:gd name="connsiteX3" fmla="*/ 0 w 1503869"/>
                <a:gd name="connsiteY3" fmla="*/ 642285 h 642285"/>
                <a:gd name="connsiteX4" fmla="*/ 81411 w 1503869"/>
                <a:gd name="connsiteY4" fmla="*/ 206474 h 642285"/>
                <a:gd name="connsiteX0" fmla="*/ 81411 w 1503869"/>
                <a:gd name="connsiteY0" fmla="*/ 206474 h 642285"/>
                <a:gd name="connsiteX1" fmla="*/ 339258 w 1503869"/>
                <a:gd name="connsiteY1" fmla="*/ 0 h 642285"/>
                <a:gd name="connsiteX2" fmla="*/ 1503869 w 1503869"/>
                <a:gd name="connsiteY2" fmla="*/ 83572 h 642285"/>
                <a:gd name="connsiteX3" fmla="*/ 0 w 1503869"/>
                <a:gd name="connsiteY3" fmla="*/ 642285 h 642285"/>
                <a:gd name="connsiteX4" fmla="*/ 81411 w 1503869"/>
                <a:gd name="connsiteY4" fmla="*/ 206474 h 642285"/>
                <a:gd name="connsiteX0" fmla="*/ 81411 w 1503869"/>
                <a:gd name="connsiteY0" fmla="*/ 206474 h 642285"/>
                <a:gd name="connsiteX1" fmla="*/ 339258 w 1503869"/>
                <a:gd name="connsiteY1" fmla="*/ 0 h 642285"/>
                <a:gd name="connsiteX2" fmla="*/ 1503869 w 1503869"/>
                <a:gd name="connsiteY2" fmla="*/ 83572 h 642285"/>
                <a:gd name="connsiteX3" fmla="*/ 0 w 1503869"/>
                <a:gd name="connsiteY3" fmla="*/ 642285 h 642285"/>
                <a:gd name="connsiteX4" fmla="*/ 81411 w 1503869"/>
                <a:gd name="connsiteY4" fmla="*/ 206474 h 642285"/>
                <a:gd name="connsiteX0" fmla="*/ 41393 w 1463851"/>
                <a:gd name="connsiteY0" fmla="*/ 206474 h 585409"/>
                <a:gd name="connsiteX1" fmla="*/ 299240 w 1463851"/>
                <a:gd name="connsiteY1" fmla="*/ 0 h 585409"/>
                <a:gd name="connsiteX2" fmla="*/ 1463851 w 1463851"/>
                <a:gd name="connsiteY2" fmla="*/ 83572 h 585409"/>
                <a:gd name="connsiteX3" fmla="*/ 0 w 1463851"/>
                <a:gd name="connsiteY3" fmla="*/ 585409 h 585409"/>
                <a:gd name="connsiteX4" fmla="*/ 41393 w 1463851"/>
                <a:gd name="connsiteY4" fmla="*/ 206474 h 585409"/>
                <a:gd name="connsiteX0" fmla="*/ 41393 w 1463851"/>
                <a:gd name="connsiteY0" fmla="*/ 649820 h 1028755"/>
                <a:gd name="connsiteX1" fmla="*/ 387948 w 1463851"/>
                <a:gd name="connsiteY1" fmla="*/ 0 h 1028755"/>
                <a:gd name="connsiteX2" fmla="*/ 1463851 w 1463851"/>
                <a:gd name="connsiteY2" fmla="*/ 526918 h 1028755"/>
                <a:gd name="connsiteX3" fmla="*/ 0 w 1463851"/>
                <a:gd name="connsiteY3" fmla="*/ 1028755 h 1028755"/>
                <a:gd name="connsiteX4" fmla="*/ 41393 w 1463851"/>
                <a:gd name="connsiteY4" fmla="*/ 649820 h 1028755"/>
                <a:gd name="connsiteX0" fmla="*/ 41393 w 1463851"/>
                <a:gd name="connsiteY0" fmla="*/ 649820 h 1028755"/>
                <a:gd name="connsiteX1" fmla="*/ 387948 w 1463851"/>
                <a:gd name="connsiteY1" fmla="*/ 0 h 1028755"/>
                <a:gd name="connsiteX2" fmla="*/ 1463851 w 1463851"/>
                <a:gd name="connsiteY2" fmla="*/ 526918 h 1028755"/>
                <a:gd name="connsiteX3" fmla="*/ 0 w 1463851"/>
                <a:gd name="connsiteY3" fmla="*/ 1028755 h 1028755"/>
                <a:gd name="connsiteX4" fmla="*/ 41393 w 1463851"/>
                <a:gd name="connsiteY4" fmla="*/ 649820 h 1028755"/>
                <a:gd name="connsiteX0" fmla="*/ 41393 w 2566355"/>
                <a:gd name="connsiteY0" fmla="*/ 649820 h 1028755"/>
                <a:gd name="connsiteX1" fmla="*/ 387948 w 2566355"/>
                <a:gd name="connsiteY1" fmla="*/ 0 h 1028755"/>
                <a:gd name="connsiteX2" fmla="*/ 2566355 w 2566355"/>
                <a:gd name="connsiteY2" fmla="*/ 776300 h 1028755"/>
                <a:gd name="connsiteX3" fmla="*/ 0 w 2566355"/>
                <a:gd name="connsiteY3" fmla="*/ 1028755 h 1028755"/>
                <a:gd name="connsiteX4" fmla="*/ 41393 w 2566355"/>
                <a:gd name="connsiteY4" fmla="*/ 649820 h 1028755"/>
                <a:gd name="connsiteX0" fmla="*/ 0 w 2524962"/>
                <a:gd name="connsiteY0" fmla="*/ 649820 h 1014901"/>
                <a:gd name="connsiteX1" fmla="*/ 346555 w 2524962"/>
                <a:gd name="connsiteY1" fmla="*/ 0 h 1014901"/>
                <a:gd name="connsiteX2" fmla="*/ 2524962 w 2524962"/>
                <a:gd name="connsiteY2" fmla="*/ 776300 h 1014901"/>
                <a:gd name="connsiteX3" fmla="*/ 9297 w 2524962"/>
                <a:gd name="connsiteY3" fmla="*/ 1014901 h 1014901"/>
                <a:gd name="connsiteX4" fmla="*/ 0 w 2524962"/>
                <a:gd name="connsiteY4" fmla="*/ 649820 h 1014901"/>
                <a:gd name="connsiteX0" fmla="*/ 16048 w 2541010"/>
                <a:gd name="connsiteY0" fmla="*/ 649820 h 1278137"/>
                <a:gd name="connsiteX1" fmla="*/ 362603 w 2541010"/>
                <a:gd name="connsiteY1" fmla="*/ 0 h 1278137"/>
                <a:gd name="connsiteX2" fmla="*/ 2541010 w 2541010"/>
                <a:gd name="connsiteY2" fmla="*/ 776300 h 1278137"/>
                <a:gd name="connsiteX3" fmla="*/ 0 w 2541010"/>
                <a:gd name="connsiteY3" fmla="*/ 1278137 h 1278137"/>
                <a:gd name="connsiteX4" fmla="*/ 16048 w 2541010"/>
                <a:gd name="connsiteY4" fmla="*/ 649820 h 1278137"/>
                <a:gd name="connsiteX0" fmla="*/ 3375 w 2541010"/>
                <a:gd name="connsiteY0" fmla="*/ 899202 h 1278137"/>
                <a:gd name="connsiteX1" fmla="*/ 362603 w 2541010"/>
                <a:gd name="connsiteY1" fmla="*/ 0 h 1278137"/>
                <a:gd name="connsiteX2" fmla="*/ 2541010 w 2541010"/>
                <a:gd name="connsiteY2" fmla="*/ 776300 h 1278137"/>
                <a:gd name="connsiteX3" fmla="*/ 0 w 2541010"/>
                <a:gd name="connsiteY3" fmla="*/ 1278137 h 1278137"/>
                <a:gd name="connsiteX4" fmla="*/ 3375 w 2541010"/>
                <a:gd name="connsiteY4" fmla="*/ 899202 h 1278137"/>
                <a:gd name="connsiteX0" fmla="*/ 3375 w 2541010"/>
                <a:gd name="connsiteY0" fmla="*/ 899202 h 1278137"/>
                <a:gd name="connsiteX1" fmla="*/ 362603 w 2541010"/>
                <a:gd name="connsiteY1" fmla="*/ 0 h 1278137"/>
                <a:gd name="connsiteX2" fmla="*/ 2541010 w 2541010"/>
                <a:gd name="connsiteY2" fmla="*/ 776300 h 1278137"/>
                <a:gd name="connsiteX3" fmla="*/ 0 w 2541010"/>
                <a:gd name="connsiteY3" fmla="*/ 1278137 h 1278137"/>
                <a:gd name="connsiteX4" fmla="*/ 3375 w 2541010"/>
                <a:gd name="connsiteY4" fmla="*/ 899202 h 1278137"/>
                <a:gd name="connsiteX0" fmla="*/ 3375 w 2541010"/>
                <a:gd name="connsiteY0" fmla="*/ 926911 h 1305846"/>
                <a:gd name="connsiteX1" fmla="*/ 337258 w 2541010"/>
                <a:gd name="connsiteY1" fmla="*/ 0 h 1305846"/>
                <a:gd name="connsiteX2" fmla="*/ 2541010 w 2541010"/>
                <a:gd name="connsiteY2" fmla="*/ 804009 h 1305846"/>
                <a:gd name="connsiteX3" fmla="*/ 0 w 2541010"/>
                <a:gd name="connsiteY3" fmla="*/ 1305846 h 1305846"/>
                <a:gd name="connsiteX4" fmla="*/ 3375 w 2541010"/>
                <a:gd name="connsiteY4" fmla="*/ 926911 h 1305846"/>
                <a:gd name="connsiteX0" fmla="*/ 3375 w 2541010"/>
                <a:gd name="connsiteY0" fmla="*/ 926911 h 1305846"/>
                <a:gd name="connsiteX1" fmla="*/ 337258 w 2541010"/>
                <a:gd name="connsiteY1" fmla="*/ 0 h 1305846"/>
                <a:gd name="connsiteX2" fmla="*/ 2541010 w 2541010"/>
                <a:gd name="connsiteY2" fmla="*/ 804009 h 1305846"/>
                <a:gd name="connsiteX3" fmla="*/ 0 w 2541010"/>
                <a:gd name="connsiteY3" fmla="*/ 1305846 h 1305846"/>
                <a:gd name="connsiteX4" fmla="*/ 3375 w 2541010"/>
                <a:gd name="connsiteY4" fmla="*/ 926911 h 1305846"/>
                <a:gd name="connsiteX0" fmla="*/ 3 w 2852797"/>
                <a:gd name="connsiteY0" fmla="*/ 979920 h 1305846"/>
                <a:gd name="connsiteX1" fmla="*/ 649045 w 2852797"/>
                <a:gd name="connsiteY1" fmla="*/ 0 h 1305846"/>
                <a:gd name="connsiteX2" fmla="*/ 2852797 w 2852797"/>
                <a:gd name="connsiteY2" fmla="*/ 804009 h 1305846"/>
                <a:gd name="connsiteX3" fmla="*/ 311787 w 2852797"/>
                <a:gd name="connsiteY3" fmla="*/ 1305846 h 1305846"/>
                <a:gd name="connsiteX4" fmla="*/ 3 w 2852797"/>
                <a:gd name="connsiteY4" fmla="*/ 979920 h 1305846"/>
                <a:gd name="connsiteX0" fmla="*/ 3 w 2852797"/>
                <a:gd name="connsiteY0" fmla="*/ 1284720 h 1610646"/>
                <a:gd name="connsiteX1" fmla="*/ 1315727 w 2852797"/>
                <a:gd name="connsiteY1" fmla="*/ 0 h 1610646"/>
                <a:gd name="connsiteX2" fmla="*/ 2852797 w 2852797"/>
                <a:gd name="connsiteY2" fmla="*/ 1108809 h 1610646"/>
                <a:gd name="connsiteX3" fmla="*/ 311787 w 2852797"/>
                <a:gd name="connsiteY3" fmla="*/ 1610646 h 1610646"/>
                <a:gd name="connsiteX4" fmla="*/ 3 w 2852797"/>
                <a:gd name="connsiteY4" fmla="*/ 1284720 h 1610646"/>
                <a:gd name="connsiteX0" fmla="*/ 3 w 3070984"/>
                <a:gd name="connsiteY0" fmla="*/ 1284720 h 1610646"/>
                <a:gd name="connsiteX1" fmla="*/ 1315727 w 3070984"/>
                <a:gd name="connsiteY1" fmla="*/ 0 h 1610646"/>
                <a:gd name="connsiteX2" fmla="*/ 3070984 w 3070984"/>
                <a:gd name="connsiteY2" fmla="*/ 1042548 h 1610646"/>
                <a:gd name="connsiteX3" fmla="*/ 311787 w 3070984"/>
                <a:gd name="connsiteY3" fmla="*/ 1610646 h 1610646"/>
                <a:gd name="connsiteX4" fmla="*/ 3 w 3070984"/>
                <a:gd name="connsiteY4" fmla="*/ 1284720 h 1610646"/>
                <a:gd name="connsiteX0" fmla="*/ 3 w 3070984"/>
                <a:gd name="connsiteY0" fmla="*/ 1165451 h 1491377"/>
                <a:gd name="connsiteX1" fmla="*/ 1279362 w 3070984"/>
                <a:gd name="connsiteY1" fmla="*/ 0 h 1491377"/>
                <a:gd name="connsiteX2" fmla="*/ 3070984 w 3070984"/>
                <a:gd name="connsiteY2" fmla="*/ 923279 h 1491377"/>
                <a:gd name="connsiteX3" fmla="*/ 311787 w 3070984"/>
                <a:gd name="connsiteY3" fmla="*/ 1491377 h 1491377"/>
                <a:gd name="connsiteX4" fmla="*/ 3 w 3070984"/>
                <a:gd name="connsiteY4" fmla="*/ 1165451 h 14913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70984" h="1491377">
                  <a:moveTo>
                    <a:pt x="3" y="1165451"/>
                  </a:moveTo>
                  <a:cubicBezTo>
                    <a:pt x="145598" y="1121700"/>
                    <a:pt x="1219590" y="114212"/>
                    <a:pt x="1279362" y="0"/>
                  </a:cubicBezTo>
                  <a:cubicBezTo>
                    <a:pt x="1163476" y="1035639"/>
                    <a:pt x="985249" y="923350"/>
                    <a:pt x="3070984" y="923279"/>
                  </a:cubicBezTo>
                  <a:cubicBezTo>
                    <a:pt x="2279368" y="1124493"/>
                    <a:pt x="913470" y="1245953"/>
                    <a:pt x="311787" y="1491377"/>
                  </a:cubicBezTo>
                  <a:cubicBezTo>
                    <a:pt x="312912" y="1365065"/>
                    <a:pt x="-1122" y="1291763"/>
                    <a:pt x="3" y="1165451"/>
                  </a:cubicBezTo>
                  <a:close/>
                </a:path>
              </a:pathLst>
            </a:custGeom>
            <a:gradFill>
              <a:gsLst>
                <a:gs pos="0">
                  <a:schemeClr val="bg1">
                    <a:alpha val="68000"/>
                  </a:schemeClr>
                </a:gs>
                <a:gs pos="99000">
                  <a:schemeClr val="bg1">
                    <a:lumMod val="7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 name="Rectangle 91">
              <a:extLst>
                <a:ext uri="{FF2B5EF4-FFF2-40B4-BE49-F238E27FC236}">
                  <a16:creationId xmlns:a16="http://schemas.microsoft.com/office/drawing/2014/main" id="{28E7519B-EA19-2A46-9C38-1BDDEE668E91}"/>
                </a:ext>
              </a:extLst>
            </p:cNvPr>
            <p:cNvSpPr/>
            <p:nvPr/>
          </p:nvSpPr>
          <p:spPr>
            <a:xfrm>
              <a:off x="8613913" y="106017"/>
              <a:ext cx="2743200" cy="1020417"/>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 name="TextBox 92">
              <a:extLst>
                <a:ext uri="{FF2B5EF4-FFF2-40B4-BE49-F238E27FC236}">
                  <a16:creationId xmlns:a16="http://schemas.microsoft.com/office/drawing/2014/main" id="{87C44C06-ADBC-1A45-BC93-524B58513C91}"/>
                </a:ext>
              </a:extLst>
            </p:cNvPr>
            <p:cNvSpPr txBox="1"/>
            <p:nvPr/>
          </p:nvSpPr>
          <p:spPr>
            <a:xfrm>
              <a:off x="8610903" y="117460"/>
              <a:ext cx="2931740" cy="104644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Target IP address: </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137.196.7.14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Target MAC address: </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alibri" panose="020F0502020204030204"/>
                  <a:ea typeface="+mn-ea"/>
                  <a:cs typeface="+mn-cs"/>
                </a:rPr>
                <a:t>                    58-23-D7-FA-20-B0</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charset="0"/>
                  <a:ea typeface="+mn-ea"/>
                  <a:cs typeface="+mn-cs"/>
                </a:rPr>
                <a:t>…</a:t>
              </a:r>
            </a:p>
          </p:txBody>
        </p:sp>
      </p:grpSp>
      <p:grpSp>
        <p:nvGrpSpPr>
          <p:cNvPr id="4" name="Group 3">
            <a:extLst>
              <a:ext uri="{FF2B5EF4-FFF2-40B4-BE49-F238E27FC236}">
                <a16:creationId xmlns:a16="http://schemas.microsoft.com/office/drawing/2014/main" id="{5DE12D9A-FE4D-0A48-A641-DB2148309CA9}"/>
              </a:ext>
            </a:extLst>
          </p:cNvPr>
          <p:cNvGrpSpPr/>
          <p:nvPr/>
        </p:nvGrpSpPr>
        <p:grpSpPr>
          <a:xfrm>
            <a:off x="5367131" y="3970949"/>
            <a:ext cx="2849218" cy="741718"/>
            <a:chOff x="5367131" y="3866019"/>
            <a:chExt cx="2849218" cy="741718"/>
          </a:xfrm>
        </p:grpSpPr>
        <p:sp>
          <p:nvSpPr>
            <p:cNvPr id="35" name="Right Arrow 34">
              <a:extLst>
                <a:ext uri="{FF2B5EF4-FFF2-40B4-BE49-F238E27FC236}">
                  <a16:creationId xmlns:a16="http://schemas.microsoft.com/office/drawing/2014/main" id="{8E8C1703-14D3-ED45-A5E7-3C816D2C6A36}"/>
                </a:ext>
              </a:extLst>
            </p:cNvPr>
            <p:cNvSpPr/>
            <p:nvPr/>
          </p:nvSpPr>
          <p:spPr>
            <a:xfrm rot="10800000">
              <a:off x="5367131" y="4187686"/>
              <a:ext cx="2849218" cy="159027"/>
            </a:xfrm>
            <a:prstGeom prst="rightArrow">
              <a:avLst/>
            </a:prstGeom>
            <a:gradFill>
              <a:gsLst>
                <a:gs pos="49500">
                  <a:schemeClr val="accent1">
                    <a:lumMod val="40000"/>
                    <a:lumOff val="60000"/>
                  </a:schemeClr>
                </a:gs>
                <a:gs pos="0">
                  <a:schemeClr val="bg1">
                    <a:alpha val="68000"/>
                  </a:schemeClr>
                </a:gs>
                <a:gs pos="98000">
                  <a:srgbClr val="0000A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95" name="Group 201">
              <a:extLst>
                <a:ext uri="{FF2B5EF4-FFF2-40B4-BE49-F238E27FC236}">
                  <a16:creationId xmlns:a16="http://schemas.microsoft.com/office/drawing/2014/main" id="{84F90531-593C-9146-AEE5-BEFEDB4FC6AF}"/>
                </a:ext>
              </a:extLst>
            </p:cNvPr>
            <p:cNvGrpSpPr>
              <a:grpSpLocks/>
            </p:cNvGrpSpPr>
            <p:nvPr/>
          </p:nvGrpSpPr>
          <p:grpSpPr bwMode="auto">
            <a:xfrm>
              <a:off x="6417064" y="3866019"/>
              <a:ext cx="587606" cy="741718"/>
              <a:chOff x="375561" y="297711"/>
              <a:chExt cx="1252683" cy="2138362"/>
            </a:xfrm>
          </p:grpSpPr>
          <p:sp>
            <p:nvSpPr>
              <p:cNvPr id="96" name="Freeform 95">
                <a:extLst>
                  <a:ext uri="{FF2B5EF4-FFF2-40B4-BE49-F238E27FC236}">
                    <a16:creationId xmlns:a16="http://schemas.microsoft.com/office/drawing/2014/main" id="{BB8D2B43-252A-154B-B33F-48E245DE4C33}"/>
                  </a:ext>
                </a:extLst>
              </p:cNvPr>
              <p:cNvSpPr/>
              <p:nvPr/>
            </p:nvSpPr>
            <p:spPr>
              <a:xfrm>
                <a:off x="375561" y="297711"/>
                <a:ext cx="971072" cy="2138362"/>
              </a:xfrm>
              <a:custGeom>
                <a:avLst/>
                <a:gdLst>
                  <a:gd name="connsiteX0" fmla="*/ 0 w 966787"/>
                  <a:gd name="connsiteY0" fmla="*/ 0 h 2138362"/>
                  <a:gd name="connsiteX1" fmla="*/ 0 w 966787"/>
                  <a:gd name="connsiteY1" fmla="*/ 1190625 h 2138362"/>
                  <a:gd name="connsiteX2" fmla="*/ 966787 w 966787"/>
                  <a:gd name="connsiteY2" fmla="*/ 2138362 h 2138362"/>
                  <a:gd name="connsiteX3" fmla="*/ 962025 w 966787"/>
                  <a:gd name="connsiteY3" fmla="*/ 742950 h 2138362"/>
                  <a:gd name="connsiteX4" fmla="*/ 0 w 966787"/>
                  <a:gd name="connsiteY4" fmla="*/ 0 h 2138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6787" h="2138362">
                    <a:moveTo>
                      <a:pt x="0" y="0"/>
                    </a:moveTo>
                    <a:lnTo>
                      <a:pt x="0" y="1190625"/>
                    </a:lnTo>
                    <a:lnTo>
                      <a:pt x="966787" y="2138362"/>
                    </a:lnTo>
                    <a:cubicBezTo>
                      <a:pt x="965200" y="1673225"/>
                      <a:pt x="963612" y="1208087"/>
                      <a:pt x="962025" y="742950"/>
                    </a:cubicBezTo>
                    <a:lnTo>
                      <a:pt x="0" y="0"/>
                    </a:lnTo>
                    <a:close/>
                  </a:path>
                </a:pathLst>
              </a:cu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 name="Freeform 96">
                <a:extLst>
                  <a:ext uri="{FF2B5EF4-FFF2-40B4-BE49-F238E27FC236}">
                    <a16:creationId xmlns:a16="http://schemas.microsoft.com/office/drawing/2014/main" id="{BCDE178B-CBB7-904E-8D77-3C5E1D8D1367}"/>
                  </a:ext>
                </a:extLst>
              </p:cNvPr>
              <p:cNvSpPr/>
              <p:nvPr/>
            </p:nvSpPr>
            <p:spPr>
              <a:xfrm>
                <a:off x="375561" y="309724"/>
                <a:ext cx="1247826" cy="768849"/>
              </a:xfrm>
              <a:custGeom>
                <a:avLst/>
                <a:gdLst>
                  <a:gd name="connsiteX0" fmla="*/ 0 w 966787"/>
                  <a:gd name="connsiteY0" fmla="*/ 0 h 2138362"/>
                  <a:gd name="connsiteX1" fmla="*/ 0 w 966787"/>
                  <a:gd name="connsiteY1" fmla="*/ 1190625 h 2138362"/>
                  <a:gd name="connsiteX2" fmla="*/ 966787 w 966787"/>
                  <a:gd name="connsiteY2" fmla="*/ 2138362 h 2138362"/>
                  <a:gd name="connsiteX3" fmla="*/ 962025 w 966787"/>
                  <a:gd name="connsiteY3" fmla="*/ 742950 h 2138362"/>
                  <a:gd name="connsiteX4" fmla="*/ 0 w 966787"/>
                  <a:gd name="connsiteY4" fmla="*/ 0 h 2138362"/>
                  <a:gd name="connsiteX0" fmla="*/ 928688 w 1895475"/>
                  <a:gd name="connsiteY0" fmla="*/ 0 h 2138362"/>
                  <a:gd name="connsiteX1" fmla="*/ 0 w 1895475"/>
                  <a:gd name="connsiteY1" fmla="*/ 461963 h 2138362"/>
                  <a:gd name="connsiteX2" fmla="*/ 1895475 w 1895475"/>
                  <a:gd name="connsiteY2" fmla="*/ 2138362 h 2138362"/>
                  <a:gd name="connsiteX3" fmla="*/ 1890713 w 1895475"/>
                  <a:gd name="connsiteY3" fmla="*/ 742950 h 2138362"/>
                  <a:gd name="connsiteX4" fmla="*/ 928688 w 1895475"/>
                  <a:gd name="connsiteY4" fmla="*/ 0 h 2138362"/>
                  <a:gd name="connsiteX0" fmla="*/ 247650 w 1895475"/>
                  <a:gd name="connsiteY0" fmla="*/ 0 h 1738312"/>
                  <a:gd name="connsiteX1" fmla="*/ 0 w 1895475"/>
                  <a:gd name="connsiteY1" fmla="*/ 61913 h 1738312"/>
                  <a:gd name="connsiteX2" fmla="*/ 1895475 w 1895475"/>
                  <a:gd name="connsiteY2" fmla="*/ 1738312 h 1738312"/>
                  <a:gd name="connsiteX3" fmla="*/ 1890713 w 1895475"/>
                  <a:gd name="connsiteY3" fmla="*/ 342900 h 1738312"/>
                  <a:gd name="connsiteX4" fmla="*/ 247650 w 1895475"/>
                  <a:gd name="connsiteY4" fmla="*/ 0 h 1738312"/>
                  <a:gd name="connsiteX0" fmla="*/ 247650 w 1895475"/>
                  <a:gd name="connsiteY0" fmla="*/ 0 h 1738312"/>
                  <a:gd name="connsiteX1" fmla="*/ 0 w 1895475"/>
                  <a:gd name="connsiteY1" fmla="*/ 61913 h 1738312"/>
                  <a:gd name="connsiteX2" fmla="*/ 1895475 w 1895475"/>
                  <a:gd name="connsiteY2" fmla="*/ 1738312 h 1738312"/>
                  <a:gd name="connsiteX3" fmla="*/ 1143000 w 1895475"/>
                  <a:gd name="connsiteY3" fmla="*/ 776288 h 1738312"/>
                  <a:gd name="connsiteX4" fmla="*/ 247650 w 1895475"/>
                  <a:gd name="connsiteY4" fmla="*/ 0 h 1738312"/>
                  <a:gd name="connsiteX0" fmla="*/ 247650 w 1895475"/>
                  <a:gd name="connsiteY0" fmla="*/ 0 h 1738312"/>
                  <a:gd name="connsiteX1" fmla="*/ 0 w 1895475"/>
                  <a:gd name="connsiteY1" fmla="*/ 61913 h 1738312"/>
                  <a:gd name="connsiteX2" fmla="*/ 1895475 w 1895475"/>
                  <a:gd name="connsiteY2" fmla="*/ 1738312 h 1738312"/>
                  <a:gd name="connsiteX3" fmla="*/ 1143000 w 1895475"/>
                  <a:gd name="connsiteY3" fmla="*/ 776288 h 1738312"/>
                  <a:gd name="connsiteX4" fmla="*/ 247650 w 1895475"/>
                  <a:gd name="connsiteY4" fmla="*/ 0 h 1738312"/>
                  <a:gd name="connsiteX0" fmla="*/ 247650 w 1895475"/>
                  <a:gd name="connsiteY0" fmla="*/ 0 h 1738312"/>
                  <a:gd name="connsiteX1" fmla="*/ 0 w 1895475"/>
                  <a:gd name="connsiteY1" fmla="*/ 61913 h 1738312"/>
                  <a:gd name="connsiteX2" fmla="*/ 1895475 w 1895475"/>
                  <a:gd name="connsiteY2" fmla="*/ 1738312 h 1738312"/>
                  <a:gd name="connsiteX3" fmla="*/ 1238250 w 1895475"/>
                  <a:gd name="connsiteY3" fmla="*/ 814388 h 1738312"/>
                  <a:gd name="connsiteX4" fmla="*/ 247650 w 1895475"/>
                  <a:gd name="connsiteY4" fmla="*/ 0 h 1738312"/>
                  <a:gd name="connsiteX0" fmla="*/ 247650 w 1895475"/>
                  <a:gd name="connsiteY0" fmla="*/ 0 h 1738312"/>
                  <a:gd name="connsiteX1" fmla="*/ 0 w 1895475"/>
                  <a:gd name="connsiteY1" fmla="*/ 61913 h 1738312"/>
                  <a:gd name="connsiteX2" fmla="*/ 1895475 w 1895475"/>
                  <a:gd name="connsiteY2" fmla="*/ 1738312 h 1738312"/>
                  <a:gd name="connsiteX3" fmla="*/ 1238250 w 1895475"/>
                  <a:gd name="connsiteY3" fmla="*/ 814388 h 1738312"/>
                  <a:gd name="connsiteX4" fmla="*/ 247650 w 1895475"/>
                  <a:gd name="connsiteY4" fmla="*/ 0 h 1738312"/>
                  <a:gd name="connsiteX0" fmla="*/ 247650 w 1238250"/>
                  <a:gd name="connsiteY0" fmla="*/ 0 h 862012"/>
                  <a:gd name="connsiteX1" fmla="*/ 0 w 1238250"/>
                  <a:gd name="connsiteY1" fmla="*/ 61913 h 862012"/>
                  <a:gd name="connsiteX2" fmla="*/ 947738 w 1238250"/>
                  <a:gd name="connsiteY2" fmla="*/ 862012 h 862012"/>
                  <a:gd name="connsiteX3" fmla="*/ 1238250 w 1238250"/>
                  <a:gd name="connsiteY3" fmla="*/ 814388 h 862012"/>
                  <a:gd name="connsiteX4" fmla="*/ 247650 w 1238250"/>
                  <a:gd name="connsiteY4" fmla="*/ 0 h 862012"/>
                  <a:gd name="connsiteX0" fmla="*/ 247650 w 1238250"/>
                  <a:gd name="connsiteY0" fmla="*/ 0 h 823912"/>
                  <a:gd name="connsiteX1" fmla="*/ 0 w 1238250"/>
                  <a:gd name="connsiteY1" fmla="*/ 61913 h 823912"/>
                  <a:gd name="connsiteX2" fmla="*/ 952500 w 1238250"/>
                  <a:gd name="connsiteY2" fmla="*/ 823912 h 823912"/>
                  <a:gd name="connsiteX3" fmla="*/ 1238250 w 1238250"/>
                  <a:gd name="connsiteY3" fmla="*/ 814388 h 823912"/>
                  <a:gd name="connsiteX4" fmla="*/ 247650 w 1238250"/>
                  <a:gd name="connsiteY4" fmla="*/ 0 h 823912"/>
                  <a:gd name="connsiteX0" fmla="*/ 247650 w 1238250"/>
                  <a:gd name="connsiteY0" fmla="*/ 0 h 823912"/>
                  <a:gd name="connsiteX1" fmla="*/ 0 w 1238250"/>
                  <a:gd name="connsiteY1" fmla="*/ 61913 h 823912"/>
                  <a:gd name="connsiteX2" fmla="*/ 952500 w 1238250"/>
                  <a:gd name="connsiteY2" fmla="*/ 823912 h 823912"/>
                  <a:gd name="connsiteX3" fmla="*/ 1238250 w 1238250"/>
                  <a:gd name="connsiteY3" fmla="*/ 814388 h 823912"/>
                  <a:gd name="connsiteX4" fmla="*/ 247650 w 1238250"/>
                  <a:gd name="connsiteY4" fmla="*/ 0 h 823912"/>
                  <a:gd name="connsiteX0" fmla="*/ 233363 w 1238250"/>
                  <a:gd name="connsiteY0" fmla="*/ 0 h 766762"/>
                  <a:gd name="connsiteX1" fmla="*/ 0 w 1238250"/>
                  <a:gd name="connsiteY1" fmla="*/ 4763 h 766762"/>
                  <a:gd name="connsiteX2" fmla="*/ 952500 w 1238250"/>
                  <a:gd name="connsiteY2" fmla="*/ 766762 h 766762"/>
                  <a:gd name="connsiteX3" fmla="*/ 1238250 w 1238250"/>
                  <a:gd name="connsiteY3" fmla="*/ 757238 h 766762"/>
                  <a:gd name="connsiteX4" fmla="*/ 233363 w 1238250"/>
                  <a:gd name="connsiteY4" fmla="*/ 0 h 766762"/>
                  <a:gd name="connsiteX0" fmla="*/ 233363 w 1238250"/>
                  <a:gd name="connsiteY0" fmla="*/ 0 h 773376"/>
                  <a:gd name="connsiteX1" fmla="*/ 0 w 1238250"/>
                  <a:gd name="connsiteY1" fmla="*/ 4763 h 773376"/>
                  <a:gd name="connsiteX2" fmla="*/ 952500 w 1238250"/>
                  <a:gd name="connsiteY2" fmla="*/ 766762 h 773376"/>
                  <a:gd name="connsiteX3" fmla="*/ 1238250 w 1238250"/>
                  <a:gd name="connsiteY3" fmla="*/ 771525 h 773376"/>
                  <a:gd name="connsiteX4" fmla="*/ 233363 w 1238250"/>
                  <a:gd name="connsiteY4" fmla="*/ 0 h 773376"/>
                  <a:gd name="connsiteX0" fmla="*/ 233363 w 1238250"/>
                  <a:gd name="connsiteY0" fmla="*/ 0 h 766762"/>
                  <a:gd name="connsiteX1" fmla="*/ 0 w 1238250"/>
                  <a:gd name="connsiteY1" fmla="*/ 4763 h 766762"/>
                  <a:gd name="connsiteX2" fmla="*/ 952500 w 1238250"/>
                  <a:gd name="connsiteY2" fmla="*/ 766762 h 766762"/>
                  <a:gd name="connsiteX3" fmla="*/ 1238250 w 1238250"/>
                  <a:gd name="connsiteY3" fmla="*/ 757236 h 766762"/>
                  <a:gd name="connsiteX4" fmla="*/ 233363 w 1238250"/>
                  <a:gd name="connsiteY4" fmla="*/ 0 h 766762"/>
                  <a:gd name="connsiteX0" fmla="*/ 233363 w 1238250"/>
                  <a:gd name="connsiteY0" fmla="*/ 0 h 773375"/>
                  <a:gd name="connsiteX1" fmla="*/ 0 w 1238250"/>
                  <a:gd name="connsiteY1" fmla="*/ 4763 h 773375"/>
                  <a:gd name="connsiteX2" fmla="*/ 952500 w 1238250"/>
                  <a:gd name="connsiteY2" fmla="*/ 766762 h 773375"/>
                  <a:gd name="connsiteX3" fmla="*/ 1238250 w 1238250"/>
                  <a:gd name="connsiteY3" fmla="*/ 771523 h 773375"/>
                  <a:gd name="connsiteX4" fmla="*/ 233363 w 1238250"/>
                  <a:gd name="connsiteY4" fmla="*/ 0 h 773375"/>
                  <a:gd name="connsiteX0" fmla="*/ 233363 w 1238250"/>
                  <a:gd name="connsiteY0" fmla="*/ 0 h 771523"/>
                  <a:gd name="connsiteX1" fmla="*/ 0 w 1238250"/>
                  <a:gd name="connsiteY1" fmla="*/ 4763 h 771523"/>
                  <a:gd name="connsiteX2" fmla="*/ 952500 w 1238250"/>
                  <a:gd name="connsiteY2" fmla="*/ 766762 h 771523"/>
                  <a:gd name="connsiteX3" fmla="*/ 1238250 w 1238250"/>
                  <a:gd name="connsiteY3" fmla="*/ 771523 h 771523"/>
                  <a:gd name="connsiteX4" fmla="*/ 233363 w 1238250"/>
                  <a:gd name="connsiteY4" fmla="*/ 0 h 771523"/>
                  <a:gd name="connsiteX0" fmla="*/ 233363 w 1238250"/>
                  <a:gd name="connsiteY0" fmla="*/ 0 h 771523"/>
                  <a:gd name="connsiteX1" fmla="*/ 0 w 1238250"/>
                  <a:gd name="connsiteY1" fmla="*/ 23466 h 771523"/>
                  <a:gd name="connsiteX2" fmla="*/ 952500 w 1238250"/>
                  <a:gd name="connsiteY2" fmla="*/ 766762 h 771523"/>
                  <a:gd name="connsiteX3" fmla="*/ 1238250 w 1238250"/>
                  <a:gd name="connsiteY3" fmla="*/ 771523 h 771523"/>
                  <a:gd name="connsiteX4" fmla="*/ 233363 w 1238250"/>
                  <a:gd name="connsiteY4" fmla="*/ 0 h 771523"/>
                  <a:gd name="connsiteX0" fmla="*/ 233363 w 1238250"/>
                  <a:gd name="connsiteY0" fmla="*/ 0 h 757496"/>
                  <a:gd name="connsiteX1" fmla="*/ 0 w 1238250"/>
                  <a:gd name="connsiteY1" fmla="*/ 9439 h 757496"/>
                  <a:gd name="connsiteX2" fmla="*/ 952500 w 1238250"/>
                  <a:gd name="connsiteY2" fmla="*/ 752735 h 757496"/>
                  <a:gd name="connsiteX3" fmla="*/ 1238250 w 1238250"/>
                  <a:gd name="connsiteY3" fmla="*/ 757496 h 757496"/>
                  <a:gd name="connsiteX4" fmla="*/ 233363 w 1238250"/>
                  <a:gd name="connsiteY4" fmla="*/ 0 h 757496"/>
                  <a:gd name="connsiteX0" fmla="*/ 233363 w 1238250"/>
                  <a:gd name="connsiteY0" fmla="*/ 0 h 757496"/>
                  <a:gd name="connsiteX1" fmla="*/ 0 w 1238250"/>
                  <a:gd name="connsiteY1" fmla="*/ 9439 h 757496"/>
                  <a:gd name="connsiteX2" fmla="*/ 952500 w 1238250"/>
                  <a:gd name="connsiteY2" fmla="*/ 752735 h 757496"/>
                  <a:gd name="connsiteX3" fmla="*/ 1238250 w 1238250"/>
                  <a:gd name="connsiteY3" fmla="*/ 757496 h 757496"/>
                  <a:gd name="connsiteX4" fmla="*/ 233363 w 1238250"/>
                  <a:gd name="connsiteY4" fmla="*/ 0 h 757496"/>
                  <a:gd name="connsiteX0" fmla="*/ 243561 w 1248448"/>
                  <a:gd name="connsiteY0" fmla="*/ 573 h 758069"/>
                  <a:gd name="connsiteX1" fmla="*/ 0 w 1248448"/>
                  <a:gd name="connsiteY1" fmla="*/ 0 h 758069"/>
                  <a:gd name="connsiteX2" fmla="*/ 962698 w 1248448"/>
                  <a:gd name="connsiteY2" fmla="*/ 753308 h 758069"/>
                  <a:gd name="connsiteX3" fmla="*/ 1248448 w 1248448"/>
                  <a:gd name="connsiteY3" fmla="*/ 758069 h 758069"/>
                  <a:gd name="connsiteX4" fmla="*/ 243561 w 1248448"/>
                  <a:gd name="connsiteY4" fmla="*/ 573 h 758069"/>
                  <a:gd name="connsiteX0" fmla="*/ 243561 w 1248448"/>
                  <a:gd name="connsiteY0" fmla="*/ 573 h 758069"/>
                  <a:gd name="connsiteX1" fmla="*/ 0 w 1248448"/>
                  <a:gd name="connsiteY1" fmla="*/ 0 h 758069"/>
                  <a:gd name="connsiteX2" fmla="*/ 962698 w 1248448"/>
                  <a:gd name="connsiteY2" fmla="*/ 753308 h 758069"/>
                  <a:gd name="connsiteX3" fmla="*/ 1248448 w 1248448"/>
                  <a:gd name="connsiteY3" fmla="*/ 758069 h 758069"/>
                  <a:gd name="connsiteX4" fmla="*/ 243561 w 1248448"/>
                  <a:gd name="connsiteY4" fmla="*/ 573 h 7580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8448" h="758069">
                    <a:moveTo>
                      <a:pt x="243561" y="573"/>
                    </a:moveTo>
                    <a:cubicBezTo>
                      <a:pt x="162374" y="382"/>
                      <a:pt x="235530" y="6639"/>
                      <a:pt x="0" y="0"/>
                    </a:cubicBezTo>
                    <a:lnTo>
                      <a:pt x="962698" y="753308"/>
                    </a:lnTo>
                    <a:cubicBezTo>
                      <a:pt x="1114838" y="758721"/>
                      <a:pt x="1045247" y="751718"/>
                      <a:pt x="1248448" y="758069"/>
                    </a:cubicBezTo>
                    <a:lnTo>
                      <a:pt x="243561" y="573"/>
                    </a:lnTo>
                    <a:close/>
                  </a:path>
                </a:pathLst>
              </a:custGeom>
              <a:solidFill>
                <a:srgbClr val="0099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 name="Rectangle 97">
                <a:extLst>
                  <a:ext uri="{FF2B5EF4-FFF2-40B4-BE49-F238E27FC236}">
                    <a16:creationId xmlns:a16="http://schemas.microsoft.com/office/drawing/2014/main" id="{B5F298EC-5C7C-804F-B1E9-F0A0E4E57C02}"/>
                  </a:ext>
                </a:extLst>
              </p:cNvPr>
              <p:cNvSpPr/>
              <p:nvPr/>
            </p:nvSpPr>
            <p:spPr>
              <a:xfrm>
                <a:off x="1332065" y="1066560"/>
                <a:ext cx="296179" cy="136350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ＭＳ Ｐゴシック" charset="0"/>
                  <a:cs typeface="ＭＳ Ｐゴシック" charset="0"/>
                </a:endParaRPr>
              </a:p>
            </p:txBody>
          </p:sp>
        </p:grpSp>
        <p:grpSp>
          <p:nvGrpSpPr>
            <p:cNvPr id="108" name="Group 107">
              <a:extLst>
                <a:ext uri="{FF2B5EF4-FFF2-40B4-BE49-F238E27FC236}">
                  <a16:creationId xmlns:a16="http://schemas.microsoft.com/office/drawing/2014/main" id="{A9DD04DE-490A-BF4D-A7E2-3A174C7DB200}"/>
                </a:ext>
              </a:extLst>
            </p:cNvPr>
            <p:cNvGrpSpPr/>
            <p:nvPr/>
          </p:nvGrpSpPr>
          <p:grpSpPr>
            <a:xfrm>
              <a:off x="7434470" y="4043570"/>
              <a:ext cx="410817" cy="461665"/>
              <a:chOff x="2292626" y="5618921"/>
              <a:chExt cx="410817" cy="461665"/>
            </a:xfrm>
          </p:grpSpPr>
          <p:sp>
            <p:nvSpPr>
              <p:cNvPr id="109" name="Oval 108">
                <a:extLst>
                  <a:ext uri="{FF2B5EF4-FFF2-40B4-BE49-F238E27FC236}">
                    <a16:creationId xmlns:a16="http://schemas.microsoft.com/office/drawing/2014/main" id="{56289879-A092-1D48-94AB-CCE5CC88B4FF}"/>
                  </a:ext>
                </a:extLst>
              </p:cNvPr>
              <p:cNvSpPr/>
              <p:nvPr/>
            </p:nvSpPr>
            <p:spPr>
              <a:xfrm>
                <a:off x="2292626" y="5645426"/>
                <a:ext cx="410817" cy="410817"/>
              </a:xfrm>
              <a:prstGeom prst="ellipse">
                <a:avLst/>
              </a:prstGeom>
              <a:solidFill>
                <a:schemeClr val="bg1"/>
              </a:solidFill>
              <a:ln w="25400">
                <a:solidFill>
                  <a:srgbClr val="000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0" name="TextBox 109">
                <a:extLst>
                  <a:ext uri="{FF2B5EF4-FFF2-40B4-BE49-F238E27FC236}">
                    <a16:creationId xmlns:a16="http://schemas.microsoft.com/office/drawing/2014/main" id="{B6F7794D-4F3F-5742-9DD7-7030CC3F326A}"/>
                  </a:ext>
                </a:extLst>
              </p:cNvPr>
              <p:cNvSpPr txBox="1"/>
              <p:nvPr/>
            </p:nvSpPr>
            <p:spPr>
              <a:xfrm>
                <a:off x="2319130" y="5618921"/>
                <a:ext cx="34015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2</a:t>
                </a:r>
              </a:p>
            </p:txBody>
          </p:sp>
        </p:grpSp>
      </p:grpSp>
      <p:sp>
        <p:nvSpPr>
          <p:cNvPr id="111" name="TextBox 110">
            <a:extLst>
              <a:ext uri="{FF2B5EF4-FFF2-40B4-BE49-F238E27FC236}">
                <a16:creationId xmlns:a16="http://schemas.microsoft.com/office/drawing/2014/main" id="{B70654DC-D6ED-4743-B90B-BBDA82CBF7C1}"/>
              </a:ext>
            </a:extLst>
          </p:cNvPr>
          <p:cNvSpPr txBox="1"/>
          <p:nvPr/>
        </p:nvSpPr>
        <p:spPr>
          <a:xfrm>
            <a:off x="7901911" y="2228279"/>
            <a:ext cx="295161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Courier New" panose="02070309020205020404" pitchFamily="49" charset="0"/>
              </a:rPr>
              <a:t>ARP message into Ethernet frame (sent to </a:t>
            </a:r>
            <a:r>
              <a:rPr kumimoji="0" lang="en-US" sz="1600" b="0" i="0" u="none" strike="noStrike" kern="1200" cap="none" spc="0" normalizeH="0" baseline="0" noProof="0" dirty="0">
                <a:ln>
                  <a:noFill/>
                </a:ln>
                <a:solidFill>
                  <a:srgbClr val="000000"/>
                </a:solidFill>
                <a:effectLst/>
                <a:uLnTx/>
                <a:uFillTx/>
                <a:latin typeface="Calibri" panose="020F0502020204030204"/>
                <a:ea typeface="+mn-ea"/>
                <a:cs typeface="+mn-cs"/>
              </a:rPr>
              <a:t>71-65-F7-2B-08-53</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US" sz="1400" b="0" i="0" u="none" strike="noStrike" kern="1200" cap="none" spc="0" normalizeH="0" baseline="0" noProof="0" dirty="0">
              <a:ln>
                <a:noFill/>
              </a:ln>
              <a:solidFill>
                <a:prstClr val="black"/>
              </a:solidFill>
              <a:effectLst/>
              <a:uLnTx/>
              <a:uFillTx/>
              <a:latin typeface="Arial" charset="0"/>
              <a:ea typeface="+mn-ea"/>
              <a:cs typeface="+mn-cs"/>
            </a:endParaRPr>
          </a:p>
        </p:txBody>
      </p:sp>
      <p:sp>
        <p:nvSpPr>
          <p:cNvPr id="7" name="TextBox 74">
            <a:extLst>
              <a:ext uri="{FF2B5EF4-FFF2-40B4-BE49-F238E27FC236}">
                <a16:creationId xmlns:a16="http://schemas.microsoft.com/office/drawing/2014/main" id="{D55F89E9-04FA-AA49-90E1-DC4CC228096C}"/>
              </a:ext>
            </a:extLst>
          </p:cNvPr>
          <p:cNvSpPr txBox="1"/>
          <p:nvPr/>
        </p:nvSpPr>
        <p:spPr>
          <a:xfrm>
            <a:off x="161775" y="6434574"/>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44034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dissolve">
                                      <p:cBhvr>
                                        <p:cTn id="7" dur="500"/>
                                        <p:tgtEl>
                                          <p:spTgt spid="24"/>
                                        </p:tgtEl>
                                      </p:cBhvr>
                                    </p:animEffect>
                                  </p:childTnLst>
                                </p:cTn>
                              </p:par>
                              <p:par>
                                <p:cTn id="8" presetID="22" presetClass="entr" presetSubtype="2"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right)">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38"/>
                                        </p:tgtEl>
                                        <p:attrNameLst>
                                          <p:attrName>style.visibility</p:attrName>
                                        </p:attrNameLst>
                                      </p:cBhvr>
                                      <p:to>
                                        <p:strVal val="visible"/>
                                      </p:to>
                                    </p:set>
                                    <p:animEffect transition="in" filter="wipe(left)">
                                      <p:cBhvr>
                                        <p:cTn id="15" dur="500"/>
                                        <p:tgtEl>
                                          <p:spTgt spid="38"/>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11"/>
                                        </p:tgtEl>
                                        <p:attrNameLst>
                                          <p:attrName>style.visibility</p:attrName>
                                        </p:attrNameLst>
                                      </p:cBhvr>
                                      <p:to>
                                        <p:strVal val="visible"/>
                                      </p:to>
                                    </p:set>
                                    <p:animEffect transition="in" filter="dissolve">
                                      <p:cBhvr>
                                        <p:cTn id="18" dur="500"/>
                                        <p:tgtEl>
                                          <p:spTgt spid="1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Line 19">
            <a:extLst>
              <a:ext uri="{FF2B5EF4-FFF2-40B4-BE49-F238E27FC236}">
                <a16:creationId xmlns:a16="http://schemas.microsoft.com/office/drawing/2014/main" id="{F64820FD-43AE-524F-92B3-2C996E99E036}"/>
              </a:ext>
            </a:extLst>
          </p:cNvPr>
          <p:cNvSpPr>
            <a:spLocks noChangeShapeType="1"/>
          </p:cNvSpPr>
          <p:nvPr/>
        </p:nvSpPr>
        <p:spPr bwMode="auto">
          <a:xfrm>
            <a:off x="5103533" y="4310144"/>
            <a:ext cx="901700" cy="0"/>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9" name="Line 20">
            <a:extLst>
              <a:ext uri="{FF2B5EF4-FFF2-40B4-BE49-F238E27FC236}">
                <a16:creationId xmlns:a16="http://schemas.microsoft.com/office/drawing/2014/main" id="{671BEEC6-B648-BD41-8A64-91771D85E6AF}"/>
              </a:ext>
            </a:extLst>
          </p:cNvPr>
          <p:cNvSpPr>
            <a:spLocks noChangeShapeType="1"/>
          </p:cNvSpPr>
          <p:nvPr/>
        </p:nvSpPr>
        <p:spPr bwMode="auto">
          <a:xfrm>
            <a:off x="6888024" y="3390291"/>
            <a:ext cx="0" cy="655637"/>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1" name="Line 22">
            <a:extLst>
              <a:ext uri="{FF2B5EF4-FFF2-40B4-BE49-F238E27FC236}">
                <a16:creationId xmlns:a16="http://schemas.microsoft.com/office/drawing/2014/main" id="{4BD049D1-92B4-8841-8329-453013A739F7}"/>
              </a:ext>
            </a:extLst>
          </p:cNvPr>
          <p:cNvSpPr>
            <a:spLocks noChangeShapeType="1"/>
          </p:cNvSpPr>
          <p:nvPr/>
        </p:nvSpPr>
        <p:spPr bwMode="auto">
          <a:xfrm flipV="1">
            <a:off x="6664393" y="5337533"/>
            <a:ext cx="0" cy="438150"/>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800100" y="349426"/>
            <a:ext cx="10515600" cy="894622"/>
          </a:xfrm>
        </p:spPr>
        <p:txBody>
          <a:bodyPr>
            <a:normAutofit/>
          </a:bodyPr>
          <a:lstStyle/>
          <a:p>
            <a:r>
              <a:rPr lang="en-US" b="0" kern="0" dirty="0">
                <a:solidFill>
                  <a:srgbClr val="000099"/>
                </a:solidFill>
                <a:latin typeface="+mn-lt"/>
                <a:ea typeface="ＭＳ Ｐゴシック" charset="0"/>
              </a:rPr>
              <a:t>ARP protocol in action</a:t>
            </a:r>
            <a:endParaRPr lang="en-US" sz="4400" b="0" dirty="0">
              <a:latin typeface="+mn-lt"/>
            </a:endParaRPr>
          </a:p>
        </p:txBody>
      </p:sp>
      <p:sp>
        <p:nvSpPr>
          <p:cNvPr id="439" name="Slide Number Placeholder 4">
            <a:extLst>
              <a:ext uri="{FF2B5EF4-FFF2-40B4-BE49-F238E27FC236}">
                <a16:creationId xmlns:a16="http://schemas.microsoft.com/office/drawing/2014/main" id="{C87F3257-E91D-E144-BA13-B0DD96B23FDC}"/>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t>Link Layer: 6-</a:t>
            </a:r>
            <a:fld id="{C4204591-24BD-A542-B9D5-F8D8A88D2FEE}" type="slidenum">
              <a:rPr lang="en-US" smtClean="0"/>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US" sz="1100" b="0" i="0" u="none" strike="noStrike" kern="1200" cap="none" spc="0" normalizeH="0" baseline="0" noProof="0" dirty="0">
              <a:ln>
                <a:noFill/>
              </a:ln>
              <a:solidFill>
                <a:prstClr val="white">
                  <a:lumMod val="50000"/>
                </a:prstClr>
              </a:solidFill>
              <a:effectLst/>
              <a:uLnTx/>
              <a:uFillTx/>
              <a:latin typeface="Calibri" panose="020F0502020204030204"/>
              <a:ea typeface="+mn-ea"/>
              <a:cs typeface="+mn-cs"/>
            </a:endParaRPr>
          </a:p>
        </p:txBody>
      </p:sp>
      <p:sp>
        <p:nvSpPr>
          <p:cNvPr id="47" name="Freeform 8">
            <a:extLst>
              <a:ext uri="{FF2B5EF4-FFF2-40B4-BE49-F238E27FC236}">
                <a16:creationId xmlns:a16="http://schemas.microsoft.com/office/drawing/2014/main" id="{F57007A4-9929-8C47-B54D-D1B70F2B48AD}"/>
              </a:ext>
            </a:extLst>
          </p:cNvPr>
          <p:cNvSpPr>
            <a:spLocks/>
          </p:cNvSpPr>
          <p:nvPr/>
        </p:nvSpPr>
        <p:spPr bwMode="auto">
          <a:xfrm>
            <a:off x="5730736" y="3632282"/>
            <a:ext cx="2046288" cy="2049462"/>
          </a:xfrm>
          <a:custGeom>
            <a:avLst/>
            <a:gdLst>
              <a:gd name="T0" fmla="*/ 2147483647 w 1292"/>
              <a:gd name="T1" fmla="*/ 2147483647 h 1255"/>
              <a:gd name="T2" fmla="*/ 2147483647 w 1292"/>
              <a:gd name="T3" fmla="*/ 2147483647 h 1255"/>
              <a:gd name="T4" fmla="*/ 2147483647 w 1292"/>
              <a:gd name="T5" fmla="*/ 2147483647 h 1255"/>
              <a:gd name="T6" fmla="*/ 2147483647 w 1292"/>
              <a:gd name="T7" fmla="*/ 2147483647 h 1255"/>
              <a:gd name="T8" fmla="*/ 2147483647 w 1292"/>
              <a:gd name="T9" fmla="*/ 2147483647 h 1255"/>
              <a:gd name="T10" fmla="*/ 2147483647 w 1292"/>
              <a:gd name="T11" fmla="*/ 2147483647 h 1255"/>
              <a:gd name="T12" fmla="*/ 2147483647 w 1292"/>
              <a:gd name="T13" fmla="*/ 2147483647 h 1255"/>
              <a:gd name="T14" fmla="*/ 2147483647 w 1292"/>
              <a:gd name="T15" fmla="*/ 2147483647 h 1255"/>
              <a:gd name="T16" fmla="*/ 2147483647 w 1292"/>
              <a:gd name="T17" fmla="*/ 2147483647 h 1255"/>
              <a:gd name="T18" fmla="*/ 2147483647 w 1292"/>
              <a:gd name="T19" fmla="*/ 2147483647 h 1255"/>
              <a:gd name="T20" fmla="*/ 2147483647 w 1292"/>
              <a:gd name="T21" fmla="*/ 2147483647 h 1255"/>
              <a:gd name="T22" fmla="*/ 2147483647 w 1292"/>
              <a:gd name="T23" fmla="*/ 2147483647 h 125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92" h="1255">
                <a:moveTo>
                  <a:pt x="239" y="7"/>
                </a:moveTo>
                <a:cubicBezTo>
                  <a:pt x="120" y="14"/>
                  <a:pt x="70" y="71"/>
                  <a:pt x="35" y="157"/>
                </a:cubicBezTo>
                <a:cubicBezTo>
                  <a:pt x="0" y="243"/>
                  <a:pt x="26" y="411"/>
                  <a:pt x="29" y="523"/>
                </a:cubicBezTo>
                <a:cubicBezTo>
                  <a:pt x="32" y="635"/>
                  <a:pt x="17" y="771"/>
                  <a:pt x="53" y="829"/>
                </a:cubicBezTo>
                <a:cubicBezTo>
                  <a:pt x="89" y="887"/>
                  <a:pt x="146" y="821"/>
                  <a:pt x="245" y="871"/>
                </a:cubicBezTo>
                <a:cubicBezTo>
                  <a:pt x="344" y="921"/>
                  <a:pt x="522" y="1068"/>
                  <a:pt x="647" y="1129"/>
                </a:cubicBezTo>
                <a:cubicBezTo>
                  <a:pt x="772" y="1190"/>
                  <a:pt x="903" y="1255"/>
                  <a:pt x="995" y="1237"/>
                </a:cubicBezTo>
                <a:cubicBezTo>
                  <a:pt x="1087" y="1219"/>
                  <a:pt x="1153" y="1153"/>
                  <a:pt x="1199" y="1021"/>
                </a:cubicBezTo>
                <a:cubicBezTo>
                  <a:pt x="1245" y="889"/>
                  <a:pt x="1270" y="580"/>
                  <a:pt x="1271" y="445"/>
                </a:cubicBezTo>
                <a:cubicBezTo>
                  <a:pt x="1272" y="310"/>
                  <a:pt x="1292" y="266"/>
                  <a:pt x="1205" y="211"/>
                </a:cubicBezTo>
                <a:cubicBezTo>
                  <a:pt x="1118" y="156"/>
                  <a:pt x="908" y="150"/>
                  <a:pt x="749" y="115"/>
                </a:cubicBezTo>
                <a:cubicBezTo>
                  <a:pt x="590" y="80"/>
                  <a:pt x="358" y="0"/>
                  <a:pt x="239" y="7"/>
                </a:cubicBezTo>
                <a:close/>
              </a:path>
            </a:pathLst>
          </a:custGeom>
          <a:solidFill>
            <a:srgbClr val="9CE0FA"/>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charset="0"/>
              <a:ea typeface="ＭＳ Ｐゴシック" charset="0"/>
              <a:cs typeface="+mn-cs"/>
            </a:endParaRPr>
          </a:p>
        </p:txBody>
      </p:sp>
      <p:sp>
        <p:nvSpPr>
          <p:cNvPr id="50" name="Line 21">
            <a:extLst>
              <a:ext uri="{FF2B5EF4-FFF2-40B4-BE49-F238E27FC236}">
                <a16:creationId xmlns:a16="http://schemas.microsoft.com/office/drawing/2014/main" id="{8EE12B75-B162-D046-8610-F469FA2F14C7}"/>
              </a:ext>
            </a:extLst>
          </p:cNvPr>
          <p:cNvSpPr>
            <a:spLocks noChangeShapeType="1"/>
          </p:cNvSpPr>
          <p:nvPr/>
        </p:nvSpPr>
        <p:spPr bwMode="auto">
          <a:xfrm flipH="1">
            <a:off x="7751624" y="4359151"/>
            <a:ext cx="796925" cy="0"/>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4" name="Line 26">
            <a:extLst>
              <a:ext uri="{FF2B5EF4-FFF2-40B4-BE49-F238E27FC236}">
                <a16:creationId xmlns:a16="http://schemas.microsoft.com/office/drawing/2014/main" id="{D34196EA-878C-BD4B-B367-A871F347D705}"/>
              </a:ext>
            </a:extLst>
          </p:cNvPr>
          <p:cNvSpPr>
            <a:spLocks noChangeShapeType="1"/>
          </p:cNvSpPr>
          <p:nvPr/>
        </p:nvSpPr>
        <p:spPr bwMode="auto">
          <a:xfrm flipV="1">
            <a:off x="8310126" y="4475169"/>
            <a:ext cx="0" cy="373063"/>
          </a:xfrm>
          <a:prstGeom prst="line">
            <a:avLst/>
          </a:prstGeom>
          <a:noFill/>
          <a:ln w="9525">
            <a:solidFill>
              <a:srgbClr val="0000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5" name="Text Box 27">
            <a:extLst>
              <a:ext uri="{FF2B5EF4-FFF2-40B4-BE49-F238E27FC236}">
                <a16:creationId xmlns:a16="http://schemas.microsoft.com/office/drawing/2014/main" id="{9E6E8FDA-5A5E-0F42-B9A3-C2819201F1EA}"/>
              </a:ext>
            </a:extLst>
          </p:cNvPr>
          <p:cNvSpPr txBox="1">
            <a:spLocks noChangeArrowheads="1"/>
          </p:cNvSpPr>
          <p:nvPr/>
        </p:nvSpPr>
        <p:spPr bwMode="auto">
          <a:xfrm>
            <a:off x="8213996" y="4817733"/>
            <a:ext cx="173990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charset="0"/>
                <a:ea typeface="ＭＳ Ｐゴシック" charset="0"/>
                <a:cs typeface="+mn-cs"/>
              </a:rPr>
              <a:t>58-23-D7-FA-20-B0</a:t>
            </a:r>
          </a:p>
        </p:txBody>
      </p:sp>
      <p:sp>
        <p:nvSpPr>
          <p:cNvPr id="61" name="Rectangle 37">
            <a:extLst>
              <a:ext uri="{FF2B5EF4-FFF2-40B4-BE49-F238E27FC236}">
                <a16:creationId xmlns:a16="http://schemas.microsoft.com/office/drawing/2014/main" id="{BD959ED9-514E-BB43-A03D-9610B0A43397}"/>
              </a:ext>
            </a:extLst>
          </p:cNvPr>
          <p:cNvSpPr>
            <a:spLocks noChangeArrowheads="1"/>
          </p:cNvSpPr>
          <p:nvPr/>
        </p:nvSpPr>
        <p:spPr bwMode="auto">
          <a:xfrm>
            <a:off x="6793652" y="3392113"/>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grpSp>
        <p:nvGrpSpPr>
          <p:cNvPr id="74" name="Group 44">
            <a:extLst>
              <a:ext uri="{FF2B5EF4-FFF2-40B4-BE49-F238E27FC236}">
                <a16:creationId xmlns:a16="http://schemas.microsoft.com/office/drawing/2014/main" id="{F28A69E5-B425-D84E-A92A-1BF2AE27083E}"/>
              </a:ext>
            </a:extLst>
          </p:cNvPr>
          <p:cNvGrpSpPr>
            <a:grpSpLocks/>
          </p:cNvGrpSpPr>
          <p:nvPr/>
        </p:nvGrpSpPr>
        <p:grpSpPr bwMode="auto">
          <a:xfrm>
            <a:off x="6335022" y="2859441"/>
            <a:ext cx="812800" cy="658813"/>
            <a:chOff x="-44" y="1473"/>
            <a:chExt cx="981" cy="1105"/>
          </a:xfrm>
        </p:grpSpPr>
        <p:pic>
          <p:nvPicPr>
            <p:cNvPr id="75" name="Picture 45" descr="desktop_computer_stylized_medium">
              <a:extLst>
                <a:ext uri="{FF2B5EF4-FFF2-40B4-BE49-F238E27FC236}">
                  <a16:creationId xmlns:a16="http://schemas.microsoft.com/office/drawing/2014/main" id="{28306720-28D9-9C4C-8C6D-B304BB9A44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6" name="Freeform 46">
              <a:extLst>
                <a:ext uri="{FF2B5EF4-FFF2-40B4-BE49-F238E27FC236}">
                  <a16:creationId xmlns:a16="http://schemas.microsoft.com/office/drawing/2014/main" id="{12165CA3-A696-A94F-A6BA-D9ECFB265DBA}"/>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sp>
        <p:nvSpPr>
          <p:cNvPr id="84" name="Rectangle 37">
            <a:extLst>
              <a:ext uri="{FF2B5EF4-FFF2-40B4-BE49-F238E27FC236}">
                <a16:creationId xmlns:a16="http://schemas.microsoft.com/office/drawing/2014/main" id="{820D05A1-5D97-6B44-A956-45C339CD6EC7}"/>
              </a:ext>
            </a:extLst>
          </p:cNvPr>
          <p:cNvSpPr>
            <a:spLocks noChangeArrowheads="1"/>
          </p:cNvSpPr>
          <p:nvPr/>
        </p:nvSpPr>
        <p:spPr bwMode="auto">
          <a:xfrm>
            <a:off x="6592477" y="5645423"/>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sp>
        <p:nvSpPr>
          <p:cNvPr id="85" name="Rectangle 37">
            <a:extLst>
              <a:ext uri="{FF2B5EF4-FFF2-40B4-BE49-F238E27FC236}">
                <a16:creationId xmlns:a16="http://schemas.microsoft.com/office/drawing/2014/main" id="{95FE12BC-DAAC-5848-8DA7-F4CB324AD8A0}"/>
              </a:ext>
            </a:extLst>
          </p:cNvPr>
          <p:cNvSpPr>
            <a:spLocks noChangeArrowheads="1"/>
          </p:cNvSpPr>
          <p:nvPr/>
        </p:nvSpPr>
        <p:spPr bwMode="auto">
          <a:xfrm rot="5400000">
            <a:off x="8336659" y="4240368"/>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grpSp>
        <p:nvGrpSpPr>
          <p:cNvPr id="79" name="Group 47">
            <a:extLst>
              <a:ext uri="{FF2B5EF4-FFF2-40B4-BE49-F238E27FC236}">
                <a16:creationId xmlns:a16="http://schemas.microsoft.com/office/drawing/2014/main" id="{44746C07-410E-1F4F-91B6-1B430F3CFA31}"/>
              </a:ext>
            </a:extLst>
          </p:cNvPr>
          <p:cNvGrpSpPr>
            <a:grpSpLocks/>
          </p:cNvGrpSpPr>
          <p:nvPr/>
        </p:nvGrpSpPr>
        <p:grpSpPr bwMode="auto">
          <a:xfrm>
            <a:off x="8184868" y="4087689"/>
            <a:ext cx="812800" cy="658812"/>
            <a:chOff x="-26" y="1473"/>
            <a:chExt cx="981" cy="1105"/>
          </a:xfrm>
        </p:grpSpPr>
        <p:pic>
          <p:nvPicPr>
            <p:cNvPr id="80" name="Picture 48" descr="desktop_computer_stylized_medium">
              <a:extLst>
                <a:ext uri="{FF2B5EF4-FFF2-40B4-BE49-F238E27FC236}">
                  <a16:creationId xmlns:a16="http://schemas.microsoft.com/office/drawing/2014/main" id="{3B33B5E2-E8CC-3C46-9F6A-AA84F47194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26"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1" name="Freeform 49">
              <a:extLst>
                <a:ext uri="{FF2B5EF4-FFF2-40B4-BE49-F238E27FC236}">
                  <a16:creationId xmlns:a16="http://schemas.microsoft.com/office/drawing/2014/main" id="{7DA23775-D4E8-F544-B835-C7A71FAB6CEF}"/>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69" name="Group 41">
            <a:extLst>
              <a:ext uri="{FF2B5EF4-FFF2-40B4-BE49-F238E27FC236}">
                <a16:creationId xmlns:a16="http://schemas.microsoft.com/office/drawing/2014/main" id="{27B89BCB-87CA-7640-BC2D-65A05B519E96}"/>
              </a:ext>
            </a:extLst>
          </p:cNvPr>
          <p:cNvGrpSpPr>
            <a:grpSpLocks/>
          </p:cNvGrpSpPr>
          <p:nvPr/>
        </p:nvGrpSpPr>
        <p:grpSpPr bwMode="auto">
          <a:xfrm>
            <a:off x="6137343" y="5838977"/>
            <a:ext cx="812800" cy="658813"/>
            <a:chOff x="-44" y="1473"/>
            <a:chExt cx="981" cy="1105"/>
          </a:xfrm>
        </p:grpSpPr>
        <p:pic>
          <p:nvPicPr>
            <p:cNvPr id="70" name="Picture 42" descr="desktop_computer_stylized_medium">
              <a:extLst>
                <a:ext uri="{FF2B5EF4-FFF2-40B4-BE49-F238E27FC236}">
                  <a16:creationId xmlns:a16="http://schemas.microsoft.com/office/drawing/2014/main" id="{0C82CFB4-3428-8647-99DD-3B6C59F3E2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1" name="Freeform 43">
              <a:extLst>
                <a:ext uri="{FF2B5EF4-FFF2-40B4-BE49-F238E27FC236}">
                  <a16:creationId xmlns:a16="http://schemas.microsoft.com/office/drawing/2014/main" id="{04A0D4C8-54E1-0E46-B711-36765520B5FF}"/>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sp>
        <p:nvSpPr>
          <p:cNvPr id="88" name="Text Box 36">
            <a:extLst>
              <a:ext uri="{FF2B5EF4-FFF2-40B4-BE49-F238E27FC236}">
                <a16:creationId xmlns:a16="http://schemas.microsoft.com/office/drawing/2014/main" id="{DD4B55F8-6951-BB48-93B1-8A8C712F3DFA}"/>
              </a:ext>
            </a:extLst>
          </p:cNvPr>
          <p:cNvSpPr txBox="1">
            <a:spLocks noChangeArrowheads="1"/>
          </p:cNvSpPr>
          <p:nvPr/>
        </p:nvSpPr>
        <p:spPr bwMode="auto">
          <a:xfrm>
            <a:off x="8208408" y="5016515"/>
            <a:ext cx="1217612"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charset="0"/>
                <a:ea typeface="ＭＳ Ｐゴシック" charset="0"/>
                <a:cs typeface="+mn-cs"/>
              </a:rPr>
              <a:t>137.196.7.14</a:t>
            </a:r>
          </a:p>
        </p:txBody>
      </p:sp>
      <p:sp>
        <p:nvSpPr>
          <p:cNvPr id="40" name="TextBox 39">
            <a:extLst>
              <a:ext uri="{FF2B5EF4-FFF2-40B4-BE49-F238E27FC236}">
                <a16:creationId xmlns:a16="http://schemas.microsoft.com/office/drawing/2014/main" id="{03975A74-FFE9-0245-9159-E13D4A71F8FF}"/>
              </a:ext>
            </a:extLst>
          </p:cNvPr>
          <p:cNvSpPr txBox="1"/>
          <p:nvPr/>
        </p:nvSpPr>
        <p:spPr>
          <a:xfrm>
            <a:off x="8196469" y="3835414"/>
            <a:ext cx="35137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A8"/>
                </a:solidFill>
                <a:effectLst/>
                <a:uLnTx/>
                <a:uFillTx/>
                <a:latin typeface="Calibri" panose="020F0502020204030204"/>
                <a:ea typeface="+mn-ea"/>
                <a:cs typeface="+mn-cs"/>
              </a:rPr>
              <a:t>B</a:t>
            </a:r>
          </a:p>
        </p:txBody>
      </p:sp>
      <p:sp>
        <p:nvSpPr>
          <p:cNvPr id="41" name="TextBox 40">
            <a:extLst>
              <a:ext uri="{FF2B5EF4-FFF2-40B4-BE49-F238E27FC236}">
                <a16:creationId xmlns:a16="http://schemas.microsoft.com/office/drawing/2014/main" id="{74B0E3B9-F445-2E4A-B8D9-5F1BEA2D72DF}"/>
              </a:ext>
            </a:extLst>
          </p:cNvPr>
          <p:cNvSpPr txBox="1"/>
          <p:nvPr/>
        </p:nvSpPr>
        <p:spPr>
          <a:xfrm>
            <a:off x="7116417" y="2702353"/>
            <a:ext cx="35137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A8"/>
                </a:solidFill>
                <a:effectLst/>
                <a:uLnTx/>
                <a:uFillTx/>
                <a:latin typeface="Calibri" panose="020F0502020204030204"/>
                <a:ea typeface="+mn-ea"/>
                <a:cs typeface="+mn-cs"/>
              </a:rPr>
              <a:t>C</a:t>
            </a:r>
          </a:p>
        </p:txBody>
      </p:sp>
      <p:sp>
        <p:nvSpPr>
          <p:cNvPr id="42" name="TextBox 41">
            <a:extLst>
              <a:ext uri="{FF2B5EF4-FFF2-40B4-BE49-F238E27FC236}">
                <a16:creationId xmlns:a16="http://schemas.microsoft.com/office/drawing/2014/main" id="{784875AD-DADA-E849-ABCB-F9455A5A60CE}"/>
              </a:ext>
            </a:extLst>
          </p:cNvPr>
          <p:cNvSpPr txBox="1"/>
          <p:nvPr/>
        </p:nvSpPr>
        <p:spPr>
          <a:xfrm>
            <a:off x="6871252" y="6088283"/>
            <a:ext cx="373820"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A8"/>
                </a:solidFill>
                <a:effectLst/>
                <a:uLnTx/>
                <a:uFillTx/>
                <a:latin typeface="Calibri" panose="020F0502020204030204"/>
                <a:ea typeface="+mn-ea"/>
                <a:cs typeface="+mn-cs"/>
              </a:rPr>
              <a:t>D</a:t>
            </a:r>
          </a:p>
        </p:txBody>
      </p:sp>
      <p:sp>
        <p:nvSpPr>
          <p:cNvPr id="63" name="TextBox 62">
            <a:extLst>
              <a:ext uri="{FF2B5EF4-FFF2-40B4-BE49-F238E27FC236}">
                <a16:creationId xmlns:a16="http://schemas.microsoft.com/office/drawing/2014/main" id="{2E9B16A5-AC1C-0A48-BE4F-A199BCB6FFA7}"/>
              </a:ext>
            </a:extLst>
          </p:cNvPr>
          <p:cNvSpPr txBox="1"/>
          <p:nvPr/>
        </p:nvSpPr>
        <p:spPr>
          <a:xfrm>
            <a:off x="3664223" y="3615962"/>
            <a:ext cx="1166189"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TTL</a:t>
            </a:r>
          </a:p>
        </p:txBody>
      </p:sp>
      <p:sp>
        <p:nvSpPr>
          <p:cNvPr id="58" name="Line 30">
            <a:extLst>
              <a:ext uri="{FF2B5EF4-FFF2-40B4-BE49-F238E27FC236}">
                <a16:creationId xmlns:a16="http://schemas.microsoft.com/office/drawing/2014/main" id="{A3219F56-0BCF-1141-92E9-42AADFF29250}"/>
              </a:ext>
            </a:extLst>
          </p:cNvPr>
          <p:cNvSpPr>
            <a:spLocks noChangeShapeType="1"/>
          </p:cNvSpPr>
          <p:nvPr/>
        </p:nvSpPr>
        <p:spPr bwMode="auto">
          <a:xfrm flipV="1">
            <a:off x="5305073" y="4465719"/>
            <a:ext cx="0" cy="373063"/>
          </a:xfrm>
          <a:prstGeom prst="line">
            <a:avLst/>
          </a:prstGeom>
          <a:noFill/>
          <a:ln w="9525">
            <a:solidFill>
              <a:srgbClr val="0000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9" name="Text Box 31">
            <a:extLst>
              <a:ext uri="{FF2B5EF4-FFF2-40B4-BE49-F238E27FC236}">
                <a16:creationId xmlns:a16="http://schemas.microsoft.com/office/drawing/2014/main" id="{2EFE11A4-7F50-BB42-A3B3-7827175F341F}"/>
              </a:ext>
            </a:extLst>
          </p:cNvPr>
          <p:cNvSpPr txBox="1">
            <a:spLocks noChangeArrowheads="1"/>
          </p:cNvSpPr>
          <p:nvPr/>
        </p:nvSpPr>
        <p:spPr bwMode="auto">
          <a:xfrm>
            <a:off x="4387498" y="4840369"/>
            <a:ext cx="168910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charset="0"/>
                <a:ea typeface="ＭＳ Ｐゴシック" charset="0"/>
                <a:cs typeface="+mn-cs"/>
              </a:rPr>
              <a:t>71-65-F7-2B-08-53</a:t>
            </a:r>
          </a:p>
        </p:txBody>
      </p:sp>
      <p:sp>
        <p:nvSpPr>
          <p:cNvPr id="83" name="Rectangle 37">
            <a:extLst>
              <a:ext uri="{FF2B5EF4-FFF2-40B4-BE49-F238E27FC236}">
                <a16:creationId xmlns:a16="http://schemas.microsoft.com/office/drawing/2014/main" id="{CD202D37-460B-D748-8210-605E1AE082D0}"/>
              </a:ext>
            </a:extLst>
          </p:cNvPr>
          <p:cNvSpPr>
            <a:spLocks noChangeArrowheads="1"/>
          </p:cNvSpPr>
          <p:nvPr/>
        </p:nvSpPr>
        <p:spPr bwMode="auto">
          <a:xfrm rot="5400000">
            <a:off x="5166994" y="4178448"/>
            <a:ext cx="16033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grpSp>
        <p:nvGrpSpPr>
          <p:cNvPr id="64" name="Group 38">
            <a:extLst>
              <a:ext uri="{FF2B5EF4-FFF2-40B4-BE49-F238E27FC236}">
                <a16:creationId xmlns:a16="http://schemas.microsoft.com/office/drawing/2014/main" id="{90CD0E16-8B92-9A4D-9A85-FA76287C25CA}"/>
              </a:ext>
            </a:extLst>
          </p:cNvPr>
          <p:cNvGrpSpPr>
            <a:grpSpLocks/>
          </p:cNvGrpSpPr>
          <p:nvPr/>
        </p:nvGrpSpPr>
        <p:grpSpPr bwMode="auto">
          <a:xfrm>
            <a:off x="4479021" y="3932319"/>
            <a:ext cx="812800" cy="658813"/>
            <a:chOff x="-44" y="1473"/>
            <a:chExt cx="981" cy="1105"/>
          </a:xfrm>
        </p:grpSpPr>
        <p:pic>
          <p:nvPicPr>
            <p:cNvPr id="65" name="Picture 39" descr="desktop_computer_stylized_medium">
              <a:extLst>
                <a:ext uri="{FF2B5EF4-FFF2-40B4-BE49-F238E27FC236}">
                  <a16:creationId xmlns:a16="http://schemas.microsoft.com/office/drawing/2014/main" id="{8751C04C-5F67-E747-BB72-C6A175F351E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6" name="Freeform 40">
              <a:extLst>
                <a:ext uri="{FF2B5EF4-FFF2-40B4-BE49-F238E27FC236}">
                  <a16:creationId xmlns:a16="http://schemas.microsoft.com/office/drawing/2014/main" id="{42DD46F7-3C85-0143-8A1D-B7410F2B0D09}"/>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sp>
        <p:nvSpPr>
          <p:cNvPr id="90" name="Text Box 31">
            <a:extLst>
              <a:ext uri="{FF2B5EF4-FFF2-40B4-BE49-F238E27FC236}">
                <a16:creationId xmlns:a16="http://schemas.microsoft.com/office/drawing/2014/main" id="{CD5A8CEC-3E57-A944-A0C6-256AED094136}"/>
              </a:ext>
            </a:extLst>
          </p:cNvPr>
          <p:cNvSpPr txBox="1">
            <a:spLocks noChangeArrowheads="1"/>
          </p:cNvSpPr>
          <p:nvPr/>
        </p:nvSpPr>
        <p:spPr bwMode="auto">
          <a:xfrm>
            <a:off x="4392191" y="5056271"/>
            <a:ext cx="1217612"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charset="0"/>
                <a:ea typeface="ＭＳ Ｐゴシック" charset="0"/>
                <a:cs typeface="+mn-cs"/>
              </a:rPr>
              <a:t>137.196.7.23</a:t>
            </a:r>
          </a:p>
        </p:txBody>
      </p:sp>
      <p:sp>
        <p:nvSpPr>
          <p:cNvPr id="3" name="TextBox 2">
            <a:extLst>
              <a:ext uri="{FF2B5EF4-FFF2-40B4-BE49-F238E27FC236}">
                <a16:creationId xmlns:a16="http://schemas.microsoft.com/office/drawing/2014/main" id="{AE490856-D387-9F4E-92DD-613E16C75F36}"/>
              </a:ext>
            </a:extLst>
          </p:cNvPr>
          <p:cNvSpPr txBox="1"/>
          <p:nvPr/>
        </p:nvSpPr>
        <p:spPr>
          <a:xfrm>
            <a:off x="5274361" y="3775779"/>
            <a:ext cx="370614"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A8"/>
                </a:solidFill>
                <a:effectLst/>
                <a:uLnTx/>
                <a:uFillTx/>
                <a:latin typeface="Calibri" panose="020F0502020204030204"/>
                <a:ea typeface="+mn-ea"/>
                <a:cs typeface="+mn-cs"/>
              </a:rPr>
              <a:t>A</a:t>
            </a:r>
          </a:p>
        </p:txBody>
      </p:sp>
      <p:grpSp>
        <p:nvGrpSpPr>
          <p:cNvPr id="17" name="Group 16">
            <a:extLst>
              <a:ext uri="{FF2B5EF4-FFF2-40B4-BE49-F238E27FC236}">
                <a16:creationId xmlns:a16="http://schemas.microsoft.com/office/drawing/2014/main" id="{2C4CA1B8-D7B0-FE45-9DAE-1BE097F0A873}"/>
              </a:ext>
            </a:extLst>
          </p:cNvPr>
          <p:cNvGrpSpPr/>
          <p:nvPr/>
        </p:nvGrpSpPr>
        <p:grpSpPr>
          <a:xfrm>
            <a:off x="1186072" y="3311953"/>
            <a:ext cx="3690728" cy="1373671"/>
            <a:chOff x="404194" y="2544417"/>
            <a:chExt cx="3690728" cy="1373671"/>
          </a:xfrm>
        </p:grpSpPr>
        <p:sp>
          <p:nvSpPr>
            <p:cNvPr id="16" name="Freeform 15">
              <a:extLst>
                <a:ext uri="{FF2B5EF4-FFF2-40B4-BE49-F238E27FC236}">
                  <a16:creationId xmlns:a16="http://schemas.microsoft.com/office/drawing/2014/main" id="{DA69A91A-6B5A-764F-8871-0FBCD21B5E20}"/>
                </a:ext>
              </a:extLst>
            </p:cNvPr>
            <p:cNvSpPr/>
            <p:nvPr/>
          </p:nvSpPr>
          <p:spPr>
            <a:xfrm>
              <a:off x="3617843" y="2842867"/>
              <a:ext cx="477079" cy="1075221"/>
            </a:xfrm>
            <a:custGeom>
              <a:avLst/>
              <a:gdLst>
                <a:gd name="connsiteX0" fmla="*/ 477079 w 477079"/>
                <a:gd name="connsiteY0" fmla="*/ 357808 h 1166191"/>
                <a:gd name="connsiteX1" fmla="*/ 0 w 477079"/>
                <a:gd name="connsiteY1" fmla="*/ 0 h 1166191"/>
                <a:gd name="connsiteX2" fmla="*/ 13253 w 477079"/>
                <a:gd name="connsiteY2" fmla="*/ 1166191 h 1166191"/>
                <a:gd name="connsiteX3" fmla="*/ 384314 w 477079"/>
                <a:gd name="connsiteY3" fmla="*/ 649356 h 1166191"/>
                <a:gd name="connsiteX0" fmla="*/ 477079 w 477079"/>
                <a:gd name="connsiteY0" fmla="*/ 357808 h 1051327"/>
                <a:gd name="connsiteX1" fmla="*/ 0 w 477079"/>
                <a:gd name="connsiteY1" fmla="*/ 0 h 1051327"/>
                <a:gd name="connsiteX2" fmla="*/ 13253 w 477079"/>
                <a:gd name="connsiteY2" fmla="*/ 1051327 h 1051327"/>
                <a:gd name="connsiteX3" fmla="*/ 384314 w 477079"/>
                <a:gd name="connsiteY3" fmla="*/ 649356 h 1051327"/>
              </a:gdLst>
              <a:ahLst/>
              <a:cxnLst>
                <a:cxn ang="0">
                  <a:pos x="connsiteX0" y="connsiteY0"/>
                </a:cxn>
                <a:cxn ang="0">
                  <a:pos x="connsiteX1" y="connsiteY1"/>
                </a:cxn>
                <a:cxn ang="0">
                  <a:pos x="connsiteX2" y="connsiteY2"/>
                </a:cxn>
                <a:cxn ang="0">
                  <a:pos x="connsiteX3" y="connsiteY3"/>
                </a:cxn>
              </a:cxnLst>
              <a:rect l="l" t="t" r="r" b="b"/>
              <a:pathLst>
                <a:path w="477079" h="1051327">
                  <a:moveTo>
                    <a:pt x="477079" y="357808"/>
                  </a:moveTo>
                  <a:lnTo>
                    <a:pt x="0" y="0"/>
                  </a:lnTo>
                  <a:lnTo>
                    <a:pt x="13253" y="1051327"/>
                  </a:lnTo>
                  <a:lnTo>
                    <a:pt x="384314" y="649356"/>
                  </a:lnTo>
                </a:path>
              </a:pathLst>
            </a:custGeom>
            <a:gradFill>
              <a:gsLst>
                <a:gs pos="0">
                  <a:schemeClr val="bg1"/>
                </a:gs>
                <a:gs pos="99000">
                  <a:schemeClr val="bg1">
                    <a:lumMod val="7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5" name="Group 14">
              <a:extLst>
                <a:ext uri="{FF2B5EF4-FFF2-40B4-BE49-F238E27FC236}">
                  <a16:creationId xmlns:a16="http://schemas.microsoft.com/office/drawing/2014/main" id="{EF6BEDD3-2381-F342-8772-EF22B2DD6391}"/>
                </a:ext>
              </a:extLst>
            </p:cNvPr>
            <p:cNvGrpSpPr/>
            <p:nvPr/>
          </p:nvGrpSpPr>
          <p:grpSpPr>
            <a:xfrm>
              <a:off x="404194" y="2544417"/>
              <a:ext cx="3379301" cy="1368152"/>
              <a:chOff x="404194" y="2544417"/>
              <a:chExt cx="3379301" cy="1368152"/>
            </a:xfrm>
          </p:grpSpPr>
          <p:sp>
            <p:nvSpPr>
              <p:cNvPr id="6" name="Rectangle 5">
                <a:extLst>
                  <a:ext uri="{FF2B5EF4-FFF2-40B4-BE49-F238E27FC236}">
                    <a16:creationId xmlns:a16="http://schemas.microsoft.com/office/drawing/2014/main" id="{9F0EA35A-16E9-6647-B826-0BDF18B31CE6}"/>
                  </a:ext>
                </a:extLst>
              </p:cNvPr>
              <p:cNvSpPr/>
              <p:nvPr/>
            </p:nvSpPr>
            <p:spPr>
              <a:xfrm>
                <a:off x="450575" y="2849217"/>
                <a:ext cx="3180521" cy="106017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003A6087-C978-A74F-82FC-80BB9BB4CE42}"/>
                  </a:ext>
                </a:extLst>
              </p:cNvPr>
              <p:cNvSpPr txBox="1"/>
              <p:nvPr/>
            </p:nvSpPr>
            <p:spPr>
              <a:xfrm>
                <a:off x="530088" y="2544417"/>
                <a:ext cx="2796208"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ARP table in </a:t>
                </a:r>
                <a:r>
                  <a:rPr kumimoji="0" lang="en-US" sz="1800" b="0" i="0" u="none" strike="noStrike" kern="1200" cap="none" spc="0" normalizeH="0" baseline="0" noProof="0" dirty="0">
                    <a:ln>
                      <a:noFill/>
                    </a:ln>
                    <a:solidFill>
                      <a:srgbClr val="0000A8"/>
                    </a:solidFill>
                    <a:effectLst/>
                    <a:uLnTx/>
                    <a:uFillTx/>
                    <a:latin typeface="Calibri" panose="020F0502020204030204"/>
                    <a:ea typeface="+mn-ea"/>
                    <a:cs typeface="+mn-cs"/>
                  </a:rPr>
                  <a:t>A</a:t>
                </a:r>
              </a:p>
            </p:txBody>
          </p:sp>
          <p:cxnSp>
            <p:nvCxnSpPr>
              <p:cNvPr id="8" name="Straight Connector 7">
                <a:extLst>
                  <a:ext uri="{FF2B5EF4-FFF2-40B4-BE49-F238E27FC236}">
                    <a16:creationId xmlns:a16="http://schemas.microsoft.com/office/drawing/2014/main" id="{97ADA725-CF65-9446-A6E5-99769F3E8580}"/>
                  </a:ext>
                </a:extLst>
              </p:cNvPr>
              <p:cNvCxnSpPr>
                <a:cxnSpLocks/>
              </p:cNvCxnSpPr>
              <p:nvPr/>
            </p:nvCxnSpPr>
            <p:spPr>
              <a:xfrm>
                <a:off x="437324" y="3173896"/>
                <a:ext cx="318052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AD1A36C2-C660-CC48-A801-8B13046993C8}"/>
                  </a:ext>
                </a:extLst>
              </p:cNvPr>
              <p:cNvSpPr txBox="1"/>
              <p:nvPr/>
            </p:nvSpPr>
            <p:spPr>
              <a:xfrm>
                <a:off x="404194" y="2829339"/>
                <a:ext cx="93427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IP addr</a:t>
                </a:r>
              </a:p>
            </p:txBody>
          </p:sp>
          <p:sp>
            <p:nvSpPr>
              <p:cNvPr id="62" name="TextBox 61">
                <a:extLst>
                  <a:ext uri="{FF2B5EF4-FFF2-40B4-BE49-F238E27FC236}">
                    <a16:creationId xmlns:a16="http://schemas.microsoft.com/office/drawing/2014/main" id="{39275495-9FB2-BE4E-99AA-073302DC06EF}"/>
                  </a:ext>
                </a:extLst>
              </p:cNvPr>
              <p:cNvSpPr txBox="1"/>
              <p:nvPr/>
            </p:nvSpPr>
            <p:spPr>
              <a:xfrm>
                <a:off x="1616766" y="2849217"/>
                <a:ext cx="1166189"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MAC addr</a:t>
                </a:r>
              </a:p>
            </p:txBody>
          </p:sp>
          <p:cxnSp>
            <p:nvCxnSpPr>
              <p:cNvPr id="13" name="Straight Connector 12">
                <a:extLst>
                  <a:ext uri="{FF2B5EF4-FFF2-40B4-BE49-F238E27FC236}">
                    <a16:creationId xmlns:a16="http://schemas.microsoft.com/office/drawing/2014/main" id="{8C873D52-0E3A-984E-872F-2E5F1E49C4BD}"/>
                  </a:ext>
                </a:extLst>
              </p:cNvPr>
              <p:cNvCxnSpPr>
                <a:cxnSpLocks/>
              </p:cNvCxnSpPr>
              <p:nvPr/>
            </p:nvCxnSpPr>
            <p:spPr>
              <a:xfrm>
                <a:off x="1325218" y="2849218"/>
                <a:ext cx="0" cy="10633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0F3D9DE6-1B37-F249-9BD4-104B41CEFDAE}"/>
                  </a:ext>
                </a:extLst>
              </p:cNvPr>
              <p:cNvCxnSpPr>
                <a:cxnSpLocks/>
              </p:cNvCxnSpPr>
              <p:nvPr/>
            </p:nvCxnSpPr>
            <p:spPr>
              <a:xfrm>
                <a:off x="3240152" y="2848944"/>
                <a:ext cx="0" cy="10604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8971A2F5-ACB5-294E-8846-0F74DE6EB747}"/>
                  </a:ext>
                </a:extLst>
              </p:cNvPr>
              <p:cNvSpPr txBox="1"/>
              <p:nvPr/>
            </p:nvSpPr>
            <p:spPr>
              <a:xfrm>
                <a:off x="3074505" y="2855842"/>
                <a:ext cx="708990"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TTL</a:t>
                </a:r>
              </a:p>
            </p:txBody>
          </p:sp>
        </p:grpSp>
      </p:grpSp>
      <p:sp>
        <p:nvSpPr>
          <p:cNvPr id="68" name="Rectangle 3">
            <a:extLst>
              <a:ext uri="{FF2B5EF4-FFF2-40B4-BE49-F238E27FC236}">
                <a16:creationId xmlns:a16="http://schemas.microsoft.com/office/drawing/2014/main" id="{3E190205-EEDA-4A4B-922E-882CB0024C81}"/>
              </a:ext>
            </a:extLst>
          </p:cNvPr>
          <p:cNvSpPr txBox="1">
            <a:spLocks noChangeArrowheads="1"/>
          </p:cNvSpPr>
          <p:nvPr/>
        </p:nvSpPr>
        <p:spPr>
          <a:xfrm>
            <a:off x="1049752" y="1211677"/>
            <a:ext cx="10068822" cy="946907"/>
          </a:xfrm>
          <a:prstGeom prst="rect">
            <a:avLst/>
          </a:prstGeom>
        </p:spPr>
        <p:txBody>
          <a:bodyPr vert="horz" lIns="91440" tIns="45720" rIns="91440" bIns="4572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
                <a:srgbClr val="0000A3"/>
              </a:buClr>
              <a:buSzTx/>
              <a:buFont typeface="Wingdings" pitchFamily="2" charset="2"/>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example: A wants to send datagram to B</a:t>
            </a:r>
          </a:p>
          <a:p>
            <a:pPr marL="352425" marR="0" lvl="1" indent="-234950" algn="l" defTabSz="914400" rtl="0" eaLnBrk="1" fontAlgn="auto" latinLnBrk="0" hangingPunct="1">
              <a:lnSpc>
                <a:spcPct val="90000"/>
              </a:lnSpc>
              <a:spcBef>
                <a:spcPts val="500"/>
              </a:spcBef>
              <a:spcAft>
                <a:spcPts val="0"/>
              </a:spcAft>
              <a:buClr>
                <a:srgbClr val="0000A8"/>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B</a:t>
            </a:r>
            <a:r>
              <a:rPr kumimoji="0" lang="ja-JP" altLang="en-US" sz="20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34" charset="-128"/>
                <a:cs typeface="+mn-cs"/>
              </a:rPr>
              <a: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s MAC address not in A</a:t>
            </a:r>
            <a:r>
              <a:rPr kumimoji="0"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34" charset="-128"/>
                <a:cs typeface="+mn-cs"/>
              </a:rPr>
              <a: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s ARP table, so A uses ARP to find B’s MAC address</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24" name="Group 23">
            <a:extLst>
              <a:ext uri="{FF2B5EF4-FFF2-40B4-BE49-F238E27FC236}">
                <a16:creationId xmlns:a16="http://schemas.microsoft.com/office/drawing/2014/main" id="{013DE118-29AE-1147-9673-7A7F3BEC6EF7}"/>
              </a:ext>
            </a:extLst>
          </p:cNvPr>
          <p:cNvGrpSpPr/>
          <p:nvPr/>
        </p:nvGrpSpPr>
        <p:grpSpPr>
          <a:xfrm>
            <a:off x="1144656" y="5342636"/>
            <a:ext cx="4222474" cy="769441"/>
            <a:chOff x="689113" y="2308977"/>
            <a:chExt cx="4222474" cy="769441"/>
          </a:xfrm>
        </p:grpSpPr>
        <p:sp>
          <p:nvSpPr>
            <p:cNvPr id="18" name="TextBox 17">
              <a:extLst>
                <a:ext uri="{FF2B5EF4-FFF2-40B4-BE49-F238E27FC236}">
                  <a16:creationId xmlns:a16="http://schemas.microsoft.com/office/drawing/2014/main" id="{7230726C-A09E-6C44-A2D0-4B4AC64FB4B2}"/>
                </a:ext>
              </a:extLst>
            </p:cNvPr>
            <p:cNvSpPr txBox="1"/>
            <p:nvPr/>
          </p:nvSpPr>
          <p:spPr>
            <a:xfrm>
              <a:off x="1007166" y="2308977"/>
              <a:ext cx="3904421" cy="769441"/>
            </a:xfrm>
            <a:prstGeom prst="rect">
              <a:avLst/>
            </a:prstGeom>
            <a:noFill/>
          </p:spPr>
          <p:txBody>
            <a:bodyPr wrap="square" rtlCol="0">
              <a:spAutoFit/>
            </a:bodyPr>
            <a:lstStyle/>
            <a:p>
              <a:pPr marL="23495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A8"/>
                  </a:solidFill>
                  <a:effectLst/>
                  <a:uLnTx/>
                  <a:uFillTx/>
                  <a:latin typeface="Calibri" panose="020F0502020204030204"/>
                  <a:ea typeface="+mn-ea"/>
                  <a:cs typeface="+mn-cs"/>
                </a:rPr>
                <a:t>A</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receives B’s reply, adds B entry into its local ARP table</a:t>
              </a:r>
            </a:p>
          </p:txBody>
        </p:sp>
        <p:grpSp>
          <p:nvGrpSpPr>
            <p:cNvPr id="23" name="Group 22">
              <a:extLst>
                <a:ext uri="{FF2B5EF4-FFF2-40B4-BE49-F238E27FC236}">
                  <a16:creationId xmlns:a16="http://schemas.microsoft.com/office/drawing/2014/main" id="{E4C3EBDD-DD28-4A4F-803C-BE09994DBBCE}"/>
                </a:ext>
              </a:extLst>
            </p:cNvPr>
            <p:cNvGrpSpPr/>
            <p:nvPr/>
          </p:nvGrpSpPr>
          <p:grpSpPr>
            <a:xfrm>
              <a:off x="689113" y="2438399"/>
              <a:ext cx="410817" cy="461665"/>
              <a:chOff x="2292626" y="5618921"/>
              <a:chExt cx="410817" cy="461665"/>
            </a:xfrm>
          </p:grpSpPr>
          <p:sp>
            <p:nvSpPr>
              <p:cNvPr id="21" name="Oval 20">
                <a:extLst>
                  <a:ext uri="{FF2B5EF4-FFF2-40B4-BE49-F238E27FC236}">
                    <a16:creationId xmlns:a16="http://schemas.microsoft.com/office/drawing/2014/main" id="{081A63FD-6640-2C4D-94F4-10E452F85558}"/>
                  </a:ext>
                </a:extLst>
              </p:cNvPr>
              <p:cNvSpPr/>
              <p:nvPr/>
            </p:nvSpPr>
            <p:spPr>
              <a:xfrm>
                <a:off x="2292626" y="5645426"/>
                <a:ext cx="410817" cy="410817"/>
              </a:xfrm>
              <a:prstGeom prst="ellipse">
                <a:avLst/>
              </a:prstGeom>
              <a:solidFill>
                <a:schemeClr val="bg1"/>
              </a:solidFill>
              <a:ln w="25400">
                <a:solidFill>
                  <a:srgbClr val="000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887B0C99-1512-F84B-A71F-D0B8F31B18C6}"/>
                  </a:ext>
                </a:extLst>
              </p:cNvPr>
              <p:cNvSpPr txBox="1"/>
              <p:nvPr/>
            </p:nvSpPr>
            <p:spPr>
              <a:xfrm>
                <a:off x="2319130" y="5618921"/>
                <a:ext cx="34015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grpSp>
      </p:grpSp>
      <p:grpSp>
        <p:nvGrpSpPr>
          <p:cNvPr id="4" name="Group 3">
            <a:extLst>
              <a:ext uri="{FF2B5EF4-FFF2-40B4-BE49-F238E27FC236}">
                <a16:creationId xmlns:a16="http://schemas.microsoft.com/office/drawing/2014/main" id="{5DE12D9A-FE4D-0A48-A641-DB2148309CA9}"/>
              </a:ext>
            </a:extLst>
          </p:cNvPr>
          <p:cNvGrpSpPr/>
          <p:nvPr/>
        </p:nvGrpSpPr>
        <p:grpSpPr>
          <a:xfrm>
            <a:off x="5367131" y="3970949"/>
            <a:ext cx="1637539" cy="741718"/>
            <a:chOff x="5367131" y="3866019"/>
            <a:chExt cx="1637539" cy="741718"/>
          </a:xfrm>
        </p:grpSpPr>
        <p:sp>
          <p:nvSpPr>
            <p:cNvPr id="35" name="Right Arrow 34">
              <a:extLst>
                <a:ext uri="{FF2B5EF4-FFF2-40B4-BE49-F238E27FC236}">
                  <a16:creationId xmlns:a16="http://schemas.microsoft.com/office/drawing/2014/main" id="{8E8C1703-14D3-ED45-A5E7-3C816D2C6A36}"/>
                </a:ext>
              </a:extLst>
            </p:cNvPr>
            <p:cNvSpPr/>
            <p:nvPr/>
          </p:nvSpPr>
          <p:spPr>
            <a:xfrm rot="10800000">
              <a:off x="5367131" y="4187685"/>
              <a:ext cx="1060173" cy="172279"/>
            </a:xfrm>
            <a:prstGeom prst="rightArrow">
              <a:avLst/>
            </a:prstGeom>
            <a:gradFill>
              <a:gsLst>
                <a:gs pos="49500">
                  <a:schemeClr val="accent1">
                    <a:lumMod val="40000"/>
                    <a:lumOff val="60000"/>
                  </a:schemeClr>
                </a:gs>
                <a:gs pos="0">
                  <a:schemeClr val="bg1">
                    <a:alpha val="68000"/>
                  </a:schemeClr>
                </a:gs>
                <a:gs pos="98000">
                  <a:srgbClr val="0000A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95" name="Group 201">
              <a:extLst>
                <a:ext uri="{FF2B5EF4-FFF2-40B4-BE49-F238E27FC236}">
                  <a16:creationId xmlns:a16="http://schemas.microsoft.com/office/drawing/2014/main" id="{84F90531-593C-9146-AEE5-BEFEDB4FC6AF}"/>
                </a:ext>
              </a:extLst>
            </p:cNvPr>
            <p:cNvGrpSpPr>
              <a:grpSpLocks/>
            </p:cNvGrpSpPr>
            <p:nvPr/>
          </p:nvGrpSpPr>
          <p:grpSpPr bwMode="auto">
            <a:xfrm>
              <a:off x="6417064" y="3866019"/>
              <a:ext cx="587606" cy="741718"/>
              <a:chOff x="375561" y="297711"/>
              <a:chExt cx="1252683" cy="2138362"/>
            </a:xfrm>
          </p:grpSpPr>
          <p:sp>
            <p:nvSpPr>
              <p:cNvPr id="96" name="Freeform 95">
                <a:extLst>
                  <a:ext uri="{FF2B5EF4-FFF2-40B4-BE49-F238E27FC236}">
                    <a16:creationId xmlns:a16="http://schemas.microsoft.com/office/drawing/2014/main" id="{BB8D2B43-252A-154B-B33F-48E245DE4C33}"/>
                  </a:ext>
                </a:extLst>
              </p:cNvPr>
              <p:cNvSpPr/>
              <p:nvPr/>
            </p:nvSpPr>
            <p:spPr>
              <a:xfrm>
                <a:off x="375561" y="297711"/>
                <a:ext cx="971072" cy="2138362"/>
              </a:xfrm>
              <a:custGeom>
                <a:avLst/>
                <a:gdLst>
                  <a:gd name="connsiteX0" fmla="*/ 0 w 966787"/>
                  <a:gd name="connsiteY0" fmla="*/ 0 h 2138362"/>
                  <a:gd name="connsiteX1" fmla="*/ 0 w 966787"/>
                  <a:gd name="connsiteY1" fmla="*/ 1190625 h 2138362"/>
                  <a:gd name="connsiteX2" fmla="*/ 966787 w 966787"/>
                  <a:gd name="connsiteY2" fmla="*/ 2138362 h 2138362"/>
                  <a:gd name="connsiteX3" fmla="*/ 962025 w 966787"/>
                  <a:gd name="connsiteY3" fmla="*/ 742950 h 2138362"/>
                  <a:gd name="connsiteX4" fmla="*/ 0 w 966787"/>
                  <a:gd name="connsiteY4" fmla="*/ 0 h 2138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6787" h="2138362">
                    <a:moveTo>
                      <a:pt x="0" y="0"/>
                    </a:moveTo>
                    <a:lnTo>
                      <a:pt x="0" y="1190625"/>
                    </a:lnTo>
                    <a:lnTo>
                      <a:pt x="966787" y="2138362"/>
                    </a:lnTo>
                    <a:cubicBezTo>
                      <a:pt x="965200" y="1673225"/>
                      <a:pt x="963612" y="1208087"/>
                      <a:pt x="962025" y="742950"/>
                    </a:cubicBezTo>
                    <a:lnTo>
                      <a:pt x="0" y="0"/>
                    </a:lnTo>
                    <a:close/>
                  </a:path>
                </a:pathLst>
              </a:cu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 name="Freeform 96">
                <a:extLst>
                  <a:ext uri="{FF2B5EF4-FFF2-40B4-BE49-F238E27FC236}">
                    <a16:creationId xmlns:a16="http://schemas.microsoft.com/office/drawing/2014/main" id="{BCDE178B-CBB7-904E-8D77-3C5E1D8D1367}"/>
                  </a:ext>
                </a:extLst>
              </p:cNvPr>
              <p:cNvSpPr/>
              <p:nvPr/>
            </p:nvSpPr>
            <p:spPr>
              <a:xfrm>
                <a:off x="375561" y="309724"/>
                <a:ext cx="1247826" cy="768849"/>
              </a:xfrm>
              <a:custGeom>
                <a:avLst/>
                <a:gdLst>
                  <a:gd name="connsiteX0" fmla="*/ 0 w 966787"/>
                  <a:gd name="connsiteY0" fmla="*/ 0 h 2138362"/>
                  <a:gd name="connsiteX1" fmla="*/ 0 w 966787"/>
                  <a:gd name="connsiteY1" fmla="*/ 1190625 h 2138362"/>
                  <a:gd name="connsiteX2" fmla="*/ 966787 w 966787"/>
                  <a:gd name="connsiteY2" fmla="*/ 2138362 h 2138362"/>
                  <a:gd name="connsiteX3" fmla="*/ 962025 w 966787"/>
                  <a:gd name="connsiteY3" fmla="*/ 742950 h 2138362"/>
                  <a:gd name="connsiteX4" fmla="*/ 0 w 966787"/>
                  <a:gd name="connsiteY4" fmla="*/ 0 h 2138362"/>
                  <a:gd name="connsiteX0" fmla="*/ 928688 w 1895475"/>
                  <a:gd name="connsiteY0" fmla="*/ 0 h 2138362"/>
                  <a:gd name="connsiteX1" fmla="*/ 0 w 1895475"/>
                  <a:gd name="connsiteY1" fmla="*/ 461963 h 2138362"/>
                  <a:gd name="connsiteX2" fmla="*/ 1895475 w 1895475"/>
                  <a:gd name="connsiteY2" fmla="*/ 2138362 h 2138362"/>
                  <a:gd name="connsiteX3" fmla="*/ 1890713 w 1895475"/>
                  <a:gd name="connsiteY3" fmla="*/ 742950 h 2138362"/>
                  <a:gd name="connsiteX4" fmla="*/ 928688 w 1895475"/>
                  <a:gd name="connsiteY4" fmla="*/ 0 h 2138362"/>
                  <a:gd name="connsiteX0" fmla="*/ 247650 w 1895475"/>
                  <a:gd name="connsiteY0" fmla="*/ 0 h 1738312"/>
                  <a:gd name="connsiteX1" fmla="*/ 0 w 1895475"/>
                  <a:gd name="connsiteY1" fmla="*/ 61913 h 1738312"/>
                  <a:gd name="connsiteX2" fmla="*/ 1895475 w 1895475"/>
                  <a:gd name="connsiteY2" fmla="*/ 1738312 h 1738312"/>
                  <a:gd name="connsiteX3" fmla="*/ 1890713 w 1895475"/>
                  <a:gd name="connsiteY3" fmla="*/ 342900 h 1738312"/>
                  <a:gd name="connsiteX4" fmla="*/ 247650 w 1895475"/>
                  <a:gd name="connsiteY4" fmla="*/ 0 h 1738312"/>
                  <a:gd name="connsiteX0" fmla="*/ 247650 w 1895475"/>
                  <a:gd name="connsiteY0" fmla="*/ 0 h 1738312"/>
                  <a:gd name="connsiteX1" fmla="*/ 0 w 1895475"/>
                  <a:gd name="connsiteY1" fmla="*/ 61913 h 1738312"/>
                  <a:gd name="connsiteX2" fmla="*/ 1895475 w 1895475"/>
                  <a:gd name="connsiteY2" fmla="*/ 1738312 h 1738312"/>
                  <a:gd name="connsiteX3" fmla="*/ 1143000 w 1895475"/>
                  <a:gd name="connsiteY3" fmla="*/ 776288 h 1738312"/>
                  <a:gd name="connsiteX4" fmla="*/ 247650 w 1895475"/>
                  <a:gd name="connsiteY4" fmla="*/ 0 h 1738312"/>
                  <a:gd name="connsiteX0" fmla="*/ 247650 w 1895475"/>
                  <a:gd name="connsiteY0" fmla="*/ 0 h 1738312"/>
                  <a:gd name="connsiteX1" fmla="*/ 0 w 1895475"/>
                  <a:gd name="connsiteY1" fmla="*/ 61913 h 1738312"/>
                  <a:gd name="connsiteX2" fmla="*/ 1895475 w 1895475"/>
                  <a:gd name="connsiteY2" fmla="*/ 1738312 h 1738312"/>
                  <a:gd name="connsiteX3" fmla="*/ 1143000 w 1895475"/>
                  <a:gd name="connsiteY3" fmla="*/ 776288 h 1738312"/>
                  <a:gd name="connsiteX4" fmla="*/ 247650 w 1895475"/>
                  <a:gd name="connsiteY4" fmla="*/ 0 h 1738312"/>
                  <a:gd name="connsiteX0" fmla="*/ 247650 w 1895475"/>
                  <a:gd name="connsiteY0" fmla="*/ 0 h 1738312"/>
                  <a:gd name="connsiteX1" fmla="*/ 0 w 1895475"/>
                  <a:gd name="connsiteY1" fmla="*/ 61913 h 1738312"/>
                  <a:gd name="connsiteX2" fmla="*/ 1895475 w 1895475"/>
                  <a:gd name="connsiteY2" fmla="*/ 1738312 h 1738312"/>
                  <a:gd name="connsiteX3" fmla="*/ 1238250 w 1895475"/>
                  <a:gd name="connsiteY3" fmla="*/ 814388 h 1738312"/>
                  <a:gd name="connsiteX4" fmla="*/ 247650 w 1895475"/>
                  <a:gd name="connsiteY4" fmla="*/ 0 h 1738312"/>
                  <a:gd name="connsiteX0" fmla="*/ 247650 w 1895475"/>
                  <a:gd name="connsiteY0" fmla="*/ 0 h 1738312"/>
                  <a:gd name="connsiteX1" fmla="*/ 0 w 1895475"/>
                  <a:gd name="connsiteY1" fmla="*/ 61913 h 1738312"/>
                  <a:gd name="connsiteX2" fmla="*/ 1895475 w 1895475"/>
                  <a:gd name="connsiteY2" fmla="*/ 1738312 h 1738312"/>
                  <a:gd name="connsiteX3" fmla="*/ 1238250 w 1895475"/>
                  <a:gd name="connsiteY3" fmla="*/ 814388 h 1738312"/>
                  <a:gd name="connsiteX4" fmla="*/ 247650 w 1895475"/>
                  <a:gd name="connsiteY4" fmla="*/ 0 h 1738312"/>
                  <a:gd name="connsiteX0" fmla="*/ 247650 w 1238250"/>
                  <a:gd name="connsiteY0" fmla="*/ 0 h 862012"/>
                  <a:gd name="connsiteX1" fmla="*/ 0 w 1238250"/>
                  <a:gd name="connsiteY1" fmla="*/ 61913 h 862012"/>
                  <a:gd name="connsiteX2" fmla="*/ 947738 w 1238250"/>
                  <a:gd name="connsiteY2" fmla="*/ 862012 h 862012"/>
                  <a:gd name="connsiteX3" fmla="*/ 1238250 w 1238250"/>
                  <a:gd name="connsiteY3" fmla="*/ 814388 h 862012"/>
                  <a:gd name="connsiteX4" fmla="*/ 247650 w 1238250"/>
                  <a:gd name="connsiteY4" fmla="*/ 0 h 862012"/>
                  <a:gd name="connsiteX0" fmla="*/ 247650 w 1238250"/>
                  <a:gd name="connsiteY0" fmla="*/ 0 h 823912"/>
                  <a:gd name="connsiteX1" fmla="*/ 0 w 1238250"/>
                  <a:gd name="connsiteY1" fmla="*/ 61913 h 823912"/>
                  <a:gd name="connsiteX2" fmla="*/ 952500 w 1238250"/>
                  <a:gd name="connsiteY2" fmla="*/ 823912 h 823912"/>
                  <a:gd name="connsiteX3" fmla="*/ 1238250 w 1238250"/>
                  <a:gd name="connsiteY3" fmla="*/ 814388 h 823912"/>
                  <a:gd name="connsiteX4" fmla="*/ 247650 w 1238250"/>
                  <a:gd name="connsiteY4" fmla="*/ 0 h 823912"/>
                  <a:gd name="connsiteX0" fmla="*/ 247650 w 1238250"/>
                  <a:gd name="connsiteY0" fmla="*/ 0 h 823912"/>
                  <a:gd name="connsiteX1" fmla="*/ 0 w 1238250"/>
                  <a:gd name="connsiteY1" fmla="*/ 61913 h 823912"/>
                  <a:gd name="connsiteX2" fmla="*/ 952500 w 1238250"/>
                  <a:gd name="connsiteY2" fmla="*/ 823912 h 823912"/>
                  <a:gd name="connsiteX3" fmla="*/ 1238250 w 1238250"/>
                  <a:gd name="connsiteY3" fmla="*/ 814388 h 823912"/>
                  <a:gd name="connsiteX4" fmla="*/ 247650 w 1238250"/>
                  <a:gd name="connsiteY4" fmla="*/ 0 h 823912"/>
                  <a:gd name="connsiteX0" fmla="*/ 233363 w 1238250"/>
                  <a:gd name="connsiteY0" fmla="*/ 0 h 766762"/>
                  <a:gd name="connsiteX1" fmla="*/ 0 w 1238250"/>
                  <a:gd name="connsiteY1" fmla="*/ 4763 h 766762"/>
                  <a:gd name="connsiteX2" fmla="*/ 952500 w 1238250"/>
                  <a:gd name="connsiteY2" fmla="*/ 766762 h 766762"/>
                  <a:gd name="connsiteX3" fmla="*/ 1238250 w 1238250"/>
                  <a:gd name="connsiteY3" fmla="*/ 757238 h 766762"/>
                  <a:gd name="connsiteX4" fmla="*/ 233363 w 1238250"/>
                  <a:gd name="connsiteY4" fmla="*/ 0 h 766762"/>
                  <a:gd name="connsiteX0" fmla="*/ 233363 w 1238250"/>
                  <a:gd name="connsiteY0" fmla="*/ 0 h 773376"/>
                  <a:gd name="connsiteX1" fmla="*/ 0 w 1238250"/>
                  <a:gd name="connsiteY1" fmla="*/ 4763 h 773376"/>
                  <a:gd name="connsiteX2" fmla="*/ 952500 w 1238250"/>
                  <a:gd name="connsiteY2" fmla="*/ 766762 h 773376"/>
                  <a:gd name="connsiteX3" fmla="*/ 1238250 w 1238250"/>
                  <a:gd name="connsiteY3" fmla="*/ 771525 h 773376"/>
                  <a:gd name="connsiteX4" fmla="*/ 233363 w 1238250"/>
                  <a:gd name="connsiteY4" fmla="*/ 0 h 773376"/>
                  <a:gd name="connsiteX0" fmla="*/ 233363 w 1238250"/>
                  <a:gd name="connsiteY0" fmla="*/ 0 h 766762"/>
                  <a:gd name="connsiteX1" fmla="*/ 0 w 1238250"/>
                  <a:gd name="connsiteY1" fmla="*/ 4763 h 766762"/>
                  <a:gd name="connsiteX2" fmla="*/ 952500 w 1238250"/>
                  <a:gd name="connsiteY2" fmla="*/ 766762 h 766762"/>
                  <a:gd name="connsiteX3" fmla="*/ 1238250 w 1238250"/>
                  <a:gd name="connsiteY3" fmla="*/ 757236 h 766762"/>
                  <a:gd name="connsiteX4" fmla="*/ 233363 w 1238250"/>
                  <a:gd name="connsiteY4" fmla="*/ 0 h 766762"/>
                  <a:gd name="connsiteX0" fmla="*/ 233363 w 1238250"/>
                  <a:gd name="connsiteY0" fmla="*/ 0 h 773375"/>
                  <a:gd name="connsiteX1" fmla="*/ 0 w 1238250"/>
                  <a:gd name="connsiteY1" fmla="*/ 4763 h 773375"/>
                  <a:gd name="connsiteX2" fmla="*/ 952500 w 1238250"/>
                  <a:gd name="connsiteY2" fmla="*/ 766762 h 773375"/>
                  <a:gd name="connsiteX3" fmla="*/ 1238250 w 1238250"/>
                  <a:gd name="connsiteY3" fmla="*/ 771523 h 773375"/>
                  <a:gd name="connsiteX4" fmla="*/ 233363 w 1238250"/>
                  <a:gd name="connsiteY4" fmla="*/ 0 h 773375"/>
                  <a:gd name="connsiteX0" fmla="*/ 233363 w 1238250"/>
                  <a:gd name="connsiteY0" fmla="*/ 0 h 771523"/>
                  <a:gd name="connsiteX1" fmla="*/ 0 w 1238250"/>
                  <a:gd name="connsiteY1" fmla="*/ 4763 h 771523"/>
                  <a:gd name="connsiteX2" fmla="*/ 952500 w 1238250"/>
                  <a:gd name="connsiteY2" fmla="*/ 766762 h 771523"/>
                  <a:gd name="connsiteX3" fmla="*/ 1238250 w 1238250"/>
                  <a:gd name="connsiteY3" fmla="*/ 771523 h 771523"/>
                  <a:gd name="connsiteX4" fmla="*/ 233363 w 1238250"/>
                  <a:gd name="connsiteY4" fmla="*/ 0 h 771523"/>
                  <a:gd name="connsiteX0" fmla="*/ 233363 w 1238250"/>
                  <a:gd name="connsiteY0" fmla="*/ 0 h 771523"/>
                  <a:gd name="connsiteX1" fmla="*/ 0 w 1238250"/>
                  <a:gd name="connsiteY1" fmla="*/ 23466 h 771523"/>
                  <a:gd name="connsiteX2" fmla="*/ 952500 w 1238250"/>
                  <a:gd name="connsiteY2" fmla="*/ 766762 h 771523"/>
                  <a:gd name="connsiteX3" fmla="*/ 1238250 w 1238250"/>
                  <a:gd name="connsiteY3" fmla="*/ 771523 h 771523"/>
                  <a:gd name="connsiteX4" fmla="*/ 233363 w 1238250"/>
                  <a:gd name="connsiteY4" fmla="*/ 0 h 771523"/>
                  <a:gd name="connsiteX0" fmla="*/ 233363 w 1238250"/>
                  <a:gd name="connsiteY0" fmla="*/ 0 h 757496"/>
                  <a:gd name="connsiteX1" fmla="*/ 0 w 1238250"/>
                  <a:gd name="connsiteY1" fmla="*/ 9439 h 757496"/>
                  <a:gd name="connsiteX2" fmla="*/ 952500 w 1238250"/>
                  <a:gd name="connsiteY2" fmla="*/ 752735 h 757496"/>
                  <a:gd name="connsiteX3" fmla="*/ 1238250 w 1238250"/>
                  <a:gd name="connsiteY3" fmla="*/ 757496 h 757496"/>
                  <a:gd name="connsiteX4" fmla="*/ 233363 w 1238250"/>
                  <a:gd name="connsiteY4" fmla="*/ 0 h 757496"/>
                  <a:gd name="connsiteX0" fmla="*/ 233363 w 1238250"/>
                  <a:gd name="connsiteY0" fmla="*/ 0 h 757496"/>
                  <a:gd name="connsiteX1" fmla="*/ 0 w 1238250"/>
                  <a:gd name="connsiteY1" fmla="*/ 9439 h 757496"/>
                  <a:gd name="connsiteX2" fmla="*/ 952500 w 1238250"/>
                  <a:gd name="connsiteY2" fmla="*/ 752735 h 757496"/>
                  <a:gd name="connsiteX3" fmla="*/ 1238250 w 1238250"/>
                  <a:gd name="connsiteY3" fmla="*/ 757496 h 757496"/>
                  <a:gd name="connsiteX4" fmla="*/ 233363 w 1238250"/>
                  <a:gd name="connsiteY4" fmla="*/ 0 h 757496"/>
                  <a:gd name="connsiteX0" fmla="*/ 243561 w 1248448"/>
                  <a:gd name="connsiteY0" fmla="*/ 573 h 758069"/>
                  <a:gd name="connsiteX1" fmla="*/ 0 w 1248448"/>
                  <a:gd name="connsiteY1" fmla="*/ 0 h 758069"/>
                  <a:gd name="connsiteX2" fmla="*/ 962698 w 1248448"/>
                  <a:gd name="connsiteY2" fmla="*/ 753308 h 758069"/>
                  <a:gd name="connsiteX3" fmla="*/ 1248448 w 1248448"/>
                  <a:gd name="connsiteY3" fmla="*/ 758069 h 758069"/>
                  <a:gd name="connsiteX4" fmla="*/ 243561 w 1248448"/>
                  <a:gd name="connsiteY4" fmla="*/ 573 h 758069"/>
                  <a:gd name="connsiteX0" fmla="*/ 243561 w 1248448"/>
                  <a:gd name="connsiteY0" fmla="*/ 573 h 758069"/>
                  <a:gd name="connsiteX1" fmla="*/ 0 w 1248448"/>
                  <a:gd name="connsiteY1" fmla="*/ 0 h 758069"/>
                  <a:gd name="connsiteX2" fmla="*/ 962698 w 1248448"/>
                  <a:gd name="connsiteY2" fmla="*/ 753308 h 758069"/>
                  <a:gd name="connsiteX3" fmla="*/ 1248448 w 1248448"/>
                  <a:gd name="connsiteY3" fmla="*/ 758069 h 758069"/>
                  <a:gd name="connsiteX4" fmla="*/ 243561 w 1248448"/>
                  <a:gd name="connsiteY4" fmla="*/ 573 h 7580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8448" h="758069">
                    <a:moveTo>
                      <a:pt x="243561" y="573"/>
                    </a:moveTo>
                    <a:cubicBezTo>
                      <a:pt x="162374" y="382"/>
                      <a:pt x="235530" y="6639"/>
                      <a:pt x="0" y="0"/>
                    </a:cubicBezTo>
                    <a:lnTo>
                      <a:pt x="962698" y="753308"/>
                    </a:lnTo>
                    <a:cubicBezTo>
                      <a:pt x="1114838" y="758721"/>
                      <a:pt x="1045247" y="751718"/>
                      <a:pt x="1248448" y="758069"/>
                    </a:cubicBezTo>
                    <a:lnTo>
                      <a:pt x="243561" y="573"/>
                    </a:lnTo>
                    <a:close/>
                  </a:path>
                </a:pathLst>
              </a:custGeom>
              <a:solidFill>
                <a:srgbClr val="0099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 name="Rectangle 97">
                <a:extLst>
                  <a:ext uri="{FF2B5EF4-FFF2-40B4-BE49-F238E27FC236}">
                    <a16:creationId xmlns:a16="http://schemas.microsoft.com/office/drawing/2014/main" id="{B5F298EC-5C7C-804F-B1E9-F0A0E4E57C02}"/>
                  </a:ext>
                </a:extLst>
              </p:cNvPr>
              <p:cNvSpPr/>
              <p:nvPr/>
            </p:nvSpPr>
            <p:spPr>
              <a:xfrm>
                <a:off x="1332065" y="1066560"/>
                <a:ext cx="296179" cy="136350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ＭＳ Ｐゴシック" charset="0"/>
                  <a:cs typeface="ＭＳ Ｐゴシック" charset="0"/>
                </a:endParaRPr>
              </a:p>
            </p:txBody>
          </p:sp>
        </p:grpSp>
      </p:grpSp>
      <p:grpSp>
        <p:nvGrpSpPr>
          <p:cNvPr id="7" name="Group 6">
            <a:extLst>
              <a:ext uri="{FF2B5EF4-FFF2-40B4-BE49-F238E27FC236}">
                <a16:creationId xmlns:a16="http://schemas.microsoft.com/office/drawing/2014/main" id="{45F39055-4138-5345-8C30-F70330025618}"/>
              </a:ext>
            </a:extLst>
          </p:cNvPr>
          <p:cNvGrpSpPr/>
          <p:nvPr/>
        </p:nvGrpSpPr>
        <p:grpSpPr>
          <a:xfrm>
            <a:off x="1217886" y="3923211"/>
            <a:ext cx="3224987" cy="523220"/>
            <a:chOff x="1217886" y="3818281"/>
            <a:chExt cx="3224987" cy="523220"/>
          </a:xfrm>
        </p:grpSpPr>
        <p:sp>
          <p:nvSpPr>
            <p:cNvPr id="73" name="Text Box 36">
              <a:extLst>
                <a:ext uri="{FF2B5EF4-FFF2-40B4-BE49-F238E27FC236}">
                  <a16:creationId xmlns:a16="http://schemas.microsoft.com/office/drawing/2014/main" id="{1DADF13F-2D2F-5443-842A-4A233EADB7E1}"/>
                </a:ext>
              </a:extLst>
            </p:cNvPr>
            <p:cNvSpPr txBox="1">
              <a:spLocks noChangeArrowheads="1"/>
            </p:cNvSpPr>
            <p:nvPr/>
          </p:nvSpPr>
          <p:spPr bwMode="auto">
            <a:xfrm>
              <a:off x="1217886" y="3818281"/>
              <a:ext cx="880369" cy="5232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charset="0"/>
                  <a:ea typeface="ＭＳ Ｐゴシック" charset="0"/>
                  <a:cs typeface="+mn-cs"/>
                </a:rPr>
                <a:t>137.196.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charset="0"/>
                  <a:ea typeface="ＭＳ Ｐゴシック" charset="0"/>
                  <a:cs typeface="+mn-cs"/>
                </a:rPr>
                <a:t>       7.14</a:t>
              </a:r>
            </a:p>
          </p:txBody>
        </p:sp>
        <p:sp>
          <p:nvSpPr>
            <p:cNvPr id="77" name="Text Box 27">
              <a:extLst>
                <a:ext uri="{FF2B5EF4-FFF2-40B4-BE49-F238E27FC236}">
                  <a16:creationId xmlns:a16="http://schemas.microsoft.com/office/drawing/2014/main" id="{82505451-0901-AA46-96C0-FED04AABFA3D}"/>
                </a:ext>
              </a:extLst>
            </p:cNvPr>
            <p:cNvSpPr txBox="1">
              <a:spLocks noChangeArrowheads="1"/>
            </p:cNvSpPr>
            <p:nvPr/>
          </p:nvSpPr>
          <p:spPr bwMode="auto">
            <a:xfrm>
              <a:off x="2217388" y="3897795"/>
              <a:ext cx="173990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charset="0"/>
                  <a:ea typeface="ＭＳ Ｐゴシック" charset="0"/>
                  <a:cs typeface="+mn-cs"/>
                </a:rPr>
                <a:t>58-23-D7-FA-20-B0</a:t>
              </a:r>
            </a:p>
          </p:txBody>
        </p:sp>
        <p:sp>
          <p:nvSpPr>
            <p:cNvPr id="78" name="Text Box 27">
              <a:extLst>
                <a:ext uri="{FF2B5EF4-FFF2-40B4-BE49-F238E27FC236}">
                  <a16:creationId xmlns:a16="http://schemas.microsoft.com/office/drawing/2014/main" id="{ED5A362E-E35A-6241-9A98-218C81894567}"/>
                </a:ext>
              </a:extLst>
            </p:cNvPr>
            <p:cNvSpPr txBox="1">
              <a:spLocks noChangeArrowheads="1"/>
            </p:cNvSpPr>
            <p:nvPr/>
          </p:nvSpPr>
          <p:spPr bwMode="auto">
            <a:xfrm>
              <a:off x="3960049" y="3891169"/>
              <a:ext cx="482824" cy="30777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charset="0"/>
                  <a:ea typeface="ＭＳ Ｐゴシック" charset="0"/>
                  <a:cs typeface="+mn-cs"/>
                </a:rPr>
                <a:t>500</a:t>
              </a:r>
            </a:p>
          </p:txBody>
        </p:sp>
      </p:grpSp>
      <p:sp>
        <p:nvSpPr>
          <p:cNvPr id="9" name="TextBox 74">
            <a:extLst>
              <a:ext uri="{FF2B5EF4-FFF2-40B4-BE49-F238E27FC236}">
                <a16:creationId xmlns:a16="http://schemas.microsoft.com/office/drawing/2014/main" id="{D5DF71E8-6EBB-C18B-4D28-524588054C21}"/>
              </a:ext>
            </a:extLst>
          </p:cNvPr>
          <p:cNvSpPr txBox="1"/>
          <p:nvPr/>
        </p:nvSpPr>
        <p:spPr>
          <a:xfrm>
            <a:off x="161775" y="6434574"/>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4018667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dissolve">
                                      <p:cBhvr>
                                        <p:cTn id="11" dur="500"/>
                                        <p:tgtEl>
                                          <p:spTgt spid="24"/>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xit" presetSubtype="0" fill="hold" nodeType="withEffect">
                                  <p:stCondLst>
                                    <p:cond delay="0"/>
                                  </p:stCondLst>
                                  <p:childTnLst>
                                    <p:animEffect transition="out" filter="dissolve">
                                      <p:cBhvr>
                                        <p:cTn id="18" dur="500"/>
                                        <p:tgtEl>
                                          <p:spTgt spid="4"/>
                                        </p:tgtEl>
                                      </p:cBhvr>
                                    </p:animEffect>
                                    <p:set>
                                      <p:cBhvr>
                                        <p:cTn id="19"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800100" y="349426"/>
            <a:ext cx="10515600" cy="894622"/>
          </a:xfrm>
        </p:spPr>
        <p:txBody>
          <a:bodyPr>
            <a:normAutofit/>
          </a:bodyPr>
          <a:lstStyle/>
          <a:p>
            <a:r>
              <a:rPr lang="en-US" b="0" dirty="0">
                <a:latin typeface="+mn-lt"/>
              </a:rPr>
              <a:t>Slotted ALOHA</a:t>
            </a:r>
            <a:endParaRPr lang="en-US" sz="4400" b="0" dirty="0">
              <a:latin typeface="+mn-lt"/>
            </a:endParaRPr>
          </a:p>
        </p:txBody>
      </p:sp>
      <p:sp>
        <p:nvSpPr>
          <p:cNvPr id="66" name="Rectangle 3">
            <a:extLst>
              <a:ext uri="{FF2B5EF4-FFF2-40B4-BE49-F238E27FC236}">
                <a16:creationId xmlns:a16="http://schemas.microsoft.com/office/drawing/2014/main" id="{72A8C484-9F3B-7140-9873-AC4A42E47CCD}"/>
              </a:ext>
            </a:extLst>
          </p:cNvPr>
          <p:cNvSpPr txBox="1">
            <a:spLocks noChangeArrowheads="1"/>
          </p:cNvSpPr>
          <p:nvPr/>
        </p:nvSpPr>
        <p:spPr bwMode="auto">
          <a:xfrm>
            <a:off x="1089991" y="3654425"/>
            <a:ext cx="4846983" cy="3203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85000"/>
              </a:lnSpc>
              <a:spcBef>
                <a:spcPct val="20000"/>
              </a:spcBef>
              <a:spcAft>
                <a:spcPct val="0"/>
              </a:spcAft>
              <a:buClr>
                <a:srgbClr val="000099"/>
              </a:buClr>
              <a:buSzPct val="100000"/>
              <a:buFont typeface="Wingdings" charset="2"/>
              <a:buChar char="§"/>
              <a:defRPr sz="2800">
                <a:solidFill>
                  <a:schemeClr val="tx1"/>
                </a:solidFill>
                <a:latin typeface="+mn-lt"/>
                <a:ea typeface="ＭＳ Ｐゴシック" charset="0"/>
                <a:cs typeface="ＭＳ Ｐゴシック" charset="0"/>
              </a:defRPr>
            </a:lvl1pPr>
            <a:lvl2pPr marL="742950" indent="-285750" algn="l" rtl="0" eaLnBrk="0" fontAlgn="base" hangingPunct="0">
              <a:lnSpc>
                <a:spcPct val="85000"/>
              </a:lnSpc>
              <a:spcBef>
                <a:spcPct val="20000"/>
              </a:spcBef>
              <a:spcAft>
                <a:spcPct val="0"/>
              </a:spcAft>
              <a:buClr>
                <a:srgbClr val="000099"/>
              </a:buClr>
              <a:buFont typeface="Arial"/>
              <a:buChar char="•"/>
              <a:defRPr sz="24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000">
                <a:solidFill>
                  <a:schemeClr val="tx1"/>
                </a:solidFill>
                <a:latin typeface="Comic Sans MS" pitchFamily="66" charset="0"/>
                <a:ea typeface="ＭＳ Ｐゴシック" charset="0"/>
              </a:defRPr>
            </a:lvl3pPr>
            <a:lvl4pPr marL="1600200" indent="-228600" algn="l" rtl="0" eaLnBrk="0" fontAlgn="base" hangingPunct="0">
              <a:spcBef>
                <a:spcPct val="20000"/>
              </a:spcBef>
              <a:spcAft>
                <a:spcPct val="0"/>
              </a:spcAft>
              <a:buChar char="–"/>
              <a:defRPr sz="1800">
                <a:solidFill>
                  <a:schemeClr val="tx1"/>
                </a:solidFill>
                <a:latin typeface="Times New Roman" pitchFamily="-109" charset="0"/>
                <a:ea typeface="ＭＳ Ｐゴシック" charset="0"/>
              </a:defRPr>
            </a:lvl4pPr>
            <a:lvl5pPr marL="2057400" indent="-228600" algn="l" rtl="0" eaLnBrk="0" fontAlgn="base" hangingPunct="0">
              <a:spcBef>
                <a:spcPct val="20000"/>
              </a:spcBef>
              <a:spcAft>
                <a:spcPct val="0"/>
              </a:spcAft>
              <a:buChar char="»"/>
              <a:defRPr sz="1800">
                <a:solidFill>
                  <a:schemeClr val="tx1"/>
                </a:solidFill>
                <a:latin typeface="Times New Roman" pitchFamily="-109" charset="0"/>
                <a:ea typeface="ＭＳ Ｐゴシック" charset="0"/>
              </a:defRPr>
            </a:lvl5pPr>
            <a:lvl6pPr marL="2514600" indent="-228600" algn="l" rtl="0" eaLnBrk="0" fontAlgn="base" hangingPunct="0">
              <a:spcBef>
                <a:spcPct val="20000"/>
              </a:spcBef>
              <a:spcAft>
                <a:spcPct val="0"/>
              </a:spcAft>
              <a:buChar char="»"/>
              <a:defRPr sz="1800">
                <a:solidFill>
                  <a:schemeClr val="tx1"/>
                </a:solidFill>
                <a:latin typeface="Times New Roman" pitchFamily="-109" charset="0"/>
              </a:defRPr>
            </a:lvl6pPr>
            <a:lvl7pPr marL="2971800" indent="-228600" algn="l" rtl="0" eaLnBrk="0" fontAlgn="base" hangingPunct="0">
              <a:spcBef>
                <a:spcPct val="20000"/>
              </a:spcBef>
              <a:spcAft>
                <a:spcPct val="0"/>
              </a:spcAft>
              <a:buChar char="»"/>
              <a:defRPr sz="1800">
                <a:solidFill>
                  <a:schemeClr val="tx1"/>
                </a:solidFill>
                <a:latin typeface="Times New Roman" pitchFamily="-109" charset="0"/>
              </a:defRPr>
            </a:lvl7pPr>
            <a:lvl8pPr marL="3429000" indent="-228600" algn="l" rtl="0" eaLnBrk="0" fontAlgn="base" hangingPunct="0">
              <a:spcBef>
                <a:spcPct val="20000"/>
              </a:spcBef>
              <a:spcAft>
                <a:spcPct val="0"/>
              </a:spcAft>
              <a:buChar char="»"/>
              <a:defRPr sz="1800">
                <a:solidFill>
                  <a:schemeClr val="tx1"/>
                </a:solidFill>
                <a:latin typeface="Times New Roman" pitchFamily="-109" charset="0"/>
              </a:defRPr>
            </a:lvl8pPr>
            <a:lvl9pPr marL="3886200" indent="-228600" algn="l" rtl="0" eaLnBrk="0" fontAlgn="base" hangingPunct="0">
              <a:spcBef>
                <a:spcPct val="20000"/>
              </a:spcBef>
              <a:spcAft>
                <a:spcPct val="0"/>
              </a:spcAft>
              <a:buChar char="»"/>
              <a:defRPr sz="1800">
                <a:solidFill>
                  <a:schemeClr val="tx1"/>
                </a:solidFill>
                <a:latin typeface="Times New Roman" pitchFamily="-109" charset="0"/>
              </a:defRPr>
            </a:lvl9pPr>
          </a:lstStyle>
          <a:p>
            <a:pPr marL="342900" marR="0" lvl="0" indent="-342900" algn="l" defTabSz="914400" rtl="0" eaLnBrk="0" fontAlgn="base" latinLnBrk="0" hangingPunct="0">
              <a:lnSpc>
                <a:spcPct val="85000"/>
              </a:lnSpc>
              <a:spcBef>
                <a:spcPct val="20000"/>
              </a:spcBef>
              <a:spcAft>
                <a:spcPct val="0"/>
              </a:spcAft>
              <a:buClr>
                <a:srgbClr val="000099"/>
              </a:buClr>
              <a:buSzPct val="100000"/>
              <a:buFont typeface="Wingdings" charset="0"/>
              <a:buNone/>
              <a:tabLst/>
              <a:defRPr/>
            </a:pPr>
            <a:r>
              <a:rPr kumimoji="0" lang="en-US" sz="28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rPr>
              <a:t>Pros:</a:t>
            </a:r>
          </a:p>
          <a:p>
            <a:pPr marL="342900" marR="0" lvl="0" indent="-225425" algn="l" defTabSz="914400" rtl="0" eaLnBrk="0" fontAlgn="base" latinLnBrk="0" hangingPunct="0">
              <a:lnSpc>
                <a:spcPct val="85000"/>
              </a:lnSpc>
              <a:spcBef>
                <a:spcPct val="20000"/>
              </a:spcBef>
              <a:spcAft>
                <a:spcPct val="0"/>
              </a:spcAft>
              <a:buClr>
                <a:srgbClr val="000099"/>
              </a:buClr>
              <a:buSzPct val="100000"/>
              <a:buFont typeface="Wingdings" charset="2"/>
              <a:buChar char="§"/>
              <a:tabLst/>
              <a:defRPr/>
            </a:pPr>
            <a:r>
              <a:rPr kumimoji="0" lang="en-US" sz="2400" b="0" i="0" u="none" strike="noStrike" kern="0" cap="none" spc="0" normalizeH="0" baseline="0" noProof="0" dirty="0">
                <a:ln>
                  <a:noFill/>
                </a:ln>
                <a:solidFill>
                  <a:prstClr val="black"/>
                </a:solidFill>
                <a:effectLst/>
                <a:uLnTx/>
                <a:uFillTx/>
                <a:latin typeface="Calibri" panose="020F0502020204030204"/>
                <a:ea typeface="ＭＳ Ｐゴシック" charset="0"/>
                <a:cs typeface="+mn-cs"/>
              </a:rPr>
              <a:t>single active node can continuously transmit at full rate of channel</a:t>
            </a:r>
          </a:p>
          <a:p>
            <a:pPr marL="342900" marR="0" lvl="0" indent="-225425" algn="l" defTabSz="914400" rtl="0" eaLnBrk="0" fontAlgn="base" latinLnBrk="0" hangingPunct="0">
              <a:lnSpc>
                <a:spcPct val="85000"/>
              </a:lnSpc>
              <a:spcBef>
                <a:spcPct val="20000"/>
              </a:spcBef>
              <a:spcAft>
                <a:spcPct val="0"/>
              </a:spcAft>
              <a:buClr>
                <a:srgbClr val="000099"/>
              </a:buClr>
              <a:buSzPct val="100000"/>
              <a:buFont typeface="Wingdings" charset="2"/>
              <a:buChar char="§"/>
              <a:tabLst/>
              <a:defRPr/>
            </a:pPr>
            <a:r>
              <a:rPr kumimoji="0" lang="en-US" sz="2400" b="0" i="0" u="none" strike="noStrike" kern="0" cap="none" spc="0" normalizeH="0" baseline="0" noProof="0" dirty="0">
                <a:ln>
                  <a:noFill/>
                </a:ln>
                <a:solidFill>
                  <a:prstClr val="black"/>
                </a:solidFill>
                <a:effectLst/>
                <a:uLnTx/>
                <a:uFillTx/>
                <a:latin typeface="Calibri" panose="020F0502020204030204"/>
                <a:ea typeface="ＭＳ Ｐゴシック" charset="0"/>
                <a:cs typeface="+mn-cs"/>
              </a:rPr>
              <a:t>highly decentralized: only slots in nodes need to be in sync</a:t>
            </a:r>
          </a:p>
          <a:p>
            <a:pPr marL="342900" marR="0" lvl="0" indent="-225425" algn="l" defTabSz="914400" rtl="0" eaLnBrk="0" fontAlgn="base" latinLnBrk="0" hangingPunct="0">
              <a:lnSpc>
                <a:spcPct val="85000"/>
              </a:lnSpc>
              <a:spcBef>
                <a:spcPct val="20000"/>
              </a:spcBef>
              <a:spcAft>
                <a:spcPct val="0"/>
              </a:spcAft>
              <a:buClr>
                <a:srgbClr val="000099"/>
              </a:buClr>
              <a:buSzPct val="100000"/>
              <a:buFont typeface="Wingdings" charset="2"/>
              <a:buChar char="§"/>
              <a:tabLst/>
              <a:defRPr/>
            </a:pPr>
            <a:r>
              <a:rPr kumimoji="0" lang="en-US" sz="2400" b="0" i="0" u="none" strike="noStrike" kern="0" cap="none" spc="0" normalizeH="0" baseline="0" noProof="0" dirty="0">
                <a:ln>
                  <a:noFill/>
                </a:ln>
                <a:solidFill>
                  <a:prstClr val="black"/>
                </a:solidFill>
                <a:effectLst/>
                <a:uLnTx/>
                <a:uFillTx/>
                <a:latin typeface="Calibri" panose="020F0502020204030204"/>
                <a:ea typeface="ＭＳ Ｐゴシック" charset="0"/>
                <a:cs typeface="+mn-cs"/>
              </a:rPr>
              <a:t>simple</a:t>
            </a:r>
          </a:p>
          <a:p>
            <a:pPr marL="342900" marR="0" lvl="0" indent="-342900" algn="l" defTabSz="914400" rtl="0" eaLnBrk="0" fontAlgn="base" latinLnBrk="0" hangingPunct="0">
              <a:lnSpc>
                <a:spcPct val="85000"/>
              </a:lnSpc>
              <a:spcBef>
                <a:spcPct val="20000"/>
              </a:spcBef>
              <a:spcAft>
                <a:spcPct val="0"/>
              </a:spcAft>
              <a:buClr>
                <a:srgbClr val="000099"/>
              </a:buClr>
              <a:buSzPct val="100000"/>
              <a:buFont typeface="Wingdings" charset="2"/>
              <a:buChar char="§"/>
              <a:tabLst/>
              <a:defRPr/>
            </a:pPr>
            <a:endParaRPr kumimoji="0" lang="en-US" sz="2400" b="0" i="0" u="none" strike="noStrike" kern="0" cap="none" spc="0" normalizeH="0" baseline="0" noProof="0" dirty="0">
              <a:ln>
                <a:noFill/>
              </a:ln>
              <a:solidFill>
                <a:prstClr val="black"/>
              </a:solidFill>
              <a:effectLst/>
              <a:uLnTx/>
              <a:uFillTx/>
              <a:latin typeface="Gill Sans MT" charset="0"/>
              <a:ea typeface="ＭＳ Ｐゴシック" charset="0"/>
              <a:cs typeface="+mn-cs"/>
            </a:endParaRPr>
          </a:p>
        </p:txBody>
      </p:sp>
      <p:sp>
        <p:nvSpPr>
          <p:cNvPr id="67" name="Rectangle 4">
            <a:extLst>
              <a:ext uri="{FF2B5EF4-FFF2-40B4-BE49-F238E27FC236}">
                <a16:creationId xmlns:a16="http://schemas.microsoft.com/office/drawing/2014/main" id="{2C1441D0-D6C4-E649-93D0-1ECA14AFDA11}"/>
              </a:ext>
            </a:extLst>
          </p:cNvPr>
          <p:cNvSpPr txBox="1">
            <a:spLocks noChangeArrowheads="1"/>
          </p:cNvSpPr>
          <p:nvPr/>
        </p:nvSpPr>
        <p:spPr bwMode="auto">
          <a:xfrm>
            <a:off x="6149008" y="3631167"/>
            <a:ext cx="5579166" cy="27431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85000"/>
              </a:lnSpc>
              <a:spcBef>
                <a:spcPct val="20000"/>
              </a:spcBef>
              <a:spcAft>
                <a:spcPct val="0"/>
              </a:spcAft>
              <a:buClr>
                <a:srgbClr val="000099"/>
              </a:buClr>
              <a:buSzPct val="100000"/>
              <a:buFont typeface="Wingdings" charset="2"/>
              <a:buChar char="§"/>
              <a:defRPr sz="2800">
                <a:solidFill>
                  <a:schemeClr val="tx1"/>
                </a:solidFill>
                <a:latin typeface="+mn-lt"/>
                <a:ea typeface="ＭＳ Ｐゴシック" charset="0"/>
                <a:cs typeface="ＭＳ Ｐゴシック" charset="0"/>
              </a:defRPr>
            </a:lvl1pPr>
            <a:lvl2pPr marL="742950" indent="-285750" algn="l" rtl="0" eaLnBrk="0" fontAlgn="base" hangingPunct="0">
              <a:lnSpc>
                <a:spcPct val="85000"/>
              </a:lnSpc>
              <a:spcBef>
                <a:spcPct val="20000"/>
              </a:spcBef>
              <a:spcAft>
                <a:spcPct val="0"/>
              </a:spcAft>
              <a:buClr>
                <a:srgbClr val="000099"/>
              </a:buClr>
              <a:buFont typeface="Arial"/>
              <a:buChar char="•"/>
              <a:defRPr sz="24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000">
                <a:solidFill>
                  <a:schemeClr val="tx1"/>
                </a:solidFill>
                <a:latin typeface="Comic Sans MS" pitchFamily="66" charset="0"/>
                <a:ea typeface="ＭＳ Ｐゴシック" charset="0"/>
              </a:defRPr>
            </a:lvl3pPr>
            <a:lvl4pPr marL="1600200" indent="-228600" algn="l" rtl="0" eaLnBrk="0" fontAlgn="base" hangingPunct="0">
              <a:spcBef>
                <a:spcPct val="20000"/>
              </a:spcBef>
              <a:spcAft>
                <a:spcPct val="0"/>
              </a:spcAft>
              <a:buChar char="–"/>
              <a:defRPr sz="1800">
                <a:solidFill>
                  <a:schemeClr val="tx1"/>
                </a:solidFill>
                <a:latin typeface="Times New Roman" pitchFamily="-109" charset="0"/>
                <a:ea typeface="ＭＳ Ｐゴシック" charset="0"/>
              </a:defRPr>
            </a:lvl4pPr>
            <a:lvl5pPr marL="2057400" indent="-228600" algn="l" rtl="0" eaLnBrk="0" fontAlgn="base" hangingPunct="0">
              <a:spcBef>
                <a:spcPct val="20000"/>
              </a:spcBef>
              <a:spcAft>
                <a:spcPct val="0"/>
              </a:spcAft>
              <a:buChar char="»"/>
              <a:defRPr sz="1800">
                <a:solidFill>
                  <a:schemeClr val="tx1"/>
                </a:solidFill>
                <a:latin typeface="Times New Roman" pitchFamily="-109" charset="0"/>
                <a:ea typeface="ＭＳ Ｐゴシック" charset="0"/>
              </a:defRPr>
            </a:lvl5pPr>
            <a:lvl6pPr marL="2514600" indent="-228600" algn="l" rtl="0" eaLnBrk="0" fontAlgn="base" hangingPunct="0">
              <a:spcBef>
                <a:spcPct val="20000"/>
              </a:spcBef>
              <a:spcAft>
                <a:spcPct val="0"/>
              </a:spcAft>
              <a:buChar char="»"/>
              <a:defRPr sz="1800">
                <a:solidFill>
                  <a:schemeClr val="tx1"/>
                </a:solidFill>
                <a:latin typeface="Times New Roman" pitchFamily="-109" charset="0"/>
              </a:defRPr>
            </a:lvl6pPr>
            <a:lvl7pPr marL="2971800" indent="-228600" algn="l" rtl="0" eaLnBrk="0" fontAlgn="base" hangingPunct="0">
              <a:spcBef>
                <a:spcPct val="20000"/>
              </a:spcBef>
              <a:spcAft>
                <a:spcPct val="0"/>
              </a:spcAft>
              <a:buChar char="»"/>
              <a:defRPr sz="1800">
                <a:solidFill>
                  <a:schemeClr val="tx1"/>
                </a:solidFill>
                <a:latin typeface="Times New Roman" pitchFamily="-109" charset="0"/>
              </a:defRPr>
            </a:lvl7pPr>
            <a:lvl8pPr marL="3429000" indent="-228600" algn="l" rtl="0" eaLnBrk="0" fontAlgn="base" hangingPunct="0">
              <a:spcBef>
                <a:spcPct val="20000"/>
              </a:spcBef>
              <a:spcAft>
                <a:spcPct val="0"/>
              </a:spcAft>
              <a:buChar char="»"/>
              <a:defRPr sz="1800">
                <a:solidFill>
                  <a:schemeClr val="tx1"/>
                </a:solidFill>
                <a:latin typeface="Times New Roman" pitchFamily="-109" charset="0"/>
              </a:defRPr>
            </a:lvl8pPr>
            <a:lvl9pPr marL="3886200" indent="-228600" algn="l" rtl="0" eaLnBrk="0" fontAlgn="base" hangingPunct="0">
              <a:spcBef>
                <a:spcPct val="20000"/>
              </a:spcBef>
              <a:spcAft>
                <a:spcPct val="0"/>
              </a:spcAft>
              <a:buChar char="»"/>
              <a:defRPr sz="1800">
                <a:solidFill>
                  <a:schemeClr val="tx1"/>
                </a:solidFill>
                <a:latin typeface="Times New Roman" pitchFamily="-109" charset="0"/>
              </a:defRPr>
            </a:lvl9pPr>
          </a:lstStyle>
          <a:p>
            <a:pPr marL="342900" marR="0" lvl="0" indent="-342900" algn="l" defTabSz="914400" rtl="0" eaLnBrk="0" fontAlgn="base" latinLnBrk="0" hangingPunct="0">
              <a:lnSpc>
                <a:spcPct val="90000"/>
              </a:lnSpc>
              <a:spcBef>
                <a:spcPct val="20000"/>
              </a:spcBef>
              <a:spcAft>
                <a:spcPct val="0"/>
              </a:spcAft>
              <a:buClr>
                <a:srgbClr val="000099"/>
              </a:buClr>
              <a:buSzPct val="100000"/>
              <a:buFont typeface="Wingdings" charset="0"/>
              <a:buNone/>
              <a:tabLst/>
              <a:defRPr/>
            </a:pPr>
            <a:r>
              <a:rPr kumimoji="0" lang="en-US" sz="28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rPr>
              <a:t>Cons:</a:t>
            </a:r>
          </a:p>
          <a:p>
            <a:pPr marL="342900" marR="0" lvl="0" indent="-225425" algn="l" defTabSz="914400" rtl="0" eaLnBrk="0" fontAlgn="base" latinLnBrk="0" hangingPunct="0">
              <a:lnSpc>
                <a:spcPct val="90000"/>
              </a:lnSpc>
              <a:spcBef>
                <a:spcPct val="20000"/>
              </a:spcBef>
              <a:spcAft>
                <a:spcPct val="0"/>
              </a:spcAft>
              <a:buClr>
                <a:srgbClr val="000099"/>
              </a:buClr>
              <a:buSzPct val="100000"/>
              <a:buFont typeface="Wingdings" charset="2"/>
              <a:buChar char="§"/>
              <a:tabLst/>
              <a:defRPr/>
            </a:pPr>
            <a:r>
              <a:rPr kumimoji="0" lang="en-US" sz="2400" b="0" i="0" u="none" strike="noStrike" kern="0" cap="none" spc="0" normalizeH="0" baseline="0" noProof="0" dirty="0">
                <a:ln>
                  <a:noFill/>
                </a:ln>
                <a:solidFill>
                  <a:prstClr val="black"/>
                </a:solidFill>
                <a:effectLst/>
                <a:uLnTx/>
                <a:uFillTx/>
                <a:latin typeface="Calibri" panose="020F0502020204030204"/>
                <a:ea typeface="ＭＳ Ｐゴシック" charset="0"/>
                <a:cs typeface="+mn-cs"/>
              </a:rPr>
              <a:t>collisions, wasting slots</a:t>
            </a:r>
          </a:p>
          <a:p>
            <a:pPr marL="342900" marR="0" lvl="0" indent="-225425" algn="l" defTabSz="914400" rtl="0" eaLnBrk="0" fontAlgn="base" latinLnBrk="0" hangingPunct="0">
              <a:lnSpc>
                <a:spcPct val="90000"/>
              </a:lnSpc>
              <a:spcBef>
                <a:spcPct val="20000"/>
              </a:spcBef>
              <a:spcAft>
                <a:spcPct val="0"/>
              </a:spcAft>
              <a:buClr>
                <a:srgbClr val="000099"/>
              </a:buClr>
              <a:buSzPct val="100000"/>
              <a:buFont typeface="Wingdings" charset="2"/>
              <a:buChar char="§"/>
              <a:tabLst/>
              <a:defRPr/>
            </a:pPr>
            <a:r>
              <a:rPr kumimoji="0" lang="en-US" sz="2400" b="0" i="0" u="none" strike="noStrike" kern="0" cap="none" spc="0" normalizeH="0" baseline="0" noProof="0" dirty="0">
                <a:ln>
                  <a:noFill/>
                </a:ln>
                <a:solidFill>
                  <a:prstClr val="black"/>
                </a:solidFill>
                <a:effectLst/>
                <a:uLnTx/>
                <a:uFillTx/>
                <a:latin typeface="Calibri" panose="020F0502020204030204"/>
                <a:ea typeface="ＭＳ Ｐゴシック" charset="0"/>
                <a:cs typeface="+mn-cs"/>
              </a:rPr>
              <a:t>idle slots</a:t>
            </a:r>
          </a:p>
          <a:p>
            <a:pPr marL="342900" marR="0" lvl="0" indent="-225425" algn="l" defTabSz="914400" rtl="0" eaLnBrk="0" fontAlgn="base" latinLnBrk="0" hangingPunct="0">
              <a:lnSpc>
                <a:spcPct val="90000"/>
              </a:lnSpc>
              <a:spcBef>
                <a:spcPct val="20000"/>
              </a:spcBef>
              <a:spcAft>
                <a:spcPct val="0"/>
              </a:spcAft>
              <a:buClr>
                <a:srgbClr val="000099"/>
              </a:buClr>
              <a:buSzPct val="100000"/>
              <a:buFont typeface="Wingdings" charset="2"/>
              <a:buChar char="§"/>
              <a:tabLst/>
              <a:defRPr/>
            </a:pPr>
            <a:r>
              <a:rPr kumimoji="0" lang="en-US" sz="2400" b="0" i="0" u="none" strike="noStrike" kern="0" cap="none" spc="0" normalizeH="0" baseline="0" noProof="0" dirty="0">
                <a:ln>
                  <a:noFill/>
                </a:ln>
                <a:solidFill>
                  <a:prstClr val="black"/>
                </a:solidFill>
                <a:effectLst/>
                <a:uLnTx/>
                <a:uFillTx/>
                <a:latin typeface="Calibri" panose="020F0502020204030204"/>
                <a:ea typeface="ＭＳ Ｐゴシック" charset="0"/>
                <a:cs typeface="+mn-cs"/>
              </a:rPr>
              <a:t>nodes may be able to detect collision in less than time to transmit packet</a:t>
            </a:r>
          </a:p>
          <a:p>
            <a:pPr marL="342900" marR="0" lvl="0" indent="-225425" algn="l" defTabSz="914400" rtl="0" eaLnBrk="0" fontAlgn="base" latinLnBrk="0" hangingPunct="0">
              <a:lnSpc>
                <a:spcPct val="90000"/>
              </a:lnSpc>
              <a:spcBef>
                <a:spcPct val="20000"/>
              </a:spcBef>
              <a:spcAft>
                <a:spcPct val="0"/>
              </a:spcAft>
              <a:buClr>
                <a:srgbClr val="000099"/>
              </a:buClr>
              <a:buSzPct val="100000"/>
              <a:buFont typeface="Wingdings" charset="2"/>
              <a:buChar char="§"/>
              <a:tabLst/>
              <a:defRPr/>
            </a:pPr>
            <a:r>
              <a:rPr kumimoji="0" lang="en-US" sz="2400" b="0" i="0" u="none" strike="noStrike" kern="0" cap="none" spc="0" normalizeH="0" baseline="0" noProof="0" dirty="0">
                <a:ln>
                  <a:noFill/>
                </a:ln>
                <a:solidFill>
                  <a:prstClr val="black"/>
                </a:solidFill>
                <a:effectLst/>
                <a:uLnTx/>
                <a:uFillTx/>
                <a:latin typeface="Calibri" panose="020F0502020204030204"/>
                <a:ea typeface="ＭＳ Ｐゴシック" charset="0"/>
                <a:cs typeface="+mn-cs"/>
              </a:rPr>
              <a:t>clock synchronization</a:t>
            </a:r>
          </a:p>
        </p:txBody>
      </p:sp>
      <p:grpSp>
        <p:nvGrpSpPr>
          <p:cNvPr id="69" name="Group 9">
            <a:extLst>
              <a:ext uri="{FF2B5EF4-FFF2-40B4-BE49-F238E27FC236}">
                <a16:creationId xmlns:a16="http://schemas.microsoft.com/office/drawing/2014/main" id="{21164FC9-FE4C-614D-972E-A00FCAE25C23}"/>
              </a:ext>
            </a:extLst>
          </p:cNvPr>
          <p:cNvGrpSpPr>
            <a:grpSpLocks/>
          </p:cNvGrpSpPr>
          <p:nvPr/>
        </p:nvGrpSpPr>
        <p:grpSpPr bwMode="auto">
          <a:xfrm>
            <a:off x="3258866" y="1417223"/>
            <a:ext cx="449263" cy="338137"/>
            <a:chOff x="1185" y="903"/>
            <a:chExt cx="283" cy="213"/>
          </a:xfrm>
        </p:grpSpPr>
        <p:sp>
          <p:nvSpPr>
            <p:cNvPr id="120" name="Rectangle 7">
              <a:extLst>
                <a:ext uri="{FF2B5EF4-FFF2-40B4-BE49-F238E27FC236}">
                  <a16:creationId xmlns:a16="http://schemas.microsoft.com/office/drawing/2014/main" id="{B6FB277F-EDE2-1049-9ABF-92D11D60607B}"/>
                </a:ext>
              </a:extLst>
            </p:cNvPr>
            <p:cNvSpPr>
              <a:spLocks noChangeArrowheads="1"/>
            </p:cNvSpPr>
            <p:nvPr/>
          </p:nvSpPr>
          <p:spPr bwMode="auto">
            <a:xfrm>
              <a:off x="1185" y="924"/>
              <a:ext cx="283" cy="169"/>
            </a:xfrm>
            <a:prstGeom prst="rect">
              <a:avLst/>
            </a:prstGeom>
            <a:solidFill>
              <a:srgbClr val="FFFF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121" name="Text Box 8">
              <a:extLst>
                <a:ext uri="{FF2B5EF4-FFF2-40B4-BE49-F238E27FC236}">
                  <a16:creationId xmlns:a16="http://schemas.microsoft.com/office/drawing/2014/main" id="{C293767F-FCDF-8642-A612-4649CC7D059A}"/>
                </a:ext>
              </a:extLst>
            </p:cNvPr>
            <p:cNvSpPr txBox="1">
              <a:spLocks noChangeArrowheads="1"/>
            </p:cNvSpPr>
            <p:nvPr/>
          </p:nvSpPr>
          <p:spPr bwMode="auto">
            <a:xfrm>
              <a:off x="1236" y="903"/>
              <a:ext cx="182" cy="2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0" cap="none" spc="0" normalizeH="0" baseline="0" noProof="0" dirty="0">
                  <a:ln>
                    <a:noFill/>
                  </a:ln>
                  <a:solidFill>
                    <a:srgbClr val="000000"/>
                  </a:solidFill>
                  <a:effectLst/>
                  <a:uLnTx/>
                  <a:uFillTx/>
                  <a:latin typeface="Calibri" panose="020F0502020204030204"/>
                  <a:ea typeface="ＭＳ Ｐゴシック" charset="0"/>
                  <a:cs typeface="+mn-cs"/>
                </a:rPr>
                <a:t>1</a:t>
              </a:r>
            </a:p>
          </p:txBody>
        </p:sp>
      </p:grpSp>
      <p:grpSp>
        <p:nvGrpSpPr>
          <p:cNvPr id="70" name="Group 10">
            <a:extLst>
              <a:ext uri="{FF2B5EF4-FFF2-40B4-BE49-F238E27FC236}">
                <a16:creationId xmlns:a16="http://schemas.microsoft.com/office/drawing/2014/main" id="{CD7A64E0-8DFE-1E45-8F86-C8EBCFF9F9DA}"/>
              </a:ext>
            </a:extLst>
          </p:cNvPr>
          <p:cNvGrpSpPr>
            <a:grpSpLocks/>
          </p:cNvGrpSpPr>
          <p:nvPr/>
        </p:nvGrpSpPr>
        <p:grpSpPr bwMode="auto">
          <a:xfrm>
            <a:off x="4239941" y="1420398"/>
            <a:ext cx="449263" cy="338137"/>
            <a:chOff x="1185" y="903"/>
            <a:chExt cx="283" cy="213"/>
          </a:xfrm>
        </p:grpSpPr>
        <p:sp>
          <p:nvSpPr>
            <p:cNvPr id="118" name="Rectangle 11">
              <a:extLst>
                <a:ext uri="{FF2B5EF4-FFF2-40B4-BE49-F238E27FC236}">
                  <a16:creationId xmlns:a16="http://schemas.microsoft.com/office/drawing/2014/main" id="{07CCF55F-4FAA-894C-888B-199900ED48E9}"/>
                </a:ext>
              </a:extLst>
            </p:cNvPr>
            <p:cNvSpPr>
              <a:spLocks noChangeArrowheads="1"/>
            </p:cNvSpPr>
            <p:nvPr/>
          </p:nvSpPr>
          <p:spPr bwMode="auto">
            <a:xfrm>
              <a:off x="1185" y="924"/>
              <a:ext cx="283" cy="169"/>
            </a:xfrm>
            <a:prstGeom prst="rect">
              <a:avLst/>
            </a:prstGeom>
            <a:solidFill>
              <a:srgbClr val="FFFF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119" name="Text Box 12">
              <a:extLst>
                <a:ext uri="{FF2B5EF4-FFF2-40B4-BE49-F238E27FC236}">
                  <a16:creationId xmlns:a16="http://schemas.microsoft.com/office/drawing/2014/main" id="{6E547B66-C5F6-F343-A739-58397CBF0117}"/>
                </a:ext>
              </a:extLst>
            </p:cNvPr>
            <p:cNvSpPr txBox="1">
              <a:spLocks noChangeArrowheads="1"/>
            </p:cNvSpPr>
            <p:nvPr/>
          </p:nvSpPr>
          <p:spPr bwMode="auto">
            <a:xfrm>
              <a:off x="1236" y="903"/>
              <a:ext cx="182" cy="2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0" cap="none" spc="0" normalizeH="0" baseline="0" noProof="0" dirty="0">
                  <a:ln>
                    <a:noFill/>
                  </a:ln>
                  <a:solidFill>
                    <a:srgbClr val="000000"/>
                  </a:solidFill>
                  <a:effectLst/>
                  <a:uLnTx/>
                  <a:uFillTx/>
                  <a:latin typeface="Calibri" panose="020F0502020204030204"/>
                  <a:ea typeface="ＭＳ Ｐゴシック" charset="0"/>
                  <a:cs typeface="+mn-cs"/>
                </a:rPr>
                <a:t>1</a:t>
              </a:r>
            </a:p>
          </p:txBody>
        </p:sp>
      </p:grpSp>
      <p:grpSp>
        <p:nvGrpSpPr>
          <p:cNvPr id="71" name="Group 13">
            <a:extLst>
              <a:ext uri="{FF2B5EF4-FFF2-40B4-BE49-F238E27FC236}">
                <a16:creationId xmlns:a16="http://schemas.microsoft.com/office/drawing/2014/main" id="{5E7B8AAA-4C6F-564D-BA83-59E54AD6FA2A}"/>
              </a:ext>
            </a:extLst>
          </p:cNvPr>
          <p:cNvGrpSpPr>
            <a:grpSpLocks/>
          </p:cNvGrpSpPr>
          <p:nvPr/>
        </p:nvGrpSpPr>
        <p:grpSpPr bwMode="auto">
          <a:xfrm>
            <a:off x="5776641" y="1421985"/>
            <a:ext cx="449263" cy="338137"/>
            <a:chOff x="1185" y="903"/>
            <a:chExt cx="283" cy="213"/>
          </a:xfrm>
        </p:grpSpPr>
        <p:sp>
          <p:nvSpPr>
            <p:cNvPr id="116" name="Rectangle 14">
              <a:extLst>
                <a:ext uri="{FF2B5EF4-FFF2-40B4-BE49-F238E27FC236}">
                  <a16:creationId xmlns:a16="http://schemas.microsoft.com/office/drawing/2014/main" id="{4646B359-A79E-F349-BF8A-9D2512A6292C}"/>
                </a:ext>
              </a:extLst>
            </p:cNvPr>
            <p:cNvSpPr>
              <a:spLocks noChangeArrowheads="1"/>
            </p:cNvSpPr>
            <p:nvPr/>
          </p:nvSpPr>
          <p:spPr bwMode="auto">
            <a:xfrm>
              <a:off x="1185" y="924"/>
              <a:ext cx="283" cy="169"/>
            </a:xfrm>
            <a:prstGeom prst="rect">
              <a:avLst/>
            </a:prstGeom>
            <a:solidFill>
              <a:srgbClr val="FFFF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117" name="Text Box 15">
              <a:extLst>
                <a:ext uri="{FF2B5EF4-FFF2-40B4-BE49-F238E27FC236}">
                  <a16:creationId xmlns:a16="http://schemas.microsoft.com/office/drawing/2014/main" id="{6ECCB147-A652-0C45-8411-FDEFE8B769B8}"/>
                </a:ext>
              </a:extLst>
            </p:cNvPr>
            <p:cNvSpPr txBox="1">
              <a:spLocks noChangeArrowheads="1"/>
            </p:cNvSpPr>
            <p:nvPr/>
          </p:nvSpPr>
          <p:spPr bwMode="auto">
            <a:xfrm>
              <a:off x="1236" y="903"/>
              <a:ext cx="182" cy="2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0" cap="none" spc="0" normalizeH="0" baseline="0" noProof="0" dirty="0">
                  <a:ln>
                    <a:noFill/>
                  </a:ln>
                  <a:solidFill>
                    <a:srgbClr val="000000"/>
                  </a:solidFill>
                  <a:effectLst/>
                  <a:uLnTx/>
                  <a:uFillTx/>
                  <a:latin typeface="Calibri" panose="020F0502020204030204"/>
                  <a:ea typeface="ＭＳ Ｐゴシック" charset="0"/>
                  <a:cs typeface="+mn-cs"/>
                </a:rPr>
                <a:t>1</a:t>
              </a:r>
            </a:p>
          </p:txBody>
        </p:sp>
      </p:grpSp>
      <p:grpSp>
        <p:nvGrpSpPr>
          <p:cNvPr id="72" name="Group 16">
            <a:extLst>
              <a:ext uri="{FF2B5EF4-FFF2-40B4-BE49-F238E27FC236}">
                <a16:creationId xmlns:a16="http://schemas.microsoft.com/office/drawing/2014/main" id="{034C0BC2-FAFB-954B-8184-7437ED6443FF}"/>
              </a:ext>
            </a:extLst>
          </p:cNvPr>
          <p:cNvGrpSpPr>
            <a:grpSpLocks/>
          </p:cNvGrpSpPr>
          <p:nvPr/>
        </p:nvGrpSpPr>
        <p:grpSpPr bwMode="auto">
          <a:xfrm>
            <a:off x="6792641" y="1417223"/>
            <a:ext cx="449263" cy="338137"/>
            <a:chOff x="1185" y="903"/>
            <a:chExt cx="283" cy="213"/>
          </a:xfrm>
        </p:grpSpPr>
        <p:sp>
          <p:nvSpPr>
            <p:cNvPr id="114" name="Rectangle 17">
              <a:extLst>
                <a:ext uri="{FF2B5EF4-FFF2-40B4-BE49-F238E27FC236}">
                  <a16:creationId xmlns:a16="http://schemas.microsoft.com/office/drawing/2014/main" id="{B5E231FA-D60E-3344-A54A-AE1CCAC2787E}"/>
                </a:ext>
              </a:extLst>
            </p:cNvPr>
            <p:cNvSpPr>
              <a:spLocks noChangeArrowheads="1"/>
            </p:cNvSpPr>
            <p:nvPr/>
          </p:nvSpPr>
          <p:spPr bwMode="auto">
            <a:xfrm>
              <a:off x="1185" y="924"/>
              <a:ext cx="283" cy="169"/>
            </a:xfrm>
            <a:prstGeom prst="rect">
              <a:avLst/>
            </a:prstGeom>
            <a:solidFill>
              <a:srgbClr val="FFFF00"/>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115" name="Text Box 18">
              <a:extLst>
                <a:ext uri="{FF2B5EF4-FFF2-40B4-BE49-F238E27FC236}">
                  <a16:creationId xmlns:a16="http://schemas.microsoft.com/office/drawing/2014/main" id="{C4C08E10-907C-DD42-A551-372531B73DDF}"/>
                </a:ext>
              </a:extLst>
            </p:cNvPr>
            <p:cNvSpPr txBox="1">
              <a:spLocks noChangeArrowheads="1"/>
            </p:cNvSpPr>
            <p:nvPr/>
          </p:nvSpPr>
          <p:spPr bwMode="auto">
            <a:xfrm>
              <a:off x="1236" y="903"/>
              <a:ext cx="182" cy="2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0" cap="none" spc="0" normalizeH="0" baseline="0" noProof="0" dirty="0">
                  <a:ln>
                    <a:noFill/>
                  </a:ln>
                  <a:solidFill>
                    <a:srgbClr val="000000"/>
                  </a:solidFill>
                  <a:effectLst/>
                  <a:uLnTx/>
                  <a:uFillTx/>
                  <a:latin typeface="Calibri" panose="020F0502020204030204"/>
                  <a:ea typeface="ＭＳ Ｐゴシック" charset="0"/>
                  <a:cs typeface="+mn-cs"/>
                </a:rPr>
                <a:t>1</a:t>
              </a:r>
            </a:p>
          </p:txBody>
        </p:sp>
      </p:grpSp>
      <p:grpSp>
        <p:nvGrpSpPr>
          <p:cNvPr id="73" name="Group 24">
            <a:extLst>
              <a:ext uri="{FF2B5EF4-FFF2-40B4-BE49-F238E27FC236}">
                <a16:creationId xmlns:a16="http://schemas.microsoft.com/office/drawing/2014/main" id="{647D2F6D-CE64-8B4B-B615-A2D4A4BABDA1}"/>
              </a:ext>
            </a:extLst>
          </p:cNvPr>
          <p:cNvGrpSpPr>
            <a:grpSpLocks/>
          </p:cNvGrpSpPr>
          <p:nvPr/>
        </p:nvGrpSpPr>
        <p:grpSpPr bwMode="auto">
          <a:xfrm>
            <a:off x="3260453" y="1934748"/>
            <a:ext cx="449263" cy="338137"/>
            <a:chOff x="4584" y="1229"/>
            <a:chExt cx="283" cy="213"/>
          </a:xfrm>
        </p:grpSpPr>
        <p:sp>
          <p:nvSpPr>
            <p:cNvPr id="112" name="Rectangle 20">
              <a:extLst>
                <a:ext uri="{FF2B5EF4-FFF2-40B4-BE49-F238E27FC236}">
                  <a16:creationId xmlns:a16="http://schemas.microsoft.com/office/drawing/2014/main" id="{40A791FB-0B4E-E54D-A7B1-9F64A6BAE3D6}"/>
                </a:ext>
              </a:extLst>
            </p:cNvPr>
            <p:cNvSpPr>
              <a:spLocks noChangeArrowheads="1"/>
            </p:cNvSpPr>
            <p:nvPr/>
          </p:nvSpPr>
          <p:spPr bwMode="auto">
            <a:xfrm>
              <a:off x="4584" y="1247"/>
              <a:ext cx="283" cy="169"/>
            </a:xfrm>
            <a:prstGeom prst="rect">
              <a:avLst/>
            </a:prstGeom>
            <a:solidFill>
              <a:srgbClr val="33CC33"/>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113" name="Text Box 21">
              <a:extLst>
                <a:ext uri="{FF2B5EF4-FFF2-40B4-BE49-F238E27FC236}">
                  <a16:creationId xmlns:a16="http://schemas.microsoft.com/office/drawing/2014/main" id="{B1F1A4C1-13C1-264C-B2A5-E57D85AD56EF}"/>
                </a:ext>
              </a:extLst>
            </p:cNvPr>
            <p:cNvSpPr txBox="1">
              <a:spLocks noChangeArrowheads="1"/>
            </p:cNvSpPr>
            <p:nvPr/>
          </p:nvSpPr>
          <p:spPr bwMode="auto">
            <a:xfrm>
              <a:off x="4636" y="1229"/>
              <a:ext cx="182" cy="213"/>
            </a:xfrm>
            <a:prstGeom prst="rect">
              <a:avLst/>
            </a:prstGeom>
            <a:noFill/>
            <a:ln>
              <a:noFill/>
            </a:ln>
            <a:effectLst/>
            <a:extLst>
              <a:ext uri="{909E8E84-426E-40dd-AFC4-6F175D3DCCD1}">
                <a14:hiddenFill xmlns="" xmlns:a14="http://schemas.microsoft.com/office/drawing/2010/main">
                  <a:solidFill>
                    <a:srgbClr val="008000"/>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0" cap="none" spc="0" normalizeH="0" baseline="0" noProof="0" dirty="0">
                  <a:ln>
                    <a:noFill/>
                  </a:ln>
                  <a:solidFill>
                    <a:srgbClr val="000000"/>
                  </a:solidFill>
                  <a:effectLst/>
                  <a:uLnTx/>
                  <a:uFillTx/>
                  <a:latin typeface="Calibri" panose="020F0502020204030204"/>
                  <a:ea typeface="ＭＳ Ｐゴシック" charset="0"/>
                  <a:cs typeface="+mn-cs"/>
                </a:rPr>
                <a:t>2</a:t>
              </a:r>
            </a:p>
          </p:txBody>
        </p:sp>
      </p:grpSp>
      <p:grpSp>
        <p:nvGrpSpPr>
          <p:cNvPr id="74" name="Group 31">
            <a:extLst>
              <a:ext uri="{FF2B5EF4-FFF2-40B4-BE49-F238E27FC236}">
                <a16:creationId xmlns:a16="http://schemas.microsoft.com/office/drawing/2014/main" id="{A513746B-2BA9-7842-A3F9-4C806D4C430D}"/>
              </a:ext>
            </a:extLst>
          </p:cNvPr>
          <p:cNvGrpSpPr>
            <a:grpSpLocks/>
          </p:cNvGrpSpPr>
          <p:nvPr/>
        </p:nvGrpSpPr>
        <p:grpSpPr bwMode="auto">
          <a:xfrm>
            <a:off x="3262041" y="2444335"/>
            <a:ext cx="449263" cy="338137"/>
            <a:chOff x="4827" y="1591"/>
            <a:chExt cx="283" cy="213"/>
          </a:xfrm>
        </p:grpSpPr>
        <p:sp>
          <p:nvSpPr>
            <p:cNvPr id="110" name="Rectangle 22">
              <a:extLst>
                <a:ext uri="{FF2B5EF4-FFF2-40B4-BE49-F238E27FC236}">
                  <a16:creationId xmlns:a16="http://schemas.microsoft.com/office/drawing/2014/main" id="{D2113151-CB73-5B4D-B726-093BB119A4BD}"/>
                </a:ext>
              </a:extLst>
            </p:cNvPr>
            <p:cNvSpPr>
              <a:spLocks noChangeArrowheads="1"/>
            </p:cNvSpPr>
            <p:nvPr/>
          </p:nvSpPr>
          <p:spPr bwMode="auto">
            <a:xfrm>
              <a:off x="4827" y="1609"/>
              <a:ext cx="283" cy="169"/>
            </a:xfrm>
            <a:prstGeom prst="rect">
              <a:avLst/>
            </a:prstGeom>
            <a:solidFill>
              <a:srgbClr val="D60093"/>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111" name="Text Box 23">
              <a:extLst>
                <a:ext uri="{FF2B5EF4-FFF2-40B4-BE49-F238E27FC236}">
                  <a16:creationId xmlns:a16="http://schemas.microsoft.com/office/drawing/2014/main" id="{F159D2A5-6D5C-0349-BF63-4ECC249F372F}"/>
                </a:ext>
              </a:extLst>
            </p:cNvPr>
            <p:cNvSpPr txBox="1">
              <a:spLocks noChangeArrowheads="1"/>
            </p:cNvSpPr>
            <p:nvPr/>
          </p:nvSpPr>
          <p:spPr bwMode="auto">
            <a:xfrm>
              <a:off x="4872" y="1591"/>
              <a:ext cx="182" cy="213"/>
            </a:xfrm>
            <a:prstGeom prst="rect">
              <a:avLst/>
            </a:prstGeom>
            <a:noFill/>
            <a:ln>
              <a:noFill/>
            </a:ln>
            <a:effectLst/>
            <a:extLst>
              <a:ext uri="{909E8E84-426E-40dd-AFC4-6F175D3DCCD1}">
                <a14:hiddenFill xmlns="" xmlns:a14="http://schemas.microsoft.com/office/drawing/2010/main">
                  <a:solidFill>
                    <a:srgbClr val="008000"/>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0" cap="none" spc="0" normalizeH="0" baseline="0" noProof="0" dirty="0">
                  <a:ln>
                    <a:noFill/>
                  </a:ln>
                  <a:solidFill>
                    <a:srgbClr val="000000"/>
                  </a:solidFill>
                  <a:effectLst/>
                  <a:uLnTx/>
                  <a:uFillTx/>
                  <a:latin typeface="Calibri" panose="020F0502020204030204"/>
                  <a:ea typeface="ＭＳ Ｐゴシック" charset="0"/>
                  <a:cs typeface="+mn-cs"/>
                </a:rPr>
                <a:t>3</a:t>
              </a:r>
            </a:p>
          </p:txBody>
        </p:sp>
      </p:grpSp>
      <p:grpSp>
        <p:nvGrpSpPr>
          <p:cNvPr id="75" name="Group 25">
            <a:extLst>
              <a:ext uri="{FF2B5EF4-FFF2-40B4-BE49-F238E27FC236}">
                <a16:creationId xmlns:a16="http://schemas.microsoft.com/office/drawing/2014/main" id="{94B00C29-0193-D349-BFB1-CF44B881490C}"/>
              </a:ext>
            </a:extLst>
          </p:cNvPr>
          <p:cNvGrpSpPr>
            <a:grpSpLocks/>
          </p:cNvGrpSpPr>
          <p:nvPr/>
        </p:nvGrpSpPr>
        <p:grpSpPr bwMode="auto">
          <a:xfrm>
            <a:off x="4249466" y="1936335"/>
            <a:ext cx="449263" cy="338137"/>
            <a:chOff x="4584" y="1229"/>
            <a:chExt cx="283" cy="213"/>
          </a:xfrm>
        </p:grpSpPr>
        <p:sp>
          <p:nvSpPr>
            <p:cNvPr id="108" name="Rectangle 26">
              <a:extLst>
                <a:ext uri="{FF2B5EF4-FFF2-40B4-BE49-F238E27FC236}">
                  <a16:creationId xmlns:a16="http://schemas.microsoft.com/office/drawing/2014/main" id="{8A1DD3D1-8785-3040-A4F2-5147DB8857B0}"/>
                </a:ext>
              </a:extLst>
            </p:cNvPr>
            <p:cNvSpPr>
              <a:spLocks noChangeArrowheads="1"/>
            </p:cNvSpPr>
            <p:nvPr/>
          </p:nvSpPr>
          <p:spPr bwMode="auto">
            <a:xfrm>
              <a:off x="4584" y="1247"/>
              <a:ext cx="283" cy="169"/>
            </a:xfrm>
            <a:prstGeom prst="rect">
              <a:avLst/>
            </a:prstGeom>
            <a:solidFill>
              <a:srgbClr val="33CC33"/>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109" name="Text Box 27">
              <a:extLst>
                <a:ext uri="{FF2B5EF4-FFF2-40B4-BE49-F238E27FC236}">
                  <a16:creationId xmlns:a16="http://schemas.microsoft.com/office/drawing/2014/main" id="{09BBF762-4792-7643-BA15-B59BC2E2DC28}"/>
                </a:ext>
              </a:extLst>
            </p:cNvPr>
            <p:cNvSpPr txBox="1">
              <a:spLocks noChangeArrowheads="1"/>
            </p:cNvSpPr>
            <p:nvPr/>
          </p:nvSpPr>
          <p:spPr bwMode="auto">
            <a:xfrm>
              <a:off x="4636" y="1229"/>
              <a:ext cx="182" cy="213"/>
            </a:xfrm>
            <a:prstGeom prst="rect">
              <a:avLst/>
            </a:prstGeom>
            <a:noFill/>
            <a:ln>
              <a:noFill/>
            </a:ln>
            <a:effectLst/>
            <a:extLst>
              <a:ext uri="{909E8E84-426E-40dd-AFC4-6F175D3DCCD1}">
                <a14:hiddenFill xmlns="" xmlns:a14="http://schemas.microsoft.com/office/drawing/2010/main">
                  <a:solidFill>
                    <a:srgbClr val="008000"/>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0" cap="none" spc="0" normalizeH="0" baseline="0" noProof="0" dirty="0">
                  <a:ln>
                    <a:noFill/>
                  </a:ln>
                  <a:solidFill>
                    <a:srgbClr val="000000"/>
                  </a:solidFill>
                  <a:effectLst/>
                  <a:uLnTx/>
                  <a:uFillTx/>
                  <a:latin typeface="Calibri" panose="020F0502020204030204"/>
                  <a:ea typeface="ＭＳ Ｐゴシック" charset="0"/>
                  <a:cs typeface="+mn-cs"/>
                </a:rPr>
                <a:t>2</a:t>
              </a:r>
            </a:p>
          </p:txBody>
        </p:sp>
      </p:grpSp>
      <p:grpSp>
        <p:nvGrpSpPr>
          <p:cNvPr id="76" name="Group 28">
            <a:extLst>
              <a:ext uri="{FF2B5EF4-FFF2-40B4-BE49-F238E27FC236}">
                <a16:creationId xmlns:a16="http://schemas.microsoft.com/office/drawing/2014/main" id="{E38A06E9-F095-D04D-91F9-81DAFE4FE972}"/>
              </a:ext>
            </a:extLst>
          </p:cNvPr>
          <p:cNvGrpSpPr>
            <a:grpSpLocks/>
          </p:cNvGrpSpPr>
          <p:nvPr/>
        </p:nvGrpSpPr>
        <p:grpSpPr bwMode="auto">
          <a:xfrm>
            <a:off x="4766991" y="1937923"/>
            <a:ext cx="449263" cy="338137"/>
            <a:chOff x="4584" y="1229"/>
            <a:chExt cx="283" cy="213"/>
          </a:xfrm>
        </p:grpSpPr>
        <p:sp>
          <p:nvSpPr>
            <p:cNvPr id="106" name="Rectangle 29">
              <a:extLst>
                <a:ext uri="{FF2B5EF4-FFF2-40B4-BE49-F238E27FC236}">
                  <a16:creationId xmlns:a16="http://schemas.microsoft.com/office/drawing/2014/main" id="{0987B743-D2A1-9D4F-A662-FFB579A91956}"/>
                </a:ext>
              </a:extLst>
            </p:cNvPr>
            <p:cNvSpPr>
              <a:spLocks noChangeArrowheads="1"/>
            </p:cNvSpPr>
            <p:nvPr/>
          </p:nvSpPr>
          <p:spPr bwMode="auto">
            <a:xfrm>
              <a:off x="4584" y="1247"/>
              <a:ext cx="283" cy="169"/>
            </a:xfrm>
            <a:prstGeom prst="rect">
              <a:avLst/>
            </a:prstGeom>
            <a:solidFill>
              <a:srgbClr val="33CC33"/>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107" name="Text Box 30">
              <a:extLst>
                <a:ext uri="{FF2B5EF4-FFF2-40B4-BE49-F238E27FC236}">
                  <a16:creationId xmlns:a16="http://schemas.microsoft.com/office/drawing/2014/main" id="{89D7FAA9-9F94-0C4F-B4C3-025342E3FD4A}"/>
                </a:ext>
              </a:extLst>
            </p:cNvPr>
            <p:cNvSpPr txBox="1">
              <a:spLocks noChangeArrowheads="1"/>
            </p:cNvSpPr>
            <p:nvPr/>
          </p:nvSpPr>
          <p:spPr bwMode="auto">
            <a:xfrm>
              <a:off x="4636" y="1229"/>
              <a:ext cx="182" cy="213"/>
            </a:xfrm>
            <a:prstGeom prst="rect">
              <a:avLst/>
            </a:prstGeom>
            <a:noFill/>
            <a:ln>
              <a:noFill/>
            </a:ln>
            <a:effectLst/>
            <a:extLst>
              <a:ext uri="{909E8E84-426E-40dd-AFC4-6F175D3DCCD1}">
                <a14:hiddenFill xmlns="" xmlns:a14="http://schemas.microsoft.com/office/drawing/2010/main">
                  <a:solidFill>
                    <a:srgbClr val="008000"/>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0" cap="none" spc="0" normalizeH="0" baseline="0" noProof="0" dirty="0">
                  <a:ln>
                    <a:noFill/>
                  </a:ln>
                  <a:solidFill>
                    <a:srgbClr val="000000"/>
                  </a:solidFill>
                  <a:effectLst/>
                  <a:uLnTx/>
                  <a:uFillTx/>
                  <a:latin typeface="Calibri" panose="020F0502020204030204"/>
                  <a:ea typeface="ＭＳ Ｐゴシック" charset="0"/>
                  <a:cs typeface="+mn-cs"/>
                </a:rPr>
                <a:t>2</a:t>
              </a:r>
            </a:p>
          </p:txBody>
        </p:sp>
      </p:grpSp>
      <p:grpSp>
        <p:nvGrpSpPr>
          <p:cNvPr id="77" name="Group 32">
            <a:extLst>
              <a:ext uri="{FF2B5EF4-FFF2-40B4-BE49-F238E27FC236}">
                <a16:creationId xmlns:a16="http://schemas.microsoft.com/office/drawing/2014/main" id="{DEC4F61B-7F47-6D40-A1E6-9647D3850BE9}"/>
              </a:ext>
            </a:extLst>
          </p:cNvPr>
          <p:cNvGrpSpPr>
            <a:grpSpLocks/>
          </p:cNvGrpSpPr>
          <p:nvPr/>
        </p:nvGrpSpPr>
        <p:grpSpPr bwMode="auto">
          <a:xfrm>
            <a:off x="5778228" y="2445922"/>
            <a:ext cx="449263" cy="338137"/>
            <a:chOff x="4827" y="1591"/>
            <a:chExt cx="283" cy="213"/>
          </a:xfrm>
        </p:grpSpPr>
        <p:sp>
          <p:nvSpPr>
            <p:cNvPr id="104" name="Rectangle 33">
              <a:extLst>
                <a:ext uri="{FF2B5EF4-FFF2-40B4-BE49-F238E27FC236}">
                  <a16:creationId xmlns:a16="http://schemas.microsoft.com/office/drawing/2014/main" id="{78D56CA1-57DA-D349-81DF-1FE3F45AA458}"/>
                </a:ext>
              </a:extLst>
            </p:cNvPr>
            <p:cNvSpPr>
              <a:spLocks noChangeArrowheads="1"/>
            </p:cNvSpPr>
            <p:nvPr/>
          </p:nvSpPr>
          <p:spPr bwMode="auto">
            <a:xfrm>
              <a:off x="4827" y="1609"/>
              <a:ext cx="283" cy="169"/>
            </a:xfrm>
            <a:prstGeom prst="rect">
              <a:avLst/>
            </a:prstGeom>
            <a:solidFill>
              <a:srgbClr val="D60093"/>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105" name="Text Box 34">
              <a:extLst>
                <a:ext uri="{FF2B5EF4-FFF2-40B4-BE49-F238E27FC236}">
                  <a16:creationId xmlns:a16="http://schemas.microsoft.com/office/drawing/2014/main" id="{90B9F9DD-82FB-9540-93E1-DE1323F00CFB}"/>
                </a:ext>
              </a:extLst>
            </p:cNvPr>
            <p:cNvSpPr txBox="1">
              <a:spLocks noChangeArrowheads="1"/>
            </p:cNvSpPr>
            <p:nvPr/>
          </p:nvSpPr>
          <p:spPr bwMode="auto">
            <a:xfrm>
              <a:off x="4872" y="1591"/>
              <a:ext cx="182" cy="213"/>
            </a:xfrm>
            <a:prstGeom prst="rect">
              <a:avLst/>
            </a:prstGeom>
            <a:noFill/>
            <a:ln>
              <a:noFill/>
            </a:ln>
            <a:effectLst/>
            <a:extLst>
              <a:ext uri="{909E8E84-426E-40dd-AFC4-6F175D3DCCD1}">
                <a14:hiddenFill xmlns="" xmlns:a14="http://schemas.microsoft.com/office/drawing/2010/main">
                  <a:solidFill>
                    <a:srgbClr val="008000"/>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0" cap="none" spc="0" normalizeH="0" baseline="0" noProof="0" dirty="0">
                  <a:ln>
                    <a:noFill/>
                  </a:ln>
                  <a:solidFill>
                    <a:srgbClr val="000000"/>
                  </a:solidFill>
                  <a:effectLst/>
                  <a:uLnTx/>
                  <a:uFillTx/>
                  <a:latin typeface="Calibri" panose="020F0502020204030204"/>
                  <a:ea typeface="ＭＳ Ｐゴシック" charset="0"/>
                  <a:cs typeface="+mn-cs"/>
                </a:rPr>
                <a:t>3</a:t>
              </a:r>
            </a:p>
          </p:txBody>
        </p:sp>
      </p:grpSp>
      <p:grpSp>
        <p:nvGrpSpPr>
          <p:cNvPr id="78" name="Group 35">
            <a:extLst>
              <a:ext uri="{FF2B5EF4-FFF2-40B4-BE49-F238E27FC236}">
                <a16:creationId xmlns:a16="http://schemas.microsoft.com/office/drawing/2014/main" id="{9515035B-221C-F640-AD70-3EDAE35D9A46}"/>
              </a:ext>
            </a:extLst>
          </p:cNvPr>
          <p:cNvGrpSpPr>
            <a:grpSpLocks/>
          </p:cNvGrpSpPr>
          <p:nvPr/>
        </p:nvGrpSpPr>
        <p:grpSpPr bwMode="auto">
          <a:xfrm>
            <a:off x="7289528" y="2447510"/>
            <a:ext cx="449263" cy="338137"/>
            <a:chOff x="4827" y="1591"/>
            <a:chExt cx="283" cy="213"/>
          </a:xfrm>
        </p:grpSpPr>
        <p:sp>
          <p:nvSpPr>
            <p:cNvPr id="102" name="Rectangle 36">
              <a:extLst>
                <a:ext uri="{FF2B5EF4-FFF2-40B4-BE49-F238E27FC236}">
                  <a16:creationId xmlns:a16="http://schemas.microsoft.com/office/drawing/2014/main" id="{011AA78D-6081-1E4C-B13C-ABA03976C8DD}"/>
                </a:ext>
              </a:extLst>
            </p:cNvPr>
            <p:cNvSpPr>
              <a:spLocks noChangeArrowheads="1"/>
            </p:cNvSpPr>
            <p:nvPr/>
          </p:nvSpPr>
          <p:spPr bwMode="auto">
            <a:xfrm>
              <a:off x="4827" y="1609"/>
              <a:ext cx="283" cy="169"/>
            </a:xfrm>
            <a:prstGeom prst="rect">
              <a:avLst/>
            </a:prstGeom>
            <a:solidFill>
              <a:srgbClr val="D60093"/>
            </a:solid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endParaRPr>
            </a:p>
          </p:txBody>
        </p:sp>
        <p:sp>
          <p:nvSpPr>
            <p:cNvPr id="103" name="Text Box 37">
              <a:extLst>
                <a:ext uri="{FF2B5EF4-FFF2-40B4-BE49-F238E27FC236}">
                  <a16:creationId xmlns:a16="http://schemas.microsoft.com/office/drawing/2014/main" id="{E9D6FFEE-F33E-FF42-9FA7-54026C2FB7A3}"/>
                </a:ext>
              </a:extLst>
            </p:cNvPr>
            <p:cNvSpPr txBox="1">
              <a:spLocks noChangeArrowheads="1"/>
            </p:cNvSpPr>
            <p:nvPr/>
          </p:nvSpPr>
          <p:spPr bwMode="auto">
            <a:xfrm>
              <a:off x="4872" y="1591"/>
              <a:ext cx="182" cy="213"/>
            </a:xfrm>
            <a:prstGeom prst="rect">
              <a:avLst/>
            </a:prstGeom>
            <a:noFill/>
            <a:ln>
              <a:noFill/>
            </a:ln>
            <a:effectLst/>
            <a:extLst>
              <a:ext uri="{909E8E84-426E-40dd-AFC4-6F175D3DCCD1}">
                <a14:hiddenFill xmlns="" xmlns:a14="http://schemas.microsoft.com/office/drawing/2010/main">
                  <a:solidFill>
                    <a:srgbClr val="008000"/>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0" cap="none" spc="0" normalizeH="0" baseline="0" noProof="0" dirty="0">
                  <a:ln>
                    <a:noFill/>
                  </a:ln>
                  <a:solidFill>
                    <a:srgbClr val="000000"/>
                  </a:solidFill>
                  <a:effectLst/>
                  <a:uLnTx/>
                  <a:uFillTx/>
                  <a:latin typeface="Calibri" panose="020F0502020204030204"/>
                  <a:ea typeface="ＭＳ Ｐゴシック" charset="0"/>
                  <a:cs typeface="+mn-cs"/>
                </a:rPr>
                <a:t>3</a:t>
              </a:r>
            </a:p>
          </p:txBody>
        </p:sp>
      </p:grpSp>
      <p:sp>
        <p:nvSpPr>
          <p:cNvPr id="79" name="Text Box 38">
            <a:extLst>
              <a:ext uri="{FF2B5EF4-FFF2-40B4-BE49-F238E27FC236}">
                <a16:creationId xmlns:a16="http://schemas.microsoft.com/office/drawing/2014/main" id="{BC3667BC-568F-5D45-AA96-AD633C981E1C}"/>
              </a:ext>
            </a:extLst>
          </p:cNvPr>
          <p:cNvSpPr txBox="1">
            <a:spLocks noChangeArrowheads="1"/>
          </p:cNvSpPr>
          <p:nvPr/>
        </p:nvSpPr>
        <p:spPr bwMode="auto">
          <a:xfrm>
            <a:off x="2411141" y="1452148"/>
            <a:ext cx="762000" cy="3381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rPr>
              <a:t>node 1</a:t>
            </a:r>
          </a:p>
        </p:txBody>
      </p:sp>
      <p:sp>
        <p:nvSpPr>
          <p:cNvPr id="80" name="Text Box 39">
            <a:extLst>
              <a:ext uri="{FF2B5EF4-FFF2-40B4-BE49-F238E27FC236}">
                <a16:creationId xmlns:a16="http://schemas.microsoft.com/office/drawing/2014/main" id="{54EFAF25-FCFE-594D-BB9A-4C06F0108FB9}"/>
              </a:ext>
            </a:extLst>
          </p:cNvPr>
          <p:cNvSpPr txBox="1">
            <a:spLocks noChangeArrowheads="1"/>
          </p:cNvSpPr>
          <p:nvPr/>
        </p:nvSpPr>
        <p:spPr bwMode="auto">
          <a:xfrm>
            <a:off x="2393678" y="1966498"/>
            <a:ext cx="762000" cy="3381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rPr>
              <a:t>node 2</a:t>
            </a:r>
          </a:p>
        </p:txBody>
      </p:sp>
      <p:sp>
        <p:nvSpPr>
          <p:cNvPr id="81" name="Text Box 40">
            <a:extLst>
              <a:ext uri="{FF2B5EF4-FFF2-40B4-BE49-F238E27FC236}">
                <a16:creationId xmlns:a16="http://schemas.microsoft.com/office/drawing/2014/main" id="{047D14B7-CD88-0D4A-AD77-5823FBA991D4}"/>
              </a:ext>
            </a:extLst>
          </p:cNvPr>
          <p:cNvSpPr txBox="1">
            <a:spLocks noChangeArrowheads="1"/>
          </p:cNvSpPr>
          <p:nvPr/>
        </p:nvSpPr>
        <p:spPr bwMode="auto">
          <a:xfrm>
            <a:off x="2439716" y="2469735"/>
            <a:ext cx="762000" cy="3381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rPr>
              <a:t>node 3</a:t>
            </a:r>
          </a:p>
        </p:txBody>
      </p:sp>
      <p:sp>
        <p:nvSpPr>
          <p:cNvPr id="82" name="Line 41">
            <a:extLst>
              <a:ext uri="{FF2B5EF4-FFF2-40B4-BE49-F238E27FC236}">
                <a16:creationId xmlns:a16="http://schemas.microsoft.com/office/drawing/2014/main" id="{EF48CFD5-90F6-EF43-A053-5A2BD2F09AEF}"/>
              </a:ext>
            </a:extLst>
          </p:cNvPr>
          <p:cNvSpPr>
            <a:spLocks noChangeShapeType="1"/>
          </p:cNvSpPr>
          <p:nvPr/>
        </p:nvSpPr>
        <p:spPr bwMode="auto">
          <a:xfrm>
            <a:off x="3236641" y="2977735"/>
            <a:ext cx="5210175" cy="0"/>
          </a:xfrm>
          <a:prstGeom prst="line">
            <a:avLst/>
          </a:prstGeom>
          <a:noFill/>
          <a:ln w="95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endParaRPr>
          </a:p>
        </p:txBody>
      </p:sp>
      <p:sp>
        <p:nvSpPr>
          <p:cNvPr id="83" name="Line 42">
            <a:extLst>
              <a:ext uri="{FF2B5EF4-FFF2-40B4-BE49-F238E27FC236}">
                <a16:creationId xmlns:a16="http://schemas.microsoft.com/office/drawing/2014/main" id="{000967D4-6D82-3C45-A172-150191F96BEF}"/>
              </a:ext>
            </a:extLst>
          </p:cNvPr>
          <p:cNvSpPr>
            <a:spLocks noChangeShapeType="1"/>
          </p:cNvSpPr>
          <p:nvPr/>
        </p:nvSpPr>
        <p:spPr bwMode="auto">
          <a:xfrm>
            <a:off x="3239816" y="2877722"/>
            <a:ext cx="0" cy="212725"/>
          </a:xfrm>
          <a:prstGeom prst="line">
            <a:avLst/>
          </a:prstGeom>
          <a:noFill/>
          <a:ln w="190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endParaRPr>
          </a:p>
        </p:txBody>
      </p:sp>
      <p:sp>
        <p:nvSpPr>
          <p:cNvPr id="84" name="Line 43">
            <a:extLst>
              <a:ext uri="{FF2B5EF4-FFF2-40B4-BE49-F238E27FC236}">
                <a16:creationId xmlns:a16="http://schemas.microsoft.com/office/drawing/2014/main" id="{F238DB4A-BE5F-9743-9947-04D5215C95E1}"/>
              </a:ext>
            </a:extLst>
          </p:cNvPr>
          <p:cNvSpPr>
            <a:spLocks noChangeShapeType="1"/>
          </p:cNvSpPr>
          <p:nvPr/>
        </p:nvSpPr>
        <p:spPr bwMode="auto">
          <a:xfrm>
            <a:off x="3739878" y="2877722"/>
            <a:ext cx="0" cy="212725"/>
          </a:xfrm>
          <a:prstGeom prst="line">
            <a:avLst/>
          </a:prstGeom>
          <a:noFill/>
          <a:ln w="190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endParaRPr>
          </a:p>
        </p:txBody>
      </p:sp>
      <p:sp>
        <p:nvSpPr>
          <p:cNvPr id="85" name="Line 44">
            <a:extLst>
              <a:ext uri="{FF2B5EF4-FFF2-40B4-BE49-F238E27FC236}">
                <a16:creationId xmlns:a16="http://schemas.microsoft.com/office/drawing/2014/main" id="{C6957062-2774-324C-BCB0-B11EB113A305}"/>
              </a:ext>
            </a:extLst>
          </p:cNvPr>
          <p:cNvSpPr>
            <a:spLocks noChangeShapeType="1"/>
          </p:cNvSpPr>
          <p:nvPr/>
        </p:nvSpPr>
        <p:spPr bwMode="auto">
          <a:xfrm>
            <a:off x="4243116" y="2874547"/>
            <a:ext cx="0" cy="212725"/>
          </a:xfrm>
          <a:prstGeom prst="line">
            <a:avLst/>
          </a:prstGeom>
          <a:noFill/>
          <a:ln w="190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endParaRPr>
          </a:p>
        </p:txBody>
      </p:sp>
      <p:sp>
        <p:nvSpPr>
          <p:cNvPr id="86" name="Line 45">
            <a:extLst>
              <a:ext uri="{FF2B5EF4-FFF2-40B4-BE49-F238E27FC236}">
                <a16:creationId xmlns:a16="http://schemas.microsoft.com/office/drawing/2014/main" id="{242EDB35-EDA5-084B-9AA4-62A7C146A416}"/>
              </a:ext>
            </a:extLst>
          </p:cNvPr>
          <p:cNvSpPr>
            <a:spLocks noChangeShapeType="1"/>
          </p:cNvSpPr>
          <p:nvPr/>
        </p:nvSpPr>
        <p:spPr bwMode="auto">
          <a:xfrm>
            <a:off x="4749528" y="2877722"/>
            <a:ext cx="0" cy="212725"/>
          </a:xfrm>
          <a:prstGeom prst="line">
            <a:avLst/>
          </a:prstGeom>
          <a:noFill/>
          <a:ln w="190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endParaRPr>
          </a:p>
        </p:txBody>
      </p:sp>
      <p:sp>
        <p:nvSpPr>
          <p:cNvPr id="87" name="Line 46">
            <a:extLst>
              <a:ext uri="{FF2B5EF4-FFF2-40B4-BE49-F238E27FC236}">
                <a16:creationId xmlns:a16="http://schemas.microsoft.com/office/drawing/2014/main" id="{E0FAA97E-3CAE-F145-BE6E-2931C7A409F0}"/>
              </a:ext>
            </a:extLst>
          </p:cNvPr>
          <p:cNvSpPr>
            <a:spLocks noChangeShapeType="1"/>
          </p:cNvSpPr>
          <p:nvPr/>
        </p:nvSpPr>
        <p:spPr bwMode="auto">
          <a:xfrm>
            <a:off x="5254353" y="2874547"/>
            <a:ext cx="0" cy="212725"/>
          </a:xfrm>
          <a:prstGeom prst="line">
            <a:avLst/>
          </a:prstGeom>
          <a:noFill/>
          <a:ln w="190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endParaRPr>
          </a:p>
        </p:txBody>
      </p:sp>
      <p:sp>
        <p:nvSpPr>
          <p:cNvPr id="88" name="Line 47">
            <a:extLst>
              <a:ext uri="{FF2B5EF4-FFF2-40B4-BE49-F238E27FC236}">
                <a16:creationId xmlns:a16="http://schemas.microsoft.com/office/drawing/2014/main" id="{9EAB79C7-5AED-CD47-BF01-F04C67454D83}"/>
              </a:ext>
            </a:extLst>
          </p:cNvPr>
          <p:cNvSpPr>
            <a:spLocks noChangeShapeType="1"/>
          </p:cNvSpPr>
          <p:nvPr/>
        </p:nvSpPr>
        <p:spPr bwMode="auto">
          <a:xfrm>
            <a:off x="5762353" y="2877722"/>
            <a:ext cx="0" cy="212725"/>
          </a:xfrm>
          <a:prstGeom prst="line">
            <a:avLst/>
          </a:prstGeom>
          <a:noFill/>
          <a:ln w="190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endParaRPr>
          </a:p>
        </p:txBody>
      </p:sp>
      <p:sp>
        <p:nvSpPr>
          <p:cNvPr id="89" name="Line 48">
            <a:extLst>
              <a:ext uri="{FF2B5EF4-FFF2-40B4-BE49-F238E27FC236}">
                <a16:creationId xmlns:a16="http://schemas.microsoft.com/office/drawing/2014/main" id="{ED1E52C2-A2DF-7244-888D-8BC965C7BF91}"/>
              </a:ext>
            </a:extLst>
          </p:cNvPr>
          <p:cNvSpPr>
            <a:spLocks noChangeShapeType="1"/>
          </p:cNvSpPr>
          <p:nvPr/>
        </p:nvSpPr>
        <p:spPr bwMode="auto">
          <a:xfrm>
            <a:off x="6267178" y="2877722"/>
            <a:ext cx="0" cy="212725"/>
          </a:xfrm>
          <a:prstGeom prst="line">
            <a:avLst/>
          </a:prstGeom>
          <a:noFill/>
          <a:ln w="190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endParaRPr>
          </a:p>
        </p:txBody>
      </p:sp>
      <p:sp>
        <p:nvSpPr>
          <p:cNvPr id="90" name="Line 49">
            <a:extLst>
              <a:ext uri="{FF2B5EF4-FFF2-40B4-BE49-F238E27FC236}">
                <a16:creationId xmlns:a16="http://schemas.microsoft.com/office/drawing/2014/main" id="{0337F98B-B062-E149-AA28-4B72BC8AD653}"/>
              </a:ext>
            </a:extLst>
          </p:cNvPr>
          <p:cNvSpPr>
            <a:spLocks noChangeShapeType="1"/>
          </p:cNvSpPr>
          <p:nvPr/>
        </p:nvSpPr>
        <p:spPr bwMode="auto">
          <a:xfrm>
            <a:off x="6772003" y="2874547"/>
            <a:ext cx="0" cy="212725"/>
          </a:xfrm>
          <a:prstGeom prst="line">
            <a:avLst/>
          </a:prstGeom>
          <a:noFill/>
          <a:ln w="190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endParaRPr>
          </a:p>
        </p:txBody>
      </p:sp>
      <p:sp>
        <p:nvSpPr>
          <p:cNvPr id="91" name="Line 50">
            <a:extLst>
              <a:ext uri="{FF2B5EF4-FFF2-40B4-BE49-F238E27FC236}">
                <a16:creationId xmlns:a16="http://schemas.microsoft.com/office/drawing/2014/main" id="{A8A55C4A-1AC8-E64D-A11D-781712E97BA7}"/>
              </a:ext>
            </a:extLst>
          </p:cNvPr>
          <p:cNvSpPr>
            <a:spLocks noChangeShapeType="1"/>
          </p:cNvSpPr>
          <p:nvPr/>
        </p:nvSpPr>
        <p:spPr bwMode="auto">
          <a:xfrm>
            <a:off x="7280003" y="2871372"/>
            <a:ext cx="0" cy="212725"/>
          </a:xfrm>
          <a:prstGeom prst="line">
            <a:avLst/>
          </a:prstGeom>
          <a:noFill/>
          <a:ln w="190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endParaRPr>
          </a:p>
        </p:txBody>
      </p:sp>
      <p:sp>
        <p:nvSpPr>
          <p:cNvPr id="92" name="Line 51">
            <a:extLst>
              <a:ext uri="{FF2B5EF4-FFF2-40B4-BE49-F238E27FC236}">
                <a16:creationId xmlns:a16="http://schemas.microsoft.com/office/drawing/2014/main" id="{68413A17-8D6D-6F4A-9006-440A683FDCD3}"/>
              </a:ext>
            </a:extLst>
          </p:cNvPr>
          <p:cNvSpPr>
            <a:spLocks noChangeShapeType="1"/>
          </p:cNvSpPr>
          <p:nvPr/>
        </p:nvSpPr>
        <p:spPr bwMode="auto">
          <a:xfrm>
            <a:off x="7768953" y="2868197"/>
            <a:ext cx="0" cy="212725"/>
          </a:xfrm>
          <a:prstGeom prst="line">
            <a:avLst/>
          </a:prstGeom>
          <a:noFill/>
          <a:ln w="190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endParaRPr>
          </a:p>
        </p:txBody>
      </p:sp>
      <p:sp>
        <p:nvSpPr>
          <p:cNvPr id="93" name="Text Box 54">
            <a:extLst>
              <a:ext uri="{FF2B5EF4-FFF2-40B4-BE49-F238E27FC236}">
                <a16:creationId xmlns:a16="http://schemas.microsoft.com/office/drawing/2014/main" id="{EFB9B6C9-55C7-9543-BEDB-3C9A6C2B175D}"/>
              </a:ext>
            </a:extLst>
          </p:cNvPr>
          <p:cNvSpPr txBox="1">
            <a:spLocks noChangeArrowheads="1"/>
          </p:cNvSpPr>
          <p:nvPr/>
        </p:nvSpPr>
        <p:spPr bwMode="auto">
          <a:xfrm>
            <a:off x="3301728" y="2992022"/>
            <a:ext cx="320675" cy="4000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rPr>
              <a:t>C</a:t>
            </a:r>
          </a:p>
        </p:txBody>
      </p:sp>
      <p:sp>
        <p:nvSpPr>
          <p:cNvPr id="94" name="Text Box 55">
            <a:extLst>
              <a:ext uri="{FF2B5EF4-FFF2-40B4-BE49-F238E27FC236}">
                <a16:creationId xmlns:a16="http://schemas.microsoft.com/office/drawing/2014/main" id="{A8BF3599-17CC-C54D-A1F4-204FFCEF53B4}"/>
              </a:ext>
            </a:extLst>
          </p:cNvPr>
          <p:cNvSpPr txBox="1">
            <a:spLocks noChangeArrowheads="1"/>
          </p:cNvSpPr>
          <p:nvPr/>
        </p:nvSpPr>
        <p:spPr bwMode="auto">
          <a:xfrm>
            <a:off x="4320903" y="2992022"/>
            <a:ext cx="320675" cy="4000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rPr>
              <a:t>C</a:t>
            </a:r>
          </a:p>
        </p:txBody>
      </p:sp>
      <p:sp>
        <p:nvSpPr>
          <p:cNvPr id="95" name="Text Box 56">
            <a:extLst>
              <a:ext uri="{FF2B5EF4-FFF2-40B4-BE49-F238E27FC236}">
                <a16:creationId xmlns:a16="http://schemas.microsoft.com/office/drawing/2014/main" id="{016A40F4-F886-714E-966E-BFDE0F62F876}"/>
              </a:ext>
            </a:extLst>
          </p:cNvPr>
          <p:cNvSpPr txBox="1">
            <a:spLocks noChangeArrowheads="1"/>
          </p:cNvSpPr>
          <p:nvPr/>
        </p:nvSpPr>
        <p:spPr bwMode="auto">
          <a:xfrm>
            <a:off x="5835378" y="2992022"/>
            <a:ext cx="320675" cy="4000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rPr>
              <a:t>C</a:t>
            </a:r>
          </a:p>
        </p:txBody>
      </p:sp>
      <p:sp>
        <p:nvSpPr>
          <p:cNvPr id="96" name="Text Box 58">
            <a:extLst>
              <a:ext uri="{FF2B5EF4-FFF2-40B4-BE49-F238E27FC236}">
                <a16:creationId xmlns:a16="http://schemas.microsoft.com/office/drawing/2014/main" id="{807DF3EC-AAB1-B04A-A023-C5893F6D2704}"/>
              </a:ext>
            </a:extLst>
          </p:cNvPr>
          <p:cNvSpPr txBox="1">
            <a:spLocks noChangeArrowheads="1"/>
          </p:cNvSpPr>
          <p:nvPr/>
        </p:nvSpPr>
        <p:spPr bwMode="auto">
          <a:xfrm>
            <a:off x="4835253" y="2992022"/>
            <a:ext cx="306388" cy="4000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rPr>
              <a:t>S</a:t>
            </a:r>
          </a:p>
        </p:txBody>
      </p:sp>
      <p:sp>
        <p:nvSpPr>
          <p:cNvPr id="97" name="Text Box 59">
            <a:extLst>
              <a:ext uri="{FF2B5EF4-FFF2-40B4-BE49-F238E27FC236}">
                <a16:creationId xmlns:a16="http://schemas.microsoft.com/office/drawing/2014/main" id="{17BF9D31-70E0-5A45-BE2F-E528E8116837}"/>
              </a:ext>
            </a:extLst>
          </p:cNvPr>
          <p:cNvSpPr txBox="1">
            <a:spLocks noChangeArrowheads="1"/>
          </p:cNvSpPr>
          <p:nvPr/>
        </p:nvSpPr>
        <p:spPr bwMode="auto">
          <a:xfrm>
            <a:off x="6835503" y="2992022"/>
            <a:ext cx="306388" cy="4000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rPr>
              <a:t>S</a:t>
            </a:r>
          </a:p>
        </p:txBody>
      </p:sp>
      <p:sp>
        <p:nvSpPr>
          <p:cNvPr id="98" name="Text Box 60">
            <a:extLst>
              <a:ext uri="{FF2B5EF4-FFF2-40B4-BE49-F238E27FC236}">
                <a16:creationId xmlns:a16="http://schemas.microsoft.com/office/drawing/2014/main" id="{FE3B7D2B-E773-5048-9CD2-02409182FB9F}"/>
              </a:ext>
            </a:extLst>
          </p:cNvPr>
          <p:cNvSpPr txBox="1">
            <a:spLocks noChangeArrowheads="1"/>
          </p:cNvSpPr>
          <p:nvPr/>
        </p:nvSpPr>
        <p:spPr bwMode="auto">
          <a:xfrm>
            <a:off x="7321278" y="2992022"/>
            <a:ext cx="306388" cy="4000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rPr>
              <a:t>S</a:t>
            </a:r>
          </a:p>
        </p:txBody>
      </p:sp>
      <p:sp>
        <p:nvSpPr>
          <p:cNvPr id="99" name="Text Box 61">
            <a:extLst>
              <a:ext uri="{FF2B5EF4-FFF2-40B4-BE49-F238E27FC236}">
                <a16:creationId xmlns:a16="http://schemas.microsoft.com/office/drawing/2014/main" id="{67899F9D-5059-EB46-BE3E-E0710E91B7E7}"/>
              </a:ext>
            </a:extLst>
          </p:cNvPr>
          <p:cNvSpPr txBox="1">
            <a:spLocks noChangeArrowheads="1"/>
          </p:cNvSpPr>
          <p:nvPr/>
        </p:nvSpPr>
        <p:spPr bwMode="auto">
          <a:xfrm>
            <a:off x="3824016" y="2988847"/>
            <a:ext cx="309563" cy="4000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rPr>
              <a:t>E</a:t>
            </a:r>
          </a:p>
        </p:txBody>
      </p:sp>
      <p:sp>
        <p:nvSpPr>
          <p:cNvPr id="100" name="Text Box 62">
            <a:extLst>
              <a:ext uri="{FF2B5EF4-FFF2-40B4-BE49-F238E27FC236}">
                <a16:creationId xmlns:a16="http://schemas.microsoft.com/office/drawing/2014/main" id="{0537C8B8-45B8-534A-B936-B66DF9D0E5CB}"/>
              </a:ext>
            </a:extLst>
          </p:cNvPr>
          <p:cNvSpPr txBox="1">
            <a:spLocks noChangeArrowheads="1"/>
          </p:cNvSpPr>
          <p:nvPr/>
        </p:nvSpPr>
        <p:spPr bwMode="auto">
          <a:xfrm>
            <a:off x="5340078" y="2988847"/>
            <a:ext cx="309563" cy="4000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rPr>
              <a:t>E</a:t>
            </a:r>
          </a:p>
        </p:txBody>
      </p:sp>
      <p:sp>
        <p:nvSpPr>
          <p:cNvPr id="101" name="Text Box 63">
            <a:extLst>
              <a:ext uri="{FF2B5EF4-FFF2-40B4-BE49-F238E27FC236}">
                <a16:creationId xmlns:a16="http://schemas.microsoft.com/office/drawing/2014/main" id="{A95F6825-15C2-894C-A225-C35D931A8267}"/>
              </a:ext>
            </a:extLst>
          </p:cNvPr>
          <p:cNvSpPr txBox="1">
            <a:spLocks noChangeArrowheads="1"/>
          </p:cNvSpPr>
          <p:nvPr/>
        </p:nvSpPr>
        <p:spPr bwMode="auto">
          <a:xfrm>
            <a:off x="6340203" y="2988847"/>
            <a:ext cx="309563" cy="4000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rgbClr val="0000A8"/>
                </a:solidFill>
                <a:effectLst/>
                <a:uLnTx/>
                <a:uFillTx/>
                <a:latin typeface="Calibri" panose="020F0502020204030204"/>
                <a:ea typeface="ＭＳ Ｐゴシック" charset="0"/>
                <a:cs typeface="+mn-cs"/>
              </a:rPr>
              <a:t>E</a:t>
            </a:r>
          </a:p>
        </p:txBody>
      </p:sp>
      <p:sp>
        <p:nvSpPr>
          <p:cNvPr id="7" name="TextBox 6">
            <a:extLst>
              <a:ext uri="{FF2B5EF4-FFF2-40B4-BE49-F238E27FC236}">
                <a16:creationId xmlns:a16="http://schemas.microsoft.com/office/drawing/2014/main" id="{6F11076B-DA1C-6740-8643-B478EA3CF6E2}"/>
              </a:ext>
            </a:extLst>
          </p:cNvPr>
          <p:cNvSpPr txBox="1"/>
          <p:nvPr/>
        </p:nvSpPr>
        <p:spPr>
          <a:xfrm>
            <a:off x="8693431" y="1736034"/>
            <a:ext cx="1514197" cy="120032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A8"/>
                </a:solidFill>
                <a:effectLst/>
                <a:uLnTx/>
                <a:uFillTx/>
                <a:latin typeface="Calibri" panose="020F0502020204030204"/>
                <a:ea typeface="+mn-ea"/>
                <a:cs typeface="+mn-cs"/>
              </a:rPr>
              <a:t>C</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collision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A8"/>
                </a:solidFill>
                <a:effectLst/>
                <a:uLnTx/>
                <a:uFillTx/>
                <a:latin typeface="Calibri" panose="020F0502020204030204"/>
                <a:ea typeface="+mn-ea"/>
                <a:cs typeface="+mn-cs"/>
              </a:rPr>
              <a:t>S</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success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A8"/>
                </a:solidFill>
                <a:effectLst/>
                <a:uLnTx/>
                <a:uFillTx/>
                <a:latin typeface="Calibri" panose="020F0502020204030204"/>
                <a:ea typeface="+mn-ea"/>
                <a:cs typeface="+mn-cs"/>
              </a:rPr>
              <a:t>E</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empty</a:t>
            </a:r>
          </a:p>
        </p:txBody>
      </p:sp>
      <p:sp>
        <p:nvSpPr>
          <p:cNvPr id="6" name="Slide Number Placeholder 5">
            <a:extLst>
              <a:ext uri="{FF2B5EF4-FFF2-40B4-BE49-F238E27FC236}">
                <a16:creationId xmlns:a16="http://schemas.microsoft.com/office/drawing/2014/main" id="{6BC786F0-43E2-384B-F097-CFEFD62A00DE}"/>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Link Layer: 6-</a:t>
            </a:r>
            <a:fld id="{C4204591-24BD-A542-B9D5-F8D8A88D2FEE}" type="slidenum">
              <a:rPr lang="en-US" smtClean="0"/>
              <a:pPr/>
              <a:t>4</a:t>
            </a:fld>
            <a:endParaRPr lang="en-US" dirty="0"/>
          </a:p>
        </p:txBody>
      </p:sp>
      <p:sp>
        <p:nvSpPr>
          <p:cNvPr id="3" name="TextBox 74">
            <a:extLst>
              <a:ext uri="{FF2B5EF4-FFF2-40B4-BE49-F238E27FC236}">
                <a16:creationId xmlns:a16="http://schemas.microsoft.com/office/drawing/2014/main" id="{2C083830-BF74-0037-2CAB-36510C0AA024}"/>
              </a:ext>
            </a:extLst>
          </p:cNvPr>
          <p:cNvSpPr txBox="1"/>
          <p:nvPr/>
        </p:nvSpPr>
        <p:spPr>
          <a:xfrm>
            <a:off x="161775" y="6434574"/>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705059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D2121-7BC2-2F14-272C-2F058C1D3767}"/>
              </a:ext>
            </a:extLst>
          </p:cNvPr>
          <p:cNvSpPr>
            <a:spLocks noGrp="1"/>
          </p:cNvSpPr>
          <p:nvPr>
            <p:ph type="title"/>
          </p:nvPr>
        </p:nvSpPr>
        <p:spPr/>
        <p:txBody>
          <a:bodyPr/>
          <a:lstStyle/>
          <a:p>
            <a:r>
              <a:rPr lang="en-IN" dirty="0"/>
              <a:t>Sending to another subnet</a:t>
            </a:r>
          </a:p>
        </p:txBody>
      </p:sp>
      <p:sp>
        <p:nvSpPr>
          <p:cNvPr id="3" name="Content Placeholder 2">
            <a:extLst>
              <a:ext uri="{FF2B5EF4-FFF2-40B4-BE49-F238E27FC236}">
                <a16:creationId xmlns:a16="http://schemas.microsoft.com/office/drawing/2014/main" id="{D3BAD323-F770-A32F-5F83-CE1389180A25}"/>
              </a:ext>
            </a:extLst>
          </p:cNvPr>
          <p:cNvSpPr>
            <a:spLocks noGrp="1"/>
          </p:cNvSpPr>
          <p:nvPr>
            <p:ph idx="1"/>
          </p:nvPr>
        </p:nvSpPr>
        <p:spPr/>
        <p:txBody>
          <a:bodyPr/>
          <a:lstStyle/>
          <a:p>
            <a:r>
              <a:rPr lang="en-IN" dirty="0"/>
              <a:t>A wants to send a packet to B</a:t>
            </a:r>
          </a:p>
          <a:p>
            <a:pPr lvl="1"/>
            <a:r>
              <a:rPr lang="en-IN" dirty="0"/>
              <a:t>A identifies using its subnet mask that B’s IP address is in a different subnet</a:t>
            </a:r>
          </a:p>
          <a:p>
            <a:pPr lvl="1"/>
            <a:r>
              <a:rPr lang="en-IN" dirty="0"/>
              <a:t>A uses ARP to find the MAC address of the default gateway R</a:t>
            </a:r>
          </a:p>
          <a:p>
            <a:pPr lvl="1"/>
            <a:r>
              <a:rPr lang="en-IN" dirty="0"/>
              <a:t>R uses ARP to find the MAC address of B</a:t>
            </a:r>
          </a:p>
          <a:p>
            <a:pPr lvl="1"/>
            <a:r>
              <a:rPr lang="en-IN" dirty="0"/>
              <a:t>R creates a new frame with B’s MAC address and A’s payload</a:t>
            </a:r>
          </a:p>
        </p:txBody>
      </p:sp>
      <p:cxnSp>
        <p:nvCxnSpPr>
          <p:cNvPr id="4" name="Straight Connector 3">
            <a:extLst>
              <a:ext uri="{FF2B5EF4-FFF2-40B4-BE49-F238E27FC236}">
                <a16:creationId xmlns:a16="http://schemas.microsoft.com/office/drawing/2014/main" id="{0D5793BD-D95B-00D1-7BE3-8D4420AFCEA8}"/>
              </a:ext>
            </a:extLst>
          </p:cNvPr>
          <p:cNvCxnSpPr/>
          <p:nvPr/>
        </p:nvCxnSpPr>
        <p:spPr>
          <a:xfrm>
            <a:off x="4293702" y="5340624"/>
            <a:ext cx="3233531"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ext Box 4">
            <a:extLst>
              <a:ext uri="{FF2B5EF4-FFF2-40B4-BE49-F238E27FC236}">
                <a16:creationId xmlns:a16="http://schemas.microsoft.com/office/drawing/2014/main" id="{F183E6E8-E4C8-316E-ADE0-1283A59F6CD2}"/>
              </a:ext>
            </a:extLst>
          </p:cNvPr>
          <p:cNvSpPr txBox="1">
            <a:spLocks noChangeArrowheads="1"/>
          </p:cNvSpPr>
          <p:nvPr/>
        </p:nvSpPr>
        <p:spPr bwMode="auto">
          <a:xfrm>
            <a:off x="5496545" y="4606786"/>
            <a:ext cx="380232" cy="52322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800" b="0" i="0" u="none" strike="noStrike" kern="1200" cap="none" spc="0" normalizeH="0" baseline="0" noProof="0" dirty="0">
                <a:ln>
                  <a:noFill/>
                </a:ln>
                <a:solidFill>
                  <a:srgbClr val="0000A8"/>
                </a:solidFill>
                <a:effectLst/>
                <a:uLnTx/>
                <a:uFillTx/>
                <a:latin typeface="Calibri" panose="020F0502020204030204"/>
                <a:ea typeface="+mn-ea"/>
                <a:cs typeface="+mn-cs"/>
              </a:rPr>
              <a:t>R</a:t>
            </a:r>
            <a:endParaRPr kumimoji="0" lang="en-US" sz="2000" b="0" i="0" u="none" strike="noStrike" kern="1200" cap="none" spc="0" normalizeH="0" baseline="0" noProof="0" dirty="0">
              <a:ln>
                <a:noFill/>
              </a:ln>
              <a:solidFill>
                <a:srgbClr val="0000A8"/>
              </a:solidFill>
              <a:effectLst/>
              <a:uLnTx/>
              <a:uFillTx/>
              <a:latin typeface="Calibri" panose="020F0502020204030204"/>
              <a:ea typeface="+mn-ea"/>
              <a:cs typeface="+mn-cs"/>
            </a:endParaRPr>
          </a:p>
        </p:txBody>
      </p:sp>
      <p:sp>
        <p:nvSpPr>
          <p:cNvPr id="6" name="Text Box 21">
            <a:extLst>
              <a:ext uri="{FF2B5EF4-FFF2-40B4-BE49-F238E27FC236}">
                <a16:creationId xmlns:a16="http://schemas.microsoft.com/office/drawing/2014/main" id="{271A8214-AEC3-E718-6D40-A4506FFD85DD}"/>
              </a:ext>
            </a:extLst>
          </p:cNvPr>
          <p:cNvSpPr txBox="1">
            <a:spLocks noChangeArrowheads="1"/>
          </p:cNvSpPr>
          <p:nvPr/>
        </p:nvSpPr>
        <p:spPr bwMode="auto">
          <a:xfrm>
            <a:off x="5140945" y="5749508"/>
            <a:ext cx="1585947" cy="30777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ＭＳ Ｐゴシック" charset="0"/>
                <a:cs typeface="+mn-cs"/>
              </a:rPr>
              <a:t>1A-23-F9-CD-06-9B</a:t>
            </a:r>
          </a:p>
        </p:txBody>
      </p:sp>
      <p:sp>
        <p:nvSpPr>
          <p:cNvPr id="7" name="Text Box 22">
            <a:extLst>
              <a:ext uri="{FF2B5EF4-FFF2-40B4-BE49-F238E27FC236}">
                <a16:creationId xmlns:a16="http://schemas.microsoft.com/office/drawing/2014/main" id="{6D4B7812-9637-B032-8600-69F32169738C}"/>
              </a:ext>
            </a:extLst>
          </p:cNvPr>
          <p:cNvSpPr txBox="1">
            <a:spLocks noChangeArrowheads="1"/>
          </p:cNvSpPr>
          <p:nvPr/>
        </p:nvSpPr>
        <p:spPr bwMode="auto">
          <a:xfrm>
            <a:off x="5288582" y="5576471"/>
            <a:ext cx="1415772" cy="30777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ＭＳ Ｐゴシック" charset="0"/>
                <a:cs typeface="+mn-cs"/>
              </a:rPr>
              <a:t>222.222.222.220</a:t>
            </a:r>
          </a:p>
        </p:txBody>
      </p:sp>
      <p:grpSp>
        <p:nvGrpSpPr>
          <p:cNvPr id="8" name="Group 23">
            <a:extLst>
              <a:ext uri="{FF2B5EF4-FFF2-40B4-BE49-F238E27FC236}">
                <a16:creationId xmlns:a16="http://schemas.microsoft.com/office/drawing/2014/main" id="{FD80F04A-9948-3AD2-CAF4-7F4D55DED8C6}"/>
              </a:ext>
            </a:extLst>
          </p:cNvPr>
          <p:cNvGrpSpPr>
            <a:grpSpLocks/>
          </p:cNvGrpSpPr>
          <p:nvPr/>
        </p:nvGrpSpPr>
        <p:grpSpPr bwMode="auto">
          <a:xfrm>
            <a:off x="3992226" y="6027746"/>
            <a:ext cx="1573213" cy="482601"/>
            <a:chOff x="1934" y="2405"/>
            <a:chExt cx="991" cy="304"/>
          </a:xfrm>
        </p:grpSpPr>
        <p:sp>
          <p:nvSpPr>
            <p:cNvPr id="9" name="Text Box 24">
              <a:extLst>
                <a:ext uri="{FF2B5EF4-FFF2-40B4-BE49-F238E27FC236}">
                  <a16:creationId xmlns:a16="http://schemas.microsoft.com/office/drawing/2014/main" id="{9C78A6EA-8D84-A3BD-6A26-89F527D21B04}"/>
                </a:ext>
              </a:extLst>
            </p:cNvPr>
            <p:cNvSpPr txBox="1">
              <a:spLocks noChangeArrowheads="1"/>
            </p:cNvSpPr>
            <p:nvPr/>
          </p:nvSpPr>
          <p:spPr bwMode="auto">
            <a:xfrm>
              <a:off x="1934" y="2405"/>
              <a:ext cx="892" cy="19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ＭＳ Ｐゴシック" charset="0"/>
                  <a:cs typeface="+mn-cs"/>
                </a:rPr>
                <a:t>111.111.111.110</a:t>
              </a:r>
            </a:p>
          </p:txBody>
        </p:sp>
        <p:sp>
          <p:nvSpPr>
            <p:cNvPr id="10" name="Text Box 25">
              <a:extLst>
                <a:ext uri="{FF2B5EF4-FFF2-40B4-BE49-F238E27FC236}">
                  <a16:creationId xmlns:a16="http://schemas.microsoft.com/office/drawing/2014/main" id="{A43B5586-0573-F544-FAD5-04EBA8DDF518}"/>
                </a:ext>
              </a:extLst>
            </p:cNvPr>
            <p:cNvSpPr txBox="1">
              <a:spLocks noChangeArrowheads="1"/>
            </p:cNvSpPr>
            <p:nvPr/>
          </p:nvSpPr>
          <p:spPr bwMode="auto">
            <a:xfrm>
              <a:off x="1938" y="2515"/>
              <a:ext cx="987" cy="19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ＭＳ Ｐゴシック" charset="0"/>
                  <a:cs typeface="+mn-cs"/>
                </a:rPr>
                <a:t>E6-E9-00-17-BB-4B</a:t>
              </a:r>
            </a:p>
          </p:txBody>
        </p:sp>
      </p:grpSp>
      <p:sp>
        <p:nvSpPr>
          <p:cNvPr id="11" name="Text Box 26">
            <a:extLst>
              <a:ext uri="{FF2B5EF4-FFF2-40B4-BE49-F238E27FC236}">
                <a16:creationId xmlns:a16="http://schemas.microsoft.com/office/drawing/2014/main" id="{3136B964-8053-43A0-8ADE-67AB498E6C55}"/>
              </a:ext>
            </a:extLst>
          </p:cNvPr>
          <p:cNvSpPr txBox="1">
            <a:spLocks noChangeArrowheads="1"/>
          </p:cNvSpPr>
          <p:nvPr/>
        </p:nvSpPr>
        <p:spPr bwMode="auto">
          <a:xfrm>
            <a:off x="1983382" y="6174597"/>
            <a:ext cx="1634615" cy="30777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ＭＳ Ｐゴシック" charset="0"/>
                <a:cs typeface="+mn-cs"/>
              </a:rPr>
              <a:t>CC-49-DE-D0-AB-7D</a:t>
            </a:r>
          </a:p>
        </p:txBody>
      </p:sp>
      <p:sp>
        <p:nvSpPr>
          <p:cNvPr id="12" name="Text Box 27">
            <a:extLst>
              <a:ext uri="{FF2B5EF4-FFF2-40B4-BE49-F238E27FC236}">
                <a16:creationId xmlns:a16="http://schemas.microsoft.com/office/drawing/2014/main" id="{E81CF2D1-AE65-75B5-EE01-CD88A1CBC662}"/>
              </a:ext>
            </a:extLst>
          </p:cNvPr>
          <p:cNvSpPr txBox="1">
            <a:spLocks noChangeArrowheads="1"/>
          </p:cNvSpPr>
          <p:nvPr/>
        </p:nvSpPr>
        <p:spPr bwMode="auto">
          <a:xfrm>
            <a:off x="2183407" y="5985684"/>
            <a:ext cx="1415772" cy="30777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ＭＳ Ｐゴシック" charset="0"/>
                <a:cs typeface="+mn-cs"/>
              </a:rPr>
              <a:t>111.111.111.112</a:t>
            </a:r>
          </a:p>
        </p:txBody>
      </p:sp>
      <p:sp>
        <p:nvSpPr>
          <p:cNvPr id="13" name="Text Box 30">
            <a:extLst>
              <a:ext uri="{FF2B5EF4-FFF2-40B4-BE49-F238E27FC236}">
                <a16:creationId xmlns:a16="http://schemas.microsoft.com/office/drawing/2014/main" id="{92D643ED-2DB2-7C5D-CC65-90CA1AB02D29}"/>
              </a:ext>
            </a:extLst>
          </p:cNvPr>
          <p:cNvSpPr txBox="1">
            <a:spLocks noChangeArrowheads="1"/>
          </p:cNvSpPr>
          <p:nvPr/>
        </p:nvSpPr>
        <p:spPr bwMode="auto">
          <a:xfrm>
            <a:off x="1901438" y="5007006"/>
            <a:ext cx="1415772" cy="30777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ＭＳ Ｐゴシック" charset="0"/>
                <a:cs typeface="+mn-cs"/>
              </a:rPr>
              <a:t>111.111.111.111</a:t>
            </a:r>
          </a:p>
        </p:txBody>
      </p:sp>
      <p:sp>
        <p:nvSpPr>
          <p:cNvPr id="14" name="Text Box 33">
            <a:extLst>
              <a:ext uri="{FF2B5EF4-FFF2-40B4-BE49-F238E27FC236}">
                <a16:creationId xmlns:a16="http://schemas.microsoft.com/office/drawing/2014/main" id="{9528BF08-EAB8-9F9E-8458-2C167943778A}"/>
              </a:ext>
            </a:extLst>
          </p:cNvPr>
          <p:cNvSpPr txBox="1">
            <a:spLocks noChangeArrowheads="1"/>
          </p:cNvSpPr>
          <p:nvPr/>
        </p:nvSpPr>
        <p:spPr bwMode="auto">
          <a:xfrm>
            <a:off x="1799535" y="5196273"/>
            <a:ext cx="1535998" cy="30777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ＭＳ Ｐゴシック" charset="0"/>
                <a:cs typeface="+mn-cs"/>
              </a:rPr>
              <a:t>74-29-9C-E8-FF-55</a:t>
            </a:r>
          </a:p>
        </p:txBody>
      </p:sp>
      <p:sp>
        <p:nvSpPr>
          <p:cNvPr id="15" name="Freeform 39">
            <a:extLst>
              <a:ext uri="{FF2B5EF4-FFF2-40B4-BE49-F238E27FC236}">
                <a16:creationId xmlns:a16="http://schemas.microsoft.com/office/drawing/2014/main" id="{8C5D2700-5AAA-5B54-B6A4-8ABB6F3BB79E}"/>
              </a:ext>
            </a:extLst>
          </p:cNvPr>
          <p:cNvSpPr>
            <a:spLocks/>
          </p:cNvSpPr>
          <p:nvPr/>
        </p:nvSpPr>
        <p:spPr bwMode="auto">
          <a:xfrm>
            <a:off x="3637582" y="4808121"/>
            <a:ext cx="839788" cy="1069975"/>
          </a:xfrm>
          <a:custGeom>
            <a:avLst/>
            <a:gdLst>
              <a:gd name="T0" fmla="*/ 2147483647 w 1005"/>
              <a:gd name="T1" fmla="*/ 2147483647 h 996"/>
              <a:gd name="T2" fmla="*/ 2147483647 w 1005"/>
              <a:gd name="T3" fmla="*/ 2147483647 h 996"/>
              <a:gd name="T4" fmla="*/ 2147483647 w 1005"/>
              <a:gd name="T5" fmla="*/ 2147483647 h 996"/>
              <a:gd name="T6" fmla="*/ 2147483647 w 1005"/>
              <a:gd name="T7" fmla="*/ 2147483647 h 996"/>
              <a:gd name="T8" fmla="*/ 2147483647 w 1005"/>
              <a:gd name="T9" fmla="*/ 2147483647 h 996"/>
              <a:gd name="T10" fmla="*/ 2147483647 w 1005"/>
              <a:gd name="T11" fmla="*/ 2147483647 h 996"/>
              <a:gd name="T12" fmla="*/ 2147483647 w 1005"/>
              <a:gd name="T13" fmla="*/ 2147483647 h 996"/>
              <a:gd name="T14" fmla="*/ 2147483647 w 1005"/>
              <a:gd name="T15" fmla="*/ 2147483647 h 996"/>
              <a:gd name="T16" fmla="*/ 2147483647 w 1005"/>
              <a:gd name="T17" fmla="*/ 2147483647 h 996"/>
              <a:gd name="T18" fmla="*/ 2147483647 w 1005"/>
              <a:gd name="T19" fmla="*/ 2147483647 h 996"/>
              <a:gd name="T20" fmla="*/ 2147483647 w 1005"/>
              <a:gd name="T21" fmla="*/ 2147483647 h 996"/>
              <a:gd name="T22" fmla="*/ 2147483647 w 1005"/>
              <a:gd name="T23" fmla="*/ 2147483647 h 996"/>
              <a:gd name="T24" fmla="*/ 2147483647 w 1005"/>
              <a:gd name="T25" fmla="*/ 2147483647 h 99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05" h="996">
                <a:moveTo>
                  <a:pt x="307" y="83"/>
                </a:moveTo>
                <a:cubicBezTo>
                  <a:pt x="218" y="117"/>
                  <a:pt x="182" y="156"/>
                  <a:pt x="134" y="227"/>
                </a:cubicBezTo>
                <a:cubicBezTo>
                  <a:pt x="86" y="298"/>
                  <a:pt x="38" y="426"/>
                  <a:pt x="19" y="507"/>
                </a:cubicBezTo>
                <a:cubicBezTo>
                  <a:pt x="0" y="588"/>
                  <a:pt x="8" y="648"/>
                  <a:pt x="19" y="716"/>
                </a:cubicBezTo>
                <a:cubicBezTo>
                  <a:pt x="30" y="784"/>
                  <a:pt x="54" y="873"/>
                  <a:pt x="84" y="918"/>
                </a:cubicBezTo>
                <a:cubicBezTo>
                  <a:pt x="114" y="963"/>
                  <a:pt x="148" y="984"/>
                  <a:pt x="199" y="990"/>
                </a:cubicBezTo>
                <a:cubicBezTo>
                  <a:pt x="250" y="996"/>
                  <a:pt x="310" y="961"/>
                  <a:pt x="393" y="954"/>
                </a:cubicBezTo>
                <a:cubicBezTo>
                  <a:pt x="476" y="947"/>
                  <a:pt x="614" y="967"/>
                  <a:pt x="696" y="947"/>
                </a:cubicBezTo>
                <a:cubicBezTo>
                  <a:pt x="778" y="927"/>
                  <a:pt x="833" y="898"/>
                  <a:pt x="883" y="831"/>
                </a:cubicBezTo>
                <a:cubicBezTo>
                  <a:pt x="933" y="764"/>
                  <a:pt x="991" y="644"/>
                  <a:pt x="998" y="543"/>
                </a:cubicBezTo>
                <a:cubicBezTo>
                  <a:pt x="1005" y="442"/>
                  <a:pt x="981" y="313"/>
                  <a:pt x="926" y="227"/>
                </a:cubicBezTo>
                <a:cubicBezTo>
                  <a:pt x="871" y="141"/>
                  <a:pt x="768" y="50"/>
                  <a:pt x="667" y="25"/>
                </a:cubicBezTo>
                <a:cubicBezTo>
                  <a:pt x="566" y="0"/>
                  <a:pt x="396" y="49"/>
                  <a:pt x="307" y="83"/>
                </a:cubicBezTo>
                <a:close/>
              </a:path>
            </a:pathLst>
          </a:custGeom>
          <a:solidFill>
            <a:srgbClr val="9CE0FA"/>
          </a:solidFill>
          <a:ln w="9525" cap="flat" cmpd="sng">
            <a:noFill/>
            <a:prstDash val="solid"/>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Line 40">
            <a:extLst>
              <a:ext uri="{FF2B5EF4-FFF2-40B4-BE49-F238E27FC236}">
                <a16:creationId xmlns:a16="http://schemas.microsoft.com/office/drawing/2014/main" id="{0FCDC1DA-CC3E-8352-95EB-76D2584161EF}"/>
              </a:ext>
            </a:extLst>
          </p:cNvPr>
          <p:cNvSpPr>
            <a:spLocks noChangeShapeType="1"/>
          </p:cNvSpPr>
          <p:nvPr/>
        </p:nvSpPr>
        <p:spPr bwMode="auto">
          <a:xfrm>
            <a:off x="3334370" y="4787483"/>
            <a:ext cx="438150" cy="23018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Line 41">
            <a:extLst>
              <a:ext uri="{FF2B5EF4-FFF2-40B4-BE49-F238E27FC236}">
                <a16:creationId xmlns:a16="http://schemas.microsoft.com/office/drawing/2014/main" id="{9DF29DED-7BBD-32AE-E26B-C8807D2054A1}"/>
              </a:ext>
            </a:extLst>
          </p:cNvPr>
          <p:cNvSpPr>
            <a:spLocks noChangeShapeType="1"/>
          </p:cNvSpPr>
          <p:nvPr/>
        </p:nvSpPr>
        <p:spPr bwMode="auto">
          <a:xfrm flipV="1">
            <a:off x="3406935" y="5732045"/>
            <a:ext cx="283036" cy="54447"/>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Line 44">
            <a:extLst>
              <a:ext uri="{FF2B5EF4-FFF2-40B4-BE49-F238E27FC236}">
                <a16:creationId xmlns:a16="http://schemas.microsoft.com/office/drawing/2014/main" id="{C324036F-1F8B-C025-76D3-CF64CA7D589A}"/>
              </a:ext>
            </a:extLst>
          </p:cNvPr>
          <p:cNvSpPr>
            <a:spLocks noChangeShapeType="1"/>
          </p:cNvSpPr>
          <p:nvPr/>
        </p:nvSpPr>
        <p:spPr bwMode="auto">
          <a:xfrm flipV="1">
            <a:off x="3342282" y="5842809"/>
            <a:ext cx="0" cy="163513"/>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Line 45">
            <a:extLst>
              <a:ext uri="{FF2B5EF4-FFF2-40B4-BE49-F238E27FC236}">
                <a16:creationId xmlns:a16="http://schemas.microsoft.com/office/drawing/2014/main" id="{06C32887-FA1B-033A-BA26-B559B5309C9F}"/>
              </a:ext>
            </a:extLst>
          </p:cNvPr>
          <p:cNvSpPr>
            <a:spLocks noChangeShapeType="1"/>
          </p:cNvSpPr>
          <p:nvPr/>
        </p:nvSpPr>
        <p:spPr bwMode="auto">
          <a:xfrm flipH="1" flipV="1">
            <a:off x="3248645" y="4860508"/>
            <a:ext cx="0" cy="248128"/>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Line 46">
            <a:extLst>
              <a:ext uri="{FF2B5EF4-FFF2-40B4-BE49-F238E27FC236}">
                <a16:creationId xmlns:a16="http://schemas.microsoft.com/office/drawing/2014/main" id="{F4A4C72A-BEFC-942A-2913-5C1B27311F8C}"/>
              </a:ext>
            </a:extLst>
          </p:cNvPr>
          <p:cNvSpPr>
            <a:spLocks noChangeShapeType="1"/>
          </p:cNvSpPr>
          <p:nvPr/>
        </p:nvSpPr>
        <p:spPr bwMode="auto">
          <a:xfrm>
            <a:off x="5018707" y="5427247"/>
            <a:ext cx="0" cy="620504"/>
          </a:xfrm>
          <a:prstGeom prst="line">
            <a:avLst/>
          </a:prstGeom>
          <a:noFill/>
          <a:ln w="9525">
            <a:solidFill>
              <a:schemeClr val="tx1"/>
            </a:solidFill>
            <a:round/>
            <a:headEnd type="triangle" w="med" len="me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1" name="Line 47">
            <a:extLst>
              <a:ext uri="{FF2B5EF4-FFF2-40B4-BE49-F238E27FC236}">
                <a16:creationId xmlns:a16="http://schemas.microsoft.com/office/drawing/2014/main" id="{5D8B9CD5-751F-E1E5-DD75-19A0275E132A}"/>
              </a:ext>
            </a:extLst>
          </p:cNvPr>
          <p:cNvSpPr>
            <a:spLocks noChangeShapeType="1"/>
          </p:cNvSpPr>
          <p:nvPr/>
        </p:nvSpPr>
        <p:spPr bwMode="auto">
          <a:xfrm flipH="1" flipV="1">
            <a:off x="6207745" y="5417721"/>
            <a:ext cx="4762" cy="220662"/>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Text Box 58">
            <a:extLst>
              <a:ext uri="{FF2B5EF4-FFF2-40B4-BE49-F238E27FC236}">
                <a16:creationId xmlns:a16="http://schemas.microsoft.com/office/drawing/2014/main" id="{EBA5739A-EF39-941D-5570-6FDE5C091B66}"/>
              </a:ext>
            </a:extLst>
          </p:cNvPr>
          <p:cNvSpPr txBox="1">
            <a:spLocks noChangeArrowheads="1"/>
          </p:cNvSpPr>
          <p:nvPr/>
        </p:nvSpPr>
        <p:spPr bwMode="auto">
          <a:xfrm>
            <a:off x="2243136" y="4315099"/>
            <a:ext cx="393056" cy="5232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A8"/>
                </a:solidFill>
                <a:effectLst/>
                <a:uLnTx/>
                <a:uFillTx/>
                <a:latin typeface="Calibri" panose="020F0502020204030204"/>
                <a:ea typeface="+mn-ea"/>
                <a:cs typeface="+mn-cs"/>
              </a:rPr>
              <a:t>A</a:t>
            </a:r>
          </a:p>
        </p:txBody>
      </p:sp>
      <p:grpSp>
        <p:nvGrpSpPr>
          <p:cNvPr id="23" name="Group 63">
            <a:extLst>
              <a:ext uri="{FF2B5EF4-FFF2-40B4-BE49-F238E27FC236}">
                <a16:creationId xmlns:a16="http://schemas.microsoft.com/office/drawing/2014/main" id="{653078B7-89FF-79ED-35BD-FE8EBEC7F78A}"/>
              </a:ext>
            </a:extLst>
          </p:cNvPr>
          <p:cNvGrpSpPr>
            <a:grpSpLocks/>
          </p:cNvGrpSpPr>
          <p:nvPr/>
        </p:nvGrpSpPr>
        <p:grpSpPr bwMode="auto">
          <a:xfrm>
            <a:off x="8615685" y="5148731"/>
            <a:ext cx="1616076" cy="495300"/>
            <a:chOff x="4351" y="2786"/>
            <a:chExt cx="1018" cy="312"/>
          </a:xfrm>
        </p:grpSpPr>
        <p:sp>
          <p:nvSpPr>
            <p:cNvPr id="24" name="Text Box 64">
              <a:extLst>
                <a:ext uri="{FF2B5EF4-FFF2-40B4-BE49-F238E27FC236}">
                  <a16:creationId xmlns:a16="http://schemas.microsoft.com/office/drawing/2014/main" id="{902BA1DF-156F-9E1E-F58F-FB2D4CF51ED3}"/>
                </a:ext>
              </a:extLst>
            </p:cNvPr>
            <p:cNvSpPr txBox="1">
              <a:spLocks noChangeArrowheads="1"/>
            </p:cNvSpPr>
            <p:nvPr/>
          </p:nvSpPr>
          <p:spPr bwMode="auto">
            <a:xfrm>
              <a:off x="4352" y="2786"/>
              <a:ext cx="892" cy="19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ＭＳ Ｐゴシック" charset="0"/>
                  <a:cs typeface="+mn-cs"/>
                </a:rPr>
                <a:t>222.222.222.222</a:t>
              </a:r>
            </a:p>
          </p:txBody>
        </p:sp>
        <p:sp>
          <p:nvSpPr>
            <p:cNvPr id="25" name="Text Box 65">
              <a:extLst>
                <a:ext uri="{FF2B5EF4-FFF2-40B4-BE49-F238E27FC236}">
                  <a16:creationId xmlns:a16="http://schemas.microsoft.com/office/drawing/2014/main" id="{CA08790D-CCBE-EBF0-3D35-5F0806606120}"/>
                </a:ext>
              </a:extLst>
            </p:cNvPr>
            <p:cNvSpPr txBox="1">
              <a:spLocks noChangeArrowheads="1"/>
            </p:cNvSpPr>
            <p:nvPr/>
          </p:nvSpPr>
          <p:spPr bwMode="auto">
            <a:xfrm>
              <a:off x="4351" y="2904"/>
              <a:ext cx="1018" cy="19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ＭＳ Ｐゴシック" charset="0"/>
                  <a:cs typeface="+mn-cs"/>
                </a:rPr>
                <a:t>49-BD-D2-C7-56-2A</a:t>
              </a:r>
            </a:p>
          </p:txBody>
        </p:sp>
      </p:grpSp>
      <p:sp>
        <p:nvSpPr>
          <p:cNvPr id="26" name="Line 67">
            <a:extLst>
              <a:ext uri="{FF2B5EF4-FFF2-40B4-BE49-F238E27FC236}">
                <a16:creationId xmlns:a16="http://schemas.microsoft.com/office/drawing/2014/main" id="{C57AABEA-6628-5CA5-874F-C081B132FFAE}"/>
              </a:ext>
            </a:extLst>
          </p:cNvPr>
          <p:cNvSpPr>
            <a:spLocks noChangeShapeType="1"/>
          </p:cNvSpPr>
          <p:nvPr/>
        </p:nvSpPr>
        <p:spPr bwMode="auto">
          <a:xfrm flipV="1">
            <a:off x="8215932" y="4787483"/>
            <a:ext cx="450850" cy="3175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7" name="Text Box 71">
            <a:extLst>
              <a:ext uri="{FF2B5EF4-FFF2-40B4-BE49-F238E27FC236}">
                <a16:creationId xmlns:a16="http://schemas.microsoft.com/office/drawing/2014/main" id="{4F1B9B15-29FF-676C-F27F-CE4367DE729C}"/>
              </a:ext>
            </a:extLst>
          </p:cNvPr>
          <p:cNvSpPr txBox="1">
            <a:spLocks noChangeArrowheads="1"/>
          </p:cNvSpPr>
          <p:nvPr/>
        </p:nvSpPr>
        <p:spPr bwMode="auto">
          <a:xfrm>
            <a:off x="8307272" y="6136999"/>
            <a:ext cx="1415772" cy="30777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ＭＳ Ｐゴシック" charset="0"/>
                <a:cs typeface="+mn-cs"/>
              </a:rPr>
              <a:t>222.222.222.221</a:t>
            </a:r>
          </a:p>
        </p:txBody>
      </p:sp>
      <p:sp>
        <p:nvSpPr>
          <p:cNvPr id="28" name="Text Box 72">
            <a:extLst>
              <a:ext uri="{FF2B5EF4-FFF2-40B4-BE49-F238E27FC236}">
                <a16:creationId xmlns:a16="http://schemas.microsoft.com/office/drawing/2014/main" id="{521D1A59-2C73-DA04-6658-3901C251C60A}"/>
              </a:ext>
            </a:extLst>
          </p:cNvPr>
          <p:cNvSpPr txBox="1">
            <a:spLocks noChangeArrowheads="1"/>
          </p:cNvSpPr>
          <p:nvPr/>
        </p:nvSpPr>
        <p:spPr bwMode="auto">
          <a:xfrm>
            <a:off x="8297391" y="6315866"/>
            <a:ext cx="1552284" cy="30777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ＭＳ Ｐゴシック" charset="0"/>
                <a:cs typeface="+mn-cs"/>
              </a:rPr>
              <a:t>88-B2-2F-54-1A-0F</a:t>
            </a:r>
          </a:p>
        </p:txBody>
      </p:sp>
      <p:sp>
        <p:nvSpPr>
          <p:cNvPr id="29" name="Line 73">
            <a:extLst>
              <a:ext uri="{FF2B5EF4-FFF2-40B4-BE49-F238E27FC236}">
                <a16:creationId xmlns:a16="http://schemas.microsoft.com/office/drawing/2014/main" id="{D67D3A92-FB31-F8A9-DEFD-0C8334E78142}"/>
              </a:ext>
            </a:extLst>
          </p:cNvPr>
          <p:cNvSpPr>
            <a:spLocks noChangeShapeType="1"/>
          </p:cNvSpPr>
          <p:nvPr/>
        </p:nvSpPr>
        <p:spPr bwMode="auto">
          <a:xfrm flipH="1" flipV="1">
            <a:off x="8156672" y="5684421"/>
            <a:ext cx="267105" cy="200926"/>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0" name="Freeform 75">
            <a:extLst>
              <a:ext uri="{FF2B5EF4-FFF2-40B4-BE49-F238E27FC236}">
                <a16:creationId xmlns:a16="http://schemas.microsoft.com/office/drawing/2014/main" id="{DE21A4D0-D887-E595-CF95-83261A057E6F}"/>
              </a:ext>
            </a:extLst>
          </p:cNvPr>
          <p:cNvSpPr>
            <a:spLocks/>
          </p:cNvSpPr>
          <p:nvPr/>
        </p:nvSpPr>
        <p:spPr bwMode="auto">
          <a:xfrm>
            <a:off x="7476157" y="4811296"/>
            <a:ext cx="765175" cy="1081088"/>
          </a:xfrm>
          <a:custGeom>
            <a:avLst/>
            <a:gdLst>
              <a:gd name="T0" fmla="*/ 2147483647 w 1005"/>
              <a:gd name="T1" fmla="*/ 2147483647 h 996"/>
              <a:gd name="T2" fmla="*/ 2147483647 w 1005"/>
              <a:gd name="T3" fmla="*/ 2147483647 h 996"/>
              <a:gd name="T4" fmla="*/ 2147483647 w 1005"/>
              <a:gd name="T5" fmla="*/ 2147483647 h 996"/>
              <a:gd name="T6" fmla="*/ 2147483647 w 1005"/>
              <a:gd name="T7" fmla="*/ 2147483647 h 996"/>
              <a:gd name="T8" fmla="*/ 2147483647 w 1005"/>
              <a:gd name="T9" fmla="*/ 2147483647 h 996"/>
              <a:gd name="T10" fmla="*/ 2147483647 w 1005"/>
              <a:gd name="T11" fmla="*/ 2147483647 h 996"/>
              <a:gd name="T12" fmla="*/ 2147483647 w 1005"/>
              <a:gd name="T13" fmla="*/ 2147483647 h 996"/>
              <a:gd name="T14" fmla="*/ 2147483647 w 1005"/>
              <a:gd name="T15" fmla="*/ 2147483647 h 996"/>
              <a:gd name="T16" fmla="*/ 2147483647 w 1005"/>
              <a:gd name="T17" fmla="*/ 2147483647 h 996"/>
              <a:gd name="T18" fmla="*/ 2147483647 w 1005"/>
              <a:gd name="T19" fmla="*/ 2147483647 h 996"/>
              <a:gd name="T20" fmla="*/ 2147483647 w 1005"/>
              <a:gd name="T21" fmla="*/ 2147483647 h 996"/>
              <a:gd name="T22" fmla="*/ 2147483647 w 1005"/>
              <a:gd name="T23" fmla="*/ 2147483647 h 996"/>
              <a:gd name="T24" fmla="*/ 2147483647 w 1005"/>
              <a:gd name="T25" fmla="*/ 2147483647 h 99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05" h="996">
                <a:moveTo>
                  <a:pt x="307" y="83"/>
                </a:moveTo>
                <a:cubicBezTo>
                  <a:pt x="218" y="117"/>
                  <a:pt x="182" y="156"/>
                  <a:pt x="134" y="227"/>
                </a:cubicBezTo>
                <a:cubicBezTo>
                  <a:pt x="86" y="298"/>
                  <a:pt x="38" y="426"/>
                  <a:pt x="19" y="507"/>
                </a:cubicBezTo>
                <a:cubicBezTo>
                  <a:pt x="0" y="588"/>
                  <a:pt x="8" y="648"/>
                  <a:pt x="19" y="716"/>
                </a:cubicBezTo>
                <a:cubicBezTo>
                  <a:pt x="30" y="784"/>
                  <a:pt x="54" y="873"/>
                  <a:pt x="84" y="918"/>
                </a:cubicBezTo>
                <a:cubicBezTo>
                  <a:pt x="114" y="963"/>
                  <a:pt x="148" y="984"/>
                  <a:pt x="199" y="990"/>
                </a:cubicBezTo>
                <a:cubicBezTo>
                  <a:pt x="250" y="996"/>
                  <a:pt x="310" y="961"/>
                  <a:pt x="393" y="954"/>
                </a:cubicBezTo>
                <a:cubicBezTo>
                  <a:pt x="476" y="947"/>
                  <a:pt x="614" y="967"/>
                  <a:pt x="696" y="947"/>
                </a:cubicBezTo>
                <a:cubicBezTo>
                  <a:pt x="778" y="927"/>
                  <a:pt x="833" y="898"/>
                  <a:pt x="883" y="831"/>
                </a:cubicBezTo>
                <a:cubicBezTo>
                  <a:pt x="933" y="764"/>
                  <a:pt x="991" y="644"/>
                  <a:pt x="998" y="543"/>
                </a:cubicBezTo>
                <a:cubicBezTo>
                  <a:pt x="1005" y="442"/>
                  <a:pt x="981" y="313"/>
                  <a:pt x="926" y="227"/>
                </a:cubicBezTo>
                <a:cubicBezTo>
                  <a:pt x="871" y="141"/>
                  <a:pt x="768" y="50"/>
                  <a:pt x="667" y="25"/>
                </a:cubicBezTo>
                <a:cubicBezTo>
                  <a:pt x="566" y="0"/>
                  <a:pt x="396" y="49"/>
                  <a:pt x="307" y="83"/>
                </a:cubicBezTo>
                <a:close/>
              </a:path>
            </a:pathLst>
          </a:custGeom>
          <a:solidFill>
            <a:srgbClr val="9CE0FA"/>
          </a:solidFill>
          <a:ln w="9525" cap="flat" cmpd="sng">
            <a:noFill/>
            <a:prstDash val="solid"/>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1" name="Text Box 76">
            <a:extLst>
              <a:ext uri="{FF2B5EF4-FFF2-40B4-BE49-F238E27FC236}">
                <a16:creationId xmlns:a16="http://schemas.microsoft.com/office/drawing/2014/main" id="{DFB96284-42FB-62CA-D220-78325EFE7F4F}"/>
              </a:ext>
            </a:extLst>
          </p:cNvPr>
          <p:cNvSpPr txBox="1">
            <a:spLocks noChangeArrowheads="1"/>
          </p:cNvSpPr>
          <p:nvPr/>
        </p:nvSpPr>
        <p:spPr bwMode="auto">
          <a:xfrm>
            <a:off x="9407316" y="4484341"/>
            <a:ext cx="380232" cy="5232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A8"/>
                </a:solidFill>
                <a:effectLst/>
                <a:uLnTx/>
                <a:uFillTx/>
                <a:latin typeface="Calibri" panose="020F0502020204030204"/>
                <a:ea typeface="+mn-ea"/>
                <a:cs typeface="+mn-cs"/>
              </a:rPr>
              <a:t>B</a:t>
            </a:r>
          </a:p>
        </p:txBody>
      </p:sp>
      <p:grpSp>
        <p:nvGrpSpPr>
          <p:cNvPr id="32" name="Group 31">
            <a:extLst>
              <a:ext uri="{FF2B5EF4-FFF2-40B4-BE49-F238E27FC236}">
                <a16:creationId xmlns:a16="http://schemas.microsoft.com/office/drawing/2014/main" id="{3E5A5AED-3487-0593-ED29-C0DF90AFC641}"/>
              </a:ext>
            </a:extLst>
          </p:cNvPr>
          <p:cNvGrpSpPr/>
          <p:nvPr/>
        </p:nvGrpSpPr>
        <p:grpSpPr>
          <a:xfrm>
            <a:off x="5001868" y="5038254"/>
            <a:ext cx="1310631" cy="501151"/>
            <a:chOff x="4909105" y="5767126"/>
            <a:chExt cx="1310631" cy="501151"/>
          </a:xfrm>
        </p:grpSpPr>
        <p:sp>
          <p:nvSpPr>
            <p:cNvPr id="33" name="Rectangle 37">
              <a:extLst>
                <a:ext uri="{FF2B5EF4-FFF2-40B4-BE49-F238E27FC236}">
                  <a16:creationId xmlns:a16="http://schemas.microsoft.com/office/drawing/2014/main" id="{C19A38A3-09C5-42E2-B2F7-2D0242578FE3}"/>
                </a:ext>
              </a:extLst>
            </p:cNvPr>
            <p:cNvSpPr>
              <a:spLocks noChangeArrowheads="1"/>
            </p:cNvSpPr>
            <p:nvPr/>
          </p:nvSpPr>
          <p:spPr bwMode="auto">
            <a:xfrm rot="5400000">
              <a:off x="6024859" y="5937451"/>
              <a:ext cx="13416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sp>
          <p:nvSpPr>
            <p:cNvPr id="34" name="Rectangle 37">
              <a:extLst>
                <a:ext uri="{FF2B5EF4-FFF2-40B4-BE49-F238E27FC236}">
                  <a16:creationId xmlns:a16="http://schemas.microsoft.com/office/drawing/2014/main" id="{263E2E75-DDD7-F11F-6D19-1282F79327A3}"/>
                </a:ext>
              </a:extLst>
            </p:cNvPr>
            <p:cNvSpPr>
              <a:spLocks noChangeArrowheads="1"/>
            </p:cNvSpPr>
            <p:nvPr/>
          </p:nvSpPr>
          <p:spPr bwMode="auto">
            <a:xfrm rot="5400000">
              <a:off x="4966501" y="5940764"/>
              <a:ext cx="140795"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grpSp>
          <p:nvGrpSpPr>
            <p:cNvPr id="35" name="Group 34">
              <a:extLst>
                <a:ext uri="{FF2B5EF4-FFF2-40B4-BE49-F238E27FC236}">
                  <a16:creationId xmlns:a16="http://schemas.microsoft.com/office/drawing/2014/main" id="{9E0A0AB0-FF64-D952-178A-170D7A4A2546}"/>
                </a:ext>
              </a:extLst>
            </p:cNvPr>
            <p:cNvGrpSpPr/>
            <p:nvPr/>
          </p:nvGrpSpPr>
          <p:grpSpPr>
            <a:xfrm>
              <a:off x="5115340" y="5767126"/>
              <a:ext cx="901147" cy="501151"/>
              <a:chOff x="7493876" y="2774731"/>
              <a:chExt cx="1481958" cy="894622"/>
            </a:xfrm>
          </p:grpSpPr>
          <p:sp>
            <p:nvSpPr>
              <p:cNvPr id="36" name="Freeform 156">
                <a:extLst>
                  <a:ext uri="{FF2B5EF4-FFF2-40B4-BE49-F238E27FC236}">
                    <a16:creationId xmlns:a16="http://schemas.microsoft.com/office/drawing/2014/main" id="{155B5A9D-39AF-47B9-5E9C-708EB46A87FF}"/>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37" name="Oval 36">
                <a:extLst>
                  <a:ext uri="{FF2B5EF4-FFF2-40B4-BE49-F238E27FC236}">
                    <a16:creationId xmlns:a16="http://schemas.microsoft.com/office/drawing/2014/main" id="{61550417-398D-4032-9B77-FEBB4846D581}"/>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38" name="Group 37">
                <a:extLst>
                  <a:ext uri="{FF2B5EF4-FFF2-40B4-BE49-F238E27FC236}">
                    <a16:creationId xmlns:a16="http://schemas.microsoft.com/office/drawing/2014/main" id="{454D2E81-0182-FBFF-369C-6A79C3DB8803}"/>
                  </a:ext>
                </a:extLst>
              </p:cNvPr>
              <p:cNvGrpSpPr/>
              <p:nvPr/>
            </p:nvGrpSpPr>
            <p:grpSpPr>
              <a:xfrm>
                <a:off x="7713663" y="2848339"/>
                <a:ext cx="1042107" cy="425543"/>
                <a:chOff x="7786941" y="2884917"/>
                <a:chExt cx="897649" cy="353919"/>
              </a:xfrm>
            </p:grpSpPr>
            <p:sp>
              <p:nvSpPr>
                <p:cNvPr id="39" name="Freeform 159">
                  <a:extLst>
                    <a:ext uri="{FF2B5EF4-FFF2-40B4-BE49-F238E27FC236}">
                      <a16:creationId xmlns:a16="http://schemas.microsoft.com/office/drawing/2014/main" id="{AD5BDAF2-7D8D-330B-1F26-9EFEE1DE9C6F}"/>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0" name="Freeform 160">
                  <a:extLst>
                    <a:ext uri="{FF2B5EF4-FFF2-40B4-BE49-F238E27FC236}">
                      <a16:creationId xmlns:a16="http://schemas.microsoft.com/office/drawing/2014/main" id="{D4231EAD-6390-3E78-152E-CF7D39AAB9F5}"/>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1" name="Freeform 161">
                  <a:extLst>
                    <a:ext uri="{FF2B5EF4-FFF2-40B4-BE49-F238E27FC236}">
                      <a16:creationId xmlns:a16="http://schemas.microsoft.com/office/drawing/2014/main" id="{F2BC19F5-0F46-51D7-C878-6B762E4FCDA5}"/>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2" name="Freeform 162">
                  <a:extLst>
                    <a:ext uri="{FF2B5EF4-FFF2-40B4-BE49-F238E27FC236}">
                      <a16:creationId xmlns:a16="http://schemas.microsoft.com/office/drawing/2014/main" id="{8700CB2A-B3FB-9F03-6255-A1CC46CF03EC}"/>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sp>
        <p:nvSpPr>
          <p:cNvPr id="43" name="Rectangle 37">
            <a:extLst>
              <a:ext uri="{FF2B5EF4-FFF2-40B4-BE49-F238E27FC236}">
                <a16:creationId xmlns:a16="http://schemas.microsoft.com/office/drawing/2014/main" id="{8D81D909-006A-95BB-4C00-EB9F95F1965B}"/>
              </a:ext>
            </a:extLst>
          </p:cNvPr>
          <p:cNvSpPr>
            <a:spLocks noChangeArrowheads="1"/>
          </p:cNvSpPr>
          <p:nvPr/>
        </p:nvSpPr>
        <p:spPr bwMode="auto">
          <a:xfrm rot="5400000">
            <a:off x="3161022" y="4666815"/>
            <a:ext cx="119903"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grpSp>
        <p:nvGrpSpPr>
          <p:cNvPr id="44" name="Group 49">
            <a:extLst>
              <a:ext uri="{FF2B5EF4-FFF2-40B4-BE49-F238E27FC236}">
                <a16:creationId xmlns:a16="http://schemas.microsoft.com/office/drawing/2014/main" id="{265C7897-2CA5-3167-451D-58C314C819E2}"/>
              </a:ext>
            </a:extLst>
          </p:cNvPr>
          <p:cNvGrpSpPr>
            <a:grpSpLocks/>
          </p:cNvGrpSpPr>
          <p:nvPr/>
        </p:nvGrpSpPr>
        <p:grpSpPr bwMode="auto">
          <a:xfrm>
            <a:off x="2318687" y="4333458"/>
            <a:ext cx="936071" cy="761428"/>
            <a:chOff x="-44" y="1473"/>
            <a:chExt cx="981" cy="1105"/>
          </a:xfrm>
        </p:grpSpPr>
        <p:pic>
          <p:nvPicPr>
            <p:cNvPr id="45" name="Picture 50" descr="desktop_computer_stylized_medium">
              <a:extLst>
                <a:ext uri="{FF2B5EF4-FFF2-40B4-BE49-F238E27FC236}">
                  <a16:creationId xmlns:a16="http://schemas.microsoft.com/office/drawing/2014/main" id="{346CF4BB-2378-6A2D-1E9D-1678BD93EF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6" name="Freeform 51">
              <a:extLst>
                <a:ext uri="{FF2B5EF4-FFF2-40B4-BE49-F238E27FC236}">
                  <a16:creationId xmlns:a16="http://schemas.microsoft.com/office/drawing/2014/main" id="{6AD170A1-5CE5-B3DE-7BAB-CAE0B0BC35F6}"/>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47" name="Rectangle 37">
            <a:extLst>
              <a:ext uri="{FF2B5EF4-FFF2-40B4-BE49-F238E27FC236}">
                <a16:creationId xmlns:a16="http://schemas.microsoft.com/office/drawing/2014/main" id="{46DA0E15-CC61-A24E-EC9E-E85077983647}"/>
              </a:ext>
            </a:extLst>
          </p:cNvPr>
          <p:cNvSpPr>
            <a:spLocks noChangeArrowheads="1"/>
          </p:cNvSpPr>
          <p:nvPr/>
        </p:nvSpPr>
        <p:spPr bwMode="auto">
          <a:xfrm rot="5400000">
            <a:off x="3271833" y="5687855"/>
            <a:ext cx="84261" cy="194751"/>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grpSp>
        <p:nvGrpSpPr>
          <p:cNvPr id="48" name="Group 49">
            <a:extLst>
              <a:ext uri="{FF2B5EF4-FFF2-40B4-BE49-F238E27FC236}">
                <a16:creationId xmlns:a16="http://schemas.microsoft.com/office/drawing/2014/main" id="{E2A47372-DC5C-FE57-B1C3-2E31E22A3D84}"/>
              </a:ext>
            </a:extLst>
          </p:cNvPr>
          <p:cNvGrpSpPr>
            <a:grpSpLocks/>
          </p:cNvGrpSpPr>
          <p:nvPr/>
        </p:nvGrpSpPr>
        <p:grpSpPr bwMode="auto">
          <a:xfrm>
            <a:off x="2681426" y="5490561"/>
            <a:ext cx="639495" cy="517588"/>
            <a:chOff x="-44" y="1473"/>
            <a:chExt cx="981" cy="1105"/>
          </a:xfrm>
        </p:grpSpPr>
        <p:pic>
          <p:nvPicPr>
            <p:cNvPr id="49" name="Picture 50" descr="desktop_computer_stylized_medium">
              <a:extLst>
                <a:ext uri="{FF2B5EF4-FFF2-40B4-BE49-F238E27FC236}">
                  <a16:creationId xmlns:a16="http://schemas.microsoft.com/office/drawing/2014/main" id="{241FC75A-087A-84F6-9CA4-1DFB08E54C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0" name="Freeform 51">
              <a:extLst>
                <a:ext uri="{FF2B5EF4-FFF2-40B4-BE49-F238E27FC236}">
                  <a16:creationId xmlns:a16="http://schemas.microsoft.com/office/drawing/2014/main" id="{C3F83F56-BB61-3AD4-6069-01E49A1FBA7C}"/>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51" name="Rectangle 37">
            <a:extLst>
              <a:ext uri="{FF2B5EF4-FFF2-40B4-BE49-F238E27FC236}">
                <a16:creationId xmlns:a16="http://schemas.microsoft.com/office/drawing/2014/main" id="{292CCB33-39C3-8CAE-73F3-82E3C2A72B79}"/>
              </a:ext>
            </a:extLst>
          </p:cNvPr>
          <p:cNvSpPr>
            <a:spLocks noChangeArrowheads="1"/>
          </p:cNvSpPr>
          <p:nvPr/>
        </p:nvSpPr>
        <p:spPr bwMode="auto">
          <a:xfrm rot="5400000">
            <a:off x="8726575" y="4653061"/>
            <a:ext cx="119903"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sp>
        <p:nvSpPr>
          <p:cNvPr id="52" name="Rectangle 37">
            <a:extLst>
              <a:ext uri="{FF2B5EF4-FFF2-40B4-BE49-F238E27FC236}">
                <a16:creationId xmlns:a16="http://schemas.microsoft.com/office/drawing/2014/main" id="{23481628-7138-EBCD-9985-53405FD705E0}"/>
              </a:ext>
            </a:extLst>
          </p:cNvPr>
          <p:cNvSpPr>
            <a:spLocks noChangeArrowheads="1"/>
          </p:cNvSpPr>
          <p:nvPr/>
        </p:nvSpPr>
        <p:spPr bwMode="auto">
          <a:xfrm rot="5400000">
            <a:off x="8496816" y="5784803"/>
            <a:ext cx="84261" cy="194751"/>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cs typeface="+mn-cs"/>
            </a:endParaRPr>
          </a:p>
        </p:txBody>
      </p:sp>
      <p:grpSp>
        <p:nvGrpSpPr>
          <p:cNvPr id="53" name="Group 44">
            <a:extLst>
              <a:ext uri="{FF2B5EF4-FFF2-40B4-BE49-F238E27FC236}">
                <a16:creationId xmlns:a16="http://schemas.microsoft.com/office/drawing/2014/main" id="{81ABD368-9017-6E60-1C98-59978989F0AA}"/>
              </a:ext>
            </a:extLst>
          </p:cNvPr>
          <p:cNvGrpSpPr>
            <a:grpSpLocks/>
          </p:cNvGrpSpPr>
          <p:nvPr/>
        </p:nvGrpSpPr>
        <p:grpSpPr bwMode="auto">
          <a:xfrm>
            <a:off x="8343615" y="5618570"/>
            <a:ext cx="711200" cy="601028"/>
            <a:chOff x="-44" y="1473"/>
            <a:chExt cx="981" cy="1105"/>
          </a:xfrm>
        </p:grpSpPr>
        <p:pic>
          <p:nvPicPr>
            <p:cNvPr id="54" name="Picture 45" descr="desktop_computer_stylized_medium">
              <a:extLst>
                <a:ext uri="{FF2B5EF4-FFF2-40B4-BE49-F238E27FC236}">
                  <a16:creationId xmlns:a16="http://schemas.microsoft.com/office/drawing/2014/main" id="{0451E455-257D-527A-AADD-2363A1A188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5" name="Freeform 46">
              <a:extLst>
                <a:ext uri="{FF2B5EF4-FFF2-40B4-BE49-F238E27FC236}">
                  <a16:creationId xmlns:a16="http://schemas.microsoft.com/office/drawing/2014/main" id="{C5C4B74E-7F8B-599D-FBBE-6BE143C13D5A}"/>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cxnSp>
        <p:nvCxnSpPr>
          <p:cNvPr id="56" name="Straight Arrow Connector 55">
            <a:extLst>
              <a:ext uri="{FF2B5EF4-FFF2-40B4-BE49-F238E27FC236}">
                <a16:creationId xmlns:a16="http://schemas.microsoft.com/office/drawing/2014/main" id="{34AB6311-EA90-FD4A-5003-5F796E5D20CB}"/>
              </a:ext>
            </a:extLst>
          </p:cNvPr>
          <p:cNvCxnSpPr/>
          <p:nvPr/>
        </p:nvCxnSpPr>
        <p:spPr>
          <a:xfrm flipV="1">
            <a:off x="8669292" y="4874844"/>
            <a:ext cx="0" cy="44597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C0EF342D-D470-82EB-4D9D-8ABD62FA2585}"/>
              </a:ext>
            </a:extLst>
          </p:cNvPr>
          <p:cNvCxnSpPr>
            <a:cxnSpLocks/>
          </p:cNvCxnSpPr>
          <p:nvPr/>
        </p:nvCxnSpPr>
        <p:spPr>
          <a:xfrm flipV="1">
            <a:off x="8447023" y="5943807"/>
            <a:ext cx="0" cy="24163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58" name="Group 44">
            <a:extLst>
              <a:ext uri="{FF2B5EF4-FFF2-40B4-BE49-F238E27FC236}">
                <a16:creationId xmlns:a16="http://schemas.microsoft.com/office/drawing/2014/main" id="{7B514C6E-D8DC-1672-5773-8121A4DC36A7}"/>
              </a:ext>
            </a:extLst>
          </p:cNvPr>
          <p:cNvGrpSpPr>
            <a:grpSpLocks/>
          </p:cNvGrpSpPr>
          <p:nvPr/>
        </p:nvGrpSpPr>
        <p:grpSpPr bwMode="auto">
          <a:xfrm>
            <a:off x="8491273" y="4391325"/>
            <a:ext cx="1009650" cy="855028"/>
            <a:chOff x="-44" y="1473"/>
            <a:chExt cx="981" cy="1105"/>
          </a:xfrm>
        </p:grpSpPr>
        <p:pic>
          <p:nvPicPr>
            <p:cNvPr id="59" name="Picture 45" descr="desktop_computer_stylized_medium">
              <a:extLst>
                <a:ext uri="{FF2B5EF4-FFF2-40B4-BE49-F238E27FC236}">
                  <a16:creationId xmlns:a16="http://schemas.microsoft.com/office/drawing/2014/main" id="{0D5F58F2-746A-7FFE-7668-47A338EDA5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0" name="Freeform 46">
              <a:extLst>
                <a:ext uri="{FF2B5EF4-FFF2-40B4-BE49-F238E27FC236}">
                  <a16:creationId xmlns:a16="http://schemas.microsoft.com/office/drawing/2014/main" id="{6D0E9F82-41A5-BF01-E626-564A4CF8BAED}"/>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61" name="TextBox 74">
            <a:extLst>
              <a:ext uri="{FF2B5EF4-FFF2-40B4-BE49-F238E27FC236}">
                <a16:creationId xmlns:a16="http://schemas.microsoft.com/office/drawing/2014/main" id="{6D1F4381-BB8D-1067-B130-3FB0F2F61BDF}"/>
              </a:ext>
            </a:extLst>
          </p:cNvPr>
          <p:cNvSpPr txBox="1"/>
          <p:nvPr/>
        </p:nvSpPr>
        <p:spPr>
          <a:xfrm>
            <a:off x="161775" y="6434574"/>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000330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5513571B-5A38-7249-BDB3-42189BDDBF13}"/>
              </a:ext>
            </a:extLst>
          </p:cNvPr>
          <p:cNvSpPr>
            <a:spLocks noGrp="1"/>
          </p:cNvSpPr>
          <p:nvPr>
            <p:ph idx="1"/>
          </p:nvPr>
        </p:nvSpPr>
        <p:spPr>
          <a:xfrm>
            <a:off x="824948" y="1697523"/>
            <a:ext cx="11062252" cy="4743034"/>
          </a:xfrm>
        </p:spPr>
        <p:txBody>
          <a:bodyPr>
            <a:normAutofit/>
          </a:bodyPr>
          <a:lstStyle/>
          <a:p>
            <a:pPr marL="130175" indent="0">
              <a:buNone/>
            </a:pPr>
            <a:r>
              <a:rPr lang="en-US" sz="3200" dirty="0">
                <a:solidFill>
                  <a:srgbClr val="C00000"/>
                </a:solidFill>
              </a:rPr>
              <a:t>efficiency: </a:t>
            </a:r>
            <a:r>
              <a:rPr lang="en-US" dirty="0"/>
              <a:t>long-run  fraction of successful slots  (many nodes, all with many frames to send)</a:t>
            </a:r>
          </a:p>
          <a:p>
            <a:pPr marL="457200" indent="-274638">
              <a:defRPr/>
            </a:pPr>
            <a:r>
              <a:rPr lang="en-US" i="1" dirty="0"/>
              <a:t>suppose:</a:t>
            </a:r>
            <a:r>
              <a:rPr lang="en-US" dirty="0"/>
              <a:t> </a:t>
            </a:r>
            <a:r>
              <a:rPr lang="en-US" i="1" dirty="0"/>
              <a:t>N</a:t>
            </a:r>
            <a:r>
              <a:rPr lang="en-US" dirty="0"/>
              <a:t> nodes with many frames to send, each transmits in slot with probability </a:t>
            </a:r>
            <a:r>
              <a:rPr lang="en-US" i="1" dirty="0"/>
              <a:t>p</a:t>
            </a:r>
          </a:p>
          <a:p>
            <a:pPr marL="800100" lvl="1" indent="-274638">
              <a:defRPr/>
            </a:pPr>
            <a:r>
              <a:rPr lang="en-US" sz="2600" dirty="0"/>
              <a:t>prob that given node has success in a slot  = </a:t>
            </a:r>
            <a:r>
              <a:rPr lang="en-US" sz="2600" i="1" dirty="0"/>
              <a:t>p(1-p)</a:t>
            </a:r>
            <a:r>
              <a:rPr lang="en-US" sz="2600" b="1" i="1" baseline="30000" dirty="0"/>
              <a:t>N-1</a:t>
            </a:r>
          </a:p>
          <a:p>
            <a:pPr marL="800100" lvl="1" indent="-274638">
              <a:defRPr/>
            </a:pPr>
            <a:r>
              <a:rPr lang="en-US" sz="2600" dirty="0"/>
              <a:t>prob that </a:t>
            </a:r>
            <a:r>
              <a:rPr lang="en-US" sz="2600" i="1" dirty="0"/>
              <a:t>any</a:t>
            </a:r>
            <a:r>
              <a:rPr lang="en-US" sz="2600" dirty="0"/>
              <a:t> node has a success = </a:t>
            </a:r>
            <a:r>
              <a:rPr lang="en-US" sz="2600" i="1" dirty="0"/>
              <a:t>Np(1-p)</a:t>
            </a:r>
            <a:r>
              <a:rPr lang="en-US" sz="2600" b="1" i="1" baseline="30000" dirty="0"/>
              <a:t>N-1</a:t>
            </a:r>
          </a:p>
          <a:p>
            <a:pPr marL="800100" lvl="1" indent="-274638">
              <a:defRPr/>
            </a:pPr>
            <a:r>
              <a:rPr lang="en-US" sz="2600" dirty="0"/>
              <a:t>max efficiency: find </a:t>
            </a:r>
            <a:r>
              <a:rPr lang="en-US" sz="2600" i="1" dirty="0"/>
              <a:t>p* </a:t>
            </a:r>
            <a:r>
              <a:rPr lang="en-US" sz="2600" dirty="0"/>
              <a:t>that maximizes  </a:t>
            </a:r>
            <a:r>
              <a:rPr lang="en-US" sz="2600" i="1" dirty="0"/>
              <a:t>Np(1-p)</a:t>
            </a:r>
            <a:r>
              <a:rPr lang="en-US" sz="2600" b="1" i="1" baseline="30000" dirty="0"/>
              <a:t>N-1</a:t>
            </a:r>
          </a:p>
          <a:p>
            <a:pPr marL="800100" lvl="1" indent="-274638">
              <a:defRPr/>
            </a:pPr>
            <a:r>
              <a:rPr lang="en-US" sz="2600" dirty="0"/>
              <a:t>for many nodes, take limit of </a:t>
            </a:r>
            <a:r>
              <a:rPr lang="en-US" sz="2600" i="1" dirty="0"/>
              <a:t>Np*(1-p*)</a:t>
            </a:r>
            <a:r>
              <a:rPr lang="en-US" sz="2600" b="1" i="1" baseline="30000" dirty="0"/>
              <a:t>N-1 </a:t>
            </a:r>
            <a:r>
              <a:rPr lang="en-US" sz="2600" dirty="0"/>
              <a:t>as </a:t>
            </a:r>
            <a:r>
              <a:rPr lang="en-US" sz="2600" i="1" dirty="0"/>
              <a:t>N</a:t>
            </a:r>
            <a:r>
              <a:rPr lang="en-US" sz="2600" dirty="0"/>
              <a:t> goes to infinity, gives</a:t>
            </a:r>
            <a:r>
              <a:rPr lang="en-US" dirty="0"/>
              <a:t>:</a:t>
            </a:r>
          </a:p>
          <a:p>
            <a:pPr>
              <a:buFont typeface="Wingdings" charset="0"/>
              <a:buNone/>
              <a:defRPr/>
            </a:pPr>
            <a:r>
              <a:rPr lang="en-US" dirty="0">
                <a:solidFill>
                  <a:srgbClr val="C00000"/>
                </a:solidFill>
              </a:rPr>
              <a:t>    </a:t>
            </a:r>
            <a:r>
              <a:rPr lang="en-US" i="1" dirty="0">
                <a:solidFill>
                  <a:srgbClr val="C00000"/>
                </a:solidFill>
              </a:rPr>
              <a:t>max efficiency = 1/e = .37</a:t>
            </a:r>
            <a:endParaRPr lang="en-US" b="1" i="1" baseline="30000" dirty="0">
              <a:solidFill>
                <a:srgbClr val="C00000"/>
              </a:solidFill>
            </a:endParaRPr>
          </a:p>
          <a:p>
            <a:pPr marL="457200" indent="-274638">
              <a:lnSpc>
                <a:spcPct val="85000"/>
              </a:lnSpc>
              <a:defRPr/>
            </a:pPr>
            <a:r>
              <a:rPr lang="en-US" sz="3600" i="1" dirty="0">
                <a:solidFill>
                  <a:srgbClr val="0000A8"/>
                </a:solidFill>
              </a:rPr>
              <a:t>at best:</a:t>
            </a:r>
            <a:r>
              <a:rPr lang="en-US" sz="3200" i="1" dirty="0">
                <a:solidFill>
                  <a:srgbClr val="0000A8"/>
                </a:solidFill>
              </a:rPr>
              <a:t> </a:t>
            </a:r>
            <a:r>
              <a:rPr lang="en-US" sz="3200" dirty="0"/>
              <a:t>channel used for useful  transmissions 37% of time!</a:t>
            </a:r>
          </a:p>
          <a:p>
            <a:pPr>
              <a:defRPr/>
            </a:pPr>
            <a:endParaRPr lang="en-US" i="1" dirty="0"/>
          </a:p>
          <a:p>
            <a:endParaRPr lang="en-US" dirty="0"/>
          </a:p>
          <a:p>
            <a:endParaRPr lang="en-US" dirty="0"/>
          </a:p>
          <a:p>
            <a:endParaRPr lang="en-US" dirty="0"/>
          </a:p>
        </p:txBody>
      </p:sp>
      <p:sp>
        <p:nvSpPr>
          <p:cNvPr id="6" name="Title 5">
            <a:extLst>
              <a:ext uri="{FF2B5EF4-FFF2-40B4-BE49-F238E27FC236}">
                <a16:creationId xmlns:a16="http://schemas.microsoft.com/office/drawing/2014/main" id="{A11A8D2D-09AD-0C49-9183-F486B93711AA}"/>
              </a:ext>
            </a:extLst>
          </p:cNvPr>
          <p:cNvSpPr>
            <a:spLocks noGrp="1"/>
          </p:cNvSpPr>
          <p:nvPr>
            <p:ph type="title"/>
          </p:nvPr>
        </p:nvSpPr>
        <p:spPr/>
        <p:txBody>
          <a:bodyPr/>
          <a:lstStyle/>
          <a:p>
            <a:r>
              <a:rPr lang="en-US" dirty="0"/>
              <a:t>Slotted ALOHA: efficiency</a:t>
            </a:r>
          </a:p>
        </p:txBody>
      </p:sp>
      <p:pic>
        <p:nvPicPr>
          <p:cNvPr id="3" name="Picture 2" descr="A picture containing icon&#10;&#10;Description automatically generated">
            <a:extLst>
              <a:ext uri="{FF2B5EF4-FFF2-40B4-BE49-F238E27FC236}">
                <a16:creationId xmlns:a16="http://schemas.microsoft.com/office/drawing/2014/main" id="{64AC7DCD-4616-1546-AB2B-CA980B6C11A2}"/>
              </a:ext>
            </a:extLst>
          </p:cNvPr>
          <p:cNvPicPr>
            <a:picLocks noChangeAspect="1"/>
          </p:cNvPicPr>
          <p:nvPr/>
        </p:nvPicPr>
        <p:blipFill>
          <a:blip r:embed="rId3"/>
          <a:stretch>
            <a:fillRect/>
          </a:stretch>
        </p:blipFill>
        <p:spPr>
          <a:xfrm>
            <a:off x="10778273" y="5062654"/>
            <a:ext cx="1639229" cy="1639229"/>
          </a:xfrm>
          <a:prstGeom prst="rect">
            <a:avLst/>
          </a:prstGeom>
        </p:spPr>
      </p:pic>
      <p:sp>
        <p:nvSpPr>
          <p:cNvPr id="8" name="Slide Number Placeholder 7">
            <a:extLst>
              <a:ext uri="{FF2B5EF4-FFF2-40B4-BE49-F238E27FC236}">
                <a16:creationId xmlns:a16="http://schemas.microsoft.com/office/drawing/2014/main" id="{E67C3ED5-1E49-4EEE-BCA0-29AF0988A96D}"/>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Link Layer: 6-</a:t>
            </a:r>
            <a:fld id="{C4204591-24BD-A542-B9D5-F8D8A88D2FEE}" type="slidenum">
              <a:rPr lang="en-US" smtClean="0"/>
              <a:pPr/>
              <a:t>5</a:t>
            </a:fld>
            <a:endParaRPr lang="en-US" dirty="0"/>
          </a:p>
        </p:txBody>
      </p:sp>
      <p:sp>
        <p:nvSpPr>
          <p:cNvPr id="2" name="TextBox 74">
            <a:extLst>
              <a:ext uri="{FF2B5EF4-FFF2-40B4-BE49-F238E27FC236}">
                <a16:creationId xmlns:a16="http://schemas.microsoft.com/office/drawing/2014/main" id="{8355FE44-7ED5-3E79-8491-C761FDEF06F0}"/>
              </a:ext>
            </a:extLst>
          </p:cNvPr>
          <p:cNvSpPr txBox="1"/>
          <p:nvPr/>
        </p:nvSpPr>
        <p:spPr>
          <a:xfrm>
            <a:off x="161775" y="6434574"/>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250082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800100" y="349426"/>
            <a:ext cx="10515600" cy="894622"/>
          </a:xfrm>
        </p:spPr>
        <p:txBody>
          <a:bodyPr>
            <a:normAutofit/>
          </a:bodyPr>
          <a:lstStyle/>
          <a:p>
            <a:r>
              <a:rPr lang="en-US" b="0" dirty="0">
                <a:latin typeface="+mn-lt"/>
              </a:rPr>
              <a:t>Pure ALOHA</a:t>
            </a:r>
            <a:endParaRPr lang="en-US" sz="4400" b="0" dirty="0">
              <a:latin typeface="+mn-lt"/>
            </a:endParaRPr>
          </a:p>
        </p:txBody>
      </p:sp>
      <p:sp>
        <p:nvSpPr>
          <p:cNvPr id="60" name="Rectangle 3">
            <a:extLst>
              <a:ext uri="{FF2B5EF4-FFF2-40B4-BE49-F238E27FC236}">
                <a16:creationId xmlns:a16="http://schemas.microsoft.com/office/drawing/2014/main" id="{756184F9-23FF-CD49-83C3-B99C5857535A}"/>
              </a:ext>
            </a:extLst>
          </p:cNvPr>
          <p:cNvSpPr txBox="1">
            <a:spLocks noChangeArrowheads="1"/>
          </p:cNvSpPr>
          <p:nvPr/>
        </p:nvSpPr>
        <p:spPr>
          <a:xfrm>
            <a:off x="891209" y="1435652"/>
            <a:ext cx="10518913" cy="2314713"/>
          </a:xfrm>
          <a:prstGeom prst="rect">
            <a:avLst/>
          </a:prstGeom>
        </p:spPr>
        <p:txBody>
          <a:bodyPr vert="horz" lIns="91440" tIns="45720" rIns="91440" bIns="4572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04813" marR="0" lvl="0" indent="-274638" algn="l" defTabSz="914400" rtl="0" eaLnBrk="1" fontAlgn="auto" latinLnBrk="0" hangingPunct="1">
              <a:lnSpc>
                <a:spcPct val="90000"/>
              </a:lnSpc>
              <a:spcBef>
                <a:spcPts val="1000"/>
              </a:spcBef>
              <a:spcAft>
                <a:spcPts val="0"/>
              </a:spcAft>
              <a:buClr>
                <a:srgbClr val="0000A3"/>
              </a:buClr>
              <a:buSzTx/>
              <a:buFont typeface="Wingdings" pitchFamily="2" charset="2"/>
              <a:buChar char="§"/>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unslotted Aloha: simpler, no synchronization</a:t>
            </a:r>
          </a:p>
          <a:p>
            <a:pPr marL="747713" marR="0" lvl="1" indent="-274638" algn="l" defTabSz="914400" rtl="0" eaLnBrk="1" fontAlgn="auto" latinLnBrk="0" hangingPunct="1">
              <a:lnSpc>
                <a:spcPct val="90000"/>
              </a:lnSpc>
              <a:spcBef>
                <a:spcPts val="500"/>
              </a:spcBef>
              <a:spcAft>
                <a:spcPts val="0"/>
              </a:spcAft>
              <a:buClr>
                <a:srgbClr val="0000A8"/>
              </a:buClr>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when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frame first arrives: transmit immediately </a:t>
            </a:r>
          </a:p>
          <a:p>
            <a:pPr marL="404813" marR="0" lvl="0" indent="-274638" algn="l" defTabSz="914400" rtl="0" eaLnBrk="1" fontAlgn="auto" latinLnBrk="0" hangingPunct="1">
              <a:lnSpc>
                <a:spcPct val="90000"/>
              </a:lnSpc>
              <a:spcBef>
                <a:spcPts val="1000"/>
              </a:spcBef>
              <a:spcAft>
                <a:spcPts val="0"/>
              </a:spcAft>
              <a:buClr>
                <a:srgbClr val="0000A3"/>
              </a:buClr>
              <a:buSzTx/>
              <a:buFont typeface="Wingdings" pitchFamily="2" charset="2"/>
              <a:buChar char="§"/>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collision probability increases with no synchronization:</a:t>
            </a:r>
          </a:p>
          <a:p>
            <a:pPr marL="695325" marR="0" lvl="1" indent="-231775" algn="l" defTabSz="914400" rtl="0" eaLnBrk="1" fontAlgn="auto" latinLnBrk="0" hangingPunct="1">
              <a:lnSpc>
                <a:spcPct val="90000"/>
              </a:lnSpc>
              <a:spcBef>
                <a:spcPts val="500"/>
              </a:spcBef>
              <a:spcAft>
                <a:spcPts val="0"/>
              </a:spcAft>
              <a:buClr>
                <a:srgbClr val="0000A8"/>
              </a:buClr>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frame sent at t</a:t>
            </a:r>
            <a:r>
              <a:rPr kumimoji="0" lang="en-US" sz="2800" b="0" i="0" u="none" strike="noStrike" kern="1200" cap="none" spc="0" normalizeH="0" baseline="-25000" noProof="0" dirty="0">
                <a:ln>
                  <a:noFill/>
                </a:ln>
                <a:solidFill>
                  <a:prstClr val="black"/>
                </a:solidFill>
                <a:effectLst/>
                <a:uLnTx/>
                <a:uFillTx/>
                <a:latin typeface="Calibri" panose="020F0502020204030204"/>
                <a:ea typeface="+mn-ea"/>
                <a:cs typeface="+mn-cs"/>
              </a:rPr>
              <a:t>0</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collides with other frames sent in [t</a:t>
            </a:r>
            <a:r>
              <a:rPr kumimoji="0" lang="en-US" sz="2800" b="0" i="0" u="none" strike="noStrike" kern="1200" cap="none" spc="0" normalizeH="0" baseline="-25000" noProof="0" dirty="0">
                <a:ln>
                  <a:noFill/>
                </a:ln>
                <a:solidFill>
                  <a:prstClr val="black"/>
                </a:solidFill>
                <a:effectLst/>
                <a:uLnTx/>
                <a:uFillTx/>
                <a:latin typeface="Calibri" panose="020F0502020204030204"/>
                <a:ea typeface="+mn-ea"/>
                <a:cs typeface="+mn-cs"/>
              </a:rPr>
              <a:t>0</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-1,t</a:t>
            </a:r>
            <a:r>
              <a:rPr kumimoji="0" lang="en-US" sz="2800" b="0" i="0" u="none" strike="noStrike" kern="1200" cap="none" spc="0" normalizeH="0" baseline="-25000" noProof="0" dirty="0">
                <a:ln>
                  <a:noFill/>
                </a:ln>
                <a:solidFill>
                  <a:prstClr val="black"/>
                </a:solidFill>
                <a:effectLst/>
                <a:uLnTx/>
                <a:uFillTx/>
                <a:latin typeface="Calibri" panose="020F0502020204030204"/>
                <a:ea typeface="+mn-ea"/>
                <a:cs typeface="+mn-cs"/>
              </a:rPr>
              <a:t>0</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grpSp>
        <p:nvGrpSpPr>
          <p:cNvPr id="16" name="Group 15">
            <a:extLst>
              <a:ext uri="{FF2B5EF4-FFF2-40B4-BE49-F238E27FC236}">
                <a16:creationId xmlns:a16="http://schemas.microsoft.com/office/drawing/2014/main" id="{A58FCDAC-4991-8E41-8E42-FF4F98922CAC}"/>
              </a:ext>
            </a:extLst>
          </p:cNvPr>
          <p:cNvGrpSpPr/>
          <p:nvPr/>
        </p:nvGrpSpPr>
        <p:grpSpPr>
          <a:xfrm>
            <a:off x="2981739" y="3590924"/>
            <a:ext cx="6215270" cy="1680396"/>
            <a:chOff x="2981739" y="3590924"/>
            <a:chExt cx="6215270" cy="1680396"/>
          </a:xfrm>
        </p:grpSpPr>
        <p:grpSp>
          <p:nvGrpSpPr>
            <p:cNvPr id="128" name="Group 127">
              <a:extLst>
                <a:ext uri="{FF2B5EF4-FFF2-40B4-BE49-F238E27FC236}">
                  <a16:creationId xmlns:a16="http://schemas.microsoft.com/office/drawing/2014/main" id="{F04F1C7F-2BD1-DB49-8C42-5F936FEE4314}"/>
                </a:ext>
              </a:extLst>
            </p:cNvPr>
            <p:cNvGrpSpPr/>
            <p:nvPr/>
          </p:nvGrpSpPr>
          <p:grpSpPr>
            <a:xfrm>
              <a:off x="3709987" y="4014790"/>
              <a:ext cx="1533525" cy="57150"/>
              <a:chOff x="5229225" y="5548314"/>
              <a:chExt cx="1533525" cy="57150"/>
            </a:xfrm>
          </p:grpSpPr>
          <p:cxnSp>
            <p:nvCxnSpPr>
              <p:cNvPr id="129" name="Straight Arrow Connector 128">
                <a:extLst>
                  <a:ext uri="{FF2B5EF4-FFF2-40B4-BE49-F238E27FC236}">
                    <a16:creationId xmlns:a16="http://schemas.microsoft.com/office/drawing/2014/main" id="{F65A0A69-1573-6D44-ADDC-67D7500383D8}"/>
                  </a:ext>
                </a:extLst>
              </p:cNvPr>
              <p:cNvCxnSpPr/>
              <p:nvPr/>
            </p:nvCxnSpPr>
            <p:spPr>
              <a:xfrm>
                <a:off x="5229225" y="5581650"/>
                <a:ext cx="1533525" cy="0"/>
              </a:xfrm>
              <a:prstGeom prst="straightConnector1">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30" name="Rectangle 129">
                <a:extLst>
                  <a:ext uri="{FF2B5EF4-FFF2-40B4-BE49-F238E27FC236}">
                    <a16:creationId xmlns:a16="http://schemas.microsoft.com/office/drawing/2014/main" id="{FF60540F-6305-BF46-A035-95A71A5A3EF6}"/>
                  </a:ext>
                </a:extLst>
              </p:cNvPr>
              <p:cNvSpPr/>
              <p:nvPr/>
            </p:nvSpPr>
            <p:spPr>
              <a:xfrm>
                <a:off x="5591173" y="5548314"/>
                <a:ext cx="828675" cy="57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5" name="Group 14">
              <a:extLst>
                <a:ext uri="{FF2B5EF4-FFF2-40B4-BE49-F238E27FC236}">
                  <a16:creationId xmlns:a16="http://schemas.microsoft.com/office/drawing/2014/main" id="{6BEC5DF1-BB4C-B643-9EEC-F5897534DF4F}"/>
                </a:ext>
              </a:extLst>
            </p:cNvPr>
            <p:cNvGrpSpPr/>
            <p:nvPr/>
          </p:nvGrpSpPr>
          <p:grpSpPr>
            <a:xfrm>
              <a:off x="5262562" y="4014791"/>
              <a:ext cx="1533525" cy="57150"/>
              <a:chOff x="5229225" y="5548314"/>
              <a:chExt cx="1533525" cy="57150"/>
            </a:xfrm>
          </p:grpSpPr>
          <p:cxnSp>
            <p:nvCxnSpPr>
              <p:cNvPr id="13" name="Straight Arrow Connector 12">
                <a:extLst>
                  <a:ext uri="{FF2B5EF4-FFF2-40B4-BE49-F238E27FC236}">
                    <a16:creationId xmlns:a16="http://schemas.microsoft.com/office/drawing/2014/main" id="{FD0212D6-BC99-A34D-831C-31550FCEDFE4}"/>
                  </a:ext>
                </a:extLst>
              </p:cNvPr>
              <p:cNvCxnSpPr/>
              <p:nvPr/>
            </p:nvCxnSpPr>
            <p:spPr>
              <a:xfrm>
                <a:off x="5229225" y="5581650"/>
                <a:ext cx="1533525" cy="0"/>
              </a:xfrm>
              <a:prstGeom prst="straightConnector1">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7E133521-4038-3047-A618-9452E9464C0A}"/>
                  </a:ext>
                </a:extLst>
              </p:cNvPr>
              <p:cNvSpPr/>
              <p:nvPr/>
            </p:nvSpPr>
            <p:spPr>
              <a:xfrm>
                <a:off x="5591173" y="5548314"/>
                <a:ext cx="828675" cy="57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cxnSp>
          <p:nvCxnSpPr>
            <p:cNvPr id="4" name="Straight Connector 3">
              <a:extLst>
                <a:ext uri="{FF2B5EF4-FFF2-40B4-BE49-F238E27FC236}">
                  <a16:creationId xmlns:a16="http://schemas.microsoft.com/office/drawing/2014/main" id="{1274D194-4596-F343-A104-292FA9948F3C}"/>
                </a:ext>
              </a:extLst>
            </p:cNvPr>
            <p:cNvCxnSpPr/>
            <p:nvPr/>
          </p:nvCxnSpPr>
          <p:spPr>
            <a:xfrm>
              <a:off x="2981739" y="4890052"/>
              <a:ext cx="62152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CEB99DB7-822A-FD4D-BE48-51D15528B104}"/>
                </a:ext>
              </a:extLst>
            </p:cNvPr>
            <p:cNvCxnSpPr>
              <a:cxnSpLocks/>
            </p:cNvCxnSpPr>
            <p:nvPr/>
          </p:nvCxnSpPr>
          <p:spPr>
            <a:xfrm>
              <a:off x="6798365" y="3817663"/>
              <a:ext cx="0" cy="1099931"/>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79AA9349-82D3-E244-B5E0-9CDCE5F5F13D}"/>
                </a:ext>
              </a:extLst>
            </p:cNvPr>
            <p:cNvCxnSpPr>
              <a:cxnSpLocks/>
            </p:cNvCxnSpPr>
            <p:nvPr/>
          </p:nvCxnSpPr>
          <p:spPr>
            <a:xfrm>
              <a:off x="5254486" y="3823252"/>
              <a:ext cx="0" cy="1099931"/>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EEBFEF5B-319D-C144-A8CA-8D6A3D74B7E8}"/>
                </a:ext>
              </a:extLst>
            </p:cNvPr>
            <p:cNvCxnSpPr>
              <a:cxnSpLocks/>
            </p:cNvCxnSpPr>
            <p:nvPr/>
          </p:nvCxnSpPr>
          <p:spPr>
            <a:xfrm>
              <a:off x="3710607" y="3833604"/>
              <a:ext cx="0" cy="1099931"/>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F652579E-DAAA-3246-A949-4F19B6153782}"/>
                </a:ext>
              </a:extLst>
            </p:cNvPr>
            <p:cNvSpPr txBox="1"/>
            <p:nvPr/>
          </p:nvSpPr>
          <p:spPr>
            <a:xfrm>
              <a:off x="6453809" y="4863548"/>
              <a:ext cx="731290"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black"/>
                  </a:solidFill>
                  <a:effectLst/>
                  <a:uLnTx/>
                  <a:uFillTx/>
                  <a:latin typeface="Calibri" panose="020F0502020204030204"/>
                  <a:ea typeface="+mn-ea"/>
                  <a:cs typeface="+mn-cs"/>
                </a:rPr>
                <a:t>t</a:t>
              </a:r>
              <a:r>
                <a:rPr kumimoji="0" lang="en-US" sz="2000" b="0" i="1" u="none" strike="noStrike" kern="1200" cap="none" spc="0" normalizeH="0" baseline="-25000" noProof="0" dirty="0">
                  <a:ln>
                    <a:noFill/>
                  </a:ln>
                  <a:solidFill>
                    <a:prstClr val="black"/>
                  </a:solidFill>
                  <a:effectLst/>
                  <a:uLnTx/>
                  <a:uFillTx/>
                  <a:latin typeface="Calibri" panose="020F0502020204030204"/>
                  <a:ea typeface="+mn-ea"/>
                  <a:cs typeface="+mn-cs"/>
                </a:rPr>
                <a:t>0</a:t>
              </a:r>
              <a:r>
                <a:rPr kumimoji="0" lang="en-US" sz="2000" b="0" i="1" u="none" strike="noStrike" kern="1200" cap="none" spc="0" normalizeH="0" baseline="0" noProof="0" dirty="0">
                  <a:ln>
                    <a:noFill/>
                  </a:ln>
                  <a:solidFill>
                    <a:prstClr val="black"/>
                  </a:solidFill>
                  <a:effectLst/>
                  <a:uLnTx/>
                  <a:uFillTx/>
                  <a:latin typeface="Calibri" panose="020F0502020204030204"/>
                  <a:ea typeface="+mn-ea"/>
                  <a:cs typeface="+mn-cs"/>
                </a:rPr>
                <a:t> + 1</a:t>
              </a:r>
            </a:p>
          </p:txBody>
        </p:sp>
        <p:sp>
          <p:nvSpPr>
            <p:cNvPr id="123" name="TextBox 122">
              <a:extLst>
                <a:ext uri="{FF2B5EF4-FFF2-40B4-BE49-F238E27FC236}">
                  <a16:creationId xmlns:a16="http://schemas.microsoft.com/office/drawing/2014/main" id="{2603F56C-20E8-6D4A-A7C1-F55DB1B68EAD}"/>
                </a:ext>
              </a:extLst>
            </p:cNvPr>
            <p:cNvSpPr txBox="1"/>
            <p:nvPr/>
          </p:nvSpPr>
          <p:spPr>
            <a:xfrm>
              <a:off x="3381167" y="4871210"/>
              <a:ext cx="681597"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black"/>
                  </a:solidFill>
                  <a:effectLst/>
                  <a:uLnTx/>
                  <a:uFillTx/>
                  <a:latin typeface="Calibri" panose="020F0502020204030204"/>
                  <a:ea typeface="+mn-ea"/>
                  <a:cs typeface="+mn-cs"/>
                </a:rPr>
                <a:t>t</a:t>
              </a:r>
              <a:r>
                <a:rPr kumimoji="0" lang="en-US" sz="2000" b="0" i="1" u="none" strike="noStrike" kern="1200" cap="none" spc="0" normalizeH="0" baseline="-25000" noProof="0" dirty="0">
                  <a:ln>
                    <a:noFill/>
                  </a:ln>
                  <a:solidFill>
                    <a:prstClr val="black"/>
                  </a:solidFill>
                  <a:effectLst/>
                  <a:uLnTx/>
                  <a:uFillTx/>
                  <a:latin typeface="Calibri" panose="020F0502020204030204"/>
                  <a:ea typeface="+mn-ea"/>
                  <a:cs typeface="+mn-cs"/>
                </a:rPr>
                <a:t>0</a:t>
              </a:r>
              <a:r>
                <a:rPr kumimoji="0" lang="en-US" sz="2000" b="0" i="1" u="none" strike="noStrike" kern="1200" cap="none" spc="0" normalizeH="0" baseline="0" noProof="0" dirty="0">
                  <a:ln>
                    <a:noFill/>
                  </a:ln>
                  <a:solidFill>
                    <a:prstClr val="black"/>
                  </a:solidFill>
                  <a:effectLst/>
                  <a:uLnTx/>
                  <a:uFillTx/>
                  <a:latin typeface="Calibri" panose="020F0502020204030204"/>
                  <a:ea typeface="+mn-ea"/>
                  <a:cs typeface="+mn-cs"/>
                </a:rPr>
                <a:t> - 1</a:t>
              </a:r>
            </a:p>
          </p:txBody>
        </p:sp>
        <p:sp>
          <p:nvSpPr>
            <p:cNvPr id="124" name="TextBox 123">
              <a:extLst>
                <a:ext uri="{FF2B5EF4-FFF2-40B4-BE49-F238E27FC236}">
                  <a16:creationId xmlns:a16="http://schemas.microsoft.com/office/drawing/2014/main" id="{7FEFADC6-0ABF-574C-ACFF-91876E6D1286}"/>
                </a:ext>
              </a:extLst>
            </p:cNvPr>
            <p:cNvSpPr txBox="1"/>
            <p:nvPr/>
          </p:nvSpPr>
          <p:spPr>
            <a:xfrm>
              <a:off x="5102086" y="4865199"/>
              <a:ext cx="357790"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black"/>
                  </a:solidFill>
                  <a:effectLst/>
                  <a:uLnTx/>
                  <a:uFillTx/>
                  <a:latin typeface="Calibri" panose="020F0502020204030204"/>
                  <a:ea typeface="+mn-ea"/>
                  <a:cs typeface="+mn-cs"/>
                </a:rPr>
                <a:t>t</a:t>
              </a:r>
              <a:r>
                <a:rPr kumimoji="0" lang="en-US" sz="2000" b="0" i="1" u="none" strike="noStrike" kern="1200" cap="none" spc="0" normalizeH="0" baseline="-25000" noProof="0" dirty="0">
                  <a:ln>
                    <a:noFill/>
                  </a:ln>
                  <a:solidFill>
                    <a:prstClr val="black"/>
                  </a:solidFill>
                  <a:effectLst/>
                  <a:uLnTx/>
                  <a:uFillTx/>
                  <a:latin typeface="Calibri" panose="020F0502020204030204"/>
                  <a:ea typeface="+mn-ea"/>
                  <a:cs typeface="+mn-cs"/>
                </a:rPr>
                <a:t>0</a:t>
              </a:r>
              <a:endParaRPr kumimoji="0" lang="en-US" sz="2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5B332304-08FC-2B48-A938-75295885492F}"/>
                </a:ext>
              </a:extLst>
            </p:cNvPr>
            <p:cNvSpPr/>
            <p:nvPr/>
          </p:nvSpPr>
          <p:spPr>
            <a:xfrm>
              <a:off x="4090988" y="4191000"/>
              <a:ext cx="1547812" cy="17145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5" name="Rectangle 124">
              <a:extLst>
                <a:ext uri="{FF2B5EF4-FFF2-40B4-BE49-F238E27FC236}">
                  <a16:creationId xmlns:a16="http://schemas.microsoft.com/office/drawing/2014/main" id="{48EC6991-A55D-F44E-A46B-4C53E2B7E20C}"/>
                </a:ext>
              </a:extLst>
            </p:cNvPr>
            <p:cNvSpPr/>
            <p:nvPr/>
          </p:nvSpPr>
          <p:spPr>
            <a:xfrm>
              <a:off x="5248276" y="4429125"/>
              <a:ext cx="1547812" cy="17145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6" name="Rectangle 125">
              <a:extLst>
                <a:ext uri="{FF2B5EF4-FFF2-40B4-BE49-F238E27FC236}">
                  <a16:creationId xmlns:a16="http://schemas.microsoft.com/office/drawing/2014/main" id="{DFA1D211-7014-034D-A964-C2C2F7515351}"/>
                </a:ext>
              </a:extLst>
            </p:cNvPr>
            <p:cNvSpPr/>
            <p:nvPr/>
          </p:nvSpPr>
          <p:spPr>
            <a:xfrm>
              <a:off x="6519864" y="4672012"/>
              <a:ext cx="1547812" cy="17145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FEBE1DD-B95B-0648-9062-B8B36326544D}"/>
                </a:ext>
              </a:extLst>
            </p:cNvPr>
            <p:cNvSpPr txBox="1"/>
            <p:nvPr/>
          </p:nvSpPr>
          <p:spPr>
            <a:xfrm>
              <a:off x="5514017" y="3590925"/>
              <a:ext cx="1058302" cy="613630"/>
            </a:xfrm>
            <a:prstGeom prst="rect">
              <a:avLst/>
            </a:prstGeom>
            <a:noFill/>
          </p:spPr>
          <p:txBody>
            <a:bodyPr wrap="none" rtlCol="0">
              <a:spAutoFit/>
            </a:bodyPr>
            <a:lstStyle/>
            <a:p>
              <a:pPr marL="0" marR="0" lvl="0" indent="0" algn="ctr" defTabSz="914400" rtl="0" eaLnBrk="1" fontAlgn="auto" latinLnBrk="0" hangingPunct="1">
                <a:lnSpc>
                  <a:spcPct val="8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will overlap</a:t>
              </a:r>
            </a:p>
            <a:p>
              <a:pPr marL="0" marR="0" lvl="0" indent="0" algn="ctr" defTabSz="914400" rtl="0" eaLnBrk="1" fontAlgn="auto" latinLnBrk="0" hangingPunct="1">
                <a:lnSpc>
                  <a:spcPct val="8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with end of </a:t>
              </a:r>
            </a:p>
            <a:p>
              <a:pPr marL="0" marR="0" lvl="0" indent="0" algn="ctr" defTabSz="914400" rtl="0" eaLnBrk="1" fontAlgn="auto" latinLnBrk="0" hangingPunct="1">
                <a:lnSpc>
                  <a:spcPct val="8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i’s frame</a:t>
              </a:r>
            </a:p>
          </p:txBody>
        </p:sp>
        <p:sp>
          <p:nvSpPr>
            <p:cNvPr id="127" name="TextBox 126">
              <a:extLst>
                <a:ext uri="{FF2B5EF4-FFF2-40B4-BE49-F238E27FC236}">
                  <a16:creationId xmlns:a16="http://schemas.microsoft.com/office/drawing/2014/main" id="{7D37ED1F-D953-EE43-BF83-335949BBBAC2}"/>
                </a:ext>
              </a:extLst>
            </p:cNvPr>
            <p:cNvSpPr txBox="1"/>
            <p:nvPr/>
          </p:nvSpPr>
          <p:spPr>
            <a:xfrm>
              <a:off x="3946547" y="3590924"/>
              <a:ext cx="1116652" cy="613630"/>
            </a:xfrm>
            <a:prstGeom prst="rect">
              <a:avLst/>
            </a:prstGeom>
            <a:noFill/>
          </p:spPr>
          <p:txBody>
            <a:bodyPr wrap="none" rtlCol="0">
              <a:spAutoFit/>
            </a:bodyPr>
            <a:lstStyle/>
            <a:p>
              <a:pPr marL="0" marR="0" lvl="0" indent="0" algn="ctr" defTabSz="914400" rtl="0" eaLnBrk="1" fontAlgn="auto" latinLnBrk="0" hangingPunct="1">
                <a:lnSpc>
                  <a:spcPct val="8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will overlap</a:t>
              </a:r>
            </a:p>
            <a:p>
              <a:pPr marL="0" marR="0" lvl="0" indent="0" algn="ctr" defTabSz="914400" rtl="0" eaLnBrk="1" fontAlgn="auto" latinLnBrk="0" hangingPunct="1">
                <a:lnSpc>
                  <a:spcPct val="8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with start of </a:t>
              </a:r>
            </a:p>
            <a:p>
              <a:pPr marL="0" marR="0" lvl="0" indent="0" algn="ctr" defTabSz="914400" rtl="0" eaLnBrk="1" fontAlgn="auto" latinLnBrk="0" hangingPunct="1">
                <a:lnSpc>
                  <a:spcPct val="8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i’s frame</a:t>
              </a:r>
            </a:p>
          </p:txBody>
        </p:sp>
      </p:grpSp>
      <p:sp>
        <p:nvSpPr>
          <p:cNvPr id="131" name="Rectangle 3">
            <a:extLst>
              <a:ext uri="{FF2B5EF4-FFF2-40B4-BE49-F238E27FC236}">
                <a16:creationId xmlns:a16="http://schemas.microsoft.com/office/drawing/2014/main" id="{F939E5F7-799D-7849-A30B-30CE63066E5E}"/>
              </a:ext>
            </a:extLst>
          </p:cNvPr>
          <p:cNvSpPr txBox="1">
            <a:spLocks noChangeArrowheads="1"/>
          </p:cNvSpPr>
          <p:nvPr/>
        </p:nvSpPr>
        <p:spPr>
          <a:xfrm>
            <a:off x="911088" y="5316331"/>
            <a:ext cx="10518913" cy="620644"/>
          </a:xfrm>
          <a:prstGeom prst="rect">
            <a:avLst/>
          </a:prstGeom>
        </p:spPr>
        <p:txBody>
          <a:bodyPr vert="horz" lIns="91440" tIns="45720" rIns="91440" bIns="45720" rtlCol="0">
            <a:normAutofit/>
          </a:bodyPr>
          <a:lst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04813" marR="0" lvl="0" indent="-274638" algn="l" defTabSz="914400" rtl="0" eaLnBrk="1" fontAlgn="auto" latinLnBrk="0" hangingPunct="1">
              <a:lnSpc>
                <a:spcPct val="90000"/>
              </a:lnSpc>
              <a:spcBef>
                <a:spcPts val="1000"/>
              </a:spcBef>
              <a:spcAft>
                <a:spcPts val="0"/>
              </a:spcAft>
              <a:buClr>
                <a:srgbClr val="0000A3"/>
              </a:buClr>
              <a:buSzTx/>
              <a:buFont typeface="Wingdings" pitchFamily="2" charset="2"/>
              <a:buChar char="§"/>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pure Aloha efficiency: 18% ! </a:t>
            </a:r>
          </a:p>
        </p:txBody>
      </p:sp>
      <p:sp>
        <p:nvSpPr>
          <p:cNvPr id="8" name="Slide Number Placeholder 7">
            <a:extLst>
              <a:ext uri="{FF2B5EF4-FFF2-40B4-BE49-F238E27FC236}">
                <a16:creationId xmlns:a16="http://schemas.microsoft.com/office/drawing/2014/main" id="{AFEFECF1-323E-75AA-5C67-91F64A9E4A5F}"/>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Link Layer: 6-</a:t>
            </a:r>
            <a:fld id="{C4204591-24BD-A542-B9D5-F8D8A88D2FEE}" type="slidenum">
              <a:rPr lang="en-US" smtClean="0"/>
              <a:pPr/>
              <a:t>6</a:t>
            </a:fld>
            <a:endParaRPr lang="en-US" dirty="0"/>
          </a:p>
        </p:txBody>
      </p:sp>
      <p:sp>
        <p:nvSpPr>
          <p:cNvPr id="3" name="TextBox 74">
            <a:extLst>
              <a:ext uri="{FF2B5EF4-FFF2-40B4-BE49-F238E27FC236}">
                <a16:creationId xmlns:a16="http://schemas.microsoft.com/office/drawing/2014/main" id="{42F4656F-1093-913E-840F-B8324B3EE3AB}"/>
              </a:ext>
            </a:extLst>
          </p:cNvPr>
          <p:cNvSpPr txBox="1"/>
          <p:nvPr/>
        </p:nvSpPr>
        <p:spPr>
          <a:xfrm>
            <a:off x="161775" y="6434574"/>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898878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0A8A9-A6EF-D71D-16C0-14D88590F792}"/>
              </a:ext>
            </a:extLst>
          </p:cNvPr>
          <p:cNvSpPr>
            <a:spLocks noGrp="1"/>
          </p:cNvSpPr>
          <p:nvPr>
            <p:ph type="title"/>
          </p:nvPr>
        </p:nvSpPr>
        <p:spPr/>
        <p:txBody>
          <a:bodyPr/>
          <a:lstStyle/>
          <a:p>
            <a:r>
              <a:rPr lang="en-IN" dirty="0"/>
              <a:t>Collision avoidance and detection</a:t>
            </a:r>
          </a:p>
        </p:txBody>
      </p:sp>
      <p:sp>
        <p:nvSpPr>
          <p:cNvPr id="3" name="Content Placeholder 2">
            <a:extLst>
              <a:ext uri="{FF2B5EF4-FFF2-40B4-BE49-F238E27FC236}">
                <a16:creationId xmlns:a16="http://schemas.microsoft.com/office/drawing/2014/main" id="{A09A217F-3815-D804-C91C-EDB1264F9453}"/>
              </a:ext>
            </a:extLst>
          </p:cNvPr>
          <p:cNvSpPr>
            <a:spLocks noGrp="1"/>
          </p:cNvSpPr>
          <p:nvPr>
            <p:ph idx="1"/>
          </p:nvPr>
        </p:nvSpPr>
        <p:spPr/>
        <p:txBody>
          <a:bodyPr>
            <a:normAutofit/>
          </a:bodyPr>
          <a:lstStyle/>
          <a:p>
            <a:r>
              <a:rPr lang="en-IN" dirty="0"/>
              <a:t>How can we further minimise collisions?</a:t>
            </a:r>
          </a:p>
          <a:p>
            <a:endParaRPr lang="en-IN" dirty="0"/>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696B74A7-D5A7-6FCA-2B0A-A7B023D57257}"/>
                  </a:ext>
                </a:extLst>
              </p14:cNvPr>
              <p14:cNvContentPartPr/>
              <p14:nvPr/>
            </p14:nvContentPartPr>
            <p14:xfrm>
              <a:off x="4185000" y="2378160"/>
              <a:ext cx="4811760" cy="2052360"/>
            </p14:xfrm>
          </p:contentPart>
        </mc:Choice>
        <mc:Fallback xmlns="">
          <p:pic>
            <p:nvPicPr>
              <p:cNvPr id="4" name="Ink 3">
                <a:extLst>
                  <a:ext uri="{FF2B5EF4-FFF2-40B4-BE49-F238E27FC236}">
                    <a16:creationId xmlns:a16="http://schemas.microsoft.com/office/drawing/2014/main" id="{696B74A7-D5A7-6FCA-2B0A-A7B023D57257}"/>
                  </a:ext>
                </a:extLst>
              </p:cNvPr>
              <p:cNvPicPr/>
              <p:nvPr/>
            </p:nvPicPr>
            <p:blipFill>
              <a:blip r:embed="rId3"/>
              <a:stretch>
                <a:fillRect/>
              </a:stretch>
            </p:blipFill>
            <p:spPr>
              <a:xfrm>
                <a:off x="4175640" y="2368800"/>
                <a:ext cx="4830480" cy="2071080"/>
              </a:xfrm>
              <a:prstGeom prst="rect">
                <a:avLst/>
              </a:prstGeom>
            </p:spPr>
          </p:pic>
        </mc:Fallback>
      </mc:AlternateContent>
    </p:spTree>
    <p:extLst>
      <p:ext uri="{BB962C8B-B14F-4D97-AF65-F5344CB8AC3E}">
        <p14:creationId xmlns:p14="http://schemas.microsoft.com/office/powerpoint/2010/main" val="2259986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7589C3-927B-3B47-A86F-A83753B1C1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A9F7AF-B3ED-6193-EB9A-80640DC49AE2}"/>
              </a:ext>
            </a:extLst>
          </p:cNvPr>
          <p:cNvSpPr>
            <a:spLocks noGrp="1"/>
          </p:cNvSpPr>
          <p:nvPr>
            <p:ph type="title"/>
          </p:nvPr>
        </p:nvSpPr>
        <p:spPr/>
        <p:txBody>
          <a:bodyPr/>
          <a:lstStyle/>
          <a:p>
            <a:r>
              <a:rPr lang="en-IN" dirty="0"/>
              <a:t>Collision avoidance and detection</a:t>
            </a:r>
          </a:p>
        </p:txBody>
      </p:sp>
      <p:sp>
        <p:nvSpPr>
          <p:cNvPr id="3" name="Content Placeholder 2">
            <a:extLst>
              <a:ext uri="{FF2B5EF4-FFF2-40B4-BE49-F238E27FC236}">
                <a16:creationId xmlns:a16="http://schemas.microsoft.com/office/drawing/2014/main" id="{0968E4D1-4A6C-4A82-BE02-EF9B06F60959}"/>
              </a:ext>
            </a:extLst>
          </p:cNvPr>
          <p:cNvSpPr>
            <a:spLocks noGrp="1"/>
          </p:cNvSpPr>
          <p:nvPr>
            <p:ph idx="1"/>
          </p:nvPr>
        </p:nvSpPr>
        <p:spPr/>
        <p:txBody>
          <a:bodyPr>
            <a:normAutofit/>
          </a:bodyPr>
          <a:lstStyle/>
          <a:p>
            <a:r>
              <a:rPr lang="en-IN" dirty="0"/>
              <a:t>How can we further minimise collisions?</a:t>
            </a:r>
          </a:p>
          <a:p>
            <a:endParaRPr lang="en-IN" dirty="0"/>
          </a:p>
          <a:p>
            <a:r>
              <a:rPr lang="en-IN" dirty="0"/>
              <a:t>How do people avoid collisions in a sense that two people do not talk at the same time?</a:t>
            </a:r>
          </a:p>
          <a:p>
            <a:endParaRPr lang="en-IN" dirty="0"/>
          </a:p>
        </p:txBody>
      </p:sp>
    </p:spTree>
    <p:extLst>
      <p:ext uri="{BB962C8B-B14F-4D97-AF65-F5344CB8AC3E}">
        <p14:creationId xmlns:p14="http://schemas.microsoft.com/office/powerpoint/2010/main" val="3750558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18AC2-FE44-6725-F55A-1A8429AD51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9A6A86-11A8-B232-E430-3B325EBC9D59}"/>
              </a:ext>
            </a:extLst>
          </p:cNvPr>
          <p:cNvSpPr>
            <a:spLocks noGrp="1"/>
          </p:cNvSpPr>
          <p:nvPr>
            <p:ph type="title"/>
          </p:nvPr>
        </p:nvSpPr>
        <p:spPr/>
        <p:txBody>
          <a:bodyPr/>
          <a:lstStyle/>
          <a:p>
            <a:r>
              <a:rPr lang="en-IN" dirty="0"/>
              <a:t>Collision avoidance and detection</a:t>
            </a:r>
          </a:p>
        </p:txBody>
      </p:sp>
      <p:sp>
        <p:nvSpPr>
          <p:cNvPr id="3" name="Content Placeholder 2">
            <a:extLst>
              <a:ext uri="{FF2B5EF4-FFF2-40B4-BE49-F238E27FC236}">
                <a16:creationId xmlns:a16="http://schemas.microsoft.com/office/drawing/2014/main" id="{1723562B-0643-13CA-B3BB-CC56C95B7A2E}"/>
              </a:ext>
            </a:extLst>
          </p:cNvPr>
          <p:cNvSpPr>
            <a:spLocks noGrp="1"/>
          </p:cNvSpPr>
          <p:nvPr>
            <p:ph idx="1"/>
          </p:nvPr>
        </p:nvSpPr>
        <p:spPr/>
        <p:txBody>
          <a:bodyPr>
            <a:normAutofit/>
          </a:bodyPr>
          <a:lstStyle/>
          <a:p>
            <a:r>
              <a:rPr lang="en-IN" dirty="0"/>
              <a:t>How can we further minimise collisions?</a:t>
            </a:r>
          </a:p>
          <a:p>
            <a:endParaRPr lang="en-IN" dirty="0"/>
          </a:p>
          <a:p>
            <a:r>
              <a:rPr lang="en-IN" dirty="0"/>
              <a:t>How do people avoid collisions in a sense that two people do not talk at the same time?</a:t>
            </a:r>
          </a:p>
          <a:p>
            <a:pPr lvl="1"/>
            <a:r>
              <a:rPr lang="en-IN" dirty="0"/>
              <a:t>People can listen. They won’t speak unless another person is talking.</a:t>
            </a:r>
          </a:p>
          <a:p>
            <a:endParaRPr lang="en-IN" dirty="0"/>
          </a:p>
          <a:p>
            <a:r>
              <a:rPr lang="en-IN" dirty="0"/>
              <a:t>Is it possible that there could still be a collision?</a:t>
            </a:r>
          </a:p>
        </p:txBody>
      </p:sp>
    </p:spTree>
    <p:extLst>
      <p:ext uri="{BB962C8B-B14F-4D97-AF65-F5344CB8AC3E}">
        <p14:creationId xmlns:p14="http://schemas.microsoft.com/office/powerpoint/2010/main" val="13986966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575</TotalTime>
  <Words>2890</Words>
  <Application>Microsoft Office PowerPoint</Application>
  <PresentationFormat>Widescreen</PresentationFormat>
  <Paragraphs>400</Paragraphs>
  <Slides>40</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40</vt:i4>
      </vt:variant>
    </vt:vector>
  </HeadingPairs>
  <TitlesOfParts>
    <vt:vector size="50" baseType="lpstr">
      <vt:lpstr>Arial</vt:lpstr>
      <vt:lpstr>Calibri</vt:lpstr>
      <vt:lpstr>Calibri Light</vt:lpstr>
      <vt:lpstr>Cambria Math</vt:lpstr>
      <vt:lpstr>Comic Sans MS</vt:lpstr>
      <vt:lpstr>Gill Sans MT</vt:lpstr>
      <vt:lpstr>PearsonMATHPRO02</vt:lpstr>
      <vt:lpstr>TimesLTPro</vt:lpstr>
      <vt:lpstr>Wingdings</vt:lpstr>
      <vt:lpstr>Office Theme</vt:lpstr>
      <vt:lpstr>PowerPoint Presentation</vt:lpstr>
      <vt:lpstr>Today’s lecture</vt:lpstr>
      <vt:lpstr>References</vt:lpstr>
      <vt:lpstr>Slotted ALOHA</vt:lpstr>
      <vt:lpstr>Slotted ALOHA: efficiency</vt:lpstr>
      <vt:lpstr>Pure ALOHA</vt:lpstr>
      <vt:lpstr>Collision avoidance and detection</vt:lpstr>
      <vt:lpstr>Collision avoidance and detection</vt:lpstr>
      <vt:lpstr>Collision avoidance and detection</vt:lpstr>
      <vt:lpstr>Collision avoidance and detection</vt:lpstr>
      <vt:lpstr>CSMA (carrier sense multiple access)</vt:lpstr>
      <vt:lpstr>CSMA (carrier sense multiple access)</vt:lpstr>
      <vt:lpstr>CSMA (carrier sense multiple access)</vt:lpstr>
      <vt:lpstr>CSMA (carrier sense multiple access)</vt:lpstr>
      <vt:lpstr>CSMA (carrier sense multiple access)</vt:lpstr>
      <vt:lpstr>Example</vt:lpstr>
      <vt:lpstr>Example</vt:lpstr>
      <vt:lpstr>Example</vt:lpstr>
      <vt:lpstr>CSMA/CD efficiency</vt:lpstr>
      <vt:lpstr>Taking-Turns protocol</vt:lpstr>
      <vt:lpstr>Taking-Turns protocol</vt:lpstr>
      <vt:lpstr>Taking-Turns protocol</vt:lpstr>
      <vt:lpstr>Token-passing protocol</vt:lpstr>
      <vt:lpstr>Token-passing protocol</vt:lpstr>
      <vt:lpstr>Switched local-area network (LAN)</vt:lpstr>
      <vt:lpstr>LAN</vt:lpstr>
      <vt:lpstr>Physical address</vt:lpstr>
      <vt:lpstr>Physical address</vt:lpstr>
      <vt:lpstr>MAC addresses</vt:lpstr>
      <vt:lpstr>Frame transfer</vt:lpstr>
      <vt:lpstr>Sender</vt:lpstr>
      <vt:lpstr>Sender</vt:lpstr>
      <vt:lpstr>Sender</vt:lpstr>
      <vt:lpstr>Address resolution protocol (ARP)</vt:lpstr>
      <vt:lpstr>Address resolution protocol (ARP)</vt:lpstr>
      <vt:lpstr>ARP: address resolution protocol</vt:lpstr>
      <vt:lpstr>ARP protocol in action</vt:lpstr>
      <vt:lpstr>ARP protocol in action</vt:lpstr>
      <vt:lpstr>ARP protocol in action</vt:lpstr>
      <vt:lpstr>Sending to another subnet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Piyus Kedia</dc:creator>
  <cp:lastModifiedBy>Piyus Kedia</cp:lastModifiedBy>
  <cp:revision>29</cp:revision>
  <dcterms:created xsi:type="dcterms:W3CDTF">2025-11-17T01:33:52Z</dcterms:created>
  <dcterms:modified xsi:type="dcterms:W3CDTF">2025-12-03T02:38:20Z</dcterms:modified>
</cp:coreProperties>
</file>