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1.xml" ContentType="application/inkml+xml"/>
  <Override PartName="/ppt/notesSlides/notesSlide10.xml" ContentType="application/vnd.openxmlformats-officedocument.presentationml.notesSlide+xml"/>
  <Override PartName="/ppt/ink/ink12.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9" r:id="rId23"/>
    <p:sldId id="280" r:id="rId24"/>
    <p:sldId id="278" r:id="rId25"/>
    <p:sldId id="275" r:id="rId26"/>
    <p:sldId id="281" r:id="rId27"/>
    <p:sldId id="282" r:id="rId28"/>
    <p:sldId id="1173" r:id="rId29"/>
    <p:sldId id="1174" r:id="rId30"/>
    <p:sldId id="1175" r:id="rId31"/>
    <p:sldId id="1176" r:id="rId32"/>
    <p:sldId id="1177" r:id="rId33"/>
    <p:sldId id="1178" r:id="rId34"/>
    <p:sldId id="1179" r:id="rId35"/>
    <p:sldId id="1180" r:id="rId36"/>
    <p:sldId id="1181" r:id="rId37"/>
    <p:sldId id="1191" r:id="rId38"/>
    <p:sldId id="1183" r:id="rId39"/>
    <p:sldId id="118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5-11-17T04:05:02.334"/>
    </inkml:context>
    <inkml:brush xml:id="br0">
      <inkml:brushProperty name="width" value="0.05292" units="cm"/>
      <inkml:brushProperty name="height" value="0.05292" units="cm"/>
      <inkml:brushProperty name="color" value="#FF0000"/>
    </inkml:brush>
  </inkml:definitions>
  <inkml:trace contextRef="#ctx0" brushRef="#br0">22255 13824 0 0,'0'4'1'0,"-8"2"99"0,8-1 65 0,-6-5 40 0,6 4 27 0,0-4 24 0,0 0 19 0,-7 0 14 0,7 0 11 0,0 0 9 0,0 0 4 0,0 0 6 0,0 0 8 0,0 0-81 0,0 0-129 0,0 0-62 0,0 0-30 0,0 0-11 0,7-4-5 0,-7 4 2 16,0 0 1-16,0-5 2 0,6 5 9 0,-6 0 6 0,0-6 9 0,0 6 7 16,8 0 4-16,-8 0 0 0,0 0-1 0,0 0-3 0,0 0-5 15,0 0 2-15,0 0 2 0,0 0 4 0,5 6 4 0,-5-1 3 0,0-5 3 0,0 4-1 0,0 8 1 0,0-9 2 16,-5 7-1-16,5-1 1 0,0 2 1 0,0-2 1 0,0 0-3 0,0 3-2 16,-8 1-7-16,8 2-7 0,0-6-8 0,0 7-5 0,0-1-3 0,0-1-4 15,0 2-3-15,0-7-1 0,8 4-3 0,-8 2 0 0,0-3-1 16,0-3 2-16,5 0-2 0,-5 1 5 0,7-1 1 0,-7-4 5 0,6 5 5 0,-1-10 6 0,4 6 8 15,-2-1 6-15,-2-5 6 0,3 0 1 0,-3-5 0 0,9-1 2 0,-9-4-3 16,9 5-1-16,-1-10-3 0,-1 2-4 0,2-3-3 0,6 2-13 0,-1-5-13 16,-5-2-26-16,6-3-33 0,4 6-39 0,-3-7-44 0,-3 6-63 0,9-7-71 0,-1 2-91 15,1 5-98-15,-3-6-39 0,4 1-10 0,-2-1 4 0,-2 1 14 0,-3 0 22 16,6 0 27-16,-9-7 37 0,3 3 41 0,-2-2 51 0,1 0 52 0,-8 2 65 16,0-5 70-16</inkml:trace>
  <inkml:trace contextRef="#ctx0" brushRef="#br0" timeOffset="3783.37">28987 15118 0 0,'-5'0'36'0,"5"0"24"0,-7 0 8 0,1-4 6 0,0 4 1 0,-2-5-12 0,8 5-23 16,-7-6-15-16,2 2-13 0,-3 4-6 0,2-3-2 0,1-3-31 0,-3 6-40 0,3-5-13 0,-2 1-1 0,7-2 6 0,-7 6 10 0,0-6 14 0,1 2 34 0</inkml:trace>
  <inkml:trace contextRef="#ctx0" brushRef="#br0" timeOffset="4066.54">28819 15032 34 0,'0'4'97'0,"0"-4"33"0,-5 5 26 0,5-5 23 0,0 4 23 16,0-4 21-16,-9-4 22 0,9 4 18 0,0 0 21 0,0 0 19 0,-5 0 20 16,5 0-45-16,-7 0-78 0,7 0-43 0,0 0-20 0,0 0-18 0,0 0-19 15,0 0-13-15,0 0-18 0,0 0-13 0,0 0-11 0,0 0-10 16,0 0-5-16,0 0-10 0,0 0-4 0,0 0-9 0,0 0-3 0,0 4 0 15,7 2-2-15,-7-2 3 0,5-4 6 0,-5 5 6 0,0 0 3 0,9-1 8 0,-9 2 2 16,0 0 1-16,5-2-1 0,-5 7 0 0,5-8-4 0,-5 1 1 0,0 7-3 16,8-7-2-16,-8 8 0 0,5-3-3 0,-5 0 0 0,8-3-1 0,-2 3-5 0,-6 0-1 15,7 1-5-15,-7 1-2 0,6-1-5 0,1-1-2 0,-1 0-1 0,1 0 0 0,-1-3-1 16,1 0 1-16,0 3 1 0,5-5 1 0,-4 2 4 0,3-6 5 0,2 4 5 0,-6-4 8 16,13 0 9-16,-8-4 4 0,2-2 6 0,4 2 0 15,3-5 2-15,-2-3 0 0,1-2-3 0,-1 1 1 0,8-2-4 0,-1-6-13 0,-8 2-22 0,9-5-32 16,1-1-36-16,-4 7-62 0,3-12-81 0,-2 6-76 0,2-7-74 0,-1 3-31 15,0-2-6-15,-6 5 2 16,5-4 11-16,-4 0 15 0,-2 0 20 0,-1-1 30 0,3 2 35 0,-8-3 41 0,1 4 46 0,-4-9 60 0,4 8 70 0</inkml:trace>
  <inkml:trace contextRef="#ctx0" brushRef="#br0" timeOffset="6242.18">21023 7318 0 0,'0'0'7'0,"0"6"43"0,0-2 20 0,-7-4 17 0,7 5 15 0,0-5 14 0,-7 0 18 0,7 4 17 0,0-4 23 0,0 0 14 0,0 0 11 0,0 0-17 0,-5 5-35 0,5-5-26 0,0 0-25 0,0 0-13 0,0 0-8 0,0 0-6 15,0 0-3-15,0 0-6 0,0 0-6 0,0 0-3 0,0 0-8 0,0 0 7 0,0 0 8 0,0 0 10 0,0 0 12 0,0 0 9 0,0 0 9 0,5 6 6 16,-5-6 4-16,0 4 4 16,7-4-1-16,-7 6 2 0,0-1-6 0,7 5-7 0,-7-7-10 0,7 3-12 0,-7 3-13 0,6 0-8 0,-6 3-9 0,7-3-6 15,-7 1-4-15,5-1-7 0,-5 0-4 0,9 3-5 0,-9-3-7 0,5 1-1 16,-5-1-6-16,5 0-1 0,3-3-1 0,-8 3-1 0,5 0 0 0,3-3-1 15,0 0-2-15,-3-2 3 0,1 1 0 0,2-1 5 0,-3 1 3 0,2-5 5 16,6 0 7-16,-6 0 7 0,5-5 8 0,-4 1 9 0,3-1 5 0,2-5 5 16,3 1-2-16,-5-6 1 0,10 0 0 0,-9-4-5 0,7-2 0 15,1-3-21-15,-1-1-28 0,1 1-30 0,7-4-36 0,-8-2-74 0,7 0-93 0,-7 2-80 16,7-2-69-16,0 2-26 0,-7-2-6 0,8-4 6 0,-7 4 11 0,-1-4 16 0,2 5 20 0,-10-5 32 16,1 0 40-16,-3 0 43 0,-4-2 46 0,2-3 66 0,-7 6 81 0</inkml:trace>
  <inkml:trace contextRef="#ctx0" brushRef="#br0" timeOffset="11861.53">22117 5828 79 0,'-5'0'141'0,"-2"-4"36"0,7 4 30 0,-9 0 24 0,4 0 23 0,-2-6 18 0,1 6 17 0,6 0 19 0,-5 0 17 0,-3 0 14 0,8 0 18 0,0 0-66 0,-8 0-116 0,8 0-53 0,0 0-24 0,0 0-14 15,0 0-11-15,-5 0-5 0,5 0-2 0,0 0-3 0,0 0 0 0,0 6-1 0,-6-6-3 16,6 4-1-16,0-4-6 0,0 5-2 0,0-1-6 0,0 1-3 0,0 1-2 16,0 3-3-16,0-3-3 0,0 4-2 0,0-5-3 0,0 3-5 0,0 3-6 15,0-2-3-15,0 0-7 0,0 3-4 0,0-3-2 0,0 1-2 0,0-1-1 0,0 6-2 16,6-5 0-16,-6-1-1 0,0 0-1 0,5 2 0 0,-5-2 0 0,8 1 0 15,-8-4 3-15,8 3 0 0,-3-5 5 16,-5 1 1-16,6 1 4 0,6-2 1 0,-3-4 4 0,-2 5 2 0,4-10 0 0,2 5 3 0,-5-4-2 0,11-2 1 0,-6-3 0 16,-1-6-2-16,7 0 0 0,2-4-6 0,6 1-11 0,-4-9-38 0,6-1-52 15,-5-2-104-15,10-4-131 0,5 1-57 0,-1-7-24 0,1 1-2 0,0-4 5 0,1-2 10 16,5 2 15-16,-6-6 18 0,7-5 21 16,-7 5 26-16,0-5 35 0,-6 1 54 0,6-1 67 0</inkml:trace>
  <inkml:trace contextRef="#ctx0" brushRef="#br0" timeOffset="13033.7">25406 6332 0 0,'0'0'22'0,"0"0"69"0,0 0 33 16,-5 0 22-16,5 0 17 0,0 0 14 0,-7-6 12 0,7 6 5 0,0 0 3 0,-9 0 2 0,9 0 1 0,0 0-20 0,0 0-29 0,0-5-50 0,0 5-65 0,0 0-25 0,0 0-10 0,0 0 0 0,0 0 5 15,0 0 5-15,0 0 7 0,0 0 10 0,0 0 12 0,0 0 16 0,0 0 10 0,0 0 10 0,0 0 3 0,0 0 8 0,0 0 5 16,0 0 3-16,0 0 1 0,0 0 0 0,0 0-3 0,0 0-4 16,0 0-4-16,9 0-4 0,-9 5-4 0,7 1-4 0,-7-3-2 0,5 4-1 0,-5-2 2 0,0 4-4 15,6-5-3-15,-6 6-6 0,0 0-5 0,7 6-5 0,-7-7-2 0,6 0-3 16,-6 6-1-16,8-5 0 0,-8-1-2 0,5 6-2 0,-5-5-3 0,7 4-2 0,-7-4-4 15,6 1-1-15,-6-1 0 0,6-1-1 0,-6-5 2 0,8 1 6 16,-1 1 2-16,-7-3 12 0,5-3 8 0,2 0 10 0,0 0 10 0,-2 0 7 0,3-3 7 0,5-8 6 16,-7 1 2-16,6 1 1 0,2-10-1 0,-1 4-1 0,8-4-7 0,-8-1-7 15,6-5-8-15,1 7-13 0,-1-12-11 0,0 6-14 0,6-1-16 0,-4 1-24 16,6-6-32-16,-3 2-36 0,3 1-41 0,-2 5-47 0,1-5-48 0,1 5-84 16,-1 1-91-16,1-3-60 0,-3 5-39 0,-4-2-11 0,7 7 6 0,-8-6 15 0,1 6 20 15,-1-1 35-15,-7 2 38 0,2-2 48 0,-7 0 50 0,-1 0 54 0,0-1 58 16,2 2 72-16,-8-1 85 0</inkml:trace>
  <inkml:trace contextRef="#ctx0" brushRef="#br0" timeOffset="19041.58">24956 7083 3 0,'0'-5'36'0,"8"1"19"0,-8-1 17 0,0 5 17 0,0 0 17 0,0 0 17 0,0-6 18 0,0 6 19 0,0 0 19 0,0-4 5 0,0 4-4 0,0 0 3 0,0 0-2 0,0 0 1 0,0-5-2 0,0 5-4 15,0 0-4-15,0 0-6 0,0-4-4 0,0 4-10 0,0 0-9 0,0 0-11 0,0 0-11 0,0 0-13 0,0 0-16 0,0 0-13 0,0 0-9 0,0 0-10 0,0 0-13 0,0 0-8 16,0-5-6-16,0 5-8 0,0 0-5 0,0 0-5 0,0 0-3 0,0 0 0 0,0 0 1 16,0 0 3-16,0 0 0 0,0 0 5 0,0 0 0 0,0 0 3 0,0 0 1 15,6 5 5-15,-6-5 0 0,0 4 1 16,7-4 4-16,-7 5-1 0,0-1 2 0,5 2-2 0,-5-1-2 0,0-1-4 0,8 8-5 0,-8-9 0 0,0 3-6 0,6 3-1 15,-6-5-1-15,0 7 0 0,0-7-1 0,5 7-1 0,-5-7-1 0,8 7 0 16,-8-1-1-16,0-7 1 0,5 7 1 0,-5-5 3 0,7 1 2 0,-7 4 2 16,9-5 5-16,-4-1 4 0,1 1 4 0,-6-1 6 0,7 2 5 15,7-6 7-15,-9 4 5 0,8-4 5 0,-5 0 5 0,5 0-1 0,-3-4 1 0,11-2-1 0,-8 2-2 16,6-1-3-16,2-4-5 0,-3 2-3 0,3-2-6 0,-2 0-7 0,0-6-7 0,2 6-7 16,-2-7-8-16,1 2-15 0,-1 0-13 0,2 0-24 0,-3-2-31 0,3 1-41 15,-3 1-53-15,-4-6-106 0,4 6-125 0,3-5-56 0,-9 4-19 0,8-6-2 16,-7 3 9-16,5-3 12 0,-4 2 20 0,-1-6 26 0,8 5 33 0,-8-2 41 0,-3-5 46 15,-1-1 59-15,3 4 65 16</inkml:trace>
  <inkml:trace contextRef="#ctx0" brushRef="#br0" timeOffset="25470.78">26161 9442 2 0,'0'0'51'0,"0"0"24"15,0 0 13-15,0-4 14 0,0 4 14 0,7-5 17 0,-7 5 20 0,0-5 19 0,0 1 25 0,0 4 21 0,0-6 29 0,0 2-18 0,0 4-45 0,7-5-14 0,-7 5 2 0,0 0 4 0,0-6 9 0,0 6 5 0,0-3 3 0,0 3-4 0,0-7-6 16,0 7-8-16,0-3-7 0,0 3-14 0,0-6-16 0,0 6-14 0,0 0-13 0,0 0-9 0,0-5-11 0,0 5-8 15,0 0-10-15,0 0-12 0,0 0-8 0,0 0-13 0,0 0-9 16,0 0-11-16,0 0-9 0,0 0-6 0,0 0-5 0,0 0-4 0,0 0 0 0,0 0-1 16,0 5-1-16,0-5 2 0,0 6 0 0,0-3 2 0,0 4 2 0,0-4 1 0,6 3 2 15,-6 3 1-15,0-3 0 0,0-2 0 0,0 1 1 0,7 4-1 0,-7-3 2 16,0-2 2-16,0 2 2 0,0 3-1 0,0-3-2 16,0-3 2-16,0 3 1 0,6 3 2 0,-6-3-2 0,0-3 4 0,0 9 2 0,7-8-1 15,-7 1 3-15,6-1-2 0,-6 2 2 0,5-1-2 0,-5-5 1 0,8 4 3 0,0 1 5 0,-8-5 3 16,5 0 7-16,3 0 7 0,-3 0 3 0,9 0 8 0,-9 0 4 0,2-5 6 0,-1 1 2 15,8-1 1-15,-2-5 0 0,2 5-2 0,-1-4-3 0,-1-7-4 0,2 1-6 16,4 2-7-16,3-8-11 0,-2 3-17 0,1-6-25 0,-1 3-35 0,1-3-40 16,8-1-47-16,-10-3-51 0,1 3-110 0,7-4-135 0,-6-2-58 0,7 9-18 0,-8-8 0 15,1 0 9-15,-1 0 20 0,0-4 19 0,-1 6 32 0,3-8 39 0,-8 9 46 16,1-9 53-16,-2 2 57 0,-6 0 64 0</inkml:trace>
  <inkml:trace contextRef="#ctx0" brushRef="#br0" timeOffset="27656.57">30590 6527 24 0,'0'0'49'0,"0"0"19"0,0 0 17 0,0 0 18 0,0 0 18 0,0-6 17 0,0 6 18 0,0 0 15 0,0-3 12 0,0 3 0 0,0 0-9 0,0-6-6 0,0 6-2 15,0 0-7-15,0 0-8 0,0 0-11 0,0 0-13 0,0 0-14 0,0 0-14 0,0 0-13 0,0 0-13 0,0 0-12 0,0 0-11 0,0 0-11 0,0 0-11 0,0 0-10 0,0 0-10 0,0 0-7 0,0 0-6 0,0 0-1 0,0 0-3 0,0 0-1 0,0 0 3 16,0 0 3-16,0-4 2 0,0 4 2 0,0 0 4 0,0 0 7 0,0 0 6 16,0 0 7-16,0 0 7 0,0 0 8 0,0 0 5 0,0 0 7 0,0 0 4 15,0 0 6-15,0 0 3 0,0 0 5 0,0 0 2 0,0 0 0 0,0 0 1 16,0 0-3-16,0 0-3 0,0 0-1 0,0 0-2 0,0 0 0 0,0 0-1 0,0 0 1 16,0 0-1-16,0 0 0 0,0 0-4 0,0 0-2 0,0 0-2 0,0 0-6 15,0 0-3-15,0 0-4 0,0 0-4 0,0 0-5 0,0 0-6 0,0 0-6 16,0 0-8-16,0 0-4 0,0 0-4 0,0 0 0 0,0 4-1 0,0-4 2 15,0 0-1-15,0 6 0 0,0-3 0 0,0 3 2 0,0-2-1 0,0 7 2 0,0-8 0 16,0 3 1-16,6 4 1 0,-6-5 2 0,0 1-3 0,0 2-3 0,8-3-1 16,-8 4-2-16,5-3-3 0,-5 3-1 0,0-3-2 0,8 0 3 0,-8-2 0 15,5 1 2-15,3-1 0 0,-2 1 3 0,-6-1 0 0,5 2 2 0,3-6 0 0,-1 5-1 16,7-5 2-16,-9 4 0 0,0-4 2 0,3 0 0 16,5 0 2-16,-7 0-9 0,8-4-7 0,-7 4-21 0,5 0-24 0,0-5-26 0,3 5-25 15,-2-6-51-15,-2 2-63 0,2-1-72 0,8 1-73 0,-8-5-31 0,6 3-9 16,2-3 6-16,-8-3 11 0,6 3 18 0,-7-4 24 0,8-2 32 0,-8 0 39 0,2 0 37 0,-1-4 41 0,-1-7 56 15,-3 3 65-15</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5-11-17T04:49:49"/>
    </inkml:context>
    <inkml:brush xml:id="br0">
      <inkml:brushProperty name="width" value="0.05292" units="cm"/>
      <inkml:brushProperty name="height" value="0.05292" units="cm"/>
      <inkml:brushProperty name="color" value="#FF0000"/>
    </inkml:brush>
  </inkml:definitions>
  <inkml:trace contextRef="#ctx0" brushRef="#br0">20490 8134 0 0,'0'-6'58'0,"0"3"46"0,0-3 28 0,0 2 22 0,0-2 20 0,0 6 21 0,0-5 25 0,0 1 21 0,0 4 24 0,0-6 22 0,0 1 21 0,0 1-18 0,0-1-39 0,0 1-36 0,0 4-33 0,0-10-9 16,0 5-1-16,0-1 3 0,0 6 3 0,0-4-2 0,0-2-6 0,0 6-7 15,0 0-5-15,0-9-6 0,0 4 0 0,0 5-2 16,0-4-3-16,0 4-4 0,0-6-4 0,0 6-7 0,0-3-6 0,0 3-6 0,0-6-3 0,0 6-3 16,0 0-3-16,0 0-3 0,0 0-3 0,0 0-8 0,0 0-6 15,0 0-9-15,0 0-8 0,0 0-8 0,0 0-10 0,0 0-10 0,0 0-11 16,0 0-9-16,0 0-12 0,0 0-8 0,0 0-5 0,0 0-3 0,5 0-2 15,-5 6 3-15,0-3 2 0,0 7 1 0,0-1 2 0,7 2 4 0,-7-1 0 0,0 5 4 16,7-2 5-16,-7 2 3 0,0 6 6 0,0-3 1 0,5-3-1 0,-5 6 0 16,0 1-4-16,0-1-4 0,8-2-4 0,-8 1-1 0,0-1-3 0,0 0-1 15,0 1-6-15,0 1 1 0,6-2-1 0,-6-4-2 0,0 4-1 0,0-5-1 16,0 1-1-16,7 1 0 0,-7-3-1 0,0 2-9 0,0-6-13 0,6 6-17 0,-6-4-24 16,0 2-24-16,0-3-30 0,5 1-35 0,-5-1-38 0,0-5-46 0,0 4-48 15,0 1-85-15,-5-1-102 0,5 0-55 0,0 3-31 0,-6-8 2 0,6 5 21 16,-7-3 32-16,7-3 37 0,-6 3 44 0,-2-6 46 0,3 0 49 0,5 0 52 0,-7 0 57 15,0-6 58-15,2 3 76 0,-3-3 84 0</inkml:trace>
  <inkml:trace contextRef="#ctx0" brushRef="#br0" timeOffset="678.61">21251 8290 0 0,'6'-4'36'0,"-6"-2"61"0,0 2 40 0,0-1 36 0,-6-1 33 0,6 2 30 0,0-1 28 0,0-5 27 0,0 5 25 0,0 1 26 0,0-5 23 0,0 3-7 0,0-3-28 0,0 3-37 0,0-4-42 0,0 5-28 0,0-4-25 16,0-1-19-16,0 1-18 0,0 3-11 0,0-3-12 0,-7 3-9 0,7-3-8 0,0 3-9 0,0 3-10 0,0-7-10 0,0 4-4 0,0 1-7 0,0 1-4 15,0-2-4-15,0 1-5 0,0 1-2 0,-5 4-4 0,5 0 1 0,0-5-7 16,0 1-1-16,0 4-6 0,-9-6-5 0,9 6-3 0,0-4-4 0,-5-1-6 15,5 5-4-15,-7-6-5 0,1 2-4 0,6 4-3 0,-5-6-4 0,5 6-6 0,-9-5-4 16,2 5-6-16,2-4-2 0,5 4 0 0,-8 0 1 0,2 0-4 0,1 0 0 16,-3 4-1-16,3-4 0 0,-2 5-2 0,0 1-2 0,0-2-1 0,7 2-2 15,-6-1 1-15,-1 5-4 0,2-1 2 0,-3 0-2 0,2 1 2 0,6 5-2 0,-5-6 4 16,-3 6 0-16,0 0 3 0,3 0-2 0,5 4 1 0,-8-4 3 0,8 0 0 16,-5 4 1-16,0-4 2 0,5 5 0 0,0-6 1 0,-9 0 2 0,9 7 0 0,0-6 2 15,0 4-2-15,0-4 0 0,0 4-1 0,0-5 0 0,0 5-1 0,0-3 2 16,9-2-1-16,-9 1 0 0,5 1 1 0,0-2 2 0,3-6 2 0,-3 7 1 15,3-4-2-15,0-1 2 0,3-1 2 0,-3 0 3 0,4-3 2 0,1-2 5 16,-6 6 4-16,5-10 13 0,1 4 12 0,1-4 8 0,7 0 9 0,-10 0 5 0,1-4 5 16,9-1 5-16,-2 0 3 0,-6-5 4 0,6 6 3 0,1-10 5 0,-6 4 0 15,6-1-1-15,-1-4-2 0,-6 2-7 0,0 4-9 0,-2-7-9 0,5 1-5 16,-11 1-6-16,8-2-4 0,-7 1-4 16,2-3-4-16,-1 2-5 0,-7-2-7 0,5-6-3 0,-5-1-4 0,0 1-3 0,6-1-4 0,-6 1-1 0,-6-6-2 0,6 6-5 15,0-1-3-15,-5 1-5 0,-2 5-8 0,-1-2-7 0,2 3-9 0,0 3-14 16,-1 5-16-16,2-5-15 0,-11 10-17 0,11-5-19 0,-8 7-19 0,-1-3-19 15,9 6-20-15,-8 0-18 0,0 0-16 0,0 0-14 0,6 6-10 0,-5-3-13 16,-3 3-11-16,10 3-29 0,-9 0-33 0,1 1-43 0,5 5-48 0,3 0-24 0,-8 0-8 16,8 0 11-16,-4 4 25 0,-3-4 26 0,6 3 30 0,1 3 30 15,-4-8 32-15,2 2 33 0,2 6 37 0,-3-8 49 0,2 2 50 0</inkml:trace>
  <inkml:trace contextRef="#ctx0" brushRef="#br0" timeOffset="1106.25">22513 8237 5 0,'0'-6'78'16,"0"3"42"-16,0-9 34 0,0 9 32 0,0-9 34 0,-5 8 30 0,5-5 29 0,-6 4 27 0,6-5 29 0,-8 1 29 0,8-3 29 0,-5 3-19 0,5 0-46 0,-8 0-36 0,8-1-31 0,-5-1-17 0,-2 1-7 0,7 1-11 0,-7 0-10 0,7-1-4 0,-5-1-6 0,5 1-5 0,-8 1-5 0,8 0-7 0,0 3-12 0,0 3-8 15,-7-3-11-15,7-3-10 0,0 3-12 0,0 6-10 0,0 0-11 0,0 0-15 16,0 0-13-16,0-6-14 0,0 6-15 0,0 0-14 0,0 0-14 0,0 0-9 16,0-4-9-16,0 4-7 0,0 0-6 0,0 0-4 0,7 0-1 0,-7 4-1 15,0-4 2-15,8 6 4 0,-8 0 2 0,5-3 3 0,-5 9 4 0,7-9 2 16,-7 7 4-16,7 4 1 15,-7-4 5-15,5 5 2 0,3 0 2 0,-8 0 1 0,0 0 0 0,5 4-2 0,-5-1-6 0,0 3 0 0,8-2-6 0,-8 2 0 0,0-3-2 16,6 1-3-16,-6 7-2 0,0-12-3 0,5 6 0 0,-5-2-1 0,0 2-2 0,7-6-2 16,-7 7 1-16,9-6 0 0,-9 4-3 0,5-4-4 0,-5 0-5 0,6-2-14 15,1-2-17-15,-7 5-23 0,5-2-21 0,3-6-30 0,-8 7-32 0,8-4-36 16,-8-1-39-16,5-1-41 16,-5 0-42-16,0-3-89 0,0 3-101 0,6-4-52 0,-6-5-28 0,-6 10 9 0,6-4 25 0,0-6 34 0,0 0 39 0,-5 0 45 0,5 0 47 0,-8-6 52 15,0 0 52-15,3 2 53 0,5-6 57 0,-7 0 78 0,1-3 85 0</inkml:trace>
  <inkml:trace contextRef="#ctx0" brushRef="#br0" timeOffset="1691.84">23505 8237 0 0,'5'-6'1'0,"3"3"97"0,-2-3 67 0,-1-3 43 0,3 3 34 0,-1-4 33 0,-1 1 31 0,-6 0 33 15,6 3 33-15,-6-3 31 0,7-3 31 0,-7 3 28 0,0 0 27 0,5 0-68 0,-5 3-123 0,0-4-56 0,0 5-26 0,9 1-12 0,-9-7-6 0,0 7-5 0,0-1-9 0,0 1-11 0,0-2-14 0,0 2-13 0,0-1-13 0,-9-1-11 0,9 2-11 0,0-2-11 0,0 6-8 16,-5-5-9-16,5 1-12 0,0-1-9 0,-7 1-8 0,7 4-7 0,0-6-8 0,0 6-8 16,-6-3-7-16,6 3-5 0,0 0-6 0,0-6-3 0,0 6-4 15,-6 0-4-15,6 0-6 0,0 0-6 0,-7 0-4 0,7 0-5 0,-8 6-3 0,3-6-3 16,5 3 0-16,-6 3 1 0,-2-2-2 0,8 1 3 0,-5 4 1 0,-2 1-1 16,-1-4 4-16,3 9 2 0,-2-6 0 0,0 0 5 0,2 6 1 0,-3 1 2 15,8-7 0-15,-5 6 0 0,-3 0-1 0,2 0-1 0,6-6 0 0,-5 4-3 0,5 2 0 16,-7 0 2-16,7 0-4 0,0-5-1 0,0 5 3 0,0 0-4 0,0-2 4 15,0 2-2-15,7-4 0 0,-7 4 1 0,5-2 0 0,1-4 3 16,2 6 2-16,-3-3 1 0,3-3 2 0,-3 0 2 0,2 1 2 0,5-1 3 0,-4 3 4 16,4-8 1-16,-4 1 1 0,3-1 4 0,4 1 4 0,-3-1 3 0,0-4 3 0,2 6 4 15,6-12 3-15,-6 6 5 0,-1-4 6 0,6-1 4 0,-7 1 5 0,2-1 3 16,-1 1 1-16,6-8 4 0,-6 3 2 0,0-1 0 0,0 1 2 16,-6 0-2-16,5-3 1 0,3-3-3 0,-10 1-3 0,1 1-3 0,2-3-9 0,-3-4-4 15,2 1-5-15,-7-5-7 0,0 5-3 0,8-5-7 0,-8-1-9 0,-8-5-8 0,8 10-8 16,0-3-15-16,-7-3-10 0,2 7-15 0,-3 0-16 0,-3 4-17 0,3 0-17 15,-5 0-14-15,7 6-16 0,-6-1-12 0,-2 5-14 0,7-1-13 0,-6 3-10 16,-1 3-12-16,9 0-11 0,-8 3-15 0,8-3-9 0,-11 6-19 0,11 3-18 0,-9 3-40 16,9-3-53-16,-3 0-49 0,3 1-45 0,-9 4-9 0,7 2 13 0,1-1 21 15,-1 3 26-15,2-3 31 0,-4 1 32 0,4-3 37 0,-2 1 36 0,1 1 44 0,6 1 44 16,-6-2 58-16,6-4 73 0</inkml:trace>
  <inkml:trace contextRef="#ctx0" brushRef="#br0" timeOffset="2064.09">24795 8100 0 0,'5'-6'17'0,"1"1"134"15,2 1 79-15,-3-5 55 0,-5-1 46 0,8 5 40 0,-8-5 38 0,5-1 38 0,3 2 37 0,-8 5 37 0,6-5 35 0,-6-3 32 0,0 9 30 0,5-3-93 0,-5-4-166 0,0 5-85 0,0-1-47 0,8 3-25 0,-8-1-14 0,0-2-16 0,0 1-17 0,7 1-15 0,-7 4-18 0,0 0-19 16,0 0-16-16,0 0-16 0,0-6-15 0,0 6-13 0,0 0-14 0,0 0-9 0,0 0-8 16,0 0-4-16,0 0-1 0,0 0-2 0,0 6 0 15,0-2-1-15,0 1 3 0,0 5 1 0,6-7 2 0,-6 8 2 0,0-1 1 0,0 5 2 0,0-6 3 16,8 6 0-16,-8 0-1 0,0 0-1 0,0-1-3 0,0 6-4 0,0-1-3 16,0 0-1-16,0 1-3 0,5 1-2 0,-5-3-2 0,0 1 0 0,0 2-2 15,5-2 1-15,-5 1-2 0,8-1 0 0,-8-4 0 0,6 3-4 0,-6-2-4 16,7-1-7-16,-1 0-11 0,-6 0-12 0,7-2-15 0,0 2-18 0,0-6-19 15,-7 3-23-15,5-3-27 0,2 0-30 0,-7 1-35 0,6-5-35 0,-6 4-37 16,0-2-53-16,0-4-59 0,0-3-79 0,0 0-83 0,0 6-25 0,0-6 7 0,-6 0 24 16,6 0 33-16,-7-6 39 0,2 6 42 15,-2-3 47-15,7-9 48 0,-7 3 53 0,0 3 53 0,1-3 61 0,6-4 66 0</inkml:trace>
  <inkml:trace contextRef="#ctx0" brushRef="#br0" timeOffset="2387.44">25809 8003 0 0,'8'0'13'0,"-8"0"129"0,5 0 81 0,3 0 58 0,-8-6 47 0,6 0 41 16,-1 2 38-16,-5 4 41 0,7-11 40 0,2 8 37 0,-4-1 39 0,1-2 30 15,-6 1 32-15,7 1-85 0,-2-2-158 0,-5 0-85 0,9 2-48 0,-9 4-27 16,7-5-19-16,-7 0-16 0,5 5-15 0,-5 0-18 0,6-4-23 0,-6 4-19 15,0 0-17-15,0 0-15 0,0 0-10 0,7 0-11 0,-1 4-9 0,-6-4-7 16,0 5-9-16,8 0-1 16,-8-1-6-16,0 2-5 0,5 0-23 0,-5 3 0 0,0-3 0 0,0 1 0 0,7 4 0 15,-7-1 0-15,0 5 0 0,0-6 0 0,0 6 0 0,0 0 0 0,0 0 0 0,0-1 0 0,0 6 0 0,6-5 0 0,-6 4 0 16,0-1 0-16,0 3 0 0,0-2 0 0,0-4 0 0,6 6 0 0,-6-3 0 16,0-3 0-16,7 4 0 0,1-4-23 0,-8 0-66 0,5 0-19 0,-5 0-23 0,8-7-23 15,-2 6-25-15,-1-2-24 0,3 3-30 0,-8-6-28 0,7 0-35 0,-1 1-57 16,0-1-69-16,-6-3-71 0,7 0-75 15,-7 3-17-15,5-9 9 0,-5 0 26 0,0 4 34 0,0-4 42 0,0 0 40 0,0 0 45 0,0-4 46 0,0-5 50 0,0-3 54 16,-5 3 68-16,5-1 72 0</inkml:trace>
  <inkml:trace contextRef="#ctx0" brushRef="#br0" timeOffset="2798.97">27483 8173 94 0,'7'-9'161'0,"-7"3"46"0,7-3 39 0,-7 3 40 0,0-3 42 15,0 0 39-15,0-1 37 0,5-5 34 0,-5 4 34 0,0 2 37 0,0-1 37 0,0-5-58 16,0 5-113-16,0 1-54 0,0 0-27 0,0 3-17 0,0-3-13 0,0 0-14 15,0 3-20-15,0 0-14 0,0 2-13 0,8-1-14 0,-8 5-12 0,0-6-21 16,0 6-21-16,0-3-20 0,0 3-21 0,0 0-18 0,0 0-18 0,0 0-14 16,0 0-13-16,0 0-12 0,0 0-12 0,0 0-7 0,0 0-6 0,0 0-6 15,0 3-3-15,0 3-2 0,0-1 3 0,0 5 2 0,0-4 5 0,5 3 5 16,-5 0 6-16,0 6 5 0,0 0 4 0,0-5 0 0,0 5 2 0,0-2-2 16,8 7-2-16,-8-4-1 0,0 2 0 0,0-3-2 0,0 6-5 0,0-3-1 15,6 1 0-15,-6 2-2 0,0-2-2 0,7-4-3 0,-1 4-9 0,-6 1-11 16,8-5-14-16,-3 4-18 0,-5-4-19 0,8 3-25 0,-3-2-28 0,0-7-30 0,-5 6-34 15,9-6-41-15,-9 3-40 0,5-3-60 0,-5 0-62 0,0-5-89 0,0 2-96 16,0-6-30-16,0 5 5 0,-5-1 23 0,5-4 34 0,0 0 41 0,-9 0 44 16,4-4 49-16,5-1 50 0,-5-1 55 0,5-3 55 0,-8 0 66 0,8-1 67 0</inkml:trace>
  <inkml:trace contextRef="#ctx0" brushRef="#br0" timeOffset="3179.75">28618 7958 100 0,'0'-4'169'0,"5"-2"54"15,-5 0 48-15,7 2 44 0,-7-1 43 0,0 0 42 0,0 1 40 0,7-6 39 0,-7 10 38 16,0-5 36-16,5 1 35 0,-5-1-62 0,0-1-121 0,8 2-65 0,-8 4-37 15,0-6-28-15,0 1-27 0,5 5-24 0,-5 0-22 0,0 0-21 0,0-4-21 16,0 4-18-16,8 0-20 0,-8 0-16 0,0 0-16 0,0 0-13 0,0 0-10 0,6 0-7 16,-6 0-4-16,5 4-3 0,-5-4-4 0,0 5-3 0,8 1-1 0,-8-2-44 15,0 7-1-15,8-7 0 0,-8 5 0 0,5 1 0 0,-5-5 0 0,0 10 0 16,8-5 0-16,-8 1 0 0,5 2 0 0,-5 2 0 0,5 0 0 16,-5 0 0-16,9-2 0 0,-9 2 0 0,0 6 0 0,5-3 0 0,-5 3 0 0,7-2 0 15,-7-1 0-15,6 3 0 0,-6-2 0 0,7 2 0 0,-1-3 0 0,-6-3 0 16,8 4 0-16,-8 2 0 0,5-8 0 0,2 2 0 0,-7-1 0 0,6-2 0 15,0 1 0-15,-6-4 0 0,8 3-11 0,-8 3-134 0,7-11-31 0,-7 5-40 16,0-4-42-16,5 5-39 0,-5-5-37 0,0-1-70 0,0 2-80 0,-5 0-71 0,5-6-58 16,-7 4-7-16,-1-4 16 0,2 0 31 0,0 0 38 0,-1-4 46 0,2-2 50 0,-3 0 54 15,2 2 56-15,-7-7 53 0,6 2 54 0,2 0 71 0,-4-1 77 0</inkml:trace>
  <inkml:trace contextRef="#ctx0" brushRef="#br0" timeOffset="7948.32">22768 9351 47 0,'0'0'117'0,"0"0"38"0,0 0 27 0,0 0 26 0,-6-6 26 15,6 6 24-15,0-3 23 0,0 3 22 0,0-7 19 0,0 7 21 0,0-5 22 0,0 5-49 0,0-4-85 0,0 4-43 0,0 0-21 0,0 0-10 0,-7-5-2 0,7 5-2 0,0-6-3 0,0 6-1 0,0-4-1 0,0 4-3 0,0 0-1 0,0 0-4 0,0 0-3 0,0 0-7 0,0 0-7 16,0 0-8-16,0 0-8 0,0-5-8 0,0 5-10 0,0 0-9 0,0 0-12 16,0 0-12-16,0 0-8 0,0 0-9 0,0 0-8 0,0 0-5 0,0 0-5 0,0 0-5 15,0 0-4-15,0 0-4 0,0 0-4 0,0 0 1 0,0 0-1 0,0 0 2 16,0 0 3-16,0 0 4 0,0 0 5 0,0 0 2 0,0 0 3 0,0-4 0 16,0 4 5-16,0 0 2 0,0 0 4 0,0 0 6 0,7 0 7 0,-7 0 3 0,6 0 6 15,-1-5 0-15,-5 5 1 0,9 0-2 0,-2 0-1 0,5 0-2 16,-5-4-2-16,6 4 2 0,-6 0 1 0,5 0-4 0,0-6 1 0,1 6-3 0,6 0-3 15,-3 0-5-15,2 0-2 0,1 0-3 0,1 0-1 0,-1 0 1 0,2 0 0 0,6 0-1 16,-4 0 0-16,-2 0 0 0,11 0 1 0,-6 0-1 0,1 0 0 0,5 0 1 16,1 0-4-16,-1 6 1 0,7-6 3 0,-5 0-1 0,4 0 1 15,1 0-2-15,0 0 1 0,0 4 0 0,1-4-4 0,5 0 3 0,-6 0-3 16,7 0-1-16,-7 0-1 0,6 0-4 0,2 0 1 0,-2-4-21 0,0 4-3 0,-1 0 0 16,9 0 0-16,-6 0 0 0,-2 0 0 0,8 0 0 0,-9 0 0 0,2 0 0 15,-2 0 0-15,4 0 0 0,-4 0 0 0,4 4 0 0,2-4 0 0,-5 0 0 16,1 0 0-16,0 5 0 0,0-5 0 0,0 0 0 0,-2 0 0 0,4 4 0 15,-9-4 0-15,6 0 0 0,-5 5 0 0,4-5 0 0,-4 4 0 0,5-4 0 16,-6 0 0-16,1 6 0 0,-3-6 0 0,10 5 0 0,-7-5 0 0,-1 0 0 16,-7 4 0-16,7-4 0 0,1 5 0 0,-8-5 0 0,-1 0 0 0,1 0 0 0,2 7 0 15,-2-7 0-15,1 0 0 0,-1 0 0 0,-5 0 0 0,5 0 0 0,-6 0 0 16,8 0 0-16,-11 0 0 0,4 0 0 0,1 0 0 0,-4 0 0 0,3 0 0 16,-6 0 0-16,2 0 0 0,-2 0 0 0,-2 0 0 0,-6 0 0 0,6 0 0 15,-4 0 0-15,-2 0 0 0,-2 0 0 0,4 0 0 0,-9 0 0 0,7 0 0 16,-8-7 0-16,3 7 0 0,-2 0 0 0,1 0 0 0,-1 0 0 0,-1 0 0 15,11 0 0-15,-11 0 0 0,2 0 0 0,-1 0 0 0,0 0 0 0,9 0 0 0,-10 0 0 16,3 0 0-16,3-5 0 0,-3 5 0 0,4 0 0 16,2 0 0-16,-8 0 0 0,7 0 0 0,0 0 0 0,-8 0 0 0,11 0 0 0,-3 0 0 0,-8 0 0 15,9 0 0-15,-9 0 0 0,2 0 0 0,7 0 0 0,-8 0 0 0,1 0 0 16,-2 0 0-16,3 0 0 0,-2 0 0 0,-6 0 0 0,7 0 0 0,-7 0 0 16,0 0 0-16,6 0 0 0,-6 0 0 0,0 0 0 0,0 0 0 0,0 0 0 0,0 0 0 15,5 0 0-15,-5 0 0 0,0 0 0 0,7 0 0 0,-7 0 0 16,0 0 0-16,0 0 0 0,0 0 0 0,0 0 0 0,9 0 0 0,-9 0 0 15,0 0 0-15,0 0 0 0,0 0 0 0,0 0 0 0,0 0 0 0,0 0 0 0,0 0 0 16,0 0 0-16,0 0 0 0,0 0 0 0,0 0 0 0,0 0 0 0,0 0 0 16,0 0 0-16,0 0 0 0,0 0 0 0,0 0 0 0,0 0 0 0,0 0 0 15,0 0 0-15,0 0 0 0,0 0 0 0,0 0 0 0,0 0 0 0,0 0 0 16,0 0 0-16,0 0 0 0,0 0 0 0,0 0 0 0,0 0 0 0,0 0 0 16,0 0 0-16,0 0 0 0,0 0 0 0,0 0 0 0,0 0 0 0,0 0 0 0,0 0 0 15,0 0 0-15,0 0 0 0,0 0 0 16,0 0 0-16,0 0 0 0,0 0 0 0,0 0 0 0,0 0 0 0,0 0 0 0,0 0 0 0,0 0 0 0,0 0 0 15,0 0 0-15,0 0 0 0,0 0 0 0,0 0 0 0,0 0 0 0,0 0 0 16,0 0 0-16,0 0 0 0,0 0 0 0,0 0 0 0,0 0 0 0,0 0 0 16,0 0 0-16,0 0 0 0,0 0 0 0,0 0 0 0,0 0 0 0,0 0 0 15,0 0 0-15,0 0 0 0,0 0 0 0,0 0 0 0,0 0 0 0,0 0 0 16,0 0 0-16,0 0 0 0,0 0 0 0,0 0 0 0,0 0 0 0,0 0 0 16,0 0 0-16,0 0 0 15,0 0 0-15,0 0 0 0,0 0 0 0,0 0 0 0,0 0 0 0,0 0 0 0,0 0 0 0,0 0 0 0,0 0 0 0,0 0 0 0,0 0 0 16,0 0 0-16,0 0 0 0,0 0 0 0,0 0 0 0,0 0 0 0,0 0 0 15,0 0 0-15,0 0 0 0,0 0 0 0,0 0 0 0,0 0 0 0,0 0 0 16,0 0 0-16,0 0 0 0,0 0 0 0,0 0 0 0,0 0 0 0,0 0 0 16,0 0 0-16,0 0 0 0,0 0 0 0,0 0 0 0,0 0 0 0,0 0 0 0,0 0 0 15,0 0 0-15,0 0 0 0,0 0 0 0,0 0 0 0,0 0 0 16,0 0 0-16,0 0 0 0,0 0 0 0,0 0 0 0,0 0 0 0,0 0 0 0,0 0 0 16,0 0 0-16,0 0 0 0,0 0 0 0,0 0 0 0,0 0 0 0,0 0 0 15,0 0 0-15,0 0 0 0,0 0 0 0,0 0 0 0,0 0 0 0,0 0 0 16,0 0 0-16,0 0 0 15,0 0 0-15,0 0 0 0,0 0 0 0,0 0 0 0,0 0 0 0,0 0 0 0,0 0 0 0,0 0 0 0,0 0 0 0,0 0 0 16,0 0 0-16,-9 0 0 0,9 0 0 0,0 0 0 16,0 0 0-16,0 0 0 0,0 0 0 0,0 0 0 0,0 0 0 0,0 0 0 0,0 0 0 0,0 0 0 15,0 0 0-15,0 0 0 0,0 0 0 0,0 0 0 0,0 0 0 0,0 0 0 16,0 0 0-16,0 0 0 0,0 0 0 0,0 0 0 0,0 0 0 0,0 0 0 0,0 0 0 16,0 0 0-16,0 0 0 0,0 0 0 0,0 0 0 0,0 0 0 0,0 0 0 15,0 0 0-15,0 0 0 0,0 0 0 0,0 0 0 0,0 0 0 16,0 0 0-16,0 0 0 0,0 0 0 0,0 0 0 0,0 0 0 0,0 0 0 0,-7 0 0 15,7 0 0-15,0 0 0 0,0 0 0 0,0 0 0 0,0 0 0 0,0 0 0 16,0 0 0-16,0 0 0 0,0 0 0 0,0 0 0 0,0 0 0 0,0 0 0 16,0 0 0-16,0 0 0 0,0 0 0 0,0 0 0 0,0 0 0 0,0 0 0 0,0 0 0 15,0 0 0-15,0 0 0 0,0 0 0 0,0 0 0 0,0 0 0 0,0 0 0 16,0 0 0-16,0 0 0 0,0 0 0 0,0 0 0 0,0 0 0 0,0 0 0 16,0 0 0-1,0 0 0-15,0 0 0 0,0 0 0 0,0 0 0 0,0 0 0 0,0 0 0 0,0 0 0 16,0 0 0-16,0 0 0 0,0 0 0 0,0 0 0 0,0 0 0 0,0 0 0 0,0 0 0 0,0 0 0 0,0 0 0 0,0 0 0 15,0 0 0-15,0 0 0 16,0 0 0-16,0 0 0 0,0 0 0 0,0 0 0 0,0 0 0 0,0 0 0 0,0 0 0 0,0 0 0 0,0 0 0 0,0 0 0 16,0 0 0-16,0 0 0 0,0 0 0 0,0 0 0 0,0 0 0 0,0 0 0 15,0 0 0-15,0 0 0 0,0 0 0 0,0 0 0 0,0 0 0 0,0 0 0 0,0 0 0 16,0 0 0-16,0 0 0 0,0 0 0 0,0 0 0 16,0 0 0-16,0 0 0 0,0 0 0 0,0 0 0 0,0 0 0 0,0 0 0 0,0 0 0 0,0 0 0 15,0 0 0-15,0 0 0 0,0 0 0 0,0 0 0 0,0 0 0 0,0 0 0 16,0 0 0-16,0 0 0 0,0 0 0 0,0 0 0 0,0 0 0 0,0 0 0 15,0 0 0-15,0 0 0 0,0 0 0 0,0 0 0 0,0 0 0 0,0 0 0 16,0 0 0-16,0 0 0 0,0 0 0 0,0 0 0 0,0 0 0 16,0 0 0-16,0 0 0 15,0 0 0-15,0 0 0 0,0 0 0 0,0 0 0 0,0 0 0 0,0 0 0 16,0 0 0-16,0 0 0 0,0 0 0 0,0 0 0 0,0 0 0 0,0 0 0 16,0 0 0-16,0 0 0 0,0 0 0 0,0 0 0 0,0 0 0 0,0 0 0 15,0 0 0-15,0 0 0 0,0 0 0 0,0 0 0 0,0 0 0 0,0 0 0 0,0 0 0 16,0 0 0-16,0 0 0 0,0 0 0 0,0 0 0 0,0 0 0 0,0 0 0 15,0 0 0-15,0 0 0 0,0 0 0 0,0 0 0 0,0 0 0 0,0 0 0 16,0 0 0-16,0 0 0 0,0 0 0 0,0 0 0 0,0 0 0 0,0 0 0 16,0 0 0-16,0 0 0 0,0 0 0 0,0 0 0 0,0 0 0 0,0 0 0 15,0 0 0-15,0 0 0 0,0 0 0 0,0 0 0 0,0 0 0 0,0 0 0 16,0 0 0-16,0 0 0 0,0 0 0 0,0 0 0 0,0 0 0 0,0 0 0 16,0 0 0-16,0 0 0 0,0 0 0 0,0 0 0 0,0 0 0 0,0 0 0 0,0 0 0 15,0 0 0-15,0 0 0 0,0 0 0 0,0 0 0 0,-5-4 0 0,5 4 0 16,0 0 0-16,0 0 0 0,0 0 0 0,0 0 0 0,0 0 0 0,0 0 0 15,0 0 0-15,0 0 0 0,0 0 0 0,0 0 0 0,0 0 0 0,0 0 0 16,0 0 0-16,0 0 0 0,0 0 0 0,0 0 0 0,0 0 0 0,0 0 0 16,0 0 0-16,0 0 0 0,0 0 0 0,0 0 0 0,0 0 0 0,0 0 0 15,0 0 0-15,0 0 0 0,0 0 0 0,0 0 0 0,0 0 0 0,0 0 0 16,0 0 0-16,0 0 0 0,0 0 0 0,0 0 0 0,0 0 0 0,0 0 0 0,0 0 0 16,0 0 0-16,0 0 0 0,0 0 0 0,0 0 0 0,0 0 0 0,0 0 0 15,0 0 0-15,0 0 0 0,0 0 0 0,0 0 0 0,0 0 0 0,0 0 0 16,0 0 0-16,0 0 0 0,0 0 0 0,0 0 0 0,0 0 0 0,0 0 0 15,0 0 0-15,0 0 0 0,0 0 0 0,0 0 0 0,0 0 0 0,0 0 0 0,0 0 0 16,0 0 0-16,0 0 0 0,0 0 0 0,0 0 0 0,0 0 0 0,0 0 0 16,0 0 0-16,0 0 0 0,0 0 0 0,0 0 0 0,0 0 0 0,-6 0 0 15,6 0 0-15,0 0 0 0,0 0 0 0,0 0 0 0,0 0 0 0,0 0 0 16,0 0 0-16,0 0 0 0,0 0 0 0,0 0 0 16,0 0 0-16,0 0 0 0,0 0 0 0,0 0 0 0,0 0 0 0,0 0 0 0,0 0 0 0,0 0 0 15,0 0 0-15,0 0 0 0,0 0 0 0,0 0 0 0,0 0 0 0,0 0 0 16,0 0 0-16,0 0 0 0,0 0 0 0,0 0 0 0,0 0 0 0,0 0 0 15,0 0 0-15,0 0 0 0,0 0 0 0,0 0 0 0,0 0 0 0,0 0 0 0,0 0 0 16,0 0 0-16,0 0 0 0,0 0 0 0,0 0 0 0,0 0 0 0,0 0 0 16,0 0 0-16,0 0 0 0,0 0 0 0,0 0 0 0,0 0 0 0,0 0 0 15,0 0 0-15,0 0 0 0,0 0 0 0,0 0 0 16,0 0 0-16,0 0 0 0,0 0 0 0,0 0 0 0,0 0 0 0,0 0 0 0,0 0 0 0,0 0 0 16,0 0 0-16,0 0 0 0,0 0 0 0,0 0 0 0,0 0 0 0,0 0 0 15,0 0 0-15,0 0 0 0,0 0 0 0,0 0-1 0,0 0-1 0,0 0-4 0,0 0 3 16,0 0-5-16,0 0 0 0,0 0 0 0,0 0-1 0,0 0 1 15,0 0-1-15,0 0 0 0,0 0 0 0,0 0 1 0,0 0 2 0,0 0-2 16,0 0 1-16,0 0 2 0,0 0-1 0,0 0 1 0,0 0-1 0,0 0 3 0,0 0-3 16,0 0 0-16,0 0 1 0,0 0-2 0,0 0-1 0,0 0 1 0,0 0-2 15,0 0 0-15,0 0-3 0,0 0 2 0,0 0-2 0,0 0 0 0,0 0 2 16,0 0 1-16,0 0-1 0,0 0-1 0,0 0 2 0,0 0 2 0,0 0-1 16,0 0 1-16,0 0 1 0,0 0 2 0,0 0 0 0,0 0 4 0,0 0 0 0,0 0 2 15,0 0 0-15,0 0 1 0,0 0 1 0,0 0 2 0,0 0 0 0,0 0 1 16,0 0-1-16,0 0 1 0,0 0 1 0,0 0-2 0,0 0 0 15,0 0 0-15,0 0-4 0,0 0 2 0,0 0-1 0,0 0-3 0,0 0 0 16,0 0-3-16,0 0 0 0,0 0 1 0,0 0-3 0,0 0 0 0,0 0-2 0,0 0 1 16,0 0-1-16,0 0 1 0,0 0 1 0,0 0-1 0,0 0 1 0,0 0 1 15,0 0 2-15,0 0-1 0,0 0 2 0,0 0 1 0,0 0 1 0,0 0 1 0,0 0 0 16,0 0 1-16,0 0-1 0,0 0 1 16,0 0-1-16,0 0 0 0,0 0-1 0,0 0-1 0,0 0 0 0,0 0 0 0,0 0-3 0,0 0 0 0,0 0-3 15,0 0 0-15,0 0-3 0,0-5 1 0,0 5-3 16,0 0-2-16,0 0-1 0,0 0 1 0,0 0-1 0,0 0-2 0,0 0 0 0,0 0-1 0,0 0 1 0,0 0 0 15,0 0 2-15,0 0-2 0,0 0 2 0,0 0 3 0,0 0-2 0,0 0 3 16,0 0 1-16,0 0 2 0,0 0 1 0,0 0 0 0,0 0 0 0,0 0 3 0,0 0-1 16,0 0 0-16,0 0 0 0,0 0 2 0,0 0-1 0,0 0 0 0,0 0-2 15,0 0 0-15,0 0 0 0,0 0-1 0,0 0-2 0,0 0 0 0,0 0 0 16,0 0-3-16,0 0 0 0,0 0 1 0,0 0-2 0,0 0-1 0,0 0-1 16,0 0 3-16,0 0-3 0,0 0 1 0,0 0 2 0,0 0-3 0,0 0 1 15,0 0 3-15,0 0-3 0,0 0 2 0,0 0 0 0,0 0-3 0,0 0 1 0,0 0 2 16,0 0-1-16,0 0 2 0,0 0 0 0,0 0 0 0,0 0-2 0,0 0 1 15,0 0 1-15,0 0 0 0,0 0-2 0,0 0 1 0,0 0 1 0,0 0-1 0,0 0-1 16,0 0 0-16,0 0 0 0,0 0-1 0,0 0-1 0,0 0 1 0,0 0-1 16,0 0 0-16,0 0 2 0,0 0-1 0,0 0 2 0,0 0 2 0,0 0 0 15,0 0 1-15,0 0 0 16,0 0 2-16,0 0 1 0,0 0-1 0,0 0 1 0,0 0 1 0,0 0 0 0,0 0 0 0,0 0 1 0,0 0-1 0,0 0 1 16,0 0 1-16,0 0 1 0,0 0-1 0,0 0 1 0,0 0 1 0,0 0 1 15,0 0 1-15,-7 5-1 0,7-5 1 0,0 0 1 0,0 0 1 0,0 0-1 0,0 0 1 16,0 0 0-16,0 0 0 0,0 0-1 0,0 0 1 0,0 0 0 0,0 0-2 15,0 0 0-15,0 0 0 0,0 0-1 0,0 0 1 0,0 0-1 0,0 0-2 16,0 0 1-16,0 0-2 0,0 0 2 0,0 0-1 0,0 0 0 16,0 0 0-16,0 0-3 0,0 0 0 0,0 0 0 0,0 0-2 0,0 0 0 0,0 0 0 0,0 0 1 15,0 0 0-15,0 0 0 0,0 0-2 0,0 0 2 16,-6 0 0-16,6 0 2 0,0 0-1 0,0 0 1 0,0 0 2 0,0 4 0 0,0-4 1 0,0 0 0 16,0 0 1-16,0 0-1 0,-8 0-1 0,8 0 0 0,0 0-1 0,0 0 1 0,0 0-1 15,0 0-2-15,0 0-2 0,0 0-3 0,0 0-4 0,0 0 0 0,0 0-6 16,0 0-2-16,0 0-7 0,0 0-4 0,0 0-5 0,0 0-7 0,0 0-8 0,0 0-10 15,0 0-8-15,0 0-10 0,0 0-11 0,0 0-10 0,0 0-13 0,0 0-14 16,0 0-19-16,0 0-28 0,0 0-29 0,0 0-72 0,0 0-93 0,0 0-65 16,0 0-47-16,0 0-9 0,0 0 10 0,0-4 18 0,-5 4 26 0,5-5 28 0,-7-5 32 15,1 1 37-15,-2 0 41 0,2-3 46 0,-1-7 52 0,2 5 74 0,-4-11 89 16</inkml:trace>
  <inkml:trace contextRef="#ctx0" brushRef="#br0" timeOffset="13900.53">22260 9799 0 0,'0'-4'11'0,"0"4"51"0,-5-5 27 0,5 5 25 0,0-4 25 16,0 4 27-16,0 0 28 0,0-6 26 0,0 6 26 0,0 0 24 0,-8-6 21 0,8 6-2 0,0 0-20 0,0-3-18 0,0-3-22 0,-6 0-9 0,6 6-5 0,0 0-7 0,0-4-12 16,0-1-11-16,0 5-13 0,0 0-10 0,0 0-6 0,-7-4-8 0,7 4-8 0,0-5-7 0,0 5-7 0,0-4-8 0,0 4-9 0,0 0-7 0,0-6-6 0,0 6-7 15,0-5-5-15,0 5-7 0,0 0-7 0,0-4-8 0,0 4-4 0,7 0-8 0,-7 0-4 0,0 0-5 0,0-6-5 0,0 6-3 16,0 0-3-16,0 0-3 0,0-5-6 0,0 5 0 0,6 0-5 0,-6 0-3 16,8 0-3-16,-8 0-3 0,0 0-2 0,0 0-3 0,5 0 0 0,-5 5-2 0,7-5 0 15,-7 6-2-15,6-2 0 0,-6-4 1 0,0 11 0 0,5-7-1 0,-5 1 2 16,0 4 0-16,0 1 2 0,9-1 0 0,-9 3 2 0,0 1-1 0,0 2 2 15,0 0 1-15,0 0 0 0,0-2 0 0,0 2 0 0,0 6 1 16,0-7-3-16,-9 5 0 0,9-3-2 0,0 2 0 0,0-3-1 0,0 6-1 0,-5-8-1 0,5 7-2 16,0-4 2-16,0-2-1 0,0 5-1 0,0-4 1 0,0 0-2 15,0-6 0-15,0 5 1 0,0 0-1 0,0-2 2 0,0-3-1 0,0 4 1 0,0-2 1 16,0-1-1-16,5 0 2 0,-5-5 0 0,0 4 2 0,0 1 0 0,9-5 2 16,-9-1-1-16,7 8 3 0,-7-12 2 0,0 3-2 0,5 3-1 0,3-1-8 0,-8-5-8 15,5 4-7-15,1-4-10 0,-6 0-12 0,8 0-10 0,-3 0-16 0,2 0-17 16,0-4-20-16,0 4-17 0,-1-5-23 0,1-1-23 0,-2 3-32 0,3-4-40 15,-2 2-66-15,1-4-77 0,-1-1-47 0,1 1-26 0,-7 0 1 0,6-7 13 0,2 2 26 16,-8-1 26-16,0-5 33 0,0 0 32 0,0 2 37 0,0-3 38 0,0-7 47 16,-8 3 52-16,8 1 67 0,-6-1 78 0</inkml:trace>
  <inkml:trace contextRef="#ctx0" brushRef="#br0" timeOffset="14347.59">22136 9364 8 0,'0'-4'97'0,"8"-5"57"0,-8 3 42 0,0 3 38 0,0 3 33 0,0-7 33 0,0 2 33 0,-8 1 31 0,8-1 29 0,0-1 28 0,0 6 27 0,0 0-22 0,0-4-49 0,0 4-59 0,-7-5-61 0,7 5-32 0,0 0-18 0,0 0-14 0,0 0-8 0,0-4-12 15,0 4-10-15,0 0-10 0,0 0-8 0,0 0-13 0,0 0-7 0,0 0-11 0,0 0-8 0,0 0-10 16,0 0-8-16,0 0-7 0,0 0-10 0,0 0-6 15,0 0-11-15,0 0-8 0,0 0-11 0,0 0-9 0,0 0-5 0,0 0-9 0,0 0-8 0,0 0-5 16,-6 0-4-16,6 0-8 0,-6 0-3 0,6 0-6 0,-5 4-3 0,5-4-5 16,-7 5-1-16,7-5 0 15,0 4-2-15,-9 2 2 0,9-1 0 0,0-1 4 0,-5 1 3 0,5 2 1 0,0 2 6 0,-7-5-1 0,7 5 6 0,0-4 1 0,0 1 1 0,0-2 1 16,0 1 0-16,0 1 4 0,0 4-1 0,0-10 1 0,0 3 2 0,0 3-2 31,0-1 2-31,7-5 2 0,-7 4 6 0,0-4 8 0,5 0 11 0,-5 6 12 16,0-6 11-16,9 0 14 0,-9 0 14 0,7-6 14 0,-2 6 12 0,-5-4 8 15,6-1 9-15,-6 5 5 0,6-9 3 0,-6 2 2 0,7 4-1 0,-7-3-8 0,0-3-9 16,8-2-11-16,-8 7-74 0,0-5-25 0,0 0 0 0,-8 2 0 0,8-2 0 16,-7-2 0-16,7 2 0 0,-6 5 0 0,0-5 0 0,6 3 0 0,-5-4 0 15,-2 5-70-15,-2-1-66 0,4 2-29 0,-2-1-33 0,1 1-41 0,-7 4-46 16,5 0-67-16,3 0-76 0,-1 0-88 0,-7 0-92 0,5 0-23 0,-4 4 6 0,-2 1 24 16,9-1 33-16,-8 2 37 0,-1-1 45 0,9-1 49 0,-10 2 51 0,9 0 59 15,-1-2 60-15,-4 1 72 0,3-1 76 0</inkml:trace>
  <inkml:trace contextRef="#ctx0" brushRef="#br0" timeOffset="107070.53">5371 9643 63 0,'9'0'138'0,"-9"0"43"0,5-5 33 0,-5 5 28 0,0-4 23 0,0 4 22 0,0-6 24 0,7 6 20 0,-7-4 24 0,0 4 19 0,0-5 20 0,0-1-57 0,0 6-101 0,6 0-60 0,-6 0-36 0,0 0-21 0,0 0-11 0,0 0-8 15,0-3-6-15,0 3-9 0,0 0-8 0,0 0-12 0,0 0-10 0,0 0-11 0,0 0-9 0,0 0-10 0,0 0-6 0,0 0-8 0,0 0-6 0,0 0-5 16,0 0-6-16,0 0 0 0,0 0 0 0,0 0 4 0,0 0 1 0,0 0 6 16,0 3 3-16,0-3 5 0,0 6 4 0,8-1 5 0,-8-1 2 0,0 2 5 15,0-2 3-15,0 1 3 0,0 4 4 0,0-3-1 0,0-2-1 0,0 7 0 0,0-7-1 16,0 5-2-16,0 2-1 0,-8-7-3 0,8 6 1 0,0-5-1 0,-6 5-1 15,6 1 2-15,-7-7 0 0,2 1 1 0,-4 4-3 0,9-5 0 0,-10 8-3 0,2-9 0 16,3 3-1-16,-3 0-2 0,-5-2 0 0,7 5-2 0,-7-4-2 0,-2-5-1 16,3 4-2-16,0 2-4 0,-1-6-4 0,-1 0 1 0,2 5-3 0,-2-5 0 15,1 0 1-15,8-5 0 0,-11 5 0 0,5 0-1 0,-2-6-1 0,0 6 0 16,6-4 1-16,-5-1 3 0,5 1 4 0,-1-1 4 0,3 1 3 0,-9-2 3 0,9 0 4 16,-3 3 3-16,1-9 3 0,2 8 4 0,5-5 4 0,-7 4 6 0,0 1 4 15,2-7 5-15,5 7 3 0,-8-2-1 0,8 1-1 0,-6-5 0 16,6 6-4-16,0-1-2 0,0-1-1 0,0-3-5 0,0 5-4 0,0-1-4 0,0-5-4 15,0 4-5-15,6-3-7 0,-6 4-3 0,8-5-7 0,-8 6-4 0,5-7-2 0,2 8-3 16,0-7-4-16,-2 4 0 0,2-3-2 0,6 3 0 0,-6 3 1 0,5-9-1 16,-4 9-1-16,5-3 0 0,0 6 1 0,0-3 0 0,-7-4 1 0,12 7-1 15,-10-5 0-15,5 5 0 0,0 0 1 0,1 0-2 0,4 0 0 0,-5 5 0 16,0-5 0-16,1 7-2 0,-1-7 0 0,0 3 1 0,-6 6-2 0,4-3 2 0,5 0-1 16,-11 3 2-16,8 0 0 0,1 1 2 0,-9 5 3 0,2 0 0 0,-1-1 1 15,2 0 1-15,-2 7 0 0,-6-3 1 0,7 7 0 0,-7-5 2 0,0 5 0 16,0-1 0-16,0 4 1 0,-7-3-2 0,7 4-1 0,-6-4-1 0,-2-1-1 0,8 6 2 15,-6-6-1-15,-1 1 2 0,2-6-1 0,-9 5 0 0,9 1 2 0,-3-5-1 16,-5-1 0-16,5 0 0 0,-3 2-2 0,4-7 3 0,-6 5-1 0,5-4 1 16,-4 0-1-16,5-2-2 0,-6-2-2 0,8 5-1 0,-9-7-3 0,9 0-1 15,-10 1-1-15,9 4 0 0,-7-4-1 0,8-4 1 0,-11 3 0 0,11 0-2 16,-8-3 2-16,7 3 0 0,-7-3 0 0,0-3 1 16,7 3 0-16,-9 0 1 0,10-6 3 0,-9 0 3 0,9 0 1 0,-10 0 2 0,10 0 0 0,-2 0 1 0,0-6 1 15,2 6 5-15,-9-6 0 0,7 3 1 0,7-3 2 0,-6 1-3 0,1-5-1 16,-2 7-1-16,7-3 0 0,-9-3-1 0,9 3-3 0,-5 3 1 15,5-9-4-15,0 8-1 0,0-1-5 0,0-5-4 0,0 6-3 0,0-1-3 0,0-1-2 0,5 3 3 16,-5-4-2-16,9 2 0 0,-9 1 4 0,7 4 0 0,-2-5 1 0,1-1 2 16,1 2 2-16,-1 4 2 0,7-3 2 0,-6 3 2 0,5-6 2 0,-5 6 3 15,6 0 2-15,1-5-1 0,-1 5 1 0,0 0-2 0,0 0-1 0,0 5 0 0,0-5-3 16,-2 0 0-16,5 6-1 0,-4-6 0 0,0 3 0 0,3 1 1 0,-4 2-2 0,2-1-2 16,0-1 1-16,1 1 0 0,-9 5-2 0,10-4 1 0,-2-1-1 0,-7 5 2 15,-1-6 1-15,11 5-1 0,-11 3 0 0,3-9-3 0,2 8 0 0,-1-7 0 16,-9 5 1-16,5-3-1 0,2 3 0 0,-1-3-1 0,2-3-1 0,-8 3-5 15,6 0-10-15,-6-2-8 0,7 1-11 0,-7-1-11 0,5 2-9 0,-5-2-18 16,0-4-16-16,0 0-17 0,7 5-21 0,-7-5-25 0,0 0-24 0,0 0-26 16,0 0-23-16,0 0-45 0,0 0-48 0,0 0-69 0,0 0-71 0,0 0-22 0,0 0 5 15,0 0 20-15,0 0 25 0,0 0 33 0,0-5 36 0,-7 1 35 0,7-6 42 0,-5 1 39 16,5-6 44-16,-7 0 56 0,7 0 60 0</inkml:trace>
  <inkml:trace contextRef="#ctx0" brushRef="#br0" timeOffset="107827.61">5543 9105 15 0,'0'0'97'0,"-8"0"43"0,8-4 34 0,0 4 31 16,0-5 28-16,0 1 27 0,-5 4 24 0,5-6 25 0,0 3 22 0,0 3 23 0,0 0 21 0,0 0-34 0,0 0-63 0,0-12-50 0,0 12-44 0,0 0-21 0,0-3-9 0,0-3-12 0,0 0-9 0,5 6-12 16,-5-4-10-16,0-1-7 0,0 5-9 0,0-4-5 0,8-1-5 0,-8 5-7 0,0-4-5 0,0 4-5 0,5-6-6 15,-5 0-7-15,0 6-9 0,7-3-5 0,-7 3-4 0,0-6-4 0,0 6-5 0,7-6 0 16,-7 6-7-16,0 0-4 15,0 0-4-15,0 0-4 0,5-3-3 0,-5 3-3 0,0 0-2 0,7 0-2 0,-7 3-1 0,8-3 1 0,-8 0-1 0,5 6-1 16,-5 0 2 0,7-3 0-16,-7 3 1 0,7 4 1 0,-7-5 3 0,5 4 1 0,-5 1-1 0,7-1 1 0,-7 3 2 0,0 1-1 0,9-4 1 0,-9 6-1 0,0 0 0 15,0 0-2-15,0 0 1 0,5 0-2 0,-5 0 0 0,0-2-1 0,0 2 0 16,0 0 0-16,0 0-1 0,0-2-1 0,0 2 0 0,0 1 0 0,6-2-1 0,-6 1 1 16,0 1 0-16,0 2 1 0,0-3 0 15,0-6 0-15,7 7 0 0,-7-2 2 16,0 0-1-16,0-4 1 0,5 4 0 0,-5-3 0 0,0-1 3 0,9-1 1 15,-9 0 2-15,5 0 1 0,-5-2 1 0,7 2 2 0,-1-4 0 0,-6-5 0 16,5 4 2-16,3 2-1 0,-8-6 2 0,8 0-1 0,-3 0-2 0,1-6 1 16,1 6-3-16,-1-4-7 0,2-1-5 0,-1 1-17 0,4-1-19 0,-3-2-27 15,-3-2-29-15,8 0-32 0,-5 3-33 0,-2-7-59 0,-1 2-72 0,10-3-81 0,-9 4-79 0,1-4-28 16,-1 0-5-16,-1-2 10 0,3-4 17 0,-8 7 30 0,8-8 35 0,-8 2 41 16,0 1 43-16,0-9 45 0,0 5 48 0,-8-5 61 0,8 5 70 0</inkml:trace>
  <inkml:trace contextRef="#ctx0" brushRef="#br0" timeOffset="108254.43">5601 8690 0 0,'0'0'1'16,"-7"-5"105"-16,7 1 71 0,0-1 49 0,0-1 43 0,-7 6 41 0,7-4 42 0,0 0 35 15,-5-1 38-15,5 0 29 0,0 5 31 0,0-4 26 0,0 4 27 0,0-6-71 16,0 6-131-16,0 0-67 0,0 0-36 0,0 0-25 0,0 0-18 0,0 0-21 15,-8-6-22-15,8 6-20 0,0 0-18 0,0 0-11 0,0 0-14 0,0 0-12 16,0 0-11-16,0 0-11 0,0 0-11 0,0 0-13 0,0 0-8 0,0 0-10 16,0 0-5-16,0 0-7 0,0 0-3 0,0 0-2 0,-7 0-1 0,7 6 0 15,0-6-1-15,-5 6-1 0,5-2 1 0,0-4 2 0,-7 5 1 0,7 0-1 0,0-1 3 16,-7 0-1-16,7 2 4 0,0-1-1 0,0-5 0 0,-5 4 0 16,5-4 1-16,0 5-1 0,0-5 1 0,0 7 0 0,0-7-1 0,0 0 0 0,0 0 2 0,0 0 2 15,0 0 3-15,5 3 4 0,-5-3 4 0,0 0 3 0,0 0 3 0,7 0 6 16,0 0 8-16,-7-3 5 0,5 3 9 0,2 0 5 0,-7-7 9 0,8 2 4 15,-3 1 2-15,2-1 0 0,0-1-3 0,-7-2-1 0,5 3-2 0,2-4-2 0,2 3-3 16,-9-4-4-16,0-1-7 0,5 8-6 0,-5-7-7 0,0 1-7 0,0 3-8 16,0 0-3-16,0-3-7 0,-5 4-5 0,5-5-5 0,0 6-8 0,-9-1-7 15,2 1-11-15,2-8-13 0,5 9-8 0,-7 3-10 0,0-6-9 0,2 1-12 0,-3 5-14 16,1-4-13-16,7 4-16 0,-5 0-16 0,-2 0-19 0,7 4-20 0,-7-4-21 16,7 5-21-16,-5-5-21 0,5 6-18 0,-8 4-52 0,8-5-69 0,0 4-63 15,-5-5-59-15,5 6-12 0,0 4 11 0,0-2 25 0,0 1 29 0,-8-4 37 16,8 6 40-16,0 1 41 0,-6-2 44 0,6 1 41 0,0 1 47 0,-7-2 64 0,7-1 73 0</inkml:trace>
  <inkml:trace contextRef="#ctx0" brushRef="#br0" timeOffset="112559.07">6283 9935 31 0,'0'0'103'16,"0"0"40"-16,0-3 30 0,0 3 27 0,0 0 24 0,0-6 25 0,-5 1 23 0,5 1 20 0,0-2 23 0,0 6 23 0,0 0 20 0,0 0-38 0,-6-4-75 0,6 4-43 0,0 0-30 0,0 0-17 15,0 0-11-15,0-5-9 0,0 5-10 0,0 0-8 0,0 0-5 0,0 0-9 0,0 0-9 0,0 0-8 0,0 0-11 0,0 0-8 0,0 0-9 0,0 0-8 0,0 0-4 0,0 0-6 0,0 0-4 16,0 0-2-16,0 0-3 0,0 0-3 0,0 0-4 0,0 0 2 0,0 0-4 0,0 0-1 15,0 0 3-15,0 0-2 0,0-4 2 0,0 4 3 0,0 0 3 0,6 0 6 0,-6-5 8 16,5 5 3-16,-5 0 5 0,7-6 4 0,2 6 0 0,-4-4 2 0,8 4 3 0,-8-6-2 16,11 1 2-16,-5 1 0 0,2-2-3 0,2 1-2 0,2 5-8 0,3-9-5 15,-6 5-10-15,6-2-6 0,-1 3-7 0,7-3-1 0,-8 0-6 0,3 2-4 16,-1-1-3-16,6-1-2 0,-6 6-3 0,-1-4-2 0,-1-1-2 0,1 1 1 16,2 4-1-16,-3-5 0 0,-4 1 0 0,6 4-1 0,-14 0 0 0,7-6-5 15,-6 6-4-15,-1 0-5 0,2 0-4 0,-2-6-2 0,-6 6-5 0,0 0-3 0,0 0-6 16,0 0-3-16,0 0-9 0,0 0-9 0,0 0-16 0,-6 6-14 0,6-6-16 15,-8 6-17-15,2-6-14 0,6 4-18 0,-7-4-18 0,2 5-38 0,-3-5-49 16,2 4-42-16,-7-4-36 0,6 5-44 0,2-5-45 0,-9 4-6 0,9-4 12 0,-8 6 23 16,5-6 28-16,-5 0 31 0,-1 0 34 0,9 0 35 0,-8 0 37 0,6 0 47 15,-5 0 51-15,5 0 45 0,-1-6 62 0</inkml:trace>
  <inkml:trace contextRef="#ctx0" brushRef="#br0" timeOffset="112881.36">6532 9610 0 0,'0'-6'1'0,"6"-4"102"0,-6 5 68 16,0 1 48-16,0-2 39 0,0 3 37 0,0-9 34 0,0 9 33 15,0-6 31-15,0 2 28 0,-6 2 28 0,6 1 26 0,0-1 25 0,0-1-72 0,0 2-127 0,0 4-66 16,0-5-34-16,0 5-22 0,0-4-17 0,0 4-16 0,0 0-15 0,0 0-18 16,0 0-19-16,0 0-16 0,0 0-15 0,0 0-16 0,0 0-15 0,0 0-13 15,0 0-11-15,0 0-9 0,0 0-6 0,0 0-4 0,0 0-3 0,0 4 1 0,0 1 2 16,0-1 4-16,6 7 3 0,-6-2 8 0,0-2 3 0,0 2 9 0,5 0 5 15,-5 6 4-15,0-6 3 0,9 7-1 0,-9-2 1 0,0 0-3 0,7 0-3 16,-7 2-3-16,0-1-1 0,5 3-2 0,-5 3-1 0,0-2 0 0,7-1-2 0,-7 3-2 16,7-2-3-16,-7 1 2 0,5-1-1 0,-5 0 1 0,8 7-3 0,-8-7 3 15,7 0-2-15,-2-5 2 0,-5 7-4 0,7-2 2 0,0-4-4 0,-7 0-2 16,5-2-1-16,3 2 2 0,-3 0-2 0,-5 0-1 0,8-5 0 0,-2 4-9 16,-1-4-8-16,3 1-16 0,-8-2-13 0,8-5-19 0,-3 6-17 0,-5-5-24 15,8 0-23-15,-8-1-22 0,5 3-25 0,-5-2-26 0,5-1-32 0,-5-4-54 0,0 0-64 16,0 0-62-16,0 0-57 0,0 0-14 0,0 0 11 0,0 0 23 15,0 0 29-15,-5 0 35 0,0 0 37 0,-3-4 37 0,8-1 37 0,-5-6 42 0,-3 6 45 0,0-4 57 16,3-1 68-16</inkml:trace>
  <inkml:trace contextRef="#ctx0" brushRef="#br0" timeOffset="122323.82">4097 9814 0 0,'0'0'1'0,"0"0"51"16,0 0 36-16,0 0 20 0,-7-6 16 0,7 6 17 0,0 0 20 0,0 0 21 0,0 0 24 0,0 0 21 0,0 0 22 0,0 0 4 0,0 0-8 0,0 0-28 0,0 0-42 0,0 0-20 0,0 0-10 0,0 0-1 0,0 0 2 0,0 0-1 16,0 0-5-16,0 0-6 0,0 0-8 0,0 0-3 0,0 0-5 0,0 0 0 0,0 0 0 0,0 0 3 0,0 0 0 0,0 0 3 0,0 0 1 0,0 0-1 15,0 0 0-15,0 0-4 0,0 0-7 0,0 0-5 0,0 0-5 0,7 0-9 16,-7 0-8-16,5 0-9 0,-5-4-6 0,8 4-9 0,-2-5-7 16,-1 5-5-16,3-4-4 0,-3 4-3 0,2-5-4 0,7 1 1 0,-1 4 0 0,0-6 0 0,-7 0-3 15,7 6-3-15,8-3-3 0,-11-3-6 0,4 0-1 0,7 2 1 0,-3-1-6 16,-4 1-1-16,4 4-3 0,3-5-9 0,-3 1-13 0,-2 4-14 0,3-6-15 15,-6 6-19-15,-1 0-17 0,0 0-16 0,3-5-19 0,-2 5-21 0,-2 0-25 0,-4 5-23 16,2-5-22-16,-4 0-26 0,1 6-24 0,-6-2-27 0,0-4-25 0,0 0-34 16,0 5-34-16,0-1-21 0,-6 1-16 0,6-5 10 0,-5 4 22 0,5-4 29 0,-9 6 32 15,2-6 33-15,2 0 32 0,-9 0 37 0,9 0 34 0,-3-6 39 0,1 6 39 0</inkml:trace>
  <inkml:trace contextRef="#ctx0" brushRef="#br0" timeOffset="122573.43">4292 9662 0 0,'0'0'8'0,"-8"-4"117"0,8 4 66 0,0-6 45 0,-5 2 34 0,5-1 34 0,-7 5 33 16,7-9 28 0,0-1 24-16,0-1 19 0,0 8 20 0,0-3 19 0,0 2 21 0,0-2-86 0,0 1-143 15,0 1-68-15,0-2-24 0,7 3-12 0,-7 3-3 0,0-6-10 0,5 0-12 0,-5 6-6 16,0-3-4-16,0 3-2 0,0 0-3 0,8-6-7 0,-8 6-6 0,0 0-11 0,0 0-12 0,0 0-14 0,0 0-12 0,0 0-10 16,0 0-8-16,0 0-7 0,6 6-3 0,-6-6-2 0,7 3-2 0,-7 3 0 15,0 0 0-15,6 3 0 0,-6-5 3 0,5 7 2 0,-5 2 2 0,7-2 1 16,-7 3 4-16,0 0-1 0,9 7-1 0,-9-8 0 0,5 8-1 15,-5 3-4-15,0-5-3 0,0 5-1 0,5-3-4 0,-5 3-5 0,0 1-11 16,0-7-12-16,8 3-14 0,-8 3-18 0,0-5-23 0,0 2-26 0,5-8-28 0,-5 7-27 0,0-4-24 16,0-3-41-16,8 2-52 0,-8-1-80 0,0-4-96 0,0 5-33 15,8-5-1-15,-8-1 15 0,0-4 25 0,0 5 32 0,0-4 36 0,0-6 40 0,0 9 42 16,0-9 40-16,0 0 41 0,0 5 53 0,0-5 59 0</inkml:trace>
  <inkml:trace contextRef="#ctx0" brushRef="#br0" timeOffset="122844.71">4058 10318 0 0,'5'4'20'0,"-5"2"137"0,7-6 72 0,-7 3 51 0,0-3 36 0,0 0 28 0,0 0 22 16,6 0 26-16,-6-3 25 0,6 3 24 0,-6 0 23 0,8-6 26 0,-8 6 25 15,7 0-98-15,-7-4-169 0,5 4-80 0,-5-5-34 0,8 5-13 0,-2 0-1 16,-1-6 3-16,3 6 5 0,4-3 0 0,-5 3-6 0,6-7-5 0,-6 7-8 16,6 0-8-16,0-5-10 0,-7 5-12 0,7 0-12 0,0 0-11 0,6-4-11 0,-4 4-10 15,-3 0-6-15,0 0-11 0,9 0-5 0,-10 0-16 0,5 0-18 0,2 0-25 16,-5 0-29-16,0 0-34 0,6 4-38 0,-4-4-46 0,-3 5-47 0,8-5-113 16,-7 7-135-16,-2-4-60 0,5 3-20 0,-5-1 4 0,-4-1 12 0,-2 2 26 0,4-3 35 15,-2-3 41-15,-7 0 45 0,0 0 54 0,0-3 52 0,-7-3 62 0,-2-3 66 16</inkml:trace>
  <inkml:trace contextRef="#ctx0" brushRef="#br0" timeOffset="136709.54">6511 10431 0 0,'0'0'36'0,"-5"0"51"0,5 0 29 0,-7 0 31 16,7 0 32-16,-6 0 26 0,6-6 24 0,-5 6 23 0,5 0 23 0,0-6 19 0,-8 6 22 0,8 0-18 0,0 0-38 0,0 0-31 0,-8-3-31 0,8 3-20 0,0 0-12 0,0 0-14 0,0 0-21 0,0 0-9 0,0 0-4 0,0 0-9 0,0 0-4 0,0 0-5 0,0 0-3 0,0 0-5 16,0 0-1-16,0-6-2 0,0 6-3 0,0 0-5 0,0 0-1 0,0 0-5 0,0 0-5 0,0 0-6 15,0 0-6-15,0 0-7 0,0 0-7 0,0 0-7 0,0 0-7 0,0 0-4 16,0 0-2-16,0 0-2 0,0 0 2 0,8-6-5 0,-8 6-4 0,8 0-4 15,-8 0-1-15,5-4 1 0,1 4 5 0,1 0 5 0,-2 0 2 0,4-5 4 0,-4 5 5 16,2 0 1-16,4-5-4 0,-2 5-1 0,3-4-7 0,2 4 2 16,-1-6-1-16,-6 6-1 0,5-4 0 0,0 4-4 0,9-5-7 0,-10 1-4 0,5 4-4 0,-3-6-16 15,-3 6-19-15,4-6-27 0,-1 6-29 0,0-3-32 0,0 3-37 0,0 0-83 16,1 0-109-16,-2 0-68 0,-3 0-49 0,1 3-16 0,-2-3 3 0,-3 0 11 16,3 0 18-16,-8 0 30 0,0 0 36 0,0 0 43 0,0-3 45 0,-8-3 49 0,3-3 54 15,-3 0 78-15,3-1 92 0</inkml:trace>
  <inkml:trace contextRef="#ctx0" brushRef="#br0" timeOffset="158310.57">7483 9648 57 0,'0'-5'131'0,"6"5"43"0,-6-5 28 0,0 5 26 0,0-4 19 0,7-2 20 0,-7 6 18 0,0-4 15 0,0-1 14 0,6-1 15 0,-6 6 15 0,0 0-60 0,0-3-100 0,8-3-60 0,-8 6-40 0,5 0-18 0,-5-4-9 0,0 4-7 0,7 0-4 0,-7 0-4 0,6-6-4 0,-6 6-6 16,6 0-4-16,-6 0-5 0,0 0-4 0,0 0-4 0,0 0-2 0,7 0-3 15,-7 0-1-15,0 0-2 0,0 0-3 0,0 0-2 0,0 0 1 0,0 0-1 0,0 0 0 16,0 6 1-16,0-6 4 0,0 0 2 0,0 4 2 0,0 2 1 0,0-6 5 0,0 0-1 15,-7 3 3-15,7 3 2 0,0-6 2 0,-6 5 2 0,6-1 2 0,-6-4 1 16,6 6 1-16,-7-6 3 0,2 4 1 0,5 1 1 0,-8-5 1 16,2 0-1-16,-1 5-1 0,1-5-3 0,-7 4-1 0,5-4-3 0,3 0-2 0,-8 0-4 15,8 0-2-15,-4 0 1 0,-3 0-3 0,4 0 1 0,-3 0-1 0,3 0 1 16,3-4 3-16,-9 4 6 0,7-5 2 0,1 5 7 0,-6 0 4 0,3-5 5 0,4 1 2 16,0-2 4-16,-3 2 3 0,3-1 4 0,-3-1 4 0,0 3 3 0,3-3 4 15,5 2 1-15,-6-7-2 0,-2 7-2 0,3-2-1 0,5-3-2 0,-7 3-2 16,7 3-2-16,-6-6 0 0,6 2-3 0,0 2-1 0,-7-4-4 0,7 3-6 15,0 2-6-15,0-1-6 0,0 1-7 0,0 4-7 0,0-5-6 0,0 5-6 0,0-7-7 16,0 7-5-16,0-3-4 0,7 3-5 16,-7-6-5-16,6 2 1 0,-6 4-2 0,7-5-2 0,-2 5 0 0,3-6-1 0,-2 6 3 0,-1 0 1 0,11-3 4 15,-11 3 3-15,8 0 3 0,-8 0 2 0,9 0 1 0,-1 3 1 0,1-3 1 16,-2 6 0-16,1-6 1 0,-7 5 1 0,9-1 0 0,-1 5 2 0,-9-2 0 0,8 2 0 16,0 0 0-16,-7-3-2 0,1 3 2 0,-1 3 1 0,7 0 0 0,-5 0 1 0,-8-3-1 15,5 0 1-15,2 7 1 16,-7-7 0-16,6 6-1 0,-6-6 0 0,0 6-1 0,0-5 0 0,0 5-1 0,0-6 1 0,0 6 1 0,-6 0-1 15,6-6 0-15,-7 6 2 0,7-2-2 0,-5 2 1 0,5-3 0 0,-8 1 0 0,2 2 0 0,-1-6 2 16,7 6-6-16,-6-5 0 0,-1 4-4 0,1-4-2 0,-2 5 1 0,3-4-2 16,-3-2 2-16,3 1-3 0,-9 5-2 0,9-5-2 0,-2-1-3 0,-1 0-2 15,2-3-5-15,-7 3-3 0,8 0 0 0,-2-3 3 0,0 4 1 0,-6-1 1 16,6-4 1-16,2-1-1 0,-4 7 2 0,4-7-3 0,-8 1 4 16,8 2 0-16,-3-4 4 0,0-3 2 0,8 6 6 0,-5-6 6 0,-1 5 3 0,6-5 1 0,-8 0 2 15,8 0 0-15,0 0 1 0,0 0 1 0,0 0 1 0,-5 0 0 0,5 0 2 16,0-5-2-16,0 5 0 0,0-6 0 0,0 6-2 0,0-3-3 0,0-4-2 15,0 2 0-15,5 1 0 0,-5-1-2 0,0-1 0 0,8 6 1 0,-8-4 0 16,6-5 2-16,-6 9 3 0,5-5 1 0,3 1 3 0,0-2 2 0,-3 0 5 0,3 2 0 16,-3-1 4-16,0 5 0 0,9 0 3 0,-7-6 1 0,-1 6 1 0,8 0 1 15,-7 0-1 1,-2 6-1-16,8-6 0 0,-7 5-3 0,2-1-2 0,4 2-2 0,-3-6-2 0,-4 10-2 0,8-5-1 16,-8 4 0-16,9-5-1 0,-7 7-2 0,-1-2 0 0,1 1-1 0,7 1 1 0,-9 3-2 0,2 0-2 0,-1-4 0 0,0 5-3 15,1 0-2-15,1-6-5 0,-3 7-8 0,1-2-7 0,2-1-5 0,-3-2-7 16,2-1-6-16,1 5-7 0,-2-9-3 0,0 1-8 0,-6 4-6 0,7-7-7 15,-2 1-6-15,3 2-5 0,-2-4-5 0,1-3-7 0,-1 6-7 0,-1-6-11 0,11 0-10 16,-11-6-18-16,1 6-25 0,6-3-44 16,-3-4-53-16,3 2-59 0,-6-4-60 0,7 3-19 0,-5-1 1 0,4-8 11 0,-5 3 19 0,-2-3 24 0,2-3 27 0,1 2 29 15,-3-2 32-15,3-6 40 0,-8-1 40 0,6 1 55 0,-6-6 63 16</inkml:trace>
  <inkml:trace contextRef="#ctx0" brushRef="#br0" timeOffset="158831.46">7660 8910 0 0,'0'-4'28'0,"0"-2"79"0,0 1 46 0,0 1 35 0,0-1 31 0,0 1 28 0,-9-2 29 0,9 3 27 0,0-3 27 0,0 0 28 0,0 3 26 0,0-9 3 0,-7 12-11 0,7-4-50 0,0-1-76 0,0-1-39 0,0 3-22 0,0-1-14 0,0-2-11 16,0 6-10-16,0-5-11 0,0 1-12 0,0 4-11 0,0-6-13 0,0 0-11 0,0 6-11 0,0-4-10 0,0 4-10 0,0-5-8 0,0 5-7 15,0-5-7-15,0 5-7 0,7-4-6 0,-7 4-7 0,0 0-7 0,0 0-8 16,0 0-8-16,0 0-8 0,0 0-7 0,0 0-6 0,0 0-4 0,0 0-2 16,0 0 0-16,0 0 1 0,9 0 0 0,-9 4-1 0,0 1 2 0,5 0 4 0,-5-1 0 15,6 8 6-15,-6-8 2 0,7 11 4 0,-7-6 4 0,0 0 1 16,5 6 5-16,-5 0 3 0,0 4 2 0,9-4-2 0,-9 6 1 0,0-3-2 0,0 3-1 0,0-2-2 16,7-1 0-16,-7 3 0 0,0-2-1 0,0 2 2 0,0-6 3 0,0-2-1 15,5 2-3-15,-5-1-2 0,0 2-4 0,0-3-1 0,6-2-1 0,-6-2 0 16,0 0 2-16,8 3-2 0,-8-3-2 0,5-5 1 0,-5 5-1 0,0-3 0 15,8 0-2-15,-8-3 2 0,0 3 3 0,5 0 1 0,-5-6 4 0,7 4 3 16,-7-4 4-16,7 5-6 0,-7-5-8 0,5 0-4 0,-5 0-5 0,7 0-9 0,1-5-12 16,-8 5-17-16,5-4-21 0,3-2-21 0,-2 0-25 0,-1 3-31 0,3-3-37 15,0-3-50-15,-3-1-57 0,1 1-55 0,1-3-57 0,-2-2-18 0,4 4 4 0,-2-4 15 16,-2-6 25-16,1 6 28 0,1-5 34 0,-1-5 35 0,-6 3 36 0,8-4 40 16,-8 1 44-16,0 0 52 0,0-1 65 0</inkml:trace>
  <inkml:trace contextRef="#ctx0" brushRef="#br0" timeOffset="159071.31">7633 8578 10 0,'0'0'97'0,"0"0"52"16,0 0 38-16,0 0 34 0,0 0 35 0,0 0 32 0,0 0 33 16,0 0 29-16,0 0 29 0,0 0 27 0,0 0 25 0,0 0-25 0,0 0-52 0,0 0-55 15,-7-5-59-15,7 5-30 0,0 0-18 0,0 0-16 0,0 0-20 16,0 0-19-16,0 0-20 0,0 0-18 0,0 0-18 0,0 0-13 0,0 0-15 0,0 0-13 0,0 0-16 15,0 0-15-15,0 0-14 0,0 0-20 0,0 0-24 0,0 0-25 0,0 0-26 16,0 0-23-16,0 0-17 0,0 0-18 0,0 0-20 0,0 0-31 0,7 5-40 16,-7-5-43-16,6 0-49 0,-6 0-44 0,0 5-36 0,5-5-1 0,2 4 17 0,-7-4 29 15,9 6 32-15,-9-6 31 0,0 6 32 0,0-6 30 0,0 0 36 0,0 0 40 16,0 0 46-16,0 0 48 0,0 0 66 0</inkml:trace>
  <inkml:trace contextRef="#ctx0" brushRef="#br0" timeOffset="159495.76">7939 9004 0 0,'0'0'40'0,"-5"-6"43"0,-4 6 25 0,9 0 28 0,0 0 30 16,0-5 28-16,0 5 29 0,0 0 26 0,0 0 23 0,0 0 20 0,0-4 21 0,0 4-20 15,0 0-41-15,0 0-29 0,0-4-24 0,0 4-13 0,0 0-10 0,0-5-17 0,0 5-20 16,0 0-20-16,0 0-16 0,0 0-12 0,0-6-8 0,9 6-3 0,-9-4-3 16,0 4-1-16,5 0 0 0,-5-6 1 0,5 6 0 0,-5-5 2 0,8 5 2 15,-3 0 1-15,3-4 4 0,-2 4 1 0,1-6 2 0,-1 1-2 0,1 5-1 16,-1-4-2-16,7-1-3 0,-8 1-4 0,11 4-6 0,-11-6-7 0,8 2-8 15,-7-1-9-15,7-1-9 0,0 2-8 0,-5 4-6 0,5-6-6 0,-8 1-4 16,9 5-6-16,-7-4-3 0,6 4-4 0,-7-5-2 0,2 5-3 16,2 0 1-16,-2-4-5 0,-2 4 0 0,1 0-6 0,1 0-9 0,-3 0-16 0,1 0-17 0,-6-6-24 15,8 6-23-15,-8 0-23 0,0 0-18 0,0 0-17 0,5 6-9 0,-5-6-18 0,0 0-17 16,0 0-34-16,0 4-36 0,-5 1-40 0,5-1-36 0,0-4-23 0,-8 5-14 0,8-5 11 16,-6 6 24-16,6-2 28 0,-5-4 26 0,-3 6 27 15,8-6 24-15,-7 5 30 0,1-5 31 0,-2 0 40 0,8 0 44 16</inkml:trace>
  <inkml:trace contextRef="#ctx0" brushRef="#br0" timeOffset="159795.37">8089 8739 69 0,'6'-9'140'0,"-6"3"43"0,0 3 34 0,0-3 32 0,7 2 32 0,-7-1 29 0,0-1 31 0,0 3 31 16,0-4 27-16,0 7 29 15,0-5 24-15,0 5-55 0,0-4-103 0,0 4-55 0,0 0-30 0,0-5-22 0,0 5-15 0,0 0-15 0,0 0-20 0,0 0-18 16,0 0-22-16,0 0-20 0,0 0-20 0,0 0-14 0,0 0-13 0,0 0-9 16,0 0-5-16,0 0-7 0,0 5-5 0,0-1 0 0,0 8-1 0,0-9 2 0,5 3 2 15,-5 3 3 1,0 0 2-16,0-3 3 0,9 9 4 0,-9-5 3 0,0-1-2 0,0 0 0 0,5 6-7 0,-5 0-2 0,0-5-4 0,0 5-3 0,0-1-2 0,0 5-2 16,0-4-1-16,7 0 1 15,-7 0-1-15,0 4 1 0,0-4-2 0,6 4 2 0,-6-4 0 0,0 4 2 0,7-5-2 0,-7 1-4 0,0 1-4 16,6-2-8-16,-6-4-13 0,8 5-15 0,-8-6-16 0,0 6-23 0,5-5-19 0,-5-1-22 15,0 2-24-15,5-7-33 0,-5 6-40 0,0-5-59 0,0 4-68 0,8-3-54 16,-8-2-41-16,0 1-8 0,0-5 12 0,0 9 22 16,0-9 28-16,0 7 34 0,-8-7 34 0,8 0 36 0,0 5 37 0,0-5 44 0,-5 0 48 0,5-5 59 0,-5 5 74 0</inkml:trace>
  <inkml:trace contextRef="#ctx0" brushRef="#br0" timeOffset="160192.94">8565 8797 24 0,'0'-4'98'0,"-7"-1"43"15,7-4 32-15,0 3 31 0,0-3 31 0,-8 5 30 0,8-1 29 0,0-1 29 16,-6 2 28-16,6-2 30 0,0 1 27 0,-6 1-32 0,6 4-66 0,0-6-41 0,0 3-29 16,0 3-17-16,0-6-9 0,0 6-13 0,0 0-11 0,0-4-16 0,0 4-13 15,0 0-18-15,0 0-17 0,0 0-16 0,0 0-14 0,0 0-17 0,0 0-18 16,0 0-15-16,0 0-18 0,0 0-11 0,0 0-11 0,0 0-5 0,0 0-3 16,0 0-1-16,0 0 3 0,0 4-2 0,0 2 2 0,0 3 0 0,0-5 2 0,0 1 1 15,0 1 4-15,0 4 5 0,0-1 4 0,6-4 2 0,-6 5 0 0,0-6-5 16,0 6-2-16,0 0-3 0,0 0-4 0,0 1-1 0,6-4 0 0,-6 4 1 0,0-1-2 15,0-1 1-15,0 6-1 0,0 0 1 0,0-6 0 0,8 7-3 0,-8-1-2 16,0-2-14-16,0 2-14 0,0 0-19 0,7 0-24 0,-7 0-24 0,0 0-27 16,0 0-26-16,5-6-30 0,-5 4-53 0,0-1-64 0,0-3-78 0,0 6-82 0,6-6-29 15,-6 1-1-15,0-1 16 0,0 2 28 0,0-7 33 0,0 6 35 16,0-5 39-16,-6-1 40 0,6 1 42 0,-5-5 44 0,-2 6 57 0,-1-6 66 0</inkml:trace>
  <inkml:trace contextRef="#ctx0" brushRef="#br0" timeOffset="161519.41">8747 9921 19 0,'0'-4'90'0,"0"4"36"0,-7 0 32 0,7 0 28 0,0-6 29 0,0 6 26 0,0 0 26 0,0 0 24 0,0 0 20 0,0 0 23 0,0 0 20 0,0 0-32 0,0 0-64 15,-6-4-36-15,6 4-22 0,0 0-14 0,0 0-10 0,0 0-13 0,0 0-13 0,0-5-12 0,0 5-11 0,0 0-9 0,6-4-7 0,-6 4-9 0,0 0-7 0,0 0-13 0,0 0-12 0,0 0-12 16,0 0-6-16,0-5-7 0,7 5-1 0,-7 0-3 0,5 0 0 0,-5-6 1 0,8 6-1 16,-2 0 1-16,-1 0 0 0,3-4 2 0,-3 4 3 0,2 0 1 0,2 0-2 0,2-6 2 15,-4 6-3-15,6 0-4 0,0-5-6 0,1 5-5 0,-9 0-4 0,8 0-4 16,1-4-5-16,-2 4-4 0,-4 0-3 0,4 0-5 0,0 0-4 0,4 0-2 16,-5 0-4-16,-6 0-11 0,11 0-14 0,-11 0-21 0,8 0-20 0,-8 0-25 0,3 0-27 15,0 0-27-15,-3 4-26 0,1-4-37 0,-6 5-43 0,8-5-46 0,-8 0-48 16,0 0-51-16,0 6-49 0,0-6-10 0,5 4 14 0,-5-4 27 0,0 0 32 0,0 0 37 15,-5 0 38-15,5 0 38 0,-8 0 38 0,2 0 45 0,1-4 47 0,-3-2 48 16,0 1 64-16</inkml:trace>
  <inkml:trace contextRef="#ctx0" brushRef="#br0" timeOffset="161771.47">8871 9692 0 0,'0'0'8'0,"-8"-6"119"0,8 6 71 0,0 0 50 0,0-3 42 0,0 3 37 15,0-6 37-15,0 2 30 0,0-1 32 0,0-1 29 0,0 6 26 0,0 0 23 16,0-4 26-16,0 4-88 0,0 0-150 0,0 0-76 15,0-6-39-15,0 6-28 0,0 0-21 0,0 0-17 0,0 0-20 0,0 0-12 0,0 0-12 0,0 0-9 16,0 0-6-16,0 0-6 0,8 6-6 0,-8-6-3 0,0 4-5 0,5 2-2 16,-5-1 0-16,0 5-1 0,7-7 3 0,-7 8 2 0,7 3-1 0,-7-3 0 15,5 4-4-15,-5-2-2 0,0 2-5 0,7 6-2 0,-7-3-1 0,0 1-4 16,8 2-5-16,-8-3-4 0,0 3-4 0,5-2-13 0,-5 0-17 0,0 2-20 0,0-3-18 0,7 2-25 16,-7 0-24-16,0-6-28 0,7 5-31 0,-7-4-34 0,0 0-28 0,5 0-52 15,-5 0-60-15,0-5-72 0,8 4-79 0,-8-4-17 0,8 4 8 0,-8-3 25 16,0-6 30-16,0 4 36 0,0-5 40 0,0 2 43 0,0-3 42 0,0-3 45 0,-8 0 44 15,0 0 57-15,3 0 61 0</inkml:trace>
  <inkml:trace contextRef="#ctx0" brushRef="#br0" timeOffset="165571.6">9906 10258 21 0,'0'0'101'0,"0"-3"41"0,0-4 28 0,0 7 25 0,0-5 26 0,0 1 23 0,0 4 22 0,0-5 21 0,0 5 21 0,0-6 20 0,0 6 19 0,0-4-35 0,0 4-64 0,5-3-51 0,-5 3-39 15,0 0-17-15,0 0-6 0,0 0-8 0,0-6-11 0,0 6-8 0,0 0-13 0,0 0-7 0,0 0-10 0,0 0-9 0,0 0-12 0,0 0-7 0,8-5-11 0,-8 5-9 0,0 0-10 0,0 0-6 0,0 0-7 0,0 0-5 16,0 0-4-16,5 0-3 0,-5 0 1 0,7 0-8 0,0 0-7 0,-7 0-16 0,7 0-20 16,-1 0-35-16,1 0-44 0,-1 0-78 0,1 0-92 0,4 5-52 0,-3-5-28 0,5 0-9 15,0 0 6-15,-8-5 11 0,9 5 13 0,-1-4 22 0,-5-2 26 0,5 0 32 16,-8-3 36-16,3 0 50 0,5-1 55 0</inkml:trace>
  <inkml:trace contextRef="#ctx0" brushRef="#br0" timeOffset="165790.99">10453 10103 0 0,'6'14'15'0,"1"0"148"0,-7-4 112 0,6 1 77 0,-6-2 55 0,5 0 32 16,-5-3 20-16,0-3 18 0,0-3 17 0,0 6 16 0,0-6 18 0,8 0 16 15,0 0 18-15,-3-6-109 0,-5 6-174 0,8 0-130 0,-3 0-105 0,0 0-47 16,4-3-18-16,-2 3 2 0,-7 0 12 0,5 0 8 16,-5 0 4-16,6 0 0 0,-6 0-1 0,0 0-2 0,0 0-2 0,0 0-1 0,8 0-3 0,-8 0-8 0,0 3-10 15,0-3-13-15,0 0-15 0,5 0-17 0,-5 6-16 0,0-6-19 0,8 5-18 16,-8-5-19-16,0 4-18 0,5 2-26 0,-5-6-28 0,7 6-48 0,0-2-54 15,-2 1-61-15,3 1-61 0,-1-3-15 0,-2 1 10 0,9 2 20 0,-9-6 27 0,9 5 30 16,1-5 33-16,-4 0 34 0,-3 0 33 16,4 0 41-16,1 0 41 0,1 0 54 0,-1-5 62 0</inkml:trace>
  <inkml:trace contextRef="#ctx0" brushRef="#br0" timeOffset="165966.46">11020 10200 20 0,'7'6'149'0,"-2"-2"83"0,1-4 62 0,-6 5 46 15,8-5 38-15,-8 0 34 0,0 0 32 0,0 0 28 0,0 0 22 0,0 0 23 0,0 0 15 0,0 0-30 16,0 0-64-16,0 0-107 0,0 0-129 0,0 0-63 15,0 0-32-15,0 0-17 0,0 0-15 0,0 0-13 0,0 0-12 0,0 0-9 0,0 0-9 0,5 0-3 16,-5 0-1-16,0 0-6 0,0-5-3 0,0 5-10 0,0 0-11 0,0 0-15 16,8 0-20-16,-8 0-22 0,0 0-20 0,5 0-24 0,2 0-24 0,-7 0-27 15,7 0-23-15,-2 0-41 16,-5 0-46-16,8 0-85 0,-1 0-92 0,-1 0-48 0,1 0-18 0,4 0 8 0,-3-4 23 0,0 4 31 16,3-6 35-16,-4 0 41 0,-2 2 39 0,9-1 42 0,-7-4 44 0,-1 3 52 0,2-3 57 0</inkml:trace>
  <inkml:trace contextRef="#ctx0" brushRef="#br0" timeOffset="166328.62">11665 9902 73 0,'-9'0'143'0,"9"0"41"0,0 0 31 0,-5-4 30 16,5 4 22-16,0 0 24 0,0 0 20 0,0 0 20 0,0 0 18 0,0 0 21 16,0 0 20-16,0 0-62 0,0 0-105 0,0 0-58 0,0 0-30 0,0 0-18 15,5 0-10-15,-5 0-4 0,0-5-2 0,0 5 0 0,0 0 2 0,9-6-2 16,-9 6-1-16,7 0 0 0,-7 0-4 0,5 0 0 0,1 0-4 0,0 0 0 0,1 0-3 15,6-4-1-15,-6 4-1 0,5 0-6 0,3 0-6 0,-10-6-8 0,9 6-7 16,5-5-10-16,-6 5-7 0,0 0-6 0,7-4-8 0,-9 4-9 0,10 0-9 0,-7-6-18 16,4 6-23-16,-4 0-29 0,6-5-26 0,-7 5-31 0,-2 0-31 0,4 0-41 15,-1 0-48-15,-9 0-73 0,0 5-85 0,4-5-53 0,-4 0-35 0,-5 0-6 16,0 0 9-16,0 0 25 0,0 0 33 0,-5-5 37 0,5 1 41 0,-9-1 43 0,-1-5 44 16,2 1 51-16,-5-1 55 0,5-1 68 0,-3 2 78 0</inkml:trace>
  <inkml:trace contextRef="#ctx0" brushRef="#br0" timeOffset="166553.72">11696 9658 58 0,'-7'-6'176'0,"1"2"76"16,0 4 54-16,1-5 43 0,5 0 40 0,-7 1 34 0,-2-2 30 0,9 2 26 16,-5-1 22-16,5-1 18 0,0 6 21 0,0 0-50 0,0 0-91 0,0 0-99 15,0 0-106-15,0 0-54 0,0 0-25 0,0 0-16 0,0 0-18 0,0 0-9 16,0 0-5-16,0 0-2 0,5 0 1 0,-5 6 5 0,9-1-1 0,-9-1-4 16,7 2-6-16,-2 3-9 0,-5-4-7 0,6 9-5 0,0-3-3 0,1 2-2 0,1 2 0 15,-3 6-4-15,2-2-4 0,0-1-5 0,-2 3-4 16,3 3-5-16,-1 1-5 0,-7-1-2 0,5 0-4 0,2 6-1 0,0-5-3 0,-2-1-2 0,3 0-6 15,-2 1-13-15,1-6-11 0,-1 2-19 0,1 1-21 0,-7-2-25 0,14-4-27 16,-9 2-32-16,2-3-38 0,-1 1-50 0,-1-2-58 0,4-1-94 0,-2-2-108 0,-2 5-45 16,3-7-12-16,-2 0 12 0,-1-5 25 0,3 2 33 0,-8-1 37 0,5-1 43 15,-5-4 44-15,0 0 50 0,0 0 53 0,7-9 62 0,-7 3 64 0</inkml:trace>
  <inkml:trace contextRef="#ctx0" brushRef="#br0" timeOffset="167181.47">11683 10410 33 0,'-6'9'134'0,"1"-3"58"0,-2 0 41 0,-7-2 34 0,7 1 28 0,1-5 30 0,1 4 25 0,5-4 26 0,-8 0 22 0,0 5 21 0,8-5 13 0,0 0-42 0,0 0-81 0,0 0-78 0,0 0-76 0,0 0-38 0,0 0-15 0,0 0-10 0,0 0-8 0,0 0-9 15,0 0-5-15,0 0-2 0,0 0 0 0,0 0 8 0,0 0 10 0,8-5 10 0,-8 5 7 0,8 0 5 0,-3 0 3 0,1 0-1 16,1 0 3-16,-2-4-2 0,11 4 0 0,-11 0-2 0,7-5-3 0,3 5-10 15,-3-4-11-15,8-2-12 16,-1 6-16-16,1-6-13 0,-1 3-17 0,2-3-28 0,2 0-33 0,-2 2-34 0,6-1-41 0,-8 5-45 0,6-5-51 0,-6 1-80 16,2 4-95-16,6-6-82 0,-9 2-72 0,3-1-26 0,5 5 0 0,-15-4 12 0,10-2 24 0,-3-3 36 15,-2 3 43-15,2-3 49 0,-4 0 51 0,-2-6 57 0,0-1 61 0,3 2 75 16,-2 0 80-16</inkml:trace>
  <inkml:trace contextRef="#ctx0" brushRef="#br0" timeOffset="168048.71">12868 9692 0 0,'8'0'5'0,"4"-6"116"0,-5 6 68 0,5 0 46 0,-4-3 36 0,-2-3 33 16,1 6 32-16,-1-4 30 0,-6-1 34 0,5-1 31 0,2 6 32 0,-7-4 29 15,9-2 28-15,-9 6-77 0,0-4-137 0,0 4-69 0,5-5-33 0,-5 5-18 16,0 0-7-16,0-5-14 0,0 5-12 0,6 0-18 0,-6 0-19 0,0 0-18 16,0-4-16-16,0 4-15 0,0 0-14 0,0 0-15 0,0 0-13 0,0 0-11 15,0 0-12-15,0 0-7 16,0 0-5-16,0 0-3 0,0 0-2 0,0 0-3 0,0 0 4 0,0 0-1 0,0 0 2 0,0 4 5 0,-6 1 2 0,6-5 1 0,0 5 3 15,-5-1 2-15,5 2 4 0,-9-2 0 0,9 2 2 0,-7-1 0 0,2-1 3 16,-1 2 0-16,-1-3 2 0,1 3-3 0,-2-1 1 0,1-1-2 0,2 2-3 16,-2-2-1-16,2-4-3 0,-10 5-3 0,10-5 1 15,-3 6-2-15,2-6 0 0,1 0 2 0,-10 0-1 0,9 0 1 0,0 0-1 0,-1-6 2 0,2 6-1 0,-11 0-1 16,11-5 1-16,-1 5 0 0,-1-4 4 16,2-2-1-16,-4 2 0 0,4-1 0 0,-2-1-1 0,1 3-1 0,6-3 1 0,-6-3-1 0,-2 3 0 15,1-4-1-15,2 6 1 0,5-6 0 0,-8 0 0 0,8 6-2 0,-6-7 0 0,6 2 3 0,-5-1 4 16,5 5 5-16,0-5 3 0,0 1 1 0,0 3-1 0,0-3-1 0,0 6 2 15,0-4-2-15,0-2-4 0,5 4-2 0,-5-5 0 0,6 5-1 0,2 1 1 16,-8-1-3-16,5-2-3 0,2-2-3 0,1 5-3 0,-2-1 1 0,0 5 1 0,1-6 0 31,-2 3-1-31,9 3 2 0,-7-6 3 0,4 6 2 0,5-4 0 0,-4 4 0 16,0 0-1-16,3 4 0 0,-4-4-1 0,2 0 0 0,2 6-3 0,2-3 0 0,-2 3 0 16,-2-1-1-16,-7-1 0 0,6 5-2 0,2-2 1 0,-8 2 0 0,6 0 1 15,-3 2 1-15,-2-2 1 0,-2 7 0 0,-5-1 3 0,6-6-2 0,-6 10-1 16,8-4-2-16,-8 4-3 0,0-5-5 0,-8 11-4 0,8-5-5 0,-6 5-4 15,1-6-5-15,-2 5-6 0,-2 1-4 0,4-1-6 0,-2 0-3 0,-4-5-3 16,2 7-3-16,-3-2 0 0,6-5 2 0,-7 2 2 0,5-8 2 0,-4 7 4 0,5-4 3 16,-5-3 2-16,4 2 3 0,3-1-1 0,-9 2 4 0,9-7 1 0,-10 1 4 15,9-1 2-15,-7 2 3 0,8-1 1 0,-11-1 4 0,11 0 2 0,-8 1 2 16,8 0 3-16,-9-6 3 0,7 3 4 0,1 2 1 0,-8-4 6 0,7-1 3 16,2-4 2-16,-3 6 3 0,-3-3 3 0,11-3 0 0,-8 0 3 0,3 6 2 0,-2-6 0 15,7 0 2-15,-7 0 0 0,7 0 1 0,0 0-2 0,-7-6-1 0,7 6-3 16,0-3-1-16,0 3-1 0,0-6-4 0,0 2 0 0,0 4 0 0,0-5 0 0,7 1 1 15,-7-1 0-15,0-2 2 0,7 3 3 0,-7-1 3 0,7-4 6 0,-2 3 8 16,3 2 7-16,-8-1 4 0,5 1 8 0,1-1 7 0,2 5 4 0,-3-6 2 16,10 2 4-16,-9 4 0 0,0-6 0 0,6 6-4 0,-3 0-1 0,3 0-4 15,-6 0-4-15,7 0-6 0,-5 0-4 0,4 0-7 0,-6 0-3 0,7 6-9 16,0-6-6-16,-7 4-2 0,7 2-5 0,2-1-4 0,-10-1-2 0,7 1-2 0,-5-1-1 16,1 6-1-16,-2-5-1 0,1 0-1 0,-1 6 0 0,-1-2-3 0,2-4-2 15,2 5-3-15,-9-1-11 0,5 0-4 0,1-3-6 0,1 4-6 16,-7-5-10-16,5 4-6 0,4-5-9 0,-2 2-14 0,-2-1-14 0,-5-1-11 0,6 1-6 0,7-5-10 15,-5 7-11-15,-3-7-11 0,2 0-15 0,0 3-12 0,6-3-15 0,-6 0-9 16,6 0-13-16,-7 0-31 0,7 0-44 0,-5 0-63 0,3-3-72 0,-4 3-23 16,7 0-5-16,-9-7 16 0,2 2 20 0,-1 1 32 0,1-1 31 0,0-5 33 0,-7 1 33 15,7 0 33-15,-7-3 38 0,0-3 51 0,0 2 57 0</inkml:trace>
  <inkml:trace contextRef="#ctx0" brushRef="#br0" timeOffset="169231">13318 8867 0 0,'0'-6'19'15,"0"3"54"-15,0-3 28 0,0 6 26 0,-8-6 29 0,8 2 30 0,0 4 30 0,0-5 25 0,-5 5 24 0,5 0 23 0,0-6 19 0,0 6-6 0,0 0-23 0,0 0-24 0,0 0-28 0,0 0-11 0,0 0-5 0,0 0-7 0,-5 0-13 16,5 0-13-16,0 0-15 0,0 0-11 0,0 0-6 0,0 0-5 0,0 0-5 0,0 0-7 0,0 0-8 16,0 0-9-16,0 0-10 0,0 0-8 0,5-3-9 0,-5 3-10 0,0 0-8 15,0-4-8-15,0 4-4 0,0 0-7 16,0 0-4-16,0 0-5 0,0 0-6 0,0 0-2 0,0-6-7 0,0 6-3 0,5 0-3 0,-5-5-2 0,0 5-7 16,0 0-3-16,8 0-4 0,-8 0-6 0,0-4-2 0,6 4-6 0,-6 0-3 0,0 0 1 15,7 4-4-15,1-4 4 0,-8 0-2 0,5 5 3 0,-5 1-1 0,6-2 3 0,2-1 3 16,-3 8 3-16,-5-1 2 0,7-1 4 0,-7 3 4 0,6 1 0 0,-6 1 4 15,8 2 0-15,-8-1 3 0,0 3-3 0,6-3-3 0,-6 6-3 0,0-2 1 16,0-4-4-16,0 4-2 0,0-1-3 0,0-3-7 0,0 6-5 0,0-8-6 0,0-2-4 16,0 4-4-16,0-5-7 0,0-1-9 0,0 0-7 0,0 1-10 0,0-5-14 15,0 4-14-15,0-2-18 0,0-2-15 0,0-1-12 0,0 1-8 0,0-5-18 16,0 0-20-16,0 4-29 0,7 2-34 16,-7-6-53-16,0 0-58 0,0 0-25 0,0 0-6 0,0 0 11 0,0 0 20 0,5-6 26 0,-5 2 28 0,0-1 27 0,0 1 26 15,8-8 33-15,-8 3 36 0,0 0 43 16,0-2 45-16</inkml:trace>
  <inkml:trace contextRef="#ctx0" brushRef="#br0" timeOffset="169451.52">13370 8569 0 0,'0'-10'5'0,"0"5"114"16,0 1 65-16,0-1 42 0,0-2 35 0,0 7 27 0,0-3 25 0,0-3 23 16,0 6 27-16,0 0 22 0,0 0 26 0,0-5 24 0,0 5 27 0,0-4-80 0,0 4-135 0,6 0-66 0,-6 0-28 15,0 0-14-15,0 0-8 0,0 0-5 0,0 0-9 0,0 0-6 16,0 0-10-16,0 0-12 0,0 0-11 0,0 0-13 0,0 0-11 0,0 0-13 15,0 0-12-15,0 0-10 0,0 0-12 0,0 0-6 0,0 0-7 0,0 0-3 0,0 0-6 0,0 0-11 16,0 0-15-16,0 0-19 0,0 0-17 0,0 0-24 0,0 0-21 0,0 4-23 16,0 1-22-16,0-5-30 0,0 6-38 0,0-3-38 0,8 4-43 0,-8-2-52 15,0-1-56-15,6 1-12 0,-6-1 12 0,0 2 24 0,0-2 28 0,0 1 32 0,7 0 35 0,-7-1 33 16,0 2 37-16,0 0 41 0,0-6 44 0,0 9 45 0,5-5 61 0</inkml:trace>
  <inkml:trace contextRef="#ctx0" brushRef="#br0" timeOffset="169822.96">13703 8998 30 0,'-8'0'114'0,"8"0"44"0,0 0 33 0,-5-5 30 0,5 5 27 0,0 0 24 16,0-4 23-16,0 4 22 0,0 0 20 0,0 0 20 0,0 0 19 0,0 0-40 15,0 0-77-15,0 0-53 0,0 0-46 0,0 0-21 0,0-4-9 0,0 4-9 16,0 0-5-16,0 0-5 0,0 0-6 0,0-5-3 0,0 5-4 0,5-6 0 16,-5 6-3-16,0 0-4 0,8-4-3 0,-8 4-3 0,7-6-7 0,-2 6-1 0,-5-5-6 15,7 5-1-15,5-4-4 0,-4-2-2 0,-3 1-1 0,3 5 0 0,5-4-5 16,-7-1-3-16,7 1-6 0,0-2-1 0,1 6-6 0,-2-4-4 0,1-1-4 0,1-1-5 15,-2 6-2-15,2-4-5 0,-1-2-5 0,-1 6-8 0,8-5-5 0,-7 5-12 16,0 0-16-16,0-4-16 0,-7 4-18 0,7 0-22 0,0 0-22 0,-5 0-23 0,-3 0-26 16,3 0-24-16,-3 0-24 0,-5 0-32 0,0 0-35 0,0 0-51 15,0 0-55-15,0 0-44 0,0 0-35 0,0 0 3 0,0 0 16 0,0-5 26 0,-5 5 32 16,-3-4 37-16,3-2 37 0,-3 6 35 0,2-3 38 0,-7-3 40 0,6 0 46 0,1 3 52 16,-2-3 70-16</inkml:trace>
  <inkml:trace contextRef="#ctx0" brushRef="#br0" timeOffset="170084.63">13853 8745 38 0,'0'-6'125'0,"0"6"49"0,0-5 34 0,0 1 32 16,-8-2 33-16,8 6 33 0,0-3 34 0,0-3 33 0,0 2 31 0,0 4 32 0,0-5 28 16,8-1-35-16,-8 3-73 0,0-4-54 0,0 2-48 0,0 5-16 0,5-4-7 15,-5-1-7-15,0 5-12 0,7-6-17 0,-7 6-16 0,0-4-22 0,0 4-15 16,0 0-17-16,0 0-17 0,0 0-15 0,0 0-20 0,0 0-17 0,0 0-17 16,0 0-13-16,0 0-10 0,6 0-7 0,-6 4-2 0,0-4-2 0,0 6-1 0,8-1-3 15,-8 4 2-15,6-2 1 0,-6 2-1 0,0 0 4 16,0 6 1-16,7-6 4 0,-7 7 1 0,0-7 0 0,0 6-1 0,0 3 0 15,0-2-6-15,5-1 0 0,-5 3-2 0,0-3-2 0,0 6 0 0,0-3-4 16,0 3 0-16,0 2-1 0,0-3 0 0,0 1-1 0,0-2-5 0,7-1-8 0,-7 3-12 0,0-2-15 16,0-4-13-16,7 4-19 0,-7-4-13 0,0-6-19 0,5 6-19 0,-5 0-23 15,0-6-24-15,8 1-26 0,-8 1-23 0,7-1-27 0,-7-5-30 0,6 4-36 0,-6-5-40 16,8 2-51-16,-8-3-52 0,5 3-10 0,-5-6 11 0,0 0 26 0,0 0 27 0,5 0 37 16,-5 0 35-16,0 0 39 0,8-6 38 0,-8-3 41 0,0 5 42 0,6-1 52 0,-6-4 61 15</inkml:trace>
  <inkml:trace contextRef="#ctx0" brushRef="#br0" timeOffset="170654.41">14245 8828 0 0,'0'-4'29'0,"0"-2"56"15,-8 1 28-15,8-5 29 0,-8 4 31 0,8 2 31 0,-5-1 30 0,-2 0 29 16,7 1 26-16,-7-2 26 0,7 6 28 0,0-4-4 0,-5-1-23 0,5 5-25 16,0 0-31-16,0-4-11 0,0 4-3 0,0 0-9 0,0 0-16 0,-7-5-13 0,7 5-15 15,0-6-11-15,0 6-11 0,0 0-11 0,0 0-12 0,0 0-9 0,0 0-14 0,0-4-10 16,0 4-11-16,0-6-8 0,0 1-10 0,7 1-10 0,-7 4-4 0,0-6-7 16,0 3-7-16,5-3-6 0,-5 2-3 0,7-1-3 0,-7 5-3 0,7-6-3 15,-2 3-3-15,-5-4-4 0,8 2-1 0,0 5-4 0,-3-4-5 0,6 4-2 16,-4-5-4-16,2 5-1 0,3 0-4 0,-1 0-3 0,-2 0 0 0,3 5-3 15,1-5-2-15,1 4-2 0,-7 1-1 0,4 2-3 0,2-4-2 0,0 3-1 16,1 3-1-16,-9 0 0 0,10 1 1 0,-9 1-3 0,7-1 2 0,-8-1-1 0,3 6 0 16,-2-1 1-16,1-4 2 0,-1 5-2 0,-6-2-1 0,7 2 1 0,-7 0-2 0,7 0 1 15,-7 0-2-15,0 0-4 0,0 0 1 0,0-1 1 0,0 0-3 0,0-4 1 16,0 5 0-16,-7-4 0 0,7-3-3 0,0 3 2 0,-7-2 0 0,7 0-1 16,0 3-1-16,-6-8 0 0,6 1 5 0,-7 4 3 0,7-5 1 0,-6 2 4 15,6 0 0-15,-8-3 3 0,3-3 4 16,5 6 1-16,-5-6 4 0,5 0 0 0,-8 6 5 0,2-6 3 0,6 0 4 0,-7 0 4 0,-1 0 0 0,8 0 0 0,-5-6-1 15,-1 6 4-15,-2-6 2 0,8 6 1 0,-5-3 3 0,5-3 3 0,-8 0-2 16,3 2 2-16,5-5-2 0,-8 4-1 0,8-5 1 0,-6 1-1 0,6-3 1 0,-5-2-1 16,5 6 1-16,0-7-1 0,0 0 0 0,0 0-5 0,0 0-5 15,5-4 1-15,-5 4-5 0,6-3 0 16,2-3-3-16,-3 0-2 0,3 3-5 0,5-2-1 0,-7 0-3 0,7 2-2 0,0-3-4 16,0 2-4-16,0 4-3 0,-7-4-2 0,7 4-4 0,1 1-2 0,-2 4-2 0,1 0-2 0,1-1 0 0,-2 2-9 15,-4 5-9-15,3-1-24 0,2 5-27 0,3 0-40 0,-5 0-43 16,-4 0-76-16,6 5-87 0,0-1-102 0,1 2-106 0,-9 3-39 0,8-4-10 0,-8 5 7 15,9-4 16-15,-7-6 30 0,1 4 34 0,-8-4 45 0,5-4 51 0,-5-2 58 0,0-4 63 0,0-4 78 0,0-1 83 16</inkml:trace>
  <inkml:trace contextRef="#ctx0" brushRef="#br0" timeOffset="187270.39">14874 8949 3 0,'0'0'75'0,"0"0"44"15,0 0 36-15,0 0 29 0,0 0 26 0,0 0 26 0,0 0 24 0,0-5 22 0,0 5 22 0,0-4 23 0,0 4 20 0,0 0-21 0,0 0-49 0,0-5-39 0,0 5-39 0,0 0-22 0,0 0-15 0,0 0-12 0,-7-4-8 16,7 4-11-16,0 0-7 0,0 0-8 0,0 0-10 0,0-6-5 0,0 6-8 0,0 0-5 0,0 0-8 0,0 0-6 0,0 0-6 0,0 0-4 15,0 0-6-15,0 0-3 0,0 0-6 0,0 0 0 0,0 0-4 0,0 0-2 0,0 0-4 16,0 0-1-16,0 0-4 0,0 0 0 0,0 0-6 0,0 0 0 0,0 0-3 16,0 0-1-16,0 0-1 0,0 0-2 0,0 0-1 0,0 0-2 0,0 0-1 0,0 0-3 15,0 0-1-15,0 0-3 0,0 0-3 0,0 0-2 0,0 0-4 16,0 0-1-16,0-4-2 0,7 4-1 0,-7 0 0 0,8 0 0 0,-3 0 1 0,3 0 2 16,-2 0 1-16,-1 0 4 0,2-5 2 0,7 5 4 0,-1 0 5 0,-8 0 2 15,11 0 0-15,2-6 4 0,-4 6 1 0,-2 0 0 0,0-4 3 0,3 4 2 16,-2 0 1-16,-2-6 2 0,-3 6 2 0,5 0 0 0,0 0-2 0,-8-5-1 0,3 5-3 15,-2 0 0-15,1 0 0 0,-1 0-3 0,-6 0 1 0,0 0 1 0,0 0-3 16,0 0 2-16,7 0-2 0,-7 0-1 0,0 0 0 0,0 0 1 0,0 0 1 16,0 0 1-16,0 0 1 0,0 0 1 0,0 0-1 0,0 0-2 0,0 0-4 0,-7 0-4 15,1 0-1-15,-1 0-4 0,7 0-5 0,-6 0-1 0,-7 0-3 0,6 0-5 16,1 0-1-16,-7 0-1 0,0 0-3 0,7 0-1 0,-7 0 0 0,-2 0 2 16,-4 0 2-16,14 0-1 0,-9 0-1 0,1 5 3 0,1-5 0 0,-2 0 1 0,1 0 1 15,8 0-2-15,-4 0 0 0,2 0 2 0,2 0-4 0,-1 0-2 0,6 0 1 16,0 0-2-16,-8 0 0 0,8 0-2 0,0 0-2 0,0 0-2 0,0 0-4 15,0 0-3-15,0 0-4 0,0 0-2 0,0 0-3 0,0 0-1 0,0 0 0 16,0 0 0-16,0 0 2 0,0 0 2 0,0 0 3 0,8 0 3 0,-8 0 5 16,6 0 4-16,-6 0 5 0,5 6 6 0,2-6 7 0,2 0 7 0,2 0 5 0,-4 0 6 15,7 0 6-15,-7 0 1 0,4 0 5 0,2-6 2 0,0 6 0 0,6 0 1 16,-4-5-1-16,4 5-2 0,-6 0-2 0,6-4-2 0,-7 4-4 0,9-5-2 16,-8 5-3-16,6-4-4 0,-6 4-2 0,1 0-5 0,-2-6-3 0,-4 6-3 0,3 0-4 15,-3 0 0-15,-3 0 2 0,2 0 2 0,-7 0 3 0,0 0 4 0,0 0 1 16,0 0 5-16,0 0 1 0,0 0 1 0,0 0-2 0,0 0 1 0,0 0 0 15,0 0 1-15,-7 6-1 0,2-6-2 0,-3 0-3 0,3 0 0 0,-1 0-3 16,-9 0-3-16,10 0-5 0,-9 4-4 0,9-4-1 0,-8 0-3 16,-1 0 1-16,1 0-1 0,0 0-1 0,0 5 1 0,6-5-2 0,-5 0 1 0,5 0-3 15,-6 0-2-15,7 4-3 0,-2-4-2 0,3 0-3 0,5 0-5 0,-7 0-7 0,7 0-8 16,0 0-8-16,0 0-9 0,0 0-7 0,0 0-9 0,0 0-10 0,0 0-7 0,0 0-5 16,0 0-10-16,0 5-11 0,0-5-12 0,0 0-13 0,0 0-15 15,0 6-13-15,0-6-17 0,0 4-17 0,7-4-33 0,-7 6-45 0,5-1-54 0,-5-1-58 0,8-4-32 16,-8 6-19-16,6-2 4 0,-1-4 18 0,3 5 26 0,-8-1 30 15,7-4 32-15,-7 0 37 0,0 0 37 0,6 0 40 0,0-4 50 0,-6-1 54 0</inkml:trace>
  <inkml:trace contextRef="#ctx0" brushRef="#br0" timeOffset="187713.31">15472 8666 0 0,'8'-4'17'0,"-8"-6"94"0,0 6 55 0,0-8 42 0,0 8 36 0,0-7 36 0,0 2 38 0,0 0 35 0,0 5 33 0,0-8 34 0,0 3 31 0,0 0 13 0,0 3 2 0,0-3-58 0,0 5-94 0,8-1-49 0,-8-5-29 0,0 4-16 0,0 1-9 0,0 1-13 0,0-2-15 0,0 1-18 15,0 5-15-15,0 0-15 0,0-4-15 0,0 4-15 0,0 0-15 0,0 0-10 16,0 0-14-16,0 0-9 0,0 0-4 0,0 0-7 0,0 0-7 0,5 4-6 0,-5 1-7 16,0 1-1-16,0-2-1 0,7 1 1 0,-7 4 4 0,0-2 3 0,7 2 4 15,-7 6 6-15,0-6 5 0,5 0 0 0,-5 7-3 0,0-7-2 0,0 6-2 0,7 0-2 16,-7 0-1-16,8-2 0 0,-8 2-2 0,0 0 1 0,5 0-4 15,-5 0-1-15,8 0-2 0,-2 0-2 0,-6-2-2 0,5 2-4 0,-5 0-1 16,8 6-3-16,-8-8-2 0,7 2-1 0,-7 0-4 0,6 0-2 0,-6 3-5 16,6-2-17-16,-6-1-24 0,7-2-35 0,-7 2-43 15,0 0-55-15,0 0-63 0,5 0-141 0,-5-6-178 0,0 6-77 0,0-5-28 0,0-1-1 0,0 0 13 0,-5-3 21 16,5 0 25-16,0-6 42 0,-7-6 46 0,1-4 61 0,0-4 65 0,-1-5 75 0,-6-7 80 16,7-3 121-16,-2-4 109 0</inkml:trace>
  <inkml:trace contextRef="#ctx0" brushRef="#br0" timeOffset="193377.81">7320 12348 11 0,'8'-3'81'0,"-3"-3"38"0,0 6 31 0,-5-5 27 0,9 1 28 0,-4 4 25 0,-5-6 26 0,7 6 24 0,-7 0 20 0,0 0 23 0,0 0 19 0,6-5-28 0,-6 5-58 0,0 0-37 0,0-4-24 0,0 4-13 0,7 0-9 0,-7 0-8 0,0 0-9 0,0 0-7 0,0 0-7 0,0 0-8 0,0 0-5 0,0 0-4 16,0 0-5-16,0 0-8 0,0 0-4 0,0 0-9 0,0 0-9 0,0 0-13 0,0 0-9 15,0 0-11-15,0 0-12 0,0 0-8 0,0 4-7 0,0 1-8 0,0-5-4 16,0 6-4-16,-7-2-5 0,7 7-2 0,0-8-3 0,0 9-2 0,-6-3 1 16,6 1 0-16,0-1 3 0,-7 0 3 0,2 7 1 0,-4-7 4 0,4 6-2 15,0-6 2-15,-3 7 0 0,3-6 2 0,-11 4 0 0,11-5-2 0,-9 3 2 16,9 2-2-16,-8-10 2 0,-1 5 0 0,7 1-3 0,-6 1 1 0,0-8 0 0,2 4 1 15,-5-2 2-15,11-1-1 0,-8 1 2 0,-1-1-3 0,2 2 0 0,-1-6-1 16,-1 0-3-16,2 0 1 0,0 0 0 0,5 0-2 0,-6-6 1 0,-1 2-3 0,9 4 1 16,-10-5-6-16,9 1 0 0,0-8-2 0,-1 9-1 0,2-3 0 0,-3-3 0 15,0 0 2 1,3 3 7-16,-1-3 6 0,6 0 4 0,-5-3 5 0,-3 3 1 0,8-1 2 0,0 1 3 0,-8-6 5 0,8 5 5 0,0-5 4 0,0 6 4 0,0-6 2 16,0 5-2-1,0 0-4-15,0-4-4 0,8 5-9 0,-8-3-8 0,8-2-4 0,-3 4-3 0,-5 1-2 16,6 0-4-16,-1-1-1 0,11-1-6 0,-11 2 0 0,8 3-3 0,-7-3 0 0,9 5 2 0,-10-1 2 0,9-5 1 0,-1 10 0 15,-1-6-1-15,2 2 1 0,-1 4 0 16,6-5 0-16,-7 5 0 0,2 0-3 0,-1 5-1 16,8-1-1-16,-10 2-1 0,2 0-3 0,0 3 1 0,1 0-1 0,-1 6 1 15,-1 0 2-15,2 0 1 0,-9 4 3 0,11-1 2 0,-16 3 1 0,5 3 0 16,3 1 2-16,-8-1 0 0,0 1 1 0,0-1 0 0,-8 1-2 0,3 3 1 0,-3-2 1 16,0 2-1-16,3-3 1 0,-9 4 0 0,9-4-2 0,-8-1 1 0,-1 1 1 15,2-1-2-15,4 1 1 0,-5-7-1 0,2 6 3 0,-5-3 0 0,5-2 1 16,-1-4-2-16,-4 6 1 0,5-8 0 0,-2 1 0 0,0 2-1 0,-1-7 0 15,2 6-4-15,-1-6-1 0,-1 6-2 0,1-5-2 0,0 1-2 0,0-7-3 16,0 5-3-16,0-3 1 0,2 3 0 0,-5-3-2 0,11-3 2 0,-8-3-1 0,7 6 1 16,-2-6 1-16,-4 6 2 0,12-6 0 0,-6-6 0 0,-2 6 2 0,3-6 2 15,5 6 1-15,-8-9 0 0,3 3 1 0,5 3-4 0,0-8 0 0,-7 7-3 0,7-5-4 16,0-1-2-16,0 4-3 0,0-3-5 0,0-2 2 0,0 2-3 0,0 5 1 16,7-6-1-16,-7 5 1 0,5-5-1 0,-5 4 3 0,8 1 1 0,-3 1 3 15,3-1 2-15,-2 1 4 0,-1-2 6 0,2 6 4 0,7-3 5 0,-8-3 0 16,6 6 2-16,4-6 2 0,-5 6 0 0,2 0 0 0,0-3 3 0,0 3 0 15,0 0 2-15,6 0-2 0,-6 0-4 0,2 3 0 0,-3-3-1 0,0 6-2 0,9-6-2 16,-10 6-2-16,5-3-2 0,-4 3 2 0,-1-2-2 0,5 1 1 0,-5-1-2 16,2 7 0-16,0-7-1 0,1 7 0 0,-1-7 3 0,-6 6-1 0,6-1 0 0,-2-4 0 15,-3 5 1-15,5 1 0 0,-5-1 2 0,2-5-1 0,-1 3 1 0,-4 3 1 16,2-2 2-16,-1-3-1 0,1 3 2 0,0-3-1 0,0-2 0 0,-2 5-5 16,3-4-12-16,-8-1-16 0,5 2-20 0,-5-6-21 0,6 5-26 0,-6-1-26 0,8-4-27 15,-8 6-28-15,0-6-31 0,0 0-41 0,7 0-40 0,-7 0-56 0,0 0-63 16,0 0-57-16,5 0-56 0,-5-6-5 0,9 6 18 0,-9-4 29 0,5-7 35 15,-5 7 38-15,0-5 40 0,0-6 44 0,0 6 42 0,0-6 47 0,0-4 52 0,-5 4 55 16,5-6 69-16</inkml:trace>
  <inkml:trace contextRef="#ctx0" brushRef="#br0" timeOffset="193899.33">7626 11953 0 0,'0'-5'31'0,"0"1"48"0,0-2 34 0,-6 2 34 0,6-1 33 0,0 1 31 0,0-7 29 0,-8 11 27 0,8-4 25 0,0-2 25 0,-5 1 28 0,5 1-11 0,0-1-31 0,0 1-18 0,-7-2-16 0,7 6-17 0,0-4-18 0,0 4-17 0,0-5-17 0,0 5-13 0,-6-6-11 0,6 6-7 0,0-3-9 0,0 3-8 0,0-7-8 16,0 7-8-16,0-5-12 0,0 5-8 0,0-4-11 0,0-1-9 0,0 5-10 0,6-4-9 0,-6 4-8 0,0-6-9 16,0 2-8-16,0 4-9 0,7-5-6 0,-7 5-7 0,0-6-5 0,5 6-7 15,-5 0-5-15,8 0-3 0,-8-3-3 0,6 3-3 0,1 0-2 0,-1 0-3 16,-6 0 0-16,5 0-2 0,2 3-2 0,2-3 0 0,-4 6 0 0,1-1 0 0,1 5 3 15,-2-6 0-15,4 5 2 0,-2 3 0 0,-2-3 0 0,-5 0 2 16,6 6 2-16,-6 0 2 0,8 0 0 0,-8-2 3 0,0 2-2 0,5 0 2 0,-5 6-1 0,0-8 0 16,0 8-1-16,-5-6-2 0,5-2 1 0,0 1-2 0,0 7 1 0,0-11-3 15,-8 3-1-15,8 2-3 0,0 0-1 0,0-4 0 0,0-3-2 0,0 3-1 16,0-2-1-16,0 0-6 0,0-3-6 0,0 0-3 0,0 3-5 0,8-9-6 16,-8 4-6-16,0 1-9 0,0-1-10 0,5-4-5 0,-5 0-7 0,0 0-6 15,8 6-7-15,-8-6-11 0,0-6-14 0,5-2988-13 0,-5 5988-13 0,7-2998-15 0,0-1-15 16,-7 1-28-16,5-1-34 0,-5 1-55 0,7-8-62 0,1 3-48 0,-3 0-36 0,-5-2-6 15,8-2 8-15,-2-3 22 0,-6 1 26 0,0 1 31 0,5-5 33 0,-5-2 35 16,0 2 35-16,0-5 45 0,-5 3 49 0,5-1 60 0,-6-4 76 0</inkml:trace>
  <inkml:trace contextRef="#ctx0" brushRef="#br0" timeOffset="194247.13">7626 11578 0 0,'-6'-6'7'0,"-2"6"122"15,3-5 82-15,-8 5 62 0,7-4 53 0,-2-1 46 0,1 5 39 0,7-4 34 0,-5-2 33 0,5 0 26 0,-8 3 27 16,8 3 26-16,0 0 26 0,0 0-86 0,0 0-149 0,0 0-83 0,0 0-56 0,0 0-37 15,0 0-26-15,0 0-20 0,0 0-15 0,0 0-15 0,0 0-13 0,0 0-8 16,0 0-9-16,0 0-12 0,0 0-10 0,0 0-11 0,-6 0-10 0,6 0-12 16,0 3-11-16,0-3-9 0,-5 6-7 0,5 0-6 0,0-2-2 0,-8-4 1 15,8 5-1-15,-7 4-1 0,7-3 3 0,0-2 0 16,-6 5 3-16,6-4 0 0,0 6 4 0,0-6-1 0,0-1 2 0,0 1 3 0,0 1 1 0,0-2 1 0,0 1 0 0,0-1 4 16,0-4 2-16,0 5 0 0,0-5 4 15,6 7 4-15,-6-7 4 0,0 0 7 0,7 0 6 0,1 0 5 0,-8 0 6 0,5-7 3 0,1 7 5 0,2-5 3 16,-3 1 4-16,-5-1 1 0,7 1 4 0,1-7 1 15,-2 7-4-15,0-1 2 0,-6-6-3 0,7 2-5 0,-7 0-3 0,5 3-5 16,-5-3-6-16,0 0-2 0,8-3-3 0,-8 3-4 0,0 0 0 0,0-1-3 0,0 1-3 0,-8-3-6 0,8 3-5 16,0 6-10-1,0-9-11-15,-5 8-12 0,5-1-14 0,0 1-13 0,-7-1-14 0,7-1-14 0,-6 2-13 0,6 4-19 0,0-6-15 0,-6 6-21 0,6 0-20 0,-8 0-23 16,8 0-19-16,-7 0-19 0,7 0-13 0,0 0-20 0,-5 6-20 0,5-2-40 16,-8 2-50-16,2-1-52 0,6-1-53 0,0 5-7 0,-5 3 11 0,-3-3 27 15,8 6 30-15,-7-6 38 0,7 1 38 0,-6 5 37 0,6-6 40 0,-6 6 41 0,-1-6 45 16,7 6 57-16,-5-6 67 0</inkml:trace>
  <inkml:trace contextRef="#ctx0" brushRef="#br0" timeOffset="195129.79">8883 11958 11 0,'0'-5'84'0,"0"0"42"0,0 1 35 0,0-2 32 0,0 2 29 0,0-1 27 0,0 1 25 0,-7-1 24 0,7-1 23 0,0 6 24 0,0-4 20 0,0-2-28 0,0 1-57 0,0 1-38 0,-5 4-29 0,5-5-19 16,0 1-15-16,0-2-10 0,-8 2-10 0,8 4-5 0,0-5-8 0,0-1-3 0,0 3-5 0,-5-4-7 0,5 7-3 0,0-5-5 0,-8 5-6 0,8-4-7 15,0-1-10-15,-6 5-5 0,6-4-10 0,0 4-5 0,-7-6-9 0,7 6-7 16,0 0-11-16,0 0-9 0,0 0-10 0,-6-4-11 0,6 4-11 0,0 4-8 16,-7-4-10-16,1 6-5 0,6-6-6 0,-7 9-3 0,1-5-3 0,1 8 0 0,-4-3-2 15,2 0 2-15,2 6 1 0,-8 4 3 0,7-4 3 0,-2 4 3 0,-4 1 3 16,6 5 5-16,-8-7 4 0,2 9 1 0,5-5 1 0,-7 4 0 0,1 2 3 0,7 3 2 15,-7-4 4-15,0 9 1 0,0-2 0 0,5 0 2 0,-3 1 3 0,3-1 2 16,-5 4 3-16,8-3 2 0,-3 5 1 0,2-7 1 0,1 1 2 0,-2 6-2 16,7-7 1-16,0 1-2 0,0 2-2 0,0-3 2 0,0-3-1 0,7 4 2 15,-2 0 2-15,1-1-1 0,2-3-1 0,5 4 3 0,-8-4-3 0,9-1 3 16,6 0-2-16,-6 0 2 0,-4 0-1 0,11-4 1 0,-1-1-1 0,-1 6-2 0,8-11-2 16,-8 7 0-16,6-7-6 0,2-1-8 0,-8 3-15 0,7-7-23 0,1 0-27 15,-2-2-31-15,2-3-39 0,-3 0-43 0,4-5-47 0,-1 2-88 0,-3-6-106 0,3 5-74 16,-2-10-56-16,1 5-19 0,1-6 3 0,-6-3 21 0,3 0 27 0,-4-7 40 15,0 2 45-15,-1-5 48 0,1 0 51 0,1-11 58 0,-11 0 59 0,4 2 78 0,-1-2 91 16</inkml:trace>
  <inkml:trace contextRef="#ctx0" brushRef="#br0" timeOffset="195603.59">9495 12345 34 0,'0'3'117'0,"-6"-3"47"0,-1 0 35 0,7 0 30 0,0 0 25 0,-5 0 25 0,5 0 22 0,0-3 20 0,0 3 18 0,0 0 18 0,0 0 18 0,0-6-43 0,0 6-79 0,0 0-56 16,0 0-50-16,0-5-22 0,0 5-13 0,5-4-9 0,-5 4-5 0,7-6-5 0,-7 6-3 0,6-5 0 0,-6 5-1 0,5-4 3 0,3 4 1 0,0 0-1 0,-3-4 1 0,9 4-5 0,-9-5-1 0,2 5-4 0,6-6-3 15,1 6-5-15,-1 0-3 0,0-4-5 0,-2 4-6 0,5-6-5 0,-5 6-9 0,10 0-6 16,-9-5-9-16,7 5-4 0,1-4-8 0,-8 4-4 0,8 0-8 16,-1-5-6-16,2 5-14 0,-8-6-16 0,8 6-16 0,-3-4-19 0,-4 4-19 0,-2-5-19 15,0 1-19-15,3 4-17 0,-10-5-17 0,9 1-23 0,-9 4-24 0,3-6-40 16,-3 0-46-16,-5 2-43 0,7-1-43 0,-7-1-24 0,0 6-16 0,0-4 9 0,0-1 22 16,-7-4 26-16,7 5 28 0,-5-8 30 0,-3 9 29 0,3-9 36 0,-1 3 37 0,-7 4 44 15,6-3 48-15</inkml:trace>
  <inkml:trace contextRef="#ctx0" brushRef="#br0" timeOffset="195810.23">9769 12041 0 0,'-8'-3'76'0,"-3"-3"65"0,3-3 47 0,-5 3 42 0,6 0 42 0,1 6 39 0,-5-4 43 0,4-1 35 16,-1-1 37-16,2 3 32 0,-1-1 32 0,7-2-10 0,-6 6-35 16,6-5-61-16,-5 5-75 0,5 0-44 0,0 0-28 15,0 0-27-15,0 0-23 0,0 0-24 0,0 0-27 0,0 0-20 0,0 0-17 0,0 0-15 0,0 0-15 0,0 0-13 16,0 0-10-16,0 0-9 16,0 0-4-16,0 0-4 0,0 0 1 0,0 5 0 0,0-5 0 0,0 6-1 0,5-2 2 0,-5-1-1 0,0 8 2 0,6-7 1 15,-6 8-1-15,7-3 4 0,-7 6 0 0,6-6 0 0,-6 6 1 0,8 0-2 0,-8-1-5 16,7 6-3-16,-7-1 0 0,5 0-6 0,-5 7 1 0,0-2-9 0,6-5-2 0,-6 11-13 15,0-6-14-15,0 1-18 0,6-1-21 0,-6 1-22 16,0-1-24-16,7 0-27 0,-7-5-31 0,0 5-33 0,0-3-35 0,8-2-51 0,-8-5-51 0,0 7-87 16,0-8-93-16,0 2-40 0,5 1-10 0,-5-2 16 0,0-4 26 0,0-1 37 0,-5 0 36 15,5-3 45-15,0 4 44 0,0-5 49 0,-8-5 48 0,8 0 58 0,-7 0 60 16</inkml:trace>
  <inkml:trace contextRef="#ctx0" brushRef="#br0" timeOffset="196252.87">9521 12881 0 0,'0'6'3'0,"0"3"111"0,0-3 66 0,-5-2 41 15,5-4 31-15,0 5 24 0,0-5 22 0,0 0 22 0,0 0 24 0,0 0 24 16,0 0 24-16,0-5 28 0,0 5 26 0,0 0-71 0,0 0-130 0,0 0-61 15,0 0-30-15,0 0-10 0,0 0-2 0,0 0-4 0,0 0 0 0,0 0-5 16,0 0-6-16,0 0-10 0,0 0-8 0,0 0-12 0,0 0-15 0,0 0-11 16,0 0-11-16,0 0-6 0,0 0-3 0,0 0-1 0,0 0 0 0,0 0 1 0,5 0 3 15,1 0-2-15,-6 0 5 0,8 0-1 0,-3 0 3 0,2 0 2 0,1-4 2 16,-3 4 5-16,2 0-1 0,5 0-1 0,-4-6-1 0,5 6-4 0,-2 0-2 0,5-3-5 16,-5 3-4-16,1-6-2 0,4 0-5 0,2 6-6 0,-4-3-2 0,4 3-6 15,3-6-5-15,-2 0-4 0,1 6-6 0,-1-4-4 0,7 4-4 0,-8 0-2 16,3-5-3-16,6 5 1 0,-8 0-4 0,-1 0 1 0,3-6 0 0,-2 6-2 15,-6 0 1-15,0 6-1 0,0-6-1 0,0 0 2 0,-8 0-2 0,4 0 0 0,-4 0 2 16,2 5-3-16,-7-5 0 0,0 0 0 0,0 0-2 0,0 0 1 0,0 0 0 16,0 0-2-16,0 0-6 0,0 0-4 0,0 0-3 0,0 4-4 0,0 2-8 15,-7-6-4-15,7 0-6 0,-5 6-8 0,5-6-8 0,0 3-7 0,-9-3-11 0,9 0-9 16,-5 0-11-16,5 6-10 0,-5-6-10 0,5 0-15 0,-8 0-12 0,8 0-16 16,0 0-16-16,0 0-16 0,-5 0-13 0,5 0-25 0,0 6-26 0,0-6-39 15,0 0-45-15,0 0-50 0,0 0-53 0,0 0-10 0,0 0 10 0,0 0 22 0,-8-6 29 16,8 6 33-16,0 0 33 0,0 0 36 0,0-9 35 0,0 3 43 0,0-4 44 0,0 5 52 15,8-4 64-15</inkml:trace>
  <inkml:trace contextRef="#ctx0" brushRef="#br0" timeOffset="197326.28">10627 12060 31 0,'0'-4'118'0,"0"-1"52"0,0 1 39 0,0-2 35 0,0 3 28 0,0-3 30 0,-5 0 26 0,5 3 29 0,0-3 27 0,0 0 27 0,0 6 24 0,-5-4-33 0,5 4-73 0,0-5-57 0,0 5-53 16,0-6-25-16,0 6-18 0,0-3-8 0,0 3-6 0,0-4-8 0,0 4-9 0,0 0-8 0,5-6-12 0,-5 6-8 0,0 0-10 15,0 0-9-15,0 0-10 0,0 0-9 0,0 0-10 0,0 0-6 0,0 0-10 0,0 0-9 16,0 0-8-16,0 0-7 16,0 0-9-16,0 0-8 0,0 0-7 0,0 0-7 0,0 0-6 0,0 0-4 0,0 0-1 0,0 0-4 15,0 6 0-15,0-2 2 0,0-1-1 0,0 3 4 0,0 3 0 0,0 3 2 0,0-3 3 0,0 0 2 16,0 6 6-16,0-6 4 0,0 7 3 16,0-1 5-16,0 3 0 0,0-3 3 0,0 6 0 0,0-2-1 0,0 5 1 15,0-5-1-15,0 5-1 0,0 1 0 0,0-1 1 0,0 2 0 0,5-3-1 16,-5 3-2-16,0 2-2 0,0-3-1 0,0-7-2 0,0 9-2 0,0-9 1 0,0 6 0 0,0-3-1 0,8-8 0 0,-8 8 1 15,0-6 1-15,0 4-1 0,0-5 3 0,0-4-1 0,6 5 2 0,-6-5-1 16,0 4-5-16,0-10-11 0,0 8-13 0,0-3-18 0,7-3-21 0,-7-3-23 0,0 1-28 16,0 2-24-16,0-6-32 0,0 5-28 0,0-5-38 0,0 0-39 0,0 4-52 15,0-4-57-15,0 0-60 0,0 0-54 0,0 0-10 0,0 0 14 0,0 0 27 0,0 0 35 16,-7-4 37-16,7-1 40 0,0-1 40 0,0 2 43 0,-6 1 45 0,6-9 48 16,0 3 53-16,-8-1 66 0</inkml:trace>
  <inkml:trace contextRef="#ctx0" brushRef="#br0" timeOffset="199852.7">11262 12257 4 0,'-9'0'40'15,"9"-5"19"-15,0 5 17 0,0 0 17 0,0 0 17 0,-5 0 16 0,5 0 16 0,0 0 17 0,0 0 17 0,0 0 2 0,0 0-4 0,0 0-5 0,-7-4-7 0,7 4-5 0,0 0-4 0,0 0-6 0,0 0-5 0,0 0-6 16,0 0-8-16,0 0-6 0,0 0-6 0,0 0-7 0,0 0-8 0,0 0-7 0,0 0-7 0,0 0-9 0,0 0-5 0,0 0-4 0,0 0-1 0,0 0 1 0,0 0-2 0,0 0 3 16,0 0 7-16,0 0 1 0,0-6 2 0,0 6 3 0,0 0 2 0,0 0 3 15,0 0 3-15,0 0 2 0,0 0-1 0,0 0-1 0,0 0-2 0,0 0-3 16,0 0-6-16,0 0-4 0,0 0-9 0,0 0-5 16,0 0-5-16,0 0-6 0,0 0-5 0,0 0-6 0,0 0-9 0,0 0-4 0,0 0-7 0,0 0-4 0,0 0-6 15,0 0-5-15,0 0-4 0,0 0-4 0,0 0-1 0,0 0-3 0,0 0-2 16,0 0 6-16,0 0 9 0,0 0 8 0,0 0 13 0,7 0 7 0,-7-6 10 0,5 6 9 15,4 0 6-15,-4 0 9 0,0 0 5 0,3-4 6 0,-3 4 6 0,3 0 4 16,5-5 3-16,-7 5-3 0,7 0-6 0,-5-6-7 0,2 6-8 0,4 0-4 16,1-4-7-16,-10 4-5 0,9-5-5 0,-2 5-4 0,2-4-6 0,-1 4-2 15,1-5-4-15,-2 5-4 0,-1-4-4 0,5 4-4 0,-5-6 0 0,2 6-6 16,2 0-3-16,-4-6-2 0,-3 6-2 0,5 0-2 0,-8-3 0 0,9 3-2 0,-9 0-1 16,2-6 2-16,-7 6-2 0,8 0 1 0,-2 0 1 0,-6 0 3 0,0 0 0 15,6 0 2-15,-6 0 1 0,0 0-1 0,0-6 0 0,0 6 2 16,0 0 0-16,0 0 1 0,0 0-1 0,0 0 1 0,0 0-1 0,0 0-1 0,0 0 1 0,0 0-2 15,0 0-2-15,0 0-4 0,0 0-4 0,0 0-6 0,0 0-8 0,0 0-6 16,0 0-10-16,0 0-9 0,0 0-10 0,0 0-10 0,0 0-9 0,0 0-15 0,0 0-9 16,0 0-13-16,0 0-12 0,0 0-11 0,0 0-11 0,0 0-12 0,0 0-11 15,0 0-8-15,-6 0-8 0,6 0-7 0,0 0-5 0,-6 0-15 0,6 0-21 0,-8 0-24 16,8 6-30-16,0-6-31 0,0 0-31 0,0 0-23 0,-7 0-15 0,7 0 10 16,-5 0 20-16,5 0 22 0,-6 0 27 0,6 6 26 0,0-6 29 0,-8 0 33 15,3 0 39-15,-3-6 41 0,8 6 43 0</inkml:trace>
  <inkml:trace contextRef="#ctx0" brushRef="#br0" timeOffset="201069.11">11456 12017 0 0,'0'-6'50'0,"0"6"38"0,0-4 26 0,0-1 26 0,0-1 27 0,0 6 26 0,0 0 24 16,0 0 24-16,-7 0 20 0,7 0 19 0,0-3 17 0,0 3-21 0,0 0-46 0,0-4-30 0,0 4-22 0,0 0-13 0,0 0-6 0,0 0-12 0,0 0-11 0,0-6-6 0,0 6-1 0,0 0 0 0,0-5 2 0,0 5 3 0,0-4 1 16,0-2 3-16,0 6 4 0,0-6 3 0,0 6 3 0,-5-4 0 0,5 4 2 0,0-5-2 15,0 5-4-15,0-5-8 0,0 5-12 0,0-4-7 0,0 4-11 0,0 0-7 0,0-6-13 16,0 6-6-16,0 0-11 0,0-4-6 0,0 4-10 0,0 0-8 0,0 0-7 16,0 0-6-16,0 0-4 0,0 0-9 0,0 0-5 0,0 0-5 0,0 0-8 0,0 0-4 15,0 0-5-15,0 0-6 0,0 0-3 0,0 0-5 0,0 0-3 0,0 0-2 16,0 0 2-16,0 0 3 0,0 0-1 0,0 0 4 0,5 4 1 0,-5 2 6 15,0-2 2-15,0 1 4 0,7 0 4 0,-7-1 6 0,0 2 5 0,0 0 2 16,6-2 6-16,-6 1 1 0,0 1-1 0,0-2 2 0,5-1-1 0,-5 3 1 16,0-1-1-16,0-1 2 0,8 2-1 0,-8 0 0 0,0-3 2 0,0 9 2 0,0-9 1 15,0 7 0-15,8-1 1 0,-8 2-1 0,0-1 0 0,0-1 0 0,0 1-1 16,0-1 0-16,0 2-3 0,0 4 0 0,0-5-4 0,0 3-1 16,0-2-5-16,5 4 0 0,-5-6-4 0,0 6-1 0,0-2 0 0,0-2-2 15,0-1-1-15,0 5-2 0,0-6 0 0,0 1-1 0,6-1 1 0,-6 2 0 0,0 4 0 0,0-7 0 16,0-3 0-16,7 5 1 0,-7-5-1 0,0 4 1 0,0-2-1 0,0-2-2 15,0-1-4-15,6 1-11 0,-6-1-9 0,0 2-15 0,0-2-18 0,0-4-19 0,0 5-22 16,0-5-28-16,0 5-29 0,0-5-32 0,0 4-32 0,0-4-48 0,7 6-54 16,-7-6-63-16,0 0-59 0,0 0-38 0,0 0-24 0,0 0 4 0,0 0 23 0,0 0 31 15,0 0 33-15,-7 0 43 0,7 0 43 0,-6 0 44 0,-1-6 46 0,7 6 52 16,-6-4 56-16,1-1 58 0,-3 5 70 0</inkml:trace>
  <inkml:trace contextRef="#ctx0" brushRef="#br0" timeOffset="201479.84">11372 12750 29 0,'0'0'113'0,"5"0"47"0,-5 0 35 0,0 0 28 0,0 0 26 0,0 0 22 0,0 0 21 15,0 0 20-15,0-5 20 0,0 5 23 0,0 0 21 0,0-4-35 0,0 4-73 0,0 0-55 0,0-6-45 0,0 6-25 0,0 0-14 0,0 0-6 0,7-4-6 0,-7 4-3 0,0 0-4 0,0 0-2 0,0 0-5 0,0-5-6 0,0 5-3 0,0 0-9 16,0 0-3-16,7 0-6 0,-2-6-2 0,-5 6-1 0,7 0 0 0,-7 0 0 15,6 0 3-15,2 0 1 0,-2 0 1 0,1 0-1 0,-2 0 0 0,4 0-3 0,-4 0-4 0,2 0-3 16,4 0-2-16,-3 0-6 16,5 0-3-16,-7-3-6 0,7 3-6 0,2 0-6 0,-4 0-7 0,-3-7-6 0,5 7-6 0,0-5-4 0,-2 5-6 0,4 0-3 0,-3-4-1 15,0 4-6-15,-4 0-7 0,5 0-13 0,0 0-18 0,-8 0-26 0,4 0-25 0,-2 0-32 16,-2 0-36-16,1 0-34 0,-6 0-36 0,0 0-57 0,0 0-60 0,0 0-75 16,0 0-75-16,0 0-25 0,0 0 3 0,0 0 19 0,0 0 31 0,0 0 38 15,-6 0 41-15,1 0 47 0,-2 0 45 0,-2-5 50 0,4 5 47 16,5-6 58-16,-13 2 64 0</inkml:trace>
  <inkml:trace contextRef="#ctx0" brushRef="#br0" timeOffset="202349.13">12400 12124 10 0,'0'0'101'0,"7"-4"53"0,-7-2 39 0,5 6 31 0,-5-5 27 0,0 1 24 0,0-1 21 0,0 1 24 0,8 4 22 0,-8 0 25 0,0-6 29 0,0 2-24 0,0 4-50 0,0 0-56 16,5-5-60-16,-5-1-30 0,0 2-11 0,0 4-10 0,0-6-4 0,0 6-6 0,0 0-6 0,0 0-9 0,0 0-8 0,0-5-12 0,0 5-16 0,0 0-12 0,0 0-14 0,0 0-12 0,0 0-11 0,0 0-10 0,0 0-11 0,0 0-6 16,0 0-8-16,0 0-3 0,0 0-5 0,0 0 0 0,0 0-4 0,0 0 0 15,0 0-2-15,-5 0 1 0,5 5-2 0,0-5 3 0,-8 6-2 0,8-2 0 16,-5 2 2-16,5-1 0 0,-7-1 0 0,7 2 1 0,-7-6 0 0,2 4 0 0,5 1-3 15,-7-1-2-15,-1 1-1 0,3 1-4 0,-3-6-3 0,2 4-5 0,1 1-6 16,-2-5-5-16,-2 6-4 0,4-6-3 0,-1 0-4 0,-6 4-2 0,3-4-2 0,-3 0 0 16,6 0 0-16,-7 0 2 0,5 0 1 0,-4 0 3 0,0 0 4 0,4-4 6 15,-4 4 5-15,-2-6 6 0,1 1 6 0,6 5 5 0,-5-4 5 0,0-2 4 16,4-3 3-16,2 4 2 0,-7 1 2 0,8-6 5 0,-3 5 4 0,0-5 6 16,3-1 6-16,-2 7 6 0,1-5 6 0,1 0 5 0,-4-3 9 0,2 3 3 0,7-1 8 15,-5-1 5-15,5 4 3 0,0-4 2 0,-6 1 1 0,6 0-2 0,0 0-5 16,0 6-3-16,0-6-11 0,6 1-6 0,-6-2-8 0,5 7-8 0,-5-7-6 15,7 7-9-15,2-5-1 0,-4 3-5 0,1 2-3 0,6-1 0 0,-4-1 1 16,5 3-1-16,-7-4 2 0,7 2 2 0,0 1 2 0,0 4 1 0,0-5 2 16,0 5 1-16,1 0 0 0,6 0 0 0,-8 0 0 0,0 0-4 0,9 5 1 0,-10-1-4 15,5-4-4-15,2 12 0 0,-4-9-2 0,-2 8-1 0,7-7-1 0,-4 6-1 16,-3 4 1-16,0-4 1 0,1 5-1 0,-5 0 0 0,3-1-1 0,-3 2 1 16,0-1-1-16,-3 3-4 0,3-2-6 0,-8 2-6 0,5 1-7 0,-5 2-3 15,-5-6-4-15,5 3-2 0,0 3-4 0,-8-6-5 0,3 4-5 0,-3-4-2 0,0 4-3 16,3-5-2-16,-1 1-2 0,-2 1 3 0,3-3 7 0,-8-4 7 0,6 6 5 15,-5-4 2-15,5 4 6 0,-6-7 2 0,5 3 1 0,-3-2 3 0,4 0 7 16,-7 3 1-16,8-3 4 0,-1-5 2 0,-7 6 2 0,7-5 2 0,-4 0 2 0,6-1 2 16,-3 2 2-16,0 0 0 0,3-6 0 0,5 4 3 0,-7-4-1 0,1 5 0 15,6-5 2-15,0 0 1 0,-6 0 0 0,6 0 2 0,0 0 1 0,0 0 1 16,0 0 1-16,0 0 3 0,0 0 2 0,0 0 3 0,0 0 2 0,0-5 0 0,0 1-1 16,6-2-3-16,-6 6 0 0,0-6-5 0,6 6-1 0,-6-4-6 0,0 4-3 15,7 0-2-15,-7-5-4 0,5 5-4 0,3-5-2 0,0 5-4 0,-3 0 0 16,1 0 3-16,-1 0 0 0,2 0 2 0,7 0 3 0,-1 5 1 0,-8-5 3 0,11 5 0 15,-5 5 6-15,2-4-1 0,2-2 0 0,-3 5 2 0,0 0 0 0,1 2-3 16,1 5-3-16,-1-7 0 0,0 4-2 0,0-2 1 16,1 5 0-16,-9-2-1 0,8-4 0 0,0 3-2 0,-5-2-3 0,4 4-7 0,-6-6-9 0,8 1-7 15,-7-1-9-15,-2 0-10 0,4 3-15 0,1-3-17 0,-2-5-23 0,-3 2-31 16,3 3-32-16,0-4-32 0,-3-5-33 0,1 4-52 0,1-4-61 0,-1 0-69 0,1 0-74 16,-1-4-25-16,1-1 3 0,0-1 16 0,0-3 26 0,-2 0 33 0,8-1 37 0,-7-5 43 15,2 0 45-15,4 2 47 0,-4-2 46 0,4-6 58 0,-5 3 63 0</inkml:trace>
  <inkml:trace contextRef="#ctx0" brushRef="#br0" timeOffset="202903">13189 12041 0 0,'0'0'3'0,"0"0"114"0,0 0 75 0,0 0 46 0,0 0 32 0,0 0 22 0,-8-3 18 0,8 3 18 0,-5-6 13 0,5 0 17 0,-7 3 15 0,7 3 17 0,0-6 19 0,-7 6-73 0,7-6-130 0,0 6-69 0,-7-4-43 0,7 4-11 0,-6-5 1 0,6 5 3 0,0 0 3 0,-7-6 3 0,7 6 4 0,0 0 0 15,-5 0-1-15,5 0-5 0,0 0-7 0,0 0-14 0,0 0-15 0,-9 0-13 16,9 0-13-16,0 0-8 0,0 0-7 0,-5 0-4 0,5 0-3 0,0 6-5 16,0-6-3-16,0 0-3 0,0 0-1 0,0 0-1 0,0 0 2 0,0 0 6 15,0 0 10-15,0 5 8 0,5-5 10 0,-5 0 6 0,9 0 5 0,-4 0 4 0,2-5 4 16,-1 5 3-16,1 0-1 0,7-6 5 0,-1 3-3 16,-2-1 1-16,4-2-2 0,-1 6-4 0,4-5-10 0,1-5-9 0,-6 4-5 0,8 2-7 0,-3-1-3 15,3 0-9-15,-10 1-12 0,9-2-13 0,0 2-18 0,-8-1-19 0,2 1-23 0,-1-1-21 16,-8-1-23-16,11 6-17 0,-11-4-17 0,1 4-14 0,-6 0-21 0,7-6-30 15,-7 6-37-15,0-5-32 16,0 1-29-16,0-1-16 0,-7 1-10 0,1-2-17 0,6 2-16 0,-5-1 6 0,-4-4 16 0,2 2 26 0,2 2 28 0,-1-4 44 0,-1 5 45 16,1-6 53-16,-7 5 50 0,6-1 53 0,1-3 52 0,-2 3 41 0,2 2 38 15,-1-5 46-15,2 4 57 0,-3-1 45 0,2 2 40 16,6-1 35-16,-5 1 28 0,-3-1 15 0,1-2 10 0,7 3 2 0,-6-5-4 0,6 4-17 16,-8-1-25-16,8 2-12 0,-5-1-7 0,5 1-12 0,0 4-14 0,0 0-12 0,0-5-13 0,0 5-17 15,0 0-20-15,0 0-25 0,0 0-26 0,0 0-22 0,0 0-19 0,0 0-19 16,0 0-17-16,0 0-15 0,0 0-14 0,0 0-11 0,0 0-7 0,0 5-4 0,0-5-4 15,5 4 2-15,-5 1 1 0,0 5 3 0,8-5 2 0,-8 4 4 0,0 2 3 16,0-2 5-16,0 0 1 16,6 6 3-16,-6-6-2 0,0 6 0 0,0 0-4 0,0 0 0 0,0 1-8 0,0 2-3 0,0-3-3 0,0 4-4 0,0-4-3 0,0 4-2 15,0 1-2-15,0-5-1 0,7 4-2 0,-7 2-2 0,0-6 0 0,0-2-11 16,0 1-12-16,8 2-17 0,-8-1-20 0,0-2-26 0,0-2-28 0,5-2-38 0,-5 1-43 16,0 1-49-16,0-3-52 0,0 3-64 0,6-2-67 0,-6-3-68 0,0 3-63 15,0-3-14-15,8 3 10 0,-8-5 28 0,0 1 35 0,0-5 41 0,0 0 45 16,0 0 52-16,0 0 55 0,0 0 58 0,0 0 57 15,0 0 62-15,0 0 69 0</inkml:trace>
  <inkml:trace contextRef="#ctx0" brushRef="#br0" timeOffset="203296.84">13286 12431 0 0,'-7'11'1'0,"7"5"106"0,0-7 79 0,-6 0 52 0,6-5 36 0,-7 7 26 0,7-7 18 0,0 1 14 0,-6 2 13 0,6-7 17 0,0 0 18 0,0 0 26 0,0 0 24 0,0 0-66 0,0 0-118 0,0 0-71 0,0 0-43 0,0 0-16 0,0 0-3 0,0 0 3 15,0 0 9-15,0 0 11 0,0 0 12 0,0 0 3 0,0 0 0 0,0 0-5 0,6 3-6 0,-6-3-9 32,7 0-11-32,-7 0-9 0,6 0-10 0,-6 0-8 0,7 0-5 0,-1-3-3 15,-6 3-2-15,8 0-1 0,-3 0-4 0,0 0-3 0,3-7-4 0,-2 7-4 0,1 0-3 16,1-5-6-16,-3 5-3 0,9-4-5 0,-9 4-1 0,2-5-4 0,7 5-1 15,-8-6-5-15,6 6-2 0,2-4-2 0,-1 4-6 0,-8-4-3 0,11 4-6 0,-5-5-3 16,1 5-6-16,4-5 0 0,-5 5-5 0,2-4-2 0,-5 4-3 0,4 0-2 16,0 0-2-16,3 0-1 0,-10 0-1 0,9 0-1 0,-9 0 1 0,3 0 0 15,0 0-2-15,-3 0 2 0,-5 0 0 0,6 0 0 0,-6 0 2 0,0 0 1 16,0 0-1-16,0 0 2 0,0 0-2 0,0 0 3 0,0 0-1 0,0 0-2 16,0 0-2-16,0 0-4 0,0 0-5 0,0 0-5 0,0 0-9 0,0 0-5 0,0 0-9 15,0 0-7-15,-6 4-8 0,6-4-8 0,0 0-8 0,0 0-10 0,0 0-12 16,-5 0-8-16,5 0-10 0,0 5-8 0,0-5-10 0,-8 0-6 0,8 0-10 15,0 0-11-15,-8 0-13 0,8 0-11 0,0 0-13 0,0 0-15 0,-5 0-13 16,5 0-35-16,-6 0-39 0,6 0-58 0,0 0-60 0,0 0-27 0,-8 0-7 0,8-5 11 16,0 1 22-16,0-2 28 0,-5 0 32 0,5 2 34 0,0-7 34 0,0 2 36 15,0 0 38-15,0-1 52 0,0-5 53 0</inkml:trace>
  <inkml:trace contextRef="#ctx0" brushRef="#br0" timeOffset="204667.83">14400 11989 2 0,'0'-6'59'0,"0"1"31"0,0 1 24 0,0 4 22 0,0 0 29 0,0-6 25 0,-8 0 25 0,8 6 22 0,0 0 15 0,0-4 17 0,0 4 13 0,0 0-32 0,0 0-55 0,0-5-31 0,0 5-20 0,8-5-13 0,-8 5-11 0,0 0-15 15,0 0-22-15,0 0-14 0,0 0-19 0,0 0-6 0,0 0-6 0,0 0-3 16,0 0-3-16,0 0-2 0,0 0 0 0,0 0 0 0,0 0-1 0,0 0 1 16,0 0 2-16,0 0-1 0,0 0 3 0,0 0 2 0,0 0 1 0,0 0 4 0,0 0 2 15,0 0 4-15,0 0 2 0,0 0 5 0,0 0 1 0,0 0 2 0,0 0 4 16,0 0-1-16,0 0 2 0,0 0-1 0,0 0 0 0,0 0-5 0,0 0-2 0,0 0-4 16,0 0-4-16,0 0-7 0,0 0-7 0,0 0-7 0,0 0-8 0,0 0-5 15,0 0-8-15,0 0-6 0,0 0-6 0,0 0-3 0,0 0-4 0,0 0-3 16,0 0-2-16,0 0 0 0,0 0 0 0,0 0 0 0,0 0 1 0,0 0 4 15,0 0 2-15,0 0 1 0,0 0 4 0,0 0 3 0,0 0 1 0,0 0 3 16,0 0 2-16,0 0 0 0,0 0 3 0,0 0-2 0,0 0 1 0,0 0 1 0,0 0-3 16,0 0 1-16,0 0 1 0,-8 0-1 0,8 0-1 0,0 0 0 0,0 0 0 15,0 0 0-15,0 0 0 0,0 0 3 0,0 0 2 0,0 0 2 0,0 0 1 16,0 0 5-16,0 0 5 0,0 0 4 0,0 0 1 0,0 0 0 16,0 0 3-16,-5 0-1 0,5 0 0 0,0 5 0 0,-8-5 0 0,8 0-3 0,0 0 0 0,-5 0-5 15,5 0-2-15,0 5-5 0,-8-5-3 0,8 0-2 0,-6 0-4 0,6 0 0 16,-5 0-2-16,5 0 1 0,-7 4-1 0,7-4 2 0,0 0-2 0,-8 0 0 15,8 0 0-15,-6 0 0 0,6 0 0 0,-7 0 0 0,7 0 1 0,0 0-1 0,-6 0 1 16,6 0-1-16,0 0 1 0,-5 0 0 0,5 0 0 0,-7 0 1 0,7 0 0 16,0 0 1-16,-9 0 1 0,9 0 2 0,0 0 2 0,-5-4 0 0,5 4 0 0,-6 0 1 15,6 0-1-15,0 0 1 0,-7-5-3 0,7 5 1 0,0 0 0 0,-5-5-2 16,5 5 0-16,-9 0-2 0,9-4 0 0,-7 4-2 0,7-6-2 0,-5 2-1 16,5 4 0-16,-6-5 1 0,1 5 1 0,5-4 0 0,-8-1 1 0,8-1 0 15,-8 2 2-15,8-2 0 0,-5 1-1 0,-2 5 2 0,7-4 1 16,-7-5 3-16,7 3 2 0,0 2 3 0,-5-1 3 0,5-1 3 0,-7 3 3 0,7-4 0 0,0 2 4 15,0 5 1-15,0-4 3 0,-8-1 0 0,8 5 4 0,0-4 2 0,0 4 1 16,0 0 1-16,0 0-1 0,0 0 0 16,0-6-2-16,0 6 0 0,0-4-3 0,0-1-1 0,0 5-1 0,8-6-4 0,-8 6-1 0,0-3-1 0,7 3-4 0,-7-6 0 15,5 0-3-15,-5 6 0 0,7-4-1 0,0 4 1 0,-2-5 0 0,3 1 1 16,0-1 0-16,-3 5 4 0,1-6 1 0,6 2 2 0,-3 4 3 0,3-5 1 0,-1 1 3 16,-2 4 1-16,3-5 0 0,1 5 1 0,1 0 0 0,-2-7-2 0,2 7-1 15,-9 0 0-15,8 0-2 0,1 0 0 0,-9 7-4 0,10-7-3 0,-1 5 1 0,-9-5-6 16,0 4-1-16,9 1-1 0,-7-1-2 0,-1 2-1 15,1 3 0-15,0-4-3 0,0 5 1 0,-2-1 0 0,-5 2-1 0,7 3-3 0,-1-5 3 0,-6 6 1 16,8 0 1-16,-8 0-1 0,0 0 2 0,0 4 0 0,0-4-3 0,0 3 1 16,-8 3-3-16,8-8-3 0,-6 14-4 0,6-9-5 0,-7 1-4 0,2 7 1 15,-2-7-5-15,-7 0-2 0,8 7 2 0,-1-7-4 0,1-1-1 0,-7 3-1 16,8-2-1-16,-9 2-2 0,7-3-1 16,-1 1 0-16,-3-4 1 0,3 4 0 0,3-4 2 0,-8-1 0 0,5 2 3 0,2-1-1 0,1-6 2 0,-10 0-1 0,9 3 3 31,-1-3 1-31,1-5 1 0,1 5 3 0,-11-3 3 0,11-1 2 0,-1-1 6 0,-1 2 1 0,7-6 5 0,-5 6 3 15,-4-6 1-15,2 4 2 0,7-4 2 0,-5 0 3 0,5 0-2 0,-6 0 3 16,6 0-2-16,0 0 3 0,-5-4-2 0,5 4 2 0,0 0-1 0,0-6 0 0,0 6-1 0,0 0 2 0,0 0 4 0,0-10-1 16,0 5 2-16,0 5-2 0,0-6-1 0,5 2-4 0,-5-1-1 0,6 1-5 31,-1-1-1-31,-5 1-6 0,7-2 0 0,2 0-3 0,-4 2-3 0,8 4-4 0,-8-5-2 16,11 0-6-16,-11 5-1 0,8-4 0 0,1 4 3 0,-7 0 2 0,4 0 2 15,2 0 2-15,0 0 3 0,1 0 3 0,-1 0 2 0,-6 4 1 0,7-4 1 0,-4 0 0 16,4 5 0-16,-1-5-6 0,-6 5-10 0,7-5-18 0,-9 4-23 0,8-4-28 15,-5 6-34-15,-2-6-41 0,6 0-43 0,-4 6-75 0,-2-6-81 0,-1 0-84 16,3-6-76-16,-3 6-29 0,-5 0-3 0,7-6 15 0,-7 2 26 0,0-6 35 0,9 0 38 16,-9 1 47-16,-9-7 49 0,9-2 55 0,0-1 56 0,0-2 71 0,-7-3 74 0</inkml:trace>
  <inkml:trace contextRef="#ctx0" brushRef="#br0" timeOffset="205207.76">14724 11524 0 0,'8'-6'23'0,"5"-3"138"0,-7 5 75 0,-1-1 48 0,11-2 33 0,-11-2 29 0,2 0 22 0,-1 3 25 0,-1-3 24 16,3 5 27-16,0-7 24 0,-3 7 28 0,9-2 24 0,-9 3-99 0,3-3-169 0,-1 1-82 0,-7 1-36 0,5-2-9 0,2 1 1 0,-2 5-1 0,-5 0 1 0,0-4-3 0,7 4-8 0,-7 0-4 0,0 0-8 0,0 0-8 16,0 0-10-16,0 0-12 0,0 0-11 0,0 0-12 0,0 0-9 0,0 0-7 15,0 0-3-15,0 0-5 0,-7 0-2 0,7 0-4 0,-5 0-5 0,5 4-5 0,-7-4-4 16,7 0-6-16,-5 0-4 0,-2 5-4 0,-1-5-4 0,3 6-5 0,-3-6-4 15,2 4-6-15,-7-4-3 0,5 0-5 0,3 5-4 0,-8-5-4 0,-1 0 0 16,7 0-7-16,-4 0-2 0,-2 0-8 0,5-5-6 0,-4 5-2 0,0-4-4 0,-3 4 4 16,1-6 1-16,4 1 3 0,2 1 6 0,-5-2 5 0,0 3 4 0,7 3 7 15,-7-10 5-15,6 4 5 0,1 1 10 0,1 1 5 0,-4-2 11 0,2 1 6 16,2 1 5-16,-3-5 3 0,8 3 3 0,-5 0 0 0,5 3-2 0,0-3 0 0,0-3-3 16,0 3-4-16,0 2-1 0,0-1-4 0,0-4-2 0,0 3-4 0,5 2 1 0,-5-2-3 15,8-3-3-15,-8 3 1 0,5 2-4 0,2-6-1 16,2 6 0-16,-4-2-1 0,8 2 1 0,-7 4-1 0,7-5 2 0,-6 1 0 0,7-2 4 0,-1 6 1 15,-3 0 5-15,4 0 2 0,1 0 4 0,-3 0 2 0,0 0 3 0,9 0-1 16,-10 6 3-16,5-2 0 0,-4 1 0 0,-1-1-1 0,-3 2-1 0,5-2-1 16,1 6-1-16,-9 0 1 0,10-1-3 0,-10 1 0 0,-5 1-3 0,7-2 1 15,-2 7 1-15,-5-7 1 0,0 6 1 0,7-2 3 0,-7 2 2 0,-7 0 1 16,7 0 2-16,0 0 2 0,-5 0 1 0,-2-6 1 0,7 6-2 0,-5-2 1 0,-2 2 0 16,-1 1-2-16,3-2-1 0,-3-4 0 0,2 5-3 0,1-6-2 0,-3 6 1 15,8-6-1-15,-8 1-2 0,3-5 1 0,-1 4-2 0,6 2 0 0,-7-6-2 16,7 4-2-16,-5-3 1 0,5-2-2 0,-9 1 0 0,9-1-1 0,0 1-1 0,0 2 0 15,0-7 1-15,0 0-1 0,0 3 2 0,0-3 3 16,0 0 5-16,0 0 8 0,0 6 7 0,9-6 6 0,-4 0 4 0,2 0 5 0,-7 0 4 0,11 0 2 16,-3 0 1-16,0 0 1 0,3 0-2 0,2 0-6 0,2-6-11 0,2 6-20 15,-2 0-21-15,4 0-33 0,2-3-36 0,-10 3-36 0,17 0-40 0,-10 0-59 16,1 0-68-16,0 0-85 0,1 0-95 0,7 0-35 0,-8 0-9 0,1 0 14 0,-1 0 20 16,-6 0 32-16,8 0 35 0,-11 0 41 0,11 0 44 0,-7-7 48 0,-9 7 48 0,8-5 62 15,-6 1 67-15</inkml:trace>
  <inkml:trace contextRef="#ctx0" brushRef="#br0" timeOffset="205571.17">15350 12124 30 0,'0'0'85'0,"7"5"27"0,-7-5 25 16,0 0 25-16,0 0 28 0,0 0 27 0,0 0 27 0,0 0 23 0,0 0 23 0,0 0 14 0,0 0 9 0,0-5-37 0,0 5-62 0,7 0-30 0,-7 0-17 0,0 0-9 0,0-4-9 0,0 4-13 0,0 0-18 0,0-6-15 0,0 6-10 0,0-5-7 0,0 1-3 15,0 4 0-15,-7-5 1 0,7 1 4 0,0-2 4 0,0 6 2 0,0-4 3 0,0-1 5 16,0 5 1-16,0 0 5 0,0 0 1 0,0-6 1 0,0 6-1 0,0-10-4 16,0 10-5-16,0-5-5 0,0 1-3 0,7 4-6 0,-7-5-6 0,0 1-6 15,5 4-5-15,-5-6-8 0,8 3-8 0,-3-3-7 16,-5 0-4-16,8 3-6 0,-2-3-4 0,-1 0-5 0,11 6-5 0,-11-4-2 0,1-1-8 0,6-1-2 15,4 6-4-15,-11-3-1 0,6 3-4 0,5-4 0 0,-4 4 1 0,0-6-4 0,3 6-1 0,-2 0-12 16,-2 0-15-16,4 0-20 0,-3 0-22 0,0 0-28 0,-4 0-29 0,5-5-29 16,-7 5-26-16,-1 0-44 0,-5 0-54 0,0 0-72 0,0 0-77 0,0 0-44 15,0 0-25-15,0-4 9 0,-5-2 19 0,-1 0 33 0,1-3 36 0,-3 4 41 0,-5-5 43 16,6 1 42-16,-5 0 42 0,5-1 52 0,-6-5 57 0</inkml:trace>
  <inkml:trace contextRef="#ctx0" brushRef="#br0" timeOffset="205760.04">15461 11768 66 0,'-5'-9'151'0,"-2"2"52"0,-2-2 45 0,4 5 44 16,5-7 44-16,-7 7 40 0,1-1 38 0,6 1 37 0,-5 4 35 0,5-5 26 0,0-2 27 15,0 4-59-15,0 3-106 0,0 0-73 0,0 0-55 0,0 0-35 0,0 0-23 16,0 0-24-16,0 0-25 0,0 0-18 0,0 3-16 0,0 4-12 0,5-2-9 16,-5-1-3-16,6 1-3 0,-6 5-1 0,7-1 1 0,-7 0-2 0,5 3 0 0,4 1-2 15,-9 2-2-15,7-6-2 0,-7 6-7 0,5 0-6 0,-5 4-7 0,6-4-6 16,-6 0-7-16,0 4-6 0,5 2-6 0,-5-7-6 0,0 5-3 0,0 2-7 16,8-2-8-16,-8-1-14 0,0 3-14 0,0-6-17 15,0 3-23-15,8 3-29 0,-8-7-36 0,0 0-44 0,5 1-51 0,-5 1-69 0,0-3-75 0,0-2-96 16,7 4-104-16,-7-6-34 0,0 1-2 0,-7-1 15 0,7-4 30 0,0 5 34 0,-5-10 42 15,5 5 48-15,-8-5 52 0,0-5 60 0,8-1 62 0,-5 2 71 16,-1-1 75-16</inkml:trace>
  <inkml:trace contextRef="#ctx0" brushRef="#br0" timeOffset="206328.09">15298 12619 0 0,'-8'4'16'0,"3"-4"130"0,5 0 71 0,-8 0 47 0,3 0 35 0,5 0 36 0,-5 0 32 0,5 0 32 0,0-4 29 0,-9-2 32 0,9 0 28 0,0 6 24 0,0 0 26 0,0-4-95 0,0 4-161 0,9 0-79 16,-9 0-35-16,0-5-16 0,0 5-11 0,0 0-12 0,0 0-16 0,0 0-17 0,0-5-15 0,0 5-16 0,5 0-11 0,-5 0-11 0,0 0-11 0,0 0-10 0,5-4-10 0,-5 4-8 0,0 0-7 15,8 0-2-15,-8 0 0 0,5 0 2 0,3 0 3 0,-8 0 3 0,8 0 2 16,-3 0 3-16,1 0 2 0,7 0 0 0,-6 0-1 0,-1 0 3 0,8 0 0 0,-2 0-1 16,1 0 1-16,1 0-2 0,-2 0-2 0,2 0-17 0,4 4-24 0,-2-4-43 15,0 0-51-15,5 0-77 0,-7 0-89 0,6 0-100 0,-1 0-104 0,1 0-41 16,-8-4-11-16,8 4 3 0,-7-6 15 0,-2 2 20 0,-4-1 25 0,7-4 38 0,-7-1 46 16,-1-1 59-16,-6-2 66 0,6-2 77 0,-6-6 81 0</inkml:trace>
  <inkml:trace contextRef="#ctx0" brushRef="#br0" timeOffset="206723.22">16575 12442 14 0,'0'4'74'0,"0"2"26"0,-7 0 15 0,7-6 13 0,0 0 10 0,0 0 19 0,0 0 21 0,-6 0 23 16,6 4 23-16,0-4 24 0,-5 5 22 0,5-5-26 0,0 0-57 0,-9 5-22 15,9-5-5-15,0 4 7 0,-7-4 12 0,7 0 12 0,0 0 11 0,-5 0 2 0,5 0-7 16,0 4-6-16,0-4-8 0,-8 0-8 0,8 0-7 0,0 0-7 15,0 0-8-15,0 0-8 0,0 0-8 0,0 0-6 0,0 0-11 0,0 0-4 0,0 0-7 16,0 0-6-16,0 0-2 0,0 0-4 0,0 0 1 0,0 0 0 0,0 0-3 16,0 0-1-16,8-4-6 0,-8 4-5 0,0 0-4 0,5 0-6 0,-5-4-5 0,7 4-6 15,-7 0-9-15,9 0-13 0,-4-5-18 0,1 5-29 16,1 0-33-16,-2-5-37 0,4 5-37 0,-4-4-41 0,8 4-42 0,-6 0-60 0,7 0-69 0,-9-6-91 16,9 6-94-16,-2 0-39 0,1-6-7 0,1 6 14 0,-1 0 26 0,0-4 34 0,-2-1 41 15,5-1 45-15,-4 2 48 0,-1-1 52 0,5 1 53 0,-5-5 65 0,10 3 69 0</inkml:trace>
  <inkml:trace contextRef="#ctx0" brushRef="#br0" timeOffset="206928.08">17207 12418 0 0,'0'9'30'0,"6"1"152"0,-6-5 89 0,0 5 62 0,0-4 44 16,0-2 33-16,0-4 23 0,0 5 23 0,0-5 22 0,0 0 25 0,0 0 23 16,7 0 22-16,-7 0 22 0,0 0-117 0,0-5-190 0,0 5-101 0,5 0-57 0,-5 0-27 15,0 0-10-15,0 0-3 0,0 0 5 0,0 0-1 0,0 0-7 0,0-4-5 16,0 4-7-16,0 0-8 0,0 0-9 0,9 0-18 0,-9 0-25 0,0 0-26 15,0 0-28-15,0 0-29 0,0-6-24 0,0 6-27 0,5 0-28 0,-5 0-29 16,0 0-33-16,5-6-59 0,-5 6-72 0,8 0-69 0,-8 0-69 0,5-4-16 0,3 4 13 16,0 0 23-16,-3-5 32 0,1-1 36 0,1 2 38 0,-1-1 40 0,1-4 43 15,-1 5 46-15,1-8 46 0,0 3 62 0,5-6 69 0</inkml:trace>
  <inkml:trace contextRef="#ctx0" brushRef="#br0" timeOffset="207085.47">17805 12345 0 0,'0'0'26'0,"7"-6"30"0,-7 6 11 0,7-5 7 15,-7 5 4-15,0-4-11 0,7-2-18 0,-7 6-17 16,0 0-16-16,0-5-8 0,0 5-3 0,5-4-30 0,-5 0-36 0,0 4-15 0,0-5-4 0,8-1 5 0,-8 2 5 0,0-2 13 16,0 1 23-16</inkml:trace>
  <inkml:trace contextRef="#ctx0" brushRef="#br0" timeOffset="207384.67">17897 11996 0 0,'0'0'1'0,"-8"0"97"0,8 0 66 0,0 0 43 16,-5 0 33-16,5-3 32 0,-5 3 32 0,5 0 30 0,0 0 28 0,0-4 25 15,0 4 21-15,0 0 22 0,0 0 16 0,0 0-70 0,0-6-124 0,0 6-63 0,0 0-30 16,0 0-15-16,0 0-8 0,0 0-11 0,0 0-13 0,5-5-10 16,-5 5-8-16,0 0-2 0,0 0-4 0,5 0-1 0,-5-4-1 0,8 4-6 15,-3 0-5-15,3 0-8 0,0 0-4 0,-3 0-5 0,8 0-3 0,-7 0-4 0,7 0-5 0,0 0-6 16,0 0-9-16,0 0-9 0,1 0-5 0,6 0-6 0,-8 4-2 0,8-4-13 16,-1 0-13-16,-7 0-27 0,9 5-29 0,-10-5-37 0,10 0-39 0,-7 6-42 15,-1-6-46-15,-1 4-62 0,-5-4-70 0,-2 3-64 0,2-3-56 0,1 0-16 16,-8 0 1-16,0 0 18 0,0 0 29 0,0 0 38 0,0-3 44 0,-8-7 47 0,1 1 49 0,2-3 52 15,-2 3 53-15,-5 0 61 0,-1-1 75 0</inkml:trace>
  <inkml:trace contextRef="#ctx0" brushRef="#br0" timeOffset="207589.87">18028 11773 0 0,'-8'0'33'0,"1"-5"148"16,2 5 79-16,-3-4 55 0,2 4 44 0,1-5 38 0,5 5 37 0,-8 0 27 16,8 0 23-16,0 0 18 0,0-7 17 0,0 7 16 0,0 0 21 0,0 0-119 15,0 0-193-15,0 0-94 0,8 0-41 0,-8 7-20 0,5-2-11 0,-5-1-10 0,0 1-7 16,6-1 1-16,-6 2 6 0,8 3 6 0,-8 0 6 0,5 3-1 0,-5-3-1 0,7 0-6 0,-7 6-10 0,8 1-5 0,-8-2-6 15,6 0-6-15,0 0-4 0,-6 7-6 0,7-2-3 16,-2-1-9-16,-5 9-6 0,8-9-5 0,-8 7-5 0,6-1-3 0,1 1-7 0,-7 3-7 0,6-2-11 16,-1-3-16-16,2 3-17 0,2-2-20 0,-4 0-22 0,8 1-32 0,-8-6-37 0,11 1-42 15,-11 3-47-15,9-3-75 0,-1-4-88 0,-1 2-71 0,0-3-60 0,3 0-10 16,-2-5 8-16,-2-1 24 0,5-4 31 0,-5-1 39 0,-4-4 40 0,7-4 47 16,-2-1 53-16,1-4 53 0,-7-7 58 0,7 2 71 0,0-5 82 0</inkml:trace>
  <inkml:trace contextRef="#ctx0" brushRef="#br0" timeOffset="207778.97">18971 11743 0 0,'8'5'21'0,"-3"-1"6"15,-5-4-12-15,6 0-7 0,2 0-4 0,-1 7-3 0,-2-7 1 0,-5 0-2 16,6-7 0-16,2 7 1 0,-3 0-1 0,-5 0-20 16,8 0-21-16</inkml:trace>
  <inkml:trace contextRef="#ctx0" brushRef="#br0" timeOffset="208270.41">18047 12803 0 0,'5'5'24'0,"-5"-5"137"0,8 0 76 0,-2 0 48 0,-6-5 34 16,7 5 28-16,-7-4 20 0,6-2 24 0,-1-3 21 0,2 0 26 0,2-1 25 16,-4 4 24-16,2 1 23 0,-1 1-101 0,-1-1-172 0,4 1-80 0,-2-2-35 15,-2 2-14-15,1 4-5 0,-6-5 1 0,8 5-1 0,-3 0-5 0,-5-6-7 16,8 6-10-16,-1 0-11 0,-7 0-9 0,5 0-11 0,2 0-12 0,-7 0-11 0,5 0-12 16,2 0-10-16,1 0-4 0,-3 0-4 0,3 6 1 0,-2-6-1 0,7 5-3 15,-5-5-7-15,3 0-23 0,-4 4-28 0,7-4-38 0,-2 6-47 0,1-6-74 0,1 4-82 16,-2-4-89-16,8 0-85 0,-8 0-35 0,2-4-6 0,4 4 6 0,-4-6 15 15,-1 2 23-15,0-7 29 0,0 1 43 0,1 1 47 0,-7-6 56 0,6-3 60 0,-2 2 72 16,-3-8 76-16</inkml:trace>
  <inkml:trace contextRef="#ctx0" brushRef="#br0" timeOffset="208915.19">19108 11792 3 0,'6'-4'115'0,"1"4"81"0,-7 0 54 0,8 0 38 0,-8-5 28 0,5 5 27 16,-5 0 24-16,0-6 21 0,0 6 21 0,6-4 18 0,-6 4 21 0,0-5-21 16,0 5-43-16,0 0-92 0,8-4-117 0,-8 4-62 0,0 0-26 0,5 0-15 15,-5 0-5-15,0 0-8 0,0 0-5 0,0 0-4 0,7 0-8 0,-7 0-3 16,0 0-5-16,0 0-5 0,0 4-8 0,0-4-4 0,0 5-8 0,0-5-2 15,0 4-1-15,0 2 0 0,0-1 3 0,0-1-1 0,-7 1 1 0,7-1 0 16,-5 2-1-16,-3 0-3 0,2-3-2 0,1 3-5 0,-3 3-5 0,1-3-6 0,1-2-7 16,-2 1-7-16,-2-1-1 0,2-4-6 0,-5 5-8 0,7 2-4 0,-7-7-2 15,0 3-6-15,0-3 0 0,-1 0-2 0,2 0 1 0,-2 0 0 0,9 0 5 0,-8 0 4 16,-3 0 3-16,5 0 7 0,-1-3 5 0,-2 3 7 0,1-7 3 0,8 2 9 16,-11 5 4-16,11-4 6 0,-2-1 6 0,-5 1 4 0,5-2 2 0,7-3 8 15,-8 3 7-15,3 3 9 0,5-9 11 0,-7 8 6 0,7-5 9 0,0 4 5 0,0-5 7 16,0 1 7-16,0-3 4 0,7 8 4 0,-7-10 6 0,5 4-1 15,-5 1 5-15,8-3-4 0,-1 3-2 0,5 0-9 0,-5-6-7 0,-2 6-6 16,11 0-10-16,-11-3-5 0,8 3-9 0,-8-1-4 0,9 5-7 16,-1 1-3-16,1-1-8 0,-7 1-1 0,6-3 1 0,-2 7-2 0,4-5-1 0,4 5-2 0,-6 0 1 15,0 5-2-15,0-5 0 0,6 7-1 0,-6-3-1 16,6 1-1-16,-4 4-3 0,4 1 0 0,-7-5-2 0,2 11-2 0,4-7-3 0,-4 0-2 0,-9 6 1 0,8 0-3 16,3 0 1-16,-11-2-1 0,1 7 1 0,1-4-2 0,-7 3 0 0,0-5-8 15,5 5-9-15,-10 2-7 0,5 4-6 0,-7-7-7 16,1 6-9-16,6 1-8 0,-14-6-8 0,7 7-7 0,2-4-8 0,-8-1-6 0,-1 3-3 0,9-5 1 0,-8 2 0 15,-1-2 7-15,7 1 7 0,-6-5 6 0,2 0 5 0,-4-2 6 0,9 2 8 16,-7 0 8-16,8-5 8 0,-9-1 8 0,7 0 5 0,1 2 7 0,-7-7 2 16,13 8 2-16,-8-8 0 0,3 1 3 0,-3-1 3 0,3 1 4 0,5-1 1 0,-8 2 2 15,8-6 0-15,0 0 1 0,0 0-1 0,0 0 2 0,0 0 4 16,0 0 12-16,0 0 16 0,0 5 17 0,0-1 13 0,8-4 10 0,-3 0 7 0,3 0 7 16,-3 0 2-16,3 0 6 0,5 0 4 0,0 0 3 0,1 0 2 0,-4 0 0 15,4 0-2-15,6 0-12 0,-1-4-17 0,2 4-13 0,5 0-17 0,-7-5-10 16,7 5-7-16,1 0-8 0,-9 0-7 0,8 0-4 0,0 0-5 0,1 5-9 0,-1-5-11 15,1 0-19-15,-9 4-25 0,3-4-30 0,-2 5-37 0,-6-5-43 0,-1 0-45 16,2 6-62-16,-1-6-74 0,-8 0-87 0,3 0-95 0,-8 0-34 0,0 0-7 0,0-6 14 16,-8 1 24-16,3 1 36 0,-8-7 41 0,6 2 49 0,-5 0 49 0,-8-1 56 15,6-5 58-15,-7 0 67 0,10-4 70 0</inkml:trace>
  <inkml:trace contextRef="#ctx0" brushRef="#br0" timeOffset="209989.71">19453 11055 0 0,'0'0'1'0,"0"0"53"0,0 0 30 16,0 0 23-16,0 0 20 0,0 0 22 0,0 0 25 0,0 0 23 0,0 0 26 0,0 0 23 0,0 0 22 0,8-6 1 0,-8 6-11 0,0-4-25 0,0 4-33 0,0-5-16 0,0 5-7 0,0 0-2 0,0-6-3 0,0 6-7 0,5-3-6 0,-5 3-5 0,0 0-7 0,0-6-4 0,0 6-1 0,0-4-1 0,0-1-1 0,0 5-2 0,0-4-5 15,0-1 1-15,0-2-6 0,0 7-2 0,7 0-7 0,-7-3-4 0,0 3-9 16,0-6-7-16,0 1-11 0,0 5-8 0,7 0-9 0,-7-4-7 0,0 4-8 16,0-6-4-16,0 6-8 0,5 0-3 0,-5-4-4 0,0 4-3 0,0 0-4 0,8-5-3 15,-8 5-3-15,7 0-2 0,-7-4-2 0,5 4-1 0,-5 0 0 0,7 0 0 16,0-5-2-16,-2 5 2 0,3 0-1 0,-8 0 1 0,5 0-1 0,3 0-1 15,-2 0-1-15,-1 0 0 0,10 5 0 0,-9-5-3 0,1 4-1 0,-1-4-2 16,-1 5-3-16,4-1 2 0,-2 6 0 0,4-5-2 0,-4 1 0 0,-1 4-2 0,2-1 0 16,-3 0-1-16,2 0 1 0,-1 2 1 0,2-1 0 0,-2 0 2 0,1 4-2 15,-2-4 2-15,-5 4 1 0,7-4 0 0,0 5-1 0,-7 0-1 0,0-6 0 16,5 7-1-16,-5-7 2 0,0 6-1 0,0 0-1 0,0-6-2 0,0 6 1 16,0-5 0-16,-5-1-2 0,5 6-1 0,0-6-1 0,0 1-2 0,-7 1-3 15,7-2-1-15,-7 1-3 0,7-1-4 0,0 0-2 0,-5-3-5 0,5 4-7 16,-7-5-1-16,7-1 0 0,-6 7-3 0,6-7 3 0,-8 1 2 0,8 1 1 0,-6-6 1 15,6 4 6-15,-7 2 3 0,7-6 5 0,-5 3 4 0,5-3 5 0,-8 0 6 0,8 0 8 16,0 0 2-16,-6 0 1 0,6 0 1 0,-7 0 3 0,7 0-1 0,-6 0 2 16,6-3-2-16,-5 3 0 0,-2-6-3 0,7 6-2 0,-9-4-2 0,9-2-2 15,-5 1 1-15,-1 1-2 0,6-2-2 0,-7-3 3 0,1 4 1 0,6 1-4 16,-7-8-2-16,-1 3-1 0,8 0 3 0,-5-1 3 0,5 1 4 0,0-2 5 16,-6 1 2-16,6-5 7 0,0 1-1 0,0 0 4 0,0-1 1 0,6 0 7 0,-6 0 3 15,5-3 3-15,-5-3 3 0,8 8 0 0,5-8 0 0,-6 6-5 0,-1-4-3 16,-1 5-4-16,4-2-3 0,3 1-5 0,-6 2-1 0,1 4-3 0,7-3-3 15,-9 3-8-15,8 0-4 0,-5-1-4 0,5 5-2 0,-8 1-1 16,2-1-1-16,5-1-1 0,-4 2-1 0,5 4 0 0,-5-6 0 0,2 6 0 0,-2 0-2 0,5 0-2 16,0 0 0-16,-7 0-1 0,7 6 1 0,-5-6 1 0,2 4-1 0,-1 2-1 15,-4-1-3-15,2-1-6 0,7 1-11 0,-8-1-17 0,1 2-20 0,-7-2-22 16,5 1-20-16,2 4-23 0,-7-2-28 0,9-2-30 0,-9 4-29 0,0-5-32 0,5 2-30 16,-5 3-30-16,0-4-39 0,-5-1-39 0,5 8-53 0,0-8-53 0,0 1-12 15,-9 1 9-15,9-3 23 0,0 1 31 0,-7-4 39 0,7 6 43 0,0-6 40 0,-5 0 42 16,-2 0 42-16,7-6 41 0,-6 6 49 0,0-4 52 0</inkml:trace>
  <inkml:trace contextRef="#ctx0" brushRef="#br0" timeOffset="210434.68">20007 11192 0 0,'0'4'2'0,"0"1"112"0,7 1 70 0,-7-3 47 0,0-3 34 0,0 0 30 0,0 0 32 0,0 0 28 0,0 0 28 0,0 0 25 0,0 0 26 0,0 0 23 16,0 0 25-16,0 0-74 0,0 0-133 0,0 0-70 0,0 0-44 0,0 0-16 0,0 0-7 0,0 0-9 0,0 0-12 0,-7 0-10 0,7 0-10 0,0 0-7 0,0 0-9 0,-7 0-8 0,7 0-7 0,0 0-12 0,0 0-7 0,0 0-8 0,-5-3-6 0,5 3-2 16,0 0-3-16,0 0-2 0,0 0-2 0,0 0 2 15,0 0-3-15,0 0 0 0,0 0 3 0,0 0 0 0,0 0 3 0,0 0 5 0,0 0 3 0,0 0 3 0,5-6 6 16,-5 6 4-16,7 0 2 0,-7-5 1 0,7 5 5 0,-7-4-1 15,5 4 2-15,8-6-3 0,-5 3 2 0,-2 3-4 0,6-6-2 0,2 2-4 0,-1-1-4 0,1 5-5 16,-2-6-5-16,7 2-3 0,-4 4-5 0,2-6 1 0,-2 1-4 0,4 5-2 16,-6 0-1-16,6-4-4 0,-7 4-3 0,2 0-2 0,-1-5 0 0,-6 5-3 15,7 0-1-15,-9 0 0 0,2 0 2 0,-1-4-1 0,0 4 1 0,-6 0-4 16,0 0 1-16,0 0 1 0,0 0 1 0,0 0-1 0,0 0 1 0,0 0 1 0,0 0 0 16,0 0 0-16,0 0-3 0,0 0-1 0,0 0-5 0,0 0-6 0,0 0-11 15,0 0-8-15,0 0-11 0,0 4-11 0,0-4-11 0,-6 0-8 0,6 0-10 0,-6 0-9 16,6 0-8-16,-7 5-10 0,7-5-9 0,-5 0-10 0,5 0-9 0,-7 4-7 15,7-4-7-15,-7 0-16 16,7 0-14-16,0 0-17 0,-7 0-18 0,7 0-28 0,0 0-31 0,-6 5-49 0,6-5-55 0,0 0-51 0,0 0-43 0,0 0-9 16,0 0 13-16,0 0 24 0,0 0 26 0,0-5 37 0,0 5 38 0,0 0 41 0,0-4 39 15,0-1 47-15,0-5 48 0,6 1 57 0,1 3 72 0</inkml:trace>
  <inkml:trace contextRef="#ctx0" brushRef="#br0" timeOffset="210970.84">20535 10958 0 0,'0'0'7'0,"6"5"117"0,-6-5 67 0,5 0 40 0,-5 0 32 0,0 0 30 15,7 0 30-15,-7-5 34 0,9 5 30 0,-4-6 32 0,-5 2 30 0,6-2 31 16,-6 1 30-16,7 5-76 0,-7-4-138 0,5-1-63 0,-5 5-25 0,8-6-7 16,-8 2 1-16,8 4-6 0,-8-4-11 0,0 4-12 0,5-5-13 0,-5 5-11 0,0 0-11 15,0-6-13-15,0 6-13 0,0 0-13 0,0 0-18 0,6 0-14 16,-6 0-12-16,0 0-14 0,0 0-9 0,0 0-9 0,0 0-8 0,0 0-7 0,0 0-6 0,0 0-4 15,0 0-6-15,0 0-3 0,0 6 0 0,0-1-1 0,0-1 2 0,0 0 0 16,0 7 4-16,0-2 2 0,0 1 6 0,0 1 2 0,0-2 4 0,0 5 1 16,0 0-1-16,0 2 1 15,0-1 0-15,0-1 1 0,8 2-1 0,-8-1-3 0,0 3 1 0,0-2-2 0,5 2-3 0,-5-3 1 16,8 0-2-16,-8 0 2 0,5-2-1 0,-5 8 1 0,7-12-1 0,0 6-1 0,-7-1 1 0,5 0-2 0,-5-2 0 0,7-3 0 16,-7 1 0-16,0-1 1 0,8 0 2 0,-8-3-1 0,0 3 2 15,5-3 1-15,-5-3 0 0,0-3 3 0,0 0 2 0,0 0 2 0,0 0 7 0,0 6 8 16,0-6 10-16,0 0 9 0,0 0 9 0,0 0 2 0,0 0 6 0,0 0-1 15,0 0 1-15,0-6 0 0,0 3-2 0,-5-3 1 0,5 3-4 0,0-9-1 16,-8 8-5-16,8-5-9 0,0-2-27 0,-7 1-16 16,7-5 0-16,-5 1 0 0,-2 0 0 0,7 5 0 0,-7-6 0 15,7 0 0-15,0 0 0 0,-5 0 0 0,5 0 0 0,0 2 0 0,0-2 0 0,0-1 0 0,0 2 0 0,0 1 0 16,0-2 0-16,0-1 0 0,0 2 0 0,0-1 0 0,0-1 0 0,0 2-1 0,0 4-5 31,0-3 1-31,0 2-2 0,0 1 1 0,0 5 0 0,0-4 0 0,0 3-2 16,0 2-1-16,-8 0-5 0,8 4-6 0,0-5-4 0,0 5-9 0,0 0-8 15,0 0-6-15,0 0-2 0,0 0-1 0,-5 5 0 0,5-1 1 0,0-4-1 16,-8 10 3-16,8-5 2 0,0-1 3 0,0 7 3 0,-6-1 5 0,6-1 5 0,0 0 1 16,0 6 1-16,0-6-5 0,-5 3-6 0,5 1-13 0,0-4-18 0,0 2-19 15,0 5-20-15,5-7-29 0,-5 0-29 0,0 1-34 0,0-1-41 16,0 3-51-16,0-3-54 0,0 0-84 0,0 1-97 0,0-1-32 0,0-4 1 0,0 5 18 16,0 1 31-16,-5-7 32 0,5 2 40 0,0-6 42 0,0 0 47 0,0-6 50 0,-8 2 55 15,8-1 59-15,0-1 62 0</inkml:trace>
  <inkml:trace contextRef="#ctx0" brushRef="#br0" timeOffset="211631.03">21147 11119 0 0,'-7'0'13'15,"7"-6"46"-15,0 3 23 0,-7 3 24 0,7-7 25 0,-6 2 26 0,6 1 29 0,-7 4 26 0,7-5 25 0,0-1 20 0,-5 2 23 0,5 1-9 0,0-3-22 0,0 6-17 0,-8-5-11 0,8 1-3 0,0-2 0 0,-6 6-3 0,6-6-6 0,0 6-9 0,0-4-10 0,-5-1-4 0,5 5 0 0,0 0-1 16,0 0 4-16,0-6 3 0,0 6 2 0,0 0-3 0,0 0-2 0,0-3-5 16,0 3-7-16,0 0-8 0,0-6-13 0,0 6-9 0,0 0-15 0,0 0-11 0,5-4-12 15,-5 4-14-15,0 0-11 0,6 0-14 0,-6 0-13 0,8 0-6 0,-3 0-8 16,-5 0-6-16,7 0-7 0,-1 0-3 0,-6 4-4 0,7 2-1 0,0-3 0 16,0-3 0-16,-2 6-1 0,3 3-2 0,-8-3 3 0,5 4-3 0,1-5 0 0,2 4-2 15,-3 1 0-15,2 4-1 0,2-4 0 0,-4 5 1 0,1-5 0 0,1 4-1 16,-2 2-2-16,4 2-2 0,-4-3 2 0,8 0-3 0,-8 4 0 15,3 1-3-15,0-1 0 0,-3 2-1 0,2-2-1 0,0 5-1 0,-2 0 0 16,2 1 0-16,1 5 0 0,-3-6 0 0,-5 4 1 0,7 3-3 0,-7-2 2 0,0 0-1 0,0 0 1 16,0 0 0-16,0 0 1 0,0-4-1 0,0 5 0 0,-7-6 0 0,7 0 1 0,-5 1-1 15,5-1 2-15,-8-5-1 0,1 6-1 0,2-1 2 0,5-3-2 16,-7 3-3-16,-5-5 0 0,4 0-13 0,0 1-10 0,3 1-14 0,-1-3-13 0,-1-2-16 16,-7 2-16-16,9 1-23 0,-2-4-26 0,-4 0-30 15,2 0-36-15,-3 0-36 0,4 0-36 0,-3 0-63 0,3-2-77 0,-4 2-72 0,5-6-71 0,-6 7-17 16,6-2 7-16,-6-4 23 0,2 5 28 0,-5-5 39 0,3-1 42 0,8 0 46 0,-9-3 51 15,2-6 49-15,-1 0 54 0,-1-6 66 0,9 2 73 0</inkml:trace>
  <inkml:trace contextRef="#ctx0" brushRef="#br0" timeOffset="212857.07">18047 12769 54 0,'-7'6'117'0,"1"-1"31"15,6-5 19-15,-6 0 22 0,6 4 20 0,0-4 17 0,-8-4 17 0,8 4 17 0,-7 0 14 0,7 0 17 0,0 0 12 0,0 0-53 0,0 0-96 0,0 0-43 0,0 0-19 0,0 0-4 0,0 0 3 0,0 0 1 0,0 0-2 0,0 0 2 16,0 0 2-16,0 0 4 0,0 0 7 0,0 0 6 0,0 0 6 0,0-5 9 0,0 5 3 0,0 0 6 0,0 0 6 16,0 0 3-16,0 0 1 0,0 0-3 15,0 0-4-15,0-6-5 0,0 6-3 0,0 0-8 0,0 0-9 0,0 0-9 0,0 0-13 0,0 0-10 0,-5-4-14 0,5 4-12 16,0 0-12-16,0 0-11 0,0 0-12 0,0 0-5 0,0 0-8 0,0 0-8 0,0 0-8 15,0 0-8-15,0 0-6 0,0 0-4 0,0 0-3 0,0 0-1 0,0 0 3 16,0 0 2-16,0 0 3 0,5 4 9 0,-5-4 8 0,0 6 13 0,7-6 12 0,-7 5 17 16,8-5 13-16,-8 0 13 0,6 0 12 0,0 0 9 0,1 0 5 0,-2 0 3 15,9 0 1-15,-7 0 0 0,4 0 1 0,5 0-1 16,-4-5-4-16,-1 5-7 0,5-6-7 0,3 2-10 16,-6 4-8-16,6-6-11 0,-7 1-6 0,9 1-3 0,-2 4-5 0,-6-5 0 0,0 1-2 15,1-2-1-15,-2 6 0 0,1-4-4 0,-7 4 0 0,2 0-5 0,-3-5 2 0,2 5-5 0,-1 0 2 0,-6 0-2 16,0 0 0-16,0 0 0 0,0 0 0 0,0 0 1 0,0 0-3 0,0 0 0 15,0 0-1-15,0 0-3 0,0 0 2 0,0 0-3 0,0 0-3 0,0 0-1 0,0 0-4 16,0 0-3-16,0 0-5 0,0 0-3 0,0 0-1 0,0 0-5 0,0 0-5 16,0 0-6-16,0 0-7 0,0 0-6 0,0 0-6 0,0 5-8 0,0-5-9 0,-6 0-15 15,6 0-17-15,0 4-21 0,0 2-19 0,0-2-32 0,0-4-35 0,0 0-33 16,0 5-33-16,0 4-72 0,0-3-89 0,0-2-66 0,6 2-53 0,-6-1-12 16,6-1 11-16,2 1 26 0,-8-1 33 0,7 2 39 0,-2-6 41 0,4-6 48 0,-4 6 52 15,8-4 51-15,-8-5 53 0,3-2 73 0,5 1 86 0</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5-11-17T05:12:46.659"/>
    </inkml:context>
    <inkml:brush xml:id="br0">
      <inkml:brushProperty name="width" value="0.05292" units="cm"/>
      <inkml:brushProperty name="height" value="0.05292" units="cm"/>
      <inkml:brushProperty name="color" value="#FF0000"/>
    </inkml:brush>
  </inkml:definitions>
  <inkml:trace contextRef="#ctx0" brushRef="#br0">9132 3709 9 0,'0'-11'27'0,"0"7"5"0,0-2 5 0,0 2 4 0,-9-5 4 0,9 4 7 0,0-2 8 15,-7-2 10-15,7 4 13 0,0 1-3 0,-5-2-12 0,-1 2-2 0,6-1 5 0,-8 1 15 0,3-1 22 0,5-1 20 0,-8 2 22 0,3-2 17 0,-2 6 18 0,0-5 12 0,2 1 7 0,-2 4-1 0,-1-5-2 0,3 1-4 0,-3 4-2 0,8-6-6 16,-6 6-4-16,1-5-11 16,-3 1-13-16,8 4-13 0,-8-5-14 0,8 5-14 0,-5-4-14 0,5 4-9 0,0 0-7 0,0 0-4 0,-6-6-2 0,6 6-5 0,0 0-3 15,0-6-1 1,0 6 0-16,0 0-3 0,0 0 1 0,0 0-7 0,-7-4-2 0,7 4-4 0,0 0 1 16,0 0-4-16,0 0 1 0,0 0-8 0,0 0-4 0,0 0-8 0,-5 0-5 0,5 0-5 15,-9 4-4-15,9-4-6 0,-7 0-3 0,7 6-5 0,-5 0-2 0,-1-2-3 0,1 1-7 0,5-1-1 0,-8 1-2 0,0 1-1 16,8 3 1-16,-5 0 0 15,-2-3 0-15,7 4-1 0,-7-1-1 0,2 0-3 16,5 6 3-16,-8-6-2 0,8 7-1 0,-7-7 2 0,2 6 1 0,5 0 0 0,-7-5 0 16,7 4 2-16,-7 1 1 0,7 1 1 0,-5 2 1 0,-3-3 2 0,8 4 2 15,-5 2 2-15,-3-3-2 0,8 3 3 0,-6-2 2 0,-1 6 1 0,1-7 3 16,-1 6 3-16,7 2 1 0,-6-7 3 0,-1 6 0 0,1-1-1 0,1-5 1 0,-4 5 0 16,2-3 0-16,2 3-3 0,-3-5 2 0,3 5-3 0,-1-3 0 0,-2 3-2 15,3-5-5-15,-2 0 0 0,1 1-1 0,-2 1-1 0,2-2 1 0,-1 5 1 0,2-5 0 16,-2 1 3-16,7 5 0 0,-7-6 1 0,0 1-1 0,1-1 2 0,-1 0 1 15,7 7 0-15,-6-7 4 0,-2-1-2 0,3 3 2 0,5-2-2 0,-5 2-1 16,5-3-1-16,-8 1-2 0,8 2 1 0,-6-3-2 0,6 3 1 0,-7-2-2 16,7 0 0-16,-8 7-2 0,8-7 1 0,0 5-4 0,-5-3 0 0,5-3-2 0,-6 7 2 15,6-6-2-15,0 1 2 0,-8-1 0 0,8 0-1 0,0 1 2 0,-5 1 1 16,5-3-1-16,0-2 1 0,-8 2 2 0,8 1 4 0,0 2 2 0,0-6 3 16,-5 3 3-16,5 3 0 0,0-2 0 0,0-1 4 0,-8 3 1 0,8-2 4 15,0 1 3-15,0 0 1 0,0-2 1 0,-6 2-1 0,6 0-1 0,0 4-3 16,0-3-2-16,0-3-4 0,-5 2 0 0,5 0-1 0,0-2-2 0,0 3 0 0,-7-2-5 15,7 5 0-15,0-3-3 0,0 3-2 0,0-6 0 0,-8 7-1 0,8-1 3 0,0-3 0 16,0 3 1-16,0 1 1 0,0-6 0 0,-6 5 0 0,6-3 0 0,0-3 2 16,0 1 0-16,0 2-1 0,0-3-3 0,0 3 2 0,0 2 0 0,6-3-1 15,-6 1-2-15,0-2 1 0,0 5-3 0,0-5 3 0,8 5-4 0,-8-3 2 16,0 3-2-16,0 1-3 0,0-1 0 0,7-6-2 0,-7 7 1 0,0-1-1 0,0 1-2 16,0-1 0-16,0-3 0 0,5 3-1 0,-5 1 0 0,0 3-2 0,0-2 1 15,0 2-1-15,0 2 0 0,0-2 1 0,6 2 1 0,-6 0-2 0,0 4 1 16,0-4 1-16,0-2-1 0,8 2 1 0,-8-2-1 15,0-1-1-15,5 0 4 0,-5-2-1 0,0-1 1 0,8 6 2 0,-8-5 0 0,5-1 2 0,-5 0 0 0,8 0 1 16,-2 1-1-16,-6-6-1 0,5 7-2 0,3-3 1 0,-1 3 2 0,-1-4 1 16,2-1-2-16,-3 3 0 0,0-5 0 0,3 2-2 0,-2-2-1 0,1 1-1 15,6-1 0-15,-6-4-1 0,0 3 1 0,-2-2 1 16,2-1-2-16,7 3 1 0,-8-3-2 0,1 0 1 0,-2 0-2 0,3 1 1 0,-2-7 0 0,-1 6 0 0,3-2-1 16,-3 2 1-16,2-4 0 0,2 2 0 0,-9 2 1 0,5-6-2 0,1 7 4 15,1-7-2-15,-1 1 1 0,1 0-1 0,-1 0 1 0,-6-1-1 16,7 1 1-16,-1 1-1 0,2-2 2 0,-3-5-2 0,-5 7 1 0,8-7-1 0,-3 5 0 0,2 3 0 15,-7-8-1-15,7 5 1 0,-2 2-2 0,2-2 2 0,1-5 0 0,-8 8 2 16,5-3-2-16,2 0 0 0,0 1 1 0,-7-1 0 0,5 2 0 16,3-1 1-16,0-1-2 0,-8 0 1 0,5 1 0 0,1 4 0 0,-1-2 1 0,2-3-2 0,2 6 0 15,-4-6-2-15,2 7 1 0,-1-7 0 16,-1 6 0-16,3-2-2 0,0-1-2 0,-3-3 1 0,1 6-1 0,2-6 0 0,-3 7 2 0,10-7-2 0,-10 0 1 16,2 6-1-16,5-6 1 0,-4 1-1 0,5 1 0 0,-7-2 0 0,6 1 2 15,-3-1 0-15,3-4-1 0,-6 5 3 0,8-4 0 0,-2 3 0 0,-6-3 1 0,7-2 1 16,0 5-1-16,-6-4 1 0,7-1 0 0,-1 2 1 0,-1 0-1 0,0-3 0 15,3 3 0-15,-1 0 2 0,-4-3-2 0,4 3 2 0,-1-2-2 0,0 1 0 16,0-5 0-16,0 4-1 0,1-4-1 0,-2 5 2 16,-4-5 1-16,4 0-1 0,0 6-1 0,2-6 1 0,-1 0-1 0,-1 0 1 15,-3 0-1-15,3 0 2 0,-1 0-2 0,5 0 1 0,-5 0-1 0,-3 0 1 0,4 0-1 0,1 0 0 0,-6 0 0 16,5 0 0-16,-4 0 1 0,-3 0-1 0,3 0 0 0,3 0-1 0,-4 0 2 0,2 0-1 16,-4 0 0-16,1 0 1 0,1 0-1 0,-7 0 3 0,5 0-3 0,4 0 2 15,-2 0 1-15,-2 0-1 0,1 0 0 0,1 0-1 0,-1 0 0 0,-6 0-1 16,8-6-2-16,4 6-1 0,-12 0 1 0,6 0-2 0,7 0 1 15,-13 0 0-15,13 0-2 0,-5 0-1 0,-2-5 1 0,-1 5-2 0,10 0 2 0,-9 0-1 16,0-4-3-16,6 4 1 0,4 0-1 0,-11-5 3 0,8 5 1 0,-8 0 0 16,9 0 1-16,-1-4 0 0,1 4 2 0,-7 0-1 0,6-6 2 0,-7 6 0 15,7-3 0-15,-1-3 2 0,-5 6 3 0,6-6 1 0,-6 3 1 0,6-3-1 0,-7 6 1 16,7-6-1-16,-5 2 0 0,-3-1-1 0,8-1-1 0,-8 6 0 0,4-3 1 16,-4-1-2-16,2-2 2 0,7 1-2 0,-8 1 2 0,1-2 0 0,-2 0-2 0,3 2 1 15,-2-1 1-15,1 0-1 0,-1 1 2 0,-1-2 0 16,2 2 0-16,2 4 0 0,-4-5 3 0,-5-4 0 0,5 3 1 0,3 2 1 0,-3-2 0 0,-5 1 0 15,8 1 1-15,0-2-1 0,-8 3 0 0,5-3 0 0,-5-3 0 0,6 3-1 0,2 3-1 16,-8-9 0-16,5 3-1 0,3 5-1 0,-8-6-1 0,5 0-1 16,2 0-3-16,-7 0 1 0,7 1 0 0,-2-2-4 0,2 2 1 0,-7-1 0 0,8-5-2 15,-3 6-2-15,3-1 2 0,-8-4-4 0,6 4 1 0,-1-1-1 0,2-2-1 16,2 3-3-16,-4-5 0 0,1 4-2 0,6-2 2 0,-3 2-2 0,-2-2 0 16,-2 1 3-16,6-1 0 0,-3-2 0 15,5 6 1-15,-6-6 3 0,5 0-2 0,3 5 2 0,-10-4 1 0,9-2 3 0,-9 7 0 0,10-6 4 0,-9 0 0 0,7 2 3 16,-8 1 0-16,9-2 1 15,-7 4-2-15,-1-3 1 0,-1 2 1 0,11-4-1 0,-11 6 3 0,3-1-2 0,-3 1 1 0,0-6 0 0,4 5-1 0,-2-1 0 16,-2 2 2-16,1-1-2 0,2 1 1 0,-8-1 1 0,5 0 2 16,3 0 0-16,-3 1 0 0,2 0-1 0,-7-1 1 0,7-1 1 0,-2 1-1 15,3 1 1-15,-8 0 2 0,7-7-1 0,-7 7-1 16,5-2 2-16,4 3-1 0,-9-3 4 0,5 1 5 0,-5 1 2 0,0-2 0 0,5 2 0 0,-5 0 0 0,0-1-1 0,8 0 1 0,-8-1 0 16,0 2 0-16,0 0-2 0,6 0 1 0,-6-7-3 0,0 7 2 15,7-1-6-15,-7 1-3 0,0-2-5 0,8-4 1 0,-8 0-2 0,0 7 1 16,5-6 0-16,-5 2 1 0,6-3 0 0,-6 2-1 0,0-2 2 0,8 0-3 0,-8 0 2 0,0 2-3 15,5-8 0-15,-5 6 2 0,0 2 0 0,7-8 3 0,-7 6 3 0,0-3 0 16,0 3-4-16,0-6 1 0,0 3 0 0,0 2 4 16,0-3 0-16,0 1 4 0,0-3 0 0,0 1 2 0,0 1 0 0,-7 0 0 0,7-5-1 15,0 3 2-15,0 2-3 0,-5 1 2 0,5-3-2 0,-8 1 1 0,8 1-3 0,-6 0-3 0,6 4-4 16,0-4-2-16,-5 4 0 0,5-5-5 0,-8 6 1 0,8-7 0 0,-7 7-2 16,7-5-5-16,0 4 1 15,-6-6-2-15,6 8 0 0,-8-1 0 0,8-7 1 0,0 7 2 0,-5 0 0 16,5-7 1-16,0 6 1 0,-5-4 1 0,5 4 1 0,-9-4 1 0,9 1 3 0,0 3 1 15,-5-6 2-15,5 8 5 0,-7-8 2 0,7 6-2 0,-8-3 1 0,8 2 0 0,0-4-2 0,-5 7 3 0,5-8 0 0,-7 2 1 16,7 5-2-16,-7-5-2 0,7-2 0 0,-5 2-3 0,5-2-2 0,0 3-2 16,-8-1 1-16,8-2-1 0,-5 3 0 0,5-3-1 0,-8 8-1 0,8-8-2 15,-6 3 1 1,6 2-1-16,0-4 1 0,-5 7-2 0,5-8 2 0,-7 2 0 0,7 5 0 0,-9-6 3 0,9 6-1 0,-5-6-3 0,5 6 1 0,-5-7 0 16,5 7 0-16,-8-6 3 0,3 6-2 0,5-5-3 15,0 4 0-15,-8-6 0 16,0 3-1-16,8-1 2 0,-5 4-5 0,5-4-3 0,-6-2-2 0,-1 1 0 0,7 1 3 15,-6 0-2-15,6-1 1 0,-8 1-1 0,8-2 0 0,-5-1 0 0,5 1 2 16,-7 1-1-16,1 1 0 0,6-6 2 0,0 7 1 0,-6-6 1 0,6-1 0 16,-7 4-2-16,7-3 0 0,-8 0 3 0,8-1 1 0,0 1 2 0,-5 5 1 15,5-5-1-15,-8 3 1 0,8 2 0 0,-6 0 0 0,6-1 1 0,-5-1 0 16,5 8 1-16,-7-8 1 0,-1 7 0 0,8 0 2 0,-6 0-4 0,6-2 1 16,-6 1-1-16,-1 2 0 0,7-2-2 0,-5 0 0 0,5 0 0 0,-8 6-1 15,8-6 1-15,-8 5-1 0,3-5 0 0,5 6-1 0,-6 0-1 0,6-6 0 16,-5 3-2-16,5 3-1 0,-7 0-2 0,7 0-1 0,0-1 2 0,-9-1-3 15,9 1 1-15,0-4-2 0,-5 4-2 0,5 1 3 0,0-1 1 0,-7-1-1 16,7 2 1-16,0-4 1 0,-6 1 1 0,6 3 2 0,0-1 3 0,0-4 0 16,-5 4 2-16,5 1 3 0,0-6 2 0,-9 4 3 0,9-3-3 0,0 5 1 15,-7-6 1-15,7 4 1 0,-5-2 2 0,5 3 0 0,-6-4-1 0,6 2 1 16,-8-3-2-16,8 7-2 0,-5-6 0 0,-3 2-2 0,8 3 0 0,-7-6-1 16,2 6 0-16,-2-7-1 0,0 7 0 0,2-6-4 0,-3 6 0 0,3-7-1 15,-3 7-1-15,2 0 0 0,1-6-2 0,-11 6 0 0,11 0 0 0,-8-3 0 16,8 3-1-16,-4-1 0 0,-3 1 1 0,-1 0 1 0,7 2 1 0,-7-2-2 0,0 0-1 15,-1-2-2-15,2 7 1 0,-2-5-1 0,1-3 1 0,-8 9 0 0,10-8-1 16,-9 1-1-16,7 6-1 0,-6-1 0 0,0-4 0 0,-1 2-2 0,0 4 0 16,-1-3-1-16,-2 1 3 0,2 1 0 0,2-2 0 0,-7 2 1 0,5-1 2 15,-3 1 1-15,3 4-2 0,3-5-1 0,-3 5 1 0,-6 0-2 0,9 0 2 16,-3 0-2-16,2 0 0 0,-6 5-1 0,6-1-2 0,-2-4-3 0,-6 5-6 0,9 5-3 16,-3-6-4-16,-3 1-7 0,4 4-5 0,-7 3-3 0,8-8-3 0,-7 5-7 15,0 1-7-15,5 4-11 0,-3-2-9 0,-3-3-12 0,7 6-13 0,-4-2-11 16,3-1-10-16,3 1-11 0,-3 2-7 0,-6-1-13 0,15 2-10 0,-7 2-20 0,-2-3-22 15,2 1-20-15,6-2-19 0,0 5-46 0,-1-3-53 0,2-2-63 0,1-1-59 16,3 2-16-16,0-3 8 0,3 2 21 0,-2-6 24 0,0-2 31 0,7-1 34 0,-5-5 39 16,5 0 39-16,0 0 42 0,-8-11 45 0,8 3 58 0,0-3 66 0</inkml:trace>
  <inkml:trace contextRef="#ctx0" brushRef="#br0" timeOffset="7400.59">12139 3635 0 0,'0'0'6'0,"-6"0"61"0,6-5 31 0,-5 5 26 0,5-4 25 0,0 4 28 0,0-5 29 0,-8 5 25 16,8-6 24-16,-8 6 20 0,8-4 20 0,-5 4-1 0,5-6-14 0,-7 1-36 0,7 5-50 0,-6 0-21 0,6-4-5 0,-5-1-9 0,-4 5-12 0,9 0-14 0,-7-4-18 0,2 4-9 0,5-6-10 0,-6 6-1 15,-2 0-4-15,3-5-2 0,-3 5 1 0,8 0-1 0,-5 0 3 0,-2 0-3 0,0-4-3 0,0 4-2 0,7 0-5 16,-6 0-1-16,-1 0-5 0,7 0-3 0,-5 4-5 0,-4-4-3 0,9 0-7 15,-5 0-2-15,0 0-6 0,5 0-4 0,-8 5-11 0,8-5-6 0,-6 0-7 16,6 6-6-16,-7-6-5 0,7 4-2 0,-8-4-4 0,8 5 1 0,-5-1-1 0,-1 1 2 16,6 1 0-16,-8 4 0 0,3-5-2 0,-2 4 3 0,1 1 0 0,6-1 4 15,-14 7 3-15,7-7 3 0,2 0 4 0,-3 6 0 16,3 0 2-16,-1-5-3 0,-2 4 0 0,-4 1-4 0,3 1 1 0,4-3-1 0,-8 2-2 0,8-1 2 0,-3 7 1 16,-5-8-2-16,7 8 4 0,-7-2-3 0,0 0 1 0,6 2 0 0,-5-3-2 0,5 2 2 15,-6-1-1-15,6 0 2 0,-5 1 1 0,4 5 0 0,-5-6 0 16,7 2-2-16,1-3 1 0,-11 3-3 0,11-2-2 0,-2-1 0 0,1 3 0 0,1 0-2 15,-3-8-1-15,0 7-2 0,3-1 0 0,-2 0-2 0,7 1-2 0,-6-4 0 16,6 2-5-16,-6 3 2 16,6-2 0-16,-8-5 1 0,8 5 1 0,0 2-1 0,-7-8-1 0,7 7 1 15,0-4-2-15,0 2 4 0,-5 3 0 0,5-6 2 0,-6 4-1 0,6-5 1 0,0 6 2 0,-8-6 0 0,8 1-1 0,0 5 2 0,-5-6 4 16,5 1 3-16,-8 4 4 0,8-4 3 0,-5 0 2 0,5 3-3 0,0-2 0 16,-8 3 1-16,8 1-3 0,-6-1 2 0,1 1-3 0,5-1 1 0,-8 2 0 15,8-3-4-15,-7-2-2 0,7 3-4 0,-6 1-7 0,6-5-4 0,-7 4 2 0,7-4-1 16,0 0-1-16,-6 4 2 0,6-5-2 0,-5 2 1 0,5-1-3 0,0-2 1 15,-8 7 2-15,8-5 1 0,0 4 0 0,-8-4 1 16,8 4 2-16,-5-4 0 0,5 3 1 0,0 3-2 0,-6-2-1 0,6-4 0 0,0 6 0 0,0-3 0 16,-7 1 1-16,7 2-1 0,0-8 0 0,0 7 0 0,-5-4 0 0,5 2-2 15,0 2-1-15,0-6 0 0,0 6 2 0,0-5 1 0,0-2 1 0,0 8 0 0,0-6 0 16,0 4 0-16,0-4 1 0,5 4-1 0,-5 2 1 0,0-3 1 16,0 2-2-16,0 0 1 0,7-5 2 0,-7 3 0 0,0 3-2 0,0-2 0 0,6-1 0 0,-6 3-1 15,0-2 0-15,5 1 3 16,-5-1 1-16,8-4-1 0,-8 4-1 0,8 2 0 0,-8-3-2 0,5 3 0 0,1-6 3 0,-6 4 0 0,7-1-1 0,-1 3 2 15,-6-2-1-15,7-5 1 0,1 6 0 0,-3 0 0 0,1-1 0 0,-6 1-2 16,8-1 2-16,-3 2 3 0,3-2-2 0,-3-1 2 0,3 3 0 0,-8-2-2 0,6-5 1 16,-1 7-3-16,2-2 1 0,1 0 0 0,-8-4-1 0,6 4-1 0,0 2 1 15,1-3-3-15,-2 2 0 0,-5 0-2 0,8-6-3 0,0 5 1 0,-3 2 0 16,-5-6 0-16,6 3-1 0,1 3 1 0,-2-8 0 0,4 8 2 0,-9-6-3 0,7 4 1 16,-2-5 0-16,1 2 0 15,0-1 0-15,-6-2 1 0,7 2 2 0,1 0 0 0,-3-6-1 0,2 6 0 0,0 0 0 0,-2-6-2 0,-5 1 2 0,8 5-2 0,-1-6 0 16,-2 1 0-16,2 1 0 0,0-2 0 0,-7 1-1 0,5-1 3 15,3 0 0 1,-2-3 1-16,-6 3-1 0,7 3 0 0,-1-3-1 0,1-5-1 0,-7 5-1 16,6 2 0-16,2-7 1 0,-3 1 0 0,-5 5 2 0,7-4 1 0,-1 3 0 15,-1-5 0-15,4 1-1 0,-2 5-1 0,-2-5 1 0,3 5 0 0,-2-4 2 16,-1 3 0-16,8-4 1 0,-6-1 0 0,0 6-1 0,0-5 1 0,-1 1-1 0,6 4 0 16,-4-5-1-16,-2 4 0 0,-1-5 0 0,10 2 0 0,-9 3 0 0,2-4 0 15,-3-1-1-15,0 8 1 0,9-8 1 0,-7 1 0 0,-1 4 0 0,1-5 1 16,0 2-1-16,0-1 0 0,-2 4 0 0,8-2-1 0,-5-4 2 0,-2 3-1 15,-1-1 0-15,2-1 0 0,2 0 1 0,2 2-1 0,-4-1-1 0,-2-1 1 0,3 1 0 16,0-5 0-16,3 6-1 0,-4-6 2 0,-1 4-2 0,7 2 0 0,-6-6-2 16,-1 5 2-16,7-5-1 0,-5 4 0 0,5-4 0 0,-7 6 0 0,6-6-1 0,-4 3 0 15,4-3 1-15,-5 6-2 0,6-6 2 0,-5 4-2 0,3 1 1 0,-6-5 0 16,11 6-1-16,-11-6 2 0,8 3-2 0,1 4 2 0,-2-7-1 0,-6 5-1 16,7-5 0-16,2 4 0 0,-3-4-1 0,0 0 2 0,1 5-2 0,-5-5 2 15,3 0-1-15,5 0 2 0,-3 0 1 0,-3 0 1 0,4-5-2 0,-1 5 2 16,0 0 1-16,0-4 1 0,0 4 1 0,1-5 0 0,-2 5 1 0,2-7-2 15,-1 4 1-15,0-3 2 0,0 1 0 0,-7 1 0 0,7-2 2 0,-6 3 0 0,6-3 1 16,-6 2 1-16,0-1 0 0,-2-1-2 0,3 2-2 0,3-7 1 0,-3 7-1 0,-3-7 0 16,2 3-1-16,1 3 0 0,-2-4 0 0,7-3-4 0,-8 3-1 0,4-1 0 15,-4 5-4-15,2-4 2 0,-1-1-2 0,7 0 2 0,-5 5 0 0,-3-4 1 16,2-1 0-16,-1 1 1 0,0 4-1 0,1-5-2 0,1-1 1 0,-3 1-1 16,9 6 0-16,-9-5 0 0,3-2 1 0,-1 1-1 0,-2 1 3 0,7-2 0 0,-5 3 0 15,1-3 3-15,-2 1-1 0,1 1 2 0,-1-2 1 0,6 2-2 0,-3 0 2 16,-4-1 0-16,1-5 2 0,1 6-4 0,-2-1 3 0,4-5-1 15,-2 6 2-15,-2-6-1 0,1 4 0 0,2 3-1 0,-3-7-3 0,3 0 3 0,-3 4-1 0,2-2 1 16,0 4 0-16,-7-7 1 0,5 1-1 0,3 1 1 0,-8-2-2 0,7 1 2 16,-7 1-1-16,5 0 0 0,-5-1 0 0,8 0 0 0,-8 0 0 0,0-3-2 15,6 2 0-15,-6-2-2 0,0 3-1 0,5-6 0 0,-5 6-1 0,0 2 1 16,8-2-3-16,-8 0 3 0,0 0 0 0,8 2 2 0,-8 1-2 0,0 3 0 16,5-6-3-16,-5 6 1 0,0 0 1 0,6-1 2 0,-6-5 2 0,0 4 4 15,7 3 4-15,-7-3 4 0,0 1-2 0,5 1 2 0,-5-2-1 0,0 2-2 0,9 0 2 16,-9-1 3-16,0 0 5 0,5-1-1 0,-5 2 4 0,0 0-4 0,7 0-2 0,-7-1-4 15,0-1-3-15,6 1 2 0,-6 1 2 0,0 0 4 0,7-1 0 0,-7-5 3 16,7 4-2-16,-7 2 2 0,0-4-3 0,0 1 1 0,7 3 3 0,-7-6 0 16,0 6 3-16,0-7-1 0,0 7-1 0,0-6-1 0,0 6-6 0,0-7-3 15,5 7-3-15,-5-6 0 0,0 6-1 0,0-6-2 0,0 5-3 0,0-5 2 16,0 6 0-16,0-6 0 0,0 6 3 0,0-6-4 0,0 5 3 0,8-4 0 0,-8-2 1 16,0 7-3-16,0-6 3 0,0 2-1 0,0-2 1 0,0 0-3 0,0 0 1 15,-8-4-3-15,8 4 0 0,0 0-2 0,0 0 1 0,0-3-1 0,0 2-1 0,0 1 1 16,0 1-1-16,0-2 2 0,8 3 1 0,-8-2 1 0,0 6 1 15,0-6-1-15,0 0 2 0,0 0 2 0,0 0-1 0,0 1-1 0,0 4 1 0,0-4 1 16,0 0 2-16,5-2 2 0,-5 1 3 0,0 1 0 16,0 0 1-16,0-1-2 0,-5 0 0 0,5 1-1 0,0-2-1 0,0 1 0 0,0 2-1 0,-8-2 1 15,8 0 2-15,0-5 0 0,0 7 2 0,-5-8-1 0,5 6-2 0,0-4-2 16,0 4-1-16,-7-4-1 0,7 4 1 0,0-3-2 0,0-3 2 0,-7 2-1 16,7-2 0-16,0 3 1 0,0-1-3 0,0-2-1 0,-7-3-3 0,7 6-1 15,0-3 2-15,0 2 3 0,-6 4-1 0,6-6 1 0,0 3 2 0,0-2 2 0,-7 6-1 16,7-5 1-16,0 4-1 0,-5-6-1 0,-4 8 1 0,9-1 0 0,-5-2-3 15,5 1-2-15,-7 1 1 0,1-2-3 0,6 1-2 0,-5 2 0 0,-3 4-3 16,8-7-1-16,-8 2-3 0,3-1-3 0,5 6 0 0,-6-7-3 0,-2 1 1 16,8 6-2-16,-5-6-1 0,5 0 1 0,-7 0-1 0,7 6 1 0,-8-4 1 15,8-3 1-15,-5 1 2 0,5 1 2 0,-7-2 0 0,7-2 3 0,-7 3 2 0,7-4 3 16,-5 4 0-16,-3-5 4 0,8 6 2 0,-5-7 0 0,-3 7 1 16,2-5 2-16,1-2 2 0,-2 3-2 0,-2 3 1 0,4-4-2 0,-2 4 0 0,1-4-4 15,1-2-5-15,-4 7-3 0,2-5 0 0,-4 3 0 0,4-4 0 16,1 7 0-16,-2-2 0 0,1-6 0 15,2 8 0-15,-2-1 0 0,-5-2 0 0,4 1 0 0,3 2 0 0,-3-2 0 0,2 4 0 0,-7-2 0 0,6-2 0 0,1 6 0 16,-7-7 0-16,8 1 0 0,-11 6 0 0,11-7 0 0,-8 2 0 16,-1 4 0-16,2-4 0 0,6-2 0 0,-15 2 0 0,8 4 0 0,2-3-6 0,-9-2 1 15,6 4-4-15,-5 1 1 0,1 1 0 16,-3 0 3-16,3-1 0 0,-3-1 1 0,1 2-3 0,-6 5 2 0,6-7 0 0,-4 7 0 0,-5-1-3 0,5 1 0 16,-3-2 2-16,2 6-1 0,6-6 1 0,-8 6-2 0,-1 0 0 0,4 0-1 15,-2 0-1-15,5 0-6 0,-3 0-2 0,-3 6-6 0,7 0-6 0,-4-2-4 16,3 1-4-16,-6-1-6 0,1 1-5 0,8 5-6 0,-9-1-4 0,6 2-8 0,-3-1-6 15,4-1-11-15,1 0-12 0,-1 6-14 0,-7-6-14 0,8 7-14 0,-2-7-16 16,10 6-20-16,-9 0-17 0,1-5-25 0,6 4-27 0,-7 1-38 0,8 1-42 0,-8-3-81 16,6 7-97-16,1-4-33 0,0 2 2 15,2 1 20-15,-5 2 28 0,4-7 33 0,1 5 39 0,-5-3 38 0,4-7 41 0,0 6 45 0,4-6 47 0,-4-4 55 16,-2-1 60-16</inkml:trace>
  <inkml:trace contextRef="#ctx0" brushRef="#br0" timeOffset="9138.2">13508 5027 48 0,'0'-6'100'16,"0"3"24"-16,0-1 15 0,0-2 19 0,0-3 19 0,0 3 20 0,0-3 22 0,0 3 16 0,0 1 18 0,5-5 14 0,-5 1 12 0,0 5-38 0,0-7-69 0,0 7-26 0,8-2-5 0,-8-3 0 0,0 4 5 0,0 1-6 0,0-6-6 0,0 5-6 0,0-1-6 0,0 3-1 0,0-9 0 15,0 8-2-15,-8-1-1 0,8 1-6 0,0 4-6 0,0-6-6 0,0 3-8 16,-5-3-1-16,5 6-1 0,0 0 1 0,0 0 2 0,0-6-7 0,0 6-4 0,0 0-6 15,0 0-8-15,0 0-7 0,0 0-7 0,0 0-7 0,0 0-7 0,-8 0-6 16,8 0-5-16,0 0-8 0,0 0-5 0,0 6-7 0,0-6-5 0,0 0-5 16,0 0-4-16,-6 0-3 0,6 6-3 0,0-3 0 0,0 3-2 0,-5-2 0 0,-2 1 2 15,7-1 1-15,-9 8 1 0,9-3 3 16,-5 0 4-16,-2 1 3 0,7-1 5 0,-6 2 2 0,1-1 3 16,-4 4 1-16,9-4 3 0,-7-1 0 0,2 0 0 0,-1 6 2 0,6-3-3 0,-7-5 3 0,1 8-1 15,-2-3 1-15,3 3-2 0,-2-6 1 0,7 0 0 0,-6 0-2 0,-2 7 3 16,2-7-2-16,-1 1 3 0,2 4-1 0,-3-4 1 0,8 5-2 0,-6-4 2 0,1 2-1 15,-3 2-2-15,1-6 2 0,1 7 0 0,6-2 0 0,-8-4 0 0,3 5-2 0,5 0 0 0,-5-2-4 16,5 2 0-16,-8 0-3 0,8 0-1 0,-6 0-3 0,6 0 0 0,-7-1-3 16,7 0-1-16,0 1-1 0,0 0-2 0,-6 4 0 0,6-4-1 0,0 0-2 15,-7 0 1-15,7-2-1 0,0 2 1 0,0 0-1 0,0 0 1 0,0 0 1 0,0 3-1 0,0-2 1 16,0 3-1-16,0-5 2 0,0 7-1 0,0-2 0 0,0-4 2 0,0 4 0 16,7 1-1-16,-7-1 1 0,0-4 2 0,6 4 0 0,-6 1-1 0,7-1 2 15,-7 0-1-15,6 1 2 0,-6 1 1 0,8-2 3 0,-8-1 3 0,5 3 1 16,0-2 1-16,-5 6 2 0,8-7 3 0,-2 2 1 0,-6 5 6 0,7-6 0 15,1 2 2-15,-3 3 2 0,-5-6-1 0,6 7-1 0,2-5 2 0,-3 0-4 16,2-2-2-16,-1 9 0 0,-6-9-3 0,8 1 0 0,-2 7-4 0,1-7-2 16,-7-1-2-16,5 3-3 0,3-2-1 0,-2 2-1 0,-6 1 0 0,7-1-1 0,-1-1-1 15,-6-1 1-15,5 6-2 16,-5-7 1-16,0 3-3 0,7-2 1 0,-7-4 2 0,9 3-2 0,-9-3 1 0,0 1 1 16,5-2-2-16,-5 5 0 0,0-4 0 0,6 0 1 0,-6 0-1 0,7 0 0 0,-7 0 2 0,5-2-1 0,-5 8 2 0,9-6-2 15,-9-2 1-15,7 2-1 0,-7 0-1 0,5 0 1 0,1-2-2 0,2 2 0 16,-3 0-2-16,3 0 2 0,-3 0 0 15,2 0 0-15,0 0 0 0,5-2-1 0,-4-3 0 0,5 4 0 0,-2 2 1 0,5-7-2 0,-11 0 2 0,13 2 0 0,-2-1 2 16,-5 0 1-16,10-5 2 0,-9-1 1 0,8 5 0 0,-8-3 3 0,7-6 0 0,2 5 3 16,-2-1 0-16,-6-4 3 0,5 0 2 0,3 5-1 15,-2-5 2-15,-6-5-1 0,8 5 0 0,-3 0-1 0,1-4-1 0,2-1 0 0,-3 5-2 0,-4-6 1 16,6 2 1-16,-1-1-3 0,2 1 2 0,-10-1-2 0,10-5-3 16,-3 4 2-16,3-3 3 0,-3 0-2 0,-4-1 3 0,4 1 1 0,3-3-1 15,-2 3 0-15,-4 0-1 0,4-6 2 0,2 0 0 0,-5 5 1 0,5-5 1 0,-3 6 0 16,3-6 3-16,-8 0-1 0,8 6 0 0,-2-6 0 0,-6 2 3 0,6-3 3 15,-6 2 2-15,0-1 0 0,0-1 6 16,0 2 0-16,0-1 3 0,0 2 2 0,1-3 0 0,-9 1 3 16,2-3 0-16,7 3 0 0,-8-6-2 0,1 3 0 0,-2-1-2 0,3-2-2 0,-2-3-3 0,-1-1-4 0,3 1-3 0,-8-6-3 0,5 2-5 0,2-2-2 15,-7 2-2-15,9-8-3 0,-9 2-4 16,5-5 0-16,-5 5-3 0,0-5-2 0,0-1 1 16,0 3-1-16,6-3 0 0,-6 1 0 0,0 6 5 0,0-7 3 0,0 4 5 0,0 2 2 0,-6 1 2 0,6 3 2 0,0 2 3 0,0-2-1 15,0 2 3-15,-5 1 0 0,5-1 0 0,0 4 2 0,0-6 1 0,-9 5-2 0,9 1-1 16,-7-1-3-16,7 1-5 0,-5 6-2 0,-3-7-5 15,3 1-1 1,5 3-5-16,-6-3 0 0,-2-1-1 0,3 7-3 0,-8-6-2 0,5-1 1 16,2 1 1-16,-1-1-1 0,2 1-5 0,-2-6-2 0,-7 6 1 0,8-7-2 0,-7 9 2 15,5-8-1-15,3 6 3 0,-8-7 2 0,7 7-1 0,-1 0 3 0,-6-4 0 16,7 1-1-16,-7 9-3 0,5-6 1 0,-5-1 3 0,7 6 2 0,-6-2-1 16,4 3 2-16,-5 3-3 0,2 0-3 0,-5 0-2 0,5 0-6 0,-1 6-4 15,-9-1-5-15,10 0-9 0,-10 5-6 0,7 0-11 0,-6 5-6 0,1-4-14 16,-2 4-11-16,3 4-14 0,-1-4-19 0,1 5-16 0,-3 4-22 0,2 3-18 15,-7-3-23-15,5 1-18 0,2 4-22 0,-1 2-19 0,1-1-17 0,0 3-14 0,-1-2-33 16,1 2-42-16,6-3-67 0,-1 4-75 0,-6-4-19 0,14 0 10 0,-7 0 24 16,1 0 33-16,3 0 36 0,4-8 39 0,-1 8 40 0,-1-9 40 0,1 3 39 0,6-3 41 15,-7 0 51-15,1-6 60 0</inkml:trace>
  <inkml:trace contextRef="#ctx0" brushRef="#br0" timeOffset="12201.71">16262 3195 0 0,'0'6'25'0,"0"3"75"0,0-4 41 0,-6-1 31 0,6-4 30 0,-7 6 28 0,7-6 25 0,-6 0 21 0,6-6 22 0,-8 6 18 0,1-4 18 0,7 4-3 0,-5 0-16 0,5-5-51 0,-6 5-66 0,6-5-32 16,-6 5-12-16,6-4-12 0,-7 4-11 0,7-6-9 0,-8 6-7 0,8-4-8 0,-5 4-4 0,-3 0-5 15,8-5-4-15,-6 5-4 0,6 0-5 0,-5 0-11 0,5 0-7 16,-7-4-11-16,7 4-12 0,-8 0-9 0,8 4-11 0,-6-4-4 0,0 0-8 0,6 5-4 16,-7-5-4-16,2 4-6 0,5 2-2 0,-8-2-4 0,0 1-3 0,3 0-2 15,5 5 0-15,-6 0 2 0,-1-1 0 0,2 0 3 0,-4 6 2 0,4 0 2 16,-2 0 2-16,1 4 2 0,1-4 2 0,-4 6 0 0,2 3 3 0,2-5 2 0,-2 5 1 16,-5 0 1-16,4 1 0 0,1 5 2 0,2-6-2 0,-2 4-2 0,-5 2-1 0,4 4 1 15,3-4 1-15,-3 4-1 0,2-1 0 0,-7 3 0 0,5-2 2 0,3-1-1 16,-8 7 0-16,8-1 0 0,-4 1-2 0,4-3 1 0,-10 3 1 0,10-1 2 15,-1 6-2-15,-2-2 3 0,-4-4-1 0,6 5 1 0,-2 1-1 0,-5-2 2 16,8 2 0-16,-4-2-1 0,-1 0 2 0,2 6 1 0,3-4 1 0,-3 0 5 0,0 4 3 16,3-7-1-16,-1 7 3 0,-1 0-1 0,1-6 0 0,-1 8 0 0,1-8-1 15,-1 2 1-15,7-2 1 0,-7 0-1 16,7 2 0-16,-7-1-3 0,2 1 0 0,5-3-3 0,-8 3-4 0,8-1-3 16,-5-1-2-16,5-3 1 0,-8 4-2 0,8-1-2 0,-6-3 0 0,6 5-2 15,-5-8-2-15,5 8 1 0,0-6-2 0,-7 5 0 0,7-5-1 0,0 4 0 0,0-4 1 16,0 1-1-16,0-1 2 0,0 1-4 0,0-3 2 0,7 3 0 0,-7-1-1 0,5 0-1 15,-5 1-1-15,6-1 0 0,2 1-1 0,-8 2 1 0,5-2-2 0,3-1 1 0,-3 1-1 0,2 3 1 0,0-4 0 16,0 4 2-16,-1-3 2 0,1 5 2 0,-1-8 4 16,1 8 2-16,-1-5 2 0,7-1 2 0,-5 4 0 0,-3-4-1 0,8 6 2 15,-8-7 3-15,4 7-1 0,3-8 4 0,-6 8 0 0,8-5 0 0,-7 3-2 0,-2-4 0 16,9 1-4-16,-9-1-1 0,10 4 1 0,-10-4-3 0,9 1 1 0,-9-1 0 0,8-5-1 16,1 5-4-16,-1 1 0 0,-5-7-2 0,5 7-2 0,-1-12 1 0,0 6-2 15,3 1 0-15,-3-7-3 0,7 3-2 0,-5-1-2 0,4 3 0 0,-4-3 1 0,4-2-1 16,3 2 1-16,-2-2 0 0,1 3 0 0,-1-1 0 0,8-6 1 0,-7 4-1 0,4-3-1 15,-3-1 1-15,-3 0 2 0,9 0 2 0,-6 3 2 0,-2-9 1 0,6 7 0 16,-6-1-1 0,2-5 2-16,-2 6-2 0,7-5 1 0,-5-2 1 0,-3 2-1 0,1-6-1 0,2 7 1 0,-3-6 0 0,-4-2-1 0,6 2-1 0,-1 1 0 15,0-7-1-15,1 6 0 16,-6-1 0-16,4-4-2 0,1 1 3 0,2-3-2 0,-8 3-1 0,8-2 2 0,-10-3-1 0,10 4 2 0,-9-5-1 0,7-5-1 0,-6 4 2 16,6 1 0-16,-4-5 2 0,-3 0-2 0,0 0 0 0,4 0 2 0,-5 0 2 15,1 0-1-15,2 0 0 16,-1-5 0-16,1 1 1 0,-2 4 0 0,-5-5 0 0,5-2 0 0,3 4 1 0,-3-3 0 15,-5 1-2-15,6 1 0 0,-8-2 0 0,9 1 0 0,-7 1-2 0,7 0 0 0,-9 4 0 16,3-5 2-16,2 5-2 0,-1-6-1 0,-4 6 1 0,2 0-1 0,1-3 0 16,-3 3 2-16,2 0 0 0,0 0 2 0,5-7 2 0,-6 7 1 0,2-5-1 0,-2 5 3 15,1-4-1-15,-2-1 2 0,9-1 0 0,-9 2 2 0,8-5 0 0,-5 0-1 0,5-3 1 16,-7 3-1-16,7-6-1 0,0 6 0 0,8-7-2 0,-8 1-1 0,0-3 1 16,-2-1-2-16,10-2 0 0,-8 3 1 0,8-3 1 0,-3-3-3 0,-4 5 1 0,4-6 0 15,3 1-1 1,-9 0 2-16,8-6-1 0,-8 5 0 0,7 1 0 0,2-6 0 0,-10 8 1 0,10-9-1 15,-3 7 0-15,-2-1-1 0,3 1 1 0,-1-6 0 0,-4 6 1 0,6-1 4 16,-7 1 3-16,6 0 1 0,-6 0 3 0,0 5 2 0,1-6 3 0,-2 1 4 0,1-2 2 16,1 7 3-16,-1-6 1 0,-2 1 4 0,-3 0 3 0,4-1 0 0,-3 1-1 15,-4 0 0-15,0 0-2 0,3-7 0 0,-3 7-4 0,3-4-1 0,-8-2-5 16,8-4-2-16,-8 4-4 0,5-4-1 0,-5-5-4 0,0 6-3 0,0-7-3 16,0 1-3-16,0-1-2 0,0-3-3 0,0 4-1 0,-5-5-2 0,5-6-1 15,0 1 0-15,-8 0 0 0,8 1-1 0,-8-1 0 0,8-4-1 0,-5-1 1 16,5 5 2-16,0-5 2 0,-8 5 2 0,8 1 3 0,-5-5 5 0,5 4 3 0,-5 0 0 15,5 4 0-15,-9-3 1 0,2-1 1 0,7 4 5 0,-5-4 0 0,-3 6 3 16,8-6 1-16,-6 1 4 0,1 3 2 0,-3-4-5 0,8 0-3 0,-5 0-4 0,-2 0-2 16,0-3-1-16,0 1 1 0,1 2-3 0,-1-3-2 0,2-3-1 0,-4 7-6 15,4-4-1-15,0-3-6 0,-3-3-2 0,2 4-1 0,-1-4-1 0,-1 3 1 16,3-9 1-16,-1 6 0 0,-2-2 2 0,3-2-2 0,-8-1 1 0,6-1 1 16,0 5-1-16,-5-4 2 0,4-1 1 0,-5 6 0 0,7 0 0 0,-6-6 0 0,-2 4 4 15,1 8 1-15,-1-2 0 0,2-1 1 0,-1 3 1 0,-6 3 0 0,0 4 2 16,4 2 3-16,-4 3 3 0,-1 0 0 0,1 2 4 0,-7 4-2 0,7 0 0 15,-7 0-3-15,5 4-4 0,-3 1 0 0,-3 4-2 0,1 1-3 0,0-1 0 16,-5 6-3-16,4-1-2 0,-6 7-2 0,6-3-3 0,-5 2-3 0,0 4-3 0,-8 1 0 16,8 3-1-16,-1 0-5 0,-6 3-2 0,0 3-8 0,7 3-5 15,-8-3-10-15,8 6-11 0,-2 0-13 0,-5 3-10 0,7 1-11 0,0-1-15 16,6 0-12-16,-6 6-13 0,-1 1-13 0,1-2-19 0,0 5-16 0,5 2-21 0,-6-3-17 16,1 1-19-16,-2 6-14 0,2-1-14 0,1 2-44 0,-1-3-54 0,-2 7-55 0,2-6-49 15,-2 6-12-15,2-2 12 0,-2 2 22 0,11 1 30 0,-9-4 33 0,4 4 39 0,-4-3 38 16,5 2 37-16,1-6 41 0,-1 6 40 0,3-11 57 0,4 5 71 0</inkml:trace>
  <inkml:trace contextRef="#ctx0" brushRef="#br0" timeOffset="13517.18">19595 3478 90 0,'0'-4'152'0,"0"-1"36"0,-5 1 29 0,-1-1 21 0,6-1 18 0,-7 2 18 0,1-2 18 0,6-3 19 0,-7 3 17 0,-1 2 17 0,8-6 19 0,-5 6-73 0,5-2-119 0,-6 2-58 0,-2-1-25 0,3 1-6 0,5-2 0 16,-8 0-2-16,3 3 2 0,-2 3-1 0,0-6 0 0,-5 1-4 0,4 5-5 0,-4-4-3 0,5-2-2 0,-6 6-4 0,5 0-3 0,-3-3-6 0,-1 3-10 16,-2 0-6-16,1 3-9 0,0-3-5 0,0 0-5 0,-1 6-4 0,-6-2-7 15,8 7-2-15,0-8-2 0,-9 3-6 0,8 4-5 0,-1-1-2 0,-4 6-1 16,4-6-1-16,-6 6 2 0,9 1 0 0,-9-2 3 0,6 1-2 0,1 4 2 0,-6 0 0 16,6 1 2-16,-8 0 1 0,11 0 3 0,-11-2 1 0,2 7 3 0,6-6 1 15,-8 7 0-15,10-3 2 0,-10-3 6 0,8 10 1 0,-8-5 1 0,3-1 2 0,4 4-2 16,-4 2 0-16,5 0-1 0,-7-2 1 0,8 6-2 0,-8 2-2 0,1-3-2 15,3-3 1-15,0 4-2 0,0 0-1 0,4 0-4 0,-8-5-2 0,8 5-1 16,-1-4-2-16,-1 4-1 0,2-4-1 0,5 4-1 0,-5-4 0 0,4 3 3 0,-5-4 1 16,7 6-1-16,1-7 1 0,5 8 1 0,-8-8 0 0,1 6 1 15,7-4 3-15,0 4 0 0,0 1-1 0,0-7 2 0,0 6 1 0,0 2-1 0,7-8 0 16,1 8-4-16,-8-2 0 0,5-6 1 0,1 7-1 0,7-7 0 0,-5 8-2 16,4-8 0-16,-5 2-1 0,5 4 0 0,2-6-1 0,4 2 1 0,-2 0-3 0,2 0-1 15,3-2 1-15,-5-3 0 0,5 4 0 0,-2 0-3 0,8 0 1 0,-7-4 0 16,6 4-1-16,-7 0 1 0,8-5 1 0,-7 1-4 0,-1-1 1 0,7 1 1 0,0-1 0 15,-7 0-2-15,7-3 1 0,-7 3-1 0,7-5 1 0,0-4 0 16,0 3-1-16,1-2 1 0,-1-1 0 0,1-1 3 0,4-4 0 0,-4-1 0 0,5 3 3 16,1-3 0-16,-1-5 2 0,2 1 3 0,-10-1 2 0,10 2 2 0,-2-6 0 15,1 0 1-15,-1 0 1 0,0 0 0 0,-5 0 0 0,4-6 3 0,-2 2 0 16,-5-1-1-16,10 1 3 0,-11-5 1 0,6-6 6 0,-5 3 6 0,-3-1 9 16,6-7 9-16,-4 1 10 0,4-2 12 0,-7-3 7 0,7 0 8 0,-1-1 7 0,-8-3 7 15,9-8 3-15,-6 8 1 0,3-6 4 0,-4-1 0 0,-1-3-3 0,2-1-8 16,-2-1-9-16,0-2-10 0,-7-3-11 0,9-4-5 0,-8 0-8 0,1-5-11 0,-2-1-7 15,0 3-6-15,3-12-4 0,-10 6 0 0,9 0-8 16,-9-6-1-16,3 0-2 0,-3 0-1 0,2 1 0 0,0 5 1 0,0 0 0 16,-7-3-2-16,6 3 0 0,-6 4 1 0,0 2 2 0,0-3-1 0,0 1 4 0,-6 5-1 0,-1 6 1 15,0-6 1-15,0 4 0 0,2 6 3 0,-8-5-1 0,-1 11-3 0,-6-1-3 16,8-2-1-16,-7 8-4 0,-1-2-1 0,-6 2-4 0,0 2-4 0,-1 2-3 16,1 5-3-16,-6 0-3 0,7 4 0 0,-2 0 0 0,-5 0-2 0,6 6-2 15,-1-1-2-15,7 5-8 0,-7-4-10 0,9 3-11 0,-1 6-12 0,1-4-13 0,2 4-15 16,4 0-15-16,-8 4-18 0,8-4-21 0,-2 6-21 0,1 3-20 0,0-4-23 0,0 5-24 15,0-1-24-15,-1 6-50 0,4 0-59 0,-4 0-52 0,-1 4-52 0,10 0-5 16,-9 1 11-16,9 5 23 0,-2-7 32 0,1 3 31 0,-2-2 36 0,2 0 34 0,6 1 37 16,0-1 42-16,-7-4 43 0,7 6 58 0,7-8 73 0</inkml:trace>
  <inkml:trace contextRef="#ctx0" brushRef="#br0" timeOffset="14846.12">20664 6004 0 0,'0'-10'23'0,"0"5"33"0,-7 1 13 0,2-5 11 0,5 3 11 0,-7 0 12 0,0-3 14 0,7 3 15 0,-5-3 17 0,-3 5 18 0,8-1 14 0,-5-5-10 0,-3 4-29 16,8 3-11-16,-6-3 0 0,1-3 10 0,5 3 13 0,0 1 6 0,-8 1 5 0,8 0 1 0,-8-1-1 0,8-1-4 0,-5 2-7 0,5-2-3 0,-7 1-1 0,7 5-6 0,0-4-8 0,0-2-6 0,-6 1-6 0,6 1-7 0,0-1-2 0,-5 1-4 0,5 4-1 0,0 0-4 0,0-6 0 0,0 6-2 0,0 0-4 0,0 0-6 0,0 0-6 0,0 0-8 0,-9-4-6 0,9 4-6 0,0 0-8 0,0 0-5 0,0 0-4 0,0 0-7 0,0 0-2 0,0 0-8 0,0 4-7 16,0-4-4-16,0 0-5 0,-7 0-6 0,7 0-1 0,-5 6-3 0,5-6-3 0,-6 4-1 0,-1 1-3 15,1-1-4-15,-2 1-1 0,3 5-3 0,-2-5-3 0,0 5 2 0,-6 1-2 16,6-3 2-16,-7 7 0 0,9-4 2 0,-8 4 1 0,0-2 0 0,7 2 1 31,-7 0-1-31,0 4 0 0,0-4 2 0,6 6-2 0,-7-3 1 0,1 6 0 0,2-3 0 16,-2-2-1-16,-2 6 1 0,9-1 0 0,-7-6 1 0,1 7 0 0,-2-1 1 15,1 2-2-15,-1-7 2 0,2 6 0 0,0-1-1 0,-3 1 2 0,-4 3-1 16,6-2-1-16,0-4 1 0,2 8 2 0,-10-5 1 0,8 5 4 0,1-2 1 16,-2-2 2-16,-4 2 1 0,2 2 2 0,5-6-1 0,-2 7 0 0,0-9 2 15,-1 8-1-15,1-6 2 0,6 0 1 0,-6 7-1 0,7-7 0 0,1 0-1 0,-11 0-5 16,11 5 0-16,-1-3-2 0,6 2 0 0,-7-4-2 0,2 7 1 0,5-7-1 15,-9 4 1-15,4 2-1 0,5 0-1 0,0 0-1 0,-7-2 1 0,7 2-1 0,0-2-1 16,0 2 1-16,0 1 1 0,0-3-1 0,0 2-1 0,0-2 0 16,0 2 0-16,0-1-1 0,7 0 1 0,-7 1-2 0,5 0 1 0,4-2-1 0,-9 2 1 15,5-2 1-15,2 2-1 0,-1 0 2 0,-1-2 0 0,11 2-1 0,-11 0 1 16,1-1 1-16,7 0 1 0,-6 5-1 0,6-4-1 0,1-2 1 0,-9 2-1 0,8-2 0 16,1 2-1-16,-2 0 0 0,2 0 0 0,-1-2-2 0,1 3 0 0,-2-7 0 15,7 6-2-15,-4-8 2 0,-4 8 0 0,10-5 1 0,-8-1-1 0,-2 0 4 16,10-3-1-16,-3-2 2 0,-4 5 2 0,6-3 0 0,-6-8 1 0,4 7 2 0,-4-4 0 15,6 2 1-15,-1-3 3 0,0 1 0 0,1-2-2 0,-7-6 3 16,6 7 1-16,2-4-3 0,-2 4 3 0,1-6-2 0,-1 1-2 0,7-6 2 0,-8 6 1 16,9 0 1-16,-1-4 1 0,-7-2 0 0,8 1-2 0,-2-1 1 0,1-4 2 15,1 0 2-15,-1 0-1 0,1 0 2 0,-9 0 0 0,8-4 0 0,1-1 0 16,-8 1 0-16,1-2-2 0,-1-4 0 0,2 0 0 0,-3 0-2 0,1 1 1 16,2-7-3-16,-3 7 0 0,3-6-2 0,-3 6-3 0,1-6 2 0,2 0-1 0,-2 0 2 15,1 2-2-15,0-2 3 0,0 0 0 0,-1 0-1 0,2 2 1 0,-3-2 0 16,1 0 2-16,7 4-2 0,-6-2 3 0,-1-3-1 0,8 1 3 0,-7 1-1 0,4 0-1 15,-3-1 2-15,6 0 0 0,-9-3 5 0,3 3 4 0,-2-1 5 0,-1-2 6 16,1 3 6-16,-4-6 6 0,4 6 3 0,-6-4 5 0,0-1 1 0,5 7 4 16,-4-8 1-16,-1-3 2 0,1 5 0 0,-2-2-2 0,2-1-3 0,-1-5-5 15,-1 3-5-15,2-4-9 0,-1-2-7 0,0 0-6 0,0 2-5 0,1-6-7 16,-1-2-2-16,-1 3-2 0,0-1-5 0,8-6-2 0,-6-2 2 0,-9 2-3 16,11-5-1-16,-5-4 0 0,1 6-1 0,-3-5 4 0,-4-1 0 0,2 4 0 0,-1-4 3 15,-1 0 0-15,-5 6 0 0,0-2 0 0,0 2-2 0,0 4 1 0,0-1-2 16,0 1 1-16,-5 2-1 0,5 1 0 0,-6-4 0 0,6 6-1 0,-7 1-2 0,2-1-1 15,5 1-1-15,-9-3 0 0,4-4 2 0,-2 7-1 0,7-1 2 0,-6 0 0 16,1 0 1-16,-4 4 0 0,2-3 2 0,-5-3 1 0,5 8 3 0,-6-2 0 16,6 0 1-16,-5 7-1 0,0-7 2 0,4 6-3 0,-5-1-1 0,0 1 0 15,-1 0-3-15,-4-1 1 0,4 5-3 0,2 1-4 0,-1-1-2 16,-6 0-4-16,6 6-6 0,-8-1-4 0,2-4-6 0,6 10-7 0,-8-6-12 0,3 5-11 0,-3 1-14 16,-3-3-18-16,-3 9-19 0,1-3-20 0,0 1-21 0,0 1-19 0,-6 4-26 0,-1 0-22 15,1 0-28-15,-8 4-29 0,1 1-25 0,-1 1-57 0,2 3-68 0,-6 1-52 16,5-1-41-16,-9 6-2 0,4 0 19 0,4 0 29 0,-5-2 31 0,-8 2 39 0,9 6 37 15,-4-8 43-15,4 2 42 0,5 0 46 16,-7 0 47-16,7 0 63 0,0-6 78 0</inkml:trace>
  <inkml:trace contextRef="#ctx0" brushRef="#br0" timeOffset="18482.08">10393 8882 0 0,'0'0'23'0,"0"0"46"0,0 0 21 0,0 0 16 15,0 0 13-15,-6 0 14 0,6 0 16 0,0 0 9 0,0 0 7 0,0 0 6 0,0 0 6 0,0 0-15 0,0-6-29 0,0 3-24 0,0 3-18 0,0-6-3 0,0 6 6 0,0-6 6 0,6 6 5 0,-6-3 1 0,0 3-2 0,0-6 5 0,0 6 8 0,8 0 5 0,-8 0 6 16,0-6-1-16,0 6-4 0,0 0-4 0,0 0-7 0,0 0-6 16,0 0-8-16,0 0-5 0,0 0-6 0,0 0-2 0,0 0-6 0,0 0-2 15,0 0-3-15,0 0-5 0,0 0-6 0,0 0-8 0,0 0-9 0,0 0-1 0,0 0 0 0,0 0 0 0,5 0 3 0,-5 0 1 16,8 0-1-16,-1 0 2 0,-7 0-1 16,6 0 2-16,0 0 3 0,1 0 4 0,-2 6 7 0,3-6 5 0,5 0 6 0,-2 0 3 0,5 0-2 0,-3 0-2 15,-3 0-4-15,11-6-4 0,-7 6-3 0,4 0 0 16,1-4 3-16,10-1-1 0,-11-1-1 0,8 3-3 0,0-1-3 0,1-7-2 0,-9 7 0 0,17-2-5 15,-12-4-7-15,4 5-5 0,-1-4-4 0,0 3 0 0,6-3-1 0,-5 5-1 0,6-7-2 16,-6 7-4-16,5-2-4 0,-6-3-2 0,6 3-4 0,-6 3 1 0,0-3-3 0,5 2 1 16,-4-1-1-16,-1-1-1 0,-7 3 0 0,10-4-6 15,-11 7 0-15,1-5-3 0,-6 5-3 0,8-4-1 0,-11 4-1 0,4 0-1 0,-7 0 2 0,6 0-1 16,-6 0 0-16,0 0 3 0,-7 0 2 16,0 0 0-16,5 0 4 0,-5 0 1 0,0 0-1 0,0 0-1 0,0 0 1 0,0 0 0 0,0 0-2 0,0 0-2 0,0 0 2 15,0 0-2-15,0 0-1 0,0 0-2 0,0 0-5 0,0 0 0 0,0 0-4 16,0 0-1-16,0 0 0 0,0 0-2 0,0 0 1 0,0 0-1 0,0 0 0 15,0 0 4-15,0 0 0 0,0 0 0 0,0 0 3 0,0 4-2 0,0-4 2 0,7 0 1 16,-7 0-1-16,0 5 1 0,0-5 1 0,0 0 0 0,0 7 1 0,0-7 1 16,6 0-1-16,-6 0-2 0,0 0-2 0,0 0-1 0,0 3-1 15,0-3 0-15,8 0 1 0,-8 0-4 16,0 0 1-16,6 6-2 0,-6-6 0 0,7 0 1 0,-7 0-2 0,0 0-5 16,0 5-7-16,0-5-10 0,5 0-12 0,-5 0-10 0,9 0-10 0,-9 0-10 15,0 4-12-15,0-4-11 0,0 0-10 0,0 0-17 0,0 0-14 0,0 6-19 0,0-3-18 16,-9 3-29-16,9-2-29 0,-5 7-72 0,5-7-83 0,-7 7-45 0,7-2-18 0,-14 1 3 0,8-6 16 0,-1 6 21 0,-5-6 28 15,0 8 27-15,-3-12 35 0,1 4 34 0,-4-8 38 16,-1-2 47-16,-7 0 52 0</inkml:trace>
  <inkml:trace contextRef="#ctx0" brushRef="#br0" timeOffset="19783.96">17787 8627 63 0,'0'0'128'0,"0"0"32"0,0-6 21 0,0 6 23 0,0-3 25 0,0 3 22 0,0 0 17 0,-9-6 19 0,9 2 14 0,0-1 13 0,0 5 14 0,-5-4-62 15,5 4-101 1,0-6-52-16,0 6-22 0,-5-6-8 0,5 6 3 0,0 0-9 0,0-4-11 0,0 4-8 0,-8-5-6 0,8 5-2 0,0 0 2 0,0-5-2 0,-6 5 3 0,6 0 0 0,0-4 1 0,-7 4-1 16,7 0 1-16,0-6 1 0,0 6 3 0,0 0 4 0,0 0 1 0,-8 0 2 0,8 0 0 0,0-4 0 0,0 4 0 0,0 0-2 0,0 0-3 31,0 0-5-31,0 0-2 0,0 0-4 0,0 0-6 0,0 0-6 0,0 0-8 16,0 0-6-16,0 0-5 0,0 0-7 0,0 0-5 0,0 0-2 0,0 0-1 15,0-5 1-15,8 5 3 0,-8 0 1 0,7 0 2 0,-7 0 2 0,6 0 2 0,2-4 5 16,2 4 2-16,4 0 4 0,-1 0 3 0,1 0 4 0,-2 0 3 0,7 0 1 15,1 0 0-15,-1-5-2 0,10 5-3 0,-5 0-3 0,2-7 2 0,0 7-3 16,8-3 0-16,-2 3-2 0,-8 0-1 0,10-6-3 0,6 6 1 0,-8-5-4 16,1 5-2-16,-1-4-1 0,-5-2-1 0,4 6-1 0,-5-5-2 0,0 5-1 15,1-4-2-15,-8 4 0 0,1-4-2 0,-1 4 3 0,-5-5-1 0,-2 5 1 0,1 0 0 16,-7 0 5-16,2-6 4 0,-3 6 4 0,2 0 9 0,-7 0 5 0,0 0 4 0,0 0 3 16,0 0 2-16,0 0 1 0,0 0 0 0,0 0 1 0,0 0 0 0,0 0-2 15,0 0-2-15,0 0-5 0,0 0-5 0,0 0-10 0,0 0-8 0,0 0-10 16,0 0-10-16,-7 0-11 0,7 0-8 0,-5 0-12 0,-3 0-13 0,2 0-11 0,1 6-14 15,-3-6-12-15,3 0-11 0,-9 0-13 0,7 0-11 0,1 5-15 16,-7-5-14-16,0 4-11 0,6-4-13 0,-7 4-11 0,1 1-14 0,8 1-27 0,-9-6-38 16,2 4-42-16,4 1-44 0,-4 1-32 0,0-6-23 0,4 3 2 0,-5 4 17 0,7-2 24 15,-6-5 27-15,3 4 28 0,4-4 28 0,-8 0 35 0,8 0 34 0,-3 0 44 16,0 0 50-16,3-4 52 0,-1 4 63 0</inkml:trace>
  <inkml:trace contextRef="#ctx0" brushRef="#br0" timeOffset="-66691.13">18574 13203 0 0,'-6'-3'57'0,"-1"-3"35"0,2-3 23 0,-4-2 19 0,4 7 16 0,5-5 22 0,-7-1 20 0,1-1 21 0,0 7 20 0,6-7 22 0,-8 2 17 0,8 0-22 15,-7 5-47-15,7-8-33 0,0 3-28 0,-5-1-12 0,5 5-4 0,-8-4-2 0,8-1-5 0,0 4-7 0,-6-3-7 0,6 3-9 0,-5 3-5 0,5-8-2 0,0 7-4 0,-8 0 1 16,8-1-2-16,-5 5 2 0,5-6 0 0,-7 6 3 0,7-4 0 0,0 4 1 16,-7-6 1-16,7 6-3 0,-7-5-1 0,7 5-5 0,0 0-4 0,0 0-4 15,0 0-5-15,0 0-4 0,0 0-6 0,-6-4-5 0,6 4-3 0,0 0-4 16,0 0-5-16,0 0-4 0,0 0-3 0,0 0-2 0,0 0-1 0,0 4-3 0,0-4 1 16,0 0-1-16,0 5 1 0,0-5-2 0,0 6 1 0,0-6 2 0,0 4 1 15,0-4 1-15,6 6 3 0,-6-1 3 0,7-5 4 0,-7 4 3 0,7-4 2 0,-7 4 3 16,7 1 2-16,-2-5 1 0,3 6 3 0,-3-6 0 15,9 3 1-15,-9-3 0 0,10 6 2 0,-9-6-3 0,7 0 2 0,1 6-2 0,-2-6-1 0,7 0-1 16,-6 0-1-16,6 3-1 0,1-3-4 0,7 0-2 0,-3 0-1 0,4-3-1 0,-1 3-1 16,5 0-3-16,-1 0 0 0,1-6 0 0,2 6-3 0,-2-6 1 0,7 6-2 15,0-3 0-15,1-3-6 0,-1 1-3 0,-2 1-2 0,3 0 1 16,7-1-4-16,-10 5 0 0,16-6-1 0,-7-4 0 0,5 5 1 0,2 1 0 16,0-2 1-16,4 1-2 0,-4 1-2 0,5-1 2 15,0-5-1-15,2 6 4 0,4-1 0 0,-4-5 2 0,6 4 2 0,5 1-1 0,-8-4 1 0,9 5-1 0,1-5-2 0,4 3-3 16,2-3 0-16,0-3-1 0,-3 8 2 0,11-7-1 0,-3 4-1 0,0-5-1 15,8 3-3-15,-2 0-4 0,2-2 2 0,0 1-3 0,3 1 3 0,-1 0 0 16,2-1-3-16,3-1 1 0,-1 2 0 0,5-5 1 0,-3 3-1 0,3 1 0 16,-1 1-2-16,4-2 1 0,-2 4 2 0,-1-5 0 0,3 3 1 0,4-1-3 15,-6-1-4-15,0 2-9 0,7 0 0 0,-1-1 0 0,-4 0 0 0,2 0 0 16,5 0 0-16,-10 1 0 0,8 0 0 0,2-1 0 0,-11-1 0 0,8 1 0 16,1 1 0-16,-8 0 0 0,10 0 0 0,-2 2 0 0,-6-2 0 0,6-2 0 15,-1 3 0-15,-6-2 0 0,6 6 0 0,1-8 0 0,-1 3 0 0,1 3 0 0,-7-3 0 16,7 5 0-16,-6-1 0 0,4-5 0 0,-4 4 0 0,6 2 0 0,-7-1 0 15,0 0 0-15,1 1 0 0,6-2 0 0,-9 6 0 0,-2-4 0 0,3-1 0 16,2 5 0-16,-8-4 0 0,1 4 0 16,5-5 0-16,-3 5 0 0,-10 0 0 0,9 0 0 0,-9 0 0 0,2 0 0 0,-2 0 0 15,2 0 0-15,-8 0 0 0,0 0 0 0,1 0 0 0,-1 0 0 0,-5 0 0 0,0 0 0 0,-8 5 0 0,8-5 0 16,-15 4 0-16,8-4 0 0,-6 0 0 16,-3 5 0-16,4-5 0 0,-10 4 0 0,1-4 0 0,2 6 0 15,-9-6 0-15,2 4 0 0,-6-4 0 0,4 5 0 0,-7-5 0 0,3 0 0 0,-7 0 0 0,5 0 0 0,-11 0 0 0,5 5 0 16,-2-5 0-16,-3 0 0 0,-10 0 0 0,10 0 0 0,-8-5 0 0,1 5 0 15,-9 0 0-15,8 0 0 0,-7 0 0 0,-6 0 0 0,8 0 0 0,-8 0 0 16,1 0 0-16,-4-5 0 0,-2 5 0 0,5 0 0 0,-5 0 0 0,-3 0 0 16,1 0 0-16,2 0 0 0,-8 0 0 0,0 0 0 0,5 0 0 0,-5 0 0 0,0 0 0 15,0 0 0-15,0 0 0 0,0 0 0 0,0 0 0 0,0 0 0 0,0 0 0 16,0 0 0-16,0 0 0 0,0 0 0 0,0 0 0 0,0 0 0 0,0 0 0 16,0 0 0-16,0 0 0 0,0 0 0 0,0 0 0 0,0 0 0 0,0 0 0 15,0 0 0-15,0 0 0 0,0 0 0 0,0 0 0 0,0 0 0 0,0 0 0 16,0 0 0-1,0 0 0-15,0 0 0 0,0 0 0 0,0 0 0 0,0 0 0 0,0 0 0 0,0 0 0 0,0 0 0 0,0 0 0 0,0 0 0 0,0 0 0 0,0 0 0 16,0 0 0-16,0 0-35 0,0 0-48 0,0 0-7 0,0 0-6 0,0 0-9 16,0 0-9-16,0 0-12 0,0 0-15 0,0 0-15 0,0 0-16 0,0 0-20 15,0 0-18-15,0 0-24 0,0 0-20 0,0 0-31 0,-5 0-31 0,5 5-58 16,-8-5-66-16,8 5-47 0,-6-1-36 0,6-4 4 0,-5 6 20 0,-3 0 29 0,1-2 37 16,1-4 37-16,-2 5 44 0,-2-5 42 15,-4 0 43-15,1-5 49 0,0 1 52 0,0-2 63 0,-8-4 78 0</inkml:trace>
  <inkml:trace contextRef="#ctx0" brushRef="#br0" timeOffset="-56576.55">20593 12677 0 0,'8'-6'9'0,"-8"6"27"0,0-3 16 0,0 3 14 0,0 0 16 0,0 0 13 0,0-6 14 0,0 6 15 0,0 0 17 0,0-6 5 0,0 6 3 0,0 0 5 15,0 0 8-15,0-4 8 0,0 4 3 0,0 0 3 0,0 0-2 0,0 0 1 0,0 0-2 0,0 0-1 0,0 0-1 0,0 0-4 0,0-5-3 0,0 5-5 16,0 0-6-16,0-6-9 0,0 6-4 0,0 0-6 0,0-3-4 0,0 3-4 16,0 0 1-16,0 0-4 0,0-6 1 0,0 6-1 15,0 0 2-15,0-4-4 0,0 4 1 0,0 0-4 0,0 0-2 0,0 0-5 0,-8-5-5 0,8 5-4 0,0-4-7 16,0 4-4-16,0 0-5 0,0 0-4 0,0 0-4 0,0-6-3 0,0 6-4 16,0 0-1-16,0-6-4 0,0 6 0 0,0 0-6 0,0-4-2 0,0 4-2 15,0-5-3-15,0 5-3 0,0-5-1 0,0 5-4 0,0 0-4 0,0 0-3 0,0 0-4 16,0 0-5-16,0 0-3 0,0 0-3 0,0 0-2 0,0 0-2 0,0 0-4 15,0 0-1-15,0 0-4 0,0 0-4 0,0 0-2 0,0 0-3 16,0 0 0-16,0 0-1 0,0 0 3 0,0 0 1 0,0 0 1 16,0 5 0-16,8 0 1 15,-8-1 1-15,0 2 2 0,0 0 0 0,0 3 2 0,0-5 2 0,0 2-1 0,0 3 3 16,0 0 0-16,0-3-1 0,0 3 1 0,5 3-2 0,-5 1-2 0,0-4 0 16,0 3 0-16,-5-3-2 0,5 6 1 0,0-6-2 0,0 6 1 0,0 0-1 0,0-2 1 15,0 2 1-15,0 0 0 0,0-6-2 0,0 7-3 0,0-2 1 0,0 2 1 16,0 2-4-16,0-8 1 0,0 4 0 0,0 2-2 0,0-1 2 0,0-6-1 15,0 6-2-15,0-6-1 0,0 7-1 0,0-7-1 0,0 0 1 0,0 0-1 0,0 3 0 16,0-3 0-16,0-3 1 0,0 3-1 0,5-5 1 0,-5 1 0 0,0 5 0 16,0-5 2-16,0-1-1 0,0 2 1 0,0 0 0 0,6-2 2 0,-6-4-1 0,0 0 2 15,0 0-1-15,0 5 1 0,0-5-2 0,0 0 3 0,0 4 1 0,0-4 1 16,0 0 0-16,0 0 2 0,0 0 3 0,0 0 4 0,0 0 4 0,0 0 8 16,0 0 5-16,0 0 5 0,0 0 5 0,0 0 4 0,0 0 2 0,0 0 0 15,0 0 1-15,0-4 0 0,0 4-3 0,0-5 1 0,0 1-3 0,0-2-4 16,0 0-5-16,0-3-8 0,0 3-3 0,0 2-10 0,0-5-4 0,0 4-5 15,0-5-2-15,0 1-3 0,0 3-2 0,0-3 0 0,0 3-3 0,-6 1-1 16,6 1-3-16,0-5-2 0,0 3-10 0,0 6-7 0,0 0-11 0,0-4-15 16,0 4-14-16,0 0-16 0,0-6-21 0,0 6-19 0,0 0-27 0,0 0-28 0,0 0-30 15,0 0-37-15,0 0-39 0,0 6-73 0,-5-2-87 0,5 2-68 0,0 3-54 0,-8-5-12 16,8 7 14-16,-8-8 26 0,3 9 33 0,-2-3 41 0,7-3 41 0,-11 3 47 16,2-5 48-16,2 1 54 0,2-1 55 0,-8 7 73 0,7-7 82 0</inkml:trace>
  <inkml:trace contextRef="#ctx0" brushRef="#br0" timeOffset="-55236.74">19461 12705 5 0,'0'0'72'0,"0"0"42"0,0 0 32 0,0 0 31 0,0 0 28 0,0 0 26 0,0 0 23 16,0 0 22-16,0-4 20 0,0 4 19 0,-8 0 20 0,8 0-27 0,0-5-56 0,0 5-39 0,0 0-32 0,0-6-22 0,0 6-16 0,-8 0-15 0,8-4-14 0,0 4-7 0,-5-3-6 0,5 3-5 0,0 0-2 15,0 0-4-15,-6-6 1 0,6 6-4 0,-7-6 1 0,7 6-1 0,0 0 3 16,0-3 0-16,0 3 2 0,-5 0 2 0,5 0 0 0,0 0 3 0,-9-6-1 0,9 6 1 16,0 0 0-16,0 0-1 0,-5-6 3 0,5 6-3 0,-7-4 0 0,7 4-3 15,0 0-2-15,0-5-5 0,-6 5-1 0,6-6-4 0,-5 6-6 0,5-3-3 16,0 3-6-16,-8-6-1 16,8 6-4-16,0-4-4 0,-8 4-4 0,8-5-2 0,0 5-2 0,0-4-2 0,-5 4-3 0,5 0 0 0,0 0 0 0,0 0 0 0,0-6 1 15,0 6-1-15,-7 0 0 0,7 0-1 0,0 0-1 0,0 0 0 0,0 0-4 16,0-6-1-16,0 6-6 0,0 0-4 0,0 0-4 0,0 0-1 0,0 0-4 15,0 0-4-15,0 0-4 0,0 0-4 0,0 0-3 0,0 0-3 0,0 0-3 0,0 0-1 16,0 0-2-16,0 0 0 0,0 0-1 0,0 0 1 0,0 0 1 0,0 0-3 16,0 0 2-16,0 0 1 15,0 0 1-15,0 0 4 0,0 0 2 0,0 0 5 0,0 6 3 0,0-6 0 0,0 6 5 0,0-2 1 0,0 1 1 0,0-1 0 16,0 2 1-16,0-3 2 0,0 3-2 0,0-1 1 0,0-1-2 0,0 2-2 16,0 3-1-16,0-3-2 0,0 3-1 0,7 1 0 0,-7-1-1 0,0 3 0 0,0 2 3 15,0-4 1-15,0 3 1 0,0 2 1 0,0 0 1 0,5 0 4 16,-5 0 0-16,0 0 2 0,0 4-1 0,0-5 1 0,0 5-2 0,0-4 0 0,0 4-3 15,0 2 0-15,0-2-2 0,0 1-9 0,0-1-7 0,0 0 0 0,0 1 0 16,0 1 0-16,0-8 0 0,0 7 0 0,0 0 0 0,0-2 0 0,0 2 0 16,0 1 0-16,0-8 0 0,0 2 0 0,0 1 0 0,0-2 0 0,0 0 0 15,0-4 0-15,0 6 0 0,0-7 0 0,0-5 0 0,0 5 0 0,0-3 0 16,0 3 0-16,0-9 0 0,0 6 0 0,0-6 0 0,0 6 0 0,0-6 0 16,0 0 0-16,0 4 0 0,0-4 0 0,0 0 0 0,0 0 0 0,0 0 0 0,0 0-42 15,0 0-22-15,0 0-15 0,0 0-16 0,0 0-23 0,0 0-24 0,0 0-30 16,0 0-31-16,0 0-39 15,0 0-41-15,8-4-45 0,-8 4-47 0,0-6-74 0,0 0-85 0,0 6-38 0,0 0-14 0,0-4 12 0,0 4 26 0,8-5 36 0,-8-1 41 16,0 2 46-16,5-1 51 0,-5 1 52 0,0 4 57 0,0-5 58 0,6 1 62 0</inkml:trace>
  <inkml:trace contextRef="#ctx0" brushRef="#br0" timeOffset="-54403.97">22338 12413 0 0,'0'-4'1'0,"0"4"62"0,0-6 41 0,0 6 32 0,0 0 31 0,7-6 27 0,-7 2 29 0,0 4 23 0,0 0 22 0,0 0 24 0,0-5 20 0,0 5 3 0,0-5-4 0,0 5-29 0,0-4-46 0,0 4-25 0,7-6-14 0,-7 6-8 0,0 0-11 15,0-4-6-15,0 4-6 0,-7-5-7 0,7 5 0 0,0-4-5 0,0 4 0 0,0 0-1 16,0 0-5-16,0-5-1 0,0 5-3 0,0-7-5 0,0 7-8 0,0 0-3 15,0-3-9-15,0 3-5 0,0 0-4 0,0 0-8 0,0 0-2 0,0 0-5 16,0 0-6-16,0 0-6 0,0 0-4 0,0 0-7 0,0 0-4 0,0 0-8 16,0 0-6-16,0 0-7 0,0 0-8 0,0 0-2 0,0 0-9 0,0 0-4 0,0 0-4 15,0 0-4-15,0 0 2 0,0 0-3 0,0 3 2 0,0 4-1 0,0-2-1 16,0 4 3-16,0-5 1 0,0 6 3 0,0 0 0 0,0 0 5 16,0 0 4-16,0-1 3 0,0 6 3 0,0 0 1 0,0-5 0 0,0 4 1 0,7 1 0 15,-7-6 1-15,0 7-1 0,0-1-1 0,0-2-2 0,0 1-1 0,0 2-1 0,0-1-1 16,0-1-3-16,0 6-4 0,0-5-3 0,0-1-4 0,0 2 1 0,6-1-6 15,-6-2-2-15,0 1-3 0,0 2-3 0,0-1-2 0,0-2-1 16,0-2-1-16,0-1 0 0,0 4-2 0,0-4-2 0,0-1 1 0,0 0 0 0,0 3 1 16,0-9-2-16,0 9 0 0,0-8 0 0,7-1 0 0,-7 3 1 0,0-1-2 15,0-5-1-15,0 4-5 0,0-4-5 0,0 0-7 0,0 0-6 0,0 0-11 16,0 6-7-16,0-6-9 0,0 0-8 0,0 0-12 0,0 0-12 0,0 0-19 16,0 0-20-16,0 0-22 0,0 0-24 0,0-6-32 0,0 6-36 0,0-4-41 0,0-1-40 15,0-1-64-15,-7 3-72 0,7-1-55 0,0-2-45 0,0 0-6 0,0 3 16 16,0-3 28-16,0-3 36 0,0 3 41 0,0 1 42 0,0 1 51 0,0-6 54 0,0 5 56 15,0-4 58-15,0 3 65 0,0 2 80 0</inkml:trace>
  <inkml:trace contextRef="#ctx0" brushRef="#br0" timeOffset="-49712.09">21030 10592 12 0,'0'0'85'0,"0"-6"44"16,0 0 37-16,0 3 33 0,0-3 33 0,0 1 30 0,0 1 27 0,0 4 27 0,-7-6 27 0,7 1 24 0,0 5 21 0,0-4-29 0,0 4-59 0,0-6-41 0,0 3-31 0,0 3-23 0,0-6-16 0,0 2-15 0,0 4-14 0,0-5-10 0,0 5-8 16,0-6-9-16,0 6-5 0,0-4-6 0,0 4-2 0,0-6-2 0,0 6-5 0,0-5-6 15,0 5-9-15,0 0-6 0,0-4-7 0,0 4-9 0,0 0-8 0,7-5-6 16,-7 5-9-16,0 0-7 0,0 0-9 0,0 0-8 0,0 0-8 0,0 0-5 16,0 0-5-16,0 0-4 0,0 0 1 0,0 0 0 0,6 0 4 0,-6 5 0 0,0-5 4 15,7 4 4-15,-7 1 4 0,0 1 5 0,5 4 2 0,-5-5 2 0,0 5 5 16,9-1 1-16,-9 0 2 0,0 1 1 0,0 1-2 0,0 4-3 0,5-2-3 0,-5 2-2 15,0 0-5-15,0 0-5 0,0-2-2 0,0 8-3 0,0-2-2 0,0-5-3 16,5 7-2-16,-5-2-1 0,0-4-2 0,0 3-2 0,0 3 0 0,8-8 0 16,-8 8-2-16,0-6 1 0,0 4 1 0,5-5 2 0,-5 7 0 0,0-7-1 15,0 0 1-15,8 7-2 0,-8-8 0 0,0 2 1 0,8 1 2 16,-8-2-2-16,0-1-1 0,0 2 0 0,0-3-1 0,5 3 0 0,-5-2 0 0,0-4-1 0,0 3 0 16,0-3-2-16,0 6 0 0,0-11 1 0,0 5-2 0,0 2 0 0,6-7-2 15,-6 7 1-15,0-7-1 0,0 2-1 0,0-3 2 0,0 3-2 0,0-2 1 16,0-4-1-16,0 5 1 0,0-5-2 0,0 0-2 0,0 6-2 0,0-6-5 0,0 0-3 15,0 0-8-15,0 0-6 0,0 0-8 0,0 0-12 0,0 0-14 0,0 0-17 16,0 0-19-16,0 0-18 0,0 0-21 0,0-6-21 0,0 1-26 0,0 1-21 16,0-2-23-16,0 3-30 0,0-3-37 0,0-3-41 15,-6 3-48-15,6-4-46 0,0 5-45 0,0-4-3 0,-5 5 15 0,5-6 26 0,0-1 31 0,0 1 37 0,0 5 37 0,0-4 41 16,0-1 39-16,0 1 45 0,0 0 49 0,0-3 51 0,0 3 67 0</inkml:trace>
  <inkml:trace contextRef="#ctx0" brushRef="#br0" timeOffset="-47250.17">21107 10449 0 0,'0'0'17'0,"0"0"25"16,8-5 15-16,-8 5 11 0,0 0 15 0,0 0 14 0,0 0 15 0,0 0 17 0,0 0 18 0,0 0 14 0,0 0 10 0,0 0 2 0,0 0-1 0,0 0 2 0,0 0 1 0,0 0 1 0,0 0 0 0,0 0-3 0,0 0-3 0,0-4-5 0,0 4-7 0,-8 0-9 0,8 0-11 0,0-5-16 0,0 5-17 0,0 0-15 0,0 0-16 16,0 0-9-16,-6-4-5 0,6 4-3 0,0 0 1 0,0 0-4 0,0 0 0 0,0 0 1 0,0 0 0 15,0 0 3-15,0 0 2 0,-5 0 2 0,5 0 2 0,0 0 2 0,0 0 4 16,0 0 2-16,0 0 3 0,0 0 2 0,0 0 2 0,0 0 0 0,0 0-2 15,0 0-4-15,0 0-4 0,0 0-4 0,0 0-4 0,0 0-8 0,0 0-5 0,0 0-6 16,0 0-9-16,0 0-8 0,0 0-8 0,0 0-8 0,5 0-6 0,-5 0-3 16,0-6 0-16,0 6 2 0,6 0 4 0,-6 0 2 0,8 0 4 0,-8 0 2 15,5 0 5-15,2 0 3 0,-1 0 6 0,1 0 6 0,0 0 5 0,0 0 3 0,-2 0 3 16,8 0 3-16,-7 0-1 0,7 0 2 16,3-6 0-16,-5 6 2 0,1 0 3 0,9-3-2 0,-10 3 1 0,10 0-3 0,-2-6-2 0,8 6 0 0,-7-6 1 0,6 6-2 15,0-4-3-15,1 4 0 0,-3-5-1 16,2 0-5-16,0 1-3 0,1-2-3 0,-1 6-2 0,6-4-4 0,-6-1-3 0,1 1-1 0,4-2-2 0,-2 0 0 15,-6 3-3-15,12-3 2 16,-10-3-1-16,2 3 2 0,4 6 0 0,-4-3 2 0,5-3-2 0,-6 2 2 0,1-1-2 0,4-1 3 0,-4 3 2 0,-1 3-1 16,0-7 3-16,0 2 1 0,-5 5 0 0,3-4-2 0,-4-1 2 0,0 5-3 0,-1-4-2 15,1 4 1-15,-7-6-1 0,6 6-1 0,1-4-1 0,-9 4-3 0,10 0 0 16,-8-5-2-16,6 5-3 16,-5 0 1-16,-1-6 0 0,-1 6-4 0,9 0 1 0,-8-3-2 0,1 3-1 0,-9 0-2 0,9-7-1 0,-2 7 0 0,1 0 1 15,-6-5 1-15,5 5-1 0,1 0 2 0,-5-4-1 0,3 4 3 16,-4 0 0-16,2-5 3 0,2 5-2 0,-4 0 3 0,-2-6 0 15,11 6 0-15,-11-4 1 0,8 4-1 0,-7-3-1 0,7 3-1 0,0 0-1 0,-7-6-3 0,9 6-2 0,-2-5 0 16,-7 5-2-16,7 0 0 0,-6-4-3 0,-1 4 0 0,0-6-2 0,1 6 1 16,-2 0-1-16,3 0 1 0,-8 0-1 0,8-6 2 0,-8 6 0 15,0 0 2-15,0 0-1 0,0 0 0 0,0 0-1 0,0 0-2 0,0 0 1 0,0 0-2 0,0 0 0 16,0 0-2-16,0 0 0 0,0 0-2 0,0 0-1 0,0 0 1 0,0 0 0 0,5 0-3 31,-5 0 1-31,0 0-1 0,0 0 2 0,0 0-1 0,0 0 0 0,0 0 1 0,0 0 2 0,0 0 0 0,0 0 2 0,0 0-1 0,0 0 3 0,0 0-1 16,0 0-1-16,0 0 0 0,0 0 0 0,0 0 0 0,0 0-1 0,0 0 2 15,0 0-1-15,0 0 1 0,0 0-1 0,0 0 1 0,0 0-1 0,0 0 1 0,0 0-1 16,0 0 3-16,0 0-1 0,0 0 0 0,0 0 1 0,0 0 0 0,0 0 1 16,0 0 0-16,0 0-1 0,0 0 1 0,0 0 2 0,0 0-1 0,0 0 1 15,0 0-1-15,0 0 0 0,0 0-5 16,0 0-3-16,0 0-3 0,0 0-9 16,0 0-4-16,0 0-11 0,0 0-12 0,0 0-10 0,0 0-13 0,0 0-13 0,0 0-17 15,0 0-14-15,0 0-15 0,0 0-16 0,0 0-16 0,0 0-14 0,0 0-14 16,0 0-13-16,0 0-5 0,0 0-7 0,0 0-4 0,0 0-5 0,0 0-13 15,0 6-15-15,0-6-17 0,0 0-19 0,0 0-10 0,6 6-9 0,-6-2-14 0,0-4-15 16,0 0-6-16,5 5 3 0,-5-5 13 0,7 0 19 0,2 6 25 0,-9-6 26 16,5 0 32-16,2 3 35 0,-1-3 36 0,-1 0 35 0,-5 0 31 0,9 0 33 0</inkml:trace>
  <inkml:trace contextRef="#ctx0" brushRef="#br0" timeOffset="-46887.24">22860 10224 64 0,'0'0'138'0,"5"0"42"0,-5 0 31 0,0 0 31 0,0 0 27 0,0 0 28 0,0 0 26 0,0-3 27 0,0 3 25 15,0 0 26-15,0 0 30 0,0 0-49 0,0 0-92 0,0-6-49 0,0 6-27 0,0 0-9 0,0-5-1 0,0 5-2 0,0 0 1 0,0 0-6 0,0-4-2 0,0 4-5 0,0 0-5 0,0 0-9 0,0 0-9 16,0 0-12-16,0 0-15 0,0 0-11 0,0 0-13 0,0 0-14 0,0 0-13 16,0 0-14-16,0 0-13 0,0 0-12 0,0 0-12 0,0 0-10 0,0 0-9 15,0 0-6-15,0 0-4 0,0 0-3 0,0 0-2 0,0 4-2 0,0 1 1 0,0 1 2 16,0-3 1-16,0 7 2 0,0-1 3 0,0-4 6 0,0 5 2 0,0 1 4 16,-5-1 2-16,5 3 1 0,0-1-1 0,0 2 0 0,0-4-5 0,-8 3 2 15,8 1-4-15,0-2-2 0,0 1-2 0,0 2-2 0,-5 0-2 0,5 6-1 0,0-8 1 16,0 8-2-16,-7-7-3 0,7 5 2 0,0 0-2 0,0 2 1 0,0-3 0 15,0 3 0-15,0 2-1 0,-7-3-3 0,7 1 2 0,0-3 0 16,0 7 0-16,7-6-3 0,-7 1-2 0,0-1 0 0,0-4-1 0,0 4 1 0,0-5-2 16,7 2 0-16,-7-1 0 0,0-6 2 0,5 6-1 0,-5-5 2 0,0 4 0 0,8-4-1 15,-8-1 1-15,0 3-1 0,5-3 0 0,-5 0-5 0,0-5-3 0,0 7-7 16,8-7-6-16,-8 1-7 0,0 1-11 0,0-2-10 0,0-4-12 0,6 6-12 16,-6-6-10-16,0 0-11 0,0 0-8 0,0 5-10 0,0-5-10 15,0 0-12-15,0 0-13 0,0 0-16 0,0 0-16 0,0 0-21 0,-6-5-19 0,6 5-26 16,-8-6-30-16,8 6-53 0,-5-4-65 0,5-2-50 0,-8 1-42 0,3 1-6 0,-2-1 12 15,0-5 24-15,2 6 31 0,-2-7 36 0,-6 8 38 0,-1-4 42 0,2-2 43 0,-2 4 48 16,-4-5 50-16,-3 5 63 0,2 1 77 0</inkml:trace>
  <inkml:trace contextRef="#ctx0" brushRef="#br0" timeOffset="-46270.17">21107 11280 51 0,'0'0'108'0,"0"0"22"0,8-6 13 0,-8 6 8 0,0-3 8 0,0-3 14 0,5 0 19 0,-5 6 21 0,0-4 23 0,0-1 23 0,7 0 24 0,-7 5-46 16,0-4-83-16,6-2-32 0,-6 6-2 0,0-4 9 0,0 4 18 0,0 0 15 0,7-5 16 0,-7 5 0 0,0 0-2 0,0-4-10 0,0 4-8 0,0 0-9 0,0 0-10 0,0 0-6 0,0 0-7 0,0 0-6 0,0 0-5 0,0 0-6 16,0-6-6-16,0 6-5 0,0 0-6 0,0 0-5 0,7-6-5 0,-7 6-4 15,0 0-2-15,0 0-5 0,0-3-2 0,7 3-2 0,-7 0 1 0,5-6-3 16,-5 6-3-16,8-5 2 0,-3 5-1 0,1-4 2 0,2 4-1 0,-3-6 2 0,2 3 0 16,7 3 0-16,-1-6-1 0,1 2-2 0,-2 4 0 0,-1-5 0 0,10-1-1 15,-2 2-3-15,8-2-1 0,-7 1-4 0,6 1-4 0,0-1-3 0,1 1-3 16,5-2-1-16,-6 2-4 0,6-7-1 0,1 8-2 0,-1-4-1 15,0-2-3-15,2 4 0 0,5-5-2 0,-2 7-1 0,3-8-1 0,7 1 1 0,-7 4 5 0,10-3 0 16,-5 3 0-16,2-3-1 0,5 5-1 0,-7-5 1 0,8 4 0 0,-2-2-3 16,-5-2-2-16,7 4-4 0,-9 1-1 0,2-2-2 0,-7 2-1 0,7-1-2 15,-2 5-2-15,-5-4-2 0,9-1-1 0,-17 5 2 16,9-6 2-16,-9 6-2 0,1 0 2 0,2-4 0 0,-8 4 1 0,1 0-1 0,-8 0 2 0,1 0-1 0,-7 0-1 16,6 0 1-16,-11 0-1 15,5 0 0-15,-8 0 0 0,0 0 2 0,4 0 4 0,-9 0 5 0,0 0 0 0,0 0-1 0,0 0-27 0,0 0 0 0,0 0 0 16,0 0 0-16,0 0 0 0,0 0 0 0,0 0 0 0,0 0 0 0,0 0 0 15,0 0 0-15,0 0 0 0,0 0 0 0,-9 0 0 0,9 0 0 0,-5 0 0 16,5 0 0-16,-5 0 0 0,-3 0 0 0,8 0 0 0,-5 0 0 0,5 0 0 16,-8 0 0-16,0 4 0 0,8-4 0 0,-5 0 0 0,5 0 0 0,0 0 0 0,-6 0 0 15,6 0 0-15,0 0 0 0,-8 0 0 0,8 0 0 0,0 0 0 16,0 0-62-16,-5 0-51 0,5 0-18 0,0 0-18 0,-8 0-22 0,8 0-22 0,0 0-25 16,-5 0-24-16,5 6-31 0,-7-6-29 0,7 5-79 0,-7-5-98 0,7 0-59 15,0 0-39-15,-5 4-3 0,-2-8 17 0,-1 4 29 0,3-5 37 0,-2-1 40 0,0-4 42 16,-5 1 46-16,3-6 51 0,-2 0 53 0,-1-9 60 15,-4 5 78-15,5-11 95 0</inkml:trace>
  <inkml:trace contextRef="#ctx0" brushRef="#br0" timeOffset="-26755.31">21120 11518 8 0,'0'0'51'0,"0"-4"19"0,0 4 17 0,0-5 18 0,-5 1 16 0,5-1 18 0,0 5 19 16,0 0 19-16,0-7 17 0,0 7 6 0,0 0 0 0,0-3-17 0,0 3-26 0,0 0-10 0,5 0-4 0,-5 0 1 0,0 0-5 0,0-6-3 0,0 6-7 0,0-3-3 0,0 3-7 0,0 0-6 0,0-6-4 0,0 6-1 0,0 0 1 0,0 0-1 0,0 0-3 0,0 0-2 16,0 0-1-16,0 0-2 0,0 0 2 0,0 0 0 0,0 0-1 15,0 0-2-15,0 0-1 0,0 0-1 0,0 0-3 0,0 0 0 0,0 0-5 0,0 0-2 0,0 0-2 16,0 0-3-16,0 0-3 0,0 0-4 0,0 0-6 0,0 0-5 0,0 0-4 16,0 0-5-16,0 0-7 0,0 0-4 0,0 0-5 0,0 0-7 0,0 0-7 0,0 0-5 15,0 0-7-15,0 0-5 0,0 0-6 0,0 0-2 0,0 0-3 0,0 0 0 16,0 0 5-16,0 0 5 0,0 0 7 0,0 6 6 0,0-3 6 0,7 3 2 15,-7-3 5-15,0 9 4 0,0-8 1 0,6 5 6 0,-6 2 0 0,0-1 1 16,0-1 0-16,7 6-2 0,-7-6-4 0,0 1-7 0,0 4-10 0,0-3-5 16,0 3-9-16,0 1 0 0,0-6-5 0,0 1-1 0,7 5-4 0,-7-6 1 0,0 1 0 15,0 4 0-15,7-2-1 0,-7-8 2 0,0 5 2 0,0 2 0 16,5-2 1-16,-5-5 1 0,0 8 1 0,0-3 3 0,8-5-2 0,-8 2 0 0,0-1 0 16,0-1-5-16,0 1-7 0,0-1-10 0,0-4-11 0,5 6-12 0,-5-6-12 0,0 6-18 15,0-6-18-15,0 0-18 0,0 0-21 0,0 0-17 0,0 0-17 0,0 0-16 16,0 0-18-16,0 0-42 0,0 0-52 0,0 0-66 0,0 0-76 0,-5-6-20 15,5 6 4-15,-8-6 17 0,8 2 28 0,-5-5 28 0,-2 4 32 0,0-5 30 0,0 5 32 16,1-11 35-16,-1 7 36 0,2 0 55 0,-9-6 62 0</inkml:trace>
  <inkml:trace contextRef="#ctx0" brushRef="#br0" timeOffset="-26287.86">21107 11417 53 0,'8'0'141'0,"-8"-6"51"0,5 1 35 0,-5 5 31 16,7-4 26-16,-7-2 26 0,0 3 27 0,0-3 24 0,0 6 24 15,0-4 25-15,0 4 23 0,0-6-44 0,0 6-87 0,0 0-63 0,0 0-51 0,0 0-21 16,0 0-8-16,0 0-4 0,0 0-6 0,0 0-10 0,0 0-13 0,0 0-11 16,0 0-10-16,0 0-12 0,0 0-11 0,0 0-12 0,-7 0-13 0,7 0-16 15,0 6-12-15,-5-2-12 0,5 2-9 0,0-3-7 0,-8 3-4 0,2-2-2 16,6 7-2-16,-5-7-1 0,5 7-1 0,-8-2-1 0,0 1-2 0,3-1 1 16,-3 0-2-16,8 3 1 0,-5-3 0 0,0 6-3 0,-4-11-2 0,4 11-2 15,5-6-3-15,-7-3-3 0,1 3 0 0,-1 1-3 0,7-1-2 0,-7-4-3 16,0 1-1-16,7 3-1 0,0-5-3 0,-5 1-2 0,5 2 1 0,0-7 0 15,0 0 2-15,0 4 4 0,0-4 5 0,0 0 2 0,0 0 3 0,0 0 3 0,0 0 4 16,0 0 1-16,0 0 2 0,0 0 2 0,0 0 3 0,0 0 2 0,0 0 4 0,0 0 3 16,0 0 4-16,0 0 1 0,0 0 2 0,5-4 6 0,-5 4 6 0,0-7 5 15,7 2 5-15,-7 1 8 0,7 4 7 0,-7-9 2 0,7 3 8 0,-7 1 2 16,6 1 5-16,-6-5 1 0,7-3 2 0,-2 9 2 0,-5-7 4 0,9-1-3 0,-4 2-4 16,0 0-5-16,-5-1-3 0,8-5-4 0,-3 5-6 0,3 1-1 0,0-2-2 15,-3 1-2-15,-5 1-5 0,6 4-1 0,2-5-3 0,-3 5-2 0,-5-5-6 16,7 7-3-16,-1-3-1 0,-6 6-5 0,7-4 0 0,-7 4-4 0,0-6-4 0,0 6-3 15,7 0-3-15,-7 0-2 0,7 0-4 0,-7 6-1 0,5-6-3 0,-5 4 0 16,8-4 1-16,-8 6-2 0,5-3-1 0,1 3 0 0,-6 3 2 16,8-3 2-16,-3 3 0 0,2-3 3 0,2 3-1 0,-4 1 2 0,1-1 2 0,1 0 0 15,-2 3-1-15,4-3 2 0,-4 1 2 0,2-1-1 16,-1 0 4-16,-1 2 0 0,3-1 0 0,0-1-10 0,-3 1-15 0,2-1-24 16,0-4-30-16,-2 5-38 0,2-1-44 0,1 3-67 0,-3-3-75 0,2 0-96 15,0 1-96-15,-2-5-42 0,3 4-9 0,-1 1 5 0,-7 1 16 0,6-7 27 0,0 5 34 0,-6-3 44 16,7-6 49-16,-7 0 55 0,0 0 57 0,0 0 70 0,5-6 72 0</inkml:trace>
  <inkml:trace contextRef="#ctx0" brushRef="#br0" timeOffset="-25057.09">22397 13170 0 0,'0'-4'8'0,"0"4"35"0,0 0 22 0,0 0 19 0,0 0 19 0,0 0 19 16,0 0 22-16,0 0 20 0,0-5 23 0,0 5 15 0,0 0 8 0,0 0 2 0,0 0-1 0,0-6-5 0,0 6-9 0,0-4-8 0,0 4-7 0,0 0-8 0,0-6-5 0,0 6-10 0,0 0-4 0,0-5-9 15,0 5-6-15,0 0-5 0,0-4-3 0,0 4-3 0,0 0-1 0,0-5 1 16,0 5-1-16,0 0 2 0,0 0 2 0,0-6 3 0,0 6 1 0,0-4-2 0,-6-1 1 0,6 5-3 0,0-4-6 15,0-1-2-15,0 5-4 0,0 0-3 0,0 0-6 0,0-4-3 0,0 4-4 16,0-6-7-16,0 6-6 0,0-6-7 0,0 6-3 0,0 0-6 0,0-4-6 16,0 4-4-16,0 0-5 0,0 0-6 0,0 0-7 0,0 0-6 0,0 0-6 0,0 0-6 15,0 0-5-15,0 0-4 16,0 0-7-16,0 0 0 0,0 0-3 0,0 0 0 0,0 0-1 0,0 0 1 0,0 4 0 0,0 2 1 0,0 0-1 0,6 3 2 16,-6 0 2-16,0 1-1 0,0-1 2 0,7 6-1 15,-7 0 2-15,0 0 0 0,0 0-2 0,0 0-1 0,0-2-2 0,0 7-4 0,0-4 0 0,0 2-4 0,0 1 1 16,0-3-1-16,0 2-1 0,0 2 0 0,0-4 0 0,0 2-1 15,0-3 2-15,0 4-2 0,0-4 2 16,0 0-2-16,0 0 1 0,0 0 1 0,6-2-1 0,-6-2 1 0,0 5 1 0,0-7-2 0,0 0 0 0,0 1-6 16,0-1-5-16,0 3-11 0,0-3-12 0,0-6-14 0,0 9-18 0,0-8-19 0,0 1-20 0,0-5-28 15,0 4-25-15,0-4-29 0,0 0-31 0,0 5-28 0,0-5-28 0,0 0-48 0,0 0-58 16,0 0-63-16,0 0-59 0,0 0-13 0,0 0 13 0,0-5 25 0,-6 1 33 16,6-1 36-16,-7 1 39 0,7-8 42 0,-6 3 43 0,-1-1 43 0,1 1 43 0,6 0 58 15,-8-6 66-15</inkml:trace>
  <inkml:trace contextRef="#ctx0" brushRef="#br0" timeOffset="-24609.08">22352 13131 84 0,'0'-6'157'0,"6"2"45"16,-6-1 35-16,0-4 33 0,7 5 30 0,-7-2 32 0,5 0 34 0,-5 2 32 0,0-1 30 0,0-1 31 0,0-3 30 0,8 5-54 16,-8-1-106-16,0-5-57 0,6 4-31 0,-6 3-14 0,0-3-3 0,0-3-6 15,0 3-7-15,0 1-12 0,0 1-11 0,0 4-13 0,0 0-11 0,7-4-11 16,-7 4-12-16,0-5-10 0,0 5-13 0,0 0-11 0,0 0-9 0,0 0-10 15,0 0-11-15,0 0-7 0,0 0-6 0,0 0-9 0,0 0-7 0,0 0-10 16,0 0-5-16,0 0-9 0,0 0-7 0,0 0-8 16,-7 0-7-16,7 5-7 0,-6-5-4 0,6 4-2 0,-8 0-4 0,8 7-1 0,-5-8-1 0,-2 9-1 0,7-3 1 15,-6 1-1-15,-1-1 2 16,0 0-1-16,7 6 2 0,-7 1-2 0,2-7-4 0,-3 6-2 0,8-1-1 0,-6-4-4 0,6 5 1 0,-5 0 0 0,5 0-1 16,-8-5 3-16,8 4 1 0,-5-4-2 0,5-1 5 0,0 6-2 0,-7-5 1 0,7-5 3 15,0-1 4-15,0 5 2 0,0-3 2 0,-9-1 2 0,9-5-2 0,0 4-2 16,0-4 2-16,0 0-3 0,0 0 0 0,0 0 2 0,0 0 1 0,0 0 1 15,0 0 1-15,0 0 2 0,0 0 1 0,0 0 3 0,0 0 1 0,0 0 5 16,0 0 2-16,9 0 1 0,-9-4 3 0,7-1 3 0,-7-1-1 16,5-3 2-16,-5 5 2 0,8-5 1 0,-3-3 6 0,1-2 0 15,-6 4 6-15,8-3 0 0,-3 1 0 0,2-2 0 0,0-1 1 0,-7 2-2 0,7 3-2 0,-1-5 1 0,1 4-3 16,-7 2-1-16,5 0-5 0,-5-1-2 0,8 4-7 16,-8 2-4-16,6-1-6 0,-6-1-3 0,0 6-4 0,0 0-3 0,0 0 1 0,0 0-3 0,7 0 0 0,-1 0 1 31,-6 0 0-31,7 6 2 0,-7-1-1 0,6-1-1 0,-6 2-7 0,8 0-7 15,-3-2-9-15,0 5-15 0,-5 0-14 0,9-3-21 0,-4 3-22 0,2 2-31 16,6-1-31-16,-6-1-44 0,0 0-43 0,-2 1-75 0,8 1-89 0,-5-8-73 0,-2 9-66 0,6-3-15 16,-3-5 11-16,-4 6 24 0,1-5 30 0,1-5 39 0,-2 5 44 0,3-5 45 15,0 0 51-15,-8-5 54 0,5 0 58 0,-5 1 73 0,6-6 77 0</inkml:trace>
  <inkml:trace contextRef="#ctx0" brushRef="#br0" timeOffset="-23315.8">22397 11627 0 0,'0'0'1'0,"0"0"23"0,0 0 14 0,0 0 9 0,0 0 9 0,0 0 11 0,0 0 11 0,0 0 9 0,0 0 7 0,0 0 5 0,0 0 4 15,0 0 4-15,0 0 7 0,0 0 3 0,0 0 5 0,0 0 6 0,-6 0 4 0,6 0 3 0,0 0 5 0,0 0 2 16,0 0 0-16,0 0 0 0,0 0-2 0,0 0-6 0,0 0-6 0,0 0-8 0,0 0-9 0,0 0-12 0,0 0-11 0,0-6-12 0,0 6-10 0,0 0-9 0,0 0-11 0,0 0-9 0,0 0-8 0,0 0-8 16,0 0-4-16,0 0-7 0,0 0-4 0,0 0-4 0,0 0-4 0,0 0-1 15,0 0 0-15,0 0 1 0,0 0 2 0,0 0 4 0,0 0 4 0,0 0 5 0,0 0 3 16,0 0 5-16,0 0 3 0,0 0 7 0,0 0 4 0,0 0 7 0,0 0 5 16,0 0 6-16,0 0 4 0,0 0 5 0,0 0 3 0,0 0 4 0,0 0 3 0,0 0 2 15,-7-5 3-15,7 5 3 0,0 0 1 0,0 0-1 16,0 0 3-16,0 0-1 0,0 0-3 0,0-4-2 0,0 4 0 0,0 0-3 0,0-5-4 0,0 5-2 15,0 0-4-15,0 0-4 0,0 0-4 0,0 0-2 0,0-4-6 0,0 4-4 16,0 0-3-16,0 0-2 0,-6 0-5 0,6 0-2 0,0 0-3 0,0 0-2 16,0 0-4-16,0-7-1 0,0 7-2 0,0 0-2 0,0 0-2 0,0 0 1 0,0 0 0 15,0 0-1-15,0 0-2 0,0 0 2 0,0-5-2 0,0 5 1 0,0 0-1 16,0 0-1-16,0 0 0 0,0 0 0 0,0 0-2 0,0 0 2 0,0 0-1 0,0 0-1 16,0 0 1-16,0 0 1 0,0 0 0 0,0 0 3 0,0 0 0 0,0 0 0 15,0 0 2-15,0 0 2 0,0 0-2 0,0 0 1 0,0 0-2 0,0 0 1 16,0 0-2-16,0 0-3 0,0 0-2 0,0 0-3 0,0 0-2 0,0 0-3 15,0 0-1-15,0 0-3 0,0 0-1 0,0 0-3 16,0 0-2-16,0 0-3 0,0 0-1 0,0 0-3 0,0 0-7 0,0 0-4 0,0 0-8 0,0 0-8 0,0 0-8 16,0 0-6-16,0 0-8 0,0 0-7 0,0 5-8 0,0-5-10 0,-8 0-13 15,8 7-14-15,0-7-16 0,0 4-11 16,0-4-12-16,0 5-21 0,0-1-25 0,-5-4-30 0,5 5-34 0,0 1-49 0,0-2-54 0,0 1-21 0,0-5-2 0,-7 4 11 16,7 1 23-16,0-5 25 0,0 7 26 0,-6-7 32 0,6 0 29 0,-7 3 38 15,7-3 40-15,-7 0 45 0,0 0 47 0</inkml:trace>
  <inkml:trace contextRef="#ctx0" brushRef="#br0" timeOffset="-22290.5">22370 11621 11 0,'8'-5'31'0,"-8"5"13"0,0 0 14 0,0 0 12 0,0 0 14 0,0 0 12 0,0 0 12 0,0 0 2 0,0 0-5 0,0 0-2 0,0-4 1 0,0 4-1 16,0 0 1-16,0 0-1 0,0 0-5 0,0 0-4 0,0 0-6 0,0 0-3 0,0 0-1 0,0 0 0 0,0 0 5 0,0-5 5 0,0 5 5 0,0 0 8 0,0 0 5 0,0 0 5 0,0 0 4 0,0-4 4 0,0 4 4 0,0 0 2 15,0 0 2-15,0-7 0 0,0 7 1 0,0 0-1 0,0-5-1 0,0 5 0 16,0-4-3-16,0 4-2 0,0 0 0 0,0-5-2 0,0 5 0 0,0-4-1 0,0 4 1 16,0 0-3-16,0 0-1 0,0 0-2 0,0 0-7 0,0-6-3 0,0 6-6 15,0 0-9-15,0 0-7 0,0 0-9 0,0 0-9 0,0 0-10 0,0 0-9 16,0 0-10-16,0 0-10 0,0 0-9 0,0 0-8 0,0 0-7 0,0 0-6 0,0 0-2 16,0 0-3-16,0 0-1 0,6 0-1 0,-6 6 1 0,0-2 1 0,0 1 1 15,7-1 5-15,-7 8 5 0,0-8 4 0,6 5 4 0,-6 2 6 0,0-2 1 16,7 0 2-16,-7 1 2 0,0 1-1 0,0-1-1 0,6 3 0 0,-6-2-2 15,0 4-2-15,8-6-2 0,-8 1-1 0,0 4-5 0,5-3 0 0,-5 3-3 0,0-4-2 16,5 4-1-16,-5-4-2 0,0-1-3 0,9 6 0 0,-9-5-2 0,5-1 4 16,-5 3-2-16,0-3 1 0,7 0-1 0,-7 1 1 0,0-1 1 0,8-4 0 15,-8 5-7-15,0-4-7 0,0 3-15 0,5-4-14 0,-5-1-21 0,0 2-21 16,0-6-27-16,0 0-27 0,7 4-27 0,-7-4-31 0,0 5-42 0,0-5-45 0,0 5-40 16,0-5-38-16,0 0-42 0,0 0-42 0,0 0-3 0,0 0 14 0,0 0 28 0,0 0 30 15,0 0 38-15,0 0 37 0,-7-5 39 0,7 5 40 0,-5-5 45 0,5 1 46 16,-8-2 44-16,1-3 59 0</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5-11-17T05:13:45.133"/>
    </inkml:context>
    <inkml:brush xml:id="br0">
      <inkml:brushProperty name="width" value="0.05292" units="cm"/>
      <inkml:brushProperty name="height" value="0.05292" units="cm"/>
      <inkml:brushProperty name="color" value="#FF0000"/>
    </inkml:brush>
  </inkml:definitions>
  <inkml:trace contextRef="#ctx0" brushRef="#br0">6825 4896 14 0,'0'-6'37'0,"0"6"17"0,0-3 19 0,0 3 19 0,8-7 23 0,-8 7 25 0,0-5 27 0,0 5 22 0,0-4 19 0,0 4 11 0,0-5 11 0,0 5 7 16,0-4 6-16,0 4-3 0,0-6-1 0,0 6-8 0,0 0-11 0,-8-3-8 0,8-3-14 0,0 6-16 0,0 0-21 0,0-6-19 0,0 6-15 0,0-3-10 0,-8-3-7 0,8 6-3 0,0 0-1 0,0-6-2 15,0 6-2-15,0-4 0 16,0-1-6-16,0 5-1 0,0-6-3 0,0 6-2 0,0-3 0 0,0-3-4 0,0 2 3 0,0 4-2 0,0-5-2 16,0 5 1-16,0 0-2 0,0-4-3 0,0 4 1 0,0 0-3 0,0-6-1 0,0 6-4 0,0 0-6 15,0 0-7-15,0 0-10 0,0 0-7 0,0 0-11 16,0 0-5-16,0 0-6 0,0 0-2 0,0 0-2 0,8 6-2 0,-8-6-3 0,0 4-2 16,8 5-3-16,-8-3 0 0,0-3-2 0,5 8 3 0,-5-1 2 0,0-1 2 15,0 6 7-15,6-5-2 0,-6-1 2 0,0 6-2 0,7 0-4 0,-7 0 1 16,0 4-2-16,0-4 0 0,6 4 1 0,-6 1 0 0,0 1 0 0,0-3 1 15,7 7-1-15,-7-6 0 0,0 5-2 0,6-3-1 0,-6 3 1 0,7 1-2 0,-7-7-6 16,0 6-1-16,7-3-1 0,-7-2 0 0,0 6-1 0,7-7-1 0,-7-3 1 16,5 6-2-16,-5-8 0 0,0 7-1 0,8-4 1 0,-8-2 0 0,0-4-2 15,5 4 0-15,-5-4 0 0,0 0 1 0,8-1-1 0,-8 0 2 0,0 2 0 0,6-7 0 16,-6 5-1-16,0-2 1 0,0-2 1 0,0-1-2 0,0-4-2 0,0 0-5 16,0 5-7-16,0-5-10 0,0 0-10 0,0 0-11 0,0 0-14 0,0 0-17 15,0 0-19-15,0 0-31 0,0 0-38 0,0 0-50 0,0 0-53 0,0-5-85 16,0 1-91-16,-6-1-52 0,6-2-25 0,0-2 2 0,-8 0 16 0,8-1 26 0,-5-4 28 15,-3-2 36-15,8 2 37 0,-5 0 48 0,-2-7 53 0,0 3 58 0,7-2 62 16,-7 0 73-16,1 0 81 0</inkml:trace>
  <inkml:trace contextRef="#ctx0" brushRef="#br0" timeOffset="387.97">6838 4939 0 0,'0'0'1'0,"0"0"100"0,0 0 69 0,0 0 48 16,0-4 40-16,0 4 37 0,0-6 38 0,-5 1 35 0,5 1 32 15,0-1 29-15,0 5 27 0,0-4 21 0,0 4 22 0,-8-6-73 0,8 2-129 0,0 4-65 16,0-5-37-16,0 5-18 0,0-6-17 0,0 6-15 0,-8-3-15 0,8-4-13 16,0 2-14-16,0 5-7 0,0-4-6 0,0-1-3 0,0 1-2 0,0-2 0 15,8 3-4-15,-8-3-4 0,0 0-5 0,8 3-5 0,-8-3-4 0,5 0-4 0,-5-3-6 16,6 3-3-16,1 3-6 0,-1-7 0 0,1 5-3 0,-1 1-3 0,8-2-5 16,-7-4-3-16,6 5-3 0,-8 0-3 0,9 1 0 0,-2-2-4 0,-4 6-1 0,4-4-1 15,0-1-2-15,9 5-1 0,-10 0-2 0,5 0-2 16,-4 0-2-16,7 0-1 0,-6 0-3 0,1 0 0 0,-1 5-2 0,6-1-2 0,-7 2-2 0,-4-2-1 15,5 1 1-15,-2 4 1 0,-4-3 0 0,2 4 3 0,-4-1-1 0,2 0 5 0,-1 2 0 16,-1-1 3-16,-5-1 4 0,0 3 4 0,0-3 1 0,0 0 4 0,0 0 3 16,0 1 2-16,-5 1 4 0,5-1 2 0,-6-1-1 0,-1 0 1 0,2 1-1 15,-11 5-1-15,11-6-1 0,-8 1-3 0,-1 1-3 0,2-2-4 0,-7 0-4 16,6 3-1-16,-6-5-5 0,4-1-3 0,-4 3-5 0,6 3-6 0,-6-9-2 16,6 3-3-16,0 3-5 0,-6-3-5 0,4-2-4 0,4 5-7 0,-2-4-10 0,0 1-11 15,-1-2-13-15,7 2-16 0,-6-6-23 0,7 5-24 0,-1-1-24 0,1 2-30 16,1-2-33-16,-3 1-31 0,0-1-38 0,8 1-77 0,-5-5-96 0,5 6-67 15,0-6-48-15,0 0-7 0,0 4 13 0,0-4 30 0,0 0 35 0,0 0 43 0,0 0 42 16,0 0 48-16,0-4 51 0,5-2 50 0,-5-3 55 0,0 0 76 0,-5-6 89 16</inkml:trace>
  <inkml:trace contextRef="#ctx0" brushRef="#br0" timeOffset="28122.06">7594 5277 0 0,'6'0'11'0,"-6"-4"126"0,0 4 73 0,0 0 49 0,7-6 40 0,-7 6 35 0,0 0 37 0,0 0 35 0,0-10 36 15,-7 5 36-15,7 5 33 0,0 0 30 0,0-6 27 0,0 6-90 0,0 0-154 0,0-4-84 0,0 4-41 0,0 0-22 0,0 0-11 0,0 0-12 0,0 0-13 0,0 0-18 0,0 0-16 0,-6 0-19 16,6 0-13-16,0 0-12 0,0 0-10 0,0 0-9 0,0 0-5 0,0 0-6 16,0 0-5-16,0 0-5 0,0 0-3 15,0 0-5-15,0 0-4 0,0 0-4 0,0 0-5 0,0 0-4 0,0 0-6 0,0 0-5 16,-6 0-7-16,6 0-15 0,0 0-20 0,0 0-24 0,0 0-27 0,0 4-31 0,0-4-32 16,-8 6-33-16,8-6-31 0,0 5-46 0,0-1-55 0,8 2-68 0,-8 0-72 15,6-2-40-15,-6-4-25 0,6 5 8 0,-6-1 27 0,7-4 37 0,-2 0 40 0,3 5 44 0,-8-10 45 0,6 5 47 16,-6-4 47-16,7 4 54 0,-1-5 58 0,-6-5 64 0,5 4 67 0</inkml:trace>
  <inkml:trace contextRef="#ctx0" brushRef="#br0" timeOffset="28551.68">8226 4847 56 0,'0'-6'134'0,"5"-3"44"0,-5 3 35 16,0-3 30-16,0 0 29 0,0 3 29 0,0-3 28 0,0-1 28 0,0 4 29 0,-5-3 28 15,5 4 25-15,0-5-48 0,0 6-91 0,0-5-52 0,0 4-36 0,0-5-16 16,0 4-6-16,0-3-5 0,0 3-4 0,-8-3-8 0,8 5-8 0,0-1-8 16,0-4-7-16,0 2-7 0,0 2-7 15,0 1-9-15,0-7-5 0,-5 7-6 0,5 4-6 0,0-4-6 0,0-1-6 0,0 0-7 0,0 5-4 0,0 0-6 0,-8-4-6 16,8-2-7-16,0 6-5 0,-6 0-9 0,6-6-3 0,0 6-6 0,-5 0-7 15,5-4-6-15,-8 4-4 0,1 0-9 0,7 0-4 16,-6 0-6-16,-2 4-4 0,3-4-6 0,0 6-3 0,-3 0-2 16,2-2-3-16,-1 1-3 0,-6 4-1 0,8-5 1 0,-4 11-4 0,-3-3 1 0,6-3 0 0,-2 6-2 0,2-2 2 15,-6 1 0-15,4 2 1 0,2 3 0 0,1 1 0 0,-3-1 2 0,3 1 1 16,5-1-2-16,-7 2 2 0,-2-3-1 0,9 7 1 0,-5-6-2 0,5 2 3 16,0-3-1-16,0 3 1 0,0 3 0 0,0-5 2 0,0 2-1 0,0 3 0 0,0-6 3 15,0 7 0-15,5-6 2 0,4 1 3 0,-9 5 1 0,7-7 0 0,-2 3-2 16,8-2-5-16,-7 1-8 0,2 0-8 0,4-2-10 0,2-3-10 0,-8 6-14 0,6-8-16 15,2 2-18-15,-1 6-19 0,0-12-23 0,5 6-25 0,-4-1-27 0,6-4-30 0,-6 0-28 16,4-1-34-16,1 0-50 0,2-3-58 0,-8-1-59 0,8-1-54 0,-3 2-11 16,3-6 12-1,-10 3 25-15,10-6 31 0,-9 3 36 0,0-6 38 0,3-3 41 0,-3-1 44 0,-5 1 46 0,6-2 49 0,0-8 59 0,-7 4 69 0</inkml:trace>
  <inkml:trace contextRef="#ctx0" brushRef="#br0" timeOffset="28836.28">8726 4714 0 0,'0'-4'14'0,"8"-5"127"31,-8 3 70-31,0-3 52 0,6 3 40 0,-6-4 39 0,0 5 38 0,0-4 38 16,0 3 36-16,0-2 33 0,0 3 32 0,0 5 30 0,0-5 27 0,0 5-90 16,0-4-161-16,0 4-82 0,0 0-37 0,0 0-25 0,0 0-18 0,0 0-21 15,0 0-24-15,0 0-20 0,0 0-23 0,0 0-11 0,0 0-13 0,0 0-8 16,0 9-8-16,0-4-5 0,0 3-3 0,0 3-5 0,0-2 2 0,0 7-4 15,0-1 3-15,-6-2-1 0,6 8 4 0,0 3 3 0,0-6 2 0,-8 7-4 0,8-1-5 16,-6 6-3-16,6-6-4 0,0 7-9 0,-7-7-3 0,7 0-6 0,0 1-1 0,0-1-2 16,7 0 0-16,-7 1-4 0,0-6-5 0,6 1-12 0,2-1-15 0,-8-4-18 15,6 4-23-15,1-4-20 0,-2 4-27 0,3-5-27 0,-2 1-32 0,-1-3-41 16,-5 1-42-16,8-4-67 0,-3 2-71 0,2-1-67 0,2 0-58 0,-4-5-11 16,1-1 14-16,-6 1 27 0,7-1 35 0,-7 2 39 0,0-6 40 0,0 0 46 0,6-6 47 15,-6 6 54-15,0-4 52 0,7-5 65 0,-7 4 73 0</inkml:trace>
  <inkml:trace contextRef="#ctx0" brushRef="#br0" timeOffset="29120.52">9176 5096 91 0,'0'4'172'0,"0"2"51"0,0-6 40 0,-5 0 36 0,5 0 39 0,0 0 36 15,0 0 33-15,-7 0 34 0,7 0 30 0,0 0 29 0,0 0 25 0,0 0-65 16,0 0-119-16,0 0-75 0,0 0-52 0,0 0-29 0,0 0-16 0,0 0-20 16,0 0-23-16,0 0-16 0,0 0-15 0,0-6-12 0,0 6-8 0,7 0-7 15,-2-4-9-15,-5 4-7 0,6-6-7 0,1 6-6 0,7 0-6 0,-9-5-2 0,8 1-1 16,1-1-1-16,-2 5 2 0,2-4-5 0,6-2-4 0,-6 3-4 0,4-3-8 16,1 6-11-16,-6-6-13 0,8 3-22 0,-2 3-24 0,1-6-36 0,-8 6-36 0,7-6-52 15,1 6-54-15,-8 0-102 0,9 0-117 0,-10 0-63 0,5 0-36 0,3 0-4 16,-7 0 6-16,-4 0 22 0,4 0 31 0,-5-4 38 0,6 4 45 0,-8 0 53 15,3-5 54-15,-8-1 63 0,6 3 65 0,-1-1 87 0,2-2 91 0</inkml:trace>
  <inkml:trace contextRef="#ctx0" brushRef="#br0" timeOffset="29689.72">10082 4744 1 0,'6'-4'114'0,"1"-8"90"0,-1 9 58 0,-6-8 45 15,5 1 37-15,-5 1 37 0,7 0 35 0,-7 0 40 0,0-3 37 0,9 8 36 0,-9-7 31 0,0 7-3 16,0 0-27-16,0-1-95 0,5 0-136 0,-5 1-64 0,0 4-27 0,0 0-20 16,0 0-13-16,0-6-18 0,0 6-22 0,0 0-26 0,0 0-28 0,0 0-20 15,0 0-17-15,0 0-13 0,0 6-10 0,0-2-10 0,0 1-10 0,0 4-4 0,0 1-8 16,0-1 1-16,0 6 1 0,0 0 3 0,0 0 5 0,0 3 2 0,0 7 7 16,0-5 2-16,0 5 1 0,0 3-2 0,0-1-3 0,0 0-2 15,0-2 0-15,0 5-1 0,0-2-1 0,5-4-1 0,-5 7 1 0,8-7-2 0,-8 0 1 0,5 0 1 16,3-3 0-16,0-2 0 0,-3 0 1 0,1 2-2 0,2-8-1 0,-3 7 0 15,3-5-2-15,-8 0-1 0,5-6-2 0,2 1-1 0,0-1-2 16,-7 3 0-16,5-8-4 0,-5 5-1 0,0-4 2 0,0-5 3 0,0 0 3 0,0 0 5 0,0 0 8 16,0 0 2-16,0 0 7 0,0 0 1 0,0 0 1 0,0 0 1 0,0 0 2 15,0-5 0-15,-5 1 2 0,5-1-3 0,-7-5 2 0,7 0-5 0,-7-1-1 0,2-2-7 16,-3-2-2-16,3 0-6 0,-3 0-1 0,2-3-2 0,6-3 1 0,-5 2-1 16,-3-5 1-16,0-1 1 0,8-5 0 0,-5 6 2 0,5-4-2 0,-8-2-1 15,8 0 0-15,0-4-1 0,-5 4 0 0,5 8-3 0,0-9-1 0,0 7 0 16,0-1 0-16,0 5 0 0,0 2-1 0,0 2 1 0,5 1-1 0,-5 2 0 15,0 2-1-15,0 1 2 0,8 1-4 0,-8-2 0 0,5 7-1 0,-5-5 0 16,8 4-3-16,0-5 2 0,-3 4-2 0,1 2 3 0,7-1 0 0,-5 5-2 0,4-6 3 16,0 2 1-16,3 4-1 0,-2 0 1 15,-2 0 0-15,10 0 3 0,-8 0 0 0,8 0 1 0,-10 4 2 0,10 2 1 16,-9-1-1-16,8-1 2 0,-8 2-1 0,2 0-1 0,6-2-1 0,-14 6-1 16,7-6-2-16,0 6 1 0,0-1 0 0,-7 3 0 0,-1-3 3 0,3 0 2 0,0 0 4 0,-8 1 1 0,0 1 7 0,0 4 2 15,0-2 1-15,0-3 4 0,-8 10 1 0,0-5 4 16,-3-2 4-16,4 2 2 0,-7 0 0 0,2 0-3 0,0-5-5 0,-3 4-6 15,-4-4-7-15,7 1-15 0,-2-1-16 0,-4-6-15 0,2 5-15 0,5-4-23 0,-1 1-21 16,-2-2-23-16,1-4-23 0,-1 6-25 0,7-6-22 0,-4 0-24 0,-2 0-23 0,-2 0-20 16,10 0-15-16,-9 0-38 0,9-6-44 0,-3 6-66 0,-5-4-77 0,13-2-16 15,-6 6 8-15,6-5 26 0,-5-4 29 0,10 5 38 0,-5-6 34 0,0-1 41 0,6 1 38 0,2-4 41 0,-3 1 40 16,3-8 55-16,4 0 60 0</inkml:trace>
  <inkml:trace contextRef="#ctx0" brushRef="#br0" timeOffset="29974.68">10785 4455 0 0,'5'0'1'0,"4"-4"109"0,-4 4 81 0,-5-5 55 0,7-1 44 0,-7 2 40 0,6-1 37 0,-6 1 39 0,0-1 40 0,7 1 38 0,-7-2 34 0,0 0 37 0,0 2 30 16,0-1-70-16,0 5-129 0,6-6-80 0,-6 6-56 0,0-4-29 0,0 4-16 0,0 0-18 0,0-5-20 0,0 5-19 0,0 0-28 0,0 0-20 16,0 0-20-16,0 0-12 0,0 0-8 0,0 0-8 15,8 5-2-15,-3-5-4 0,-5 4-1 0,7 2-4 0,0-1-2 0,-2-1 1 0,2 8-3 0,1-8 3 0,4 5 2 16,-5 0 3-16,-2 6 0 0,3-4-1 0,-1 4-7 0,5-2-4 0,-7 2-9 15,2 6-3-15,2-2-2 0,-4 5-1 0,2 0-3 0,-1 1 0 0,-1 3-2 16,-5 2 1-16,0 4-1 0,8-4-2 0,-8 3-2 0,0 1 0 0,0-4 1 0,-8 0-2 16,8 0-4-16,-5-7-10 0,5-2-18 0,-6-3-13 0,-1 3-17 0,2-6-13 15,-11 0-13 1,11-2-18-16,-1-4-19 0,-7 3-21 0,0 3-20 0,6-6-26 16,-5-5-34-16,-3 5-32 0,10 2-37 0,-9-7-49 0,1 2-56 0,7-1-78 0,-7-5-78 15,1 4-26-15,3-4 6 0,-3 0 22 0,1 0 31 0,2-4 35 0,-3 4 39 16,-2-5 44-16,1-1 48 0,8 2 51 0,-2-7 54 0,-7 7 65 0,14-5 69 0</inkml:trace>
  <inkml:trace contextRef="#ctx0" brushRef="#br0" timeOffset="30684.14">11554 4108 0 0,'0'0'21'0,"-8"-4"136"15,8 4 70-15,-5-5 54 0,5 5 43 0,-8-4 42 0,8 4 42 0,-6-5 40 16,6 5 39-16,0 0 34 0,0-6 27 0,0 6 27 0,0-4 22 0,0 4-104 16,0-6-177-16,0 6-84 0,0 0-40 0,0 0-21 0,0 0-18 0,0 0-20 15,0 0-24-15,0 0-24 0,0 0-23 0,0 0-17 0,0 0-15 0,0 0-10 16,0 0-6-16,0 0-2 0,6 6 0 0,-6-2 0 0,0 2 0 0,0-1-4 15,0 4-3-15,0 1 3 0,0-1 1 0,0 6 1 0,0-5 4 0,0 5 5 0,0-1 3 16,0 2 6-16,0-1-1 0,0 3-6 0,0 1-5 0,-6-4-3 16,6 4-5-16,0 1-6 0,-5 1-6 0,5-8-10 0,-8 8-13 0,8-6-12 0,0-2-14 0,0 2-15 15,-7 0-16-15,7-5-14 0,0-1-13 0,0 0-13 0,0 2-15 0,0-2-15 16,0-3-18-16,0-2-13 0,0 2-13 0,0-1-6 0,0-5-2 0,0 4 3 16,0-4 6-16,0 0 14 0,0 4 14 0,0-4 16 0,0 0 13 0,0 0 14 15,0 0 8-15,0 0 16 0,0-4 16 0,0 0 19 0,0-1 15 0,0-1 19 0,0 2 13 16,0-7 14-16,0 2 12 0,0-1 11 0,0 1 13 0,0 0 8 0,0-7 7 0,0 1 7 15,0 1 11-15,-6-5 8 0,6-2 7 0,0 8 14 0,0-13 9 16,0 7 11-16,0 0 9 0,0-2 4 0,0 3 5 0,0-3-3 0,0 6-5 16,0-3-1-16,6 8-3 0,-6-5 3 0,0 6 0 0,0-2-6 0,0 1-7 15,0 6-11-15,7-1-11 0,-7 1-12 0,0-1-9 0,0 5-8 0,0 0-6 0,8 0-7 16,-8 0-6-16,5 0-6 0,1 0-6 0,-6 5-4 0,8-5-8 0,-3 9 2 16,3-5 2-16,-3 2-2 0,3 3 3 0,-2 0 1 0,6 7 2 0,-4-5-1 15,-2 2 0-15,0 2 0 0,6 0-1 0,-4 0 0 0,0-2-2 0,3 8 1 0,-4-6-2 16,7-2-2-16,-7 7-2 0,4-4 0 0,-5-3 1 0,9 1-3 0,-10 1 0 15,9 1-4-15,-9-2 2 0,10 1 0 0,-3-5 1 0,0 0 0 0,-4-1 3 0,5 0 3 16,0 2 4-16,1-7 9 0,-9 1 9 0,8 1 10 0,-8-6 12 0,11 0 9 16,-11 0 12-16,9 0 7 0,-9-6 8 0,3 1 5 0,-3 1 6 15,2-1 1-15,0-5 2 0,0 5 1 0,-7-4-2 0,6-1-6 0,1-5-11 0,-7 5-68 16,5-4-24-16,-5 4 0 0,0-5 0 0,0 0 0 0,0 2 0 0,8-8 0 16,-8 1 0-16,-8 1 0 0,8 0 0 0,0-1 0 0,0 1 0 15,0-2 0-15,0-1 0 0,-5 1 0 0,5 1 0 0,-7 1 0 0,7 4 0 0,0 0 0 16,-6 2 0-16,6 3 0 0,0-1 0 0,-7 1 0 0,7 5 0 0,0 1 0 15,-7-1 0-15,7 5 0 0,0 0 0 0,0 0-31 0,0 0-98 0,0 0-22 0,-7 0-23 16,7 5-21-16,-5-1-24 0,5 1-30 0,-8 5-33 0,8 1-34 0,-5-1-37 0,5-1-74 16,-6 6-89-16,6 4-44 0,0-4-19 0,0 0 15 0,0 4 29 0,0-1 35 15,0-3 37-15,6 6 39 0,-1-6 41 0,3-2 49 0,-3 2 48 0,9 0 53 16,-7-5 57-16,6 4 75 0,0-4 90 0</inkml:trace>
  <inkml:trace contextRef="#ctx0" brushRef="#br0" timeOffset="30905.24">12315 4354 0 0,'7'3'26'0,"-1"-3"142"15,-1 0 77-15,4-3 56 0,-9 3 47 0,7-6 46 0,-7 6 44 0,0-6 45 0,0-3 46 0,0 4 41 0,0 1 37 0,5 0 41 0,-5-1 36 0,0-1-100 0,0 6-180 0,0-4-87 0,0-2-41 0,0 1-25 0,0 1-17 0,0 4-22 0,0-6-26 0,0 1-23 0,0 1-40 0,0 4-123 16,0-5 0-16,6 1 0 0,-6-2 0 0,8 2 0 0,-8 4 0 0,5-5 0 16,3-1 0-16,-1 2 0 0,-2-2 0 0,9 1 0 0,-9 1 0 15,3-1 0-15,5 5 0 0,-7-4 0 0,7 4 0 0,-5-6 0 0,5 6 0 0,-8-3 0 16,9 3 0-16,-9 0 0 0,8 0-120 0,-6 0-71 0,7 0-43 0,-2 0-51 0,-6 0-59 15,0 0-104-15,9 3-124 0,-10-3-65 0,9 0-28 0,-1 0 7 0,-8 0 26 16,11 0 36-16,-11 0 44 0,8-3 48 0,-7-3 53 0,7 0 58 0,-6 3 61 0,7-9 66 16,-9 3 70-16,8 0 89 0,-7-1 99 0</inkml:trace>
  <inkml:trace contextRef="#ctx0" brushRef="#br0" timeOffset="31110.29">12934 3934 0 0,'0'-12'34'0,"0"8"148"0,0-1 80 0,0-4 62 0,0 3 57 0,0-3 52 16,0 5 50-16,0-1 48 0,0-2 47 0,0 4 43 15,0 3 44-15,0 0 36 0,0-6 36 0,0 6-115 0,0 0-197 0,0 0-100 0,0 0-47 16,0 0-34-16,0 0-32 0,0 0-59 0,0 0-153 0,0 0 0 0,0 0 0 0,0 0 0 16,0 0 0-16,0 0 0 0,0 0 0 0,0 0 0 15,5 6 0-15,-5-3 0 0,0 4 0 0,0 2 0 0,0 0 0 0,7 1 0 0,-7 4 0 0,0 2 0 16,9-1 0-16,-9-1 0 0,0 5 0 0,0 0 0 16,5 1 0-16,-5 1 0 0,0-2 0 0,0 0 0 0,0 5 0 0,-5-3-119 0,5-2-153 0,0-1-84 15,0 3-92-15,0 0-103 0,0-3-108 0,0 1-37 0,-9 2-5 0,9-3 22 0,-7-3 35 16,7 6 47-16,-5-13 53 0,5 6 55 0,-6-2 61 0,-1-3 68 0,7-3 71 15,-6-2 80-15,-2 1 84 0</inkml:trace>
  <inkml:trace contextRef="#ctx0" brushRef="#br0" timeOffset="76390.11">6571 6223 0 0,'-7'-4'48'0,"2"-1"47"15,-2-1 29-15,-2 6 28 0,4-4 29 0,-1-1 28 0,-1 1 28 0,2-1 25 0,-4 1 23 0,4-2 20 0,-2 0 17 0,-4 6-18 0,11-4-44 0,-8-1-33 0,0 5-33 0,3 0-20 0,5-6-10 0,-7 6-13 0,7 0-13 0,-6 0-12 16,6 0-13-16,0-3-10 0,0 3-6 0,0 0-4 0,-6 0-5 0,6 0-4 0,0 0-7 15,0 0-5-15,0 0-8 0,0 0-7 0,0 0-6 0,0 0-11 0,0 0-7 16,0 0-6-16,0 0-1 0,6 0 2 0,-6 0 4 0,0-6 3 0,0 6 4 16,6 0 1-16,-6 0 6 0,7 0 1 0,-2 0 1 0,3 0 4 0,0 0 4 0,-3 0 4 15,1 0 5-15,1 0 3 0,7 0-2 0,-2 0-1 0,-6 0-9 0,8 0-2 16,-2 0-3-16,7-4 1 0,-4 4-2 0,4 0 2 0,-1 0 5 0,1 0 1 16,2-5 1-16,6 5 1 0,-2 0 0 0,-6-4-2 0,15 4 0 0,-10-5-2 15,5 5 0-15,-5-7-3 0,10 4 0 0,-2-3-3 0,0 6-3 0,1-5-2 0,-1 1-4 16,2-2-2-16,5 2-5 0,-1-1-3 0,1 1-2 0,0-7-4 0,7 7-1 15,-2-2-1-15,4-3-1 0,4 3 0 0,-7 1-3 0,7-4 0 0,-7 5-2 0,8-5-2 16,-3 2-1-16,5 2-1 0,-4 1 3 0,1-1-1 16,0-5 2-16,7 5 0 0,-7 5 2 0,7-4 0 0,-8-1 0 0,8 1-1 0,1-2-3 15,-9 0 0-15,9 3 0 0,-5-3 3 0,0 6-2 0,3-6 1 0,0 3 0 0,-5 3-2 16,5-6 1-16,1 6-3 0,0-4-3 0,-1-1 0 0,-5 5-2 0,5-4 1 0,0-2 1 16,0 6 0-16,2-6 2 0,-10 6-1 0,10-3 1 0,-1-3 1 0,-1 6-1 15,0-5-3-15,-5 5 0 0,4-4 0 0,-2 4-1 0,1-6 0 0,-1 6-1 0,1 0 2 16,-2 0 0-16,-3 0-1 0,2 0-2 0,-2-5-2 0,0 5 1 0,2 0-1 15,-6 0-2-15,3 0-1 0,-2 0 0 0,-4 0 3 0,4 0 0 0,-9 0 0 16,-2 0 1-16,8 0 1 0,-5 0 1 0,-1 0 4 0,0 0 3 0,-7 0-1 0,8 0 0 16,-6 0 2-16,-3 0 2 0,1 0 4 0,2 0-2 0,-10 0 3 15,5 0-1-15,-6 0 2 0,4 0-3 0,-1 0 1 0,-7 0-3 0,8 0 0 16,-15-4-2-16,9 4-1 0,-3 0 2 0,-4 0-3 0,-1 0 2 0,0 0-3 16,0-4 0-16,0 4 1 0,1 0-1 0,-7 0 0 0,-2 0-1 0,9-5 0 15,-9 5-2-15,-5 0-8 0,8 0-2 0,-3 0 0 0,-5 0 0 0,0 0 0 0,0 0 0 16,0 0 0-16,0 0 0 0,0 0 0 15,0 0 0-15,0 0 0 0,0 0 0 0,0 0 0 0,0 0 0 0,0 0 0 0,0 0 0 0,0 0 0 0,0 0 0 16,0 0 0-16,0 0 0 0,0 0 0 0,0 0 0 0,0 0 0 0,0 0 0 16,0 0 0-16,0 0 0 0,0 0 0 0,0 0 0 0,0 0 0 0,0 0 0 15,0 0 0-15,0 0 0 0,0 0-9 0,0 0-2 0,0 0-4 0,0 0 0 16,0 0 1-16,0 0-3 0,0 0-1 0,0 0-4 16,0 0-6-16,0 0-4 0,0 0-7 0,0 0-7 0,0 0-8 0,0 0-9 0,0 0-9 0,0 0-9 15,0 0-15-15,0 0-14 0,0 0-15 0,0 0-17 0,0 0-15 0,0 0-16 16,0 0-14-16,0 0-21 0,0 0-19 0,-5 5-20 0,5-5-49 0,0 0-59 15,-8 4-75-15,3-4-80 0,-3 0-23 0,2 4 8 0,1-4 22 16,-10 0 27-16,2-4 34 0,7 0 34 0,-15-1 40 0,10-1 40 0,-10-4 45 0,3 1 48 16,-8-11 62-16,7 6 69 0</inkml:trace>
  <inkml:trace contextRef="#ctx0" brushRef="#br0" timeOffset="94931.14">11027 5788 38 0,'0'0'124'0,"0"0"50"0,0-4 38 0,0 4 32 0,0-5 27 0,0 1 25 0,0-1 27 0,-7 1 26 0,7-2 27 0,0 0 25 0,0 3 28 0,0-3-42 0,0 0-77 0,0 2-60 0,0-1-51 0,0 1-27 0,0-1-16 16,0 5-10-16,7-4-9 0,-7 4-9 0,0 0-10 0,0-6-14 0,0 6-13 0,0 0-15 0,5-5-16 16,-5 5-11-16,0 0-12 0,0 0-6 0,0 0-3 0,0 0-2 0,0 0 3 15,0 0-1-15,0 5 1 0,6 1 2 0,-6-2 2 0,0 5 1 0,0-4 3 16,0 5 1-16,8-1 2 0,-8 3 3 0,0-3 3 0,0 4-1 0,0-2-2 0,5 4-6 15,-5-5-5-15,0 3-6 0,0 2-2 16,0-4-5-16,8 4 0 0,-8-7-3 16,0 7 0-16,5-1-2 0,-5-2 1 0,0-3 2 0,7 4-1 0,-7-1 4 15,7-3-1-15,-2 1 2 0,-5-1 2 0,8-4 3 0,-8 5 4 0,7-1 4 16,-1-4 5-16,1 2 7 0,-1-4 8 0,-1 3 9 0,3-2 8 0,0-4 4 0,-3 5 5 16,8-5 7-16,-8 0 10 0,9 0 3 0,-1-5 6 0,-5 5-2 0,10-4 0 15,-4-5-2-15,6 2-4 0,-6-2-4 0,4-2-9 0,1 2-5 0,2 0-16 16,-3-1-64-16,8-5 0 0,-6 0 0 0,-1 2 0 0,8-2 0 0,-8-6 0 15,7 8 0-15,-7-8 0 0,1 1 0 0,7 1 0 0,-9 0 0 0,8-1 0 16,-6-5 0-16,0 6 0 0,6 1 0 0,0-9 0 0,-7 9 0 0,8-1 0 0,-7-2 0 16,4 3 0-16,-3 3 0 0,-2-1 0 0,1 2 0 0,0 4 0 0,0 1 0 15,-9 0 0-15,2-3 0 0,1 8 0 0,-7-1 0 0,-1 1 0 0,1 4 0 16,-2-5 0-16,3 5 0 0,-8-6 0 0,0 6 0 0,0 0 0 0,0 0 0 16,0 0 0-16,0 0 0 0,0 0 0 0,0 0 0 0,0 0 0 0,0 0 0 15,0 0 0-15,0 11 0 0,0-11 0 0,0 4 0 0,0 1 0 0,0-1 0 16,0 2 0-16,0 4 0 0,-8-10 0 0,8 5 0 0,0 1 0 0,0-3 0 15,0 3-16-15,-5-2-31 0,5 1-13 0,0 1-11 0,0-3-15 0,-7 4-15 0,7-4-17 16,0-3-20-16,-6 6-20 0,6-1-18 0,0-1-22 0,-7 2-22 0,7-6-21 16,0 4-27-16,-7 1-28 0,7 0-62 0,-7-1-76 0,7 2-59 0,0-6-51 0,-5 0-4 15,5 4 14-15,0-4 29 0,0 0 34 0,0 0 39 0,-8 0 42 0,3-4 42 16,5-2 46-16,-6-3 50 0,6 0 51 0,-8-6 68 0,3-1 81 0</inkml:trace>
  <inkml:trace contextRef="#ctx0" brushRef="#br0" timeOffset="156709.16">5601 5051 0 0,'0'0'1'0,"0"0"103"0,0-3 66 0,0-3 43 0,0 0 30 0,0 2 30 0,0-1 26 0,0-1 28 0,0 3 26 0,0-7 26 0,0 4 26 0,0 3 22 0,0-3 22 0,0 0-74 0,0 3-131 0,0 3-70 0,0-6-36 0,0 6-19 0,0 0-9 0,0 0-11 0,0 0-11 16,0 0-13-16,5-5-12 0,-5 5-10 0,0 0-11 0,0 5-7 15,0 1-7-15,7-3-4 0,-7 3-2 0,0 0-2 0,0-3-1 0,9 9 0 0,-9-5 1 16,0 4 2-16,0-1 0 0,0 5-1 0,0 0-1 0,0-6 0 0,0 10-3 0,0-4 0 15,0 0-4-15,0 4-1 0,0-4-3 0,0 4-1 0,0 1 0 0,0 1-1 16,0-3-1-16,0 1-2 0,0 2-1 0,0-2-1 0,0-5 1 0,0 6-2 0,0 0 1 16,0-5-1-16,0 4 1 0,0-4-1 0,0-6 0 0,0 6 0 0,5-5-1 15,-5-1-1-15,0 0-1 0,0 2 0 0,0-1-1 0,0-7-1 0,0 4 2 16,0-2 3-16,0-5 5 0,0 0 3 0,0 4 8 0,0-4 2 0,0 0 4 16,0 0-1-16,0 0 0 0,0 0 1 15,-5 0 2-15,5-4 4 0,0-1 3 0,-9-2 5 0,9-2 4 0,-7 5 1 0,7-11 3 0,-5 6 1 0,-2-2-3 0,7-3 3 16,-7 0 6-16,7-1 5 0,-5-1 4 0,-3-2 2 0,8 3 1 0,0-4-4 15,-7-1 0-15,7 1-5 0,0-6-4 0,-5 5-7 0,5-5-8 0,5 1-5 16,-5 0-5-16,0-1-6 0,7 1-8 0,-7-1-4 0,8 1-1 0,-3 0-1 16,-5 3 3-16,7 2 1 0,0 4 5 0,-2 1 2 15,2 0 1-15,2 5 3 0,-4-2 0 0,-5 7 2 0,6-2 0 0,1 1-1 0,-2 1 0 16,4 4-4-16,-4 0 0 0,2 0-5 0,-1 4-4 0,-1 1-4 16,3 1-2-16,0-2-4 0,-3 7-2 0,1-2-1 0,1 5 0 0,7 0 2 0,-7 7 1 0,-2-8 2 0,1 8 0 15,2 3 2-15,-3-5 0 0,3 2 0 0,-3 3 0 16,3 0-1-16,-2-3-1 0,-1 1 1 0,2-1-1 0,1-2-2 0,-2 1-1 0,1 0 1 0,-7-6-3 0,6 5 0 15,7-4-1-15,-13 0 3 0,8 0-1 0,-3-6 5 0,1 7 3 0,1-7 4 16,-2 0 4-16,4 1 6 0,-2-5 5 0,-2 0 12 0,1-1 17 0,2 2 15 0,-3-6 13 31,-5 0 10-31,8 0 8 0,-3 0 6 0,2-6 6 0,0 2 3 0,6-1 3 0,-6 0-1 0,-2-5-98 0,4 1-18 0,1 0 0 0,-2-7 0 0,-2 7 0 16,7-6 0-16,-6-4 0 0,-1 4 0 0,7-5 0 0,-6 1 0 0,-1-2 0 16,-1-1 0-16,-5 1 0 0,9-7 0 0,-9 2 0 0,0-2 0 0,0-3 0 0,0-2 0 15,-9-3 0-15,9 2 0 0,-5-3 0 0,-1-2 0 0,-1 3 0 0,-6-1 0 16,7 1 0-16,-7 2 0 0,6 1 0 0,1 8 0 0,-7-5 0 15,8 11 0-15,-4 0 0 0,4-1 0 16,-2 5 0-16,-1 5 0 0,3 1 0 0,5 0 0 0,-7 3 0 16,7 0 0-16,0 6 0 0,0 0 0 0,0 0 0 15,0 0 0-15,0 0 0 0,0 0 0 0,7 6 0 0,-2 0 0 0,3 3-269 0,-1 0-130 16,-2 10-122-16,9-3-94 0,-1 2-80 0,0 2-22 0,0 5 12 0,1-6 30 0,-2 7 41 16,-1-7 44-16,5-1 49 0,-3 3 57 0,-7-11 57 0,-1 4 72 0,3-4 75 15,-3-4 93-15,2-3 94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5-11-17T04:06:20.094"/>
    </inkml:context>
    <inkml:brush xml:id="br0">
      <inkml:brushProperty name="width" value="0.05292" units="cm"/>
      <inkml:brushProperty name="height" value="0.05292" units="cm"/>
      <inkml:brushProperty name="color" value="#FF0000"/>
    </inkml:brush>
  </inkml:definitions>
  <inkml:trace contextRef="#ctx0" brushRef="#br0">20925 16009 4 0,'0'0'36'0,"-8"0"21"0,8 0 18 0,0 0 19 0,0 0 19 0,0 0 20 0,-5-6 22 0,5 6 21 0,0 0 24 0,0 0 7 0,0 0-3 0,0 0-1 0,0-6 0 0,0 6-2 0,0 0-3 0,0 0-6 0,0-3-8 0,0 3-10 0,-6-6-6 0,6 6-10 16,0 0-10-16,0 0-10 0,0 0-10 0,0-6-11 0,0 6-9 0,0-3-7 15,0 3-7-15,0 0-3 0,0-6-3 0,0 6-4 0,0 0-1 0,0 0-7 16,0 0-6-16,0 0-7 0,0 0-7 0,0 0-11 0,0 0-7 0,0 0-9 0,0 0-8 16,0 0-6-16,0 0-5 0,0 0-3 0,0 0-2 0,0 0 0 0,0 0-2 0,6-5 2 15,-6 5 3-15,5 0 4 0,-5 5 4 0,8-5 6 0,0 0 3 0,-3 0 7 16,3 0 3-16,-3 0 2 0,0 0 3 0,4 0-1 0,3 0 0 0,-6 0 0 16,7 0 1-16,0 0 0 0,-6 0-2 0,7 0 2 0,-1 0-1 0,1 0-1 15,-4-5 0-15,3 5 0 0,8 0 2 0,-7 0 1 0,4-4 0 0,-4 4 0 0,6 0-1 0,-1-6-2 16,2 6-3-16,2-4-2 0,-2-1-1 0,-2 5-2 0,8-4-3 0,-7-2 1 15,4 6-4-15,-3-5-2 0,5 1-2 0,-7 4-3 0,2-6 0 0,-3 1-1 0,3 5-2 0,-2-4 2 16,-6 4-3-16,-1-5-1 0,0 5 0 0,3-4-1 0,-2 4-4 16,-7 0 2-16,7 0-2 0,-5-6 1 0,-3 6-2 15,1 0-2-15,-6 0 1 0,7 0 0 0,-7 0 0 0,0 0 1 0,0 0-1 0,5 0 1 0,-5 0 0 0,0 0 3 0,0 0-1 16,0 0 2-16,0 0 0 0,0 0 4 0,0 0 3 16,0 0 2-16,0 0 4 0,0 0 1 0,0 0 5 0,0 0 3 0,0 0 3 0,0 0 1 0,0 0 2 0,0 0 1 15,0 0-1-15,0 0-4 0,0 0 0 0,0 0-5 0,-5 0-4 0,5 0-3 16,-7 6-4-1,1-6-6-15,1 0-3 0,-3 0-6 0,0 0-3 0,3 4-3 0,-8-4-4 0,7 0-1 0,-9 0-3 0,3 5 1 0,0-5 0 0,-1 0 0 16,-1 4 1-16,2-4 1 16,-2 5-1-16,1 1 0 0,0-6 1 0,-6 4 1 0,6 1 1 0,0 1 1 0,0-6 2 15,-8 4 0-15,9 1 1 0,0-5 0 0,-3 4 2 0,10-4 0 0,-9 6 2 16,9-6-1-16,-3 4 1 0,-5-4 2 0,13 5 1 0,-6-5 0 0,-1 0 1 16,7 0 2-16,0 0-2 0,0 0-1 0,0 0 1 0,0 0-2 0,0 0-1 0,0 0 0 0,0 0-2 0,0 0 0 15,0 0-1-15,0 0-2 0,0 0-2 0,0 0 0 0,0 0-2 0,0 0 0 0,7 0 0 0,-1 0 0 16,-1-5 2-1,3 5 3-15,5-4 2 0,1 4 1 0,-2-6 1 0,1 2-1 0,6-1 2 0,2 1 0 16,-3-7-1-16,9 7 1 0,-1-7 0 0,1 2 0 0,-1-1-2 0,-1 6 1 16,2-7-2-16,-3 1-1 0,3 1-1 0,-1 0-2 0,1 0 2 0,-1-3 0 0,-6 9-1 0,4-9 0 0,-3 8 1 0,-2-5-2 15,2 4 2-15,-2 1-2 0,-7-2 1 0,1 1 1 0,1 1-2 0,-9 4 2 0,11 0 1 16,-11-6 5-16,1 6 6 16,-6 0 8-16,0 0 5 0,0 0 7 0,0 0 0 0,0 0 2 0,0 0-2 0,0 0 0 0,-6 6-1 0,1-6-1 0,-4 0-2 0,-3 4-1 15,5-4 1-15,-5 5-9 0,-3 1-4 16,3-2-9-16,0 1-7 0,-9-1-5 0,8 1-1 0,-6 5-1 0,6-4 1 0,-6-3 1 15,-1 9-1-15,6-9 3 0,-4 7 0 0,4-5 0 0,2-1 3 0,-2 8-6 16,1-9 0-16,0 3-9 0,0-1-5 0,0-1-12 0,7 2-12 0,-9-2-11 0,10 1-14 0,-2-5-13 16,0 0-17-16,2 4-22 0,-3-4-22 15,8 0-29-15,0 0-29 0,-5 5-34 0,5-5-38 0,0 0-60 0,0 0-66 0,0 0-49 0,5-5-36 0,-5 1-3 0,8-1 13 0,-8-5 26 16,5 1 28-16,2-7 35 0,-7 2 40 0,7-5 42 0,-2-2 43 0,3-1 48 16,-8-9 51-16,7 2 63 0,-7 0 77 0</inkml:trace>
  <inkml:trace contextRef="#ctx0" brushRef="#br0" timeOffset="1604.41">19845 7528 1 0,'0'0'57'0,"0"0"33"0,0 0 18 0,0 0 14 0,0 0 9 0,0 0 14 0,6-6 12 0,-6 6 14 0,0 0 13 0,0-3 11 0,0-3 10 0,0 6-24 0,0-4-48 0,0 4-27 0,0-5-17 0,0 5-2 15,0 0 9-15,0 0 10 0,0 0 9 16,0 0 3-16,0 0-1 0,0 0 1 0,0 0 0 0,0 0 1 0,0 0 2 0,6 0-4 0,-6 0-2 0,0 0-9 15,0 0-8-15,0 0-11 0,0 0-12 0,0 0-10 16,0 0-10-16,0 0-8 0,0 0-9 0,0 0-6 0,0 0-10 0,0 0-5 0,0 0-2 0,0 0 1 0,0 0 4 16,0 0 2-16,7 0 3 0,-7 0 0 0,5 5 3 0,-5-5 3 0,7 0 3 0,2 0 4 15,-9 0 7-15,5 0 4 16,1 0 11-16,1 0 1 0,-2 0 1 0,9 0-2 0,-7 0-2 0,-1 0-4 0,-1 0-2 0,11 0-3 16,-11 0-1-16,9 0-2 0,-9-5-2 0,10 5-5 0,-3 0 0 0,-5 0-4 0,6 0-4 0,-8 0-4 15,9 0-1-15,-2 0-4 16,2 0-1-16,-7 0-2 0,4 0-1 0,-2 0-2 0,3 0 1 0,1 5-1 0,-7-5-1 0,2 0 2 0,4 4-3 0,-6-4 1 0,0 0 0 15,1 6-2-15,1-6 1 0,-3 3-1 0,-5-3 2 0,8 0 1 16,-8 6-1-16,0-6 4 0,6 0-1 0,-6 0 3 16,0 0 3-16,0 6 1 0,0-6 4 0,0 0 4 0,0 0 4 15,0 0 2-15,0 0 5 0,0 0 2 0,0 0 5 0,0 4-2 0,0-4 5 0,-6 0-2 16,6 5-3-16,-8-5 1 0,8 4-4 0,-5-4-3 0,-3 0-5 0,1 5-5 16,1-5-6-16,0 6-5 0,-6-6-5 0,-2 4-5 0,7-4-4 0,-4 5-3 0,-5-5-3 0,-2 4-3 0,4-4-3 0,2 6 0 15,-7 0 1-15,6-6-3 0,-1 4 1 0,1 1-1 0,-7-5 1 0,9 4-1 16,-5 1 1-16,5 1 1 0,4-2-2 0,-7-4 1 0,2 5 0 0,6-1 0 15,-8 1 0-15,7-5 0 0,2 6 0 16,-2-2 1-16,1 2-1 0,0-6-1 0,-2 5-1 0,8-5-1 0,-7 4-2 0,7-4-3 0,0 0-3 0,-5 6-1 0,5-6-4 16,0 0 1-16,0 0-1 0,0 0 0 15,0 0 0-15,0 0 1 0,0 0 0 0,0 0 0 0,0 0 3 0,0 0 1 16,0 0 3-16,0 0 4 0,0 0 4 0,0 0 4 0,5 0 3 0,2 0 4 0,-7-6 1 16,8 6 1-16,-2 0 2 0,0 0-1 0,1 0 0 0,5 0 1 0,-3-4-1 15,2 4 0-15,1-5-2 0,2 5 0 0,4 0-1 0,-2-6-1 16,3 6-2-16,1-4-2 0,-1 4-1 0,-1 0-1 0,1-6 1 0,-3 6 0 15,2 0-3-15,-4-5-9 0,4 5-17 0,-5 0-24 0,2 5-29 0,-4-5-34 0,-5 0-36 0,9 6-56 0,-10-2-67 0,-5 2-85 16,8-1-93-16,-8-1-38 0,6 2-10 0,-12-3 8 0,6 7 12 0,-8-5 27 0,3 1 35 0,-3-6 42 16,-5 0 45-16,-5-6 48 0,4 1 51 0,-4-5 62 0,-3-3 66 15</inkml:trace>
  <inkml:trace contextRef="#ctx0" brushRef="#br0" timeOffset="21113.15">22801 14844 21 0,'0'-3'37'0,"0"-7"6"0,0 5 3 0,0 1 3 0,0-1 3 15,0-2 4-15,0 4 7 0,0 3 9 0,0-6 12 0,0 6-5 0,-7-5-16 0,7 5-8 0,0-4-5 0,0-2 0 0,0 6 6 0,0-4 2 0,0 4 2 0,0-5 3 0,-5 5 0 0,5 0-1 0,0-4-3 0,-7 4-6 0,7 0-7 0,0 0-10 0,0 0-9 0,-9 0-6 0,9-5-8 0,0 5-2 0,0 0-1 16,0 0 0-16,-5 0 0 0,5 0-1 0,0 0 1 0,0 0-3 0,-6 0 0 16,6 0-6-16,0 0-2 0,0 0-11 0,-7 0-17 0,7 0-28 0,0 0-34 0,0 0-23 15,0 0-17-15,-5 5-5 0,5-5 1 0,0 0 2 0,0 0 6 0,0 0 6 0,0 0 8 16,0 0 9-16,-9 4 12 0,9-4 19 0,0 0 30 0</inkml:trace>
  <inkml:trace contextRef="#ctx0" brushRef="#br0" timeOffset="21654.77">22718 14762 26 0,'0'-4'69'0,"0"4"24"16,-8-6 21-16,8 1 22 0,0 5 26 0,0-4 23 16,0 4 25-16,0 0 22 0,0-6 23 0,0 1 7 0,0 1 1 0,0 4-23 0,0-5-35 0,0 1-16 0,0-2-7 0,0 6-6 15,0-3-4-15,-8-4-7 0,8 7-12 16,0-5-8-16,0 5-11 0,0 0-8 0,0 0-6 0,0 0-5 0,0-4-1 0,0 4-4 0,0 0-4 0,0 0-3 0,0-5-4 16,0 5-5-16,0 0-9 0,0 0-7 0,0 0-9 0,0 0-8 0,0 0-6 15,0 0-9-15,0 0-7 0,0 0-8 0,0 0-5 0,0 0-7 0,0 0-3 0,0 0-3 16,0 0-3-16,0 0 1 0,0 0 1 0,0 0 0 15,0 0 2-15,0 0 4 0,0 0 1 0,0 0 2 0,0 0 4 0,0 0 0 16,0 0 1-16,0 0 2 0,0 0-1 0,0 0 1 0,0 0-2 0,0 0 1 0,0 0 0 16,0 0-2-16,0 0 2 0,0 0-2 0,0 0 2 0,0 0-2 0,0 0 4 0,0 0-2 15,0 0 3-15,0 0 0 0,0 0 2 16,0 0 0-16,0 0 0 0,8 0-3 0,-8 0-1 0,0 5-2 16,0-5-3-16,8 4-3 0,-8 1-2 0,0 2-2 0,0-4-4 0,5 3 0 0,-5-2-2 15,0 5-4-15,6-4-2 0,-6 5-1 0,0 1 1 0,0-1-1 0,5-1-1 16,-5 0 0-16,7 6 3 0,-7-6 0 0,0 7 2 0,9-1-2 0,-9-1 3 0,5 2-2 0,-5-3-1 0,7 2 0 0,-7-1-1 0,0-4 1 15,6 5 0-15,-6 0 0 0,5-6 1 0,-5 1-1 0,9 5 1 0,-9-9 0 16,7 3 0-16,-7 0 1 16,5-3 2-16,-5-3 2 0,0 4 2 0,7-2 4 0,-7-1 2 0,0 1 1 15,0-5 2-15,0 0 5 0,0 0 2 0,7 4 4 0,-7-4 3 0,0 0 4 0,0 0 6 0,0 0 2 0,0 0 5 0,0 0 4 0,0 0 3 16,0 0 2-16,0 0 2 0,0 0 0 0,0 0-1 0,0-4-4 16,0 4-1-16,0-5-6 0,0 1-2 0,0-1-5 0,0-2-7 0,0-2-5 15,-7 4-5-15,7-5-4 0,0 1-8 0,0 0-3 16,0-1-5-16,0-5-3 0,0 4-1 0,-7-2-3 0,7-3-1 0,0 2-1 0,0-5-2 0,0 4 1 15,0 0-1-15,0 0-2 0,0 2 0 0,0-2 0 0,0 4 0 0,0 1 0 16,0 1 0-16,0 0-2 0,0 3 2 0,0 2-1 0,0 4 1 0,0-6-3 0,0 6 2 0,0 0-5 16,0 0 0-16,0 0-2 0,0 0-2 0,0 0-3 0,0 0-3 0,0 0-5 0,0 0-2 31,0 0-1-31,0 0-1 0,0 0 0 0,0 0-1 0,0 6 4 0,0-2 0 16,0 2 2-16,0 3 1 0,0-4 0 0,0 5-5 0,0-1-6 0,-5 7-10 0,5-7-12 15,0 6-13-15,0-6-21 0,0 6-21 0,0-5-31 0,0 4-35 0,5 1-48 16,-5 1-54-16,0-2-102 0,0-6-121 0,0 7-46 0,0-4-11 0,0 4 14 15,7-5 25-15,-7-1 30 0,-7 0 34 0,7 0 41 0,0-2 42 0,-5-2 49 0,5-1 50 16,-7-4 62-16,-2-4 65 0</inkml:trace>
  <inkml:trace contextRef="#ctx0" brushRef="#br0" timeOffset="23142.62">23895 14200 0 0,'0'0'10'15,"0"0"27"-15,0 0 19 0,0-4 19 0,0 4 18 0,6 0 21 0,-6 0 24 0,0 0 21 0,0-6 26 0,0 6 15 0,0 0 15 0,0 0 9 0,0 0 4 0,0 0 3 0,0 0-2 0,0 0-4 0,0-4-4 0,0 4-9 0,0 0-7 0,0-5-12 0,0 5-13 0,0-4-15 16,0 4-18-16,0 0-14 0,0 0-9 0,0 0-7 0,0 0-6 0,0 0-6 0,0 0-6 0,0 0-5 0,0 0-4 0,0 0-5 15,0 0-5-15,0 0-5 0,0 0-6 0,0 0-7 0,0 0-7 0,0 0-12 16,0 0-8-16,0 0-8 0,0 0-10 0,0 0-5 0,0 0-4 0,0 0-2 0,0 0 2 16,0 0-1-16,0 0-1 0,7 4 1 0,-7-4-2 0,0 5-1 0,0-1 2 15,5 2 1-15,-5-2 3 0,9 1 0 0,-9 0 2 0,0-1 2 0,7 2-1 0,-7 4-2 16,5-5-4-16,-5 1-3 0,6 1-2 0,-6-1-4 0,8 3 1 0,-8-3 0 16,5 3 0-16,-5-3 0 0,8 3 1 0,-8 1 0 0,5-1-2 0,-5-4 2 15,7 5-1-15,-7 1 0 0,7-7 0 0,-7 5 0 0,5-3 1 0,-5 3 0 16,7-3 1-16,-7-3 1 0,0 3 2 0,8 4 1 0,-8-10-1 0,0 5 1 15,5 1 1-15,-5-2 1 0,0 0 2 0,0-4 3 0,0 0-1 0,0 0 2 0,0 0 0 16,0 5-1-16,0-5 1 0,0 0 0 0,0 0-2 0,0 0 1 0,0 0 0 16,0 0-1-16,0 0 1 0,0 0-1 0,0 0 0 0,0 0 0 0,0 0-2 0,0 0 1 15,0 0-2-15,0 0 0 0,0 0 0 0,0 0-7 0,0 0-6 0,0 0-10 16,0 0-16-16,0 0-14 0,0 0-18 0,0 0-19 0,0 0-22 0,0 0-19 16,0 0-22-16,0 0-35 0,0 0-44 0,0 0-44 0,0 0-45 0,0 0-51 0,0 0-49 15,0 0-8-15,0 5 9 0,0-5 21 0,0 4 27 0,0 2 29 0,-5 0 33 16,5-6 32-16,-8 3 35 0,8-3 44 0,-7 6 45 0,2-6 48 15,-2 0 63-15</inkml:trace>
  <inkml:trace contextRef="#ctx0" brushRef="#br0" timeOffset="24200.24">25491 13584 51 0,'0'0'129'0,"0"0"43"0,0 0 33 0,-7 0 27 0,7-3 25 0,0-3 21 0,0 3 21 0,-7-9 20 0,7 8 21 0,0-1 19 0,0 5 20 0,0-4-47 0,0 4-88 0,0 0-52 0,0 0-33 0,0 0-14 0,0 0-7 0,0-6-4 0,0 6-2 0,0 0-3 0,0-5 1 0,0 5-4 0,0 0-1 0,0 0-5 0,0 0-3 16,0 0-7-16,0-4-7 0,0 4-4 0,0 0-10 0,0 0-3 0,0 0-6 16,0 0-3-16,0 0-4 0,0 0-6 0,0 0-1 0,0 0-5 0,0 0-5 15,0 0-5-15,0 0-6 0,0 0-6 0,0 0-4 0,0 0-5 0,0 0-8 0,0 0-3 16,0 0-9-16,0 0-4 15,0 0-2-15,0 0-4 0,0 0-2 0,0 0 1 0,0 0 1 0,0 4 1 16,0-4 2-16,7 5 2 0,-7 1 0 0,0-2 2 0,0 1-1 0,7-1 3 0,-7 1 2 0,0 2 1 0,5 2 1 0,-5-6-1 16,0 9-1-16,8-3-2 0,-8 0 1 15,0 1-3-15,7-1-1 0,-7 2-2 0,0-1-3 0,6 5 0 0,-6-6-2 16,0 6-1-16,6-5-2 0,-6-1-1 0,0 6 0 0,7-6 0 0,-7 0 1 0,5 3 1 0,-5-3 0 16,8-5 1-16,-8 5 1 0,0-3-1 0,0 3 4 0,6-3-1 0,-6 0 1 15,0-2 2-15,0-4 2 0,7 5 0 0,-7-5 2 0,0 4-1 0,0-4 1 0,0 5-3 16,0-5 2-16,0 0-1 0,0 0 0 0,0 0 1 0,0 0 0 0,0 0 0 0,0 0 2 0,0 0 0 15,0 4-1-15,0-4 0 0,0 0 1 0,0 0-1 0,0 0 2 0,0 0-1 0,0 0 1 16,0 0 1-16,0 0 0 0,0 0-1 0,0 0 0 0,0 0 1 0,0 0-1 16,0 0-2-16,0 0 0 0,0 0 1 0,0 0 0 0,0 0-2 15,0 0 0-15,0 0 0 0,0 0-1 0,0 0 2 0,0 0-2 0,0 0 0 16,0 0 1-16,0 0 0 0,0 0-1 0,0 0 2 0,0 0 1 0,0 0-1 0,0 0 1 0,0 0 0 16,0 0 0-16,0 0-3 0,0 0-1 0,0 0-8 0,0 0-5 0,0 0-14 15,0 0-8-15,0 0-13 0,0 0-12 0,0 0-17 0,0 0-14 0,0 0-17 16,0 0-16-16,0 0-21 0,0 0-22 0,0 0-23 0,0 0-24 0,0 0-35 0,0 0-43 15,0 0-78-15,0 0-99 0,0 0-34 0,0 0-2 0,0 0 13 0,-7 0 24 16,1 0 29-16,-2-4 32 0,3 4 36 0,-2 0 38 0,1-5 41 0,0-4 43 0,-1 5 53 16,-1-2 61-16</inkml:trace>
  <inkml:trace contextRef="#ctx0" brushRef="#br0" timeOffset="25737.36">26723 12236 0 0,'0'0'14'0,"0"0"26"0,0 0 15 0,-8 0 13 0,8 0 11 0,0 0 14 0,0-4 9 0,0 4 11 0,0 0 11 0,0 0-1 15,0 0-5-15,0 0-8 0,0 0-9 0,0 0-7 0,-8 0-6 0,8 0-2 0,0 0-1 0,0 0-2 0,0-5 1 0,0 5 3 0,0 0 4 0,-5 0 4 0,5 0 4 0,0 0 6 0,0 0 1 0,0 0 6 0,0 0 6 16,0 0 3-16,0-6 0 0,0 6 1 0,0 0-3 0,0 0-5 0,0 0-4 0,0 0-6 0,0 0-8 0,0 0-6 0,0 0-8 0,0 0-9 16,0 0-6-16,0 0-7 0,0 0-8 0,0 0-3 0,0 0-4 0,0 0-2 15,0 0-3-15,0 0-1 0,0 0-3 0,0 0 1 0,0 0-2 0,0 0 1 0,0 0 1 16,0 0-2-16,0 0 1 0,0 0-2 0,0 0-2 0,0 0 1 0,0 0-5 16,0 0 1-16,0 0 3 0,0 0 2 0,0 0 3 0,0 6 3 0,0-6 2 15,0 5 3-15,0-1 5 0,5-4 2 0,-5 6 5 0,8-6 0 0,-8 6 5 0,8-2 6 16,-3-4 0-16,3 5 1 0,-3-5-1 0,0 4 0 0,4 1 0 15,-2-5-1-15,-2 4 0 0,1-4-3 0,2 6-1 0,-3-6-2 0,8 5 2 0,-6-5-1 16,0 0-1-16,6 4 1 0,-6-4-4 0,7 5-1 0,-9-5-6 0,8 0-4 16,-8 6-6-16,9-6-3 0,-7 0-5 0,7 4-2 0,-9-4-2 0,2 0-3 15,6 6-3-15,-6-6-2 0,0 0-4 0,-2 0 0 0,3 5-2 0,-3-5 0 16,1 0 1-16,2 0-2 0,-3 4 2 0,2-4 0 0,2 0 0 0,-9 0-2 16,5 0-3-16,-5 0-2 0,6 0-2 0,-6 0 1 0,0 4-2 0,0-4-1 15,0 0 1-15,7 0 0 0,-7 0 2 0,0 0 0 0,0 0 0 0,0 0-1 0,0 0 2 16,0 0 1-16,0 0-2 0,0 0 0 0,0 0 0 0,0 0 1 0,0 0 0 0,0 0-1 15,0 0 1-15,0 0-1 0,0 0-4 0,0 0-2 0,0 0-6 0,0 0-7 16,0 0-8-16,0 0-8 0,0 0-13 0,0 0-10 0,0 0-13 0,0 0-14 0,0 0-13 16,0 0-18-16,0 0-18 0,0 0-20 0,0 0-22 0,0 0-19 0,0 0-13 15,0 0-23-15,-7 5-26 0,7-5-33 0,0 6-37 0,0-6-54 0,-6 4-60 0,6 1-14 16,0 1 7-16,-5-6 22 0,5 3 27 0,-9 4 31 0,9-7 36 0,-7 0 33 16,2 0 34-16,-3 0 40 0,-3 0 43 0,3-7 50 0,3 4 55 0</inkml:trace>
  <inkml:trace contextRef="#ctx0" brushRef="#br0" timeOffset="27659.57">26976 10498 18 0,'-8'4'34'0,"8"-4"11"0,0 0 9 0,0 0 7 0,0 0 6 0,0 0 4 0,0 0 3 0,0 0-2 0,0 0-4 0,0 0-9 0,0 0-10 0,0 0 0 0,0 0 5 0,0 0 7 0,0 0 5 0,0 0 9 16,0 0 10-16,0 0 12 0,0 0 15 0,0 0 17 0,0 0 14 0,0 0 14 15,0 0 10-15,0 0 8 0,0 0 2 0,0 0-1 0,0 0-6 0,0 0-5 16,0 0-10-16,0 0-9 0,0 0-15 0,0 0-14 0,0 0-17 0,0 0-14 0,0 0-12 16,0 0-12-16,0 0-8 0,0 0-8 0,0 0-7 0,0 0-7 0,0 0-5 15,0 0-4-15,0 0-2 0,0 0-3 0,0 0-3 0,0 0-2 0,0 0-1 0,0 0 2 16,0 5 1-16,0-5 3 0,0 6 4 0,0-6 5 0,0 0 6 0,8 4 5 16,-8-4 9-16,0 0 4 0,5 6 8 0,2-6 6 0,-7 0 6 0,9 0 5 15,-4 0 4-15,1 0 4 0,1 0 2 0,-2 0-2 0,4-6-2 0,-4 6-2 16,2 0-5-16,6-4-3 0,-7 4-6 0,7 0-8 0,-8-6-3 0,9 6-8 15,-7-5-4-15,6 5-6 0,-6-4-6 0,5 4-4 0,-4-5-3 0,-1 5-5 0,5 0-3 16,-7-4-1-16,2 4-2 0,7-6-4 0,-7 6 0 0,-1-4-3 0,-1 4-4 0,3 0 1 16,-8 0-1-16,8 0-2 0,-8 0 0 0,5-5 0 0,-5 5 1 0,0 0 0 15,0 0 0-15,0 0 3 0,0 0-1 0,0 0 2 0,0 0-1 0,0 0 0 16,0 0 2-16,0 0-1 0,0 0 1 0,0 0-1 0,0 0 0 0,0 0-8 16,0 0-11-16,0 0-13 0,0 0-19 0,0 0-18 0,0 0-18 0,0 0-17 15,0 0-18-15,0 0-16 0,0 0-20 0,0 0-42 0,0 5-59 0,0-5-76 16,0 0-82-16,-5 4-28 0,5 2 2 0,-8-6 16 0,0 4 26 0,3-4 28 0,5 0 30 15,-6 0 31-15,-1 0 33 0,1 0 31 0,-2 0 37 0,1-4 54 0,2-2 60 0</inkml:trace>
  <inkml:trace contextRef="#ctx0" brushRef="#br0" timeOffset="28624.42">27542 8578 20 0,'0'0'55'0,"0"0"21"0,0 0 19 0,0 0 21 0,0 0 21 0,0 5 23 0,0-5 28 0,0 0 25 0,0 0 25 0,0 0 5 0,0 0-5 0,0 0-10 0,0 0-12 0,0 0-8 0,0 0-8 0,0 0-3 0,-6 4-5 16,6-4-6-16,0 0-8 0,0 0-12 0,0 0-12 0,0 0-12 0,0 0-10 0,0 0-7 0,0 0-5 15,0 0-5-15,0 0 0 0,0 0-3 0,0 0-3 0,0 0-2 0,0 0-3 0,0 0-6 0,0 0-2 16,0 0-8-16,0 0-6 0,0 0-9 0,0 0-7 0,0 0-10 0,0 0-8 0,0 0-13 0,0 0-7 0,0 0-11 0,0 0-5 15,6 6-6-15,-6-6-6 0,0 0-5 0,0 6-4 0,0-6-3 16,8 4 0-16,-8-4-1 0,5 5 2 0,3-5 3 0,-8 4 6 0,5 2 4 0,0-6 6 0,4 3 7 16,-4 3 1-16,2-1 6 0,1-1 0 0,-3 2 3 0,2 0 5 0,0-2 2 15,-2 1 4-15,2 0 4 0,-1-1 1 0,2-4 1 0,-2 4-3 0,6 2 1 16,-3-1-4-16,-4-1-1 0,2 1-3 0,-1 2-4 0,-1-4-3 0,3 3-2 0,0-6-4 16,-3 5-5-16,1-1-3 0,1-4-6 15,-1 6-1-15,-6-3-3 0,8-3-1 0,-8 6 0 0,7-6 0 0,-2 0 1 0,-5 4 2 0,0-4-1 16,0 0 2-16,6 0-1 15,-6 0 3-15,0 5 2 0,0-5-2 0,0 0 1 0,0 0 2 0,0 0 0 16,0 0 0-16,0 0 2 0,0 0 0 0,0 0-1 0,0 0-4 0,0 0-3 16,0 0-7-16,0 0-10 0,0 0-10 0,0 0-12 0,0 0-9 0,0 0-14 15,0 0-15-15,0 0-14 0,0 0-18 0,0 0-15 0,0 0-21 0,0 0-15 16,0 0-17-16,0 0-14 0,0 0-20 0,0 6-38 0,0-6-44 0,0 0-62 0,0 0-64 16,-6 4-16-16,1-4 5 0,5 0 18 0,-7 6 25 0,-1-6 26 0,8 0 32 15,-6 0 29-15,-1 0 34 0,1 0 35 0,-7 0 40 0,5 0 51 0,3-6 62 0</inkml:trace>
  <inkml:trace contextRef="#ctx0" brushRef="#br0" timeOffset="30444.57">27985 7059 41 0,'-7'0'120'0,"7"0"40"0,0 4 28 0,0-4 26 0,-5 0 21 0,5 0 21 0,0 0 19 0,0-4 20 0,-7 4 18 0,7 0 14 0,0 0 16 0,0 0-50 16,0 0-87-16,0-5-54 0,0 5-42 0,0 0-17 0,0 0-8 0,0 0-6 0,0 0-8 0,0 0-5 0,0 0-8 0,0 0-5 0,0 0-5 0,0 0-5 0,0 0-4 0,0 0-5 0,0 0-4 16,0 0-4-16,0 0-4 0,0 0 0 0,0 0-2 0,0 0 0 15,0 0 4-15,0 0 1 0,0 0 5 0,0 0 2 0,0 5 7 0,7-5 2 16,-7 0 4-16,5 0 5 0,-5 0 6 0,7 0 6 16,0 0 4-16,-7 0 7 0,5 0 4 0,3 0 3 0,-2 0 1 0,7 0 0 0,-8 0 3 0,3-5-2 0,5 5-2 0,-6-4 2 15,4 4-1-15,-2-5-1 0,3 1-5 0,-4 4-4 0,3-6-5 0,-3 0-4 16,4 6-9-16,-5-4-4 0,0-1-6 0,6 5-5 0,-8-6-5 0,3 6-6 0,-2-3-5 15,-1 3-4-15,3-6-6 0,-1 6-3 0,-7-4-2 0,6 4-3 16,-6 0-3-16,0 0 0 0,8 0-1 0,-8 0 0 0,0 0 1 0,0 0 2 0,0 0-1 16,0 0 3-16,0 0 0 0,0 0 2 0,0 0 0 0,0 0 0 15,0 0 1-15,0 0 0 0,0 0-1 0,0 0-1 0,0 0-1 0,0 0 0 0,0 0-2 0,0 0-1 16,0 0-2-16,0 0-2 0,0 0-2 0,0 0-5 0,0 0-7 0,0 0-9 16,0 0-11-16,0 0-8 0,0 0-11 0,0 0-9 0,0 0-11 0,0 0-14 15,0 0-9-15,0 0-16 0,0 0-14 0,0 0-13 0,0 0-14 0,0 0-7 16,0 0-9-16,0 0-7 0,0 4-11 0,0-4-25 0,0 0-29 0,0 6-23 15,0-6-23-15,0 3-38 0,0-3-44 0,0 6-7 0,-8-1 9 0,8-5 19 0,0 0 23 16,-6 4 24-16,6-4 27 0,-7 0 30 0,7 0 32 0,-8 0 41 16,3 0 42-16,-1 0 39 0,-2-4 56 0</inkml:trace>
  <inkml:trace contextRef="#ctx0" brushRef="#br0" timeOffset="31723.6">26030 7054 28 0,'0'0'68'0,"0"-4"21"0,0 4 19 0,0-5 21 0,0 5 25 0,0-4 24 0,0 4 24 0,0-6 23 0,0 6 23 0,0 0 9 0,0 0-2 16,0 0-17-16,0 0-30 0,0 0-14 0,0 0-6 0,0-6-3 0,0 6 0 0,0 0-8 0,-5 0-13 0,5 0-11 0,0 0-9 0,0 0-12 0,0 0-12 0,0-4-9 16,0 4-8-16,0 0-9 0,0 0-6 0,0 0-7 0,0 0-6 0,0 0-7 0,0 0-5 15,0 0-6-15,0 0-4 0,0 0-5 0,0 0-3 0,0 0-4 0,0 0-3 0,0 0-2 16,0 0 0-16,0 0-1 0,0 0 0 0,0 0-1 0,0 0 1 0,0 0-2 15,0 0-1-15,0 0-2 0,0 0 0 0,0 0-1 0,0 0 3 16,0 0 1-16,0 0 4 0,0 0 1 0,5 0 3 0,-5 4 2 0,8-4 1 16,-8 6 1-16,0 0 4 0,6-2 2 0,-6 1-1 0,7-1 4 0,-7 5-1 0,6 2 1 15,-6-2-7-15,0 1-2 0,5 5-5 0,-5 0-1 0,0 0-4 0,7 0-1 16,-7 4-6-16,0-1-3 0,9 3-5 0,-9-2-4 0,0 2-4 0,0-3-3 16,0 1-4-16,5 2-1 0,-5-2-1 0,0-5 0 0,0 7-4 0,7-8-1 0,-7 2 0 15,0 0-1-15,6 0 1 0,-6-1-1 0,0-4 2 0,6 0 1 0,-6-1 3 16,0-3-1-16,0 4 1 0,0-5 0 0,8-1 2 0,-8 1 1 0,0-1 2 0,0 2-2 15,0-1 0-15,0-5-4 0,7 4-3 0,-7-4-9 0,0 0-7 0,0 0-7 16,0 0-9-16,0 0-10 0,0 0-10 0,0 0-9 0,0 0-11 0,0 0-10 16,0 0-12-16,0 0-16 0,0 0-16 0,0 0-13 0,0 0-17 0,0 0-17 0,0 0-19 15,0-4-36-15,0 4-45 0,-7-5-50 0,7-1-53 0,0 2-30 16,0-1-18-16,0-4 5 0,-8 3 14 0,8-4 25 0,0 1 28 0,-6-1 32 16,0 5 34-16,6-4 36 0,-7-1 41 0,2 1 49 0,-4 3 52 0</inkml:trace>
  <inkml:trace contextRef="#ctx0" brushRef="#br0" timeOffset="32779.36">23316 7781 5 0,'0'-4'68'0,"0"4"35"0,7-5 24 16,-7 1 23-16,0 4 22 0,0 0 22 0,0-5 22 0,0-1 21 0,0 6 24 0,0-4 21 0,0 4 20 0,0 0-23 0,0 0-52 0,0 0-28 0,0-5-18 0,0 5-5 0,0 0 1 0,0 0 0 0,0 0-1 0,0-4-3 15,0 4-4-15,0 0-5 0,0 0-5 0,0 0-4 0,0 0-5 0,0-6-4 0,0 6-7 0,0 0-6 0,0 0-9 0,0 0-11 0,0 0-10 0,0 0-9 0,0 0-10 0,0 0-9 0,0 0-10 0,0 0-7 0,0 0-13 0,0 0-6 16,0 0-9-16,0 0-7 16,0 0-10-16,0 0-4 0,0 0-9 0,0 0-4 0,0 0-1 15,0 6-1-15,0-6-1 0,0 4 0 0,0 1 2 0,0-1 0 0,0 2 3 16,0-1 3-16,-7-1 2 0,7 5 5 0,0-3 3 0,0 4 1 0,-8-5 3 0,8 4 3 16,-5 1-1-16,5 4-2 0,-8-4-5 0,2 1-12 0,1 2-13 0,-3-3-22 15,1 5-22-15,-5 0-28 0,5-6-33 0,2 6-42 0,-4 0-47 0,-3 0-97 16,6-5-115-16,-1 4-55 0,1 2-22 0,-7-7-2 0,6 6 11 0,1-6 25 15,0 0 30-15,-2-3 38 0,1 4 38 0,2-10 43 0,-3 5 47 0,-3-5 55 0,3 0 60 16</inkml:trace>
  <inkml:trace contextRef="#ctx0" brushRef="#br0" timeOffset="33774.28">22039 7449 53 0,'0'0'128'0,"0"0"40"0,-6 0 29 16,6 0 23-16,0 0 20 0,0 0 20 0,-8 0 17 0,1 0 18 0,7-4 14 0,0 4 15 0,0 0 13 0,0 0-53 0,0-5-96 0,0 5-54 0,-5 0-34 0,5 0-14 0,0-5 1 0,0 5-1 0,0-4 2 0,0 4-2 0,0-6-2 0,0 6-2 15,0 0-2-15,0-4-4 0,0 4-4 0,0 0-7 16,0 0-9-16,0 0-13 0,0 0-12 0,0 0-14 0,0-5-12 0,0 5-9 16,0 0-8-16,0 0-15 0,5 0-14 0,2 0-30 0,-7 0-33 0,8 0-68 0,-2 5-81 0,1-1-60 0,-1-4-49 0,7 6-12 15,-5-6-1-15,3 0 11 0,-4 4 13 0,7-4 17 16,-7 0 17-16,-2-4 25 0,1-2 30 0,-6 2 42 0,6-5 46 0,-6-6 65 0,0 0 82 0</inkml:trace>
  <inkml:trace contextRef="#ctx0" brushRef="#br0" timeOffset="68206.23">22442 15587 3 0,'0'0'34'0,"0"0"19"0,0 0 18 0,0 0 15 0,0 0 15 0,0 0 14 0,0 0 15 0,0 0 10 0,0 0 8 0,0 0 4 0,0 0 0 0,0 0-2 0,0 0-4 16,0 0-6-16,0 0-7 0,0 0-7 0,0 0-6 0,0 0-5 0,0 0-4 0,0 0-4 0,0 0-2 0,0 0-3 0,0 0-4 0,0 0-3 0,0 0-6 0,0 0-4 0,0-4-1 0,0 4-6 0,0 0-3 16,0 0-4-16,0-5-2 0,0 5-3 0,0 0-3 0,0 0-2 0,0 0-4 15,0 0-3-15,0 0-1 0,0 0-3 0,0 0 0 0,0 0-3 0,0 0-2 0,0 0 0 16,0 0-2-16,0 0-4 0,0 0 1 0,0-4-3 0,0 4-2 0,0 0-1 15,0 0-4-15,0 0 0 0,0 0-4 0,0 0-1 0,0 0-3 0,0 0 2 16,0 0-3-16,0 0-1 0,0 0-1 0,0 0-1 0,0 0-1 0,-5 0-2 16,5 0-5-16,0 0 0 0,0 0-2 0,0 0-2 0,0 0-2 0,0 0-2 15,-9 0-1-15,9 0-1 0,0 0-1 0,0 0 0 0,-5 4 0 0,5-4-1 0,0 0 2 16,0 0-2-16,0 0 1 0,0 0 1 0,0 5 0 0,0-5-1 0,-5 0-1 16,5 0 0-16,0 4-3 0,0-4 0 0,0 0-3 0,-8 5-1 0,8-5-1 0,0 6-3 15,0-2 1-15,0 1 1 0,-6-5-2 0,6 4 2 0,0 2 0 0,0 0 1 16,0 3 0-16,0-4 3 0,0-1-1 0,0 2 1 0,0 3 2 0,0-5 0 15,0 8 2-15,0-9 0 0,0 3 2 0,0-1-3 0,0 5 2 0,0-7-1 0,0 3-1 16,0-1 0-16,0-1-2 0,0 2 0 0,0-6-3 0,0 3-2 0,0 4-3 16,0-7 0-16,0 0-2 0,0 0 2 0,6 5 0 0,-6-5 6 15,0 0 5-15,0 0 7 0,8 0 5 0,-8-5 7 0,5 5 6 0,-5-7 8 0,5 7 8 0,4-3 7 16,-9-3 5-16,5 6 8 0,2-4 4 0,-7-1 2 0,8-1 2 0,-8 3-2 16,5-3-3-16,-5 2-1 0,7-1-5 0,-7-1-3 0,0 3-6 0,7-4-5 15,-7 2-3-15,0 1-4 0,0-1-4 0,0 1-4 0,5-2-3 0,-5 2-2 16,0-1-3-16,0 0-1 0,0 5-2 0,0-4 2 0,0-2-2 0,-5 0 3 15,5 2-2-15,0 4 4 0,0-5-1 0,0 5-1 0,-7 0 0 0,7-4 1 0,0 4-4 16,0 0 2-16,-7 0-3 0,7-6-2 0,0 6-3 0,-5 0-3 0,5 0-5 0,-8 0-3 16,8 0-5-16,0 0-5 0,0 6-1 0,-7-6-5 0,7 0 2 0,0 4-4 15,-5-4 1-15,5 5-1 0,0-1 0 0,0 2 0 0,-9 0 3 0,9-2-1 16,0 1 3-16,-5 0 0 0,5 5 2 0,0-6 1 0,0 1 2 0,0 4-1 16,-5-2 3-16,5-4-1 0,0 3-1 0,0 3 0 0,0-3-1 15,0-3-2-15,0 3-2 0,0-6-1 0,0 5-3 0,0-1 1 0,0 2-2 0,0-6-3 16,0 0 1-16,0 0-2 0,5 3 2 0,-5-3 0 0,0 7 1 0,0-7 4 0,0 0 1 15,5 0 6-15,-5 0 0 0,9 0 6 0,-9 0 3 0,5-7-2 16,-5 7-2-16,7 0-10 0,-7-3-16 0,8 3-13 0,-8-6-18 0,5 6-25 16,-5-4-29-16,7-1-54 0,-7-1-63 0,7 3-67 0,-7-3-67 0,5 2-28 15,-5-1-4-15,8-4 8 0,-8-3 17 0,0 3 24 0,0-1 29 0,0 1 31 0,-8-6 33 0,8 0 38 0,-5 0 43 16,5 2 55-16,-7-3 68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5-11-17T04:17:21.167"/>
    </inkml:context>
    <inkml:brush xml:id="br0">
      <inkml:brushProperty name="width" value="0.05292" units="cm"/>
      <inkml:brushProperty name="height" value="0.05292" units="cm"/>
      <inkml:brushProperty name="color" value="#FF0000"/>
    </inkml:brush>
  </inkml:definitions>
  <inkml:trace contextRef="#ctx0" brushRef="#br0">4390 15924 9 0,'0'6'65'0,"0"-6"24"0,0 0 14 0,0 0 14 0,0 0 18 0,0 0 21 0,5 0 27 0,-5 0 24 0,0-6 27 0,8 6 24 0,-8 0 21 0,7-5-29 0,-7 5-57 0,5-4-26 0,-5 4-8 0,7 0 0 0,-7 0 5 0,5-5-2 16,-5 5-7-16,7 0-11 16,1-4-17-16,-8 4-18 0,0 0-13 0,5 0-12 15,3-6-9-15,-8 6-7 0,6 0-4 0,-6 0-3 0,5-4-4 0,-5 4 1 16,7 0-4-16,-7 0-1 0,9 0-2 0,-4 0-4 0,-5 0-4 0,6-5-4 15,-6 5-2-15,7 0-4 0,-2 0-5 0,4 0-1 0,-2 0-3 0,-2 0 0 0,-5 5-3 16,13-5-2-16,-7 0-1 0,2 0-1 0,4 0 3 0,-6 0-1 0,8 0 3 16,-2 4 1-16,2-4 1 0,-1 0 3 0,0 0 1 0,0 0 2 0,6-4 1 15,-1 4 2-15,3 0 6 0,-3 0 1 0,3-5 5 0,6 5 1 0,-1 0 3 0,1-6 4 16,-4 3 1-16,4 3 4 0,6-7 1 0,-6 2 2 0,4 1 5 0,1-1-2 16,2 1 1-16,4-2-1 0,-4 3-1 0,-2-3-1 0,7 0-3 0,0 3-4 15,1-3-1-15,-3-4-6 0,2 5-1 0,0 1-2 0,9-1-2 0,-9 1-1 0,6-2-1 16,-5 1-2-16,4 5 3 0,2-4 0 0,-2-2-2 0,4 0 0 15,-4 6-1-15,3-4 2 0,3 4 0 0,3-5 2 0,0 1-1 0,0 4 2 0,-1-5-3 16,6 5-2-16,-5-6-6 0,5 6-3 0,0-4-5 0,-6 4 0 0,6 0-3 16,0-5-1-16,2 5-2 0,-9-4-3 0,9 4-2 0,-10 0 0 0,10 0-1 0,-9-5-3 15,2 5 3-15,7-7 0 0,-10 7 2 0,3 0 2 0,0-3 2 16,-9 3 3-16,9-6-1 0,0 2 3 0,-1 4-2 0,-7-5 2 0,7-1-2 0,1 3 0 16,-8-3-2-16,7 2-3 0,-6-1-2 0,6-1-2 0,-7 3-3 0,0-9 1 0,0 8-1 15,2-1 2-15,0 1-2 0,-3-2 3 0,2 2 1 0,-7-1-2 16,7 0 2-16,-2 5 0 0,-5-4 2 0,1-2-1 0,-1 0 0 0,1 6-1 15,-9-4-1-15,8 4 0 0,-12-5-2 0,5 5 3 0,-6 0 2 0,-7-4-4 0,8 4 2 0,-7 0-1 16,-1 0 3-16,-7 0 0 0,9 0-2 0,-10 0 3 0,-2 0 0 0,-2 0 1 16,-2 0 2-16,2 0-2 0,-1 0 2 0,-6 0-6 0,0 0-1 15,0 0-2-15,0 0-3 0,0 0-3 0,0 0-2 0,0 0-3 0,0 0-3 0,0 0-2 16,0 0 1-16,0 0-1 0,0 0-3 0,0 0 0 0,0 0-1 0,0 0 0 16,0 0 0-16,0 4 0 0,0-4 2 0,0 5 0 0,-6-5 1 0,6 0 2 15,0 0 0-15,0 4 2 0,-7-4-1 0,7 0-1 0,-5 6 0 0,5-6-3 16,-7 0-4-16,7 6-3 0,-9-6-6 0,9 0-9 0,0 4-8 0,-5-4-11 0,5 5-12 0,-6-5-15 15,6 0-19-15,0 5-19 0,-7-5-21 0,7 4-21 0,-5-4-24 0,5 6-32 16,-9-6-30-16,9 4-61 0,-5-4-71 0,5 0-81 0,-7 5-85 0,1-5-24 16,-7 0 3-16,5 0 22 0,3 0 31 0,-2-5 32 0,-5 1 41 0,-3-6 39 0,3 5 46 15,5-10 50-15,-6 0 52 0,0 0 68 0,2 2 74 0</inkml:trace>
  <inkml:trace contextRef="#ctx0" brushRef="#br0" timeOffset="1068.33">9155 15836 39 0,'0'6'108'0,"0"-6"36"0,-5 0 33 0,5 0 28 0,0 0 27 0,-6 0 24 0,6 0 21 0,0 0 21 0,0 0 18 0,-7 0 20 0,7 0 19 0,0-6-48 0,-5 6-80 0,5-3-43 0,0 3-20 0,0 0-15 16,0 0-11-16,-9-6-11 0,9 6-9 0,0 0-6 0,0-6-6 0,-7 6-4 0,7 0-3 16,0-4-5-16,0 4-5 0,0 0-5 0,0 0-8 0,0 0-4 0,0 0-6 15,0 0-4-15,0 0-4 0,0 0-4 0,0 0-2 0,0 0-4 0,0 0-4 0,0 0-2 16,0 0-3-16,0 0-3 0,0 0-6 0,0 0-1 0,0 0-5 0,0 0-6 16,0 0-3-16,0 0-7 0,0 0-3 0,0 0-6 0,0 0-4 0,0 0 0 15,0 0 1-15,0 0 4 0,0 0 7 0,0 0 8 0,7 0 8 0,-7 0 8 16,9 4 7-16,-4-4 7 0,2 6 5 0,-1-6 10 0,8 6 6 0,-7-6 8 0,4 3 6 15,2-3 3-15,7 6 2 0,-6 0-1 0,4-6-5 0,1 3-1 0,2-3-7 16,5 6 0-16,-7-6-5 0,7 4-2 0,1-4 0 0,-1 0-2 0,6 5-5 16,-7-5-5-16,7 0-2 0,3 0-3 0,-3 0-3 0,1 0 0 0,5 4-1 0,-5-4 0 15,6 0 0-15,1 0 4 0,5 0 1 0,-6 0 1 0,-1 0-2 0,9 0-3 16,-2 0-2-16,-6 0-2 0,6 0 0 0,-5 0-4 0,4 5-4 0,-4-5-1 16,0 0-4-16,-7 0-6 0,-1 0-3 0,7 7-7 0,-12-7-9 0,5 0-3 15,-6 0-3-15,0 3-2 0,0-3-1 0,-7 6 1 0,2-6-2 0,-3 0 2 0,-4 5 2 16,-7-5-1-16,4 4 0 0,-3-4-1 0,-3 6 1 0,-5-6 1 15,8 0-1-15,-8 0 0 0,0 0 1 0,0 0-1 0,-8 4 1 0,8 1 2 16,0-5 3-16,-5 4 0 0,5 1 1 0,-8 1 0 0,2-2 1 0,1 1-2 0,-11 1 2 16,11-2-3-16,-8 1 1 0,8-1 0 0,-11 6-3 0,5-5-4 0,-2 1-6 0,0-3-9 15,0 3-6-15,0 0-9 0,0-3-7 0,-1 3-11 0,2 0-14 0,4-2-17 16,-4 1-18-16,5-1-21 0,2-4-22 0,-3 5-26 0,0-1-25 0,3-4-29 16,-1 6-31-16,1-6-55 0,5 6-62 0,-7-6-80 0,7 0-80 0,0 0-24 0,0 0 7 15,0 0 20-15,-9 0 32 0,4-6 37 0,5 0 39 0,-7 2 44 0,7-5 47 16,-6 0 47-16,1-6 53 0,-4 0 63 0,2-6 70 0</inkml:trace>
  <inkml:trace contextRef="#ctx0" brushRef="#br0" timeOffset="5233.72">14608 15672 0 0,'0'-7'27'0,"0"7"38"0,0-5 21 0,6 1 20 0,-6 4 20 0,0-5 24 0,0 1 25 0,0-2 27 0,0 2 26 0,0 4 23 0,0 0 23 0,7-5-16 0,-7 0-36 0,0 1-20 15,0-2-15-15,0 0-4 0,0 2-7 0,0 4-8 0,0 0-13 0,0-5-13 16,0 1-18-16,0 4-14 0,0 0-17 0,0-6-11 0,0 6-9 0,0 0-7 16,0 0-6-16,0-5-5 0,0 5-4 0,0 0 1 0,0 0-2 0,6 0 2 0,-6 0-2 0,0 0-1 15,0 0-2-15,0 0-3 0,7 0-3 0,-7 0 0 0,0 0 0 0,6 0 3 16,-6 0 2-16,8 0 2 15,-3 0 2-15,-5 0 1 0,8 5 2 0,-3-5 0 0,-5 0 2 0,5 0 1 0,4 0 1 0,-4 0-1 0,2 0 0 0,6 0-1 16,-6 0-2-16,0 0-4 0,6 0 0 0,0 0-2 0,-2 0-2 0,5 0-2 16,-4 0-5-16,-1 0-4 0,10 0-3 0,-7 0-2 15,6 0-2-15,-3 0-2 0,3 0 0 0,-6 0 2 0,7 0-3 0,2 0 0 16,-2 6-1-16,-2-6-3 0,1 0 1 0,0 0-5 0,0 0 0 0,-1 0 0 0,0 4-3 0,-7-4 2 16,9 0-5-16,-8 5 2 0,6-5-1 0,-6 0 0 0,1 0 3 0,-2 4 1 0,-4-4 2 0,3 0 5 15,2 0 1-15,-6 6 3 0,0-6 4 0,6 0 2 0,-6 0 1 0,-2 0 2 16,4 0 3-16,-4 0 3 0,0 0 2 0,3 0 0 0,-3 0 0 0,3 0-3 15,0 0-2-15,-3 0-2 0,-5 0-2 0,6-6-1 0,2 6-2 0,-3 0-2 16,-5 0 0-16,7-4-2 0,-7 4-3 0,6 0-2 16,1 0-3-16,-7 0-2 0,0 0-3 0,0-5 0 0,0 5 0 0,7 0-4 0,-7 0 1 0,0 0-2 0,0 0-2 15,0 0-2-15,0 0-1 0,0 0-2 0,0 0 1 0,0 0-2 0,0 0 0 0,0 0-1 16,0 0-1-16,0 0 0 0,0 0-3 0,0 0-1 0,0 0-1 0,0 0-8 16,0 0-5-16,0 0-9 0,0 0-11 0,0 0-13 0,0 5-19 0,0-1-15 15,-7-4-20-15,7 6-22 0,0-6-26 0,-7 6-28 0,7-6-29 0,-6 4-32 16,-1 1-36-16,7 0-48 0,-5-1-51 0,-3 2-52 0,2-2-52 0,1 5-7 0,-3-4 12 15,0 5 27-15,3-4 30 0,-3 3 35 0,3-3 41 0,0-3 41 16,-4 3 40-16,4-1 47 0,-2-1 46 0,1-4 55 0,-1 0 66 0</inkml:trace>
  <inkml:trace contextRef="#ctx0" brushRef="#br0" timeOffset="6896.05">18040 15598 57 0,'0'0'123'0,"0"-6"39"0,0 1 32 0,0 5 28 0,-6-4 27 0,6-1 24 0,0 1 23 0,0-2 22 0,-6 0 20 0,6 2 23 0,0 4 20 0,0 0-52 0,0-5-94 0,0 5-48 0,0 0-25 0,0 0-17 0,0 0-11 0,0 0-11 15,0 0-12-15,0 0-8 0,0 0-7 0,0 0-6 0,0 0-4 0,0 0-8 16,0 0-7-16,0 0-8 0,0 0-7 0,0 0-6 0,0 0-3 0,0 0-4 16,0 0-3-16,0 0-1 0,0 0-3 0,0 0-1 0,6 5-2 0,-6-5 0 0,6 0 0 15,1 0 2-15,-7 4-1 0,5-4 3 0,9 0 2 0,-7 6 4 0,4-6 1 16,-4 0 3-16,7 6 4 0,4-6 3 0,-2 0 4 0,3 4 1 0,6-4 3 16,-6 5-2-16,2-5 0 0,6 0-2 0,-4 0-1 0,4 0-2 0,-1 0-3 0,1 0-4 15,-1 0-4-15,6 0-5 0,-6-5-6 0,1 5-4 0,-2-4-8 0,1 4-4 16,1 0-6-16,-1-6-2 0,-7 6-4 0,7-6-4 0,-5 6-2 0,-10 0-4 15,10-4-3-15,-9 4-8 0,0 0-11 0,-5 0-5 0,1 0-5 0,-2 0-6 0,1 4-4 16,-7-4-15-16,0 0-18 0,0 0-22 0,-7 0-26 0,1 6-29 0,-2 0-29 16,1-6-42-16,-5 4-46 0,0 5-73 0,-1-4-86 0,-1 1-40 0,-6 3-17 15,6-5 3-15,-4 2 15 0,-1 4 28 0,-2-5 34 0,3 0 38 0,-3-5 41 0,-3 0 44 16,4-5 44-16,-7 0 53 0,1 1 57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5-11-17T04:20:37.733"/>
    </inkml:context>
    <inkml:brush xml:id="br0">
      <inkml:brushProperty name="width" value="0.05292" units="cm"/>
      <inkml:brushProperty name="height" value="0.05292" units="cm"/>
      <inkml:brushProperty name="color" value="#FF0000"/>
    </inkml:brush>
  </inkml:definitions>
  <inkml:trace contextRef="#ctx0" brushRef="#br0">9215 10797 0 0,'0'0'13'15,"0"0"26"-15,0 0 21 0,0 0 15 0,0 0 18 0,0-7 14 0,0 7 14 0,6 0 10 0,-6 0 11 0,0-3 5 0,0 3 3 0,0 0 6 0,0 0 9 0,0 0 2 0,8-6 2 0,-8 6-4 16,0 0-7-16,0 0-7 0,0 0-5 0,0 0-5 0,0 0-6 0,0 0-3 0,0 0-7 0,0 0-8 0,0 0-11 0,0 0-14 0,0 0-14 0,0 0-13 0,0 0-14 0,0 0-6 0,0 0-7 16,0 0-1-16,0 0-2 0,0 0 2 0,0 0 2 0,0 0 6 0,0 0 3 0,0 0 10 0,0 0 6 0,0 0 11 0,0 0 9 15,0 0 9-15,0 0 10 0,0 0 8 0,0 0 7 0,0 0 3 0,0 0 5 16,0 0 3-16,0 0 3 0,0 0-1 15,-8 0 0-15,8 0-4 0,0 0-7 0,0 0-7 0,0 0-7 0,0 0-12 0,0 0-7 0,0 0-10 0,0 0-9 0,0 0-10 16,0 0-9-16,0 0-6 0,0 0-8 0,0 0-7 0,0 0-5 0,0 0-5 16,0 0-4-16,0 0-4 0,0 0 0 0,0 0-2 15,0 0 1-15,0 0-1 0,0 0 2 0,0 0 4 0,0 0 2 0,0 0 6 0,0 0 7 0,0 0 7 16,0 0 7-16,8 0 4 0,-8 0 3 0,6 0 3 0,1 0 4 0,-2 0 1 0,2 0 2 16,0-5 0-16,-2 5 0 0,3-4 2 15,5-2-3-15,-5 1-4 0,2 1-6 0,4 0-5 0,-1-7-5 0,0 7-5 0,0-7-3 0,5 1-5 0,-4 1-2 0,7-6-2 16,-3 6-3-16,3-6-3 0,-3 5-2 0,3-4-1 0,6 4-5 0,-8-5-1 15,1 5-3-15,-1-4-3 0,7 4-1 0,-8-5-1 0,2 6 0 0,1-2 1 16,-9 1 2-16,7 7 1 0,1-7 1 0,-8 5 1 0,3-5 0 0,-2 4 1 0,-2 1 2 16,-3 1 3-16,5-1 2 0,-7 5 2 0,1 0 6 0,-7-4 0 0,5 4 6 15,-5 0 3-15,0 0-1 0,0 0-1 0,0 0 3 16,0 0-4-16,0 0 1 0,0 0-3 0,0 0-2 0,0 0-3 0,0 0-2 0,0 0-2 0,0 0-5 16,0 4-3-16,0-4-3 0,-5 0-2 0,5 5-1 0,0-5 0 0,-7 4-2 15,7 1 1-15,-6 1 0 0,6-6 0 0,-6 4 3 0,6 2-1 0,-7-1-2 16,7-1 3-16,-8-4-1 0,8 6-1 0,-5-3 1 0,5-3-2 0,-6 6-1 0,6-6-1 15,0 4-2-15,-8-4 1 0,8 5-2 16,0-5 1-16,0 0-1 0,-5 6-2 0,5-6-3 0,0 0-4 0,0 0-4 0,0 0-8 0,0 0-9 0,0 0-8 16,0 0-10-1,0 0-12-15,0 0-10 0,0 0-16 0,-8 4-13 0,8-4-19 0,0 0-16 16,0 0-23-16,0 0-22 0,0 0-28 0,0 0-31 0,0 0-54 0,0 0-63 0,0 0-84 0,0 0-85 0,0 0-29 0,8-4 2 0,-3 4 19 0,-5-11 29 31,0 7 33-31,0-5 36 0,8-6 40 0,-16-1 46 0,8-2 49 0,0-3 53 16,0-3 66-16,-5-1 72 0</inkml:trace>
  <inkml:trace contextRef="#ctx0" brushRef="#br0" timeOffset="2835.63">3365 11862 0 0,'0'3'28'0,"0"-3"29"0,0 0 22 0,0 0 24 0,0 0 24 0,0 0 27 0,0 0 26 0,0 0 27 0,0 0 24 0,0 0 11 0,0 0 4 0,0 0-4 0,0 0-7 16,0 0-11-16,-5 0-14 0,5 0-12 0,0 0-15 0,0 0-14 0,0 0-21 0,0 0-19 0,0 0-19 0,0 0-18 0,0 0-14 0,0 0-14 0,0 0-10 0,0 0-9 0,0 0-5 0,0 0-5 16,0 0-3-16,0 0-3 0,0 0 0 0,-6 0 0 0,6 0 0 0,0 0 1 0,0 0 1 0,0 0 3 0,0 0 2 0,-7 0 5 15,7 0 2-15,0 0 5 0,0 0 3 0,0 0 4 0,0 0 0 0,-5 0 2 16,5 0 0-16,0 0-1 0,0 0-5 0,0 0-1 0,0 0-5 0,0 0-2 16,0 0-5-16,0 0-5 0,0 0-5 0,0 0-1 0,0 0-7 0,0 0-1 0,0 0-4 15,0 0-1-15,0 0-4 0,0 0 2 0,0 0-1 0,0 0 1 0,0 0 4 16,0 0 5-16,5 0 8 0,-5 0 6 0,7-3 7 0,-7 3 4 0,6 0 5 0,-6 0 2 15,5 0 3-15,4 0 0 0,-9 0 3 0,7 0-1 0,-2 0 4 0,3 0-5 16,-8 0-1-16,5 0-6 0,1 0-4 0,-6 0-8 0,8 0-6 0,-8 0-6 16,5 0 0-16,-5 0-5 0,0 0 2 0,0 0 0 0,7 0 0 0,-7 0 3 15,0 0-2-15,0 0 1 0,0 0 0 0,0 0-2 0,0 0 1 0,6-7-1 0,-6 7-4 16,0 0 1-16,0 0-3 0,0 0-2 0,0 0-3 0,0 0-5 0,0 0-2 16,0 0-1-16,0 0-4 0,0 0-1 0,0 0-3 0,0 0-2 0,0 0 1 0,8 0-4 15,-8 0 0-15,0 0-2 0,0 0 1 16,0 0-2-16,0 0-2 0,0 0 1 0,0 0-6 0,0 0-1 0,0 0-10 0,0 0-4 0,0 0-7 0,0 0-9 15,0 0-8-15,0 0-10 0,0 0-9 0,0 0-9 0,0 0-14 0,0 0-11 16,0 7-11-16,0-7-13 0,0 0-11 0,0 0-9 0,0 3-8 0,0-3-19 16,0 0-25-16,-8 6-34 0,8-6-40 0,0 0-52 0,0 0-54 0,0 0-13 0,0 0 5 15,0 0 19-15,0 0 22 0,0 0 25 0,0 0 28 0,0 0 26 0,0 0 31 0,0 0 38 16,0 0 42-16,0 0 48 0,8-6 62 0</inkml:trace>
  <inkml:trace contextRef="#ctx0" brushRef="#br0" timeOffset="3324.83">3789 11827 0 0,'0'0'53'0,"-5"0"39"0,5 0 32 0,0 0 33 16,0 0 31-16,-7 0 28 0,7 0 25 0,0 0 22 0,0 0 18 0,-7-5 16 0,7 5 15 0,0 0-26 0,0 0-45 0,-5 0-30 0,5 0-23 0,0 0-20 0,-8 5-24 0,8-5-17 0,0 0-19 0,0 0-9 0,-7 0-6 0,7 0-1 0,0 0-1 0,0 0 0 0,0 0 3 0,-5 0-1 16,5 0 1-16,0 0 0 0,0 0-2 0,0 0 0 0,0 0-2 0,0 0-1 0,0 0-4 15,0 0-2-15,0 0-5 0,0 0-3 0,0 0-4 0,0 0-2 0,0 0-4 16,0 0-3-16,0 0 2 0,0 0-3 0,0 0-1 0,0 0-2 0,0 0-3 15,0 0 1-15,5 0-5 0,-5 0 5 0,0-5 0 0,0 5 5 0,7 0 4 16,-7 0 2-16,0 0 2 0,8 0 1 0,-8 0-1 0,5 0-2 0,-5 0-1 0,7 0-1 16,0 0-3-16,-7 0-1 0,5 0-4 15,-5 0-5-15,8 0-9 0,-3 0-7 0,-5 0-11 0,8 0-7 0,-8 0-6 0,0 0-3 16,0 0-5-16,6 0-3 0,-6 0-2 0,0 0-1 0,0 0 0 0,0 0-2 0,0 0 2 0,0 0-2 0,0 0-1 16,0 0 0-16,0 0 0 0,0 0-5 0,0 0-3 0,0 0-3 0,0 0-5 15,0 0-5 1,0 0-9-16,0 0-10 0,0 0-10 0,0 5-11 0,0-5-12 0,0 0-11 0,0 4-8 0,0-4-12 0,0 0-11 0,-6 0-12 0,6 0-14 15,0 0-14-15,0 0-18 0,0 6-14 0,0-6-15 0,-8 4-30 0,8-4-38 0,0 5-37 16,0-5-35-16,0 0-39 0,-5 4-40 0,5-4-4 0,0 5 12 0,0-5 22 16,0 7 28-16,0-7 32 0,0 0 35 0,0 0 33 0,0 0 38 0,0 0 46 0,0 3 49 15,0-3 47-15,0 0 65 0</inkml:trace>
  <inkml:trace contextRef="#ctx0" brushRef="#br0" timeOffset="3846.33">4070 11862 16 0,'0'0'57'0,"0"0"23"0,0 0 24 0,0 0 26 0,0 0 25 0,0 0 25 0,0 0 22 0,0 0 22 0,0 0 22 0,0 0 7 0,0 0-1 0,0 0-14 0,0 0-23 0,0 0-12 0,0 0-10 0,0 0-9 0,0 0-14 0,0 0-11 0,0 0-15 0,0 0-11 0,0 0-8 15,0 3-8-15,0-3-8 0,-7 0-7 0,7 0-4 0,0 0-3 0,0 0-3 0,-5 0 3 0,5 0-2 0,0 0 1 0,0 6 0 0,0-6-2 16,0 0 0-16,0 0 2 0,0 0-2 0,0 0 3 0,0 0 0 0,0 0 0 0,0 0 3 16,0-6-1-16,0 6 1 0,0 0 0 0,0 0-3 0,0 0 0 0,0 0 0 15,0 0-5-15,0 0-5 0,0 0-3 0,0 0-9 0,0 0-5 0,0 0-5 0,0 0-9 16,0 0-4-16,0-3-6 0,0 3-6 0,0 0-6 0,5 0-3 0,-5-7-2 15,0 7-2-15,7 0 0 0,-7 0 3 0,0 0 1 0,6 0 1 0,0-5 1 16,-6 5 0-16,8 0 1 0,-1 0-4 0,-7 0 0 0,5 0 0 0,3 0-3 16,-2-4-3-16,-6 4-2 0,5 0-6 0,3 0-2 0,-8 0-5 0,5 0-3 15,-5 0-4-15,7 0-1 0,-7 0-1 0,7 0 0 0,0 0-1 0,-7 0 1 16,0 0-1-16,0 0 2 0,6 0 0 0,-6 0-2 0,0-5 2 0,0 5-2 0,0 0 2 16,0 0 0-16,0 0 1 0,0 0 0 0,0 0-1 0,0 0 1 0,0 0-2 15,0 0 2-15,0 0 0 0,0 0-1 0,0 0 0 0,0 0 0 0,0 0-1 16,0 0 0-16,0 0 1 0,0 0-3 0,0 0 1 0,0 0-2 0,0 0 0 0,0 0-2 15,0 0-1-15,0 0-6 0,0 0-3 0,0 0-5 0,0 0-4 0,0 5-8 16,0-5-3-16,0 4-7 0,0-4-11 0,0 0-8 0,0 0-13 0,-6 5-13 16,6-5-12-16,0 0-15 0,0 7-17 0,0-7-20 0,-7 0-20 0,7 3-21 15,0-3-20-15,0 6-44 0,-7-1-58 0,7-5-73 0,0 4-80 0,-7-4-22 0,7 6 4 16,0-2 17-16,-5-4 26 0,5 5 30 0,-8-5 33 0,8 0 38 0,-5 0 42 0,5 0 39 16,-6 0 44-16,-2-5 57 0,3 5 65 0</inkml:trace>
  <inkml:trace contextRef="#ctx0" brushRef="#br0" timeOffset="4889.66">5385 11886 0 0,'-5'0'33'0,"5"0"25"0,0 0 21 0,0 0 19 0,0-6 24 0,0 6 23 0,0 0 25 0,0 0 26 0,-9 0 24 0,9 0 8 16,0 0 1-16,0 0-4 0,0 0-6 0,0 0-8 0,0 0-7 0,0 0-11 0,0 0-7 0,-5 0-12 0,5 0-14 0,0 0-13 0,0 0-16 0,0 0-11 0,0 0-13 0,0 0-5 0,-5-4-5 0,5 4-4 15,0 0-1-15,0 0-3 0,0 0 1 0,0 0-2 0,0 0-2 0,0 0-2 0,0 0 1 0,-8 0-4 0,8 0-1 0,0 0 0 0,0 0-4 0,0 0-4 16,0 0-2-16,0 0-3 0,0 0-1 0,0 0-3 0,0 0-2 0,0 0-1 0,0 0 0 16,0 0-2-16,0 0-1 0,0 0-4 0,0 0 2 0,0 0-4 0,0 0 2 15,0 0-4-15,0 0-2 0,0 0-3 0,0 0-3 0,0 0-1 0,0 0-2 0,0 0-5 16,0 0-1-16,0 0-4 0,0-5-3 0,0 5-4 0,0 0-4 0,0 0-5 16,8-6 0-16,-8 6-1 0,0 0 4 0,0 0 0 0,0 0 3 0,0 0 0 15,5-3 3-15,-5 3 1 16,0 0 0-16,5 0 4 0,4 0-1 0,-9 0 2 0,5 0 2 0,-5 0-2 0,7 0-2 0,-7 0 0 0,6 0-5 0,-6 0-4 0,0 0-5 15,8 0-2-15,-8 0-4 0,0 0-4 0,0 0-2 0,0 0-2 0,6 0-1 16,-6 0 1-16,0 0-2 0,0 0 1 0,7 0-1 0,-7 0-1 0,0 0-4 0,0 0-5 16,0 0-6-16,0 0-8 0,0 0-9 0,0 0-10 0,0 0-10 0,0 0-13 15,0 0-10-15,0 0-19 0,0 0-15 0,0 0-17 0,0 0-20 0,0 0-16 16,0 0-14-16,0 0-15 0,0 0-21 0,5 3-33 16,-5-3-36-16,0 0-34 0,0 0-29 0,0 0-31 0,7 0-29 0,-7 0 2 0,7 0 17 0,-7 0 26 0,0 0 27 15,0 0 31-15,5 0 30 0,3 0 35 0,-1 0 38 0,-7 0 44 0,5 0 46 0,4 0 44 16,-9-3 61-16</inkml:trace>
  <inkml:trace contextRef="#ctx0" brushRef="#br0" timeOffset="5395.37">5698 11855 34 0,'0'0'66'0,"-5"7"24"0,5-7 23 15,0 0 26-15,0 3 31 0,0-3 26 0,-8 0 25 0,8 0 23 0,0 0 23 0,0 0 0 0,0 0-11 0,0 0-17 0,-8 0-17 0,8 0-13 0,0 0-9 0,0 0-11 0,0 0-13 0,0 0-15 0,0 0-16 0,0 0-15 0,0 0-8 0,0 0-4 0,0 0-7 0,0 0-3 16,0 0-3-16,0 0-2 0,0 0-2 0,0 0 0 0,0 0 0 0,0 0 0 16,0 0-1-16,0 0 0 0,0 0-5 0,0 0-3 0,0 0-1 0,0 0-7 0,0 0-6 15,0 0-4-15,0 0-2 0,0 0-2 0,0 0-2 0,0 0-1 0,0 0-1 0,0 0 0 16,0-3 2-16,0 3 0 0,8 0-2 0,-8 0 1 0,0 0 1 0,8 0-4 16,-8-7 1-16,5 7-2 0,1 0 0 0,-6 0-6 0,7 0-2 0,-7 0-5 15,6 0-8-15,2 0-5 0,-1 0-5 0,-7 0-10 0,5 0-5 0,1 0-5 16,2 0-5-16,-8 0-2 0,5 0-2 0,3 0-2 0,-8 0 0 0,5 0-2 15,-5 0 0-15,0 0-1 0,8 0 0 0,-8 0 1 0,0 0 1 0,0 7 1 16,0-7 0-16,0 0 2 0,0 0-2 0,0 0 1 0,0 0 1 0,0 0 1 16,0 0-1-16,0 0 0 0,0 0-1 0,0 0 0 0,0 0-1 0,0 0-1 0,0 0-3 15,0 0-2-15,0 0-3 0,0 0-7 0,0 0-3 0,0 3-6 0,0-3-5 16,0 0-7-16,0 0-5 0,0 0-8 0,0 0-4 0,0 0-9 0,0 0-6 0,-8 0-7 16,8 0-7-16,0 6-9 0,0-6-10 0,0 0-12 0,0 0-14 0,-5 5-16 15,5-5-19-15,0 0-21 0,0 0-25 0,0 0-46 0,-8 4-59 0,8-4-64 0,0 0-67 16,0 0-20-16,0 0 4 0,-5 6 15 0,5-6 25 0,0 0 29 0,0 0 33 0,0 0 37 15,0 0 38-15,0 0 42 0,0-6 43 0,0 6 59 0,0 0 64 0</inkml:trace>
  <inkml:trace contextRef="#ctx0" brushRef="#br0" timeOffset="6010.96">6322 11865 0 0,'0'0'34'0,"0"6"51"0,0-6 35 0,-5 0 30 0,5 0 31 0,0 0 29 0,-6 0 27 0,6 0 23 0,0 0 20 0,0 0 18 0,-7 0 16 0,7 0-16 16,0 0-35-16,0 0-35 0,0 0-32 0,0 0-24 0,0 0-17 0,-5 0-18 0,5 0-21 0,0 0-12 0,0 0-14 0,0 0-3 0,0 0-5 0,0 0 0 0,0 0 1 0,0 0-4 0,0 0 2 0,0 0 1 0,0 0-4 0,0 0 2 16,0 0-2-16,0 0 0 0,0 0 0 0,0 0-3 0,0 0-3 0,0 0-3 0,0 0-5 0,0-6 0 0,0 6 2 0,5 0 5 0,-5-3 7 0,0 3 5 0,0 0 5 0,7 0 2 0,-1 0 2 15,-6 0-2-15,5 0 2 0,3 0-1 0,0-7 1 0,-3 7 0 0,1 0-3 0,1 0-3 16,-1 0-6-16,2 0-11 0,-1 0-12 0,4 0-14 0,-5 0-8 0,1 0-9 15,1 0-7-15,-3 0-5 0,3 0-7 0,-8 0-2 0,6 0-4 0,-6 0-2 16,5 0-3-16,-5 0 1 0,0 0-2 0,0 0-2 0,0 0 0 0,0 0-3 0,0 0-4 16,0 0-7-16,0 0-5 0,0 0-7 0,0 0-12 0,0 0-7 0,0 7-10 15,0-7-9-15,0 0-9 16,0 0-10-16,0 3-9 0,0-3-11 0,-5 0-11 0,5 6-11 0,0-6-10 0,-6 0-13 0,6 0-9 0,0 0-7 0,0 5-7 0,-8-5-16 16,8 4-16-16,0-4-30 0,0 0-32 0,-5 0-34 0,5 6-30 0,0-6-30 15,0 0-21-15,-8 0 3 0,8 0 16 0,0 4 25 0,0-4 26 0,0 0 28 16,-7 0 28-16,7 0 36 0,0 0 36 0,0 0 44 0,0 0 43 0,0 0 44 0,-6-4 57 15</inkml:trace>
  <inkml:trace contextRef="#ctx0" brushRef="#br0" timeOffset="6837.53">7039 11871 0 0,'0'0'5'0,"-6"0"39"0,6 0 22 0,0 0 17 0,0-6 21 0,0 6 21 0,0 0 26 0,0 0 25 16,0 0 24-16,-6 0 23 0,6 0 22 0,0 0-6 0,0 0-24 0,0 0-11 0,0 0-5 0,0 0-8 0,0 0-1 0,0 0-8 0,0 0-8 0,0 0-14 0,0 0-14 0,0 0-14 0,0-3-11 0,0 3-9 0,0 0-9 0,0 0-4 0,0 0-2 16,0 0-6-16,0 0-2 0,0 0 1 0,0 0 0 0,0 0 1 0,0 0-2 0,0 0 1 15,0 0-3-15,0 0 0 0,0 0-3 0,0 0 0 0,0 0 1 0,0 0-3 16,0 0-1-16,0 0 0 0,0 0-3 0,0 0-2 0,0 0-6 0,0 0-5 15,0 0-4-15,0 0-4 0,0 0-8 0,0 0-3 0,0 0-6 0,0-7-2 16,0 7-3-16,6 0 1 0,-6 0 2 0,0 0 6 0,0 0 5 0,6 0 0 16,-6 0 7-16,0 0 0 0,7 0 5 0,1 0 1 0,-8 0 3 0,5 0 2 15,1 0-1-15,2 0-2 0,-3 0-3 0,-5 0-9 0,8 0-7 0,-1 0-8 0,-7 0-8 16,5 0-8-16,-5 0-4 0,0 0-4 0,7 0-3 0,-7 0-3 0,0 0 0 0,0 0-5 16,0 0 1-16,0 0 0 0,0 0 1 0,0 0 0 0,0 0 1 0,0 0 1 15,0 0 0-15,0 0 2 0,0 0 1 0,0 0-2 0,0 0 1 0,0 0-2 16,0 0-1-16,0 0-4 0,0 0-5 0,0 7-3 0,0-7-8 0,0 0-4 15,-7 0-8-15,7 0-8 0,0 0-8 0,0 0-8 0,0 0-10 0,0 0-10 16,0 0-8-16,0 0-11 0,0 3-12 0,0-3-12 0,0 0-10 0,0 0-19 0,0 0-14 16,0 0-22-16,0 0-15 0,0 0-37 0,-5 0-42 0,5 0-54 0,0 0-64 15,0 0-42-15,0 0-29 0,0 6 1 0,0-6 14 0,0 0 25 0,0 0 28 0,0 0 35 16,0 5 36-16,0-5 39 0,0 0 39 0,5 0 51 0,2 0 53 0,-7 0 60 16,7 0 73-16</inkml:trace>
  <inkml:trace contextRef="#ctx0" brushRef="#br0" timeOffset="7399.56">7651 11886 0 0,'0'0'34'0,"-7"0"57"0,7 0 39 0,0 0 34 0,-5-6 33 0,5 6 31 0,0 0 29 0,0 0 25 0,0 0 26 0,0 0 22 0,0 0 25 0,0 0-14 0,0 0-27 0,0 0-35 0,0-4-35 0,0 4-27 0,0 0-23 0,0 0-22 0,0 0-19 16,0 0-14-16,0 0-11 0,0 0-9 0,0 0-8 0,0 0-7 0,0 0-5 0,0 0-6 0,0 0-6 0,0 0-4 15,0 0-5-15,0 0-4 0,0 0-2 0,0-5-3 0,0 5-1 16,0 0-2-16,0 0-3 0,0 0-1 0,0 0-1 0,0 0-2 0,0 0-4 0,0-6 1 0,0 6-4 15,0 0 1-15,5 0-3 0,-5 0-2 0,0 0-3 0,0 0-5 0,7 0-2 0,-7 0-4 16,0 0-6-16,9-3-4 0,-9 3-4 0,5 0-4 0,-5 0-4 0,0 0-3 16,6 0-4-16,-6 0-4 0,7 0-2 0,-7 0-1 0,0 0-3 0,5 0 0 15,-5 0 0-15,0 0-4 0,9 0-1 0,-9 0-8 0,0 0-12 0,0 0-11 16,0 0-13-16,0 0-14 0,0 0-10 0,0 0-15 0,0 0-13 0,0 0-16 16,0 0-15-16,0 0-16 0,0 0-17 0,0 0-12 0,0 0-14 0,0 0-12 15,0 0-14-15,7 0-25 0,-7 0-27 0,0 0-31 0,0 0-31 0,0 0-28 0,0 0-22 16,0 0 6-16,0 3 15 0,0-3 22 0,0 0 29 0,0 0 26 15,0 0 28-15,0 0 34 0,0 0 35 0,0 0 43 0,0 0 42 0,0 0 45 0,5-3 59 16</inkml:trace>
  <inkml:trace contextRef="#ctx0" brushRef="#br0" timeOffset="7738.39">8036 11890 5 0,'0'0'90'0,"0"0"54"0,0 0 42 0,0 0 36 0,0 0 30 0,0 0 31 0,0 0 27 0,0 0 28 0,0 0 26 15,-5 0 23-15,5 0 22 0,0 0-27 0,0 5-51 0,0-5-59 0,-7 0-62 16,7 0-39-16,0 0-24 0,-9-5-20 0,9 5-12 0,0 0-12 0,-5 0-13 0,5 0-8 16,0 0-10-16,-6 0-5 0,-1 0-3 0,7 0-3 0,0 0-2 0,-6 0-1 15,6 0-2-15,0 0 4 0,-7 0-2 0,7 0 4 0,0 5 3 0,0-5 6 16,0 0 1-16,0 0 4 0,0 0 2 0,0 0 1 0,0 0 1 0,0 0-3 15,0 0-2-15,0 0-3 0,0 0-2 0,0 0-5 0,0-5-3 0,0 5-5 16,0 0-7-16,0 0-6 0,7-4-8 0,-7 4-5 0,0 0-8 0,6 0-4 16,-6 0-7-16,7 0-2 0,-7 0-2 0,6 0-3 0,-1 0-4 0,-5 0-16 0,9 0-21 15,-2 0-28-15,-2 0-30 0,-5 0-40 0,8 0-42 0,-3 0-70 0,1 4-86 16,2-4-91-16,-3 0-97 0,2 0-34 0,-7 0-8 0,6 0 8 0,2 0 17 0,-2-4 33 16,1-2 40-16,-7 2 46 0,5-1 48 0,-5-4 57 0,0-3 58 0,0-1 72 15,0-2 76-15</inkml:trace>
  <inkml:trace contextRef="#ctx0" brushRef="#br0" timeOffset="21647.78">5412 10738 15 0,'0'0'90'0,"0"-6"42"15,7 1 32-15,-7 5 30 0,0 0 27 0,0-4 23 0,0-2 20 0,0 6 19 0,0 0 16 0,0 0 15 0,0 0 11 0,0 0-40 0,0 0-72 0,0 0-49 0,0 0-41 0,0 0-26 0,0 0-18 0,0 0-14 0,0 0-13 0,0 0-7 16,0 0-7-16,0 6-4 0,0-2-2 0,0 1-1 0,0-5-1 0,0 6 2 0,0-6 2 0,0 0 1 16,0 0 1-16,0 4 2 0,0-4 1 0,0 0 2 0,0 0 1 0,0 6 4 15,0-6 3-15,0 0 0 0,0 0 6 0,0 0 1 0,0 0 5 0,0 0 5 16,0 0 3-16,0 0 5 0,0 0 4 0,0 0 1 0,0 0 4 0,0 0-2 0,0 0 1 15,0 0 0-15,0 0-3 0,0 0-1 0,0 0-4 0,0 0-1 0,0 0 1 16,0 0-7-16,0 0-2 0,0 0-5 0,0 0-4 0,0 0-5 0,0 0-2 0,0 0-4 16,0 0-1-16,0 0-4 0,0 0-3 0,0 0 0 0,0 0-2 0,0 0 0 15,0 0 1-15,0 0 1 0,0-6 2 0,0 6 1 0,0-10 0 0,0 5 0 16,0 1 1-16,0-2 0 0,0-3 0 0,0 4 3 0,0-5 1 0,5 7 2 16,-5-9 0-16,0 3-1 0,0-1-3 0,7-4 0 0,-7 4-5 0,0 1 0 15,7-7-2-15,-7 2-2 0,5 4-2 0,-5-5-2 0,0 0-2 16,8 0-2-16,-8 2 0 0,0-2-5 0,7 0-1 0,-7 0-5 0,0 0-1 0,5 0-3 15,-5 2 0-15,0-2-3 0,0 0 1 0,9 0-1 0,-9 0-2 0,0 6-1 16,0-1 0-16,0-5 2 0,5 6-1 0,-5 3 1 0,0-3 4 0,0 5-3 16,0-1 5-16,0-1 0 0,0 6 1 0,0-3 2 0,0 3 2 0,0 0 0 0,0 0 1 0,0-7-3 15,0 7 2-15,0 0-3 0,0 0 0 0,0 0-1 0,0 0-2 0,0 0-2 16,0 0 0-16,0 0-2 0,0 0-3 0,0 0-1 0,0 0-2 0,0 0 0 16,0 0-5-16,0 0-2 0,0 0-3 0,0 0-3 0,0 0-4 0,0 0-1 0,0 0-2 15,0 0 2-15,0 0-3 0,0 7 2 0,-5-4 1 0,5 3-2 0,0-1 2 16,0 5-1-16,0-7 3 0,0 7 2 0,0 1 1 0,0-2 5 0,-9 1 4 15,9-1 2-15,0 1 0 0,0 0 0 0,0 0 0 0,0-1 0 0,0 3-2 0,0-3 2 16,-5 0-1-16,5 1 1 0,0-1 1 0,0 2 1 0,-7-1-2 0,7-1 1 16,0 0-1-16,0 7-1 0,-8-7-2 0,8 0-2 0,0 1-3 0,-5 1-3 15,5-2-3-15,-7 6-3 0,7-5-7 0,0-1-3 0,-7 0-4 0,7 3-7 16,0-9-5-16,0 9-6 0,-5-3-6 0,5-5-10 16,0 1-7-16,0-1-12 0,0 2-10 0,0-1-16 0,0-5-15 0,0 4-25 0,0-4-25 0,0 6-33 0,0 0-33 15,0-6-72-15,0 3-91 0,0-3-58 0,0 0-44 0,5 0-7 0,-5 0 13 0,7-3 21 16,-7-3 28-16,7 0 34 0,-7-3 37 0,0-1 44 15,0-4 46-15,0-5 50 0,0 3 53 0,-7-2 71 0,7-12 88 0</inkml:trace>
  <inkml:trace contextRef="#ctx0" brushRef="#br0" timeOffset="35850.37">5451 10400 27 0,'0'-5'103'0,"0"5"45"0,0 0 35 0,0 0 31 0,0-5 27 0,0 5 25 0,0 0 23 0,0 0 23 0,0-4 23 0,0 4 19 16,0 0 21-16,0 0-39 0,0 0-75 0,0 0-51 0,0 0-35 0,0-6-24 0,0 6-17 0,0 0-13 0,0 0-10 0,0-4-10 0,0 4-8 0,-8 0-11 0,8 0-9 0,0 0-8 0,-5 0-7 0,5 0-8 0,-7 0-5 15,7 0-5-15,-7 0-8 0,2 4-5 0,5-4-4 0,-7 0-6 0,1 0 0 0,6 6-3 16,-8-6-1-16,2 4-1 0,6-4-1 0,-7 0 2 0,2 5-3 0,5-5 1 16,-9 5-4-16,9-5-1 0,-5 4-3 0,5-4-2 0,0 6-3 0,-5 0-3 15,5-6 1-15,0 3-2 0,-8 3-1 0,8 0-1 0,0-2-2 0,0 1 0 16,0-1-1-16,-5 1 0 0,5-1 0 0,0 8 2 0,0-9-2 0,0 3 2 16,0-1 0-16,0-1 1 0,5 6-3 0,-5-10 1 0,0 5 0 0,0-1-1 0,0 1-3 15,8 1 0-15,-8-2-1 0,0 2-1 0,5-6 2 0,-5 5-1 0,5-5 3 16,-5 4 0-16,9 2 1 0,-9-6 2 0,5 0-3 0,2 3 2 0,-1-3-2 0,-6 0 3 15,8-3 2-15,-2 3 3 0,1 0 1 0,-2-6 3 0,2 6 4 0,0-4 3 16,-2-1 4-16,-5-1 9 0,8 2 6 0,-1-2 8 0,-2 1 6 0,4-4 7 16,-4 5 4-16,0-6 7 0,3-1 5 0,-3 2 6 0,3 3 7 0,-2-3 8 15,-6 5 4-15,7-5 4 0,-7 9 1 0,0-6 1 0,0 0-4 0,0 6-2 16,0-3-4-16,0-3-4 0,0 0-3 0,0 6-7 0,-7-4-8 0,7-1-7 0,-6 5-10 16,6-5-6-16,-8 1-14 0,3 4-7 0,-3-6-10 0,3 6-5 0,0-4-8 0,-4 4-4 15,4 0-2-15,-2-5-4 0,-1 5-2 0,3 0-1 16,-2 5 0-16,0-5 0 0,2 0-2 0,-2 4 2 0,1-4-2 0,-2 6 1 15,2-2 0-15,-1 1-1 0,2 4 3 0,5 3-2 0,-9-9 2 0,4 9 2 0,5-3 2 0,-5 4 1 16,5-1 0-16,-8 2 1 0,8 0 1 0,0 0 3 0,-5-4-2 0,5 5 1 16,0 0 0-16,0 0 1 0,0 0 1 0,5-6-3 0,-5 5 0 0,0 0 0 0,0-2 1 15,8 3-2-15,-8-6 2 0,5 4-2 0,0-2 0 0,-5-1-2 0,9-1 1 16,-9 1-1-16,5-5 0 0,2 4 0 0,-7-3-1 0,6-2 3 0,2-4-1 16,-8 5 3-16,6-5 0 0,1 0 5 0,-2 0 0 0,2-5 3 15,0 5 4-15,-2-4 4 0,3-7 6 0,-1 7 5 0,-2-5 9 0,9 0 8 0,-9-7 10 0,3 5 9 16,-3-2 7-16,3 4 6 0,-2-6 4 0,7-1 6 0,-5 6 2 0,-3-4 2 15,-5-1 4-15,8 6-1 0,-3-6 0 0,-5 6-4 16,7-1-7-16,-7-1-9 0,0 1-7 0,0-4-11 0,0 4-7 0,-7 1-8 0,7 0-8 0,-5-3-12 16,-3 3-15-16,3 0-23 0,-3-1-20 0,2 1-25 0,-7-3-26 15,5 8-25-15,-5-1-28 0,8 5-26 0,-9-5-23 0,2 5-29 0,4 0-27 0,-4 5-51 0,0 0-63 16,-1-1-75-16,-1 2-76 0,2 3-16 0,3 3 10 0,4-3 25 0,0 0 36 0,-3 1 36 16,3-1 41-16,5 6 40 0,-8-5 40 0,8 4 43 0,0-4 44 0,0 1 60 15,0 2 65-15</inkml:trace>
  <inkml:trace contextRef="#ctx0" brushRef="#br0" timeOffset="36831.49">8850 10835 56 0,'0'4'116'0,"0"2"40"0,-6 0 34 0,6-6 29 0,0 4 24 0,0-4 21 0,0 0 25 0,0 0 19 0,0 5 22 0,0-5 21 0,0 0 19 0,0 0-34 0,0 0-65 0,0 0-34 0,0 0-16 16,6-5-13-16,-6 5-6 0,0-4-2 0,0 4 2 0,8-6 4 0,-8 0 4 0,0 2 2 0,0-1 0 0,5-1-6 0,-5-3-9 0,8 5-15 0,-8-5-11 0,0-3-14 15,5 3-12-15,-5 0-12 0,0-2-13 0,7 3-9 0,-7-7-11 0,0 4-11 0,7 1-11 16,-7-4-9-16,0 4-12 0,0-5-7 0,5 6-7 0,-5-1-7 0,0-4-6 16,0 4-2-16,7-5-6 0,-7 5-4 0,0-4-4 0,0-2-4 0,0 2-2 0,8-1-3 15,-8-4-2-15,0 4-2 0,0-4-2 0,5 0-2 0,-5-1-2 0,0 1-1 16,7-2-3-16,-7 2 0 0,7 5-2 0,-7-5 0 0,0 4-2 0,5 0 2 16,-5 0-1-16,8 6-1 0,-8-7 3 0,0 11-3 0,0-4 1 0,8 5 0 15,-8-2 1-15,0 2-1 0,0 4 2 0,0 0 0 0,0 0-2 0,0 0 1 16,0-5 1-16,0 5 1 0,0 0-4 0,0 0-3 0,0 0-3 0,0 0-9 0,0 0-13 15,0 0-13-15,0 0-16 0,0 0-14 0,0 5-14 0,0-5-14 0,0 4-12 16,0 2-18-16,0-2-18 0,0 1-19 0,5-1-22 0,-5 1-23 0,0 2-21 0,0 2-38 16,0 0-46-16,6 0-69 0,-6-3-76 0,0 3-25 0,0 0 6 0,0 3 17 15,5-3 27-15,-5 1 29 0,0-6 34 0,0 1 37 0,-5 0 40 0,5-1 42 0,0 2 43 16,0-6 55-16,-6 0 63 0</inkml:trace>
  <inkml:trace contextRef="#ctx0" brushRef="#br0" timeOffset="44737.93">8010 10444 0 0,'0'0'21'0,"0"-4"44"0,5-1 25 0,-5 5 21 0,0 0 24 0,0-4 24 0,0 4 30 0,0 0 25 0,0-6 26 0,0 6 24 0,0-6 22 0,0 3-11 0,0 3-28 0,0 0-21 0,0 0-17 0,9-6-8 0,-9 6-5 0,0-6-4 31,0 6-10-31,0-4-11 0,0 4-17 0,0 0-12 0,0-5-12 0,0 5-5 0,0 0-9 0,0 0-2 0,7-5-4 0,-7 5-4 16,0 0-2-16,0 0-4 0,0 0-2 0,0-4-5 0,0 4-4 0,0-6-1 15,0 6-4-15,0 0-1 0,0 0-3 0,5-4 0 0,-5 4-2 0,0-5 0 16,0 5-1-16,0 0-3 0,0 0 0 0,0-4-2 0,0-2 0 0,0 6-1 16,8 0-3-16,-8 0-1 0,0-6-3 0,0 6-4 0,0-3-2 0,0 3-5 0,0-6-1 15,0 6-3-15,5 0-3 0,-5 0-5 0,0-5-1 0,0 1-3 0,0 4-2 16,0-6-1-16,0 6-2 0,0 0-1 0,0 0 2 0,0-3-1 0,0 3 2 16,6-6-1-16,-6 6-2 0,0 0 2 0,0-4-1 0,0 4 0 0,0 0 2 0,0 0-2 15,0 0 1-15,0 0-1 0,0 0-1 0,0 0 0 0,0 0-3 0,0 0-2 16,0 0-2-16,0 0-2 0,0 0-4 0,0 0-3 0,0 0-3 0,0 0-6 15,0 0-3-15,0 0-7 0,0 0-4 0,0 0-5 0,0 0-1 0,0 0-5 16,0 0 0-16,0 4-1 0,0 2-1 0,0-3 0 0,0 3 2 0,0-2-1 0,0 7 3 16,0-8 4-16,0 9 5 0,0-8 1 0,-6 5 5 0,6 1 3 0,0-5 1 15,0 4 1-15,0 3 0 0,0-3-1 0,0 1 1 0,0-1-1 0,0 0 2 16,0 3 0-16,-5-3 0 0,5 0-3 0,0 1 0 0,0-1-2 0,0 6 0 0,0-4-1 16,0-1 0-16,0-1-1 0,0 0 2 0,0 1-2 0,0 4 2 0,0-2-1 15,0-4 0-15,0 2 0 0,0 0 1 0,0-1-1 0,0 3 1 0,0-3 1 16,0 0-1-16,0 1 1 0,0-5 0 0,0 5 1 0,0-4 0 0,0-3 2 15,0 7 1-15,0-5-1 0,0-5 1 0,0 0 1 0,0 4 0 0,0-4 0 0,0 5 0 16,0-5 2-16,0 0-1 0,0 0 2 0,0 6-1 0,0-6 0 0,0 0 0 16,0 0 1-16,0 0-2 0,0 0-3 0,0 0-8 0,0 0-8 0,0 0-6 0,0 0-14 15,0 0-15-15,0 0-20 0,0 0-24 0,0 0-37 16,0 0-37-16,0 0-46 0,0 0-51 0,5-6-111 0,-5 6-136 0,0 0-60 0,0-9-21 0,0 4 3 16,0-5 18-16,0 7 28 0,0-9 33 0,0 3 41 0,0-1 42 0,0-4 55 15,-5 4 56-15,5-11 61 0,-8 7 66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5-11-17T04:23:09.960"/>
    </inkml:context>
    <inkml:brush xml:id="br0">
      <inkml:brushProperty name="width" value="0.05292" units="cm"/>
      <inkml:brushProperty name="height" value="0.05292" units="cm"/>
      <inkml:brushProperty name="color" value="#FF0000"/>
    </inkml:brush>
  </inkml:definitions>
  <inkml:trace contextRef="#ctx0" brushRef="#br0">9919 7866 0 0,'0'0'12'0,"0"0"7"0,0 0 7 0,0 0 7 16,0 0 11-16,-8-6 10 0,8 6 11 0,0 0 11 0,0 0 11 0,0 0 11 0,0 0 13 0,0-4 13 0,0 4 10 0,-5 0 12 0,5 0 11 0,0 0 9 0,0 0 8 0,0 0 2 0,0-5-1 0,0 5-4 0,-6 0-10 0,6 0-10 0,0 0-12 0,0 0-9 16,0 0-8-16,0 0-10 0,0 0-10 0,-8-6-7 0,8 6-7 0,0 0-5 0,0 0-4 15,0 0-4-15,0 0-4 0,0 0-3 0,0 0-2 0,0 0-3 0,0 0-3 16,0 0-4-16,0 0-4 0,0 0-4 0,0 0-3 0,0 0-4 0,0 0-7 15,0 0-5-15,0 0-8 0,0 0-9 0,0 0-10 0,0 0-7 0,0 0-4 16,0 0-5-16,-5 0 0 0,5 0-4 0,0 6 2 0,0-6-3 0,0 5 3 0,0-1-1 16,0 2 3-16,0-3 1 0,-7 7 4 0,7-5 2 0,0 5 5 0,0-4 2 15,0 3 1-15,0 0 0 0,0 1 1 0,0 0-2 0,0 0 0 0,7 0 0 16,-7 1 1-16,0-4 1 0,0 8-2 0,0-3 1 0,0-3-1 0,0 0 0 0,0-3 1 16,0 3-1-16,0 0 0 0,0 1 1 0,0 1 1 0,0-7 2 15,0 6-1-15,0-5 1 0,0 4 0 0,5-3-1 0,-5-2 0 0,0 7 0 0,0-7 1 0,0 2-1 16,0-6-2-16,0 3 1 0,0-3 0 0,0 6 1 15,0-6-2-15,0 4-1 0,0-4 1 0,8 5-1 0,-8-5 0 0,0 0 0 0,0 0 1 0,0 0 0 16,0 0 1-16,0 0 3 0,0 0-1 0,0 0 3 0,0 0 0 0,0 0 2 16,0 0 2-16,0 0 0 0,0 0 2 0,0 0 2 0,0 0 0 0,0 0 4 0,0 0 1 15,0 0 1-15,0 0-1 0,0 0-5 0,0 0-2 0,0 0-5 0,0 0-2 16,0 0-3-16,0-5 0 0,0 5-5 0,-8-4 0 0,8-2-3 0,0 3-2 16,0-3-3-16,0 2-3 0,0-2-4 15,0 1 0-15,-5 1-1 0,5-2-2 0,0 1-3 0,0 1-1 0,0-1-2 0,0 1-4 0,0-6-2 0,0 5 0 0,0-1-2 16,0-4 0-16,0 5-1 0,0 1 2 0,0-5 2 0,0 3 1 0,0 3 3 15,0-9 5-15,0 9 4 0,0-3 5 0,0-4 4 16,0 5 6-16,-7-4 3 0,7 5 3 0,0-2 3 0,0-3 2 0,0 3 2 0,-8 0 4 0,8 2 0 16,0-1-1-16,0 0-2 0,0 5-5 0,-6-4-7 15,6 4-6-15,0 0-8 0,0 0-4 0,0 0-8 0,0 0-7 0,0 4-17 0,0 1-20 0,0 0-31 16,0-1-40-16,-6 8-41 0,6-8-42 0,0 7-34 0,0-4-29 0,0 8-7 0,0-3 6 0,0 3 12 16,0-6 12-16,-7 4 19 0,7-2 18 0,0-1 26 15,0 5 30-15,-5-6 37 0,5 0 38 0</inkml:trace>
  <inkml:trace contextRef="#ctx0" brushRef="#br0" timeOffset="2010.37">9900 7869 0 0,'0'0'1'0,"6"0"40"0,-6-3 21 0,0 3 19 0,0-6 18 0,0 6 18 0,0 0 25 0,5-4 20 0,-5 4 25 0,0-5 17 0,0 5 20 0,0-6-4 0,0 6-18 0,8-3-12 0,-8 3-11 0,0 0-5 0,0-7-5 0,0 7-5 0,5-5-7 0,-5 5-14 0,0 0-15 0,0 0-14 0,0 0-15 0,0-4-8 0,0 4-13 0,0 0-7 0,0 0-12 0,0 0-5 0,0 0-10 31,0 0-3-31,0 0-3 0,0 0-2 0,0 0-1 0,0 0-2 0,0 0 1 0,0 0-2 0,0 0 1 0,0 0-1 0,0 0-1 0,0 0-1 0,0 0-1 0,0 0-1 16,0 0-1-16,0 0-5 0,0 0-1 0,0 0-5 0,0 0-3 0,0 0-6 15,0 0-6-15,0 0-6 16,0 0-3-16,0 0-2 0,0 0 0 0,0 0 0 0,0 0-2 0,0 0 0 0,0 0 0 0,0 4-1 0,0-4 1 0,0 5-1 31,0 2 3-31,0-7 4 0,0 3 2 0,0 3 4 0,0-1 3 0,0 5 3 0,0-7 2 16,0 3 2-16,0-2 1 0,0 7 5 0,0-1 1 0,0-5 3 0,0 4 0 0,0 1 3 16,0-1-1-16,0 0 1 0,0 3 3 0,0-3-1 0,0 1-1 15,0 4 0-15,0-4-3 0,0 5-3 0,0 0-1 0,0-2-3 0,0 2-2 0,0 6-1 16,0-8-2-16,0 7-2 0,0-4-2 0,0-3-3 0,0 7 0 0,0-5-3 15,0 0 0-15,0-2-3 0,0-1 1 0,7 3 0 0,-7-6 0 0,0 0-2 16,0 1-1-16,0-1-1 0,0 2 2 0,7-1 1 0,-7-6 2 0,0 1 1 16,0-1-1-16,0 1 1 0,0-5 1 0,0 6 1 0,0-6 0 0,7 4 4 15,-7-4 3-15,0 0 7 0,0 0 4 0,0 0 6 0,0 0 6 0,0 0 4 0,0 0 5 16,0 0 3-16,0 0 5 0,0 0 2 0,0 0 5 0,0 0 1 0,0 0 6 16,0 0-1-16,0 0 0 0,0 0-1 0,0 0-1 0,0 0-5 0,0 0-5 0,0 0-7 15,0 0-4-15,0 0-6 0,0-4-5 0,0 4-2 0,0-6-6 0,0 6-3 16,0-5-4-16,0 1-4 0,0 4-4 0,0-5-4 0,0 5-4 0,0-4-2 15,0-2-1-15,0 6 0 0,0-4-2 0,0 4-4 0,0-5-3 0,0 5-5 0,0-6-1 16,0 6-6-16,0-4-3 0,0 4-5 0,-7-5-1 0,7 5-4 0,0 0-3 16,0-6-7-16,0 6-1 0,0 0-4 0,0 0-2 0,0-4-3 0,0 4 1 15,0 0-2-15,0 0-1 0,0 0-3 0,0 0-4 0,0 0-5 0,0 0-6 0,0 0-8 16,0 0-9-16,0 0-19 0,0 0-21 0,0 0-29 0,0 0-32 0,0 0-36 16,0 0-38-16,0 0-30 0,0 0-29 0,0 0-3 0,0 0 8 0,0 0 15 15,0 0 20-15,0 0 25 0,0 0 25 0,0 0 33 0,-7 0 35 0,7 0 39 0,-7 0 39 16</inkml:trace>
  <inkml:trace contextRef="#ctx0" brushRef="#br0" timeOffset="6471">10042 8730 0 0,'0'-6'5'0,"0"6"35"0,0-3 19 0,0 3 17 0,0 0 17 0,0 0 14 0,0 0 13 0,0-6 13 0,0 6 13 0,0 0 7 0,0 0 4 15,0 0-4-15,0 0-8 0,0 0-6 0,0 0-4 0,0-4-3 0,0 4-2 0,-7-5-4 0,7 5-2 0,0 0-1 0,0 0 2 0,0-6-1 0,0 6 0 0,0-3-2 0,0 3-4 0,0 0-2 16,0 0-10-16,-5 0-5 16,5-7-7-16,0 7-6 0,0 0-7 0,-9-5-5 0,9 5-5 0,0 0-4 0,-5-4-6 0,5 4-3 0,0 0-5 0,0 0-2 15,-5-5-2-15,5 5-1 0,0 0-3 0,-8 0-2 0,8 0-5 0,-5-6-1 0,5 6-4 16,-8 0 1-16,8 0-2 0,-8-4-1 0,8 4 0 0,-5 0-4 0,5 0-3 15,-6-4-3-15,-1 4-4 0,7 0-2 0,-6 0 1 0,-1-5-2 0,7 5 1 16,-6 0-3-16,-1 0-3 0,7 0-2 0,-7 0-6 0,0 0-2 16,7 0-1-16,-5 0-2 0,-3 0 0 0,8 0-1 0,-5 0 1 0,-1 0-2 15,6 5 0-15,-8-5 1 0,3 0 0 0,5 4-1 0,-7-4 1 0,7 0 0 0,-8 4 0 0,8-4-3 16,-6 6-1-16,0-6 0 0,6 5 1 0,-7-5-1 0,7 4 1 0,-5 1 0 16,5 2 0-16,-9-7-3 0,9 3-2 0,0 3 2 0,-5 3-1 0,5-3-1 15,0-3 3-15,-7 3-1 0,7-2 1 0,0 7 1 0,0-7 0 0,-6 2-1 0,6 3 1 16,0-4 1-16,0-1-1 0,0 6 0 0,0-5 2 0,0 4 1 0,0-3 3 15,6 0-1-15,-6 3 1 0,0-3 2 0,0 1-1 0,0-1 0 0,7 3 0 0,-7 3 1 16,0-9 1-16,0 3 1 0,5 3 1 0,-5-3 1 0,0 3 0 0,9-5 0 16,-9 1 1-16,5 5-2 0,-5-4 1 0,7 3 1 0,-7-3-1 0,6-2 1 15,0 1 1-15,2-1-1 0,-1 7 2 0,-7-7-2 0,5 1 4 0,3 1 0 16,-2-2 1-16,-6 2 0 0,5-1 1 0,3-5 0 0,-3 4 0 0,2-4-2 0,0 4 2 16,0-4 2-16,-1 5 0 0,1-5 3 0,-1 0 0 0,1 0-1 0,-7 0 0 15,6 0 0-15,-1 0 0 0,3 0-1 0,0-5 0 0,-3 5 4 0,3-4 1 16,-3 4 6-16,0-4 3 0,4-1 5 15,-4-1 4-15,-5 2 6 0,7-2 4 0,-1 1 6 0,-6 1 5 0,8-7 5 16,-2 7 4-16,-6-1 4 0,7-5 2 0,-7 1 2 0,5 3 2 0,3-4-1 0,-8 1-3 0,0 0-5 0,6 0-5 0,-6-3-6 16,7 3-7-16,-7-1-6 0,0-1-6 0,6 4-6 15,-6-4-4-15,0 1-5 0,0 0-3 0,0-4-4 0,0 4-5 0,-6 1-2 0,6-2-5 0,0 1 1 16,-7 1-4-16,7 0-3 0,-6-1 0 0,6-1-6 0,-8 8 0 0,3-9-4 16,-2 8-4-16,-7-7-6 0,8 7-5 0,-1 0-6 0,-7-1-11 15,9 0-8-15,0 5-11 0,-8-4-15 0,-3 4-11 0,11 0-12 0,-8 0-15 0,7 0-14 0,-1 0-16 0,-6 0-21 16,6 4-27-16,0 1-30 0,-6 0-34 0,8-1-36 0,-1-4-34 0,-2 10-30 15,3-5-25-15,-2 4 2 0,-1-2 16 0,2 2 23 0,0-4 25 0,6 5 29 16,-7-1 29-16,2-5 37 0,-4 7 36 0,4-7 42 0,-2 7 41 16,7-7 47-16,-6 1 56 0</inkml:trace>
  <inkml:trace contextRef="#ctx0" brushRef="#br0" timeOffset="23416.3">10011 9418 0 0,'-8'-4'5'0,"8"-1"21"16,0 5 12-16,0 0 8 0,0-6 10 0,0 6 9 0,0 0 11 0,-5 0 10 0,5 0 12 0,0 0 0 0,0 0-6 0,0 0 2 0,0 0 3 0,0 0 7 0,0 0 6 0,0-3 8 0,0 3 8 15,0 0 5-15,0 0 3 0,0 0 3 0,0-7 0 0,0 7 0 0,0 0-4 0,0 0-2 0,0 0-6 0,0 0-6 0,0 0-10 0,0 0-7 0,0 0-11 0,0 0-11 0,0 0-11 0,0 0-8 0,0 0-10 16,0 0-6-16,0 0-6 0,0 0-5 0,0 0-4 0,0 0-3 0,0 0-3 16,0 0-3-16,0 0-1 0,0 0 0 0,0 0-2 0,0 0 0 0,0 0-1 0,0 0 1 15,0 0-2-15,0 0 1 0,0 0-3 0,0 0 1 0,0 0-1 0,0 0-1 16,0 0-3-16,0 0-2 0,0 0-3 0,0 0-4 0,0 0-5 0,0 0-3 16,0 0-6-16,0 0-2 0,0 0 1 0,0 0 0 0,0 0 2 0,0 0 2 0,0 0-1 15,0 0 3-15,0 7 1 0,0-4 2 0,0 3 3 0,0-1 3 0,0-1 3 16,0-4 4-16,0 10 2 0,0-5 2 0,0 0-3 0,0-1-1 0,0 2-2 0,0 4 1 15,0-5-2-15,0 5 1 0,0-7 0 0,0 8-1 0,0-1 1 0,0 0 1 16,-8-1-1-16,8 0 1 0,0 2-4 0,0-2 0 0,-8 1 0 0,8-1-1 16,0 3 3-16,0-3-2 0,-5 0 0 0,5 7-1 0,0-13-1 0,0 12 0 15,0-5-2-15,-6-5 0 0,6 10 0 0,0-5 2 0,0-1 0 0,0 0 2 16,0 2 0-16,0-1 1 0,0-6-2 0,0 7-1 0,0-2-3 0,0 1-2 16,0-5-7-16,0 4-7 0,0-5-9 0,0 2-17 0,0 3-24 0,0-3-20 15,0 0-18-15,0-2-19 0,0-4-18 0,0 0-19 0,0 5-16 0,6-1-20 0,-6-4-19 16,0 0-21-16,0 0-23 0,0 5 1 0,0-5 11 0,0 0 21 0,0 0 27 0,0 0 25 15,0 0 24-15,0 0 22 0,0 0 24 0,0 0 23 0,0 0 23 0</inkml:trace>
  <inkml:trace contextRef="#ctx0" brushRef="#br0" timeOffset="29446.54">7399 10243 0 0,'0'0'11'0,"0"-4"27"0,0 4 17 0,0 0 13 0,0-5 13 0,0 5 12 0,0 0 14 0,0 0 9 0,0 0 9 0,5-6 6 0,-5 6 6 0,0-4 5 0,0 4 4 16,0-3 3-16,0 3-1 0,0 0-1 0,0 0 1 0,0 0 0 0,0 0 1 0,0-6-1 0,0 6 0 0,0-5-7 0,0 5-3 0,0 0-9 0,0-4-6 0,0 4-14 0,0 0-11 0,0 0-12 0,0-6-10 16,0 6-11-16,0 0-10 0,0-6-6 0,0 6-7 15,0 0-6-15,0 0-3 0,0-4-3 0,0 4-3 0,0 0-3 0,0 0 0 0,0-5-2 0,0 5-1 0,0 0-2 16,0 0-3-16,0 0 1 0,-5-6-3 0,5 6 0 0,0 0-2 0,0 0-1 15,0 0 1-15,0 0-1 0,-8-3 1 0,8 3-1 0,0 0 0 0,0 0 0 16,-5 0 0-16,5 0 0 0,0 0-2 0,0 0 0 0,-7 0-1 0,7 0 1 16,0 0-2-16,-7 0-1 0,7 0 1 0,0 0-2 0,0 0 0 0,-7 0-1 0,1 0 3 15,6 0-2-15,-7 3-1 0,7-3-1 16,0 0-2-16,-5 6 0 0,5-6-1 0,-9 5-2 0,9-5 0 0,-5 4-1 0,5 2-2 0,-5 0 0 0,5-6-1 0,-8 4-2 16,8 1 0-16,0 1-1 0,-5-3 0 0,5 1 0 0,-8 2 0 0,8 3 2 15,0-4 0-15,-8 2 0 0,8-4 1 0,-5 3 0 0,5 3 0 0,0-3-2 16,0 3 3-16,-6-5-4 0,6 1-1 0,0 5 0 0,0-4 2 0,0-1-1 0,-8 5-1 15,8-7 1-15,0 7 0 0,0-5 1 0,0 1-1 0,0 3 2 0,0-3 0 16,0-2 0-16,0 5 1 0,0-3 0 0,8 3 3 0,-8-4 1 0,0-1 1 0,0 8 0 16,6-9 2-1,-6 3-1-15,0 0 1 0,5 3 1 0,-5-5 0 0,8 1 1 0,-8 5 1 0,8-4 0 0,-8-3-1 0,5 3 0 0,-5-1 1 0,8-1-1 16,-3 2-1-16,0-2 0 0,-5 1 3 0,9-1 0 0,-4-4 2 0,2 5 0 16,-7-5 2-16,6 0 1 0,1 0 4 0,0 0 5 0,0 0 6 15,-2-5 4-15,3 5 4 0,-3-4 5 0,1-1 5 0,2 1 9 0,-1-2 5 0,-2 2 3 0,9-1 6 31,-9-4 3-31,3 3 0 0,-3 0 3 0,3-3-1 0,-2 0 1 0,1 5-2 16,-1-8 0-16,-6 3 0 0,7 3-4 0,-1-3-4 0,2 0-4 0,-8-1-5 16,0 1-4-16,5 3-7 0,-5-3-1 0,0-2-4 0,7 1-2 0,-7 1-4 0,0-6-5 15,0 5-6-15,-7 1-5 0,7 0-5 0,0-1-3 0,-5-1-2 0,5 1-4 16,0-4-4-16,-8 4-1 0,2 1-3 0,6 4 0 0,-7-5-4 0,7 0-1 16,-6 5 1-16,-1-1 1 0,7-3-1 0,-6 5 1 0,-2-1 1 0,8 1-1 0,-5-1-2 15,-3-2-4-15,8 7-10 0,-5-4-9 0,0 4-11 0,5 0-12 0,-9-5-12 16,9 5-10-16,-5 5-9 0,-2-5-10 0,7 0-11 0,-8 4-16 0,2 3-16 15,6-2-34-15,-5-1-40 0,-3 1-30 0,8 5-24 0,-5-1-29 0,-2-4-27 16,0 5-14-16,7 0-4 0,-7 1 6 0,1-8 18 0,6 7 18 0,-7-1 24 0,7-4 28 16,-5 2 29-16,5 2 41 0,0-4 43 0,-9-1 38 0,9-4 39 0</inkml:trace>
  <inkml:trace contextRef="#ctx0" brushRef="#br0" timeOffset="30981.53">8015 10136 0 0,'0'0'27'0,"0"0"22"0,0 0 19 0,0 0 17 0,0-5 16 0,0 5 21 0,-5 0 20 0,5-4 22 0,0 4 20 0,0 0 11 0,0 0 0 0,0-6-5 0,0 6-10 0,0-4-3 0,0 4 1 0,-6 0-6 15,6 0-9-15,0 0-9 0,0-5-10 0,0 5-10 0,0 0-16 0,0-4-13 0,0 4-14 16,0 0-11-16,0 0-8 0,0 0-10 0,0 0-7 0,-7-5-6 0,7 5-5 16,0 0-6-16,0 0-2 0,0 0-5 0,0 0-2 0,0-6-3 0,0 6 0 15,0 0-5-15,-6 0-1 0,6 0-2 0,0 0-4 0,0 0 0 0,0 0-2 16,0 0-3-16,0-4-2 0,0 4-2 0,-7 0-1 0,7 0-1 0,0 0-3 16,0 0-2-16,-6 0-2 0,-1 4-1 0,7-4-3 0,0 0 0 0,-6 6-1 0,6-6-1 15,-8 0 0-15,8 5 0 0,0-1 1 0,-5-4-2 0,5 5 1 0,-8-1 0 16,8 2 0-16,-5-2 1 0,5 1 1 0,-5 0 1 0,5-1-1 0,-9 3 2 15,9-2 0-15,0-1 0 0,-5 1-1 0,5-1 2 0,0 5-1 0,-7-3 2 16,7-1 0-16,-8-1 0 0,8 2-1 0,0 4 0 0,-5-5-2 0,5 1 1 0,0-3-1 16,-7 7 2-16,7-5-1 0,0-1-2 0,0 1 2 0,-7 5-2 0,7-4 3 15,0-1-2-15,0 5 1 0,0-6 1 0,0 1-2 0,0 4 3 0,0-2 1 0,0 2-2 16,0-4-2-16,0-1 2 0,0 5 0 0,0 1 3 0,0-5 1 0,0 4 0 16,0-3 0-16,7 4 0 0,-7-5 0 0,0 5 2 0,0-1 0 0,7-4 1 15,-7 5 1-15,0-4 2 0,5 3 1 0,-5-3 2 0,0-2-3 0,8 1-1 16,-8-1 1-16,0 5 1 0,7-3-2 0,-7-6 1 0,5 6 2 0,-5-3-2 15,9-3 1-15,-9 6 0 0,5-6 2 0,0 5 0 0,-5-5 2 0,8 0 3 0,-3 0 1 16,-5 0 1-16,8 0 2 0,-2 0 0 0,1 0 2 0,-7 0 0 0,6-5 0 16,1 5 2-16,-1-6 3 0,1 3 1 0,-1-3 4 0,-1 0 1 0,4 2 2 0,-9-1 1 15,7 1 0-15,-2-1 2 0,3 1 1 0,-3-8 1 0,-5 9 4 0,6-9 1 16,2 8 1-16,-8-1 1 0,5-4-3 0,-5-1-1 0,7 5-3 0,-7-5-2 16,6 4-2-16,-6-3-4 0,8 0-1 0,-8 3-2 0,0-3-3 0,0 0 0 15,0 0-4-15,0 2-3 0,0-2-1 0,0 0-4 0,0-1-1 0,0-1-2 0,0 1-1 16,-8 5-3-16,8-4-3 0,-6-1-4 0,6 1 0 0,-7 0-1 15,7 3-2-15,-5-4-1 0,-3 5-3 0,8-1-3 0,-6-3 1 0,1 5-6 0,-3-1-5 0,8 1-7 16,-5 4-7-16,-2-5-8 0,-2 5-8 0,4-7-8 0,-1 7-8 0,-7 0-11 16,6 0-10-16,1 0-15 0,-1 7-17 0,1-7-22 0,-7 5-23 0,5-1-21 15,3 1-21-15,0-1-26 0,-4 2-27 0,4-3-22 0,-2 3-17 0,-1 3 1 0,3-3 12 16,-2 4 16-16,7-5 20 0,-7 4 26 0,2-5 26 0,5 2 31 0,-8-1 31 16,8 4 31-16,-6-9 31 0</inkml:trace>
  <inkml:trace contextRef="#ctx0" brushRef="#br0" timeOffset="31787.92">8420 10152 3 0,'7'0'57'0,"-7"0"25"0,0 0 14 0,0 0 11 0,7-7 8 0,-7 7 10 0,0-4 10 0,0 4 11 0,0-5 13 0,0 5 16 0,0-5 16 0,0 5-24 0,0 0-48 0,0 0-16 0,0 0-5 0,0 0 5 16,0-4 2-16,0 4 7 0,0 0 6 0,0 0 2 0,0 0-2 0,0 0-1 0,0-6-6 0,0 6-5 0,0 0-9 0,0 0-9 0,0-4-10 0,0 4-11 0,0 0-10 15,-7 0-7-15,7 0-2 0,0 0-2 0,0 0-4 0,0 0 1 0,0 0-2 16,0 0-2-16,0 0-1 0,0 0 2 0,0-5 0 0,0 5 1 0,0 0 0 0,0 0 1 16,0 0-1-16,0 0-1 0,0 0-2 0,0 0-3 0,0 0-1 15,0 0-4-15,0 0-3 0,0 0-4 0,0 0-5 0,0 0-5 0,0 0-5 0,0 0-4 16,0 0-5-16,0 0-5 15,0 0-2-15,0 0-6 0,0 0-2 0,0 0-3 0,0 0 0 0,0 0 0 0,0 0 4 0,0 0 2 0,0 5 2 0,0-5 3 0,0 4 2 0,0-4 3 16,0 6 2-16,0-2 2 0,0 1 3 0,0 0 3 0,0-1 2 0,0 3 2 16,0-2 1-16,0 4 0 15,0-5 2-15,0 2-2 0,0 3 0 0,0-4-2 0,0 5 0 0,0-4-4 0,0 3 1 0,0 0-2 0,0 1 1 0,0-5-2 16,0 4 0-16,7 1-1 0,-7 1-2 0,0-1-1 0,0-1-1 0,0 0-1 16,0 1 0-16,0 1-2 0,0 2 2 0,0-3 1 0,5 4 0 0,-5-2 0 0,0 1 1 15,0 2 0-15,0-6 1 0,8 3 0 0,-8 3 1 0,0-6 0 0,0 4 1 16,0-1 0-16,0-3 0 0,8 6 1 0,-8-6 0 0,0 0 1 0,0 1-1 15,5 1 2-15,-5 2 0 0,0-3-1 0,0 1 0 0,0-7 1 0,6 7-1 0,-6-2 1 16,0-3-2-16,0 2-3 0,0-3-4 0,7 0-6 0,-7-1-5 16,0 2-6-16,0 0-7 0,0-6-6 0,0 0-9 15,0 0-8-15,0 0-7 0,0 0-10 0,0 3-8 0,0-3-11 0,0 0-13 0,0 0-22 0,0 0-28 0,0 0-33 16,0 0-37-16,0 0-38 0,0 0-37 0,0 0-11 0,0 0 7 0,0-3 11 0,0 3 16 16,0-6 18-16,0 0 20 0,0 2 24 0,0-1 24 0,-7 0 35 0,7-3 36 0,0 2 43 15,-6 0 61-15</inkml:trace>
  <inkml:trace contextRef="#ctx0" brushRef="#br0" timeOffset="32987.75">8966 10194 0 0,'0'0'3'0,"0"0"36"0,0-4 17 0,0-1 16 0,0 5 17 0,0-6 16 0,0 6 17 15,0-3 18-15,0 3 18 0,0-6 20 0,0 6 20 0,0 0-6 0,0 0-19 0,0 0-7 0,0-4 5 0,0 4 0 0,0 0 0 0,0 0-5 0,0 0-8 0,0 0-9 0,0 0-9 0,0 0-10 0,0-5-11 0,0 5-14 0,0 0-15 16,-5 0-13-16,5 0-12 0,0 0-14 0,0 0-12 0,0 0-8 0,0 0-7 0,0 0-8 0,-6 0-4 16,6 0-5-16,-5 0-4 0,5 0-4 0,0 0-2 0,0 0-2 0,0 0-2 0,-8 5 0 0,8-5-3 0,-8 0 2 15,8 4-3-15,0-4 1 0,-5 6 2 0,5-6-1 0,0 3 1 0,-7 3-1 0,7-6 3 16,0 5-1-16,-7-1 1 0,7 2-1 0,0-6 2 0,-5 6 1 0,5-2 0 15,0 1-1-15,0 1 2 0,-8-3 0 0,8 1 1 0,0 2 1 16,0 3 0-16,0-4 0 0,-7 2 0 0,7 2 1 0,0-4 0 0,-5 5-2 0,5-6 2 16,0 5 0-16,0-4 0 0,0 5-2 0,-7 1 0 0,7-7-1 0,0 5 0 15,0-3 2-15,0 3 0 0,0 0 0 0,0-3 0 0,0 4 1 0,0-1 0 0,0 1 0 16,0-5 0-16,0 4 0 0,0 3 1 0,0-3 0 0,0 1 1 0,0-1 1 16,0-4 0-16,7 5-1 0,-7-1 2 0,0-3-2 0,0 3-1 0,5 1 0 15,-5-5 0-15,0-1-1 0,7 7-1 0,-7-7 0 0,8 2 0 0,-8-1 0 0,5-1-2 16,-5 2 1-16,7-3-1 0,-7 3 1 0,7-6-1 0,-7 4 2 0,5-4 0 15,3 5 1-15,-8-5 2 0,8 0 4 0,-3 0 6 0,-5 0 3 0,6-5 6 16,-1 5 3-16,2-4 4 0,2 4 8 0,-9-6 5 0,5 3 5 0,2-3 4 0,-1 2 5 16,-1 4 7-16,3-11 4 0,0 7 5 0,-3-2 4 0,1 1 3 0,-6-4 2 15,8 5-1-15,-3-6-1 0,3 5-3 0,-8-4-2 0,7 3-4 0,-2-4-4 16,-5 1-5-16,7 0-3 0,-7 3-5 0,0-3-6 0,0-3-8 0,7 3-8 16,-7 0-5-16,0-1-7 0,0-5-3 0,0 6-4 0,-7-2-1 15,7-2-3-15,0 3-4 0,0-4-3 0,-7 2-1 0,7 3-4 0,0-1-2 0,-5 1-2 16,5 3 0-16,-7-4-3 0,7 5-2 0,-8-4 0 0,8 3-3 15,-5 2-5-15,-3 1-9 0,8-3-10 0,-6 6-12 0,1-5-10 0,-3 1-13 0,8 4-9 0,-8 0-13 0,3 0-16 16,-1 0-21-16,-1 0-25 0,2 0-22 0,-4 4-28 0,2 1-25 0,2-5-27 16,-1 6-27-16,1-3-21 0,-3 7-18 0,0-5 3 0,3-1 13 0,5 8 20 0,-7-9 21 15,0 3 30-15,2 3 29 0,5-3 31 0,-8-2 33 0,8 1 32 0,-7-1 34 0</inkml:trace>
  <inkml:trace contextRef="#ctx0" brushRef="#br0" timeOffset="33541.51">9443 10221 58 0,'0'-6'120'0,"0"6"31"0,0-5 21 0,7 1 18 0,-7 4 18 0,0 0 18 0,0-6 20 0,0 6 17 16,0-6 19-16,0 6 17 0,0-4 15 0,0-1-57 0,0 5-96 0,-7-6-45 0,7 6-19 0,0-3-7 0,0-3 2 0,0 6 0 0,0 0-1 0,0-4-2 0,0-1-4 0,-7 5-5 0,7 0-5 0,0-4-4 0,0 4 0 15,0-5-2-15,0 5 0 0,-7 0-1 0,7 0 2 0,0-7 2 0,0 7 1 16,0 0-1-16,0 0 0 0,0 0-2 0,0 0-1 0,0 0-3 0,0 0-3 0,0 0-2 15,0 0-6-15,0 0-7 0,0 0-6 0,0 0-11 0,0 0-7 0,0 0-10 0,0 0-10 16,0 0-7-16,0 0-9 0,0 0-3 0,0 0-2 0,0 0 1 0,0 0 6 16,0 0 2-16,0 7 3 0,0 2 4 0,0-4 3 0,0 5 4 0,0-7 4 15,7 8 2-15,-7-1 8 0,0 0 2 0,0 1 4 0,7 2 1 0,-7-4-2 0,0 6-4 16,0 0-4-16,0 0-5 0,0 1-3 0,7-2-1 0,-7-1 0 0,0 2-1 16,0 6-3-16,0-8-10 0,0 2-15 0,0 6-17 0,0-6-16 0,0-2-23 15,0 2-19-15,0 5-27 0,0-6-32 0,0 0-58 0,0 2-65 0,0-1-65 16,0-2-62-16,0 2-21 0,0-1-2 0,0 2 16 0,0-2 24 0,0 2 29 0,0-7 33 15,0 1 32-15,0-5 34 0,0 4 42 0,0-9 44 0,-7 0 57 0,7 0 71 16</inkml:trace>
  <inkml:trace contextRef="#ctx0" brushRef="#br0" timeOffset="43677.89">3860 17522 4 0,'0'0'36'0,"0"0"14"0,0 0 9 0,0 0 5 0,0 0 5 0,0 0 3 15,0 0 2-15,0 0-1 0,-5 0-4 0,5 0-9 0,0 0-17 0,0 0-19 0,0 0-26 16,0 0-29-16,0 0-28 15,0 0-15-15,0 0-3 0,0 0 1 0,0 0 2 0,0 0 6 0,0 0 5 0,0 0 5 0,0 0 7 0,0 0 10 0,0 0 18 0</inkml:trace>
  <inkml:trace contextRef="#ctx0" brushRef="#br0" timeOffset="48866.44">10035 10273 22 0,'0'-4'50'16,"0"4"18"-16,0 0 19 0,0-5 18 0,0 5 18 0,0-6 18 0,0 6 17 0,0 0 19 0,0-3 22 0,0 3-1 0,0 0-12 0,0 0-4 0,0 0-4 0,0-7-4 0,0 7-4 0,0 0-10 0,0 0-8 15,0 0-9-15,0 0-10 0,0 0-8 0,0 0-8 0,0 0-8 0,0 0-11 0,0 0-12 0,0-5-8 0,0 5-10 0,0 0-8 0,0 0-7 0,0 0-3 0,0 0-5 0,-5 0-2 0,5 0-2 16,-9 0-3-16,9 0-4 0,0 0-4 0,0 0-4 0,0 0-8 0,-5 0-2 15,5 0-5-15,0 0-6 0,-5 0-3 0,5 0-1 0,0 0-1 0,0 0-1 0,-8 0-2 16,3 0-3-16,5 0-1 0,0 0-3 0,-8 0 0 0,8 0-1 0,-8 0 1 16,3 0 1-16,5 5 2 0,-6-5-1 0,6 0 0 0,-7 0 2 0,1 7-1 15,-1-7 3-15,7 0 0 0,-6 3-1 0,-1-3 1 0,0 6 1 0,0-6 0 0,2 5 0 16,-3-1 1-16,8-4-2 0,-5 6 0 0,-1-6 0 0,-2 4-3 0,3-4 1 16,5 5-3-16,-7-1 2 0,-1-4-4 0,8 5 0 0,-6-5-1 0,6 7-2 15,-6-4-1-15,6 3-2 0,0-6 0 0,-7 5 1 0,7-1-2 0,0 2 2 16,0-3 1-16,-5 3 2 0,5-2 0 0,0 1 2 0,-9-5 0 15,9 9 1-15,0-3 2 0,0 0 0 0,0-2 2 0,0 1-1 0,0-1 2 0,0 2-1 0,0-2 2 0,0 1 1 16,0 0 0-16,0-1-1 0,0 2-1 0,0 0 1 0,0-3 2 0,0 3 0 16,0 0 0-16,9 3 0 0,-9-5 4 0,0 1-1 0,0-1 1 0,5 2 0 15,-5 0-1-15,0 3 1 0,7-4-1 0,-7-1 1 0,0 2 0 0,6-2 1 16,-6 5-1-16,6-4-1 0,-6 1 1 0,0 4-1 0,8-5 2 0,-8-1 0 0,7 5 1 16,-7-3 0-16,0-2 1 0,5 7 1 0,-5-7-1 0,8 1-1 15,-8 1 3-15,6 3-1 0,-6-3 1 0,5-2-1 0,-5 0-1 0,8 1 0 0,-8 0 0 0,5-1-1 16,-5 2 2-16,7 0-1 0,-7-6-1 0,7 3 1 0,-7 3 1 0,7-6 0 15,-7 0-1-15,6 6 0 0,-6-6 1 0,7 0-1 0,-1 0-1 0,-6 0 3 16,7-6 1-16,-1 6-1 0,-6 0 0 0,5-6-1 0,3 6 3 0,0-3 0 16,-8-3 1-16,5 6 1 0,3-6 1 0,-3 2 1 0,-5-1 1 0,5 0 2 15,4 1 2-15,-4 0 3 0,-5-2 3 16,7 0 3-16,-7 3 5 0,6-3 2 0,2 1 3 0,-8 1 2 16,6-2 3-16,-6 1 1 0,0-5 4 0,7 7 2 0,-7-3 3 0,0 2 0 0,5-1 2 0,-5-5-2 15,0 4-1-15,0 1-2 0,8 1 0 0,-8-1 1 0,0-5-1 0,0 6-1 0,0-7-3 0,0 8-3 0,0-3-5 0,-8-4-1 16,8 5 1-16,0 1-1 0,0-5-2 0,-5 3 2 0,5 0 0 0,0 3 0 15,-7-3-4-15,7 0-3 0,0 2-2 0,-6-1-1 16,6 0-2-16,0 1 0 0,-8-2-2 0,8 6-1 0,-6-4-3 0,6-1-3 0,0 5-3 0,-7-4-5 0,7 4-1 16,-5-6-2-16,5 6-2 0,-9 0-4 15,9-6 2-15,-5 6-1 0,5-3 0 0,-5 3-1 0,5-6 1 0,-8 6-2 0,8 0 2 0,-5-5 0 0,5 5 1 16,-8-4 0-16,8 4 1 0,-8 0-1 0,8-6-1 0,-5 6 1 0,5 0-1 0,-6-3-1 16,6 3 2-16,0-6-1 0,-7 6 0 0,7 0 0 0,0-4 0 0,-6 4-2 15,6 0 1-15,0 0 0 0,0 0-1 0,-7-5 1 0,7 5 1 0,0 0-2 16,0 0 0-16,0 0-1 15,0 0 0-15,0 0-1 0,0 0-4 0,-6 0-2 0,6 0-1 0,0 0-2 0,0 0-2 0,0 0-6 0,0 0-8 16,-7 0-9-16,7 0-12 0,-7 0-10 0,7 5-15 0,-7-5-11 0,7 4-15 0,0 2-19 16,-5-3-26-16,5-3-41 15,-8 10-48-15,8-5-61 0,-5 1-67 0,5 3-25 0,0-3-9 0,-6 3 12 0,6-5 18 0,-8 6 21 16,8-5 27-16,-5 0 27 0,5-1 30 0,-7 2 36 0,-1-6 39 0,8 6 49 0,-6-6 53 0</inkml:trace>
  <inkml:trace contextRef="#ctx0" brushRef="#br0" timeOffset="63558.04">22579 8393 1 0,'0'0'10'0,"0"0"7"0,0 0 8 0,0 0 8 0,0 0 7 0,0 0 8 0,0 0 7 15,0 0 4-15,0 0 2 0,0 0-1 0,0 0-1 0,0 0-2 0,0 0-6 0,0 0-7 0,0 0-7 0,0 0-11 0,0 0-13 0,0 0-16 0,0 0-18 0,0 0-19 0,0 0-22 0,0 0-9 0,0 0-5 0,0 0 2 16,0 0 1-16,0 0 5 0,0 0 7 0,0 0 5 0,0 0 10 0,0-4 10 0,0 4 27 0</inkml:trace>
  <inkml:trace contextRef="#ctx0" brushRef="#br0" timeOffset="65014.04">22612 8407 14 0,'0'0'39'0,"0"0"18"0,0 0 17 0,0 0 17 0,0 0 18 0,0 0 19 0,0 0 20 0,0 0 18 0,0 0 17 0,0 0 13 0,0 0 10 0,0 0 4 0,0 0-1 0,0 0-5 0,0 0-8 0,0 0-6 15,0 0-11-15,0 0-7 0,0 0-9 0,0 0-14 0,0 0-16 0,0 0-17 16,0 0-19-16,0 0-16 0,0 0-13 0,-7 0-8 0,7 0-6 0,0 0-3 15,0 0-4-15,0 0-5 0,0 0-5 0,0 0-4 0,0 0-4 0,0 0-3 16,0 0-4-16,0 0-3 0,0 0-2 0,0-5-2 0,0 5-1 0,0 0-2 16,0 0-3-16,0 0 1 0,0 0-1 0,0 0-1 0,0 0-2 0,0 0 3 0,0 0-1 15,0 0 1-15,0 0-3 0,0 0 2 0,0 0 0 0,0 0 0 0,0 0-2 16,0 0 0-16,0 0 1 0,0 0-2 0,0 0-1 0,0 0-2 0,0 0-1 16,0 0-4-16,0 0-3 0,0 0-2 0,0 0-2 0,0 0-2 0,0 0-2 0,0 0 0 15,0 0-2-15,0 0-1 0,0 0-1 0,0 0 3 0,0 0-2 0,0 0 4 16,0 0-1-16,0 0 4 0,0 0 3 0,0 0 7 0,0 0 6 15,0 0 7-15,0 0 8 0,7 0 8 0,-7-4 6 0,6 4 6 0,-6-5 5 0,6 5 4 16,1 0 1-16,1-4 3 0,-3-2 6 0,3 6-2 0,-2-6 1 0,-1 3-1 0,3-3-3 16,-1 6-4-16,-1-6-7 0,0 3-2 0,1 3-7 0,-7-6-4 0,5 6-3 15,3 0-5-15,-8-5-3 0,8 5-3 0,-8 0-1 0,0 0-3 0,0 0 0 16,0 0-1-16,0 0 0 0,0 0 0 0,0 0-1 0,0 0 0 0,0 0 3 0,0 0 1 16,0 0 3-16,0 0 3 0,0 0 5 0,0 0 1 0,0 0 3 0,0 0 0 15,0 0 2-15,0 0-1 0,0 0-2 0,0 0-3 0,0 0-1 0,0 0-3 16,-8 0-2-16,8 5-2 0,-8-5-3 0,3 0-3 0,5 0-3 0,-7 0-4 15,7 0-4-15,-6 0-2 0,0 6-2 0,6-6-1 0,-7 0-1 0,7 0 2 0,-8 3-2 16,8-3 1-16,-5 0 1 0,5 0-1 0,-6 6 0 0,6-6 1 0,0 0 0 16,-8 0-1-16,8 0 3 0,0 0 1 0,0 0 2 0,-5 6 2 0,5-6 1 0,0 0 2 15,0 0 2-15,0 0 3 0,-8 0 1 0,8 0 5 0,0 0 0 0,0 0 2 16,0 0 1-16,0 0 2 0,0 0-2 0,0 0 0 0,0 0 0 0,0 0-5 16,0 0 0-16,0 0-3 0,0 0-5 0,0 0-2 0,0 0-6 0,0 0-2 15,0 0-4-15,0 0-2 0,0 0-3 0,0 0-1 0,0 0-1 0,0 0-4 0,0 0 2 16,0 0-3-16,0 0 4 0,0 0-2 0,0 0 3 0,0 0 4 0,0 0 1 15,0 0 2-15,0 0 2 0,8 0 1 0,-8 0 1 0,0-6 1 0,5 6 1 16,-5 0 2-16,0 0 1 0,8-6 1 0,-8 6 0 0,0 0-1 0,0 0 1 16,6 0-2-16,-6 0-2 0,0 0-3 0,5 0-7 0,-5 0-10 15,0-3-12-15,0 3-17 0,0 0-20 0,8 0-20 0,-8 0-18 0,0 3-25 0,7-3-29 0,-7 0-50 16,0 0-58-16,0 0-72 0,0 0-71 0,6 6-26 0,-6-6 1 0,0 0 15 16,0 6 22-16,0-6 29 0,0 0 33 0,0 0 33 0,0 0 35 0,-6 3 38 0,-1-3 42 15,-1 0 56-15,3 0 62 0</inkml:trace>
  <inkml:trace contextRef="#ctx0" brushRef="#br0" timeOffset="96049.55">24424 8460 0 0,'0'0'14'0,"0"0"71"0,0 6 34 0,0-6 27 0,0 0 24 0,0 0 23 0,0 0 26 0,0 0 24 0,0 0 22 15,0 0 19-15,0 0 19 0,0 0-1 0,0 0-14 0,0 0-40 0,0 0-58 0,0 0-23 0,5 0-7 0,-5 0-3 0,0 0-4 0,0-6-7 0,0 6-10 0,0 0-9 0,0 0-7 0,0 0-2 0,0 0-3 0,0 0-2 16,0 0-5-16,0 0-3 0,0 0-9 0,0 0-8 0,0 0-5 0,0 0-8 0,0 0-5 16,0 0-4-16,0-4-4 0,0 4-3 0,0 0-4 0,0 0-4 15,0 0-5-15,0 0-3 0,0 0-5 0,0 0-2 0,0 0-4 0,0 0-2 0,0 0-5 0,0 0-1 16,0 0-5-16,0 0-3 0,0 0-5 0,0 0-3 0,0 0-3 0,0 0-4 15,0 0-3-15,0 0-2 0,0 0-2 0,0 0-1 0,0 0 1 0,0 0-1 16,6 0-1-16,-6 4 4 0,8-4 0 0,-8 6 3 0,5-6 4 0,3 5 3 0,-3-1 3 16,3 1 3-16,-2 2 3 0,-1-4 3 0,2 8 1 0,1-7 1 0,4 0-1 15,-5 7 2-15,-2-2-3 0,11-3 0 0,-5 4-1 0,-4-1-1 0,7 0-3 16,-2 1-1-16,-6 0-1 0,7-6-4 0,0 8-2 0,-6-3-1 16,5 1-2-16,3-1-1 0,-3-4-1 0,0 5 2 0,-4 0-1 0,5 0 1 0,0-6 2 0,1 6-1 15,-2-1 1-15,-6-4 1 0,8 2 0 0,-2 2 0 0,-5-4 2 0,5-1 0 16,-4 2-1-16,-1-3 0 0,-2 3 0 0,1-2-2 0,2-4 1 0,-8 5-3 15,5-5 1-15,-5 6-2 0,0-6 1 0,0 0 1 16,0 0-2-16,0 0 2 0,0 0-2 0,0 0 0 0,8 0 1 0,-8 0 0 0,0 0 0 0,0 0 0 16,0 0 1-16,0 0-2 0,0 0 3 0,0 0-1 0,0 0 1 0,0 0 1 0,0 0 1 0,0 0 3 15,0 0-2-15,0 0 3 0,0 0-1 0,0 0-4 0,0 0-6 0,0 0-7 16,0 0-11-16,0 0-15 0,0 0-13 0,0 0-21 0,0 0-23 0,0 0-21 16,-8 0-26-16,8 0-23 0,0-6-20 0,-5 6-27 0,5 0-31 0,-8-5-39 15,2 5-48-15,6-4-55 0,-5 4-59 0,5 0-10 16,-7-6 9-16,-1 3 23 0,8 3 30 0,-6-6 33 0,6 2 35 0,-6-1 33 0,6-4 35 0,-7 2 39 0,7 2 40 15,-5-4 50-15,5-1 62 0</inkml:trace>
  <inkml:trace contextRef="#ctx0" brushRef="#br0" timeOffset="96760.59">24788 8501 62 0,'0'0'126'0,"7"-5"36"0,-7-1 33 0,0 6 26 0,0-3 27 0,0-4 26 0,0 2 24 0,0 1 24 0,-7-1 26 0,7-1 22 0,0 2 26 0,0 4-53 0,0-5-97 0,0 1-43 0,0-1-18 0,0 1-8 0,-8 4-6 0,8-6-6 0,0 0-4 0,0 2-5 15,0 4-5-15,0-5-2 0,0 5-5 0,0-6-6 16,0 6-3-16,-6 0-6 0,6 0-6 0,0 0-6 0,0-4-7 0,0 4-7 0,0 0-7 0,0 0-9 16,0 0-9-16,0 0-6 0,0 0-11 0,0 0-9 0,0 0-7 0,0 0-11 15,0 0-8-15,0 0-11 0,0 0-7 0,0 0-8 0,0 0-5 0,0 0-3 0,-6 0 1 16,6 4-2-16,-7 2-1 0,7-6 2 0,-5 5-1 0,-2 5 0 0,-2-4 2 0,4-2-1 15,5 5 1-15,-13 0 3 0,8 2 2 0,-4-2 2 0,4 1-1 0,-2 1 1 16,1-3-5-16,1 3 0 0,-11-2-3 0,11 7 1 0,-2-7-3 0,0 6 1 16,2-1 2-1,-2 2 0-15,-1-7-1 0,3 4 2 0,-2 2 1 0,0-3 3 0,2 2-1 0,-3 0 2 0,0 0 2 0,8-4-1 0,-5 5 1 0,-1-6 2 16,-1 6-2-16,2-5 1 0,5 1 0 0,-9-2-2 0,9 1 1 0,-5-6-1 0,5 6 0 16,-7-6-1-16,7 2-1 0,-6 0 0 0,6-2 1 0,0 1-3 0,0 1 3 15,0-6-2-15,0 4 1 0,0-4-1 0,0 0 1 0,0 0 2 0,0 0 0 0,0 0 1 31,0 0 3-31,0 0 2 0,0 0-1 0,0 0 5 0,0 0 1 0,0 0 3 16,0 0 0-16,0 0 4 0,0 0 0 0,0 0 5 0,0 0-2 0,0 0 2 16,0 0 1-16,0 0-4 0,0 0-4 0,0 0-4 0,0 0-7 0,0 0-7 15,0 0-7-15,-5 0-5 0,5-4-4 0,0-2-5 0,0 6-3 0,0-5-2 0,0 1-4 16,-9-2-6-16,9 6 1 0,0 0 0 0,0-6 2 0,0-3 2 0,0 4 3 16,0 1 6-16,9 4 1 0,-9-10 5 0,0 5 1 0,0 1 2 0,5-1 1 0,-5-1 1 15,6-4 2-15,-6 5 2 0,7-5-1 0,-2 1 0 0,4 5 3 16,-9-7 2-16,12 1-1 0,-12 1 2 0,11-2 0 0,-3 3 1 0,0-2 0 0,-3 0 1 15,9 0-1-15,-9-1 1 0,3 2 0 0,-1 0-1 0,5-1 2 0,-5 0 0 16,-2 0-2-16,3 6 2 0,0-6 0 0,-3 1 1 0,1 4-1 0,1-2 3 16,-2 4 2-16,4-3 3 0,-9 1 4 0,5 1 6 0,-5-2 3 0,7 1 4 15,-7 1 7-15,0 4 3 0,0 0 4 0,6-4 2 0,-6 4 1 0,0 0 1 0,0 0-2 16,0 0-1-16,0 0-3 0,0 0-7 0,0 0-8 0,0 0-7 0,0 0-10 16,0 0-12-16,0 0-7 0,0 0-4 0,0 0-7 0,-6 4 0 0,6 0-4 0,0 1 2 15,-7 1-3-15,7-2 4 0,-5 7 1 0,5-8 2 0,-9 9 6 0,9-3 5 16,-5 1 6-16,-2-1 5 0,1 0 4 0,6 3 2 0,-5 1 2 0,-3-4-1 15,0 2 1-15,3-1-1 0,-2 5 1 0,0-6 0 0,2 1-2 0,-2 4 0 16,-1-4-2-16,3 1 0 0,-2-1 0 0,0-1-1 0,2 6-1 0,-3-5 1 0,8-1-1 16,-8 0 2-16,3 1-2 0,-1 0-3 0,-1 0-2 0,7-4-8 0,-5 3-15 15,5-3-13-15,-9 1-15 0,9-1-20 0,0-1-21 0,0-1-25 0,-5-4-26 16,5 0-30-16,0 6-31 0,0-6-58 0,0 6-71 0,0-6-72 0,5 3-69 0,-5 3-18 16,0-6 7-16,0 0 22 0,0 0 27 0,9 0 33 0,-4-9 36 0,-5-3 39 15,0 3 41-15,0-10 44 0,0-2 46 0,7 3 61 0,-7-12 69 0</inkml:trace>
  <inkml:trace contextRef="#ctx0" brushRef="#br0" timeOffset="99911.43">22338 10073 0 0,'0'0'17'0,"0"0"27"0,0 0 18 0,-7 0 21 0,7 0 18 0,0 0 23 0,0 0 23 0,0 0 22 0,0 0 21 0,0 0 8 0,0 0 1 0,0 0 2 0,0 0 0 0,0 0-2 16,0 0-3-16,0 0-10 0,0 0-10 0,0 0-11 0,0 0-8 0,0 0-12 0,0 0-13 0,0 0-11 0,7-6-9 0,-7 6-5 0,0 0-3 0,0 0-2 0,0 0 1 0,0-4 0 15,0 4 3-15,7 0 0 0,-7 0-2 0,0 0-1 0,0-4-3 0,0 4-6 0,0 0-4 16,0 0-6-16,0 0-5 0,0 0-8 15,0 0-4-15,0 0-9 0,7 0-3 0,-7 0-8 0,0 0-7 0,0 0-4 0,6 0-5 0,-6 0-3 0,7 0-2 16,-7 4-3-16,0-4 2 0,5 4-2 16,3-4 1-16,-8 0 1 0,6 6-1 0,-6-1 0 0,7-1 2 0,-1 1-1 0,1-5 1 0,-1 6 2 0,2-2 1 0,-3 2 2 15,0 3-1-15,4-4-2 0,-4-1 1 0,2 2-4 0,6 3-2 0,-6-4-2 16,0 6-3-16,-2-2-1 0,8 0-4 0,-5 0 0 0,3 2-3 0,-4-1-2 16,2 0-4-16,2 4-2 0,-4-4 0 0,-2 4-2 0,11-4 2 0,-11 5-2 0,1-5 1 15,7 4-1-15,-5-4 0 0,-3 1 0 0,8 2 0 0,-7-3 0 0,1 1 0 16,1-2 0-16,-3 1 0 0,3-1-1 0,-2-3 1 0,-1 3-2 15,-5-4 4-15,8-1-1 0,-1 2 1 0,-7 0 1 0,0-3 0 0,6-3 1 0,-6 0 2 0,0 6 0 16,0-6 0-16,0 0 3 0,0 0 2 0,0 0 2 0,0 0 2 0,0 0 2 16,0 0 1-16,0 0 0 0,0 0-1 0,0 0-7 0,0 0-7 0,0 0-13 15,0 0-13-15,0 0-19 0,0-6-18 0,-6 6-22 0,6-3-25 0,0-3-24 16,-7 0-24 0,7 6-31-16,0-4-38 0,-8-1-46 0,8 0-49 0,-5 1-59 0,5-6-57 0,-6 5-15 0,-2 1 9 15,8-2 23-15,-5-3 27 0,-3-2 32 0,1 7 34 0,1-5 35 0,0-1 35 0,6 5 42 16,-12-4 45-16,12-3 49 0,-8 3 61 0</inkml:trace>
  <inkml:trace contextRef="#ctx0" brushRef="#br0" timeOffset="100244.2">22568 10136 0 0,'5'0'61'0,"1"-5"52"0,1 1 32 0,-1-2 29 0,2 2 27 0,-3-1 28 0,2 1 27 0,-1-1 25 0,0-1 22 15,-6 2 24-15,7-2 21 0,1 1-13 0,-8 1-37 0,5 4-36 0,-5-5-41 16,8-1-17-1,-8 6-6-15,0-4-9 0,0 4-8 0,0 0-9 0,0-4-8 0,0 4-5 16,0 0-5-16,0-5-3 0,0 5-4 0,0 0-4 0,0 0-8 0,0 0-8 16,0-6-7-16,0 6-7 0,0 0-5 0,-8 0-6 0,8 0-2 0,0 0-6 15,0 0-4-15,0 0-3 0,0 0-7 0,0 0-5 0,0 0-5 0,0 0-8 16,0 0-5-16,0 0-8 0,0 0-7 0,0 0-5 0,0 0-7 0,0 0-8 0,0 0-7 16,0 0-6-16,-5 0-4 0,5 0-6 0,0 0-3 0,0 0-1 0,0 6 0 15,0-6 0-15,-8 5-1 0,8-1-1 0,0 0 2 0,-7 2 2 0,7-1 0 16,-6 4 4-16,6-3 2 0,-6-2 3 0,6 7 2 0,-7-2 0 0,2-5 3 15,-3 6-3-15,2 0 1 0,-1 1-1 0,1-2-2 0,1 0-1 0,-3 0 0 0,0 2-1 16,3-1 0-16,-2 5-1 0,-4-6-1 0,2 1-7 0,2 4-9 0,2-4-15 16,-1 1-19-16,-2-1-18 0,3-1-22 0,-3 0-24 0,3 1-25 0,-2 1-36 15,0-1-35-15,7-7-52 0,-5 7-55 0,-3 1-87 0,8-8-99 0,-7 9-39 0,2-8-12 16,5 5 16-16,-9-3 27 0,9 3 34 0,-5-4 36 0,5-1 42 0,-5-4 43 16,5 0 49-16,0 6 51 0,0-6 59 0,-8 0 61 0</inkml:trace>
  <inkml:trace contextRef="#ctx0" brushRef="#br0" timeOffset="-181690.99">7588 8587 0 0,'0'-4'33'0,"0"4"47"0,0 0 25 0,6-5 29 16,-6 5 29-16,0 0 28 0,0 0 29 0,0-5 26 0,0 5 25 0,0 0 23 0,0-4 20 15,0 4-13-15,0 0-37 0,0-6-26 0,0 6-21 0,0 0-10 0,0-4-8 0,0 4-12 0,0 0-18 0,0 0-13 0,0 0-17 0,0 0-10 0,0 0-13 0,0 0-10 0,-6-5-6 0,6 5-9 0,0 0-6 0,0 0-10 0,0 0-7 16,0 0-10-16,0-4-10 0,0 4-8 0,0 0-5 0,-8 0-6 0,8 0-2 0,0 0-3 16,-7 0-3-16,7 0-2 15,0 0 0-15,-5 4-1 0,-3-4 1 0,8 0-3 0,-6 0 2 0,6 0 2 0,-5 5 4 0,-3-5 3 0,1 0 2 0,7 0-1 0,-6 4-1 16,0-4 2-16,-1 0-1 0,2 0 1 0,-3 6-1 0,2-6 2 0,6 0 0 15,-7 0 1-15,1 4-2 0,-1-4-2 16,1 0-2-16,6 5-6 0,-8-5-2 0,3 0-5 0,-3 0 0 0,3 5-3 0,5-5-1 0,-5 0-4 0,-4 4-1 16,4-4-2-16,5 6-2 0,-7-6 0 0,-1 6-4 0,8-6-1 0,-6 4 0 15,1 1-3-15,5-5 1 0,-8 4 0 0,8 2-2 0,-5-3 0 0,-2 3-2 0,7-1 3 16,-7-1-3-16,7 2 0 0,-7 0 1 0,7-2-1 0,-6 1 1 0,6 0 2 16,-7-1-1-16,7 0 2 0,-5 7 0 0,5-7 2 0,-9 1 0 0,9 2 0 15,0-4-1-15,-5 8 1 0,5-7 0 0,0 2-1 0,0-3 2 0,-5 3-1 0,5-2-1 16,0 7 0-1,0-7-1-15,0 2 3 0,-8-1-3 0,8-1 0 0,0 1 1 0,0-1-1 0,0 2 2 0,0-2-1 0,0 6-1 0,8-6 1 0,-8 2 1 16,0 0-1-16,0-2 3 0,0 1-4 0,0 1 3 0,5-2 0 0,-5-1 0 0,0 3 0 16,0-1 2-16,5-1-1 0,-5 2 0 0,0 0-1 0,9-3 1 0,-9 3 0 15,5 0 0-15,-5-3 2 0,0 3-2 0,7-2 2 0,-7 1-2 0,6-1 1 16,-6 1 0-16,7-5 0 0,-7 6-1 0,7-2 3 0,-7 2 0 0,7-6 2 16,-7 5 0-1,5-1 2-15,-5-4-2 0,8 6 0 0,-8-6 1 0,5 4-1 0,-5-4 2 0,6 5 0 0,-6-5 3 0,8 4-1 0,-8-4 0 0,7 0-1 16,-7 5 1-16,5-5 0 0,-5 0 1 0,9 0 2 0,-4 0 2 0,-5 0 1 15,5 0 1-15,-5 0 5 0,8 0 1 16,-3 0 4-16,-5-5 6 0,8 5 4 0,-2-4 5 0,-6 4 3 0,7-5 4 16,-1 5 6-16,-6-4-1 0,7-2 5 0,-1 2 1 0,-6-1 3 0,8 5 1 0,-3-6 0 0,-5 2-1 0,7-2-2 0,-1 1-3 0,-6 1-2 15,6-1-2-15,-6 1-1 0,7-2 0 0,1 3-2 0,-8-3 0 0,5 0-3 16,-5 6 0-16,0-3 1 16,6-3-2-16,-6 0 0 0,8 2-2 0,-8-1-1 0,0-1-3 0,0 3 1 0,5-1 1 0,-5-2-3 0,0-3-2 0,0 3-3 0,0 0-5 15,0-3-1-15,0 0-3 0,7 3-2 0,-7-3-1 0,0 0-3 0,0-1 1 31,0-1 1-31,0 1-3 0,0 1-1 0,0 0 0 0,0 0 0 0,0-3 2 16,0 3 0-16,0 3 0 0,-7-2 0 0,7-2-2 0,0 6 0 0,0-8 1 16,-5 8-4-16,5-7 0 0,0 8-2 0,-8-3-2 0,2 2-2 0,6-5-2 15,-5 9-3-15,5-6-1 0,-8 0-5 0,1 2 0 0,7-1-2 0,-6 5-1 0,0-5-4 16,-1 5-2-16,2-4-1 0,-3 4-7 0,2 0-7 0,-1 0-8 0,1 0-11 0,-1 0-15 16,1 0-15-16,-2 0-18 0,8 0-17 0,-5 4-19 0,-3 1-17 15,3-5-18-15,0 5-22 0,-4-1-21 0,9 8-23 0,-5-8-23 0,5 1-42 0,-7 5-51 16,7-7-60-16,-8 8-67 0,8-1-17 0,-6 0 12 0,6 0 21 0,0-2 31 0,-5 3 33 15,5-2 32-15,0-2 39 0,-8 2 38 0,8 0 42 0,0 0 43 0,-5 1 56 16,5-5 62-16</inkml:trace>
  <inkml:trace contextRef="#ctx0" brushRef="#br0" timeOffset="-180537.44">8310 8529 0 0,'0'-5'8'0,"0"5"52"0,6 0 28 0,-6-4 29 0,0 4 32 0,0 0 31 0,0 0 30 0,0 0 26 0,0-6 26 15,0 6 21-15,0-5 22 0,0 5-7 0,7 0-21 0,-7 0-19 0,0 0-23 0,0 0-13 0,0 0-7 0,0-4-18 0,0 4-19 0,0 0-20 0,0 0-17 0,0 0-11 0,0 0-8 0,0 0-7 16,-7-4-4-16,7 4-5 0,0 0-6 0,0 0-5 0,0 0-11 0,0-5-6 16,0 5-7-16,0 0-7 0,0 0-6 0,0 0-6 0,0 0-5 0,0 0-7 15,0 0-6-15,0 0-6 0,0 0-4 0,0 0-6 0,-6 0-5 0,6 0-5 16,-5 0-2-16,5 0-6 0,0 0-1 0,-9 0-5 15,9 0-1-15,-7 0-2 0,7 0-1 0,-5 5-1 0,5-5-2 16,-6 0 0-16,-1 4 1 0,7 0-1 0,-6-4 2 0,6 5 0 0,-8 1-1 16,1-2-1-16,2 1 3 0,5 1-3 0,-6-3 0 0,-2 4 1 0,8-2 1 0,-5-1 1 0,5 5 2 0,-8-3 2 0,3-2-2 15,5 6 0-15,-8-6 1 0,8 8 2 0,-6-8 0 0,6 1 0 0,0 5 2 16,-5-7-2-16,5 8 0 0,0-7 1 0,-8 8-2 0,8-8 0 0,0 6 0 16,0-6 0-16,0 6-1 0,-7-5 1 0,7-1-1 0,0 8 3 0,0-9-3 0,0 8 0 15,0-7 0-15,0 5 1 0,0-3 1 0,7 3 1 0,-7-3 1 0,0-2 0 16,0 7 0-16,0-7 1 0,8 5 0 0,-8-3-2 0,0-2 1 0,0 6-1 15,5-6 1-15,-5 8 0 0,6-8 2 0,-6 1 1 0,0 5-1 0,8-7 1 16,-8 8-1-16,5-7 0 0,-5 2 1 0,8 3-1 16,-8-3-1-16,5 3 2 0,-5-3 0 0,8 3-1 0,-2 0-2 0,-6-3-3 15,5 4-5-15,-5-5-1 0,7 5-3 0,1-6-5 0,-8 5-3 0,6-4-2 0,-6 1-3 0,7 3 2 0,-7-3-2 0,6-2 2 16,-1 2-1-16,-5-6 3 16,7 5 3-16,-7-1 2 0,9-4 4 0,-9 4 2 0,5-4 6 0,-5 0 5 15,6 0 7-15,1 0 3 0,-7 0 6 0,5-4 4 0,4 4 7 0,-9-4 7 0,7-1 8 0,-2-1 3 0,1 2 7 0,-1-2 5 16,-5 1 4-16,8 1 5 0,0-2 5 0,-3 1 5 0,2-4 5 0,0 5 2 0,-2-2 1 15,3-3 1-15,-1 3 1 0,-2-4 0 0,-5 5-2 0,7-4 2 0,0 5-1 16,-2-5 1-16,-5 3-3 0,8 0 1 0,-8-3-2 0,8 3-4 0,-8-3-1 0,5 3-2 16,-5 3-2-16,0-7 0 0,6 5-5 0,-6-5-5 15,0 0-5-15,0 5-4 0,0-4-7 0,0-1-5 0,0 1-4 0,0-2-2 16,0 1-6-16,0 1-4 0,-6-6 0 0,6 6-7 0,0 0-1 0,-5-7-6 0,-3 5-7 0,8 3 1 0,-8-6-2 16,3 2-2-16,5 3-2 0,-7 0-2 0,0-1 1 0,2 1-4 0,-2 3-3 15,-1-4-9-15,3 5-10 0,-2 0-16 0,-5 1-17 0,4-2-18 0,0 6-20 16,-3-4-20-16,6 4-20 15,-11 0-28-15,11 0-30 0,-8 0-37 0,-1 4-37 0,7-4-61 0,-4 6-68 0,4-2-62 0,-7 6-55 0,7-6-8 0,-4 8 14 0,3-8 26 16,-5 5 32-16,8 0 37 0,-3 2 36 0,2-7 44 0,1 8 44 0,-3-3 51 16,1 0 50-16,1 1 62 0,-2-1 72 0</inkml:trace>
  <inkml:trace contextRef="#ctx0" brushRef="#br0" timeOffset="-179445.56">7483 9360 0 0,'0'-5'50'0,"6"1"43"0,-6-2 30 0,0 3 31 0,0 3 31 0,0-7 30 0,0 7 28 0,0-5 23 15,0 5 25-15,0-4 19 0,0 4 20 0,0-11-20 0,0 7-44 0,0 4-31 0,0-5-21 0,0 5-16 0,0 0-17 0,0-4-16 0,0-1-16 0,0 5-15 0,-6-4-14 0,6 4-6 0,0 0-7 0,0-6-4 0,0 6-3 0,0-6-5 0,0 6-6 0,-7 0-6 0,7-4-7 0,0 4-7 16,0 0-8-16,0 0-3 0,-6 0-9 0,6 0-5 0,0-5-5 0,-8 5-6 16,8 0-6-16,0 0-3 0,-5 0-6 0,5 0-3 0,0 0-2 0,-8 0 0 0,3 0-1 15,5 0-3-15,0 0 2 0,-5 0-2 0,-4 0 0 0,9 0-2 0,-5 0 0 0,5 0 0 16,-7 0 0-16,-1 0-1 16,8 0 0-16,-6 0-3 0,1 5 0 0,5-5-1 0,-8 0 1 0,3 4-2 0,-2-4-1 0,0 0-1 0,0 6-2 15,1 0 0-15,6-6-1 0,-7 4-2 0,2 1-1 0,-4-1 1 0,4 1 0 0,0-1-1 16,-3 2 1-16,3 3-2 0,-3-4 0 0,0 2-2 0,8-4 2 0,-5 7-2 15,-1-5 0-15,6-1-1 0,-8 7 3 0,8-7-3 0,-5 1 2 0,5 1-2 0,0 4 1 16,-7-7-1-16,7 3-1 0,0 3 0 0,-6-3-2 0,6-2 1 0,0 1 1 16,0 4-1-16,0-3 1 0,0-2 1 0,0 2-1 0,0 3 0 15,0-3 2-15,0-3-2 0,0 3 2 0,0 3 0 0,6-3 4 0,-6-3 1 0,0 9 0 16,0-8 1-16,7 5 1 0,-7-3 0 0,0 3 3 0,0-4 0 0,5 5 0 16,-5-4 3-16,8-3-1 0,-8 9 0 0,0-9 2 0,6 3-2 0,-6 3 1 0,0-3-1 15,5-2-1-15,-5 2 2 0,8-3-2 0,-8 3 0 0,8 3 0 0,-8-3-1 16,5-2 1-16,-5 1-1 0,8-5-1 0,-8 5-1 0,5-1-1 0,-5 2 0 15,5-2-2-15,-5 2 2 0,9-6-2 0,-4 5 0 0,-5-1 2 0,7-4 2 16,-7 6-1-16,6-6 2 0,1 3 0 0,-7-3 2 0,7 6 1 0,-7-6 2 0,7 0 2 16,-2 5 1-16,3-5 0 0,-3 0 2 0,-5 0 1 0,6 0 0 0,2 0-1 15,-1 0 1-15,-7 0 1 0,5 0-2 0,4-5 3 0,-4 5 3 0,0 0 0 0,3-6 6 16,-3 6 3-16,-5-3 4 0,8 3 4 0,-2-6 3 0,1 6 7 0,-1-4 3 16,1-1 5-16,-1-1 3 0,2 2 6 0,-8-2 6 15,5 2 4-15,2-1 2 0,-1 0 2 0,-6 1 1 0,6-2-2 0,1-3 0 0,-7 3 0 0,8 3-4 16,-8-7-2-16,5 4-2 0,-5 1-4 0,6-5-3 15,-6 7-5-15,8-9-3 0,-8 9-5 0,0-6-4 0,5 2 0 0,-5-2-4 0,0-2-3 0,0 7-3 0,0-5-2 16,0-3 0-16,0 3-4 0,0 0-2 0,0-6-2 0,0 6-1 0,-5-1-1 16,5-5-4-16,-8 6-1 0,8-1-3 0,-6-4-4 0,6 4-3 0,-5-5-3 15,-3 4-1-15,1 2-1 0,1-1-3 0,0 0 0 0,-1 1-2 0,2 4-2 0,-3-5-1 16,2 5-2-16,-1 1-8 0,1-1-7 0,-1 1-12 0,1-2-15 0,-2 6-16 16,3 0-17-16,-3-6-16 0,3 6-18 0,-9 0-18 0,9 0-16 0,-2 0-22 15,-1 0-22-15,2 6-21 0,1 0-21 0,-3-2-36 0,3 1-38 0,-2-1-44 0,7 1-44 16,-7 5-34-16,7-5-23 0,-7 4 3 0,1-2 19 0,6 2 26 0,0 0 30 0,-7 0 35 15,7 1 36-15,-5 1 37 0,5-1 39 0,0-1 48 0,-9-4 51 0,9 5 53 16,0-1 69-16</inkml:trace>
  <inkml:trace contextRef="#ctx0" brushRef="#br0" timeOffset="-178419.44">8460 9330 8 0,'0'-4'72'0,"0"-1"38"0,0 5 30 0,0 0 30 0,0-6 28 0,0 6 25 0,6-4 26 0,-6 4 22 0,0-5 20 0,0 5 20 0,0-4 19 0,0 4-31 0,0 0-57 0,0-5-36 0,0 5-24 16,-6-4-16-16,6 4-15 0,0-6-16 0,0 6-10 0,0 0-13 0,0 0-8 0,0-6-6 0,-5 2-8 0,5 4-1 0,0 0-4 0,0-5-1 16,-8 5-4-16,8 0-4 0,0 0-2 0,0-6-4 0,-8 6-3 0,8 0-3 0,0-4-6 15,-5 4-4-15,5 0-4 0,0 0-4 0,-7 0-3 0,7 0-4 0,0 0-8 16,-7-5-2-16,7 5-6 0,0 0-1 0,-5 0-4 0,5 0-2 0,-7 0-6 16,-1 0 0-16,8 0-4 0,-5 5-2 0,-2-5 0 0,7 0-1 0,-7 4-1 0,2-4-2 15,5 0-2-15,-8 6 0 0,0-6 0 0,3 5-3 0,5-5 0 0,-6 4 0 16,1 2 1-16,-2-6-1 0,-2 6 1 0,9-2-1 0,-5-4-1 0,-2 5 0 0,7-1-3 15,-6 1 1-15,1-5 1 0,5 4-2 0,-9 2-2 0,9-1 0 0,-7-1 2 16,7 1-3-16,-5 2 1 0,5-4 1 0,0 3-2 0,-6 3 2 0,6-5 0 16,-7 1 1-16,7 1 1 0,0 3 1 0,-6-3 2 0,6 4 0 0,-8-7 3 0,8 3-1 15,0 3 0-15,-7-3 1 0,7 3-2 0,0-4 1 0,0-1-3 0,-5 6-1 16,5-4 0-16,0-1-2 0,0 5-2 0,0-7 1 0,0 3 0 0,0-1 0 16,0 5-1-16,0-7 2 0,0 9 2 0,0-8 0 0,0 1 1 0,0 5 4 0,0-5 1 15,0 4 2-15,0-2 2 0,0 2 1 0,5 0 2 0,-5-3-1 16,0 3 1-16,0-5 0 0,0 7 1 0,0-7-1 0,0 5 0 0,0-3-3 0,0 3 0 15,0-3-2-15,0-2-4 0,0 6 1 0,7-6 0 0,-7 2-1 0,0 4 0 0,0-5-2 16,8-1 1-16,-8 2-1 0,0-3-1 0,0 3 0 0,6 3-3 0,-6-3 1 16,0-2 0-16,7 1 2 0,-7 1 3 0,6-2 2 0,-6 1 1 0,5 1 1 15,2-2-1-15,-7 1 2 0,9-1 0 0,-9 1 0 0,5-1 3 0,1 2 1 16,-6-6 2-16,7 6 0 0,-2-6 0 0,4 3 2 0,-2-3-1 0,-2 0 0 16,1 0 1-16,-1 0 1 0,3 0 4 0,0 0 4 0,-3-3 2 0,2 3 4 0,0 0 0 15,-2-6 0-15,3 0 4 0,4 6-1 0,-5-4 3 0,0-1 3 0,-2 1 5 16,3-1 6-16,5 1 4 0,-7-2 3 0,1 1 6 0,-2 1 2 0,4-2 5 15,-4 1 4-15,2 1 6 0,-1-2 9 0,-1 2 5 0,-5-1 5 0,9-4 4 0,-2 3 0 16,-2 2-2-16,2-7-1 0,-7 7-4 0,6-6-4 0,0 5-2 0,2 0-6 16,-8-5-8-16,7 1-4 0,-7 3-8 0,5-3-4 0,-5-1-6 0,0-5-2 15,0 6-6-15,6 0-3 0,-6-7-5 0,0 7-3 0,-6-6-6 0,6 1-2 16,0-2-3-16,-5 1-2 0,5-3-2 0,-7 2-1 16,-1 2-3-16,8 0-4 0,-6 0-2 0,0-2-4 0,-1 1-2 0,-5 1-3 0,3 1-2 0,4 1-4 0,-1 3-8 15,-1-1-9-15,-7 5-11 0,9-4-17 0,-2 5-15 0,1-2-23 0,-7 6-28 16,5-6-31-16,-4 6-32 0,5 0-33 0,2 6-35 0,-10-6-60 0,10 6-76 0,-2-2-80 15,-5 1-80-15,4-1-21 0,0 1 4 0,3 5 25 0,-6-1 28 16,4-4 39-16,-2 5 45 0,4 0 46 0,-2-5 49 0,-4 4 47 0,2-3 52 0,2 3 68 0,2-3 71 16</inkml:trace>
  <inkml:trace contextRef="#ctx0" brushRef="#br0" timeOffset="-88717.01">10140 8657 7 0,'0'0'31'0,"0"0"16"0,0 0 15 0,0-5 14 0,0 5 16 0,0 0 13 0,0 0 14 0,0 0 6 0,0 0 0 0,0 0 2 0,0 0 2 0,0 0 3 0,0 0 1 0,0 0-1 0,0 0-2 0,0-4-4 0,0 4-6 0,0 0-2 16,0 0-6-16,0 0-1 0,0 0-5 0,0 0 0 0,0 0-2 0,0 0 1 0,0 0-1 0,-8-6-1 0,8 6-2 15,0 0-4-15,0 0-5 0,0 0-4 16,0 0-4-16,0 0-5 0,0 0-2 0,0 0-2 16,0-6-2-16,0 6-3 0,-5 0-2 0,5 0-2 0,0-4-1 0,0 4 2 15,0 0-1-15,0 0 0 0,0 0 1 0,-5 0 2 0,5 0 0 0,0-5 0 16,0 5-1-16,0 0-4 0,0 0-2 0,-9 0-2 0,9 0-2 0,0-6-4 0,0 6-3 16,-7 0-4-16,7 0-3 0,0-3-3 0,0 3-2 0,-5 0-2 0,5 0-3 15,0 0-2-15,0 0 0 0,0-6 0 0,0 6 0 0,-6 0-1 0,6 0-2 0,-7-4-3 16,7 4-3-16,0 0 1 0,0 0-3 0,-6 0 0 0,6-5-5 0,0 5 1 15,-8 0-7-15,3 0-1 0,5 0-4 0,-7 0-2 0,7 0-2 0,-6 0-2 16,-2 0 0-16,8 0-1 0,-6 0 0 0,-1 0-1 0,2 0-1 0,-4 0-2 16,9 0 0-16,-5 0-1 0,0 0-1 0,-3 5 1 0,3-5 1 0,5 0 1 0,-8 4 0 15,0-4-1-15,3 0 0 0,-1 6 0 0,6-6 1 0,-7 3-1 16,1 3 3-16,-1-6-2 0,1 5 1 0,-1-1 0 0,0 2 2 0,0 0-2 0,7-2 2 16,-5 1-1-16,-3 0 1 0,3-5 0 0,-1 4-1 0,-2 0 1 0,3 2 1 0,-2-1-3 15,-1-1 1-15,2 1-2 0,0 2 1 0,6-7-1 0,-7 3 0 0,2 3-2 16,-4-1 1-16,4-1-1 0,-2 5 0 0,7-3 0 0,-6-2 0 0,1 1 3 15,-3 1 0-15,0-2 0 0,3 7 0 0,5-7 2 0,-7 1-1 0,1-1 1 0,6 2 0 16,-6-2 1-16,-1 1-1 0,7 0 1 0,-8-1-1 0,8 2-2 0,-5 0 0 16,5-2-1-16,-6 1-1 0,6 1-1 0,-8-2-1 0,8-1-1 15,0 3 1-15,-5-1-3 0,5-1 0 0,-8 8 1 0,8-9-1 0,0 3 0 0,0 0 0 16,-7 3 0-16,7-5 0 0,0 5-1 0,0-4 2 0,0 1-3 0,0 4 1 0,0-1 1 16,0-3-1-16,0 3 1 0,0 0-2 0,0 1-1 0,0-5 0 15,0 5 2-15,0 1-3 0,7-3 2 0,-7-3-1 0,0 4 1 0,8 3 0 0,-8-9-1 16,5 9 3-16,-5-3-1 0,8-5 2 0,-2 1 0 0,-6 5 3 0,5-4 1 15,3-3 1-15,-1 9 1 0,-1-9 2 0,0 3 1 0,1-2 3 0,-2 5 4 16,3-9 1-16,5 6 3 0,-7-1 5 0,1-1 3 0,7 1 5 0,-9-5 3 0,8 6 4 16,1-6 6-16,-2 0 3 0,2 4 5 0,-9-4 3 0,8-4 4 0,1 4 3 0,-1 0 1 15,0-6 3-15,0 1 4 0,0 5-1 0,0-4 1 0,0-7-1 0,1 7-2 16,-2-1 1-16,2-5-2 0,4 1-1 0,-4 0 3 0,-1-3-1 16,-1 3 2-16,2 0-1 0,4-7 0 0,-2 1 1 0,-5 6-2 0,2-4 2 0,0-2 1 15,1 0 1-15,-2 0 1 0,-4 0 0 0,5 0 3 0,-2 0-2 0,-4 2 3 16,7-2 0-16,-8 0 0 0,1 0-2 0,-2 2 0 0,4-2-3 0,-9-1-1 15,7 2 2-15,-2-1-2 0,-5 0-3 0,0 0-4 0,6-4-2 0,-6 4-5 16,0-4-5-16,0 4-4 0,0-3-6 0,-6 2-3 0,6-4-5 0,-5 7-2 16,-2-3-4-16,-2 2-5 0,4-1-5 0,-2-1-5 0,1 7-3 0,-8 0-5 0,7-2-3 15,-4 7-5-15,-2 0-4 0,-7-1-14 0,6-1-10 0,1 6-16 0,-6 0-17 0,-2 0-20 16,3 0-20-16,-3 6-20 0,10-1-19 0,-10 3-25 0,3-3-28 0,-3 5-33 16,2 1-33-16,1-1-83 0,-9 4-100 0,14 0-60 0,-7 0-35 0,1 2 2 15,0-1 18-15,-1-1 30 0,0 2 34 0,-1 2 38 0,3-3 36 0,-3 1 46 16,3-2 45-16,-3-1 51 0,-3 2 54 0,3 1 78 0,3-7 94 0</inkml:trace>
  <inkml:trace contextRef="#ctx0" brushRef="#br0" timeOffset="-86345.76">8505 10082 25 0,'0'-4'49'0,"0"4"11"0,0 0 10 0,0 0 11 0,0 0 13 0,5-5 13 0,-5 5 14 0,0 0 17 0,0 0 15 0,0-6 1 0,0 6-11 0,0 0-4 0,0 0-4 0,0 0 9 0,0 0 12 0,0 0 10 15,0 0 11-15,0 0 1 0,0-4 0 0,0 4-4 16,0 0-4-16,0 0-8 0,0 0-7 0,0 0-7 0,0 0-11 0,0 0-10 0,0 0-13 16,0 0-10-16,0-4-8 0,0 4-7 0,0-5-4 0,0 5-1 0,0 0-1 15,0 0-1-15,-5-6 1 0,5 6-1 0,0 0 3 0,0 0-1 0,0-3-3 0,-6 3-2 0,6 0-3 0,0 0-6 0,-7-7-3 16,7 7-7-16,0 0-2 16,0 0-7-16,0 0-4 0,-5 0-4 0,-4 0-4 0,9 0-4 0,-5 0-3 15,5 0-4-15,-7 0-1 0,7 0-4 0,-6 7-3 0,6-7 0 0,-5 0-2 0,-3 3-2 16,8-3 0-16,-8 6-3 0,3-6 0 0,-2 0-2 0,0 5-1 0,2-1 0 0,-2 0-2 15,-1-4 0-15,3 6-2 0,-2-1 0 0,0-1 1 0,2 1-1 0,-3 1 0 16,0-2 0-16,3 7 1 0,-6-7 1 0,4 1-2 0,-2 5 0 0,4-6-3 0,-2 1 0 0,1 4-2 0,1-2-2 0,-4 2-1 16,2-4-1-16,2 5-2 0,-1-1-2 0,-1-4-2 0,1 5-1 0,6 0-3 0,-8 1-2 15,1-4 2-15,7 4-1 0,-5-2 1 0,5 1 0 0,-6 1 0 0,6-1 0 16,-8 3 2 0,8-1-1-16,0 2 0 0,0-4 2 0,0 3-1 0,-5-2 0 0,5 4 3 0,0-2-1 0,0-3-2 0,0 0-1 0,0 6-2 0,0-7-1 31,0 1 3-31,5-1 0 0,-5 6 0 0,0-6 3 0,0 2 3 0,8-1 1 15,-8-1 1-15,6 0-1 0,-6 1 1 0,5 1 1 0,-5-1-1 0,7-1 3 0,1 6 2 16,-2-6 2-16,-6 0-3 0,7 3-2 0,-1-4 2 0,-1 2 0 0,2 0-2 16,2-1 0-16,2 3-1 0,-4-8 2 0,-2 5 2 0,4-4 1 0,3-1 0 0,-6 7 3 15,-1-11 4-15,11 4 7 0,-11 2 8 0,9-6 7 0,-9 0 7 0,3 0 5 16,4-6 5-16,-5 6 8 0,0-4 3 0,6-1 6 0,-5-1 4 0,-3 2 5 16,8-1 8-16,-8-4 4 0,4 5 4 0,-4-2 0 0,2-3-2 0,-1 3-1 15,-1-4-1-15,4 5-1 0,-2-4 2 0,-2 5 1 0,2-2 1 0,-7-3-2 0,6-2 1 16,-6 7-4-16,6-7-3 0,-6 1-4 0,8 1-5 0,-8 0-3 0,7-1-5 15,-7-1-5-15,0-2-2 0,0 3-7 0,5-4-3 0,-5-2-6 0,0 2-3 16,0-2-5-16,0-3-4 0,0-1-4 0,0 7-5 0,-5-8-3 0,5-3 0 16,0 6-4-16,-7-3-2 0,-1 2-2 0,8-2-5 0,-6 2-5 0,0 1-7 0,-1 2-10 15,2 2-9-15,-2-1-14 0,-2-1-12 0,4 7-15 0,-1 0-19 0,-6-1-20 16,3 5-24-16,-3 1-20 0,6-1-23 0,-7-1-25 0,0 2-24 0,-1 4-29 16,2 0-22-16,-1 0-41 0,-1 4-49 0,1-4-76 0,0 6-83 0,2-1-23 0,-5-1 10 15,4 1 23-15,1-1 31 0,-5 2 37 0,5-2 38 0,4 1 41 0,-7 4 43 0,7-2 43 16,-4-2 47-16,3-1 58 0,-5 5 64 0</inkml:trace>
  <inkml:trace contextRef="#ctx0" brushRef="#br0" timeOffset="-85096.84">8328 8578 0 0,'0'0'10'0,"0"0"28"0,0 0 19 0,0 0 17 0,0 0 17 0,0 0 19 0,0 0 15 0,0 0 18 0,0 0 17 0,0 0 5 0,0 0 2 0,0 0 1 0,0 0 3 0,0 0 0 0,0 0 3 0,0 0-3 0,0 0-5 0,0 0-5 0,0 0-4 15,0 0-5-15,0 0-4 0,0 0-4 16,0 0-8-16,0 0-7 0,0 0-7 0,0 0-8 0,0 0-3 0,0 0-6 0,0 0-3 0,0 0-5 0,0 0-4 0,0 0-3 16,0 0-6-16,0 0-2 0,0 0-4 15,-5-5-3-15,5 5-1 0,0-4-3 0,0 4-1 0,0 0-2 0,0 0-4 0,0 0-4 0,-7-6-6 0,7 6-5 16,0 0-3-16,0 0-5 0,0 0-4 0,-6-4-4 15,6 4-4-15,-5 0-4 0,5 0-2 0,-9 0-2 0,9-5-2 0,-7 5-2 0,7 0 0 16,-5 0-2-16,-1 0 0 0,6-4-3 0,-7 4-1 0,1 0 0 16,-2 0-2-16,1 0 1 0,7 0-1 0,-5 0 0 0,-1 0-3 0,-2 0 1 0,3 4-2 0,-3-4-3 0,3 0 1 15,-3 5-3-15,2-5 1 0,1 4-2 0,-3-4 0 0,1 0-3 0,1 6 1 16,-2-2-3-16,3-4 0 0,5 5 0 0,-5 0-2 0,-3-1 1 0,2 2-2 0,6 0 1 16,-7-2-2-16,1 5-1 0,-1-3-2 0,7 3 2 0,-5-4-2 15,5 5 0-15,-9-4 2 0,4 3 1 16,5 0-2-16,0 1 3 0,-7-5 0 0,1 11-1 0,6-13 2 0,-8 12 1 0,8-6-1 0,0 1-1 0,-6 1-1 0,6-1 3 0,0-1-2 15,0 0 1-15,-7 1 0 0,7 4 0 0,0-2 2 0,0-3-1 0,0 4 0 0,0-2 0 16,0 5 0 0,0-7 1-16,0 6-2 0,0-2 1 0,0-2 0 0,0 4 0 0,0-1 1 0,0 0 0 15,0 1-1-15,7 1 0 0,-7-3 0 0,0 1 0 0,0 1 1 0,0 1-2 0,6-2 0 0,-6-4 1 0,8 5 1 0,-8 0 3 0,6-6 0 16,-6 6 2-16,7-6 1 0,-2 7 1 0,-5-7 3 0,9 0 1 0,-4 1 3 0,2 1 5 16,-1-1 5-16,1-1 6 0,7 0 3 0,-9 0 2 0,0-3 1 0,9 3 2 15,-7-3 6-15,6 0 2 0,-7-2 5 0,7 1 3 0,0-5 1 0,-5 4 2 16,3-4-2-16,4 5 4 0,-9-5 2 0,7 0-1 0,-1-5 2 0,2 5 2 15,-1 0 3-15,-8-4 5 16,11-1-1-16,-5 1 1 0,2-2 2 0,0 0 0 0,1 3 1 16,-9-3 0-16,10-3 4 0,-3 3-1 0,0-3-2 0,-4 0 0 0,5-1 2 15,0-1 0-15,-8 7-1 0,9-11-2 0,-7 6-2 0,4-1-1 0,-2-1 2 16,3-4-2-16,-5 2 0 0,-1 4 2 0,0-6-2 0,2-1-3 0,4-2-2 0,-6 3-6 16,2-6-2-16,-8 3-5 0,5 2-1 0,3-4-4 0,-3 1-3 0,-5-6-2 15,8 7-1-15,-8-3-5 0,6-3-4 0,-6 5-4 0,0-2-2 0,0-3-4 16,0 6 3-16,0-7-3 0,0 6 0 0,-6-2-1 0,6 1-2 0,-8 2-1 15,3-2-1-15,-3 6-2 0,3-1-6 0,-3-1-3 0,2-2-3 0,1 8-3 16,-2-4-1-16,-1 4-3 0,-4-5-5 0,5 4-2 0,-5 3-3 0,3 3-3 16,-2-4-3-16,4 2-6 0,-7 2-7 0,2 1-6 0,1-1-8 0,3 5-8 15,-5 0-5-15,-1 0-8 0,2 0-12 0,4 0-10 0,-4 0-11 0,0 5-12 0,4-5-14 16,-5 4-10-16,7 1-12 0,-6 2-11 0,3 2-13 0,4-4-13 0,-2-1-15 16,-4 5-11-16,2 1-13 0,9 1-29 0,-7-1-35 0,2-1-63 0,-1 0-74 0,6 6-31 15,-7 0-10-15,7-5 9 0,0 5 22 0,-6-1 27 0,6-4 34 0,0 5 34 16,0-2 36-16,0-2 37 0,-8 5 38 0,8-7 50 0,0 0 55 0</inkml:trace>
  <inkml:trace contextRef="#ctx0" brushRef="#br0" timeOffset="-70691.71">10295 10483 0 0,'0'0'15'0,"0"0"28"0,0 0 18 0,0-4 16 0,0 4 15 0,0 0 17 0,0 0 15 0,0 0 14 0,0 0 17 0,0 0 7 0,-5-5 2 0,5 5 5 0,0 0 2 0,0 0-3 0,0 0-1 16,0 0-6-16,0 0-7 0,0 0-7 0,0 0-8 0,0 0-4 0,0-6-6 0,0 6-9 0,0 0-10 15,0 0-8-15,0-3-9 0,0 3-8 0,0 0-11 0,0 0-7 0,0 0-7 0,0 0-5 0,0 0-7 16,0 0-3-16,0 0-4 0,0 0-6 16,0 0-4-16,0 0-8 0,0 0-4 0,0 0-6 0,0 0-8 0,0 0-7 15,0 0-6-15,0 0-1 0,0 0-4 0,0 0-1 0,-7 3 0 0,7-3 0 0,0 6 0 0,0-6 1 16,0 5 0-16,0-1 4 0,0 2 1 0,-6-2 3 0,6 1 3 0,0 4 4 0,0-3 3 16,0 4 1-16,0-5 0 15,0-1 1-15,0 5-1 0,0-3 1 0,0 3-2 0,0-3 2 0,0 3-2 0,0-3 3 16,0-3 0-16,0 9 2 0,0-8-3 0,0 0 3 0,0 6-1 0,0-6 1 0,0 2-1 15,6 0 2-15,-6-6 1 0,0 3 0 0,0 3 1 0,7 0 0 0,-7-6 2 0,5 4 2 0,-5-4 2 0,0 5 5 0,9-5 7 0,-9 0 6 16,7 4 8-16,-7-4 4 0,5 0 6 0,-5-4 4 0,6 4 3 0,-6 0 3 16,5-5 3-16,3 5 4 0,0-4 4 0,-8-2-1 0,5 0 1 0,2 3-4 15,-1-3-3 1,0-4-7-16,9 5-7 0,-10-4-6 0,1 5-7 0,2-8-2 0,-3 3-5 0,10 0-5 16,-9-2-3-16,7 1-5 0,-8 1-7 0,3 5-1 0,5-7-4 15,-7 1-3-15,-1 1-2 0,11 4-1 0,-11-5-1 0,3 6-1 0,-3-7 2 0,0 8-2 0,4-3 2 0,-2 0 0 0,-2 2 1 0,-5-1 1 0,6 5-1 16,-6-4 3-1,8-1 0-15,-8 5 0 0,0 0-1 0,0 0 3 0,0 0-2 0,0 0 0 0,0 0-1 0,0 0-2 0,0 0-1 0,0 0-1 0,0 0-1 16,0 0-2-16,0 0-2 0,0 0-2 16,0 0 0-16,0 0-1 0,0 0-1 0,0 0-1 15,0 0-1-15,0 0 0 0,0 0 1 0,0 0-2 0,0 0 0 0,0 0 1 0,0 0 0 0,0 0-1 0,0 0 0 0,0 0 0 0,0 0 1 0,0 0-3 0,0 0-2 32,0 0-1-32,0 0-6 0,0 0-1 0,0 0-5 0,0 0-7 0,0 0-5 15,0 0-12-15,0 0-11 0,0 0-15 0,0 0-12 0,0 0-12 0,0 0-12 16,0 0-18-16,5 5-20 0,-5-5-27 0,0 4-29 0,0-4-26 0,0 5-23 0,0-1-25 15,0-4-28-15,0 0-14 0,0 0-10 0,0 6 7 0,0-6 18 0,0 6 20 16,0-3 25-16,0 3 27 0,0-6 32 0,-5 5 36 0,5-1 35 0,-8-4 34 0,8 0 32 16</inkml:trace>
  <inkml:trace contextRef="#ctx0" brushRef="#br0" timeOffset="-55121.48">10406 7781 16 0,'0'0'97'0,"0"0"46"0,-5 0 35 0,5 0 30 0,-8 0 26 0,8 0 24 0,-6-4 20 0,6 4 17 16,0 0 15-16,-5 0 11 0,5 0 10 0,0 0-42 0,0 0-72 0,0 0-58 0,0 0-51 0,0 0-30 0,0 0-16 0,0 0-13 0,0 0-11 16,0 0-3-16,0 0-4 0,0 0 1 0,0 0 4 0,0 0 4 0,0 0 5 0,0 0 3 15,0 0 4-15,0 0 2 0,0 0 1 0,0 0 2 0,0 0 0 0,0 0-2 16,0 0 0-16,0 0-3 0,0 0-5 0,0 0-4 0,0 0-7 0,0 0-5 16,0 0-5-16,0 0 0 0,0 0 1 0,0 0 4 0,0 0 5 0,0 0 2 0,0 0 6 15,0 0 1-15,5 4 5 0,-5 2 5 0,0 0 2 0,0-2 5 0,0 1 3 16,6-5 5-16,-6 9 3 0,0-3 1 0,0-2-1 0,8 1-6 0,-8 4-5 0,0-2-9 15,5 2-3-15,-5-4-6 0,0 5-6 0,0-1-5 16,8-5-5-16,-8 7-2 0,7-1-5 0,-7-1-3 0,0 0-1 0,6 1-4 0,-6 0 2 0,6 0-1 16,-6 5-3-16,7-5 2 0,-2 4-1 0,-5-4 2 0,8 5 0 0,-8 0 2 0,6 3 2 15,-6-2 1-15,7-1 1 0,-1 3-1 0,-6 3-1 0,5-2 0 0,3-1-1 16,0 3-1-16,-8-2-2 0,5 2 0 0,3-3 1 0,-8 7-3 0,5-5 0 16,-5-1 0-16,5 0-2 0,-5 2 1 0,9 3 2 0,-2-6 1 0,-7 3 0 0,5 3 1 15,-5-4-1-15,0 4 0 0,6-3 1 0,-6 1 1 16,8 4 1-16,-8-7 0 0,0 5 0 0,5 1-2 0,-5-7 1 0,8 9-1 0,-8-5-2 0,0-2 1 15,5 5-3-15,-5-6 2 0,0 7 0 0,7-7-2 16,-7 5 2-16,7 1-2 0,-7-7 1 0,0 9-5 0,5-5 2 0,-5 4-2 0,8-3-1 0,-8-3 0 0,7 5-1 16,-7-1 1-16,5 1-1 0,-5-7 0 0,9 9 0 0,-9-9 0 0,5 1-1 15,-5 2 0-15,5-3-1 0,-5 3 1 0,8-2 3 0,-8-4 1 0,6 3 2 16,-6-2 0-16,0 2 1 0,7-3 1 0,-7 6 1 0,0-8 0 0,0 2 1 0,8 6 1 16,-8-3 1-16,0-3 0 0,0 4-1 0,0 2-1 15,0-3-2-15,5 3-2 0,-5-2 0 0,0-1-2 0,0-2-2 0,0 4-2 0,0-1-2 0,6 2-1 16,-6-8 1-16,0 8-4 0,0-7 0 0,0 5-2 15,0-4 0-15,8 0 1 0,-8 4-1 0,0-4 1 0,0 4 0 0,0-4 0 0,0-1 1 0,0 5 2 16,0-3 1-16,0-2 1 0,0 5 1 0,0 2-1 0,0-8 1 0,0 7 1 0,0-4-1 16,0 2 2-16,0-3-2 0,0 6-1 0,0-8 0 0,0 2 0 0,0 0 1 15,0 0-3-15,0-2-2 0,0 2 1 0,0 0-1 0,0 0-1 16,0 0 1-16,0 0-2 0,0 0-1 0,0-6 0 0,0 5 1 16,0 0 0-16,5 2-1 0,-5-7 2 0,0 6-1 0,0-6 1 0,7 7 0 0,-7-5-1 0,0-4 0 0,6 4 1 15,-6 5-1-15,0-7 1 0,0 0 2 0,7 1 0 0,-7-1 0 16,0 3-1-16,7-3 2 0,-7-4 0 0,0 5-1 0,0-1-1 0,7 0-2 0,-7-3 1 15,0-3 1-15,0 9-2 0,0-8-2 0,5 1-8 0,-5-1-9 0,0 2-8 0,0-2-7 16,8 1-7-16,-8 0-11 0,0 5-12 0,0-4-13 0,0-6-14 0,0 3-17 16,5 3-18-16,-5-6-18 0,0 6-21 15,0-2-15-15,0-4-19 0,0 5-13 0,0-1-39 0,0-4-51 0,0 0-67 0,0 5-69 0,0-5-18 0,0 4 5 0,0-4 19 16,-5 6 25-16,5-6 31 0,0 0 32 16,-8-6 35-16,3 2 35 0,-2-1 37 0,7-4 40 0,-7 5 55 0,0-11 60 0</inkml:trace>
  <inkml:trace contextRef="#ctx0" brushRef="#br0" timeOffset="50771.37">9945 10839 0 0,'0'0'4'0,"-7"0"58"0,7 0 32 0,-7 6 28 16,7-6 25-16,0 0 26 0,0 0 22 0,-7 0 24 0,7 0 23 0,0-6 20 0,0 6 21 0,0 0-5 0,0 0-14 0,0 0-34 0,0 0-39 0,0 0-25 0,0 0-16 0,0 0-17 0,0 0-15 0,0 0-15 0,0 0-14 0,0 0-13 0,0 0-12 0,0 0-10 16,0 0-10-16,0 0-4 0,0 0-2 0,0 0-2 0,0 0 1 0,0 0 2 15,0 0 0-15,0 0 4 0,0 0 1 0,0 0 2 0,0-4-2 0,7 4 4 0,-7 0 0 16,7 0 2-16,-7 0 1 0,7-5 1 0,-7 5 1 0,6 0-1 0,-6 0-1 16,7 0-4-16,-1-6-3 0,-6 6-1 0,7 0-1 0,-1 0 0 15,-1-3 0-15,3 3 0 0,0 0-2 0,-3-6-1 0,3 6 0 0,-3-4 0 0,0 4-3 16,9 0-1-16,-7-5-3 0,-1 5 0 0,8-4-4 0,-7 4-1 0,6 0-6 0,-7-5-2 15,7 5-3-15,-8-7-1 0,11 7-2 0,-11 0-1 0,0 0-5 0,3-3-1 0,-3 3-4 16,3 0 1-16,0 0-1 0,-3 0-1 0,-5 0 1 0,6 0 1 16,-6 0 1-16,8 3 3 0,-8-3 2 0,0 0 5 0,0 0 5 0,0 0 5 15,0 0 5-15,0 0 8 0,0 0 5 0,0 0 7 0,0 0 6 0,0 0 10 0,0 0 5 16,0 0 5-16,0 0 1 0,0 0-1 0,0 0-3 0,-8 0-4 0,8 0-6 16,-6 0-3-16,6 0-8 0,-5 0-7 0,5 0-6 0,-8 0-8 0,0 0-8 0,3 7-8 15,-3-7-11-15,3 0-4 0,5 0-3 0,-5 0-3 0,-4 0-2 0,2 0 2 16,2 5-2-16,5-5 3 0,-6 0-2 0,6 0 0 0,-7 0 1 0,7 0 1 15,-6 0-2-15,6 4 4 0,0-4-3 0,0 0 2 0,0 0-1 0,0 0 1 16,0 0 1-16,0 0-3 0,0 0 0 0,0 0-3 0,0 0 0 0,0 0-2 16,0 0-4-16,0 0-3 0,0 0-2 0,0 0-3 15,0 0-7-15,0 0-1 0,0 0 0 0,0 0-2 0,0 0 0 0,0 0 1 0,0 0 1 16,0 0 1-16,0 5 1 0,6-5 4 0,-6 4 4 0,7-4 1 0,-1 0 7 0,-1 6 3 0,-5-6 6 16,16 0 3-16,-11 0 3 0,0 0 2 0,3 0 3 0,-3 0 3 0,3 0-1 15,5 0 3-15,-7 0 2 0,2 0 1 16,5 0 1-16,-8 0 0 0,2 0-1 0,0-6 2 0,-2 6-2 0,2 0 3 0,1 0-1 0,-8 0 1 0,5 0 0 15,-5-4 0-15,0 4 1 0,0 0 2 0,0 0 1 0,0 0 4 0,0 0 2 0,0 0 3 16,0 0 5-16,0 0 6 0,0 0 5 0,0 0 3 0,0 0 4 0,0 0 2 16,0 0 2-16,0 0 0 0,0 0-3 0,0 0-3 0,0 0-1 0,0 4-5 0,0-4-6 15,-5 0-5-15,5 0-5 0,-8 0-5 0,1 0-7 0,2 0-6 0,5 0-4 0,-7 0-6 16,0 0-5-16,2 0-1 0,-3 0-1 0,8 0-2 0,-5 0 2 0,-3 0 0 16,2 0 0-16,6 0-2 0,-5 6-1 0,5-6 1 0,0 0-1 0,-8 0-1 15,8 0 0-15,0 0 1 0,0 0 2 0,0 0-1 0,0 0-1 0,-8 0 2 16,8 0-2-16,0 0 2 0,0 0-2 0,0 0 0 0,0 0-1 0,0 0 0 15,0 0 0-15,0 0-2 0,0 0-3 0,0 0-1 16,0 0-3-16,0 0 1 0,0 0-5 0,0 0 2 0,0 0-2 0,0 0-2 0,0 0 0 0,0 0-2 0,0 3-4 16,0-3-3-16,0 0-8 0,0 0-8 0,0 6-11 0,0-6-10 0,0 0-12 15,0 5-14-15,8-5-18 0,-8 0-19 0,0 0-19 0,8 4-22 0,-8-4-21 16,5 6-39-16,-5-6-42 0,0 6-55 0,6-6-54 16,2 0-37-16,-8 4-25 0,5-4 2 0,-5 5 16 0,8-5 26 0,-8 0 32 0,0 0 32 15,0 4 36-15,0-4 36 0,5 5 38 0,-5-5 48 0,0 0 52 0,0 4 57 0,0-4 68 0</inkml:trace>
  <inkml:trace contextRef="#ctx0" brushRef="#br0" timeOffset="146461.62">7248 7884 0 0,'0'-5'1'0,"0"5"14"0,0 0 9 15,0 0 5-15,0 0 5 0,-7 0 5 0,7 0 6 0,0-4 3 0,0 4 2 0,0 0 3 0,0 0 3 0,-5-6 5 0,5 6 4 0,0 0-1 0,0 0-2 0,0-3 1 0,0 3 5 0,0 0 2 0,-8-6 1 0,8 2 0 16,0 4 1-16,0 0 5 0,0-5 7 0,-5 5 9 0,5 0 5 0,0-6 8 0,0 6 12 0,0-3 6 0,0 3 7 0,-8-7 3 0,8 7 3 16,0 0 2-16,0-5 1 0,0 1-2 0,0 4-3 0,-6-5-6 0,6 5-8 15,0-4-8-15,0 4-2 0,0 0-10 0,0-6-12 0,0 2-9 0,0 4-6 0,-5-5-6 16,5 5-4-16,0-5-3 15,0 5-2-15,0-4-2 0,0 4 0 0,0-6 1 0,0 6-1 0,0 0 1 0,0 0-2 0,0-6-1 0,0 6-2 0,0 0 0 16,0 0-6-16,0 0-2 0,0 0-5 0,0 0-5 0,0 0-5 0,0 0-5 16,0 0-6-16,0 0-5 0,0 0-9 0,0 0-5 0,0 0-4 0,0 0-4 0,0 0-4 15,0 0 1-15,0 0 0 0,0 0-1 0,0 0 1 0,0 0 3 0,0 6-1 16,0 0 1-16,5-2-1 0,-5 1 4 0,0 4 0 0,0-3 4 0,0-2 4 16,0 1 1-16,0 4 2 0,0-2 2 0,0 2-1 0,0 0 0 15,0-3-1-15,0 3 0 0,0 0 0 0,0 7 2 0,0-7 2 0,0 0 0 0,0 1 4 0,0 4 0 16,0-2-4-16,0 3 1 0,0-2-2 0,0-4-1 0,-5 6 1 15,5 0 0-15,0 0 0 0,0 0 1 16,0 0 1-16,0-1 0 0,0 6 1 0,0-5-2 0,0-2-1 0,0 8-1 0,0-6-2 0,0 0 0 0,0 3 0 0,0-2 1 16,0-1 0-16,0 3 0 0,0-3-1 0,0 0-1 0,-7-1-1 0,7 0 0 0,0 1 2 15,0-6 3-15,0 7 1 0,0-1 2 0,0-6 3 16,0 6-1-16,0-5 0 0,0 4-2 0,-9-4 2 0,9-1-1 0,0 7 0 0,0-7 2 0,0 0 2 16,0 6 1-16,0-3 0 0,-5-3 0 0,5 4-2 0,0-2 2 0,0-2-1 15,0 7-2-15,-6-7 2 0,6 6-2 0,0-6 3 0,0 6 0 0,0-5 0 0,0 5-2 16,-7-1-1-16,7 2-4 15,0-7-1-15,0 4-3 0,0 2-1 0,-5 0-3 0,5 0-2 0,0 0 0 0,0-6-1 0,0 7 0 0,0-2 0 0,0-4-1 16,0 4 1-16,0 2 0 0,-9-1 3 0,9-2 0 0,0-4 3 0,0 6 1 0,0 0 2 16,0 0 4-16,0 0 1 0,0 0 3 15,-7-1-2-15,7 0 3 0,0 1-2 0,0 1 3 0,0-3-2 0,0 1 2 0,-5 1-1 0,5 1 1 0,0-7-1 0,0 6 1 16,0-6-4-16,0 6-3 0,0 0-2 0,-6-5-1 0,6-1-2 0,0 6-1 16,0-5 0-16,0-1-2 0,0 6 0 0,0-4-1 0,0-1 0 0,0 4-2 15,0-4-1-15,0-1 1 0,-7 0 0 0,7 3 4 0,0-3 1 0,0 0 2 16,0 1 3-16,0 5 1 0,0-5-1 0,0-1-1 0,0 0 1 0,0 2-3 15,0-2 1-15,0 1-1 0,0 0 2 0,0-1-1 0,-6 2-2 0,6-7 0 16,0 7-1-16,0-1-2 0,0-1-2 0,0 0 2 0,0 1 0 0,0 0-1 0,-8 0 1 16,8 0 0-16,0-1 1 0,0 6-1 0,0-6-2 0,0 0-1 0,-5 3-2 15,5 1 1-15,0-2 0 0,0-2-1 16,-7 1-1-16,7 5-1 0,0-6-2 0,0 1 2 0,0 1-1 0,-7-1 1 0,7-1 0 0,0 6 0 0,0-6-1 0,0 0 1 16,0 1 0-16,-5 1 2 0,5-1 0 0,0-1 0 0,0 0 2 0,0 1-1 15,0-5 2-15,-7 5-3 0,7 1-3 0,0-7-7 16,0 5-9-16,0-4-14 0,0-1-17 0,0 8-13 15,0-9-9-15,0 3-12 0,-8 4-8 0,8-5-12 0,0-1-14 0,0 5-14 0,0-3-17 0,0-1-24 0,0-1-26 0,0 8-40 0,0-9-44 16,0-3-46-16,0 6-43 0,0-6-10 0,0 4 6 0,0-4 13 0,0 5 19 0,0-5 23 16,0 0 25-16,0 0 31 0,0 0 28 0,0 0 39 0,0 0 39 0,0-5 52 15,0 1 65-15</inkml:trace>
  <inkml:trace contextRef="#ctx0" brushRef="#br0" timeOffset="149082.78">7183 7659 0 0,'0'0'40'0,"5"-3"22"15,-5 3 6-15,0 0 4 0,9-6 3 0,-9 6 4 0,0 0 2 0,7-4 4 0,-7 4 4 0,0-5 7 0,5 5 6 0,-5-6-24 0,0 2-44 0,6 4-14 0,-6-6-4 0,8 1 9 0,-3 5 12 0,-5-4 10 0,0 4 7 0,8-5 9 0,-3 1 7 0,-5 4 7 0,7-6 7 0,-7 1 1 0,7 1 1 0,0 4 1 0,-1-5 0 16,1 1 0-16,-2-2 0 0,3 6 3 0,-2-6 3 0,-1 2 2 0,3-1 0 0,0 1-1 16,5 4-3-16,-8-6-4 0,9 1-7 0,-9 5-2 0,8-4-7 15,-6-1-3-15,0 5-8 0,5-4-5 0,1-2-9 0,-7 0-7 0,9 6-11 0,-10-3-6 16,9 3-5-16,-9-6-6 0,8 6-1 0,-5-4-1 0,5 4 0 0,-7-5 0 15,7 5 2-15,-5 0 0 16,4-6-1-16,-6 6 2 0,7 0 0 0,-5-4-1 0,3 4 1 0,-3 0 0 16,4-5-1-16,-4 5 0 0,4 0 1 0,-5 0 0 0,-2 0-1 0,3 0-1 0,-2 0-1 0,1 0 1 0,-1 0-2 0,-1 0 0 0,-5 0 0 15,7 0 2-15,-7 0 1 0,9 0 0 0,-9 0 4 0,0 0 1 0,0 5 1 16,0-5 2-16,5 0 0 0,-5 4-1 0,0-4 2 0,0 6 2 0,6-6-2 0,-6 5 3 16,0-5-1-16,0 4-3 0,7 2 2 0,-7-3-5 0,0 3-1 0,0 0-2 15,5-2 0-15,-5 1 0 0,0-5-1 0,0 4 1 0,0 1-1 0,9 1 1 16,-9 3-1-1,0-5-2-15,0 2 1 0,7 0 0 0,-7-2 0 0,0 5 1 0,0-4 3 0,0 1 0 0,5 3 0 0,-5-5-2 0,0 7 3 0,0-1-1 16,0-5 0-16,6 5 4 0,-6-1 0 0,0 0 1 0,0 0 2 0,0 3-3 16,8-3 0-16,-8 1-3 0,0 4-1 0,5-4-3 0,-5 5-1 0,0-5 0 15,8 4-2-15,-8-4-1 0,5 5-4 0,-5 0 0 0,7-6-3 0,-7 7-1 0,7-2 0 16,-7-4 2-16,5 3 0 0,2 2 3 0,-7 0-1 0,8-6 1 0,-8 6 1 0,5 0 1 16,-5-5 2-16,8 5 2 0,-8-1 4 15,0-4 2-15,6 5 1 0,-6 0 1 16,0-2 0-16,5-2 0 0,-5 4 2 0,0-1-1 0,0 0 3 0,0 1-2 15,0 1 2-15,0-3 0 0,0 1-3 0,0 1-2 0,0 1-5 0,0-2-3 0,0 2-2 16,0-1-1-16,0-2-2 0,0 2 1 0,0-6 0 0,0 6-3 0,0 0-1 16,-5-6-2-16,5 6-2 0,0-6-1 0,0 7-2 0,0-7 2 0,0 6-2 0,0-6 3 15,0 3 0-15,0-3-1 0,0 4 1 0,0-2 0 0,0-1 0 0,0 0-1 16,0-1 1-16,0 0 0 0,0 6 1 0,0-3 1 0,0-3 0 0,0 0 0 16,0 0 1-16,0 1-1 0,0 1 0 0,-6-1 0 0,6-1-1 0,0 0-2 15,0 1 1-15,0 0 0 0,0-6-2 0,0 8 1 0,0-3 0 0,0 1-2 16,0-7-1-16,0 8 1 0,0-7-1 0,6 8 0 0,-6-8 1 0,0 1 0 15,0 0 0-15,0-1-1 0,0 0 0 0,0 2 2 0,0-1-1 0,0-1 1 0,5 1 1 16,-5 2 1-16,0-7 0 0,0 3 2 0,0 8 0 0,0-7 0 0,0 2 0 16,0 3 1-16,8-5-1 0,-8 1 1 0,0 5 0 0,0-4 2 0,0-1-3 15,0 4 2-15,0-5 0 0,0 2-1 0,0 3-2 0,0 0 0 0,0-3 1 0,8 4-1 16,-8-5-1-16,0 5-1 0,0-1-1 0,0-4-1 0,0 5 2 0,0-1-1 16,0 3 1-16,0-3 0 0,5 0 0 0,-5 0 1 0,0 1 1 0,0 1 1 15,0-1-1-15,0-1 2 0,0 0 1 0,0 6 2 0,0-5 1 0,6 1 1 0,-6-3 0 16,0 6 0-16,0-2-1 0,0-3 1 0,0 1-1 0,0-1 1 15,0 0-2-15,0-3 1 0,0 3-1 0,0 3-1 0,0-3-1 0,0 0 0 0,0 1 1 16,0-1-1-16,0 2-1 0,0-1 0 0,0-1-1 0,0 0 0 0,0 6 0 0,0-6 1 16,0 3-1-16,0 1 1 0,-6-4 0 0,6 3 1 0,0-3-1 0,0 1 0 15,0 4 0-15,0-4 0 0,0-1 1 0,0 3 1 0,0 1-1 0,0-4 0 16,0 6-2-16,-5 0 0 0,5-5 0 0,0 4-1 0,0 1 1 0,0 1-1 16,0-7 1-16,0 6-1 0,-8-6 0 0,8 6 0 0,0 0-1 0,0-2 1 15,0-2 0-15,0 2 1 0,0 3 0 0,-8-1 2 0,8-1 0 0,0 2 0 16,0-1-1-16,0-6 0 0,0 6 1 0,-5-5 0 0,5 4 0 0,0-4-1 15,0 4 1-15,-6 0 0 0,6-3 1 0,0 2-1 0,-8 2-1 0,8 0-1 0,0 0-1 16,-5 0 0-16,5 4 0 0,0-4 0 0,-8 0-2 0,8-2 1 0,0 2 0 0,0 0-2 16,-7 0 0-16,7 0-2 0,0 0 2 0,0 0 0 0,-5-2 0 0,5 2 0 15,0 1 1-15,0-2 1 0,0-1 0 0,0 8 0 0,0-6 1 0,-7-2 0 16,7 2 1-16,0 0 0 0,0-4 0 0,0 3 0 0,0 0-1 0,-7 2 0 16,7-2 0-16,0 0-1 0,0 0 1 0,0 2 1 0,-5-1 1 0,5-1 1 0,0 2-1 15,0-1-1-15,0-2 1 0,0 1-1 0,0 2-1 0,0-1 2 0,0-2-1 16,-8 2 1-16,8 0 2 0,0 0 0 0,0 0 0 0,0 0 0 15,0 4 0-15,0-5-1 0,8 2 0 0,-8-1 0 0,0 3 0 0,0-2 0 16,0-2 0-16,0 0 2 0,0 6 0 0,5-5 2 0,-5-2-2 0,0 8 1 0,0-6-2 0,0 0 2 16,0-2-1-16,7 2 1 0,-7 0 1 0,0 0-1 0,0-2 2 0,0-2 1 15,0 5 1-15,0-7 0 0,0 4-2 0,0-2 3 0,0-2 1 0,0 1 0 0,-7 1 4 16,7-7 2-16,0 5 2 0,0-3 2 0,-5-2 3 16,5 1-2-16,-8 1 1 0,8-3 2 0,-5 4-2 0,5-7 1 0,-8 5 1 0,8-1-3 0,-6-4-1 15,1 5-2-15,5-5-2 0,-7 0-5 0,-2 4-2 0,4-4-3 0,5 6-2 0,-7-6-3 16,1 0 1-16,6 0-2 0,-5 0-4 0,-4 3 0 0,2-3-4 0,2 0-6 15,-1 0-3-15,-1 6-7 0,1-6-5 0,-2 0-3 0,3 5-6 0,-2-5-4 16,-5 0-4-16,4 4-1 0,1-4-3 0,-6 0-1 0,7 6 1 0,-7-6-1 16,6 6 1-16,-5-6 2 0,5 4 1 0,-6-4 3 0,0 0 2 0,7 5 5 15,-7-5 0-15,5 0 3 0,-5 4 2 0,3-4 0 0,-4 0 2 0,7 5 2 0,-7-5-1 16,9 0 2-16,-8 0 1 0,-1 0 4 0,1 0 4 0,6 0 3 0,-7 0 4 16,4 0 2-16,2 0 4 0,-5 0 0 0,5 0 5 0,-3 0 2 0,3 0 0 15,-4 0 0-15,6 0 0 0,-1 0 2 0,0 0-2 0,0 0 0 0,2 0 0 0,-3 0-1 16,3 0-1-16,-3-5-1 0,2 5 0 0,1 0 0 0,-2 0-1 0,-2 0 0 15,4-4 1-15,-1 4 0 0,-1 0 2 0,2 0 1 16,-4-5 3-16,2 5-2 0,2 0 4 0,-1-4 0 0,-1 4 1 0,1-6 0 0,-2 6 2 0,8-6 1 16,-5 6-1-16,-2-4 2 0,0-1-1 0,2 5-2 0,5-6 0 15,-7 3-4-15,-1-3-1 0,3-3-3 0,5 5-3 0,-8-1-3 0,8-5 0 0,-6 4-3 16,6-3-3-16,-5 3-4 0,5-3-5 0,0 0-3 0,0-1-2 0,-8-1-1 16,8-4-3-16,0 6 4 0,0-4 0 0,0 1 1 0,0-3 1 0,0 2 0 0,0-2 1 15,8 0 1-15,-8-5 3 0,0 6 2 0,0-1 3 0,0-5 6 0,5 7 8 0,-5-8 6 16,6 6 6-16,-6-4 5 0,0 4 6 0,8 0 3 15,-8-3 5-15,5 2 7 0,-5 1 9 0,8 6 5 0,-8-6 5 0,0 2 4 0,7 1 5 0,-7-2 0 0,5 4-1 16,-5 1-5-16,0 0-4 0,0-7-6 0,7 11-4 0,-7-4-5 0,0-1-7 16,7 1-5-16,-7 3-9 0,0-4-6 0,0 5-4 0,5-4-5 0,-5 3-6 15,0-1-4-15,8-4-3 0,-8 7-2 0,6-8 2 0,-6 8-2 0,7-7 0 16,-7 2 0-16,6 5 2 0,-6-5-1 0,5-3 0 0,-5 3 0 0,7 4-1 0,-7-5-1 16,9 1-1-16,-9 0-2 0,0-1 1 0,5-1-6 0,-5 2-8 0,0-1-8 15,7 6-10-15,-7-7-5 0,0 1-4 0,0 1-7 0,6-2-1 0,-6 7-5 16,0-5-2-16,0 0-8 0,0 3-3 0,0-4-11 0,-6-1-11 0,6 8-14 15,0-7-9-15,0 5-16 0,-7-4-12 0,7 2-17 16,0 4-16-16,-5-8-30 0,5 7-32 0,0 4-24 0,-9-6-16 0,9 2 4 0,-7-1 11 0,7 1 16 0,-5 4 23 16,5-5 25-16,-6 5 28 0,-1-6 27 0,7 2 29 0,-6-2 27 15,-2 1 31-15</inkml:trace>
  <inkml:trace contextRef="#ctx0" brushRef="#br0" timeOffset="201692.5">10838 7748 0 0,'0'0'12'0,"0"0"15"0,0-4 9 0,-8 4 9 0,8-6 9 0,-6 6 7 0,6 0 8 0,0-6 5 0,-7 6 7 0,7 0 5 0,-6-4 4 0,6 4 2 0,-7-5-1 0,7 5-1 0,-5 0-2 16,5-4 0-16,0 4 1 0,-9 0-1 0,9-5-3 0,-5 5 0 0,5-6 1 0,-7 6 3 0,7-4 7 0,-6 4 5 0,6-5 4 0,-5 5 5 0,5-4 4 0,-9 4 1 0,9 0-1 0,0-5 0 0,0 5 1 0,0 0-2 0,-7-7-2 0,7 7-4 15,0 0-5 1,0 0-8-16,0 0-10 0,0-3-5 0,0 3-9 0,-5 0-5 0,5 0-3 0,0 0-1 0,0-6 0 0,0 6 0 0,0 0 0 0,0 0 3 0,0-5 4 15,-8 5 1-15,8 0 0 0,0-4 1 0,0 4-2 0,0-6 0 0,0 6 1 32,0 0-3-32,0 0-3 0,0 0-3 0,0 0-4 0,0-3-8 0,0 3-3 0,0-6-5 15,0 2-6-15,0-1-3 0,8 5-4 0,-8-6-2 0,0 2 1 0,0 4-3 16,5-6-3-16,-5 1 2 0,7 5 0 0,-7-4 1 0,9-1 1 0,-4 5 3 16,-5-4 0-16,6-2 1 0,1 6-4 0,-7-5-2 0,5 5 0 0,4-4-2 15,-9 4-3-15,5 0-4 0,2-5-1 0,-1 5-3 0,-6 0-3 0,7 0-2 0,-1 0-3 16,2 0-1-16,-8 0 0 0,5 5 0 0,2-5 0 0,0 0 1 0,-2 4 0 15,-5-4 0-15,7 5 2 0,1-5-1 0,-3 6 0 0,2-2 2 0,-7 1 2 16,7-5 3-16,-2 4 0 0,-5 1 5 0,8 1 0 0,-8-2 2 0,7 2 1 0,-7-1 1 16,6-1 1-16,-6 2-2 0,6 3 3 0,-6-5 1 0,5 1 3 0,-5 4 0 15,7-2-1-15,-7 2 1 0,0 0-3 0,9 2-2 0,-9-2 0 0,5 1-2 16,-5 0-3-16,0-1 1 0,7 2-3 0,-7-2 1 0,0 7 0 0,6-7-3 16,-6 6-2-16,0-6-1 0,5 7-1 0,-5-7-2 0,0 6 0 0,0-6-2 0,8 6-1 15,-8 0 0-15,0-6 1 0,0 5 0 0,0 0 0 0,8 2-1 0,-8-1 1 16,0-1-2-16,0 2 0 0,5-1 1 0,-5-2 2 0,0 7 2 0,0-5 2 15,6 4 1-15,-6 0-2 0,0-4 2 0,7 4-1 0,-7 1 1 0,0-5 0 16,6 4 0-16,-6 2 3 0,0-6 1 0,8 3 0 0,-8-3 0 0,0 0-2 0,0 4 0 16,7-4-3-16,-7 0 0 0,0 0 1 0,0-2-1 0,5 2-2 0,-5-6-1 15,0 7 2-15,0-2-1 0,6-4 0 0,-6 5-3 0,0-5 1 0,0 4-1 16,0 1-1-16,0-6 1 0,8 7-2 0,-8-7 0 0,0 0 0 0,0 6 1 16,0-6 2-16,0 3 1 0,0 1 0 0,5-3-1 0,-5 4 3 0,0-2 0 0,0 1 0 15,0-4 0-15,8 6 0 0,-8-3 0 0,0 2-1 0,0 0 2 0,0 0 2 0,5-4-1 16,-5 5-2-16,0 0-2 0,0-6 1 0,0 7-2 0,0-2 0 0,7-4-1 15,-7 4 1-15,0-4-1 0,0 5-1 0,0-5 2 0,7 4 2 0,-7-4-3 16,0 5 0-16,0 0 0 0,5-6 0 0,-5 6-1 0,0 0-1 0,0-1 0 16,8-5 0-16,-8 6 1 0,0 0-1 0,0 0 2 0,7 0-1 0,-7 0-1 15,0 0 0-15,6-2-1 0,-6 2 1 0,0 0-2 0,0 0 4 0,0-6-2 0,7 1-2 16,-7 4 4-16,0-4 0 0,6 5 0 0,-6-6 3 0,0 1 1 0,0 4 2 16,5-2 2-16,-5 1 0 0,0-4 2 0,0 6 0 15,8-3-1-15,-8 1 1 0,8-4 1 0,-8 6 0 0,0-3 0 0,5 1 1 0,-5-4-2 0,0 6 1 0,6-3-2 16,-6 1-1-16,0 1-2 0,7-4 1 0,-7 1-1 0,0 2 1 0,0-2-1 15,5 3 3-15,-5-4 2 0,0 0-4 0,0 5 2 0,0-5-2 0,0-1 1 16,0 0-3-16,0 0 2 0,0 3-1 0,0-3 1 0,0 1-1 0,0-1 0 16,0-4-1-16,0 5 0 0,0-1-2 0,-5 3-1 0,5-9-1 0,0 12 1 0,0-9-1 15,0 4 0-15,-7-1 1 0,7 0 1 0,0 1-1 0,0-5-1 0,0 0 0 16,-6 5 2-16,6-6 0 0,0 2-1 0,0-1 4 0,-5-5-1 16,5 4 2-16,0 2 1 0,0-6-1 0,-8 3 1 0,8 3-2 0,0-6-2 0,-8 5 0 0,8-1 0 15,0 2 3-15,-5-2-1 0,5-4 1 0,-6 5-2 0,-1 1 1 0,7-2 0 0,-6 1 1 16,6 1-3-16,-7-6 0 0,-1 4 0 0,8 1 2 15,-5-5-1-15,5 4 1 0,-7-4-2 0,0 5-1 0,7-1-2 0,-5-4 1 0,-3 6-1 16,8-6-2-16,-5 6-1 0,-3-6 0 0,2 3-1 0,6-3-1 0,-5 6 1 0,-2-6 0 16,7 6 0-16,-8-2-1 0,2-4 1 0,-1 0 1 0,7 5-2 0,-6-5-1 15,1 4 1-15,-3-4 1 0,8 5-1 0,-8-5 2 0,3 4 2 0,-1-4 0 0,6 6 2 16,-7-6-2-16,2 0 4 0,5 5 1 0,-9-5-1 0,2 4 1 0,7-4 2 16,-5 0-2-16,5 0 2 0,-6 0 0 0,6 0-2 0,-6 0 0 0,6 0 0 15,-7 0-2-15,7-4-2 0,0 4-1 0,0 0-4 0,-8 0 0 0,8 0-2 16,0-5 0-16,-5 5 2 0,5 0-3 0,0-6 0 0,0 6 0 0,0 0-1 0,0 0 0 15,-7 0 0-15,7 0 1 0,0 0 0 0,0-4 0 16,0 4 1-16,0 0 3 0,0 0-2 0,0 0 0 0,0 0-1 0,0 0-1 0,0-5 1 0,0 5-1 16,0 0 3-16,0 0-3 0,-7 0 0 0,7 0 0 0,0 0-1 0,0 0 0 0,0 0-1 15,0 0 3-15,0-4-4 0,0 4 2 0,0 0-1 0,0 0 0 0,0 0 1 16,0 0 0-16,0 0-1 0,0 0-2 16,0 0-1-16,0 0 0 0,0 0-6 0,0 0-5 0,0 0-7 0,0 0-9 0,0 0-7 15,0 0-9-15,0 0-12 0,0 0-12 0,0 0-13 0,0 0-13 0,0 0-19 16,0 0-14-16,0 0-19 0,0 0-15 0,0 0-16 0,0 0-19 0,0 0-29 0,0 0-35 15,0 0-41-15,0 0-44 0,0 0-36 0,0 0-26 0,0 0 1 0,0 0 16 0,0 0 24 16,0 0 29-16,0 0 30 0,0 0 32 0,0-9 34 0,-5 3 36 0,5 0 45 0,-8 3 45 16,1-9 51-16,2 3 66 0</inkml:trace>
  <inkml:trace contextRef="#ctx0" brushRef="#br0" timeOffset="-202936.36">10556 10922 53 0,'0'0'117'0,"0"0"36"0,0 0 33 0,-5 0 31 0,5 0 29 0,0 0 26 0,-8 0 25 0,8 0 23 0,-6-4 20 0,6 4 17 0,0-4 17 0,0 4-56 15,-5-5-97-15,5 5-46 0,0-6-23 0,0 6-15 0,-7-3-15 0,7 3-14 0,0-7-11 0,0 2-11 0,0 1-6 0,0 4-4 0,-9 0-4 0,9-5 0 0,0 5 0 16,0-6-2-16,0 6-2 0,0-4-2 0,0 4-1 0,0 0-3 0,0-5-1 0,0 5-5 16,0 0-3-16,0 0-8 0,0 0-5 0,0 0-7 0,0 0-6 0,0 0-8 15,0 0-6-15,0 0-8 0,0 0-9 0,0 0-5 0,0 0-3 0,0 0-1 16,0 0-3-16,0 0 0 0,0 5 0 0,0-1-2 0,0 2 3 0,0-1 0 16,0-1 2-16,0 1 0 0,9 5 3 0,-9 1 5 0,0-7 2 0,0 6 3 0,0-1 1 15,7 2 1-15,-7-1-4 0,0-1 1 0,0 0 1 0,0 6-1 0,5-6 0 16,-5 3 0-16,0-3 0 0,0 4-1 0,0-2 1 0,0-7 1 0,6 8 0 15,-6-3 0-15,0 0 0 0,8-5-1 0,-8 7-1 0,0-7 1 0,5 1-1 0,-5 2 4 16,8-4 1-16,-8 3 4 0,5-1 4 0,2-1 6 0,-7 2 4 0,7-6 10 16,-2 0 10-16,3 0 10 0,-1 0 8 0,-2 0 10 0,4-6 7 0,-4 2 7 15,8-7 7-15,-7 8 0 0,9-9 4 0,-10-3-3 0,9 2-2 0,-2 4-7 16,1-12-3-16,1 6-12 0,-1 2-9 0,-2-8-10 0,2 2-11 0,3-1-8 16,-5 5-8-16,10-4-7 0,-9 1-6 0,1 2-5 0,1 1-3 0,-2-3-5 15,0 2-4-15,3 5-14 0,-3 2-19 0,0 0-28 0,-4 0-30 0,5-1-39 0,-7 4-38 16,-1-3-68-16,11 3-77 0,-11 6-85 0,2-5-89 0,-1 5-32 0,-1-4-6 0,-5 4 8 15,0 0 18-15,0 0 32 0,8 0 38 0,-8 0 45 0,0 0 49 0,-8-4 52 16,8 4 56-16,-5-5 68 0,-1-1 71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5-11-17T04:37:10.241"/>
    </inkml:context>
    <inkml:brush xml:id="br0">
      <inkml:brushProperty name="width" value="0.05292" units="cm"/>
      <inkml:brushProperty name="height" value="0.05292" units="cm"/>
      <inkml:brushProperty name="color" value="#FF0000"/>
    </inkml:brush>
  </inkml:definitions>
  <inkml:trace contextRef="#ctx0" brushRef="#br0">16888 6107 4 0,'0'0'34'0,"0"0"17"0,-7 0 14 0,-1 0 14 0,8 0 13 0,0 0 11 0,-5-6 11 0,5 6 9 0,0 0 11 0,-6 0-5 0,6 0-12 0,0 0-7 0,0 0-1 0,-8 0 0 0,8 0 3 0,0 0 1 0,-5 0 1 16,5 0 1-16,0 0 0 0,0 0 5 0,-8 0 2 0,8 0 5 0,0 0 2 0,0 0 1 0,-7 0 2 0,7 0-3 0,0 0-5 0,0 0-8 0,0 0-4 0,0 0-8 15,0 0-4-15,-6 0-6 0,6 0-3 0,0 0-4 0,0 0-5 0,0 0-2 0,0 0-3 16,0 0-1-16,-6 0-2 0,6 0 1 0,0 0-3 0,0 0-1 0,0 0-3 16,0 0-3-16,0 0-5 0,0 0-3 0,0 0-2 0,0 0-4 0,0 0-2 15,0 0-3-15,0 0-4 0,0 0-1 0,0 0-4 0,0 0-1 16,0 0-1-16,0 0-3 15,0 0 2-15,0 0 0 0,0 0-1 0,0 0 2 0,0 0 0 0,0 0 1 16,0 0-1-16,0 0 0 0,0 0 0 0,0 0 2 0,0 0 1 0,0 0 2 16,0 0 2-16,0 0 0 0,0 0 3 0,0 0-1 0,0 0 1 0,0 0-2 15,0 0-1-15,0 0 1 0,0 0 3 0,6 0 0 0,-6 0 4 0,6 0 1 16,-6 0 1-16,7 0-2 0,1 6 0 0,-3-6-2 0,3 0-2 0,-2 0 1 0,-1 0-3 16,3 0 0-16,5 0 0 0,-7 0 0 0,6 0 0 0,-4 0-1 0,5 0-2 0,0 0-4 15,1 0-4-15,-2 0-2 0,-1 0-5 0,5 0-1 0,-11 0-2 0,14 4 1 16,-11-4 1-16,11 0 1 0,-7 0 0 0,1 0-4 0,1 0-1 0,-1 0-3 15,0 0-2-15,0 0 0 0,6 0-2 0,-4 0 4 0,-3 5-2 0,7-5 1 16,-5 0 1-16,-1 0-1 0,6 0 0 0,-1 0-2 0,-2 0-2 0,2 0 1 16,1 0-4-16,2 6 2 0,-3-6 1 0,1 0 0 0,2 0 3 0,-3 0-1 0,9 0 1 15,-6 0 0-15,3 0-1 0,3 0 0 0,0 0-1 0,-3 0-1 0,3 0 1 0,-1 0 1 16,1 0 1-16,-1 0-1 0,-1 0-2 0,2 0 0 0,-3 0-3 0,5 0 0 16,-10 0-3-16,6 0 1 0,-6 0 1 0,8 0 0 0,-6 0 1 0,2 0 1 15,-2-6 1-15,6 6 0 0,-9 0 0 0,8 0-1 0,-7 0 2 0,8 0-2 16,-1 0 5-16,-1 0-1 0,2 0-1 0,-6 0 0 0,3 0 0 0,3 0 0 15,-2-5-1-15,2 5-2 0,-1 0-2 0,0 0 1 0,-7-4-1 0,7 4 0 16,-5 0 0-16,3-6 0 0,-3 6-3 0,5 0 1 0,-7-4-2 0,7 4 0 0,-7-5-1 16,9 5 1-16,-9 0 0 0,7-4 0 0,-7 4-2 0,7 0-1 0,0-5 1 15,1 5-1-15,-3 0 0 0,4-6-1 0,-1 6 0 0,-4 0 1 0,4-4 0 16,-1 4 1-16,1 0-1 0,4-6 2 0,-4 6 0 0,-1 0 1 0,1-5 3 16,-7 5-1-16,6 0 1 0,-2-4-1 0,-3 4 0 0,5 0 2 0,-2-6-1 15,-3 6 1-15,-2 0-1 0,7 0 1 0,-5-5 0 0,3 5 0 0,-4 0 0 0,7-4 0 16,-8 4 1-16,7 0 1 0,1 0 1 0,-2-5 2 0,-6 5-1 0,8 0-1 0,-1 0 0 15,0 0 0-15,1-4 0 0,-2 4-3 0,2 0 0 0,-3 0 0 16,4 0-3-16,-8 0 2 0,5-6-3 0,-6 6 2 0,2 0-1 0,-3 0-1 16,1 0 0-16,2 0 2 0,-8 0-1 0,6 0 2 0,-6-3 1 0,0 3 1 0,8 0 2 15,-11 0 0-15,4 0-1 0,-7 0 1 0,7 0-2 0,-8 0 1 0,6 0-1 16,-5 0-1-16,2 0-2 0,-4-7 0 0,1 7 1 0,1 0 0 0,-2 0 0 16,-5 0-2-16,9 0-2 0,-9 0 1 0,0 0 1 0,0 0-1 0,0 0 0 15,0 0-1-15,0 0 1 0,5 0 2 0,-5 0-2 0,0 0 2 0,0 0-7 16,0 0 0-16,0 0 0 0,0 0 0 0,0 0 0 0,0 0 0 0,0 0 0 0,0 0 0 15,0 0 0-15,0 0 0 0,0 0 0 0,0 0 0 0,0 0 0 16,0 0 0-16,0 0 0 0,0 0 0 0,0 0 0 0,0 0 0 0,0 0 0 0,0 0 0 16,0 0 0-16,0 0 0 0,0 0 0 0,0 0 0 0,0 0 0 15,0 0 0-15,0 0 0 0,0 0 0 0,0 0 0 0,0 0 0 0,0 0 0 0,0 0 0 16,0 0 0-16,0 0 0 0,0 0 0 0,0 0 0 0,0 0 0 0,0 0 0 16,0 0 0-16,0 0 0 0,0 0 0 0,0 0 0 15,0 0 0-15,0 0 0 0,0 0 0 0,0 0 0 0,0 0 0 0,0 0 0 0,0 0 0 0,0 0 0 16,0 0 0-16,0 0 0 0,0 0 0 0,0 0 0 0,0 0 0 0,0 0 0 15,0 0 0-15,0 0 0 0,0 0 0 0,0 0 0 16,0 0 0-16,0 0 0 0,0 0 0 0,0 0 0 0,0 0 0 0,0 0 0 0,0 0 0 0,0 0 0 16,0 0 0-16,0 0 0 0,0 0 0 0,0 0 0 0,0 0 0 0,0 0 0 15,0 0 0-15,0 0 0 0,0 0 0 0,0 0 0 0,0 0 0 0,0 0 0 0,0 0 0 16,0 0 0-16,0 0 0 0,0 0 0 0,0 0 0 0,0 0 0 0,0 0 0 16,0 0 0-16,0 0 0 0,0 0 0 0,0 0 0 0,0 0 0 0,0 0 0 15,0 0 0-15,0 0 0 0,0 0 0 0,0 0 0 0,-5 7 0 0,5-7 0 0,0 0 0 16,0 0 0-16,0 0 0 0,0 0 0 0,0 0 0 0,0 0 0 0,-9 0 0 15,9 0 0-15,-5 0 0 0,5 0 0 0,0 0 0 0,0 0 0 0,-7 3-3 16,7-3-9-16,-6 0 0 0,6 0 1 0,-5 0 0 0,5 0 2 0,-9 0-3 16,9 6 1-16,-7-6-1 0,7 0-2 0,-5 0-3 0,5 0-1 0,0 0-4 15,-7 0 0-15,7 4-5 0,0-4-6 0,-6 0-4 0,6 0-8 0,0 0-5 16,0 0-11-16,-6 0-8 0,6 0-9 0,0 0-16 0,0 0-16 0,-8 0-18 0,8 0-17 16,0 0-27-16,0 0-24 0,-7 0-34 0,2 0-34 0,5 0-56 0,-9 0-68 15,4 0-74-15,5 0-80 0,-5 0-21 0,-3 0 6 0,3 0 21 0,-3 0 32 0,-5 0 36 16,7-4 40-16,-7 4 46 0,0-6 47 0,0 6 51 0,-8-3 54 0,2-4 66 15,1 2 69-15</inkml:trace>
  <inkml:trace contextRef="#ctx0" brushRef="#br0" timeOffset="1183.57">16712 6047 0 0,'0'0'26'0,"0"0"57"0,0-4 36 0,0 4 31 0,0 0 29 0,0 0 28 0,0-5 25 0,0 1 23 0,0 4 23 0,0 0 20 0,0-6 18 0,0 6-10 0,0 0-30 0,0 0-29 0,0 0-31 0,0 0-23 0,0 0-18 0,6-3-11 0,-6 3-15 15,0 0-8-15,0 0-12 0,0 0-6 0,0 0-8 0,0 0-3 0,0 0-4 0,0 0-5 0,0 0-5 0,0 0-6 16,0 0-7-16,0 0-9 0,0 0-8 0,0 0-6 0,0 0-7 0,0 0-4 0,0 0-2 15,0 0-5-15,0 0-1 0,0 0-4 16,0 0-3-16,0 0-3 0,0 0-4 0,0 0 1 0,0 0-2 0,0 0 0 0,0 0 0 0,0 0 0 0,0 0 2 0,0 0 3 16,0 0 3-1,0 0 4-15,0 0 5 0,0 0 2 0,0 0 4 0,0 0 3 0,0 0 2 0,5-7 1 0,-5 7 2 0,0 0-1 0,7 0 2 0,-7 0 0 16,9 7 2-16,-4-7-3 16,-5 0-4-16,7 0-3 0,-1 0-5 0,-1 0-2 0,3 0-3 0,0 0-2 0,-3 0 0 0,8 3-1 0,-7-3-2 0,2 0-1 15,4 0-2-15,-6 0-3 0,7 0 0 0,0 0-1 0,1 0-3 0,-1 6 1 16,0-6 0-16,0 0-2 0,0 0-1 0,6 0-1 15,-7 0-2-15,9 0-3 0,-10 4-1 0,10-4-1 0,-7 0 0 0,6 0-1 0,-8 0-1 0,8 0 1 0,-7 0-1 16,6 0-2-16,-6 5 1 0,5-5 1 0,-4 0 0 0,6 0 3 0,-6 0-3 31,4 0 3-31,3 0-3 0,-2 0 2 0,-6 0-1 0,8 0-2 0,-3 0 2 0,1 0-2 16,2 0-3-16,5 0 1 0,-8 0-2 0,2 0-2 0,0 0-1 0,6 4 0 16,-7-4 0-16,7 0 1 0,-6 0 0 0,0 0-2 0,6 0 2 0,-7 0-1 15,6 5 1-15,-4-5 1 0,6 0 1 0,-8 0 3 0,-1 0 1 0,3 6-1 0,5-6 1 16,-7 0 2-16,2 0-2 0,-2 4 1 0,-1-4-1 0,3 0 1 0,-3 0 0 15,1 0-1-15,2 0 2 0,-3 5-4 0,3-5-1 0,-2 0 0 0,1 0-2 16,-1 0 2-16,0 0-4 0,9 0 4 0,-9 0-1 0,0 0 0 0,-1 0 1 16,10 0-1-16,-8 0 2 0,6 0-2 0,-6-5 0 0,4 5 0 0,-3 0-1 15,6 0 0-15,-9 0-3 0,8 0-2 0,-7 0 1 0,1 0-1 0,0 0 1 0,6-4-1 16,-8 4 0-16,3 0-1 0,-2 0-2 0,1 0 0 0,-1 0 1 0,0 0-2 16,1 0 1-16,0 0 0 0,1 0 3 0,-3 0 0 0,3 0 0 0,-3 0 1 15,3 0 0-15,-2 0-1 0,-1 0 1 0,8 0 2 0,-5 0-2 0,-3 0 0 16,2 0 3-16,8 0 0 0,-12-6 1 0,12 6-1 0,-8 0-2 0,-1 0 1 15,1 0-4-15,-1 0-3 0,2 0 0 0,-3 0 0 0,3 0 0 0,-3 0 0 16,3 0 0-16,-2 0 0 0,-1 0 0 0,3 0 0 0,-2 0 0 0,-1 0 0 16,3 0 0-16,-2 0 0 0,1 0 0 0,-6 0 0 0,4 0 0 15,1 0 0-15,10 0 0 0,-11 0 0 0,1 0 0 0,2 0 0 0,4 0 0 0,-6 0 0 16,8 0 0-16,-1 0 0 0,1 0 0 0,-9 0 0 0,8 0 0 0,1 0 0 0,-1 0 0 16,0 0 0-16,-7 0 0 0,7 0 0 0,-5 0 0 0,-3 0 0 15,8 0 0-15,-12 0 0 0,4 0 0 0,1-5 0 0,-4 5 0 0,4 0 0 0,-14 0 0 16,16 0 0-16,-15 0 0 0,7 0 0 0,-5 0 0 0,5 0 0 0,-8 0 0 15,0 0 0-15,-5 0 0 0,9 0 0 0,-4 0 0 0,-5 0 0 16,0 0 0-16,0 0 0 0,0 0 0 0,0 0 0 0,0 0 0 0,0 0 0 0,0 0 0 16,0 0 0-16,0 0 0 0,0 0 0 0,0 0 0 0,0 0 0 0,0 0 0 15,0 0 0-15,0 0 0 0,0 0 0 0,0 0 0 0,0 0 0 0,0 0 0 0,0 0 0 16,0 0 0-16,0 0 0 0,0 0 0 0,0 0 0 0,0 0 0 0,0 0 0 16,0 0 0-16,0 0 0 0,0 0 0 0,0 0 0 0,0 0 0 0,0 0 0 15,0 0 0-15,0 0 0 0,0 0 0 0,0 0 0 0,0 0 0 0,0 0 0 16,0 0 0-16,0 0 0 0,0 0 0 0,-5 0 0 0,5 0 0 0,0 0 0 15,-9 0 0-15,4 0 0 0,5 0 0 0,-5 0 0 0,5 0 0 0,-8 0-101 16,3 0-48-16,-3 0-24 0,2 0-31 0,-1 0-36 0,7-4-44 0,-13 4-68 16,7 0-80-16,-2-5-86 0,3 5-84 0,0-4-23 0,-3-2 6 0,-5 3 23 0,5-9 30 15,3 3 38-15,-2-1 43 0,-5 1 49 0,5-6 50 0,1 0 60 0,-2-4 64 0,-5 4 76 16,8-9 79-16</inkml:trace>
  <inkml:trace contextRef="#ctx0" brushRef="#br0" timeOffset="9996.44">20606 6077 0 0,'0'0'1'0,"0"0"40"0,-5 0 24 0,5 0 19 0,-8-4 21 0,8 4 23 0,-8 0 28 0,8 0 24 0,0-6 24 0,0 6 20 0,0 0 17 0,-5 0-7 0,5 0-23 15,0-5-12-15,0 5-13 0,-7 0-6 0,7 0-6 0,0 0-10 0,-6-4-8 0,6 4-16 0,0 0-17 0,-5-6-13 0,5 6-10 0,0 0-5 0,-9 0-1 0,9-5 2 0,0 5 3 0,-7 0 1 0,7 0 4 0,-5-4 5 16,5 4 4-16,0 0 5 0,-6 0 1 0,6-5 4 0,-7 5 5 0,7 0 1 0,0 0 1 16,-6 0-4-16,6 0-4 0,0 0-6 0,0 0-7 0,0 0-11 0,0 0-7 15,0 0-12-15,-8 0-8 0,8 0-9 0,0 0-9 0,0 0-8 0,0 0-7 16,0 0-7-16,0 0-2 0,0 0-3 0,0 0-1 0,0 0 3 0,0 0 0 16,0 0 4-16,0 0 2 0,0 0 1 0,0 0 4 0,0 0 1 0,0 0 1 0,0 0 6 15,0 0 5-15,0 0 8 0,0 0 5 0,8 0 7 0,-8 0 4 0,6 0 5 16,1 0 4-16,-1 0 5 0,-1 0 1 0,2 0 6 0,2 0 0 0,2 0 4 15,-4 0-2-15,6 0-2 0,0 0-8 0,1-4-8 0,4 4-3 0,-4 0-8 16,6 0-6-16,-7-6-4 0,5 6-7 0,2-3-4 0,1 3-8 0,-3 0-6 0,3-7-35 16,-3 7 0-16,3-5 0 0,-2 5 0 0,1-4 0 0,-8-1 0 0,8 5 0 15,-7-6 0-15,6 6 0 0,-6-4 0 0,0 4 0 0,1-5 0 0,-2 5 0 16,2 0 0-16,-9 0 0 0,3 0 0 0,-3-4 0 0,2 4 0 0,0 0 0 16,-7 0 0-16,0 0 0 0,0 0 0 0,0 0 0 0,7 0 0 0,-7 0 0 15,0 0 0-15,0 0 0 0,0 0 0 0,0 0 0 0,0 0 0 0,0 0 0 16,0 0 0-16,0 0 0 0,0 0 0 0,0 0 0 0,0 0 0 0,0 0 0 15,0 0 0-15,0 0 0 0,0 0 0 0,0 0 0 0,0 0 0 0,-7 4 0 16,7-4 0-16,0 0 0 0,0 0 0 0,0 0 0 0,0 0 0 0,0 0 0 16,0 0 0-16,0 0 0 0,0 0 0 0,-7 5 0 0,7-5 0 15,0 0 0-15,0 4 0 0,-7-4 0 0,7 6 0 0,0-6 0 0,0 0 0 0,-5 5-89 0,5-1-37 16,0-4-18-16,-8 5-22 0,8 2-19 0,0-4-25 0,-5-3-25 0,5 6-26 16,0-2-27-16,0 1-43 0,-8-1-44 0,8 1-80 0,-6 1-92 0,6 3-30 15,0-9 2-15,0 6 23 0,-7-2 32 0,7 2 37 0,-5-6 41 0,5 0 45 0,-9 0 47 16,4 0 50-16,0-6 53 0,-3 2 60 0,3-7 64 0</inkml:trace>
  <inkml:trace contextRef="#ctx0" brushRef="#br0" timeOffset="27724.12">26141 894 0 0,'0'0'8'0,"0"-3"51"0,0 3 33 0,0 0 33 0,0 0 35 0,0 0 34 0,0-6 32 0,0 6 26 0,0-4 26 0,0 4 24 0,0-5 23 0,0-1-3 0,0 6-21 0,-5 0-13 0,5-3-14 0,0-4-16 0,-6 7-18 15,6-5-22-15,0 1-25 0,0-1-17 0,-8-1-17 0,8 6-10 0,0-4-8 0,-5 0-9 0,5-1-6 0,0 0-9 0,-7 5-8 0,7-4-8 0,0-2-8 0,-8 6-3 16,8-6-5-16,0 2-4 0,-6 4-2 0,6-5-5 0,-6-1-1 0,6 6-3 0,-7-3-3 16,7-3-4-16,-5 6-3 0,-4-4-1 0,2 4-4 0,7-5-2 0,-5 5-3 15,-8-4-7-15,7 4-2 0,-2 4-8 0,3-4-3 0,-2 0-8 0,-5 5-2 16,5-1-7-16,-6 2 0 0,7-3-2 0,-7 8-4 0,-2-1-1 0,9 0-2 0,-7 0-3 15,0-2-2-15,0 3-2 0,7 5 1 0,-6-2-2 0,-2-1 1 0,1 2 0 16,8 1-2-16,-11-2 0 0,5 5-1 0,-2-4 0 0,5 6 0 0,-4-8-1 16,5 2 1-16,-6 6-2 0,6-8-1 0,2 7-2 0,-3-5 1 0,2 4-2 15,1 0-3-15,-3-4 1 0,0 4-3 0,8-5 1 0,-5 7-1 0,5-6-2 16,0-2 1-16,-6 8 0 0,6-6 0 0,6-2 1 0,-6 7 3 0,0-4-4 0,5-3 3 16,-5 2 0-16,8 6 4 0,0-7 2 0,-3 0 2 0,1 0 2 0,2 2 0 15,-3-2 2-15,2 1-1 0,6-2 3 0,-6-1 1 0,5-3 1 0,-4 6 1 0,5-6 3 16,-2 1 1-16,-4-4 2 0,7 3-3 0,-1-5 1 0,1 1 1 0,-7 1 2 15,4-6 2-15,-4 4 1 0,7-4 2 0,-9 0 2 0,2 0 4 0,5 0-2 0,-5-4 5 16,1 4 0-16,-3 0 3 0,3-6 0 0,-2 6 2 0,-6-5 1 0,5 1 5 16,-5 4-2-16,8-5 0 0,-8 1 2 0,7 4-3 15,-7-6-2-15,0 0-3 0,0 2-3 0,0-1-2 0,0 1-2 0,0-7-2 0,0 2-2 0,0 0 0 16,0-2-2-16,0 2-6 0,0-2-1 0,-7-2 1 0,7 2-4 0,0 1 0 16,-8 1-1-16,8 0 2 0,-5-1 0 0,5-1 0 0,-6 1-2 0,6 7 1 0,-8-3-3 15,8-3 0-15,-5 3-2 0,5 1 1 0,-8 1 1 0,8-1 0 0,0 5-2 16,-7-4-1-16,7 4 1 0,0 0-1 0,0-6-1 0,0 6-1 0,0 0-1 15,0 0-1-15,0 0 0 0,0 0 0 0,0-4-2 0,0 4-2 0,0 0 0 0,0 0-7 16,0-6-2-16,0 6-3 0,7 0-2 0,-7 0-5 0,0-5 0 0,8 5 0 16,-8-4-1-16,5 4 0 0,3 0 3 0,-2-5 3 0,-1 5 6 0,3-6 2 15,5 6 8-15,-7 0 5 0,6 0 9 0,-4 0 7 0,5 0 8 0,-2 0 8 16,5 0 6-16,-4 0 4 0,0 6 4 0,3-6 3 0,4 0 2 0,-6 5-2 0,-1-1-1 16,2 1-2-16,-1-5-1 0,0 6-1 0,-2-2-3 15,5 6-2-15,-3-5-4 0,-3-1-2 0,4 1-1 0,-1 5-4 0,-5-5-3 0,5 1-2 0,-8 4 0 16,3-7-2-16,5 3-1 0,-7 3-2 15,-1-3-1-15,-5 3-3 0,7-3-1 0,2 3-3 0,-9-5-1 0,5 2-1 0,-5 3-2 0,0-4 2 0,0 5 0 0,5-5 1 16,-5 4 0-16,0-5 0 0,0 8-1 0,-5-3 1 0,5-5 1 16,0 7 2-16,0-7 0 0,-5 5-1 0,5 3 1 0,0-8-1 0,-9 5 1 0,9 2 0 15,0-7-2-15,-7 1-2 0,7 4-2 0,-5-2 1 0,5-4-3 0,0 3 0 0,0-1-3 16,-6-1 1-16,6 2-3 0,0-2 1 0,0 1 0 0,0-5 0 0,0 5 0 16,0-5 1-16,0 0-1 0,0 0 1 0,0 0 3 0,0 4 2 15,0-4 0-15,0 0 3 0,0 0 3 0,0 0 2 0,0 0-1 0,0 0 2 0,0 0 1 0,0 0 0 16,0 0 1-16,0 0 4 0,0 0-1 0,0 0 2 0,0 0-3 0,0 0 3 15,0 0-1-15,0 0-3 0,0 0-4 0,0 0-6 0,0 0-8 0,0 0-7 16,0-4-7-16,0 4-8 0,0 0-8 0,0 0-11 0,0-5-11 0,0 5-15 0,0 0-16 16,0-5-18-16,0 5-21 0,0-4-19 0,0 4-22 0,0-6-19 0,0 6-28 15,0-4-25-15,0 4-57 0,0-5-70 0,0 5-75 0,0 0-81 0,0-6-21 16,0 3 5-16,0 3 21 0,-7 0 31 0,7-7 33 16,-6 7 38-16,6-3 40 0,-8 3 45 0,3 0 46 0,5 0 51 0,-7 0 65 0,1 0 72 0</inkml:trace>
  <inkml:trace contextRef="#ctx0" brushRef="#br0" timeOffset="35452.75">27966 1153 14 0,'0'-3'103'16,"-8"-3"54"-16,3 2 40 0,5-2 34 0,-7 1 27 0,0 1 26 0,2-2 28 0,5-3 26 0,-8 4 25 0,1 1 25 0,1-2 26 0,6 2-29 0,-6-7-58 0,-1 7-58 0,7-2-59 0,-5-3-32 0,5 4-18 0,0 1-11 0,-9-5-8 16,9 3-10-16,0 0-4 0,-5 3-10 0,5-3-11 0,0 0-10 0,0 2-8 0,0-1-11 0,0 5-7 0,0-6-6 0,5 3-5 0,-5-1-8 0,0-2-3 15,9 1-2-15,-9 1-2 0,5 4-1 0,-5-6-1 0,7 0-2 0,-1 2 0 0,0-1-1 16,1 5 0-16,1-5-1 0,-3 1 1 0,2 4-2 0,0-6-2 15,6 6 0-15,-6-4-3 0,5 4-3 0,-5 0-4 0,6 0-4 0,-7 0-3 0,7 4-3 16,0-4-2-16,0 0-2 0,0 6-5 0,1-2-2 0,-2 1-3 0,-4 0-2 16,3-1-2-16,2 8-1 0,1-3 0 0,-1 1-3 0,-1-1 2 0,2 0 0 0,-9 6 2 15,10 0-1-15,-9 0-2 0,7 0 0 0,-8 0 0 0,4 4 1 0,-4 0 0 16,2-4 0-16,-1 4 1 0,1 1-1 0,0 1 0 0,-7-3 0 0,7 7-1 16,-7-6 0-16,5 1-2 0,-5-1 2 0,0-4-2 0,8 4-1 0,-8 2 2 15,0-7-1-15,0 5 5 0,0-4-1 0,0-5 1 0,-8 4 3 0,8-4 3 0,0-1 1 16,0 0 3-16,-5 3 4 0,5-3 3 0,-7-5 2 0,7 2 6 0,-7-1 0 15,7-1 1-15,-7 1 2 0,7-1 0 0,-6-4 1 0,-1 6-1 0,2-6-2 16,5 0 0-16,-9 6-2 0,4-6-1 0,5 0-4 0,-5 0 0 16,-3 0-2-16,8-6-2 0,-6 6 2 0,6-6-3 0,-7 6 2 0,-1-4-1 0,8-1 1 15,-5 1-2-15,5-1 3 0,-6-5-1 0,6 1 4 0,-8-3 3 0,3 3-2 0,5-6 4 16,0 6 1-16,0-6 0 0,0 2 1 0,0-8 0 0,0 6 0 0,0 2 1 16,0-8-1-16,0 7 0 0,5-6-3 0,3 6 2 0,-2-5-2 0,-6 4 0 0,5 0-1 15,3 0-1-15,-1 2 1 0,7-2-1 0,-9 0-1 16,0 4-3-16,4 1-3 0,3 1-2 0,-6-1-1 0,8 1-2 0,-7-2-2 0,6 7-1 0,0-5-1 0,-2 3-2 15,-4 2-5-15,7-7-2 0,-1 7-13 0,8-2-14 0,-10 6-24 0,2-5-24 16,0 1-30-16,6-1-32 0,-4 5-41 0,4 0-42 0,-7-4-78 0,8 4-95 16,0 0-87-16,-7 0-77 0,5 0-29 0,-4-6 0 0,4 6 21 0,3 0 29 0,-7 0 41 15,-1 0 44-15,-1 0 49 0,2-3 50 0,-1 3 58 0,0 0 58 0,-2-6 77 0,5 6 79 16</inkml:trace>
  <inkml:trace contextRef="#ctx0" brushRef="#br0" timeOffset="35691.53">28650 1222 0 0,'-8'0'8'0,"8"0"120"0,-5-5 67 0,5 5 47 0,0 0 36 0,0 0 37 0,-7-4 35 0,7 4 35 0,0 0 33 0,7 0 34 0,-7 0 29 0,0-5 26 0,0 5 27 0,0 0-86 0,0 0-152 0,5-4-75 16,-5 4-36-16,8 0-25 0,-8-6-14 0,5 0-17 0,-5 6-21 0,8-3-18 0,-2-3-19 0,-1 6-14 0,11-6-16 0,-11 3-9 0,8-3-10 0,1 1-10 15,-2 1-3-15,1-2-6 0,1 3 0 0,-2 3-2 0,0-6 0 0,-4 2-1 16,4 4 0-16,2-6-1 0,-1 6-2 0,0 0-12 0,0-5-21 0,-7 5-29 15,7 0-36-15,-6 0-42 0,-1 0-43 0,1 0-80 0,0 0-98 0,0 5-74 0,-7-5-58 16,0 0-19-16,5 6 0 0,-5-6 11 0,0 0 19 16,0 0 31-16,0 0 38 0,-5 0 49 0,5 0 49 0,-7 0 56 0,0 0 58 0,0 0 74 0,1-6 86 0</inkml:trace>
  <inkml:trace contextRef="#ctx0" brushRef="#br0" timeOffset="35897.5">28819 1031 0 0,'0'-9'12'0,"0"3"128"15,0-3 75 1,0 3 56-16,0-1 47 0,0 1 47 0,0-3 46 0,0 3 49 0,0 0 40 0,5 2 40 0,-5-1 35 0,0 0 30 0,0 5 30 0,0-4-91 15,0 4-159-15,0-6-84 0,0 6-46 0,0 0-28 0,0 0-25 0,0 0-27 0,0 0-34 16,0 0-31-16,0 0-26 16,0 0-24-16,0 0-19 0,0 0-18 0,0 0-13 0,0 0-10 0,0 0-4 0,0 6-2 0,0-2-1 0,0 1 4 0,8 0 0 0,-8 5 0 15,0-4 3-15,0 3 3 16,5 4 2-16,-5 2 7 0,8 0 3 0,-8 0 3 0,0 0 6 0,0 4-2 0,6 2-3 0,-6-3-10 0,0 3-5 0,0-2-16 16,0-1-17-16,0 3-25 0,7-2-26 0,-7 5-31 15,0-3-26-15,6-2-31 0,-6 1-31 0,7 3-33 16,-1-3-32-16,-6-1-56 0,7 2-67 0,-1-3-85 0,-6 3-91 0,7-8-25 0,0 7 6 0,0-4 30 0,-7-7 38 0,5 6 41 0,-5-11 45 15,8 5 46-15,-8-3 45 0,5 0 49 0,-5-6 50 0,0 0 62 16,0 0 68-16</inkml:trace>
  <inkml:trace contextRef="#ctx0" brushRef="#br0" timeOffset="36165.58">29248 994 0 0,'8'-11'28'0,"-3"7"147"0,-5-8 88 0,7 8 62 15,0-6 46-15,-7 0 39 0,5 6 37 0,-5-5 35 0,0 4 33 0,8-5 32 0,-8 4 32 16,0 1 30-16,0 5 31 0,0-4-108 0,0 4-187 0,0 0-98 16,0 0-60-16,0 0-29 0,0 0-17 0,0 0-16 0,0 0-17 0,0 0-16 0,0 0-18 15,0 0-16-15,0 0-13 0,0 0-11 0,0 4-12 0,0 1-9 0,0 1-12 16,0-2-7-16,0 7-7 0,0-2 0 0,0 1-1 0,0 4 3 0,0 2 3 0,7-1 7 16,-7-2 5-16,0 8 2 0,0-6-1 0,5 3-1 0,-5 1-3 0,0 2-1 15,0-8 0-15,0 7-9 0,8-1-7 0,-8-4-20 0,0 6-17 0,0-2-29 16,6-5-26-16,-6 5-31 0,0-4-29 0,5 0-35 0,-5 4-38 0,8-4-65 15,-8 0-79-15,0 0-85 0,8 0-90 0,-8 4-27 0,0-4 5 0,0 0 23 0,0-6 32 16,-8 6 42-16,8-6 43 0,-8 1 47 0,3-5 48 0,-1-1 50 0,-2 1 54 16,3-5 69-16,-10 0 72 0</inkml:trace>
  <inkml:trace contextRef="#ctx0" brushRef="#br0" timeOffset="36513.15">27881 1114 96 0,'0'-4'162'0,"0"-1"48"16,-7 5 41-16,7-4 39 0,-6-2 39 0,6 2 34 0,-5 4 29 0,5-5 28 0,-8-1 29 16,8 2 23-16,-8 4 24 0,8-6-71 0,-5 1-126 0,5 5-62 15,-7-4-31-15,1-1-21 0,6 5-17 0,0-4-15 0,-6-2-18 0,6 6-14 16,0 0-11-16,-8 0-12 0,8 0-16 0,0 0-13 0,0 0-11 0,0 0-11 0,0 0-9 0,0 0-11 15,0 0-12-15,0 0-5 0,0 0-5 0,0 6-2 0,-7-2 1 0,7 1-3 16,0-1 1-16,-5 7 1 0,5-1 5 0,-6 5 1 0,-2-2 3 0,8 2 5 16,-5 0 1-16,5 4 6 0,-8-5 0 0,8 7 0 0,-5-2-11 0,5 5-4 15,0-3-6-15,0 3-5 0,0 1-3 0,0-1 0 0,0 1-1 0,0-1 1 16,5 0 0-16,3 0-1 0,-3 0 0 0,3 1 0 0,-2-1-2 0,6 1 1 0,2-6 1 16,-8 5-10-16,6-3-13 0,9-3-15 0,-8-2-16 0,6 2-22 0,0-3-24 15,1 6-29-15,7-8-30 0,-1 2-45 0,-7-6-52 0,7 6-96 0,5-3-110 16,-2-3-46-16,2-5-12 0,1 5 10 0,2-3 25 0,-1-6 31 0,6 0 34 0,-7-6 39 15,7 2 40-15,6-5 45 0,-6 0 47 0,0-6 57 0,1-1 64 0</inkml:trace>
  <inkml:trace contextRef="#ctx0" brushRef="#br0" timeOffset="36860.91">29530 915 0 0,'-8'-6'4'0,"8"1"114"16,-6-5 69-16,-1 7 49 0,7-7 43 0,0 5 37 0,-6-1 38 0,6-4 34 0,0 5 35 0,0 1 29 15,0-1 29-15,0-1 25 0,0-2 23 0,6 3-80 0,-6 0-139 0,0 1-73 16,7-8-37-16,-7 8-24 0,6-1-19 0,-6-1-16 0,8 3-17 0,-3-3-14 16,0 2-15-16,3-1-11 0,-2 1-10 0,1-2-8 0,1 0-5 0,3 6-10 15,-3-4-9-15,4 4-8 0,-6 0-4 0,8 0-5 0,-7 0-3 0,-2 4-3 16,9 2-4-16,-7 0-4 0,4-2-2 0,-4 1 0 0,2 5-3 0,-4-1 0 0,1 0-2 15,1 7 1-15,-2-2 2 0,4 1 0 0,-2 1 0 0,-7 2 1 0,0 1-5 16,5 2 4-16,-5 3-1 0,0 0 0 0,0-3 0 0,0 1 1 0,0 5-4 16,-5 0 0-16,5-2-2 0,0-1-2 0,-7 1 1 0,7-1-6 0,-9-3-8 15,4 3-14-15,5-5-18 0,-7 2-19 0,1-3-20 0,1 1-30 0,5-4-31 0,-9 4-34 16,2-4-31-16,7-1-53 0,-5 7-62 0,-1-7-88 0,6 0-93 0,-7 2-33 16,7-2-2-16,-6-4 19 0,6 4 30 0,-8-3 36 0,8-2 35 0,-5 0 44 0,5-3 45 15,0-1 49-15,0-5 49 0,0 0 60 16,0 0 66-16</inkml:trace>
  <inkml:trace contextRef="#ctx0" brushRef="#br0" timeOffset="37654.71">30357 753 0 0,'0'-10'1'16,"5"6"101"-16,-5-6 79 0,7 5 53 0,-7-4 46 0,6-1 42 0,-6-1 38 0,0 1 34 15,0 1 35-15,0 0 34 0,0 3 33 0,0-4 33 0,0 1 30 0,0-2-64 16,0 7-121-16,0-5-73 0,0 4-44 0,0 1-32 0,0-2-17 0,0 6-22 16,5-6-19-16,-5 6-18 0,0 0-21 0,0 0-17 0,0 0-21 0,0 0-19 15,0 0-21-15,0 0-18 16,0 0-19-16,0 0-15 0,0 0-13 0,0 0-5 0,-5 6-6 0,5 0-1 0,0 3 3 0,0 0 1 0,0 1 1 0,0 4 4 0,0 2 4 16,0-3 4-16,0 7 3 0,0 1 5 0,0 2 6 0,0-3 2 0,-6 5 3 15,6-7 0-15,0 8-1 0,0-3-3 0,0 3-2 0,-7-3 0 0,7 3-1 0,0-3 0 16,0 3-4-16,0-4 1 0,7 5-1 0,-7-3-2 0,0-6-2 0,6 7-2 15,-6-6-6-15,5 1-3 0,-5-1-8 0,8-4-4 0,0 0-6 0,-8 0-8 16,0 0-7-16,5-6-4 0,-5-5-8 0,0 7-3 16,6-7-2-16,-6 2 1 0,0-6 5 0,0 6 9 0,0-6 9 0,0 0 11 0,0 0 12 0,0 3 13 15,0-3 13-15,0 0 9 0,0 0 12 0,0 0 3 0,0 0 7 0,-6 0 2 0,6-3 2 16,-5 3-2-16,5-6-2 0,0 0-4 0,-8 2-7 0,8-1-5 0,-8-5-8 16,8 5-4-16,-5 1-7 0,5-5-2 0,0-3-3 0,-6 3-2 0,6 0 2 0,0-6 2 15,-7 6 1-15,7-1 0 0,0-5 0 0,0 4 0 0,0-2 0 0,0 3-1 16,0-1-2-16,0 1 1 0,0 1-4 0,0 0-1 0,0 0 0 15,7-3-2-15,-7 9 2 0,0-9-2 0,6 8 2 0,-6-1-2 0,5-4 0 0,3 5 3 0,-8-2 0 16,8 1 2 0,-3 5 2-16,9-4 3 0,-9-2 3 0,3 6 1 0,4-6 2 0,2 6 3 0,-1 0 3 0,0 0 1 0,-2 0 0 0,5 0 2 0,-4 6 1 0,-1-6 2 15,5 6-2-15,-5 3 1 0,2-3-2 0,2-2-1 0,-4 5-3 32,2 0-1-32,-5-3-2 0,5 9 1 0,-7-6-2 0,-1 1-2 0,3-1 0 15,-8 6-5-15,7-4 0 0,-7 3-2 0,0-5 1 0,6 6-1 0,-6-4-3 0,-6-1 1 16,6 3-1-16,0-2 0 0,-7-2 0 0,7 0 3 0,-8 3 2 0,3-8 3 15,-1 5 1-15,-7 0 2 0,5-3-2 0,3 3 3 0,-3-3-3 0,-3 0 0 16,4-3 0-16,-1 3-1 0,-5-2-1 0,7 1 0 0,1-5 1 0,-2 4-4 16,-2-4 0-16,4 0-3 0,5 6 2 0,-6-6 2 0,6 0 2 0,-7 0 0 0,2 0 5 15,5 0 1-15,0-6 2 0,-9 6-1 0,9-4 2 0,0 4 2 0,-7-5-3 16,7 1 3-16,0-2-1 0,0 3-2 0,0-3-4 0,0-4 1 0,0 5-4 16,0-5-2-16,0 5-1 0,0-4 2 0,7-1 1 0,-7 1 2 0,9-6 0 0,-9 4 7 15,5 1 3-15,2-3 2 0,-1 2 3 0,-1 1 2 0,11-4 3 0,-11 4 4 16,8 1 0-16,-7-1 3 0,9 4 3 0,-4-3-1 0,2 4 0 0,0-5 1 15,1 7-1-15,-1-3-4 0,8 0-3 0,-11 6 0 0,11-3 0 0,-8 3-3 0,6-6-2 16,-6 6 2-16,8 6-4 0,-8-6 1 0,6 0-3 0,-7 3-1 0,2 3-4 16,-1 0 0-16,0-3-1 0,0 3-4 0,1-2-3 0,-9 5-2 0,8-4-2 15,-13 5-2-15,5 1-2 0,4-1 0 0,-4-6-1 0,-5 10-1 0,0-4 0 16,0 1-1-16,0-1 0 0,0-1-1 0,0 0-2 0,0 6-1 0,0-6 3 16,-5 3-6-16,5-3-2 0,-9-5-8 0,9 5-7 0,-5 2-12 0,5-7-10 0,0 2-14 15,-5 3-11-15,5-3-14 0,-8-2-16 0,8-4-13 0,0 5-16 0,-5-1-19 16,5-4-19-16,0 6-23 0,-8-6-26 0,8 0-44 0,-6 0-54 0,-1 0-87 15,7 0-98-15,-6 0-31 0,-1-6-1 0,7 2 17 0,-6-1 24 0,-1 1 32 0,7-2 35 16,-6-3 35-16,-1-1 41 0,0-1 44 0,7 2 49 0,-7-4 62 0,2-2 68 0</inkml:trace>
  <inkml:trace contextRef="#ctx0" brushRef="#br0" timeOffset="37777.82">30740 973 0 0,'0'-20'3'0,"0"6"114"0,-7-6 81 0,7 1 60 0,0 4 50 0,0 0 44 0,0 0 41 0,0-8 6169 0,0 9-6562 0,0-2 0 0,7 5 0 0,-7-2 0 0,6 4 0 15,-6-7 0-15,6 6 0 0,-6 0 0 0,8 6 0 0,-8-5 0 16,7 4 0-16,-2-2 0 0,-5 4 0 0,8-3 0 0,-8 6 0 15,6 0 0-15,-6 0 0 0,5 0 0 0,-5 0-284 0,8 6 284 0,-3-3-1892 16,-5 4 1892-16,7 2-5058 0,-7 0 5058 0</inkml:trace>
  <inkml:trace contextRef="#ctx0" brushRef="#br0" timeOffset="38284.65">31117 1114 0 0,'-13'-4'18'0,"6"-1"136"0,2 5 74 0,-7-4 54 0,5-2 45 16,7 2 36-16,-8-1 35 0,3-1 33 0,5 2 34 0,0-2 33 16,0 6 33-16,0-5 34 0,0 5 31 0,0-4-97 0,0 4-168 0,0 0-90 0,0-5-44 0,5 5-28 15,-5 0-18-15,8-4-16 0,-8 4-9 0,7-6-12 0,-2 6-17 0,2-3-13 16,-2 3-18-16,2-6-15 0,1 0-17 0,5 6-10 0,-7-3-12 0,6 3-4 16,2 0-3-16,-8-6-3 0,6 6 1 0,4 0-13 0,-5 6-14 0,2-6-25 15,-5 0-28-15,4 0-31 0,0 0-33 0,3 3-44 0,-3-3-44 0,0 6-89 0,3 0-112 16,-3-6-75-16,0 3-58 0,2 3-16 0,-1-6 2 0,-8 4 22 0,11-4 31 0,-11 5 39 15,3-5 46-15,-3 0 49 0,0-5 53 0,4 5 58 0,-4-4 60 0,2 4 81 16,-1-6 94-16</inkml:trace>
  <inkml:trace contextRef="#ctx0" brushRef="#br0" timeOffset="38965.11">31235 729 16 0,'-7'-5'77'0,"7"1"34"0,0-1 33 0,-5 5 33 0,5-7 34 0,0 4 30 0,0-3 26 0,-8 1 27 0,8 1 24 0,0-2 21 0,0 6 20 0,0-5-34 0,-6 1-65 0,6 0-27 16,0-1-7-16,0 5-11 0,-7-6-16 0,7 3-14 0,0-4-18 0,0 2-11 0,0 1-11 0,0 4-10 0,0-5-8 0,0 5-11 0,-6-6-7 0,6 6-13 0,0 0-13 0,0 0-12 0,0 0-16 0,0 0-17 0,0 0-18 0,0 0-16 0,0 0-11 0,0 0-7 0,0 0-3 0,0 0 4 16,6 6 0-16,-6 3 2 0,0-4 1 0,0 2 4 0,7 2 8 0,-7-4 8 15,0 8 7-15,0-3 8 0,6 4 11 0,-6-2 1 0,0 1 3 0,0 7-2 16,0-4-4-16,8 3-6 0,-8-1-4 0,0 8-1 0,0-7 1 0,0 6-5 15,0-1-2-15,0-5-6 0,0 5-5 0,0 0-2 0,0 3 1 0,0 1-1 16,0-4 1-16,0 0-1 0,0 1 0 0,0-1-2 0,0-3-3 0,0 2-6 16,5-3-10-16,-5 5-10 0,0-7-14 0,7 3-17 0,-7-6-16 0,0 4-21 15,6 1-20-15,-6-6-19 0,6 0-23 0,2 1-34 0,-8 1-47 0,7-2-72 0,-7-4-84 0,5 5-40 16,2-6-15-16,-7 1 9 0,7 4 18 0,-2-10 26 0,-5 7 30 0,8-7 31 16,-8-4 34-16,0 0 36 0,7 5 37 0,-7-5 48 0,0-5 54 0</inkml:trace>
  <inkml:trace contextRef="#ctx0" brushRef="#br0" timeOffset="39661.1">31852 1031 35 0,'0'-3'109'0,"0"-9"43"0,0 8 40 0,-5-1 33 0,5-1 31 0,0 3 30 0,0-1 25 0,-6-7 27 0,6 7 26 0,0-2 25 0,-7 0 25 0,7 2-38 0,-6-1-76 0,6 0-43 0,-8-5-25 0,8 6-21 0,-5-1-16 0,5 1-15 0,0-1-11 0,-7-1-7 0,7 2-9 0,0-2-5 15,0 1-8-15,0 1-5 0,-6-2-8 0,6 6-8 0,0 0-7 0,0-3-10 0,0-3-13 16,6 2-7-16,-6-1-11 0,0-1-7 0,0 6-6 0,0-3-7 0,0-4-10 16,0 7-9-16,7-5-8 0,-7 1-8 0,5 4-10 0,-5-5-7 0,8 5-7 15,-2-6-5-15,1 6-6 0,-1 0-5 0,-1 0-2 0,2 0-1 0,2 0 1 0,-4 0 3 16,2 0 0-16,-1 6 5 0,8-6 3 0,-7 5 3 0,-2 4 1 0,1-2 1 16,2-4 4-16,-3 8 1 0,3-1 5 0,-3-1 4 0,2 0 2 0,0 1 1 0,-7 5 0 15,7 0 0-15,-7-1-2 0,6 2-1 0,-6-1 1 0,7-2 0 16,-7 2 1-16,0 6 1 0,0-8-2 0,6 1-3 0,-6 7-1 0,0-7-1 15,0 0 0-15,0 7-3 0,0-11-6 0,0 3-2 0,0-2-3 0,0 4 0 0,0-6-1 0,0-3 2 16,0 3 0-16,0-5 2 0,0 1 3 0,0-1 4 0,-6 2-1 0,6-6 1 0,0 5 4 16,0-5 6-16,0 4 6 0,0-4 9 0,0 0 3 0,0 0 3 0,0 0 5 15,0 0 2-15,0 0 2 0,0 0 4 0,0 0 1 0,0 0 2 0,0 0-1 0,0 0 2 16,-7 0-2-16,7-4-2 0,0-1-2 0,0-1-3 0,-6 2-1 0,6-1-1 16,0 1-2-16,0-5-5 0,0 3-2 0,0-3-6 0,0-3-5 0,0 3-3 15,0 0-1-15,0-6-1 0,0 0-3 0,0 0-1 0,0 2-2 0,6-2-2 0,-6-1-5 16,7-2-1-16,-1 3-3 0,-6-6-1 15,7 6-4-15,-1-3-1 0,-1 2 1 0,3 7-1 0,0-6-1 0,-3 6 1 0,3 0 0 0,-8-1-1 0,5 4 1 0,0-3 2 16,4 3 1-16,-4 3 0 16,2 3 1-16,-1-6 2 0,2 6-1 0,-2 0 1 0,6 0 2 0,-4 0-1 0,-2 0 1 0,-1 6-1 0,3-6 1 0,-3 3 0 0,2 7 4 15,2-5-1-15,-4 5 0 0,0-4 3 16,3 8 2-16,-8-4 2 0,5 4 0 0,-5-4 2 0,8 11 3 0,-8-8-1 0,6 2 2 0,-6 6-1 0,0-8-1 0,0 7 1 16,0-1-3-16,0-4 0 0,0 4-3 0,0-4-3 0,0 0-9 0,0 0-11 15,7 0-16-15,-7 0-13 0,0-6-19 0,0 4-15 16,0-2-16-16,0-1-15 0,0-1-16 0,6 1-19 0,-6-1-21 0,0 2-22 0,0-7-19 15,0 7-30-15,0-7-33 0,8 6-40 0,-8-10-43 0,0 5-40 0,0-1-40 0,5 1-12 0,-5 1 6 0,8-6 17 16,-8 0 27-16,5 0 30 0,-5-6 35 0,7 6 34 0,0-5 36 0,-2 1 43 16,-5-1 48-16,7 1 52 0,-7-2 54 0</inkml:trace>
  <inkml:trace contextRef="#ctx0" brushRef="#br0" timeOffset="40008.53">32271 1114 74 0,'5'-19'152'0,"-5"0"50"0,0-1 42 0,0 1 42 0,0-2 40 0,0 6 40 16,0-3 39-16,7 2 36 0,-7 2 33 0,0 0 30 0,0 5 26 0,9-2-58 0,-9 1-112 0,0 1-65 0,0 3-48 0,0 3-29 0,5-7-22 0,-5 5-24 0,0 5-23 0,6-6-26 0,-6 6-20 0,0 0-24 0,0 0-18 31,7-3-13-31,-7 3-9 0,0 0-9 0,5 3-4 0,-5-3-2 0,0 6-4 0,9-6-2 0,-9 5 2 0,5-1-2 0,-5 2-2 0,7 3 2 0,-7 0 0 0,6-3 4 16,-6 4 1-16,0-1-1 0,5 0 1 0,-5 1-3 0,8 4-2 0,-8-2-3 15,0 3-1-15,8-8-1 16,-8 8-3-16,0-3-4 0,5 3-1 0,-5-6-3 0,6 4-3 16,-6-2 0-16,0-1-3 0,7-1 0 0,-7 1 2 0,6-1-1 0,2 2 0 0,-8-2-1 15,7-3 0-15,-2 4 0 0,1-7 2 0,2 3 1 0,-3 3 2 0,3-9 0 16,-1 6 2-16,-1-3 0 0,0-3 4 0,-1 6 1 0,2-6 5 0,7 0 3 15,-7 0 2-15,-1-6 3 0,-1 6 2 0,3-3 2 0,0 3 4 0,-8-6-2 0,5 1 4 16,1 1-2-16,1-5 2 0,-7 3-2 0,5-4-2 0,-5 5 1 0,9-5-4 16,-9 1-3-16,7-6-1 0,-7 6-4 0,5-7-7 0,-5 2-3 0,0 1-2 0,6-2-3 15,-6-6-5-15,0 8 0 0,0-2 4 0,8-1 0 0,-8-4-1 0,0 7-3 16,0 2-3-16,0-4-2 0,0 5-6 0,0 1-3 0,0 0-8 0,0 3-10 0,0 3-15 0,0-4-13 16,0 7-15-16,0-5-18 0,0 5-19 0,0-4-28 0,0 4-24 0,0 0-32 15,0 0-29-15,0 0-29 0,0 0-28 0,0 0-40 0,0 0-39 0,-8 0-46 0,8 4-45 16,0 1-21-16,-6 2-8 0,6-4 12 0,-5 3 25 0,5 3 33 0,0-3 42 0,-7-3 42 15,7 7 42-15,0-5 44 0,-9 1 43 0,9-2 50 0,0 2 50 0</inkml:trace>
  <inkml:trace contextRef="#ctx0" brushRef="#br0" timeOffset="40609.18">32545 979 0 0,'0'0'78'0,"7"0"81"0,-7 0 47 0,0-6 43 0,0 6 36 0,5-6 37 0,-5 6 39 0,0-4 37 16,0-1 38-16,0 0 32 0,0 1 30 0,0-2-3 0,0 2-29 0,0-1-72 15,0 1-98-15,0-1-51 0,6-1-22 0,-6 2-16 0,0-2-14 0,0 1-21 16,0 1-23-16,8 4-21 0,-8-6-19 0,0 3-14 0,0 3-14 0,0 0-14 0,0-6-8 15,5 6-12-15,-5 0-11 0,0-4-8 0,0 4-9 0,0 0-8 0,0 0-7 0,8 0-3 16,-8 0-2-16,0 0-4 0,5 0-4 0,-5 4-2 0,7-4-2 0,-7 6 1 16,0-6-1-16,7 3 2 0,-7 3-2 0,5 3 3 0,-5-3 4 0,0-2 2 0,8 2 6 0,-8 3 1 15,0 0 0-15,0 1 2 0,0 0 1 0,0 0 3 0,0 0 1 0,0 1 0 16,0-4-1-16,0 4-1 0,0 5 1 0,0-7-3 0,-8 0 2 0,8 6-3 0,0-6-3 16,0 1-2-16,0 1 0 0,0-1-2 0,0-1-1 0,0 0 0 0,0-3-2 0,8 3 0 15,-8-3-3-15,0-2-1 0,0 2 2 0,0-3-1 0,0 3 2 0,0-6 0 16,7 0 1-16,-7 0 5 0,0 0 6 0,0 4 5 0,0-4 6 0,0 0-1 0,0 0-1 15,0-4 4-15,5 4-1 0,-5 0 5 0,0-6 1 0,9 3 0 16,-9 3 2-16,0-6-1 0,0 2-1 0,5-2-1 0,-5-3-7 0,0 3-4 0,0 1-7 0,5-4-3 0,-5 5 2 16,0-6 0-16,8-1-2 0,-8 1 1 0,0 5-1 0,5-8-2 0,-5 4-1 0,8-3 0 15,-8-3 1-15,6 6-3 0,1-4-3 0,-7-2 0 0,6-1 1 0,2 2 0 16,-3 4-4-16,2-4 0 0,-7 4-1 0,6-1-4 0,-1 1 0 0,-5 1-1 0,9 5 0 16,-9-1-1-16,0-1-6 0,7 6 0 0,-7 0-5 0,0 0-2 0,0 0-1 15,0 0 0-15,0 0-2 0,0 0 2 0,0 0 2 0,0 6 3 0,0-1-1 0,0-1-1 16,0 2 2-16,0 3 3 0,0 0 2 0,0-3 5 0,0 4 9 0,0-1 2 0,0 0 3 15,0 6-1-15,0-6 5 0,0 3-4 0,0-3-5 0,0 1-2 0,0-1 4 16,0 0-1-16,0-3-1 0,5 3 0 0,-5 3-3 0,0-9-2 0,8 7-2 0,-8-5-2 16,5-1 4-16,-5 1 2 0,6 5 0 0,-6-4 3 0,8-6 2 0,-8 5 7 0,5-1 6 15,-5-4 0-15,7 6 3 0,-7-6 4 0,7 0 3 0,0 0 6 0,-7 0 6 16,6 0 0-16,-6 0 3 0,7 0-1 0,-7-6 3 0,5 6 2 0,-5-4 2 0,0 4-1 16,9-5-4-16,-9-1-3 0,0 2 2 0,5-2-6 0,-5 1-7 0,0 1-2 15,0-1-7-15,7-5-2 0,-7 7-3 0,0-3-2 0,0-3 0 0,6-3-3 0,-6 3 0 16,7 0-5-16,-7-1-2 0,6 1-1 0,2-7 2 0,-8 6 0 0,5-4 0 0,-5 0 1 15,5-2-1-15,4 1 0 0,-9 2 2 0,5-8-1 0,2 7-1 0,1-5-2 0,-8 4-3 16,5-6 0-16,2 8 3 0,0-8-3 0,-7 7 1 0,5 0 0 0,3 0 4 16,-8-2 1159-16,5 7-1155 0,-5-6 0 0,8 6 0 0,-8 0 0 15,6 2 0-15,-6 2 0 0,0 1 0 0,5-1 0 0,-5-1 0 16,0 6 0-16,0 0 0 0,0 0 0 0,0 0 0 0,0 0 0 0,0 0 0 16,0 0 0-16,0 0 0 0,0 0 0 0,0 0 0 0,0 6 0 15,0-1 0-15,0-5 0 0,0 4 0 0,0 1 0 0,0-5 0 0</inkml:trace>
  <inkml:trace contextRef="#ctx0" brushRef="#br0" timeOffset="63301.28">28637 2659 0 0,'0'-6'36'0,"0"2"37"0,5-1 20 0,-5-1 21 0,0 3 23 0,0 3 27 0,0-6 35 0,0 0 27 0,0 2 30 0,0-1 25 0,0 5 22 0,0-4-14 0,0-1-36 0,-5 1-21 0,5-2-7 0,0 0-2 0,0 3 5 15,0-3-4-15,0 0-7 0,0 2-18 0,0-1-21 0,0 0-16 0,0 1-13 0,0-2-10 0,0 2-5 0,0-1-4 0,0 5-4 0,0-4-4 16,0-2-8-16,0 6-4 16,0-6-5-16,0 6-5 0,0-3-3 0,0 3-3 0,0-6 0 0,0 6-1 15,0 0-4-15,0-5-2 0,0 5-4 0,0 0-6 0,0 0-5 0,0 0-8 0,0 0-8 0,0 0-9 0,0 0-6 0,0 0-8 0,0 0-7 16,0 0-4-16,0 0-2 0,0 0-1 15,0 0 0-15,0 5 1 0,0 1 1 0,0-3 1 0,0 3 0 0,0 4 3 16,0-1 2-16,0 1 2 0,0 0 2 0,0 6 0 0,0-1 1 0,0-6-5 0,-7 4-2 0,7 8-7 0,0-6-6 0,0-2-4 16,0 7-3-16,0-1-4 0,-7 2-5 0,7-3-1 0,0 2 0 0,0 6-2 0,0-7 0 15,0-1 1-15,-5 9 1 0,5-5 0 16,0-2 0-16,0 5 0 0,0-1 1 16,5 1-1-16,-5-1 0 0,0 1 2 0,0-1-1 0,0 0 3 0,0-5-2 0,7 7 2 15,-7-2 0-15,0-5-1 0,0 2 1 0,0-8-1 0,7 7 0 0,-7-4-4 16,0-3-8-16,0-4-9 0,5 2-15 0,-5 5-19 0,0-13-18 0,0 7-22 15,8-5-24-15,-8 1-29 0,0-2-28 0,0 1-29 0,5-1-22 0,-5 1-43 0,0-5-53 16,8 6-62-16,-8-6-65 0,6 4-32 0,-6-4-15 0,0 0 10 0,5 0 24 16,-5-4 32-16,8 4 38 0,-8-6 40 0,8 1 42 0,-8-4 39 0,0 5 41 0,5-7 51 15,-5 1 55-15</inkml:trace>
  <inkml:trace contextRef="#ctx0" brushRef="#br0" timeOffset="64328.81">29176 2692 0 0,'9'0'36'0,"-9"0"40"0,0-5 20 0,0 1 25 0,0 4 28 0,0-6 31 0,5 1 29 0,-5 5 31 0,0 0 26 0,0-4 24 0,0-1 22 0,0 5-15 16,0-4-37-16,0-2-16 0,0 2-12 0,0 4-1 0,0-5 3 0,0-1-11 0,0 3-14 0,0-3-19 0,0 0-19 0,0 2-15 0,0 4-10 0,0-5-9 0,-5 1-6 0,5-1-6 0,0 1-8 15,0 4-7-15,0-6-9 0,0 6-10 0,0-6-8 0,0 6-7 0,-9 0-8 16,9 0-5-16,0-3-4 0,0 3-8 0,0 0-3 0,0 0-7 0,0 0-5 15,0 0-8-15,0 0-5 0,-7-6-10 0,7 6-6 0,-5 6-4 0,5-6-6 16,-6 0-3-16,-1 3-2 0,7 3-3 0,-6 0-1 0,-2-2 0 16,1 1-1-16,-5 4-2 0,7 1 3 0,-2-1-1 0,-1 2 3 0,-5-1 1 0,7 3 3 0,1-2 0 15,-10 4 0-15,9-2 0 0,-7 2-2 0,8-5-1 0,-3 10-1 0,0-6-3 16,-3 0 0-16,4 1 1 0,1 1-1 0,-2-2-1 0,3 1 2 0,5 4-2 0,-7-4 2 16,1 0-1-16,6 0 0 0,-6 4 3 0,6-4 1 15,0 3 0-15,0-2 2 0,0-1 0 0,0 3 2 0,0-2-2 0,0-2 1 0,6 5 0 0,0-4 0 16,-6 0 4-16,7 0 1 0,-2-6 2 0,3 7 4 0,-2-7 1 0,1 0 3 0,4 1 5 15,-3 1 9-15,5-8 7 0,-6 4 12 0,5-2 7 0,3-1 12 0,-4-4 5 16,-3 0 8-16,12 0 5 0,-8-4 3 0,0-1 4 0,2-2 2 0,-1-2 4 16,-1 4-1-16,8-5 0 0,-8-3-3 0,4 2-7 0,-5-4-9 0,2 6-6 15,0-5-7-15,1 3-5 0,-9-4-5 0,10 0-4 0,-10 6-5 0,3-4-5 0,-2-3-6 16,-1 2-2-16,3-1-4 0,0-1-6 0,-8-2-1 0,5-1-2 0,-5 4-4 0,6-6-1 16,-6 3-2-16,0-3-2 0,0 6-2 0,0-3-5 0,-6 2-3 0,6 1-6 15,-5 1-5-15,-3 0-9 0,8 5-4 0,-8-2-8 0,3 1-11 0,-9 1-12 16,9 0-12-16,-2 3-14 0,-6 2-11 0,6-2-9 0,-5 1-9 0,-1 1-10 15,-1 4-4-15,9 0-11 0,-16 0-5 0,14 4-6 0,-4 1-7 0,-5 1-7 16,5-2-9-16,-2 5-6 0,-2 1-3 0,3 1-8 0,7-2-12 0,-10 6-29 16,10-1-33-16,-3-4-34 0,2 6-34 0,1-1-29 0,-3-2-28 0,8 2-1 0,-7 0 14 15,7 0 22-15,0-2 29 0,0 2 29 0,0 0 27 0,0-4 32 0,0 2 37 0,0-3 42 16,0 4 45-16,7-2 46 0,-7-8 60 0</inkml:trace>
  <inkml:trace contextRef="#ctx0" brushRef="#br0" timeOffset="64928.81">29822 2839 27 0,'0'-6'106'0,"0"2"46"0,0-1 33 0,0 1 33 0,0-1 29 0,0 1 27 0,0-2 28 0,0 6 25 0,-8-6 25 0,8 3 23 0,0-3 25 0,0 6-40 0,0-6-71 0,0 2-52 0,0-1-43 0,0 0-23 0,0 1-14 16,0 4-11-16,0-4-13 0,0-2-10 0,0 0-9 0,0 3-10 16,0-3-10-16,0 1-6 0,0 1-8 0,0-2-6 0,0 1-6 0,0 1-2 0,0-2-3 0,-5 3-2 0,5-3-5 0,0 2-3 15,0-2-5-15,0 1-2 16,-7 1-5-16,7-2-5 0,-7 1-3 0,7 1-1 0,-5-1-3 0,-3 1-5 0,8-2-5 0,-7 2-3 0,2-1-5 0,-2 5-5 16,0-6-5-16,2 3 0 0,-3 3-2 0,1-6 1 0,-5 6-1 0,7-6-1 0,-2 6-1 15,-2 0-2-15,4-4-2 16,-8 4 0-16,8 0-2 0,-4 4 1 0,2-4-3 0,2 0-2 0,-1 6-1 0,-1-6-3 15,-7 6-1-15,9-3-2 0,-2 3-1 0,1 3 0 0,-2-3-1 0,2 3-2 0,-1 0 2 0,2 1 2 0,-3 1 0 0,2 2 2 16,1-3 1-16,-3 5 1 0,1-4 2 0,1 4 0 16,6-2 2-16,-8 2 0 0,3 0 2 0,0-5 2 0,5 8 2 0,-8-3 0 15,8 0 1-15,-6 0-1 0,6 0-1 0,-7 0 0 0,7 0 3 0,0-2 0 16,0 2-1-16,0 1 0 0,0-2 0 0,0-1 1 0,0-2-1 0,0 5-1 0,7-3 2 16,-7-4 1-16,6 6 0 0,-6-3 3 0,8-3 3 0,-3 0 0 0,0 1 1 0,9-1 3 15,-7-4 3-15,1 5 4 0,3-4 2 0,2-1 8 0,-6-1 4 0,7-4 6 16,-1 0 8-16,0 0 6 0,0 0 9 0,5-4 4 0,-4-1 3 0,-1-5 4 0,1 4 2 15,-2-3 3-15,0-2 1 0,3 3 3 0,-3-3 0 0,0 1-4 0,3-4-2 0,-10 4-6 16,9 1-7-16,-9-6-6 0,3 5-9 0,0-4-4 0,-3 4-2 0,1-4-7 16,1-2-4-16,-7 1-5 0,5 2-2 0,4-2-4 0,-9 0-4 0,0-5-1 0,5 7 0 15,-5-3-1-15,0 1-3 0,0-3 2 0,-5 6-3 0,5-3-2 0,0 1-1 0,-9 6-5 16,9-4-2-16,-5 3-7 16,-2 4-10-16,1-5-9 0,1 5-10 0,5 1-13 0,-8-2-11 0,0 3-9 0,3-3-12 0,-2 6-10 0,0 0-13 0,2 0-11 15,-10 0-10 1,10 6-11-16,-2-3-12 0,0 3-7 0,-6-2-6 0,6 7-4 0,-5-2-4 0,7 0-5 15,-2 3-6-15,-7-4-20 0,7 6-26 0,1-2-35 0,1 3-33 0,-4-6-45 16,2 4-46-16,7-2-8 0,-5 5 10 0,5-7 19 0,0 4 22 16,0-2 27-16,0-2 27 0,0 1 28 0,0 1 30 0,5-3 41 0,2-3 45 15,2 5 46-15,-4-5 61 0</inkml:trace>
  <inkml:trace contextRef="#ctx0" brushRef="#br0" timeOffset="65351.46">30420 2780 88 0,'-5'-10'158'0,"5"10"42"0,-8-4 37 0,2-6 32 0,1 4 33 0,-3 3 30 0,8-3 28 0,-8 1 28 0,3 1 26 0,-1-2 26 0,6 1 22 0,-7 1-67 16,2-2-117-16,5 3-63 0,-9-3-34 0,9 2-21 0,-5-2-11 0,5 6-15 0,-7-5-14 0,7 5-17 0,-6-4-14 0,6 4-14 0,-5-6-16 15,5 6-11-15,-9 0-15 0,2 0-9 0,2 0-8 0,-2 6-9 0,1-6-6 0,0 0-6 16,-9 4-4-16,10 1-4 0,-1 1-3 0,-7-2-2 0,5 2 0 0,-5-3-1 15,7 7 1-15,-7-5 1 0,6 5 3 0,-7-5-1 0,9 4 2 0,0 3 0 16,-9-4 0-16,7 2-2 0,-1 6 3 0,-2-7-2 0,1 6 1 0,4-6 0 16,-2 6 1-16,1 1-1 0,-2-7 3 0,2 4-2 0,-1 7 0 0,7-4 1 15,-5-3 0-15,-3 2-1 0,8-1 0 0,0 2-2 0,0-1-2 0,0-1 4 0,0 2-3 16,0-7 2-16,0 4 2 0,8-2-1 0,-3-2 3 0,-5 1 5 0,7-4 5 16,-1 3 9-16,8-5 13 0,-7 2 10 0,7-6 12 0,-9 5 12 0,8-10 14 0,0 5 10 15,0-6 12-15,-8 2 12 0,9 0 8 0,-1-7 6 0,0 1 6 16,0 1 3-16,0-2-2 0,1 2-4 0,-2-4-7 0,2 1-8 0,-8 3-8 0,6-6-11 15,-5 6-11-15,2 0-9 0,-4-7-13 0,-5 1-9 0,6 6-10 0,-6-10-9 16,7 4-6-16,-7 0-4 0,0 0-7 0,0-4-7 0,-7 4-9 0,7 1-10 0,-6-2-16 16,1 1-20-16,-4 1-21 0,2 6-26 0,-5 2-25 0,0-3-25 15,-3 3-27-15,4 1-31 0,-10 5-27 0,8 0-46 0,-13 0-52 0,7 0-78 0,0 5-86 0,-6 1-35 16,-2-3-10-16,1 9 18 0,-1-4 28 0,1-3 37 0,0 4 36 0,-1 3 44 16,2-3 42-16,-2 6 45 0,3-6 46 0,-3 1 53 0,1-1 60 15</inkml:trace>
  <inkml:trace contextRef="#ctx0" brushRef="#br0" timeOffset="84315.75">24535 3733 15 0,'5'-5'81'0,"-5"1"32"0,6-2 28 0,-6-3 23 0,0 3 24 0,7 1 23 0,-7-5 22 0,5 6 23 0,-5-5 23 0,0 4 20 0,9-5 17 0,-9-1-32 16,5 7-66-16,-5-6-32 0,7 5-16 0,-7-4-8 0,6 3-4 0,-6-4-4 0,0 5-1 0,5 1-6 0,-5-5-3 0,0 3-3 0,0 1-1 0,0 1 0 0,0-1-3 0,0 1-3 0,0-2-2 0,0 0-3 0,0 2-1 16,0-1-3-16,0 1-1 0,0-2-2 0,0 1-1 0,-5 1-1 0,5-1-3 15,0 1-3-15,0-2-6 0,0 0-4 0,0 6-2 0,0 0-3 0,0 0-3 0,0 0-7 16,0 0-7-16,0-3-10 0,0 3-13 0,0 0-9 0,0 0-11 0,0 0-11 15,0 0-11-15,0 0-9 0,0 0-11 0,0 0-6 0,0 0-2 0,0 0 1 16,0 0 4-16,0 0 3 0,0 3 7 0,0 3 1 0,0 4 5 16,0-5 4-16,0 4 1 0,0 1 5 0,0 5 2 0,0-5 5 15,0 4 0-15,0-4 1 0,0 4 0 0,0 2-6 0,0 2-4 0,0-3-5 0,0 6-5 0,0-8-3 0,0 8-2 16,-6-2-3-16,6 5-1 0,0-3-2 0,0-3-2 0,0 6 1 0,0-3-1 0,0 2 1 16,0 3 1-16,0-7 0 0,0 6-2 0,0-7 0 0,0 2-1 0,0-1 0 15,0 0-1-15,0 1 0 0,0-4 2 0,6-1-3 0,-6-2 1 0,0 2-4 0,0-4-4 16,5 2-10-16,-5-3-11 0,0-5-17 0,0 4-20 0,8-3-18 0,-8 4-23 15,0-5-24-15,0 1-23 0,0-6-25 0,0 0-23 0,0 4-15 16,0-4-14-16,0 3-15 0,0-3-12 0,0 0-29 0,8 0-35 0,-8 0-45 0,0 0-47 0,5-3-15 16,-5-1 2-16,7-2 20 0,-7-3 30 0,0 3 33 0,7-9 31 0,-7 6 30 15,0-1 29-15,0-4 32 0,0-7 35 0,0 8 46 0,0-8 51 0</inkml:trace>
  <inkml:trace contextRef="#ctx0" brushRef="#br0" timeOffset="84678.99">24553 3688 63 0,'-7'-4'131'0,"7"-1"38"0,0 1 34 0,0-1 29 0,0-2 32 0,-6 4 27 16,6-3 30-16,0 1 28 0,0 1 29 0,0-2 27 0,0 6 27 0,0-9-51 0,0 5-100 0,6 4-46 0,-6 0-23 0,0-5-13 16,0-1-10-16,0 2-9 0,0-2-11 0,0 1-8 0,0 1-10 0,7 4-9 15,-7-5-10-15,5 1-7 0,-5-2-8 0,9 6-5 0,-4-5-6 0,2 1-3 16,-7-1-3-16,6 1-5 0,7-2-3 0,-5 6-4 0,-3-6-4 0,9 2-3 16,-9 4-5-16,10-5-5 0,-3 1-5 0,-5 4-7 15,6 0-6-15,0-6-7 0,5 6-8 0,-4 0-5 0,-1 0-5 0,8 0-4 0,-9 0-5 0,8 0-4 0,-8 6-5 16,7-2-2-16,2 1-4 0,-10-1-4 0,10 8-2 0,-3-8-2 0,3 5-1 15,-8 6 0-15,1-6-1 0,4 6-2 0,-4 0 1 0,-2 0-1 0,2 0-1 0,-9 0 2 16,3-2-1-16,-3 8 2 0,2-6 1 0,2 3 1 0,-4-3 2 0,-5 5 0 16,0-6 5-16,0 5 1 0,0-4 2 0,-5 6 0 0,5-3 2 0,-9 3-1 0,2-8 1 15,2 7 1-15,-8 0 1 0,7-2 0 0,-2-3-1 16,-4 6 2-16,-2-8-1 0,8 2 1 0,-6-3-1 0,-2 2-1 0,1-4-2 0,0-1 1 16,0 0-3-16,-6 1 1 0,4 1 1 0,4-7-6 0,-2 5-4 0,-8-3-8 0,10-2-11 15,-4 1-11-15,3 1-12 0,-7-3-13 0,5-3-12 0,1 6-13 0,-1 0-13 16,-4-6-18-16,5 0-18 0,0 0-19 0,6 0-18 0,-5 4-23 0,-3-4-26 0,10 0-30 31,-2 0-37-31,0 0-87 0,2-4-109 0,-3 4-38 0,8 0-4 0,-8 0 12 16,8 0 24-16,0 0 31 0,0-6 34 0,8-3 34 0,-8 3 40 0,8 1 41 15,-3 1 46-15,2-6 55 0,5 1 61 0</inkml:trace>
  <inkml:trace contextRef="#ctx0" brushRef="#br0" timeOffset="87743.51">25517 3663 0 0,'0'0'27'0,"0"0"20"16,0 0 17-16,0 0 14 0,0 0 16 0,0 0 15 0,0 0 17 0,0 0 15 0,0 0 14 0,0 0 12 0,0 0 8 0,0-3 4 0,0 3-2 0,0 0-3 0,0 0-4 0,0 0-4 0,0-6 0 0,0 6-2 0,6-5-1 0,-6 5-3 16,0 0-4-16,0-4-6 0,0 4-8 0,0-6-7 0,0 2-7 0,0 4-1 0,7 0 1 0,-7-5 3 0,0 5 3 0,0-4 0 15,0-1 0-15,0 5 0 0,0 0-1 0,0 0-3 0,5-6 0 0,-5 6-1 16,0-4-2-16,0 4-3 0,0-6-3 0,0 6-4 0,0 0-5 0,0 0-4 0,0 0-6 15,0 0-5-15,0 0-7 0,0 0-2 0,0-5-5 0,0 5-5 0,0 0-5 16,0 0-7-16,0 0-7 16,0 0-8-16,0 0-6 0,0 0-7 0,0 0-7 0,0 0-8 0,0 0-8 0,0 0-4 0,0 0-6 0,0 0-5 0,0 5-2 0,-5-5-2 15,5 0 0-15,0 6 1 0,-7-2 1 0,1 2 2 0,6-1 0 0,-6-1 3 16,-1 1 0-16,-1 5 2 0,3-6 2 0,-2 7 0 16,-5-1 2-16,5-1-1 0,-7 0 1 0,1 1-3 0,8 1-2 0,-9-2-2 0,1 1-2 0,1 4 0 0,-2-4-1 15,1-1 0-15,0 7-2 0,0-7 0 0,-1 2-1 0,9-2-1 0,-8 0 0 16,6 1-1-16,-5 1 0 0,5-1 1 15,-1-1-3-15,3 0 1 0,-3 0 0 0,2-2-2 0,1 2-1 0,-3-4-1 0,0 5 0 0,8-6-1 16,-5 1 2-16,5 0-4 0,0 6-1 0,-6-6-2 0,6-1-2 0,0 1-1 0,0-5 0 16,0 0 3-16,0 4 1 0,0 2 5 0,0-3 0 0,0 3 5 0,0-6 4 0,6 5 5 31,-6-1 7-31,0 2 5 0,5 0 6 0,-5-3 6 0,8-3 5 0,0 6 6 0,-8-1 7 16,5-1 6-16,1 0 0 0,2 2 6 0,-3-6 0 0,3 5 2 0,4-1-1 15,-5 1 0-15,0 2-5 0,6-7-1 0,0 3-1 0,-7 3-3 0,7-1-3 0,0-5-6 16,0 4-8-16,-8 2-5 0,11-6-5 0,-5 4-6 0,2-4-1 0,0 5-4 15,0-1-5-15,1 1-1 0,-2-5-3 0,-5 6-2 0,5-2-1 0,-4-4-2 16,5 6 1-16,-7-1 0 0,1-5-1 0,6 0 1 0,-13 4-1 0,6 1-1 0,1-5 2 16,-1 4-4-16,-6-4 0 0,0 0-5 0,7 6-5 0,-7-6-6 0,0 0-7 15,0 0-11-15,0 0-6 0,0 0-12 0,0 0-11 0,0 0-14 0,0 0-12 16,0 4-12-16,0-4-12 0,0 0-9 0,0 5-8 0,0-5-11 0,-7 0-10 16,7 0-14-16,0 6-14 0,0-6-21 0,-6 0-24 0,6 3-56 0,0-3-66 0,-7 0-53 15,7 0-46-15,-6 0-8 0,6 0 11 0,-8 0 16 0,8-3 22 0,-5 3 29 16,-2-6 32-16,7 1 37 0,-6 1 36 0,6-2 45 0,-6 6 47 0,6-9 64 0,0 5 79 15</inkml:trace>
  <inkml:trace contextRef="#ctx0" brushRef="#br0" timeOffset="88264.53">25907 3709 0 0,'7'-6'3'0,"-7"1"109"0,6-5 66 0,-6 6 48 0,8-1 40 0,-3-4 39 0,-5 2 39 0,0-2 35 0,0 4 33 0,7 1 29 0,-7-2 29 0,0 2 25 0,0-1 26 0,6 1-77 0,-6-1-134 0,0 5-64 0,0-6-34 0,6 2-19 0,-6 4-14 0,0-6-19 0,0 6-17 15,0 0-13-15,0 0-15 0,0 0-10 0,0 0-7 0,0 0-11 0,0 0-4 16,0 0-8-16,0 0-7 0,0 0-9 0,0 0-7 0,0 0-8 0,0 0-7 0,0 0-5 16,0 0-7-16,0 0-5 0,-6 0-6 0,6 0-5 0,0 0-4 0,-6 0-3 15,6 6-3-15,-7-6-3 0,7 4-2 0,-5 2-1 0,-3-1 1 0,2-1 0 16,-1 1 0-16,1 5 1 0,-6-6 0 0,3 7 0 0,-3-1 2 0,1-1 2 15,-5 0 1-15,11 1 0 0,-9 1 0 0,1-2-1 0,1 1 1 0,5-1-2 0,-6 6 0 16,1-6-1-16,-2 3 1 0,9-3-2 0,-11 6-1 0,11-6 0 0,-8 0 1 16,8 7-1-16,-4-7 0 0,4 0-1 0,-2 1 0 0,1 1-2 0,-1-1-2 15,0-1-1-15,7 0 1 0,-7-3-4 0,7 3 2 0,-5-4-1 0,5-1-1 16,0 3 1-16,0-2-4 0,0-5 1 0,0 4-1 0,0 1 0 0,0-1 2 0,0 2 2 16,0-6 0-16,5 3 2 0,-5 3 2 0,0-6 2 0,7 5-1 0,-7-1 4 15,7 2 1-15,-7 0 2 0,7-6 3 0,-1 3 3 0,1 3 1 0,-7-1 1 16,5-1-1-16,4 0 1 0,3 2 2 0,-6-1 0 0,-1-1 2 0,11 1 3 0,-11 2 1 15,9-4-2-15,-2 3 2 0,-4-1 2 0,4 5-4 0,0-6 2 0,1 1-2 16,1-1-2-16,-2 1 2 0,2 5-1 0,-1-4-1 0,1-1 1 0,-7-1-5 16,4 1-2-16,-4 5-1 0,7-6-2 0,-9 1 0 0,2 1-2 0,-1-3 0 15,0 3-2-15,1 0 0 0,1-2-7 0,-3 1-6 0,-5 1-10 0,0-2-11 0,8-4-13 16,-8 3-11-16,0-3-14 0,0 6-13 0,0-6-16 0,0 0-13 0,0 0-13 16,0 0-18-16,0 0-14 0,0 5-15 0,0-5-9 0,0 0-10 0,0 4-3 15,0-4-2-15,0 0-7 0,0 6-8 0,0-6-47 0,0 0-61 0,0 0-49 16,0 0-41-16,0 0-3 0,0 0 12 0,-8 0 22 0,8 0 26 0,-5-6 27 0,5 2 26 0,-8-1 30 15,8-1 28-15,0 3 35 0,-7-1 39 0,7-2 60 0,0-3 78 0</inkml:trace>
  <inkml:trace contextRef="#ctx0" brushRef="#br0" timeOffset="89006.01">26370 3615 34 0,'0'0'103'0,"0"-4"36"0,-8-2 27 0,3 6 30 0,5-5 31 16,-5 1 27-16,-4-1 26 0,9 5 22 0,-7-4 20 0,7 4 22 0,-5-6 21 0,5 6-42 0,0-5-77 0,-6 1-39 0,6 4-22 0,0 0-9 0,0-5-3 0,0 5-10 0,0 0-12 0,-7-4-8 0,7 4-3 15,0 0-2-15,0 0 0 0,0 0-2 0,0 0 1 0,0 0-6 0,0-6-6 0,0 6-4 0,0 0-6 0,0 0-6 16,0 0-8-16,0-6-6 0,0 6-8 0,0 0-9 0,0 0-10 0,0-4-9 0,0 4-12 16,0 0-9-16,0 0-11 0,7 0-3 0,-7 0-5 0,0 0 2 0,6 0-2 15,-6 0-1-15,5 0-4 0,-5-5-2 0,7 5-1 0,2 0-1 16,-4 0 1-16,0 0 2 0,3 0 1 0,-8 0 5 0,5 5 1 0,3-5 2 16,0 0-5-16,-3 4 0 0,1-4-5 0,2 6-2 0,-3 0 1 0,8-6 0 0,-6 4 0 0,0 1 3 15,-2 4-2-15,10-3-2 0,-10-2 2 0,2 5-2 0,5 2-3 0,4-1-2 16,-11-1-3-16,8 0 1 0,-8 1-2 0,4 4 0 0,3-2 2 0,-6 1-2 0,-1 2-1 15,3-6 0-15,0 7 0 0,-3-2-1 0,2 1 1 0,-7 1 1 0,6-3 0 16,0 2 1-16,-6-1 0 0,0 2-1 0,0-7-1 0,0 6-2 0,0 0-1 0,0-5 1 16,0-1 1-16,0 0-1 0,0 6 4 0,0-10 0 0,-6 6-1 0,6-2 3 15,0 0 0-15,-6-3 1 0,6 3 1 0,0-4 2 0,-7-1 2 0,7 8 2 16,-5-9 4 0,5 3-2-16,-8-1 2 0,8-1-2 0,-8 0-1 0,3 2 0 0,-1-6 0 0,6 5 1 0,-7-5-1 0,2 4 0 0,-4-4 1 0,9 0-2 15,-5 5 0-15,-2-5-1 0,1 0 0 0,6 0 2 0,-5-5-3 0,-4 5 2 16,2 0 2-16,7-4-1 15,-5-1 3-15,-2-1 0 0,7 2 1 0,-7 0 3 0,7-1 0 0,-5-4 2 0,5-3-5 0,-8 3 2 0,8-6-2 0,0 6 2 0,-7-7 0 0,7 2 2 16,0-5 1 0,0 3 1-16,0-2-2 0,0-1 0 0,0-2 0 0,7 7-3 15,-7-5-3-15,8-2 1 0,-8 2-2 0,5 1 1 0,2-3-1 0,0 6-5 0,-2-3-2 0,2 2-3 0,2 1-5 16,-4 2-3-16,1-2-5 0,1 4-1 0,-7 2-5 0,5-1-4 0,4 1-6 0,-4 4-11 0,2 1-19 0,-1-2-24 16,-1 0-28-16,3 2-35 0,5 4-37 0,-6 0-43 0,-1 0-48 0,8 4-105 15,-7-4-134-15,4 6-61 0,2 0-27 0,2 3 3 0,-3-5 14 0,0 1 30 0,2 1 37 16,-1-2 43-16,0-4 50 0,0 0 53 0,0 0 54 0,1-4 62 15,-2-2 64-15,-6 1 97 0,7-4 89 0</inkml:trace>
  <inkml:trace contextRef="#ctx0" brushRef="#br0" timeOffset="89736.31">27250 3322 47 0,'-8'-5'92'0,"2"1"26"0,-1-1 21 0,1 1 23 15,1-2 24-15,-3 1 25 0,0 1 26 0,3-2 21 0,-1 3 18 0,-1-4 6 0,1 7 0 0,-2-5-39 0,8 1-62 0,-7-1-29 0,2 5-13 0,-1-6-6 0,6 2-5 0,0 4-8 0,-6-5-13 0,-1 5-9 0,7 0-10 0,-8-4-1 0,8 4 2 0,0-5 5 0,0 5 5 16,-5-4 5-16,5 4 4 0,0 0 2 0,0 0 1 0,0-6-1 0,0 6-1 16,0 0-5-16,0 0-6 0,0-6-7 0,0 6-8 0,0 0-11 15,0 0-8-15,5 0-5 0,-5 0-5 0,0 0-6 16,8 0-3-16,-1 0-2 0,-1 6-4 0,-6-6 1 0,11 6 1 0,-4-2 2 15,1 1 1-15,-2 4 4 0,7-5 2 0,-8 7-2 0,11-2 0 0,-11 1-4 0,8 5-3 0,1-5-3 0,-2 4-5 16,-6 2-3-16,7 2-3 0,-5-3-4 0,4 6-4 0,-5-2-2 16,6-1-2-16,-6 7-3 0,-1-1 2 0,-6 0 0 0,7 1-2 0,-7 5-1 0,0 0-2 0,0-2-3 15,0 2 2-15,-7 0-3 0,1-2-1 0,-1 6-10 0,-6-5-11 0,6 6-15 16,-5-5-12-16,-1-2-19 0,-6 7-18 0,-2-7-22 0,3 3-22 0,-3-1-26 16,2-2-26-16,-7 2-46 0,5-6-60 0,-3 6-81 0,-10-11-91 0,8 5-29 0,-1-3 0 15,-5-3 16-15,6-2 23 0,-6 2 30 0,-1-8 32 0,1 4 36 0,5-4 39 0,-12 1 40 16,7-7 42-16,1 2 56 0,-9-6 63 0</inkml:trace>
  <inkml:trace contextRef="#ctx0" brushRef="#br0" timeOffset="90272.81">24501 3380 27 0,'-6'-3'92'0,"-2"-8"37"0,8 1 28 0,-7 1 31 0,2 3 30 0,5-3 27 15,-6-1 27-15,-2 1 25 0,3 0 21 0,-3-2 21 0,3 1 19 0,-3 0-39 0,8 1-75 0,-6-2-32 0,1 7-14 0,-3-5-9 0,8 0-8 0,-7 3-14 0,1-4-18 0,-2 5-17 0,3-4-9 0,0 3-11 0,5 2-6 16,-14-1-8-16,7 1-6 0,1-1-9 0,-1-2-4 0,2 4-12 0,-4 3-12 0,-3-6-11 16,6 6-15-16,-8 0-4 0,7 0-2 0,-6 0-2 0,2 6-4 0,-2-6 0 15,-3 3-2 1,5 4-1-16,-2 2 2 0,-7 0-3 0,6 1-3 0,1 0 2 0,-6 0 1 15,7 5-1-15,-2-2 2 0,-4 7 1 0,2 0 0 0,5 0-1 0,-10-1-3 0,9 5 0 0,1-3-2 0,-10 7 1 0,7-4-3 0,1 1 1 16,1 5 1-16,-2 0-1 0,9-6-1 0,-8 5-1 0,5 0 1 0,-3 1 2 0,4-2 0 16,-2 2 1-16,4 4 1 0,5 0 1 0,0-4-2 0,-7 3 0 0,7 1-2 15,7 2 1-15,-7-3-3 0,5 2-1 16,4-2-2-16,-2 1 0 0,-2 2-1 0,1-8-1 0,7 6-2 0,0-4 0 16,1-1-2-16,-2 2 0 0,9-4 0 0,-10 4 0 15,10-7-1-15,-3 6-8 0,3-8-11 0,6 5-18 0,-3-5-23 0,3 5-20 16,-2-5-26-16,2 4-26 0,4-7-23 0,3 0-47 0,-2 2-56 0,3-3-78 15,4 2-84-15,0-4-35 0,-2 2-8 0,3-3 15 0,5 1 21 0,-1-7 31 16,-4-4 35-16,7-1 38 0,-2 0 38 0,-6-8 39 0,6 4 42 0,0-9 53 0,-6 0 60 16</inkml:trace>
  <inkml:trace contextRef="#ctx0" brushRef="#br0" timeOffset="97087.95">29469 4777 0 0,'-5'-4'2'0,"5"-1"40"0,0 0 20 0,0 5 17 0,-8-4 15 0,8-2 18 0,0-3 19 0,-6 5 22 0,6-1 26 0,0-2 26 0,-5 4 24 0,5-3-4 0,0 1-17 0,0 1-12 0,-7-5-6 0,7 3-2 0,0 2 2 0,0-7 1 16,0 8 4-16,-8-4-5 0,8 2-6 0,0-4-9 0,0 3-17 0,0 2-10 0,0 0-9 0,0-1-5 0,-6 0-5 0,6 1-1 15,0-8-3-15,0 8 0 0,0-1-3 0,0-1-1 0,0 2-2 0,0-1-1 0,6-4-1 16,-6 5-4-16,0-2 0 0,0 0-5 0,0 2-5 0,8-6-3 0,-8 6-2 0,0-2-4 15,0 2-3-15,0-1-4 0,0 5-4 0,0 0-7 0,7-4-7 0,-7 4-7 16,0 0-6-16,0-5-4 0,0 5-5 0,0 0-4 0,0 0-4 0,0 0-4 16,0 0-1-16,0 0-5 0,0 5-3 0,5-5-3 0,-5 4-3 0,0 1-1 15,0-1 0-15,6 2-1 0,-6-2 0 0,0 1-1 0,0 4-1 0,0-3 2 16,8 4-1-16,-8-1-1 0,0 0-1 0,0 2 0 0,5 5-1 0,-5-7-1 16,0 4-1-16,0 2-1 0,0 0-2 0,8 0-3 0,-8 4 1 0,0 2-2 0,0-3-2 15,0-3 0-15,5 10-2 0,-5-7-1 0,0 3-1 0,0 0 0 0,0-3-2 16,0-2-1-16,0 2 2 0,0-3-2 0,0 0 2 0,0 0 0 0,0-2 1 15,0-3 0-15,0 4 1 0,0-2-1 0,0-3 1 0,0 1-2 0,0-7 2 0,0 8 2 16,0-1-2-16,0-4 1 0,0-3-1 0,0 3 0 0,0 0-1 0,0-3-8 16,0-3-7-16,0 6-11 0,0-6-10 0,0 4-14 0,0-4-14 0,0 0-12 15,0 5-15-15,0-5-14 0,0 0-19 0,0 0-18 0,0 0-24 0,0 0-25 16,0 0-33-16,0 0-52 0,0 0-61 0,0 0-72 0,0 0-69 16,0 0-19-16,0-5 5 0,0 1 18 0,0-5 25 0,0 3 31 0,0-3 32 0,0 3 37 0,0-4 38 15,0-1 46-15,0 4 47 0,0-5 63 0,0 3 68 0</inkml:trace>
  <inkml:trace contextRef="#ctx0" brushRef="#br0" timeOffset="97657.05">29901 4592 1 0,'0'0'57'0,"0"-4"37"0,0 4 36 0,0-5 33 16,0 1 35-16,0 4 31 0,0 0 28 0,0 0 26 0,0-6 25 0,0 0 25 0,0 2 26 0,0-1-17 0,0 0-43 0,0 1-23 0,0-2-13 0,0 2-14 0,0-1-19 0,5 1-19 0,-5-1-20 0,0-2-12 0,0-2-8 0,0 4-7 0,0 1-4 0,0 4-9 16,7-6-6-16,-7 1-11 0,0 1-9 0,0 0-10 0,0 4-6 0,0-5-8 0,0 5-11 15,0 0-7-15,0 0-11 0,0 0-7 0,0 0-11 0,0 0-5 0,0 0-4 16,0 0-4-16,0 0-5 0,0 0-4 0,0 5-4 0,0-1-4 0,7 5-2 15,-7-3-3-15,0-2-1 0,0 7 0 0,0-1 3 0,0-1-2 0,0 0 2 16,5 1-4-16,-5 0-3 0,0 6-3 0,0-3-1 0,0-4-4 0,0 12 1 0,0-6-2 16,0-2 0-16,0 7 0 0,0 1-2 0,-5-2 0 0,5-1-1 0,0 3 0 15,0-2-2-15,0 2 0 0,0-2-2 0,0-1 2 0,0 3-2 0,0-6-2 16,0-2-2-16,0 8 0 0,0-12-1 16,0 6 1-16,0 0 4 0,0-5-1 0,0-1 1 0,0 6-1 0,0-11 1 0,5 7-1 0,-5-2 1 0,0 0-8 0,0-3-9 15,8 4-10-15,-8-1-8 0,0-4-13 0,0-1-16 0,0 2-18 0,0 0-24 16,7-3-22-16,-7 3-28 0,0 0-28 0,0-3-26 0,0-3-41 0,0 6-41 0,0-6-42 15,0 0-37-15,0 0-48 0,0 0-51 0,0 0-8 0,0 0 13 0,5-6 24 16,-5 6 32-16,7-3 35 0,-7-3 41 0,0 0 40 0,7 3 40 0,-7-9 47 16,0 8 49-16,0-7 49 0,5 4 63 0</inkml:trace>
  <inkml:trace contextRef="#ctx0" brushRef="#br0" timeOffset="98430.69">30325 4656 0 0,'0'-6'25'0,"0"6"46"0,5-4 35 0,-5 4 32 0,0-4 33 0,0-1 31 0,0 0 28 0,0 5 25 0,0 0 22 0,6-4 20 0,-6-2 22 0,0 0-12 0,0 2-32 0,0-1-14 0,0-1-7 0,7 2-17 0,-7 4-20 0,0-5-18 0,0 1-18 0,0-1-11 0,0 1-13 0,0-2-1 16,0 6-4 0,0-6 1-16,0 2-2 0,5-1-5 0,-5 0-4 0,0 1-6 0,0-2-3 0,0 6-8 0,0-4-5 0,0 4-3 0,0-5-7 0,0 1-5 15,0 4-4-15,0 0-6 0,0 0-5 0,0-5-8 0,0 5-7 0,0 0-5 16,0 0-10-16,0 0-5 0,0 0-7 0,0 0-7 0,0 0-6 0,-5 0-6 0,5 0-9 15,0 0-5-15,-7 0-9 0,7 5-4 0,-6-5-5 0,6 0-3 0,0 4-3 16,-5-4-3-16,5 5-2 16,-9-1-4-16,2 6 1 0,7-5 1 0,-5 4-3 0,-2-3 2 0,1 4 0 0,0-1 4 15,-2 0 0-15,1 2 1 0,2-1 1 0,5 0-1 0,-6 4 1 0,-2-4 1 0,3 4 3 0,5 2-2 0,-8-7-1 0,8 10 0 16,0-5 3-16,-5 2-3 0,5-1 1 0,0 3 1 0,0-2 0 0,0 2 1 31,0-3-1-31,0 6 2 0,0-6-1 0,0-2 1 0,5 8-1 0,-5-12 3 16,8 6-3-16,-8 0 1 0,5-5 1 0,3-1 0 0,-2 6-1 0,-1-11 0 0,2 7-1 15,7-2-1-15,-8-3 1 0,6-3 1 0,-5 3 2 0,7 0 3 0,-1-2 4 16,1-4 5-16,-2 0 5 0,-1 0 6 0,5 0 7 0,-5-4 3 0,2-2 6 16,2 0 5-16,-3 3 4 0,0-3 5 0,1-3 4 0,-5 3 4 0,3-3-2 15,5-1 1-15,-11 1-2 0,2 4-3 0,-1-5-4 0,-1-1-4 0,4-2-7 0,-2 3-2 16,-7-4-3-16,5-2-6 0,-5 1-2 0,6 0-5 0,-6-4-2 0,0-1-4 16,0 1-4-16,0-1-4 0,0 1-3 0,0 3-3 0,-6-2-4 0,6 3-8 15,-5 0-7-15,5 0-8 0,-7 6-8 0,-2-5-11 0,4 4-8 0,-1 6-14 0,-1-8-9 16,2 3-13-16,5 3-11 0,-16 2-9 0,11-1-9 0,-1 5-10 15,-2-4-8-15,3 4-14 0,-3-5-15 0,8 5-13 0,-5 0-13 0,-2 0-9 0,0 5-11 16,2-1-22-16,-2 1-25 0,-1-1-36 0,3 2-33 0,5-1-48 0,-8 5-48 0,2 0-9 16,1-5 11-16,5 4 23 0,-8 1 29 0,0-1 33 0,8 3 32 0,-5-3 34 15,5 0 34-15,0-3 42 0,-6 3 44 0,6 0 48 0,0 0 63 0</inkml:trace>
  <inkml:trace contextRef="#ctx0" brushRef="#br0" timeOffset="98935.67">30818 4558 5 0,'0'0'69'0,"0"-5"39"0,0 1 34 0,-7-2 33 0,7 2 34 0,0 4 29 0,0-5 29 0,0 5 27 16,0-4 26-16,0 4 25 0,0-5 28 0,0 5-21 0,-7-7-49 0,7 7-26 0,0 0-19 0,0-3-15 0,0 3-16 0,0 0-17 0,0 0-18 0,0 0-13 0,0 0-13 0,0 0-12 0,0 0-11 0,0 0-14 0,0 0-13 15,0-6-16-15,0 6-13 0,0 0-15 0,0 0-14 0,0 0-12 0,0 0-10 0,0 0-4 16,0 0-7-16,0 0-2 0,0 0 1 0,0 0-1 0,0 0 0 0,0 6 5 16,0-3 3-16,0 9 5 0,0-8 3 0,0 1 5 0,0 5 4 0,0-6 4 15,0 6-1-15,0 0-2 0,0 0-2 0,0 4-4 0,0-4-3 0,0 5-6 16,0 0-2-16,0-2-3 0,0 2-8 0,0 0-4 0,0 0-5 0,0 4-5 0,0-5-3 16,0 2-3-16,0 3-1 0,0 1 0 0,0-5-1 0,0 4-1 0,0 2 1 15,0-6 0-15,0 3-3 0,0-2 2 0,0-2-2 0,0 0 0 0,0 0 3 0,0-4 0 16,0 5 0-16,0 0-1 0,0-6 1 0,0 0-1 0,7 3-1 15,-7-3-3-15,0 1-5 0,0-1-13 0,0 0-15 0,0-3-18 0,7 3-18 0,-7-3-24 16,0 0-27-16,0 3-33 0,7-5-33 0,-7 1-53 0,0-1-63 0,0 1-81 16,6-5-88-16,-6 0-37 0,0 6-11 0,0-6 16 0,0 0 24 0,0 0 32 0,0 0 35 15,0 0 40-15,0 0 43 0,7-6 47 0,-7 1 47 0,0-4 62 0,0 5 62 16</inkml:trace>
  <inkml:trace contextRef="#ctx0" brushRef="#br0" timeOffset="99536.77">31202 4588 23 0,'0'0'111'0,"0"0"52"0,0-5 39 0,0 5 34 0,0-4 35 0,0-2 34 0,0 0 33 0,0 2 34 16,0 4 32-16,0 0 27 0,0-5 29 0,0 5-34 0,0-9-68 0,0 9-56 0,0 0-56 0,0-6-29 0,0 6-13 0,0-9-14 0,0 9-13 0,0 0-14 0,0 0-18 0,0-4-13 0,0 4-13 0,0 0-14 15,0-5-9-15,0 5-7 0,0 0-8 0,0 0-10 0,0 0-7 0,0 0-9 0,0 0-11 0,0 0-10 0,0 0-12 0,0 0-6 16,-6 0-9-16,6 0-4 0,0 5-4 0,0-5-2 0,-5 4-1 0,5-4 2 16,0 5 2-16,0-1 0 0,0 2 0 0,0 3 4 0,0-4 3 0,0 5 4 15,0-4 8-15,0 3 2 0,0 0 5 0,0 1 2 0,0 5 0 0,0-5 1 0,0 4 0 16,5-4-4-16,-5 4-4 0,0 2 0 0,0-1-2 0,0-2-2 0,0 1 0 16,0 7-4-16,0-7 0 0,0 0-3 0,6 7-5 0,-6-8-1 15,0 2-3-15,0 0-1 0,7 6-2 0,-7-12 0 0,6 7 1 16,-6-2-1-16,0 0-9 0,8-5-16 0,-8 6-19 0,5 0-33 0,-5-6-35 0,7 1-44 0,-7 4-54 15,6-2-95-15,-6 3-114 0,0-8-78 0,6 8-56 0,-6-3-18 0,0-3 2 0,0-3 16 16,0 3 26-16,0 0 34 0,-6-5 43 0,6 1 51 0,0-5 53 0,-6 6 62 0,6-6 66 16,0 0 85-16,-7 0 96 0</inkml:trace>
  <inkml:trace contextRef="#ctx0" brushRef="#br0" timeOffset="105410.81">31736 4847 2 0,'0'0'32'0,"0"-6"18"0,0 3 16 0,0-3 16 0,0 0 18 0,6 6 18 0,-6-4 20 0,0-1 23 0,0-1 30 0,0 6 9 0,7-3 0 0,-7-3 2 0,0 2 3 0,8-1 2 0,-8 1 2 0,0-2-1 0,5 0-2 0,-5 2-3 15,0-1-2-15,7 0-4 0,-7 5-4 0,0-10-11 0,7 6-17 0,-7-1-11 0,0 1-7 0,0-1-4 0,5-2-4 0,-5 7-2 16,0-3-3-16,0-3-5 0,0 1-3 0,0 1-7 0,0 4-4 0,0-6-7 0,0 3-6 15,0 3-6-15,0-6-7 0,0 6-6 0,0-4-6 0,0-1-5 0,0 5-5 16,0-6-5-16,0 3-3 0,0-4-6 0,-5 2-3 0,5 5-5 0,0-4-5 16,0 4-6-16,0-5-4 0,-7-1-4 0,7 2-3 0,0 4-5 0,-7-4-2 0,7-1-5 15,-5 0-4-15,5 1-1 0,-8-2-1 0,1 0 0 0,7 2 0 0,-6-1 0 16,0-1-2-16,-1 2 2 0,2 4-2 0,5-5 0 0,-8 1 1 0,0-1 0 16,3 1-1-16,-1 4 0 0,1-6-4 0,-2 0-3 0,-2 6-1 0,9 0-2 0,-5 0-2 15,-2 0-2-15,1 0 0 0,-8 0 0 0,7 6 0 0,2 0 0 0,-1-2 2 16,-7 5-2-16,5-4-2 0,-4-1 2 0,5 7 3 0,-6-1-2 0,6 0 2 15,-6 0 0-15,7-2 2 0,1 3 1 0,-3-2 3 0,0 1-3 0,3 5 1 0,-3-6 0 16,3 6-2-16,0-6-1 0,5 7 1 0,-9-7 3 16,9 6-2-16,-5-6 0 0,5 7 1 0,0-7 0 0,-7 6-1 0,7-6-1 0,0 6 0 0,0 0 1 0,0-5-2 15,0-1-1-15,0 6 2 0,7-4 0 0,-7-1 0 0,5 3 0 0,-5-2-1 16,9-1 0-16,-4-1 2 0,0 0 0 0,3-3 1 0,-3 3 2 0,3-3 1 0,5 3 1 16,-7-3 1-16,7-3 4 0,0-3 3 0,-6 6 7 0,7-6 8 15,-1 0 4-15,0-6 7 0,-2 6 4 0,5-3 3 0,-5-3 5 16,10-3 4-16,-9-2 1 0,-1 7 4 0,5-6 3 0,-4 1 2 0,0-2 2 0,3 1-1 0,-3 1-2 0,0 0-6 15,-4-1-5-15,5-1 0 0,-7 1-6 0,1 1-2 0,-2-6-5 0,3 6-5 16,-8-6-1-16,6 0-7 0,-6 0-2 0,0 2-4 0,7-8-4 0,-7 6-3 0,0-3-5 16,0 2-2-16,0-2-3 0,0 3-2 0,0-1-3 0,0 2-3 0,-7 4-2 15,7-4-2-15,0 4-3 0,-6 0-1 0,6 5-6 0,-8-5-1 0,3 5-7 16,5 5-4-16,-7-4-10 16,7-1-16-16,-6 5-13 0,0 0-13 0,-1 0-10 0,-1 0-8 0,3 5-11 0,-2-5-9 0,0 4-13 0,2 1-14 0,-10-1-16 15,9 2-15-15,0 3-17 0,-1-3-18 16,2 4-29-16,-11 0-34 0,16-2-33 0,-5 3-32 0,-1-2-36 0,1 1-38 0,5 5-5 15,-7-6 14-15,7 1 20 0,0 4 29 0,-9-7 32 0,9 2 31 0,0 0 36 0,0 1 37 0,0-5 45 0,9 4 51 0,-9-3 46 0,0 0 64 16</inkml:trace>
  <inkml:trace contextRef="#ctx0" brushRef="#br0" timeOffset="105916.34">32324 4628 18 0,'0'0'102'0,"0"-6"48"0,0 6 38 0,0-6 33 0,0 6 28 0,0-4 30 0,-9-1 26 0,9 5 29 0,0-6 27 0,0 6 26 0,0-4 25 0,0-1-30 0,0 5-63 15,0-4-54-15,-5-1-47 0,5 5-27 0,0 0-18 0,0-4-10 0,0-2-12 0,0 6-8 0,0-6-12 0,-7 6-14 0,7 0-13 0,0 0-14 0,0-4-12 0,0 4-12 0,-6 0-10 0,6-5-11 31,0 5-11-31,-5 0-9 0,5 0-7 0,-9 0-8 0,2 0-6 0,7 0-7 16,-5 5-4-16,-2-5-1 0,0 4-6 0,2-4-1 0,-3 6 2 0,-4 0-3 0,5-2 4 16,0 1-1-16,2-1 1 0,-3 1 1 0,-5 5-2 0,7-5 1 0,-1 5 2 15,1-4 0-15,-2 3 0 0,3 0 2 0,5-5 0 0,-8 7 3 0,3-2 0 16,5 1-1-16,-5 1 0 0,5-1 2 0,-9-1-1 0,9 6 0 0,-7-5 3 0,7-1 1 16,0 6-2-16,0-6 2 0,0 0 1 0,-5 7-1 0,5-7 1 0,0 0-1 15,0 6-2-15,0-3 0 0,5-3 0 0,-5 0 0 0,0-3 0 0,0 3 2 0,7 0-1 16,-7-2 2-16,9 2 0 0,-9-4 1 0,5-1 0 0,-5 2 0 0,5-2 2 0,3 1 3 15,-3-1 4-15,3-4 7 0,-8 5 8 0,6-5 7 0,1 0 4 0,-1 0 5 16,2-5 6-16,-3 5 6 0,3 0 4 0,-3-4 5 0,-5-1 5 0,7 1 4 16,0-2 5-16,-2 2 0 0,2-1 0 0,-7-4-1 0,8 2-5 0,-8 2-4 0,5-4-2 15,2-1-7-15,-7 1-5 0,0 0-7 0,7-3-8 0,-7 3-6 0,0-6-6 0,0 6-4 16,0-7-6-16,0 2-5 0,0-5-6 0,0 3-5 0,-7 2-5 0,7 1-7 16,-7-2-4-16,7 6-6 0,-5-7-2 0,-3 5-3 0,8-2-7 0,-7 8-6 15,2-5-7-15,-2 4-8 0,0-3-13 0,2 3-12 0,-3 2-11 0,3 4-13 0,-3 0-12 16,2 0-12-16,-1 0-7 0,-7 0-10 0,9 0-13 0,-3 4-10 0,3 2-13 0,-9-1-19 15,7-1-20-15,2 8-31 0,-3-3-39 0,-3 0-37 0,3 1-38 0,3-1-21 16,-2 6-15-16,1-4 6 0,6 2 17 0,-8-3 23 0,2 4 26 0,6 2 31 0,-7-7 31 16,7 6 37-16,0-6 39 0,0 3 46 0,0 1 48 0</inkml:trace>
  <inkml:trace contextRef="#ctx0" brushRef="#br0" timeOffset="106390.24">32557 4753 26 0,'6'-4'97'16,"-6"-5"42"-16,8-3 40 0,-8 9 36 0,5-8 31 0,-5 7 30 0,8-2 28 0,-8-3 25 0,0 5 26 0,5-1 28 0,-5-1 28 0,0 6-35 0,0-3-69 0,7-4-39 0,-7 2-23 0,0 5-22 0,0-4-22 0,0 4-17 0,0 0-12 0,0-5-8 0,0 5-6 0,0-6-7 0,0 6-5 0,-7-4-8 0,7 4-10 0,0 0-8 16,0 0-11-16,0-4-7 0,0 4-5 0,0 0-9 0,-5 0-10 0,5 0-9 0,0 4-8 15,-8-4-12-15,8 0-11 0,-5 0-12 0,5 0-8 0,-8 0-10 16,2 4-9-16,6-4-5 0,-5 6-4 0,-2-1-5 0,-2-1-3 0,4-4-3 0,-2 12 1 0,1-9-1 15,-7 3 1-15,5 3 1 0,3 0 3 0,-1-3 3 16,-1 3 2-16,1 0 0 0,-2 3 1 0,8 1 0 0,-7-3 1 0,2 0 0 0,5 6-1 0,-6-7-1 16,0 4 1-16,6 2-2 0,0-3 0 0,-7-3 1 0,7 6-1 0,0-6-1 0,0 0 0 0,0 7 1 15,0-7 0-15,0-3 1 0,7 3 2 0,-7 0 0 0,0 1-1 0,6-4 0 16,0-1 4-16,-6 4-1 0,5-5 0 0,2 2 4 0,1-2 0 0,-2 1 5 0,1-5 4 16,4 6 8-16,-3-6 10 0,5 3 9 0,-7-3 7 0,6 0 9 0,4 0 6 15,3-3 5-15,-6-3 1 0,6 6 4 0,-6-5 7 0,8 1 3 0,-3-2 5 0,1 2 4 16,2-5-2-16,-9 4-3 0,8-1-5 0,-8-4-4 0,1 5-7 0,1 1-4 15,-2-5 0-15,2 3-1 0,-8-3 2 0,1 0-2 0,-2 2-2 0,4-2-7 0,-4 0-7 16,-5-6-6-16,7 0-1 0,-7 5-5 0,0-4-2 0,0-1-2 0,0-5-2 0,0 6-4 16,-7-1-9-16,7-1-8 0,-5 2-8 0,-4 1-10 0,-3 3-5 0,-1-4-6 15,-1 2-6-15,1 3-6 0,-6 3-7 0,7-2-6 0,-15 3-8 0,8 0-10 16,-7 5-9-16,8-4-6 0,-11 4-5 0,5 0-9 0,-8 4-5 0,4-4-5 0,1 5-6 16,3 0-4-16,-2-1-1 0,0 0-5 0,0 7-7 0,-1-2-6 0,1 1-9 15,-1 1-9-15,9 2-13 0,-8-3-13 0,7 4-10 16,4 2-15-16,-4 3-10 0,6-5-38 0,-6 7-47 0,12-2-53 0,-7 2-52 0,1 3-23 0,8-6-10 0,0 3 12 0,-11-2 19 15,11 0 29-15,-3 1 32 0,3-6 34 0,-1 6 33 0,-2-5 37 16,8-2 40-16,-5-2 51 0,-2 5 57 0</inkml:trace>
  <inkml:trace contextRef="#ctx0" brushRef="#br0" timeOffset="112073.08">23771 4670 91 0,'0'0'150'0,"-7"0"34"0,1-5 25 0,6 5 20 0,-6 0 17 0,-1 0 17 16,7-4 18-16,-5 4 15 0,5-5 12 0,0 5 12 0,0 0 10 0,0 0-74 0,0 0-123 0,0 0-56 0,0 0-22 0,0 0-7 0,0-6-1 0,0 6 5 0,0 0 4 0,0-4 4 0,0 4 7 0,5 0 5 0,-5 0 7 0,0 0 4 0,7 0 9 0,-7 0 2 0,6-4 4 15,-6 4 2 1,6 0 1-16,1 0-2 0,-7 0-2 0,8 0-3 0,-3 0-5 0,1 0-9 0,2 0-8 0,-3 4-8 0,2-4-4 0,1 0-4 0,-2 0-7 0,0 4-1 16,6-4-3-16,-4 6-2 0,5-6 5 0,-2 0-1 0,-4 5 0 0,7-5-2 15,-1 0 2-15,8 4 1 16,-10-4-1-16,2 0 2 0,7 0 1 0,-1 0 1 0,2 0 3 0,-2 0 3 0,7 0-1 0,-5 0 0 0,3 0-4 0,2 0-1 31,0 0 0-31,6 0 2 0,-5 0-1 0,4-4-3 0,9 4-3 0,-6-5-3 0,5 5-3 16,6-6-4-16,-5 6-6 0,4-4-2 0,9 4-3 0,-8-4-3 0,8-1-1 15,-1 5-3-15,-2-5-5 0,5 5-1 0,-4-4-2 0,7-2 1 0,-6 6 1 16,6-6 2-16,2 6 2 0,-2-4 1 0,1 4 2 0,6-5 2 0,-7-1-1 16,2 6 2-16,-1-4-1 0,4 4-1 0,-3-5 5 0,-1 1-1 0,6-1 1 0,-7 5 2 15,1-4-2-15,1-2 0 0,3 6 2 0,-3-6-2 0,-2 6 1 0,0-4-3 16,-5-1-1-16,5 5 2 0,0-5 1 0,-5 5 3 0,-1-4 1 0,6 4 0 16,-5 0-1-16,0 0 0 0,-2 0-2 0,-5-6-2 0,-2 6-1 0,4 0-1 0,-4 0-2 15,-5 0 1-15,7 0 0 0,-7 0 0 0,-7-4-2 0,7 4-2 0,-4 0-2 16,-3 0-1-16,-1 0 1 0,-4 0 1 0,-2 0-2 0,2 0 2 0,-3 0 0 15,-3 0 0-15,-3-5 1 0,-2 5-1 0,2 0 2 0,-4 0 0 0,-7 0 3 0,-2 0 6 16,1 0 9-16,2 0 10 0,-3 0 5 0,-5 0 6 0,0 0 4 0,0 0 1 16,0 0-22-16,0 0-40 0,0 0 0 0,0 0 0 0,0 0 0 15,0 0 0-15,0 0 0 0,-5 0 0 0,5 0 0 0,0 0 0 0,0 0 0 0,-8 0 0 16,8 0 0-16,-6 0 0 0,6 0 0 0,0 0 0 0,-5 0 0 0,5 0 0 16,0 0 0-16,0 0 0 0,-7 0 0 0,7 0 0 0,0 0 0 0,0 0 0 15,0 0 0-15,0 0 0 0,0 0 0 0,0 0 0 0,0 0 0 0,0 0 0 16,0 0 0-16,0 0 0 0,0 0 0 0,0 0 0 0,0 0 0 0,0 0 0 15,0 0 0-15,0 0 0 0,0 0 0 0,0 0-61 0,0 0-27 0,0 0-16 0,0 0-16 16,0 0-20-16,0 0-17 0,-8 0-16 0,8 5-12 0,0-5-11 0,-6 0-8 16,6 4-17-16,0 2-19 0,0-6-27 0,-7 4-33 0,7 6-69 0,0-6-82 15,0 2-49-15,-6 4-26 0,6-5 5 0,0-1 22 0,0 1 26 0,-5-1 29 0,5-4 32 16,0 0 35-16,-8 0 42 0,0-4 46 0,8-5 53 0,-5 0 56 0,-1-7 75 16,-7 2 87-16</inkml:trace>
  <inkml:trace contextRef="#ctx0" brushRef="#br0" timeOffset="117295.78">27679 3460 0 0,'0'-6'8'0,"7"2"43"0,-7 4 21 0,6-6 14 0,-6 3 15 0,5 3 16 0,-5-6 19 0,8 0 21 16,-8 2 24-16,0-1 25 0,8 0 23 0,-8 5-3 0,5-4-18 0,-5-2-15 0,0 2-10 0,6-1-5 0,-6 1 2 0,0 4 1 0,0-6 5 0,7 0-3 0,-7 3-5 0,0-3-6 0,0 1-10 0,0 1-11 0,6-2-9 15,-6 3-7-15,0-3-4 0,0 0-3 0,0 3-3 0,0-3 1 0,0 2 1 0,0-2-2 0,0 1 0 0,0 1-3 0,0-1-2 0,0 1-2 0,0 4-4 0,0-6-2 0,0 1-3 16,0 5 0-16,0-4-4 0,0-2-3 0,0 6-3 0,0-3-5 0,0-4-2 0,0 7-5 16,0-5-4-16,0 5-2 0,0-4-3 0,0 4-4 0,0 0-4 0,0 0-4 15,0 0-4-15,0-5-7 0,0 5-2 0,0 0-7 0,0 0-6 0,0 0-4 16,0 0-6-16,0 0-5 0,0 0-2 0,0 0-7 0,0 0-4 0,0 0-5 15,0 0 0-15,0 0-2 0,0 0-3 0,0 0 1 0,-6 5 0 0,6-1 2 16,-7 1 7-16,7 2 2 0,-6-4 1 0,6 7 5 0,-5 1 0 0,5-2 6 0,-8 0-1 16,0 7 1-16,3-7 2 0,-1 6 0 0,-1 0 1 0,2 4-1 0,-4-4-1 15,4 3-3-15,-2 3-2 0,1-2-3 0,-8 5-1 0,7-3-2 0,2 3 0 0,-9 1-2 16,9-1-3-16,-10 4 2 0,10-4-3 0,-9 7-1 0,9-3 0 0,-8 2-1 16,-1-1 1-16,1 5-2 0,5 0 0 0,-5 0-2 0,8 1-1 0,-9 0 0 15,2-2-1-15,4 2 1 0,-3 0-2 0,3-2 0 0,-4 1 2 0,3-1 0 16,-2 1 0-16,4-4-3 0,2 4 0 0,-9-4 2 0,7 4 1 0,-4-4 0 0,3 3-1 15,0-3 2-15,-3 1 2 0,4-3-1 0,-6 2 1 0,5-2-1 0,-4 2 1 16,5-1 0-16,2-4 1 0,-8 3 0 0,5-2-2 0,2-3 2 0,1 3 0 16,-10-3-1-16,9 3 2 0,-1-3-2 0,1-3-1 0,6-1 1 0,-5 1-1 0,-3-4-2 15,8-1 0-15,-8-2-2 0,8-4 1 0,0 3-1 0,-5-9 2 0,5 8 0 16,0-7 0-16,0-4 2 0,0 0 5 0,0 0 2 0,0 0 2 0,0 0 6 16,0 0 5-16,0 0 3 0,0 0 6 0,0 0 1 0,0 0 3 0,0 0 2 15,0 0 1-15,0 0-33 0,0 0-9 0,5 0 0 0,-5-4 0 0,0 4 0 16,0-5 0-16,0-1 0 0,8 3 0 0,-8-4 0 0,0 2 0 0,0 1 0 15,8-5 0-15,-8 3 0 0,0 3 0 0,0-9 0 0,0 9 0 0,5-3 0 16,-5-4 0-16,0 5 0 0,0-1 0 0,0-3 0 0,6 5 0 0,-6-5 0 0,0 3 0 16,7-4 0-16,-7 0 0 0,0 0 0 0,0 1 0 0,6 0 0 0,-6-1 0 15,8-5 0-15,-8 6 0 0,7-6 0 0,-7 6 0 0,5-7 0 0,-5 5 0 16,6-2 0-16,-6 4 0 0,8-3 0 0,-8 3 0 0,0-1 0 0,5 5 0 16,-5 1 0-16,0-1 0 0,0 1 0 0,0 4 0 0,0-6 0 15,0 6 0-15,0 0 0 0,0 0 0 0,0 0 0 0,0 0-18 0,0 0-87 0,0 0-24 0,0 0-32 16,0 0-35-16,0 0-33 0,0 0-34 0,0 0-39 0,0 0-45 0,0 0-84 15,8 6-100-15,-8-2-53 0,0 1-27 0,0-1 9 0,0 1 24 0,0-5 37 16,0 10 42-16,0-10 48 0,0 0 48 0,0 0 51 0,-8-6 51 0,3 2 57 0,-9-5 57 16,9 0 78-16,-2-3 92 0</inkml:trace>
  <inkml:trace contextRef="#ctx0" brushRef="#br0" timeOffset="119800.06">28063 3864 80 0,'0'-5'151'0,"0"1"40"0,0-2 34 0,0 3 28 0,0-3 28 0,0-3 27 0,0 3 30 0,0 3 26 0,0-4 30 0,0 2 26 0,0 1 28 0,0-1-62 0,0 1-111 0,0-7-59 0,0 7-33 0,0-1-11 0,0 1-5 0,-6-3-4 16,6 2-5-16,0 1-8 0,0-1-11 0,-7 1-10 0,7-2-13 0,0 1-9 0,-5 1-11 0,5-1-5 0,-8 1-8 15,8-2-4-15,-8 6-3 0,8-6-10 0,-5 6-7 16,5-3-9-16,-6 3-9 0,-1 0-8 0,1-6-6 0,6 6-6 0,-8 0-3 0,3 0-3 0,-2 0-6 0,0 0-2 16,2 0-3-16,-2 6-4 0,-1-6-5 0,-4 3 0 0,5 3-1 0,2 0 1 15,-3-2-1-15,-5 1 1 0,7 4-1 0,-1 1 1 0,-7-5 1 0,9 11-1 16,-8-7 0-16,8 6 0 0,-3-6-2 0,0 7 1 0,-4 2-2 0,6-3 2 0,0 3 0 16,-2-2 1-16,1 3-2 0,7 2-1 0,-5 3 0 0,-1-6-1 0,6 3 2 15,-8-2-3-15,8 2 1 0,0-3 1 16,0 1-1-16,0 2 0 0,0-3 3 0,0-3 0 0,0 6 0 0,8-2 0 0,-8-1 3 0,6 3 0 0,-1-6-1 15,-5 3 3-15,7-2 2 0,1 3 0 0,-2-5 2 0,7 1 0 0,-8 1 1 0,3-3 2 16,5 1 0-16,-7-2 3 0,1 3 1 0,7-6 1 0,-9 0 4 0,8 1 1 16,-7-5 0-16,9 5 2 0,-10-4-1 0,9-2 4 15,-9 1-1-15,10-1 2 0,-10 1 5 0,2-5 3 0,0 0 2 0,-2 0 6 0,3 0 1 0,-2 0 4 16,-6 0 3-16,7-5 2 0,-1 5 4 0,-6 0 0 0,5-4 3 0,-5-1-2 16,0 5 2-16,8-4-2 0,-8-2-2 0,0 0-4 0,0 2-6 0,0 4-5 15,0-5-6-15,0-5-3 0,-8 5-7 0,8-4-3 0,0-1-7 0,-5 4-2 0,5-3-3 0,-6 0-4 16,-1-6-3-16,7 6-2 0,-6-7-1 0,-2 7 0 0,8-6-1 0,-5 6 3 15,-2-1-2-15,7-1 1 0,-7 1-1 0,7 1 0 0,0 0-1 0,-5 0 1 16,5 3 0-16,0-3 3 0,-7 3-3 0,7-4 1 0,0 5-1 0,0-1-2 16,0 3 1-16,0-1-2 0,0-2 0 0,0 1-4 0,0 1-1 0,7-2 1 15,-7 6-3-15,5-6-1 0,-5 3 2 0,7-3-2 0,0 6 1 0,-2 0-2 16,3-5 1-16,-2 5 1 0,1-4 0 0,-1 4 0 0,7 0 1 0,-5 0 1 16,4 0 2-16,-6 0 2 0,8 0-1 0,-2 4 1 0,1-4 0 0,1 5 2 0,-2-5-2 15,2 6 1-15,-1-3 1 0,0 9 0 0,-7-8 2 0,7 1 0 0,0 1 2 16,-5 1-2-16,2-1 1 0,-1-1-1 0,3 5 0 0,-6-1 1 0,1-3 0 0,0 3 1 15,0 1 3-15,-2-5 0 0,-5 4 1 0,8 1 4 0,-8 1 1 0,5-1 3 16,-5-1 2-16,0 0 0 0,0-3 3 0,0 3 4 0,0 1 1 0,0 1 3 16,-5-3 2-16,5 3 2 0,0-2 0 0,-8-3-2 0,8 3-2 0,-5 1-1 0,-2-1-1 15,7-4-1-15,-7 5-2 0,7-5-2 0,-7 5-1 0,1-4-5 0,6 3-1 16,-7-5-2-16,7 1-4 0,-5-1 1 0,5 2-2 0,0-1 2 0,-9-1-2 0,9 1 0 16,0 1-1-16,-5-2 2 0,5-4 0 15,0 6-1-15,0-1 1 0,-5-5-5 0,5 0-6 0,0 4-7 0,0-4-11 0,0 4-12 0,0-4-16 0,0 0-13 16,0 0-16-16,0 0-14 0,0 0-16 0,0 0-20 0,0 0-18 0,0 5-25 15,0-5-25-15,0 0-24 0,0 0-23 0,0 0-56 0,0 0-69 0,0 0-65 16,0 0-63-16,0 0-15 0,0 0 12 0,-8 0 20 0,2-5 28 0,6 5 31 0,0-4 35 16,-7 0 41-16,-1-7 42 0,8 7 45 0,-5-7 48 0,-1 2 65 0,6-1 73 15</inkml:trace>
  <inkml:trace contextRef="#ctx0" brushRef="#br0" timeOffset="123731.77">24319 5525 11 0,'-8'-5'77'0,"2"5"37"0,6-4 31 0,-7 4 29 0,7 0 28 0,-5-5 22 0,5 5 25 0,-8-6 22 0,8 2 20 0,-6 4 18 0,6-5 20 0,0 1-35 0,-5 4-61 0,5-5-35 0,0-2-23 0,-8 7-15 0,8-3-12 0,0 3-12 0,-5-6-9 0,5 2-5 15,0 4-7-15,0 0-3 0,0-5-3 0,0 5-3 0,-7 0 0 0,7 0-2 16,0 0 2-16,0-6-5 0,0 6-3 0,7-4-4 0,-7-1-8 0,0 5-9 15,0-4-8-15,0-1-7 0,5 5-5 0,-5-6-5 0,8 2-6 0,-8-2-2 16,0 6-3-16,5-4-5 0,-5-1-2 0,6 0-3 0,2 1-4 0,-3-2 2 0,2 2-1 16,-1-1 2-16,2 0 2 0,-2 5 0 0,1-4 3 0,-2-3-1 0,4 4-2 15,-4 3-2-15,8-6-2 0,-6 1-2 0,-1 5-3 0,2 0-2 0,2-4-2 0,-2 4 0 16,5 0-2-16,-5 0 0 0,3 0 1 0,-3 4-1 0,5-4-4 0,0 5 1 16,-7 1-3-16,6-3 0 0,-4 4 0 0,4 2 0 0,0 0-2 0,-5 1 2 15,7 0 0-15,-1 0-2 0,-8 5-3 0,4-2-1 0,3 8-3 0,-6-6 0 16,-1 4-1-16,3-1-1 0,0 9 1 0,-3-9 0 0,2 7-2 0,0-1 0 0,-7 1-2 15,5-7 1-15,3 6 1 0,-8-3 0 0,7 3-1 0,-7-5 1 0,5-3-1 16,-5 2 0-16,0-3 2 0,7 0-1 0,-7 0-1 0,0-6 1 0,7 1-1 16,-7 1 2-16,0-1 2 0,0-5-1 0,0-1 2 0,0 0 1 15,0 1 3-15,0 1 2 0,0-2 2 0,0-4 1 0,-7 5 3 0,7-5 2 0,0 6 0 0,-7-6 3 16,7 0 0-16,0 3 1 0,-5-3 1 0,5 0-1 0,-7 0 1 0,7 0-2 16,-8 0-1-16,3 0-1 0,5-3-1 0,-7 3-3 0,0-6 0 0,7 6 0 0,-5-5-4 15,-3 1 1-15,0-2-1 0,8 1-1 0,-5-3-1 0,-1-3 0 0,6 1 3 16,-7 1 0-16,7-2 0 0,-5-2 2 0,5 3 0 0,-9-10 0 0,9 5 1 15,0-4-1-15,0 4-3 0,0-4 1 0,9-5 1 0,-9 3-2 0,0 3-2 0,5-3 1 16,2-3-3-16,-7 5-1 0,6 0-2 0,-1 4-2 0,3-5 0 0,0 4-2 16,-3 3 0-16,2 2-2 0,0-2 1 0,-2 1-3 0,3 9 0 0,-1-7-4 15,-2 5-2-15,2-5-4 0,5 5-4 0,-12 5-11 16,16 0-11-16,-11-4-17 0,-5 4-19 0,6 0-20 0,1 4-21 0,-2-4-25 0,4 5-24 0,-4-1-26 16,2 2-26-16,-1-1-44 0,-1-1-55 0,-5 5-72 0,9-2-78 0,-2 2-29 0,-2 0-4 15,2 2 17-15,-1-2 26 0,-6 1 34 0,6 0 35 0,-6-5 40 0,8 4 39 0,-8-3 43 16,7-2 42-16,-7 1 54 0,0-5 61 0</inkml:trace>
  <inkml:trace contextRef="#ctx0" brushRef="#br0" timeOffset="124109.61">25014 5677 14 0,'0'0'94'0,"0"4"44"0,0-4 34 0,-5 6 27 0,5-6 29 0,0 3 27 0,-8-3 27 0,8 0 27 0,0 0 23 0,0 0 25 15,-5 0 25-15,5 0-28 0,0 0-58 0,0 0-47 0,0 0-43 0,0 0-18 0,0 0-9 0,0 0-7 0,0 0-7 0,0 0-10 0,0 0-7 0,0 0-7 0,0 0-6 0,0 0-7 0,0 0-7 0,0 0-8 0,0 0-7 0,0 0-7 0,0 0-5 16,0-3-5-16,0-3-2 0,5 6 2 0,-5-4 6 0,8 4-3 0,-8 0-4 0,5-5-4 16,2-1-7-16,2 6-6 0,-4-3-6 0,1-3-4 0,1 2-6 0,-2-1-7 15,4 5-5-15,3-6-16 0,-6 2-18 0,2-2-30 16,5 6-34-16,-8-4-35 0,0 4-31 0,4-5-38 0,3 5-37 0,-4 0-55 0,-3 0-60 0,9 0-94 0,-9 0-106 16,11 5-41-16,-11-5-7 0,6 0 14 0,5 4 23 0,-11-4 36 0,2 6 40 0,4-6 44 15,-3 4 45-15,0-4 50 0,-3 0 54 0,1 0 62 0,2 0 67 0</inkml:trace>
  <inkml:trace contextRef="#ctx0" brushRef="#br0" timeOffset="124426.06">25465 5422 0 0,'0'-9'1'0,"7"0"109"0,-7-6 69 0,0 6 49 16,0-1 40-16,0-1 35 0,0 1 33 0,0 1 32 0,0 0 32 0,0-1 29 15,0 4 32-15,0-3 23 0,0 4 25 0,0-5-76 0,0 5-132 0,5 1-70 0,-5-1-40 16,0 1-18-16,0-2-15 0,0 0-11 0,0 6-12 16,0-4-16-16,0 4-14 0,0 0-18 0,0 0-15 0,0 0-13 0,0 0-12 0,0 0-7 0,0 0-6 15,0 0-6-15,0 0-4 0,0 0-5 0,7 10-5 0,-7-4-2 0,0 3-2 16,0-5-1-16,0 5-2 0,0 2 3 0,7 4 1 0,-7-1 3 0,0-5 3 0,0 6 1 16,0 6-3-16,0-7-1 0,0 5-5 0,0 0-3 0,0 1-4 0,0 5-1 15,0-6-1-15,0 5-1 0,0 1-3 0,0 4-9 0,0-4-12 0,0-1-16 16,0 1-14-16,5-1-18 0,-5-6-18 0,8 9-22 0,-8-9-26 0,7-2-27 15,-7 3-26-15,6-5-42 0,-6-4-48 0,6 5-62 0,1-6-65 0,-7 1-45 16,5-1-33-16,-5-4 2 0,8 1 16 0,-8-2 27 0,0 1 29 0,0-5 38 0,6 0 40 16,-6 0 40-16,0 0 43 0,0 0 49 0,0 0 53 0,0 0 60 0,0-5 74 0</inkml:trace>
  <inkml:trace contextRef="#ctx0" brushRef="#br0" timeOffset="124741.59">25523 5711 79 0,'-6'-5'152'0,"6"1"42"0,0-2 32 0,0 0 29 15,-6 3 29-15,6-3 28 0,-7-3 28 0,7 3 26 0,0 3 25 0,0-3 24 0,0-3 24 0,-8 3-61 0,8 2-106 0,0-2-60 0,0 2-33 16,0 4-16-16,0-5-1 0,0 0-7 0,0 5-7 0,0-4-7 0,0-2-12 16,8 2-9-16,-8-1-11 0,0-1-7 0,0 3-10 0,0-4-8 0,7 4-9 0,-7 3-8 15,6-6-4-15,-6 1-7 0,6 1-4 0,1-2-6 0,-2 3-5 16,3-3-6-16,-2 1-2 0,1 5-2 0,-1-4-1 0,7 4-2 16,-5-6 1-16,5 6-2 0,-3 0-3 0,-1 0-1 15,3 0-4-15,2 0-3 0,-1 6-4 0,-1-2-2 0,2 1 0 0,-1 1 1 0,1 3-2 0,-2 0-2 0,-6-3 1 0,7 7-2 16,0-2-1-16,-7 3 0 0,2-4-1 0,-3 4-1 0,2 1 0 0,-7-6 3 0,8 6 0 15,-8 0-1-15,0-5 0 0,0 5-1 0,-8-6 0 0,8 6-1 0,0-6 0 16,-7 3 1-16,7 1-2 0,-5-4-1 16,-3 2-1-16,2-1-6 0,1-5-6 0,-3 5-12 0,0-6-7 0,3 5-12 0,-1-4-9 0,-1 1-14 0,2 3-10 0,-4-3-11 31,4-2-14-31,-8 2-15 0,6-6-14 0,0 5-19 0,0-1-23 0,-5 0-17 16,6-4-21-16,0 0-35 0,-2 5-46 0,1-5-49 0,2 0-52 0,-4 6-32 15,4-6-23-15,5 0 4 0,-5-6 17 0,-3 6 25 0,8 0 27 0,-5-5 35 0,5 5 38 16,-8-4 36-16,8 0 41 0,0-7 51 0,0 7 54 0,0-2 58 0,8-3 60 0</inkml:trace>
  <inkml:trace contextRef="#ctx0" brushRef="#br0" timeOffset="124961.93">25889 5642 0 0,'7'-4'4'0,"-7"4"111"16,5-6 67-16,-5 6 48 0,0-4 43 0,0 4 41 0,0-5 41 0,0 5 39 0,0 0 38 16,0 0 36-16,-5-5 34 0,5 5 28 0,0 0 32 0,0-4-79 0,0 4-138 15,0 0-70-15,0 0-35 0,0 0-25 0,0 0-25 0,0 0-25 0,0 0-25 0,0 0-24 16,0 0-25-16,0 0-20 0,0 0-18 0,0 0-14 0,0 0-12 0,0 0-8 15,0 0-8-15,0 0-3 0,0 4-3 0,0 1-3 0,5 0 2 0,-5-1 0 16,0 6-1-16,0-4 4 0,0 3-2 0,6 0 0 0,-6-3-2 0,0 3-13 16,0 0-18-16,0 3-24 0,0-3-25 0,0-3-28 0,0 3-26 0,0 0-33 15,0-5-36-15,0 8-59 0,0-3-71 0,0-3-89 0,0 3-95 0,0-5-34 16,0 1-6-16,-6-1 22 0,6 2 29 0,0-6 36 0,-5 5 39 0,5-5 43 0,0 0 44 16,0 0 47-16,-7-5 51 0,7 5 65 0,-9-6 69 0</inkml:trace>
  <inkml:trace contextRef="#ctx0" brushRef="#br0" timeOffset="125135.97">25770 5418 100 0,'0'-14'181'0,"7"4"53"0,-7 0 43 0,0 6 34 0,8-6 29 15,-8-1 26-15,0 7 22 0,0-7 19 0,0 7 19 0,5-1 13 0,-5 1 13 16,0 4-81-16,0 0-132 0,0-6-88 0,0 6-64 0,0 0-37 0,0 0-25 0,0 0-16 16,0 0-12-16,0 0-10 0,0 0-3 0,0 0-9 0,7 0-10 0,-7 6-16 15,0-6-23-15,7 4-50 0,-7 1-61 0,0-1-82 0,0 1-87 0,5 1-35 16,-5 3-9-16,0-3 5 0,8-3 8 0,-8 8 16 0,0-6 15 0,5 0 22 0,-5-1 27 15,0-4 36-15,0 0 42 0,8 6 58 0,-2-6 66 0</inkml:trace>
  <inkml:trace contextRef="#ctx0" brushRef="#br0" timeOffset="125388.65">26168 5355 66 0,'7'-6'156'0,"-7"-3"56"0,6 0 43 0,-6-1 42 0,7 4 39 0,-7-3 40 16,0 4 36-16,0-5 34 0,0 5 31 0,-7 1 29 0,7-1 27 15,0 1-55-15,0-2-100 0,0 6-78 0,0-6-65 0,0 6-39 0,0 0-26 0,-6 0-26 16,6 0-30-16,0 0-24 0,0 0-24 0,0 0-16 0,0 0-12 0,0 0-11 16,0 6-9-16,0 0-7 0,0-2-7 0,0 1-3 0,0-1-2 0,0 5 2 15,0 2 3-15,0-2 2 0,0 1 4 0,0 5 1 0,0-6 3 0,0 12 0 16,0-7-4-16,0 0-2 0,-7 6-1 0,7 0-3 0,0-2-1 0,0 6-3 0,0 1-4 16,0-1-11-16,7 3-13 0,-7-3-17 0,0 4-18 0,0 2-21 15,6-5-23-15,1-1-29 0,-7 6-33 0,6-12-35 0,1 7-36 0,-7-6-56 16,6 1-58-16,-1-5-64 0,3 4-65 0,-8-4-16 0,8-6 12 0,-3 7 23 0,-5-7 30 15,8-5 34-15,-8 7 39 0,0-7 40 0,5 1 45 0,-5-5 47 16,0 0 49-16,0 0 54 0,0 0 66 0</inkml:trace>
  <inkml:trace contextRef="#ctx0" brushRef="#br0" timeOffset="125594.1">26117 5754 0 0,'-7'-3'3'0,"-1"-9"109"0,8 8 65 0,-6-1 48 15,0 1 40-15,-1-5 38 0,2 3 36 0,-4 1 34 0,9 5 32 0,-7-4 28 0,7-2 25 0,0 0 23 16,0 6 20-16,0 0-77 0,0-9-136 0,0 5-69 0,0 4-35 0,7-5-24 0,-7-1-22 15,0 3-20-15,9 3-23 0,-9-6-18 0,5 2-17 0,-5-1-13 0,7 5-11 16,-1-6-7-16,-6 2-7 0,6-2-8 0,2 2-9 0,4 4-16 0,-4-5-14 0,-2 0-25 16,7 1-24-16,-1 4-30 0,-5-6-29 0,6 6-49 0,0-4-55 15,5 4-92-15,-2-5-106 0,2-1-42 0,-4 6-14 0,4-3 4 0,3-4 12 16,-2 7 23-16,-1-3 32 0,3-3 36 0,-3 1 43 0,3-5 46 0,6 7 47 0,-8-8 59 16,1 1 64-16</inkml:trace>
  <inkml:trace contextRef="#ctx0" brushRef="#br0" timeOffset="126053.52">26755 5593 84 0,'-9'-3'148'15,"9"-7"44"-15,0 4 37 0,0-3 35 0,-5 3 38 0,5-3 36 0,0 4 34 16,0-5 32-16,0 0 31 0,0 5 25 0,5 1 25 0,-5-1-66 0,0-5-115 0,0 5-59 15,0 5-29-15,9-4-22 0,-9-1-19 0,7-2-19 0,-7 4-22 0,5-3-20 16,-5 2-18-16,6-1-17 0,2-1-15 0,-3 2-10 0,3-1-8 0,-8 5-8 16,5-4-9-16,2 4-7 0,0-5-7 0,-2 5-1 0,3 0-2 0,-1 0 0 15,-2 0-1-15,4 5-1 0,-4-1-2 0,0-4 1 0,8 9-2 0,-5-3 2 0,5 3 0 16,-7 0 2-16,7 3 2 0,-6 1 1 0,6 2 1 0,-6 0 1 0,5 6-1 0,-4-8-3 16,3 8-2-16,-3-3-2 0,-3 2 1 0,2 0-3 0,2-2-1 0,-4 3-2 15,-5-2 0-15,6 1-1 16,-6-7 0-16,7 2-4 0,-7 6 1 0,0-12-1 0,0 6-2 0,0-5-2 0,0-1-3 0,0 1-4 0,0-1-3 0,0-4 0 15,-7 1-4-15,7-2 2 16,-6 1-3-16,6 1 2 0,-5-2-2 0,-4-4 3 0,9 6-2 0,-7-6 3 0,2 5 2 0,-3-5 2 0,8 0 5 0,-6 0 3 16,1 0 3-16,5 0 4 0,-8 0 2 0,3 0 2 15,-2-5 2-15,7 5 1 0,-7-6 3 0,7 2 0 0,-7-2 0 0,1 1 4 16,6 1 1-16,-7-2 5 0,7-3 2 0,0 0 3 0,-5-1 0 0,5-1 1 0,0 2-2 0,0-1 1 0,0-4-1 16,0-2-3-16,0 1 2 0,0-3-4 0,5-1-2 0,-5-2-4 0,7-3-3 0,-7 5-4 15,6-5-6-15,1 3-5 0,0-3-6 16,0 5-8-16,6-2-14 0,-8 3-15 0,1-1-21 0,2 4-21 0,4 0-23 0,2 5-27 0,-1-4-25 0,1 4-37 15,-2 0-39-15,1 5-71 0,6 0-86 0,0 1-60 0,1-2-41 0,-1 2-6 16,2 4 12-16,-3-5 27 0,9 5 33 0,-6-5 36 0,-3 5 37 0,8-4 42 0,-7-3 44 0,1 7 48 16,-8-3 52-16,9-3 68 0,-8 6 83 0</inkml:trace>
  <inkml:trace contextRef="#ctx0" brushRef="#br0" timeOffset="126511.74">27405 5550 0 0,'-5'0'2'0,"-4"0"106"0,4 0 63 0,-8-5 39 0,8 5 30 0,-3 0 26 0,8-4 24 0,-8-2 21 0,3 0 23 0,5 6 20 0,-6-4 16 16,6 4 18-16,0 0 20 0,0 0-82 0,0-5-135 0,0 5-66 0,-7 0-36 0,7 0-17 0,0 0-8 0,-6 0-9 0,6 5-8 0,0-5-8 0,-7 0-9 0,7 4-4 0,-8 2-3 16,8-6-6-16,0 6-5 0,0-2-2 0,-5 1-4 0,5 1 2 0,0 3 1 15,0-5 3-15,0 1-1 0,0 4 4 0,0-2-1 0,0-4-1 0,0 8 1 0,0-7-4 16,0 6 2-16,5-5-3 0,-5 0 0 0,8 5-2 0,-8-6 3 0,7 2 2 15,-1 3 0-15,1-3 4 0,-1-3 1 0,-6 3 4 0,5-1 4 0,11-1 5 16,-11 2 3-16,1-3 6 0,1-3 4 0,7 6 6 0,-9-6 3 0,8 0 4 16,-8 0 0-16,11 0 2 0,-3 0-1 0,-7 0 1 0,7-6 3 0,-6 3-1 0,5 3 0 15,-5-6 1-15,6 2 0 0,-8-7 2 0,3 8 3 0,-2-3 1 0,1-3 2 16,-1 3-1-16,2-4-2 0,-8 1-2 0,5 4-5 0,-5-5-3 0,0 1-6 16,0 0-3-16,0-1-4 0,0-5-6 0,0 0-4 0,-5 6-6 0,5-7-8 15,-8 2-7-15,8 4-6 0,-6-4-2 0,-1-2-3 0,7 7 1 0,-6-6 0 16,-2 6-1-16,3 3-2 0,-3-4-2 0,3 1 0 0,5 4-5 0,-7 1-2 0,0-2-3 15,2 6-2-15,-2 0-5 0,-1 0 1 0,3 0-4 0,-1 6 1 16,-2-2-2-16,3 1-3 0,-2 0-1 0,-7 5-2 0,8-6-2 0,-6 7-4 0,3 2-6 0,-3-2-1 16,6 2-4-16,1-1-2 0,-3 1-3 0,-5 2-6 0,13 0-4 0,-6 0-6 15,-1 0-7-15,1 0-2 0,6-2-8 0,-7 2-4 0,7 0-3 0,-8 0 1 16,8 0-5-16,0-2-2 0,0 2-8 0,0-6-6 0,8 7-2 0,-8-1 0 0,7-6 3 16,-1 6 3-16,1-6-3 0,-1 3-3 0,-1-3-11 0,3 4-17 0,0-2-25 15,3-1-27-15,1-5-20 0,2 5-17 0,-1-6-20 0,1 5-23 0,-2-4-18 16,2 1-13-16,6-6-1 0,-8 4 10 0,0-4 17 0,9 0 21 0,-8 0 29 15,6 0 32-15,-6 0 36 0,6-4 37 0,-4-2 31 0,4 1 33 0</inkml:trace>
  <inkml:trace contextRef="#ctx0" brushRef="#br0" timeOffset="127791.06">27737 5735 0 0,'0'-9'68'0,"0"-6"58"0,0 0 44 15,0 0 38-15,0 0 34 0,0 2 31 0,-6-8 31 0,-1 7 29 0,7 0 29 0,-6 0 29 16,6-2 28-16,-5 7-14 0,-3-6-39 0,8 6-45 0,-8-3-55 0,3 3-35 16,5 5-27-16,-6-7-17 0,6 7-12 0,-7-1-14 0,7 1-13 0,0-1-16 15,-5 5-18-15,5 0-18 0,0 0-19 0,0 0-17 0,0 0-18 0,0 0-12 16,0 0-12-16,0 0-7 0,0 0-10 0,0 0-8 0,0 0-6 0,0 5-6 15,0-1-2-15,0 1-2 0,0 5 3 0,5-1 2 0,-5 0 5 0,0 3 4 16,0-3 9-16,0 6 5 0,0 0 5 0,7-2-1 0,-7 2 4 0,0 0 1 16,0 4-2-16,0 2 1 0,0-7-2 0,0 5 0 0,6 2 1 0,-6-3 0 0,0-2-1 15,0-1-3-15,0 3-1 0,0-8-3 0,0 5-2 0,0 0-3 0,0-6-3 16,5 0-3-16,-5 1-2 0,0-5-5 0,0 5-1 0,0-4-2 0,0-1-2 0,0-1 2 16,0-4 0-16,0 4 4 0,0-4 3 0,0 0 5 0,0 0 6 0,0 0 5 15,0 0 5-15,0 0 5 0,0 0 3 0,0 0 4 0,0 0 2 0,0 0 3 0,0 0 1 16,0-4 0-16,0 0-1 0,0-1-2 0,0-5 0 0,0 4-5 0,0 1-4 15,0-5-4-15,-5 5 0 0,5-4 1 0,0-1 0 0,0 1 2 0,0-1 0 16,0-1 2-16,0-2-1 0,0 4 0 0,0-6 1 0,0-6-5 0,0 8 2 0,0-8-3 16,0 2 0-16,5-1 0 0,-5 1-1 0,0-1-4 0,8 6-3 0,-8-7-1 15,8 7-3-15,-8 1-3 0,5-2-1 0,-5 3-3 0,0 3 2 0,6 5-4 16,-6-7-2-16,7 7-2 0,-1-1-4 0,-6 5-2 0,8 0-2 0,-8-4-1 16,7 4 0-16,-2 4 1 0,1-4-1 0,2 0 3 0,-3 5-2 0,3-1 3 15,-3 2 1-15,3-1 5 0,-2 4 1 0,-1 1 5 16,2 0 4-16,1 4 3 0,-2-4 2 0,0 4 3 0,-6 2 2 0,7 3-1 0,-2-5 4 0,-5 7 0 0,0-8 1 15,0 8-3-15,8-2-1 0,-8-4-3 16,0 3-4-16,0-3-5 0,0 6-2 0,0-8-3 0,0 2-1 0,0-4-3 0,0 3-2 0,0-5-1 0,0 2-2 0,0-7 0 16,0 7-1-16,0-7 2 0,0 2 0 0,0-6 6 0,0 5 5 0,0-5 6 15,0 0 7-15,0 0 5 0,0 0 4 0,0 0 7 0,0 0 9 0,0 0 12 16,0 0 10-16,0 0 2 0,0 0 3 0,0 0 1 0,0 0 2 0,0 0 0 16,0-5 2-16,0-1-1 0,0 2-3 0,0-2-3 0,0 1-3 0,0-5-5 0,8 1-9 15,-8 0-12-15,0 3-8 0,0-3-2 0,5-6-4 0,-5 5-2 16,0-4 1-16,6 4-3 0,1-5-4 0,-2 0-4 0,4-4-2 0,-4-2-3 0,2 8-2 0,-1-7-2 15,0 1 0-15,9-1-2 0,-10 6 0 0,2-7-2 0,5 7-3 16,-4 1 1-16,-1 2-4 0,-2 1-1 0,2 0 0 0,0 1-2 0,-2 9 2 0,3-5-1 16,-2-1 1-16,1 6 0 0,-1 0 0 0,-6 0 1 0,5 6 1 0,3-6 0 15,0 5 1-15,-3-1 4 0,-5 5 0 0,7-3 1 0,-1 4 4 0,-6 1-1 16,5 2 4-16,-5-2 1 0,9 2 4 0,-9 2-1 0,7 0 1 0,-7 0 2 16,5 4 0-16,-5-4 1 0,0 0 0 0,8 0 0 0,-8 0 0 0,0-2-4 0,5-4-5 15,-5 6-6-15,6 1-3 0,-6-7-12 0,8 0-11 0,-8 6-10 0,5-4-5 16,2-1-13-16,-7-6-8 0,7 5-9 15,0 2-3-15,-1-2-5 0,1-3-2 0,-2 4 1 0,3-5 0 0,-2 3-1 0,7-3-2 0,-6 1 7 16,-1-2 9-16,7 1 6 0,-8 1 8 0,9-6 11 0,-7 3 10 0,-1-3 9 0,8 0 7 0,-7 0 5 16,-2 0 7-16,3-3 5 0,-3-3 8 0,3 6 9 0,-2-5 10 0,-1-5 8 15,2 5 7-15,-7 1 5 0,9-5 3 0,-4-1 3 16,-5-1 5-16,0 1 0 0,6 1 3 0,-6-6 0 0,0 0 1 0,0 0 1 0,0 2 1 0,0-2 0 0,0-6-3 16,0 3-2-16,0-1 2 0,0-2 1 0,0 3 4 0,-6-7 1 0,6 5 4 0,0 1 4 15,0 0-1-15,-5 4 3 0,5 0 0 0,0 6 0 0,-9-7-5 16,9 7-3-16,0 4 0 0,0-1-5 0,-7 2-2 0,7-1-9 0,0 5-9 0,0 0-10 15,-5 0-9-15,5 0-8 0,0 0-8 0,-6 0-8 0,6 0-4 0,-8 5-2 16,8-1-5-16,-5 2 1 0,5-1-2 0,-8-1 0 0,3 5-1 0,-2 3 2 16,0-3 1-16,0 0 1 0,1 6 5 0,-1-6 0 0,2 7 0 0,-4-1 5 0,4-6 0 15,0 6-1-15,-3 0 2 0,2-5-1 0,6 4 0 0,-7-1 0 0,-1-1-3 16,8 3 0-16,-5-6 0 0,5 4 2 0,0-1-2 0,-6-3-1 0,6 6 2 0,0-6-3 16,0 1-1-16,0-1 0 0,0 2-2 0,0-1-1 0,6-1 1 0,-6-5-1 15,0 7 0-15,5-7-1 0,-5 1-1 0,8 1 0 0,-8-2 1 0,7 2 4 16,-1-1-1-16,-6-1 5 0,8-4 2 0,-3 4 5 0,0-4 3 0,4 0 4 15,-4 0 5-15,2 0 5 16,-7 0 3-16,6 0 5 0,1-4 4 0,0 4 4 0,0-4 5 0,-2-1 3 0,3 5 4 16,-8-6 2-16,5-4-2 0,3 5 0 0,-2 1-3 0,-6-7-3 15,5 2-3-15,2 5-4 0,2-6-3 0,-9-1-2 0,5-4-3 0,1 6-6 0,1-4-6 0,-2-2-5 0,3 3-6 0,-8-1-6 0,8-2 1 16,-3 6-3-16,1-3-2 0,-6 3 0 0,7 0 0 0,-1 3-4 0,-6 3 0 16,0-3-5-16,0 2-4 0,0 4-6 0,0 0-3 0,0 0-2 0,0 0 1 0,0 0 2 31,0 4 2-31,0 2 1 0,0-3 0 0,0 3 3 0,0-1 2 0,0 5 0 15,0-7 5-15,0 9 0 0,0-3 7 0,0 1 7 0,0-1 4 0,0 0 1 16,0 3 0-16,0-3-1 0,0 1-4 0,8-1-1 0,-8 0-2 0,5-3-3 0,-5 3 0 16,7-3-1-16,-1 3-2 0,0-3 3 0,-6-2-1 0,7 1 1 0,1-1 2 15,-3 1 3-15,1 1 1 0,2-2 3 0,4-4 2 0,-4 5 4 0,-2-5 3 0,0 6 4 16,6-6 7-16,-4 0 7 0,-2 0 9 0,7 0 10 0,-8-6 9 0,11 6 5 16,-11 0 5-16,2-5 4 0,4 1 4 0,-2-2 2 0,-2 1 6 0,4-4 2 15,-3 5 2-15,-3-6-1 0,3 5-1 0,-1-5-7 0,-7-5-7 0,5 6-7 16,2 0-10-16,0-6-5 0,-7-1-5 0,5 2-6 0,-5-1-3 0,8-4-4 15,-8 4-6-15,0-4-5 0,5-2-3 0,-5 3-4 0,0-3 0 0,0 8-3 0,0-8-2 16,0 7-1-16,0 4-1 0,0 0 0 0,0 1-1 0,0 4-1 16,0-5 1-16,0 10-3 0,-5-5-4 0,5 5-3 0,0 0-3 0,0 0-5 0,-8 0-5 15,8 0 0-15,-5 5-1 0,5-1 2 0,-7 2-2 0,7-1-3 0,-7 4 1 0,7 1-2 16,-5 0 0-16,-2 4 2 0,7 1 2 0,-8-6 5 0,8 7 3 0,-5-1 5 16,5 3 2-16,-8-2 0 0,8-1 1 0,0-1-2 0,0-1 1 0,0 3-2 15,0-5-5-15,0 2-9 0,0-4-13 0,0 6-13 0,0-3-10 0,8-3-19 16,-8 0-21-16,0 1-24 0,5-1-24 0,-5-3-26 0,0 3-28 0,8-3-20 0,-8-2-20 15,0 1-21-15,7-1-22 0,-7-4-32 0,0 5-30 0,0-5-38 0,5 0-37 16,2-5-22-16,-7 5-12 0,0-4 15 0,7-1 25 0,-7 1 36 0,5-6 35 0,-5 5 34 16,0-5 33-16,8-1 37 0,-8 2 39 0,-8-4 47 0,8 1 45 0,0-3 51 15,0 2 58-15</inkml:trace>
  <inkml:trace contextRef="#ctx0" brushRef="#br0" timeOffset="127932.8">28611 5604 9 0,'0'-21'83'0,"-8"-3"51"0,3 6 45 0,-3-7 40 0,2 5 34 0,1-5 31 0,-2 6 30 0,-2-1 28 0,4 1 28 0,-1 0 25 0,-1 5 23 0,7-2-28 0,-5 1-60 16,5 6-51-16,-9 4-44 0,9-5-40 0,0 6-41 0,0-2-28 0,0 6-27 0,0 0-20 0,0-5-20 0,0 5-18 0,0 0-17 0,9 0-13 15,-9 5-11-15,5-5-17 0,-5 6-19 0,7-2-24 0,-1 6-23 0,-6-1-34 16,5 2-36-16,4-2-47 0,-2 0-51 0,-2 7-61 0,1-7-64 0,2 6-26 0,5 0-2 16,-6 0 7-16,-2-2 12 0,2 2 25 0,0 1 28 0,-2-2 33 0,-5 5 36 0,8-4 43 15,-3 0 45-15,-5 4 54 0,8-5 62 0</inkml:trace>
  <inkml:trace contextRef="#ctx0" brushRef="#br0" timeOffset="129321.61">28740 5760 0 0,'0'0'1'0,"0"0"98"16,0 0 66-16,0 6 44 0,0-6 40 0,0 0 37 0,0 0 39 0,0 0 37 15,0-6 33-15,0 0 32 0,0 3 27 0,-6 3 29 0,6-6 28 0,0 0-69 16,0-3-124-16,0 5-64 0,0-1-30 0,-7 1-22 0,7-2-17 0,0-3-21 0,0 3-22 16,0-3-18-16,0-1-17 0,7-1-8 0,-7 2-11 0,0 0-5 0,0-7-8 15,6 7-5-15,-6-6-5 0,0 0-6 0,7 5-3 0,-7-4-5 0,6 4-1 16,-6-4-5-16,8 4-3 0,-3 0-2 0,-5 5-5 0,7-4-6 0,-1 3-6 0,0-3-8 16,2 5-7-16,-1-1-6 0,-2-2-6 0,4 7-2 0,-4-3-3 0,0 3-1 15,3-6 1-15,5 6-1 0,-7 6 0 0,7-6 0 16,-6 3 1-16,6-3 0 0,-7 12 1 0,8-8 1 0,-7 5 2 0,-2 2 3 0,8-2-1 0,-7 1 1 0,2 0 2 15,-3 4 0-15,2 1 1 0,1 1-1 0,-2-2 1 0,-6 0 1 0,6 6-1 16,-6-1-1-16,7-4-3 0,-7 3-4 0,5 3-8 0,-5-2-8 0,0 2-7 0,8-2-8 16,-8-1-6-16,6 3-6 0,-6-6-2 0,7 3-2 15,-1-3-3-15,-6 1 1 0,5-3-2 0,3-2 4 0,0-2 1 0,-3 0 7 0,2-3 7 16,-1 4 9-16,0-5 8 0,1-1 9 0,-7 2 8 0,8-3 11 0,-3-3 7 0,-5 0 8 16,6 6 7-16,-6-6 5 0,0-6 4 0,8 6 4 0,-8-3 2 0,5-3 2 15,-5 6 1-15,0-4 2 0,8-5-1 0,-8 3-3 0,0 0-1 0,0-3-7 0,7 0-5 16,-7-2-5-16,0 7-8 0,0-5-3 0,5-7-2 0,-5 7-4 0,0-2-6 15,7-2-1-15,-7 3-5 0,5-5-1 0,-5 0-1 0,7 1 0 0,1-2-2 16,-2 1-2-16,1 2 0 0,-7 4 1 0,6-6-1 0,-1 0-1 0,-5 5-1 0,7-1-2 16,-7 8 2-16,9-7-5 0,-9 5-1 0,5 5-6 0,-5-6-3 0,0 6-2 15,0 0-4-15,0 0-2 0,0 0 2 0,6 0 0 0,-6 6 0 0,0-1 0 16,7-1 1-16,-7 2 2 0,0 3 2 0,5 0 3 0,-5 0 4 0,9 3 6 16,-9-3 4-16,0 1 4 0,7-1 4 0,-7 6 1 0,5-6 1 0,-5 3-2 0,6-3 0 15,-6 0 0-15,8 1-1 0,-3-1 1 0,-5 2-1 0,8-7 1 0,-3 6 1 16,2-5 1-16,0-1 1 0,-2 7 4 15,3-7 2-15,-1 1 2 0,6-5 0 0,-7 6 5 0,-1-6 5 0,3 4 5 0,5-4 1 16,-7 0 7-16,1-4 2 0,7 4 5 0,-9-6 7 0,2 6 2 0,-1-5 2 16,8 1 5-16,-7-7 0 0,-2 7 3 0,3-5 2 0,-3 3 1 0,1-3 0 0,2-1 0 0,-1-1-1 0,-2 2-5 15,1-4-1-15,-6-2-6 0,8 3-6 0,-3-6-4 0,3 3-5 0,-8-4-4 16,5-2-3-16,-5 3-6 0,8-7-2 0,-8 1-5 0,6-1-2 0,-6 1-3 16,0 3-4-16,7-3-1 0,-7-1 0 0,0 7-2 0,0-1 0 0,0-2-1 0,0 7 2 15,0 0-1-15,0 0 3 0,0 4 2 0,0 4 1 0,0-3 0 0,-7 3 1 16,7 1-4-16,0 1-2 0,0 4-4 0,0 0-5 0,0 0-5 0,0 0-4 0,-6 0 0 15,-2 0-3-15,8 4-2 0,-5 1-3 0,5 1-1 0,-8 3-3 0,3 0-1 16,5 2-1-16,-8-1 4 0,2 4 2 0,1 0 4 0,5 2 3 0,-7-2 6 16,-1 1 1-16,8 5 2 0,-6-6-1 0,6 5 3 0,0 2-2 0,0-6 2 0,-5 3 0 15,5-2 1-15,0 2 0 0,0 2 0 0,0-6 2 0,5 1-2 0,-5 5 1 16,0-7 2-16,0 3-1 0,6-5 1 0,-6 2 1 0,0-4-1 0,0 6 1 0,8-3 1 16,-8-3-1-1,0-5 1-15,7 5-1 0,-7-3 1 0,0-1 0 0,0-1 3 0,5 2 4 0,-5-6 3 0,0 0 2 0,0 0 5 0,0 0 2 16,0 0 5-16,0 0 1 0,0 0 1 0,0 0 2 0,0 0-1 0,0 0 2 0,0 0 0 15,-5-6-1-15,5 2-3 16,0-1 0-16,-7-1-8 0,7-3-3 0,-8 5-2 0,2-5-7 0,6 3-2 0,-5-3-5 0,-3-3 0 0,3 3-2 0,-11 0-2 16,11-1-3-16,-1 1-3 0,-1-3-1 0,-7 3-4 0,9 0-4 0,-2 3-2 15,-4-3-2-15,3 5-4 0,0-1-3 0,3-1-5 0,-1 6-4 16,-2 0-6-16,-4 0-3 0,4 0-4 0,3 0-3 0,-2 6-1 16,0-1 1-16,2-1-1 0,5 2 2 0,-8 3 3 0,3 0 1 0,-3-3 2 0,8 3 5 0,-6 1 5 0,6 1 4 15,-5-2 4-15,5 4 6 0,0-1 4 0,0-3 1 0,0 1 4 0,0 4-2 0,0-4 2 16,0-1-1-16,0 2 0 0,5-1 1 0,1 3 1 0,2-2 1 0,-8-2-1 15,13 1 1-15,-8 1 0 0,2-3 2 0,5 3 4 0,3-2 3 0,-2-3 4 0,-2 3 5 16,5-3 7-16,-5-2 4 0,10 1 5 0,-9-1 2 0,8-4 3 0,0 6 2 16,-9-6 4-16,9 0 3 0,-1 0 2 0,2 0 1 0,-8-6 2 0,6 6 3 15,-1-4 1-15,3 4 4 0,-8-5 1 0,6 1 0 0,-6-2 1 0,1-3 1 16,-2 3 0-16,2 1-2 0,-1-5 2 0,-1 1-2 0,2 0 1 0,-8-1 0 0,6-1-2 16,-3 1 0-16,-2 1-3 0,-2-6-7 0,1 6-3 0,0-6-1 0,1 5-5 15,-7-4-4-15,8 4-1 0,-8-5-1 0,0 5-1 0,5 1-2 0,-5 0-3 16,0-2-2-16,0 1-4 0,-5 4 0 0,5 3-2 0,0-3-1 0,-8 2-8 15,8-1-4-15,0 5-4 16,-7 0-4-16,1 0-3 0,6 0-3 0,-6 5-2 0,1-5-1 0,-2 4-3 16,-2 5-1-16,4-3 0 0,-2 4-2 0,1 1 0 0,1-2-1 0,-4 0 2 0,2 1 1 15,7 5 6-15,-5-5-1 0,-1 4 5 0,6-4-2 0,-7-1 3 0,7 6-3 16,0-5 2-16,0 4-1 0,0-4 0 0,0 1-2 0,7-1 2 0,-7 3 1 0,0-2-1 0,6-2 5 0,-1 0-2 0,2 3 2 0,2-3-1 16,-4 1 2-16,1-1 2 0,1 0 2 0,7 3 2 0,-7-8 2 0,4 5 3 15,2-4 2-15,-5-1 2 0,4 2 3 0,0-1 0 16,3-1 4-16,-3-4 3 0,0 5 2 0,4-5 1 0,-5 0 4 0,-4-5 1 0,7 5 4 15,-9 0 3-15,2-4 2 0,-1-1 2 0,-1-1 1 0,3 2 1 0,0-1 1 0,-8-4-1 16,5 5-3-16,-5-8 0 0,0 3-4 0,7 0 1 0,-7-1-4 0,0-5-3 0,0 6-2 31,0-6-5-31,7 0-7 0,-7 0-2 0,0 0-3 0,0-4-4 0,0 4-1 16,0-4-4-16,0-1-3 0,5 1-3 0,-5 4-4 0,0-4-4 0,0-1 1 16,8 1-4-16,-8 4 1 0,0-4-2 0,0 4 2 0,0 0 2 0,7 0-2 0,-7 0 3 15,0 5-2-15,0 1 5 0,0 0-4 0,0 3 5 0,5-3 1 0,-5 4-1 16,0 1-2-16,0 4-3 0,0 0-3 0,7-6-2 0,-7 6-3 0,0 0-2 15,7 0-2-15,-7 0-1 0,5 0-1 0,-5 6 2 0,8-2 2 0,-3-4-2 0,3 11 5 16,-2-2 1-16,1-5-1 0,-1 7 5 0,1 2 4 0,-1-2 6 0,1 3 1 16,-1 0 6-16,-1 2 3 0,4-1 0 0,-2 3 3 0,-7-3 3 0,5 0 0 0,-5 0 1 15,8 4 3-15,-8-4 2 0,0 0 5 0,-8-2-1 0,8 2 0 0,0-4 0 16,-5 3 0-16,5-5 0 0,-7 6 0 0,-2-4-2 0,4-1 0 16,5 3 0-16,-6-8-2 0,-1 5-4 0,7 1 1 0,-6-2-2 0,-1 1 0 0,7-5-3 15,-6 5 1-15,6-7-2 0,0 3-2 0,-7 0-1 0,7 3 1 0,0-9-2 16,0 6 0-16,0-2 1 0,0-4 0 0,0 5 2 0,0-5 1 0,0 4 2 15,0 1 2-15,0-5 1 0,0 0 1 0,0 0 3 0,0 0 0 0,7 4 2 0,-7-4 3 16,0 0 2-16,0 0 1 0,6 0 2 0,-6 0-2 0,7 0-7 0,-7-4-10 16,6 4-21-16,1 0-20 0,-7 0-34 0,6 0-31 0,-1-5-46 0,4 5-47 15,-2 0-93-15,6 0-114 0,-8 0-81 0,9-4-59 0,-9 4-21 0,8-5 2 0,1-5 18 16,-2 4 29-16,2-3 36 0,6 3 42 0,-1-7 47 0,-6 4 53 0,6-6 58 16,7 0 62-16,-5 0 81 0,5 0 95 0</inkml:trace>
  <inkml:trace contextRef="#ctx0" brushRef="#br0" timeOffset="129559.06">30649 5891 0 0,'-8'0'21'0,"3"0"137"0,-1 0 79 0,-7 0 58 0,13 0 51 0,-8-5 46 0,3 5 45 0,-3 0 39 0,8 0 38 0,0 0 34 0,-6-4 32 0,6 4 32 0,0 0 32 0,0 0-100 0,0-4-174 0,0 4-89 0,0 0-47 0,0 0-31 16,0 0-26-16,0-5-26 0,0 5-24 0,0 0-19 0,0 0-21 0,0 0-13 0,0 0-15 15,0 0-13-15,0 0-16 0,0 0-15 0,0 0-15 0,0 0-11 0,0 0-10 0,0 0-8 16,0 0-10-16,0 0-12 0,0 0-19 0,0 0-20 0,0 0-29 0,0 0-23 15,0 0-22-15,0 5-29 0,0-5-31 0,0 0-34 0,0 4-33 0,0 0-73 16,-5-4-86-16,5 0-64 0,0 5-47 0,0 1-3 0,0-6 18 0,-7 4 34 0,7-4 38 16,0 0 41-16,0 0 40 0,0 0 46 0,0 0 49 0,0 0 50 0,0 0 52 15,0 0 72-15,0-4 84 0</inkml:trace>
  <inkml:trace contextRef="#ctx0" brushRef="#br0" timeOffset="159374.44">32426 6405 5 0,'0'-5'67'0,"0"1"36"0,0 4 27 0,0-6 27 0,0 0 28 0,0 6 29 0,0-4 31 16,0 4 27-16,0-5 26 0,0 0 25 0,0 1 24 0,0 4-22 0,8-6-48 0,-8 2-27 0,0 4-17 0,0-5-9 0,0 1-4 0,0 4-9 0,7-5-9 0,-7-2-12 0,0 4-14 0,0 3-8 0,0-6-6 0,0 1-3 0,0 5-4 15,0-4-6-15,6 4-5 0,-6 0-6 0,0-6-8 0,0 6-4 0,0-3-5 0,0 3-8 0,0 0-6 0,0 0-9 0,0 0-5 0,0 0-9 0,0 0-11 0,0 0-9 0,0 0-11 0,0 0-9 16,0 0-10-16,0 0-12 0,0 0-7 0,0 0-7 0,0 0-10 0,0 0-3 15,-6 3-2-15,6-3-4 0,0 0-1 0,0 10 1 0,0-5 0 0,0 1 0 0,0 4 3 16,6-1-1-16,-6 0 3 0,0 6 2 0,0-6 3 0,0 7 4 0,0-2 2 0,6 5 1 16,-6-4 0-16,0 6-2 0,0-8 1 0,0 8-1 0,0-6-2 0,0 3-1 15,0-3-2-15,0 0-9 0,0-1-11 0,0 0-14 0,5 1-17 0,-5 1-18 16,0-7-16-16,0 6-23 0,0-6-24 0,7 3-25 0,-7-3-28 0,0 0-28 0,0-5-31 16,0 7-44-16,8-7-54 0,-8 1-53 0,0 1-48 0,0-2-26 15,0-4-9-15,6 6 13 0,-6-6 22 0,0 0 33 0,0 0 35 0,0 0 39 0,0 0 39 0,0-6 43 16,0 2 41-16,0-7 53 0,0 7 54 0</inkml:trace>
  <inkml:trace contextRef="#ctx0" brushRef="#br0" timeOffset="159643.18">32778 6228 0 0,'7'0'41'0,"0"0"66"0,-1-5 42 0,1 5 36 0,-2 0 35 0,-5 0 32 15,9 0 31-15,-9 0 30 0,0 0 31 0,0 0 28 0,0 0 30 0,0 0-6 16,0 0-25-16,0 0-43 0,0 0-54 0,0 0-32 0,0 0-27 0,0 0-22 0,0 0-20 15,-9 0-20-15,9 0-17 0,0 0-20 0,0 0-16 0,0 0-21 16,0 0-15-16,0 0-14 0,0 0-8 0,0 0-7 0,0 0-2 0,0 5 0 0,0-5-2 0,0 7 2 16,0-4-1-16,0 3 2 0,0-1-1 0,0 3 1 0,0-2 1 0,0-1 2 0,0 4 3 15,0 1 0-15,0 1-3 0,0-1-6 0,0-1-6 0,0 0-8 0,9 0-4 0,-9 7-3 16,0-7-4-16,0 6-2 0,0 0-2 0,0 0-3 0,0-6-3 0,0 6-7 0,0 1-13 16,0-2-13-16,5 0-14 0,-5 0-17 0,0-4-17 0,0 5-22 0,0 0-25 0,7-6-24 15,-7 6-21-15,0-5-53 0,6 1-64 0,-6 2-64 0,0-4-63 0,0 3-31 16,7-9-12-16,-7 9 8 0,0-8 21 0,0 1 29 0,0-5 30 0,0 4 36 15,0-4 37-15,0 0 39 0,0 0 39 0,0 0 56 0,0 0 60 0</inkml:trace>
  <inkml:trace contextRef="#ctx0" brushRef="#br0" timeOffset="160022.54">33190 6263 0 0,'0'-6'1'0,"0"2"104"0,0 4 71 0,0-4 45 0,0-1 34 0,-9-1 32 0,9 3 32 15,0 3 31-15,0 0 35 0,0 0 27 0,0-7 29 0,0 7 26 0,0-5 23 16,0 5-74-16,0-4-132 0,0 4-68 0,0 0-41 0,0 0-18 0,0 0-8 0,0 0-12 16,0-5-17-16,0 5-18 0,0 0-20 0,0 0-18 0,0 0-20 0,0 0-11 0,0 0-11 15,0 0-6-15,0 5-9 0,-5-5-6 0,5 4-7 0,0 1-3 16,0 2-6-16,-7-4-1 0,7 3 1 0,0-1 0 0,0 3 3 0,-6-2 3 0,6 3 3 0,0 2 2 16,0-1 2-16,0-1-1 0,0 0 2 0,-5 6 1 0,5-6 0 0,0 7 1 0,0-1 0 15,0-1 2-15,0 2-3 0,0-1 0 0,0 3-1 0,0-2-1 0,5-2 1 16,-5 0-2-16,0 0 0 0,6 2 1 0,1-1-2 0,-7-6-2 0,5 6-2 0,4-6-2 15,-9 1 1-15,5-5 1 0,2 1 1 0,-1 2 4 0,-1-3 5 0,4-5 12 0,-2 5 14 0,-2-5 15 32,2 0 16-32,0 0 11 0,-2 0 10 0,3 0 10 0,-1-5 9 0,-2 0 5 0,9 1 5 15,-9-6 3-15,3 5 5 0,-3-5-2 0,-5 1-2 0,8-2-11 0,-2 1-9 0,-6 1-15 0,5-6-15 0,-5 0-9 0,0 2-13 0,8-2-6 0,-8-6-9 0,0 6-3 16,-8-3-3-16,8-2-6 0,-5 0-5 0,5 2-5 0,-6-3-6 0,-2 2-9 0,-5 4-5 31,8 0-10-31,-9 0-9 0,9 7-7 0,-10-6-12 0,3 7-12 0,0-2-14 0,-4 4-20 0,-2 5-20 0,4-6-23 0,2 6-22 0,-7 0-28 0,6 6-30 0,-6-6-44 31,-1 5-48-31,1 4-79 0,4-2-92 0,-2 2-38 0,-4 0-14 0,3 1 10 0,-3-1 22 16,-6 2 31-16,9 4 37 0,-8-5 38 0,-1 3 43 0,6-2 47 0,-3-1 49 0,-1 4 58 16,-2-4 63-16</inkml:trace>
  <inkml:trace contextRef="#ctx0" brushRef="#br0" timeOffset="161380.57">30336 6688 83 0,'0'0'151'0,"0"-5"43"0,7 1 35 16,-7-2 33-16,0 3 32 0,0-3 31 0,0 6 31 0,0 0 30 0,0-6 27 0,0 2 28 0,5-7 23 0,-5 7-63 0,0-1-116 0,0 1-57 0,0-1-28 0,0 1-16 0,0-2-8 0,0 0-10 0,0-3-11 0,9 3-10 0,-9 2-14 0,0-1-11 16,0 0-11-16,0 1-6 0,5 0-8 0,-5-2-2 0,0 1-4 15,0 5-6-15,0-4-8 0,7-2-8 0,-7 6-9 0,0 0-10 0,0 0-7 0,0 0-8 0,0 0-8 0,0 0-9 16,0 0-5-16,0 0-4 0,0 0-7 0,0 0-3 0,0 0-3 0,0 6-3 15,0-2 2-15,6 1-2 0,-6 1 3 0,0 2 0 0,0 2 2 0,0 0 3 0,0-1 4 16,5 7 2-16,-5-7 3 0,0 6 0 0,0 6 0 0,0-8 1 0,0 1-2 16,0 7 0-16,0-6 0 0,0 4-2 15,0-1-2-15,0-2-4 0,0-1-4 0,0 3-10 0,0-2-10 0,0-2-12 0,0 1-12 0,0-6-13 0,0 7-15 16,0-3-14-16,0-2-15 0,8-2-18 0,-8 1-18 0,0 1-23 0,0-2-25 0,8 1-24 16,-8-1-26-16,0-3-44 0,0-3-49 0,0 9-56 0,0-8-57 0,0-4-17 0,0 5 5 15,0-5 18-15,0 0 23 0,0 0 30 0,0 0 33 0,5 0 38 0,-5-5 37 16,6 1 42-16,-6-1 44 0,8-2 54 0,-8-2 60 0</inkml:trace>
  <inkml:trace contextRef="#ctx0" brushRef="#br0" timeOffset="161664.7">30622 6625 85 0,'0'0'153'0,"0"0"46"0,0-4 37 0,0 4 37 0,0-6 36 0,0 0 37 15,0 6 34-15,0-3 31 0,0-3 29 0,0 6 28 16,0-6 27-16,0 6-60 0,0 0-117 0,0 0-60 0,0 0-31 0,0 0-25 15,0 0-16-15,0 0-20 16,0 0-23-16,0 0-22 0,0 0-18 0,0 0-19 0,0 0-17 0,0 0-17 0,0 0-14 16,0 0-11-16,0 0-11 0,0 0-5 0,0 0-3 0,0 0-4 0,0 6 0 15,0 3-2-15,0-3 0 0,0 4-2 0,0-5 2 0,0 4 2 0,0 1 1 16,0 5 5-16,0-6-1 0,0 6 4 0,8 0-1 0,-8-6-2 0,0 7-2 16,0-3-2-16,0 2-1 0,0-1-2 0,0 2-1 0,0-1-4 0,0-1-4 15,0-4-12-15,0 5-9 0,0-2-14 0,0-2-13 0,0 5-15 0,0-7-11 16,6 0-18-16,-6 0-16 0,0 1-18 0,0 1-19 0,0-1-19 0,0-5-19 0,0 4-29 15,0-5-33-15,0 6-34 0,0-10-33 0,5 5-43 0,-5 1-41 0,0-3-11 16,0-3 3-16,0 7 18 0,0-7 26 0,8 5 29 0,-8-5 31 0,0 0 33 0,0 0 31 16,7 0 42-16,-1 0 45 0,-6-5 46 0,8-2 52 0</inkml:trace>
  <inkml:trace contextRef="#ctx0" brushRef="#br0" timeOffset="162504.57">30954 6756 12 0,'0'0'82'0,"0"-4"41"0,0-2 38 15,8 6 33-15,-8-5 32 0,0 1 31 0,0 4 27 0,0-4 25 0,6 4 25 0,-6 0 26 0,0-5 21 0,0-1-27 0,0 6-62 0,0-4-40 0,0 4-26 0,0-6-23 0,0 6-21 0,0-5-17 0,0 5-17 0,0-4-14 0,0 4-13 0,0 0-9 0,0 0-10 0,0-6-10 0,0 6-9 0,-6-5-10 16,6 5-5-16,0 0-9 0,0 0-7 0,0 0-11 0,0 0-6 0,0 0-11 0,0 0-7 0,0 0-6 16,0 0-8-16,0 0-5 0,-8 0-4 0,8 0-3 0,0 0-3 0,0 5-3 15,-5-5 1-15,5 6-2 0,0-2-1 0,-7-4 2 0,7 11 0 0,0-7 4 0,0 2 1 16,-7-1 3-16,7 3 2 0,-5 3 2 0,5-7 2 0,0 7 1 0,-8-2-2 15,8 1 2-15,-7-1-1 0,7 0 0 0,0 2-1 0,-5-1 0 0,5 0 0 0,0 4 0 16,-9-4-1-16,9-1 0 0,0 6 0 0,0 0 0 0,0-6 1 0,0 6-2 16,0-5 0-16,0 5 1 0,9 0-1 0,-9 0 2 0,0 0 1 0,5-6-2 0,-5 4 1 15,7 2 1-15,-7-3-1 0,8 1 0 0,-3-4 0 0,2 2 0 16,-7-2-1-16,7 1 1 0,-2 1 0 0,3-7 0 0,-2 6 2 0,1-5 5 0,-1-1 2 16,-1 1 6-16,-5 1 10 0,7-6 6 0,2 4 10 0,-4-4 13 0,2 0 14 15,-1 0 10-15,-6 0 10 0,5-4 8 0,3 4 3 16,0-6 6-16,-3 6 3 0,-5-5 0 0,6 1-1 0,2-7-2 0,-3 7-4 0,3 0-8 0,-8-7-8 0,7 1-12 15,-7 5-13-15,5-4-11 0,-5-1-11 0,7-4-6 0,-7-2-5 0,0 7-5 16,0-10-4-16,5 5-5 0,-5-2-2 0,0 1-6 0,0-3-1 16,-5 2-6-16,5 1-1 0,0 2-4 0,0-1-1 15,-7-2-5-15,7 5-6 0,-5 2-6 0,5 0-8 0,-7-1-7 0,7 0-8 0,-8 5-9 0,8-1-12 0,-5-3-10 0,5 5-13 16,-8 4-12-16,8-5-12 0,-6 5-11 0,6 0-15 0,0 0-14 0,-5 0-14 16,5 5-14-16,-8-5-13 0,0 4-35 15,8 5-42-15,-5-3-63 0,-1-1-70 0,-1 5-32 0,7 0-14 0,-5-1 7 0,-4 0 19 0,2 2 26 0,7-2 28 0,-5 1 34 16,-1 1 33-16,-1-3 36 0,7-3 40 0,-6 5 50 0,6-5 56 0</inkml:trace>
  <inkml:trace contextRef="#ctx0" brushRef="#br0" timeOffset="162852.24">31294 6894 0 0,'7'-5'1'0,"-1"-1"98"0,0 6 72 0,1-3 48 0,-7-4 40 0,5 2 32 0,-5 5 33 0,8-4 30 0,-8-1 31 0,0-1 32 0,6 2 28 0,-6-5 28 0,0 4 27 16,0 1-67-16,0-2-122 0,0 0-65 0,0 2-36 0,7-1-21 0,-7-1-8 0,0 6-9 0,0 0-8 0,0-3-9 0,0-3-11 0,0 6-11 0,0-4-10 0,0 4-10 15,0 0-9-15,0-5-8 0,0 5-11 0,0 0-7 0,0 0-12 0,0 0-8 16,0-4-8-16,0 4-10 0,0 0-9 0,0 0-8 0,0 0-9 0,0 0-9 31,0 0-9-31,-7 0-5 0,7 4-4 0,0-4-5 0,-6 5 0 0,6-1-2 0,0 2 0 16,0-3 0-16,0 3 1 0,0 3 0 0,0-3 6 0,0 4 1 0,0-1 4 0,0 6 4 15,-8-6 3-15,8 6 3 0,0 0 2 0,0-6 0 0,0 6-2 0,0 1-1 16,0-2 1-16,0 0-2 0,0 0-2 0,0 2 2 0,0-1-1 0,0-1 0 16,0-4-2-16,8 5-2 0,-8-2-2 0,0 2-7 0,0 0-11 0,6 0-10 0,-6 0-11 15,7 0-14-15,-7-5-13 0,6 5-15 0,-6-2-14 0,0 1-16 0,5-2-18 16,-5 1-22-16,8-3-24 0,-8 4-21 0,0-2-18 0,0-3-30 0,8 4-39 0,-8-2-49 16,0-1-56-16,0-4-39 0,0 3-27 0,5-6 2 0,-5 9 16 0,0-12 25 15,0 0 30-15,0 4 35 0,0-4 38 0,0 0 36 0,0 0 37 0,0 0 48 16,0 0 52-16,-5-4 57 0,5-2 74 0</inkml:trace>
  <inkml:trace contextRef="#ctx0" brushRef="#br0" timeOffset="163183.44">31431 6889 0 0,'6'0'1'0,"1"-6"102"0,-2 3 67 0,-5 3 49 15,7-7 37-15,-7 2 37 0,7 1 34 0,-7 4 34 0,7-5 33 0,-7-1 33 0,6 2 30 16,-6-1 29-16,0 1 28 0,7-1-72 0,-7 5-127 0,0-4-65 0,0 4-33 15,0 0-20-15,0-6-17 0,0 6-12 0,5-6-17 0,-5 6-17 0,0 0-19 16,0 0-20-16,0 0-17 0,0 0-12 0,0 0-15 0,0 0-10 0,0 0-9 0,0 0-6 16,0 0-10-16,0 6-4 0,-5 0-6 0,5-2-3 0,0 5-5 0,0-4 4 15,0 5 1-15,0-1 2 0,-7 3 3 0,7-3 2 0,0 4 2 0,0-2-2 0,-6 4 0 16,6-5-1-16,0 4-3 0,0 0-1 0,-7 0-2 0,7 2 4 0,0-1-2 16,0-1-3-16,0 2-1 0,0-3-3 0,0-4-1 0,0 6 0 0,0 0-1 15,0 0 1-15,0-5 0 0,0 4 0 0,7 2 2 0,-7-7 1 0,0 6-1 0,0 0-7 16,6-5-8-16,-6 4-11 0,0-4-13 0,0 4-14 0,7-4-15 15,-7-1-16-15,0 6-19 0,0-5-23 0,5-1-28 0,-5 3-28 0,0-3-26 0,0 0-45 16,9 1-51-16,-9-1-55 0,0-4-54 0,0 1-33 0,5-2-29 0,-5-4 5 0,0 6 17 16,0-6 27-16,0 0 31 0,0 0 37 0,0 0 40 0,0 0 42 15,0 0 38-15,-5 0 54 0,-4 0 53 0,9-6 55 0,0 2 70 0</inkml:trace>
  <inkml:trace contextRef="#ctx0" brushRef="#br0" timeOffset="164858.87">31880 6987 1 0,'6'-7'98'0,"0"4"75"0,-6-3 54 0,8 1 44 0,-8-5 39 15,7 6 35-15,-7-1 32 0,0 1 31 0,5-1 30 0,-5-1 28 0,0 2 25 0,6-2-15 0,-6 1-41 0,0 5-79 0,0-4-102 0,8 4-57 0,-8-6-33 0,5 6-23 0,-5 0-15 0,0 0-14 0,0 0-15 0,8 0-11 0,-8 0-13 0,0 0-9 0,5 0-7 16,-5 6-5-16,7-6-5 0,-7 4-4 0,7-4-5 0,-7 5-4 0,7 1-1 0,-7-2-3 0,0-4-2 0,6 11 1 0,-6-7-1 0,7 1-1 0,-7 5-1 15,0-6 0-15,6 7-3 0,-6-1-3 0,0-1-3 0,0 0 0 0,0 0-2 0,0 6 2 16,0-3-4-16,0-3 0 0,0 4-2 0,0-2-2 0,0-2-4 0,-6 7-2 0,6-7-1 16,0 6-11-16,0-6-14 0,0 7-13 0,0-7-11 0,-7 6-16 0,7-6-23 15,0 0-22-15,0 3-27 0,0-3-28 0,0 1-29 0,0-1-32 0,0 0-32 16,0-3-53-16,0 3-56 0,0-3-61 0,0 3-59 16,0-5-17-16,0 2 7 0,0-1 22 0,0-5 33 0,0 4 35 0,0-4 41 0,0 0 39 0,0 0 44 0,0 0 44 0,0 0 46 15,0 0 55-15,7 0 64 0</inkml:trace>
  <inkml:trace contextRef="#ctx0" brushRef="#br0" timeOffset="165066.84">32113 7104 89 0,'0'-11'159'0,"13"1"44"0,-13 5 37 0,7-4 34 0,2 3 35 0,-9-3 34 15,5 0 32-15,-5 5 31 0,5-2 32 0,-5 0 25 0,0 2 26 0,8-1-65 0,-8 5-117 0,0 0-65 16,0-6-34-16,0 6-23 0,0 0-12 16,5-3-15-16,-5 3-15 0,0 0-16 0,0 0-13 0,0 0-13 0,8 3-7 0,-8-3-8 0,0 0-6 0,0 6-6 15,6-1-6-15,-6-1-5 0,0 2-4 0,0 0-2 0,0-2-5 0,0 5-7 0,0-4-1 0,0 5-6 16,0-1-3-16,0 3-4 0,-6-3-7 0,6 0-5 0,0 1-6 0,-8-1-5 15,8 6-6-15,0-4-18 0,-5 2-23 0,5 2-24 0,0-6-33 0,-8 7-28 16,8-1-34-16,0-1-35 0,-5-4-37 0,5 5-68 0,0-2-81 0,0 2-76 0,0 0-69 16,0-6-23-16,0 7 2 0,-5-7 25 0,5 2 34 0,0-1 40 0,0-5 46 15,0 5 45-15,0-10 47 0,0 3 48 0,0-3 51 0,5 6 66 0,-5-6 75 0</inkml:trace>
  <inkml:trace contextRef="#ctx0" brushRef="#br0" timeOffset="165459.19">32434 7235 0 0,'7'-5'2'16,"-1"0"111"-16,0 1 69 0,-1-6 50 0,2 10 42 0,-7-9 38 0,8 4 36 0,-8-2 36 16,0 4 34-16,6-3 31 0,-6 1 33 0,0 1 30 15,7-2 28-15,-7 3-72 0,0 3-134 0,6-6-68 0,-6 2-38 0,0-1-25 0,0 5-17 0,0 0-15 0,0-6-18 16,0 6-16-16,0 0-16 0,0 0-15 0,0 0-12 0,0 0-14 0,0 0-15 16,0 0-11-16,0 0-13 0,0 0-10 0,0 0-7 0,0 0-5 15,0 0-8-15,0 0-2 0,-6 6-3 16,6-6-2-16,-7 0-2 0,7 5-3 0,-6-1-3 0,-2 2 1 0,8-6-4 0,-7 3 1 0,2 3-1 0,5-2-1 0,-6 1-1 0,0 4 0 15,-1-2 1-15,7-2-1 0,-8 4-2 0,3-5-3 0,5 6 0 0,-8-5-3 0,8 4-3 16,-6-3-4-16,6 3 0 0,-5 1-3 0,5-1-3 0,0-3-3 0,0 3 1 0,0 3-3 16,0-3-2-16,0 0 0 0,0 1 0 0,5-5 1 0,-5 4 3 0,6 1 3 15,-6 1 5-15,8-7 4 0,-8 5 2 0,5-3 5 0,3 3 7 0,-1-3 6 16,-1-3 5-16,0 3 14 16,-1-6 11-16,2 6 9 0,7-6 11 0,-7 0 5 0,-1 0 3 0,7 0 6 0,-5-6 8 0,3 6 4 0,-4-6 1 0,7 3 4 0,-7-3 4 0,-2 1-3 15,1 1-1 1,2-5-7-16,-3 3-9 0,3-3-9 0,-3 3-5 0,2-4-5 0,-7 1-3 0,7 0-6 0,-7-6-8 15,5 0-4-15,-5 5-6 0,0-5-5 0,0 0-7 0,0 0-10 0,-5 1-8 0,5 0-11 0,-7 5-12 0,0-6-14 0,2 4-11 0,-3 1-19 16,3 1-18-16,-9 5-24 0,2-7-22 0,-2 7-25 0,1 4-21 0,-8-6-25 16,10 6-28-16,-10 0-32 0,3 0-33 0,-3 0-78 15,2 6-102-15,-1-2-42 0,1 2-18 0,-2 3 11 0,3-3 26 0,-1 3 34 0,1-5 37 0,-3 7 40 0,2-1 39 16,-1-1 45-16,1-4 46 0,-8 5 52 0,6-1 56 0</inkml:trace>
  <inkml:trace contextRef="#ctx0" brushRef="#br0" timeOffset="182581.29">10393 773 0 0,'0'-4'11'0,"8"-2"49"0,-8 6 26 0,0-6 24 0,0 2 26 0,0-6 27 0,5 6 24 0,-5-2 28 0,0 2 27 16,0-1 24-16,0-4 24 0,0 2-4 0,0 4-22 0,0-8-17 0,0 7-15 0,0-7-7 0,0 7-2 0,0-5-6 0,0 0-8 0,0-3-9 0,0 8-7 0,0-7-9 0,0 2-8 0,-5 0-6 0,5-1-5 15,0 4-5-15,0-3-2 0,0 3-8 0,0 2-4 0,0-5-12 0,0 9-11 0,0 0-12 16,0-5-10-16,0 5-14 0,0 0-12 0,0-4-13 0,0 4-15 0,0 0-14 16,0 0-11-16,0 0-10 0,0 0-10 0,0 0-5 15,0 0-5-15,0 4 0 0,0 1-1 0,0 4 3 0,0-5 1 0,5 11 3 0,-5-3 3 0,0 1 3 0,0 2 3 0,0-1 4 16,0 7 2-16,0-2 2 0,8-1 2 0,-8 3-1 0,0-2-1 0,0 2-3 16,0 1-2-16,7-1-3 0,-7 3-1 0,0 0-1 0,6 1-1 0,-6-1-2 15,0 1 1-15,6-1 0 0,-6 1 1 16,7-1 0-16,-7-3-1 0,5 3 0 0,3-6 0 0,-8 3 2 0,6-7 0 0,1 6-1 0,-1-5-3 0,-6-2-10 15,5 2-10-15,3-6-15 0,0 3-16 0,-3-3-16 0,-5 1-18 16,8-1-20-16,-3-4-23 0,-5-1-18 0,5 2-18 0,-5-1-14 0,9-5-14 0,-2 4-14 0,-7-4-18 16,0 0-28-16,5 0-34 0,-5-4-31 0,6 4-27 0,-6-5-27 0,0-5-25 0,8 5 7 15,-8 1 21-15,0-5 23 0,0-3 27 0,-8 3 26 0,8 0 25 0,-6-2 29 16,6 1 34-16,-5-3 43 0,-2 2 45 0,-2-4 46 0,4 2 61 0</inkml:trace>
  <inkml:trace contextRef="#ctx0" brushRef="#br0" timeOffset="182896.33">10406 894 75 0,'-13'-13'151'0,"7"2"46"16,1 1 39-16,-2-4 36 0,-1 4 32 0,2 1 33 0,0 0 30 0,-1-3 29 15,2 3 25-15,5 0 23 0,-8-1 24 0,8 1-61 0,0 3-109 0,0-4-62 16,0 0-41-16,0 6-23 0,0-6-14 0,0 5-15 0,0 1-15 0,0-8-15 0,8 9-15 16,-8-3-12-16,0 1-10 0,5 1-4 0,2-2-7 0,-7 1-4 0,6 1-4 15,0 0-3-15,2-1-3 0,4-1-5 0,-6 3-5 0,2-4-3 16,5 2-2-16,0 5 0 0,0-4 1 0,0 4 0 0,0 0-1 0,-2 0-3 0,10 0-3 16,-8 0-5-16,8 0-1 0,-2 4-6 0,-1 1-1 15,1 2-4-15,1-4-3 0,-1 8 0 0,2-3-3 0,6 3 0 0,-9 4-3 0,3 0-1 0,-3-2-3 0,1 2 0 16,2 0 0-16,-8 4-1 0,6-4-1 0,-6 6-1 0,0-3-6 0,-5 1 0 0,-3-4 3 15,9 6 1-15,-14-3 2 0,5-2 1 0,-5 2 0 0,0-3 4 0,0 6 2 16,0-6 5-16,0-2 3 0,-5 2 0 0,-2 0 2 0,0-6 3 0,-6 1 5 16,7 4 0-16,-7-4-5 0,1 1 2 0,-2-1-4 0,1-1 0 0,-1 0 1 15,-6 1-5-15,9 1-1 0,-9-1-4 0,6-7-2 0,-4 7-3 0,4-5 1 16,1 4-5-16,-8-3-3 0,11 0-3 0,-4-3-6 0,-1-3-3 0,3 6-7 0,0 0-10 16,4-6-14-16,3 0-12 0,-9 4-16 0,9-4-14 0,5 0-17 0,-7 0-18 15,-2 0-18-15,9 0-17 0,-5 0-13 0,5 0-17 0,0-4-16 0,0 4-27 16,0-6-36-16,0 0-35 0,0 3-34 0,5-3-46 0,4-3-48 0,-2 3-7 15,-2-3 10-15,1 3 24 0,2-3 27 0,5-1 32 0,-1-5 30 0,0 6 35 0,3 0 34 16,4-6 44-16,-6 5 47 0,8-5 47 0,-2 6 62 0</inkml:trace>
  <inkml:trace contextRef="#ctx0" brushRef="#br0" timeOffset="183449.99">11377 827 78 0,'0'-5'148'0,"7"-5"41"0,-7 0 34 0,7 5 31 0,-7-4 29 0,5-1 29 0,-5 1 29 0,7-3 30 15,-7 3 28-15,6 0 28 0,-6-1 25 0,0 1-56 0,8-3-106 0,-8 3-53 0,0 0-25 0,6-2-14 0,-6 7-5 0,0-5-7 0,0 0-5 0,7 2-10 0,-7 2-10 0,0-4-11 0,0 3-9 0,0 2-12 0,0-1-11 0,5 1-10 16,-5-1-11-16,0 1-12 0,0 4-11 0,0-6-11 0,0 6-10 0,0 0-8 0,0 0-6 15,0 0-8-15,0 0-6 0,0-6-6 0,0 6-3 0,0 0-5 0,0 0-3 16,0 0-6-16,0 0-2 0,0 0-2 0,0 0-6 0,0 0-2 0,0 0 0 0,0 0 1 16,0 6-1-16,0 0 3 0,-5-2-1 0,5 1 1 0,-7 4 1 0,7-5 1 15,-6 11 0-15,-2-3 2 0,2-3 4 0,-6 4 2 0,5 2 4 0,-5-1 1 16,4 2 2-16,-4-1-1 0,-2-1-2 0,1 2-1 0,8-3-1 0,-16 2 0 0,7 0 0 16,1 0-2-16,3-6-1 0,-4 6 1 0,-1 1-2 0,-4-2 0 0,7-1-2 15,-2 2-1-15,1-5-3 0,8 5 0 0,-9-6-3 0,7 6 2 0,-4-6 0 0,3 3-2 16,0-3-1-16,3 1 2 0,5-7-1 0,-6 8 0 0,-1-7-2 15,7 2 0-15,0 0 0 0,0-3 0 0,0 3 0 0,0-6 1 0,-6 0 3 16,6 0 0-16,0 0-1 0,0 0 0 0,0 6 2 0,0-6-1 0,6 3 1 0,-6 3 0 16,0-6 1-16,7 4 2 0,-7-4 3 0,6 5 1 0,-1-1 1 0,-5-4 2 15,8 5 0-15,5 1 1 0,-7-2 1 0,1 2 0 0,7-6-1 0,-9 5-2 16,8-1 2-16,1 2-1 0,-2-2 0 0,-5 1-1 0,5-1-1 0,3 1-1 16,-1 1-1-16,-4 3-2 0,3-3 1 0,1-2 0 0,7 5 1 0,-8-3 0 0,-3 3 2 15,4 0 0-15,1 3 1 0,4-3 1 0,-7-3 2 0,2 3 1 0,-1 0 1 0,6 1-1 16,-6-1 0-16,0 3 2 0,0-3-1 0,0 0-1 0,0 1-1 0,0-1-1 15,-7 2-1-15,7-1-10 0,0-1-13 0,-5 0-15 0,-2 1-21 0,-1 1-17 16,2-1-19-16,1-7-24 0,-2 8-22 0,0-7-26 0,-6 2-23 0,0-2-21 16,0 7-19-16,0-11-32 0,0 3-35 0,0 3-41 0,0-6-40 0,0 4-44 15,0 2-45-15,-6-6-1 0,6 5 12 0,-6-5 29 0,6 0 33 0,-8 0 34 0,8-5 37 16,-7 5 33-16,2-6 35 0,-9 2 43 0,9-2 46 0,-3-3 51 0,3 0 64 0</inkml:trace>
  <inkml:trace contextRef="#ctx0" brushRef="#br0" timeOffset="184019.45">11736 822 6 0,'0'-10'80'0,"7"4"47"0,-7-3 38 0,5 0 33 16,-5-1 30-16,0 5 31 0,7-5 28 0,-7 4 29 0,0-3 30 0,0 4 29 0,7-5 29 0,-7 6-18 0,0-1-45 0,0 1-42 0,5-1-38 0,-5-2-21 0,0 4-16 0,0 3-13 0,0-6-10 0,0 6-10 15,0 0-13-15,0-5-13 0,0 5-15 0,0 0-14 0,0 0-17 0,0 0-11 0,0 0-15 0,0 0-12 0,0 0-11 0,0 0-13 0,0 0-9 0,0 0-11 0,0 0-8 16,0 0-8-16,0 0-3 0,0 5-5 0,-5-5 1 0,5 6-2 0,-7-3-1 15,7 4 0-15,-7 2-1 0,2-4-3 16,-2 5 2-16,-1-1 1 0,-4 0 0 0,5 7 0 0,-6-7 2 0,6 6 0 0,-5-6 0 0,0 7-3 0,-2-2 0 16,1-4-1-16,0 4-3 0,-7 2-1 0,8-7-1 0,-3 6-1 0,4 0 0 15,-2-5-2-15,0 4-2 0,-1-4 0 0,1 4-1 0,0-4 0 0,6 5-3 0,-4-5-2 16,3-1 1-16,0 6-3 0,3-6-1 0,-1 3-3 0,-1-3 2 0,2 0-1 16,-4 0-1-16,9-3 0 0,-5 4 0 0,5-1 1 0,-7-3 1 0,7 3-2 0,0-5 2 15,0 1 1-15,0 5 1 0,0-5-1 0,0 1 2 0,0-2 2 0,0 5 1 16,7-3 2-16,-7-2 3 0,5 7 2 0,4-8 1 0,-4 3 3 0,2 0 1 0,4 3 3 15,-3-3 1-15,5 3 1 0,0-5 0 0,0 5 1 0,0-3 2 0,1 3-1 16,4-3 2-16,-4 3 0 0,6-3-3 0,-8 3 3 0,8-5 1 0,-1 7 3 16,-7-7 1-16,9 1 2 0,-9 1-1 15,8-2 1-15,-6 2-2 0,-1-2 1 0,-1-4-2 0,2 5-1 0,-1-1-3 0,-7 1 2 0,7-5-4 0,-6 6 0 16,-1-2-6-16,2-4-6 0,-3 5-6 0,2 1-11 0,-1-6-14 0,-6 3-14 0,5 4-16 16,-5-7-19-16,0 3-17 0,0 3-25 0,0-6-23 0,0 5-25 0,0-1-28 15,0 2-36-15,0-6-38 0,0 4-61 0,-5 1-68 0,5-5-51 0,0 6-41 0,-6-6-2 16,6 3 14-16,-7-3 28 0,2 0 29 0,5 0 38 0,-8 0 37 0,2 0 42 15,-1 0 39-15,1-3 50 0,-1-3 49 0,1 1 59 0,-2 1 76 16</inkml:trace>
  <inkml:trace contextRef="#ctx0" brushRef="#br0" timeOffset="184556.37">11925 1012 0 0,'-7'-5'1'0,"7"-1"96"0,0 3 68 0,-6-1 45 0,6-2 35 0,0 1 34 0,0-5 34 0,0 4 31 0,0 2 33 0,0-1 32 0,0-4 30 0,0 3 30 0,0 2 25 0,0-5-67 0,0 4-122 16,0-1-64-16,0 2-31 0,6-2-20 0,-6 1-13 0,0 1-13 0,0-2-13 0,7 3-15 0,-7-3-16 15,0 2-14-15,5-1-15 0,-5-1-10 0,8 3-11 0,-2-4-9 0,-6 7-9 0,5-5-7 0,3 1-4 0,-1 4-4 16,-1-5-2-16,2 5-4 0,-3-6-3 0,0 6-3 15,4 0 0-15,3 0-2 0,-6 0-3 16,8 6-1-16,-2-6-2 0,1 5-1 0,1-1-2 0,-2 1-3 0,2 2 2 16,-1-4-3-16,0 3-4 0,6 3 0 0,-6 0-1 0,7 1-1 0,-8 1-2 0,3 4-2 15,4-6-1-15,-7 5 0 0,2 0 0 0,-1-2-1 0,0 3 1 0,-5-2-1 16,3 8-3-16,-6-6 1 0,2-2 1 0,2 1 0 0,-9 2-1 0,5-1 0 16,-5-2-1-16,0 2 1 0,0 0 1 0,0-6-1 0,0 1 0 0,0 1 0 15,-5-2 2-15,5 0-2 0,-9 3 1 0,9-8-1 0,0 1-2 0,-7-1-4 16,2 5-2-16,-1-3-1 0,6-1 0 0,-5-5 1 0,-3 4-3 0,0 2-1 0,-4 0 3 15,6-6 0-15,0 3 2 0,-2-3 2 0,-4 6 4 0,6-6 3 0,-7 0 3 16,5 0 2-16,1 0 2 0,1 0 3 0,0 0 1 0,-6-6-1 0,4 6 3 16,2-3 2-16,-1-3 2 0,1 6 1 0,1-6 5 0,5 2 1 0,-8-7 4 15,0 7-1-15,3-5 3 0,5 0 3 0,-7-3 4 0,7 3 4 0,-6-6 0 16,6 0 0-16,0 2-1 0,0-8-1 0,0 7-2 0,6-11-2 0,-6 6-2 0,7 1-3 16,-2-9-2-16,3 9-6 0,0-7 0 0,-3 5-6 0,8 6-1 0,-7-6-5 15,7 1-1-15,-6 4-3 0,5 6 1 0,3-7 0 0,-2 2-3 0,-7 8-2 0,6-2-2 16,2-2-3-16,-1 6 0 0,8-2 0 0,-10 0-2 0,1 2-3 0,2 4-9 15,-1-5-14-15,1 5-21 0,-2 0-27 0,2 5-28 0,-1-5-39 0,-1 4-37 16,2 2-53-16,-9-6-53 0,8 10-81 0,-5-5-91 0,-2 4-62 0,-1-5-46 0,-5 7-6 16,8-2 13-16,-8 1 28 0,0 1 39 0,0-1 43 0,0-7 48 0,-8 7 51 15,8-5 56-15,-5 1 59 0,5-6 61 0,-6 4 72 0,6-4 85 0</inkml:trace>
  <inkml:trace contextRef="#ctx0" brushRef="#br0" timeOffset="185172.79">12778 538 0 0,'0'-9'2'0,"0"3"110"0,0-3 65 0,0 0 47 0,0 2 38 0,0-2 34 0,0 4 32 0,0-5 27 0,-7 5 26 0,7 1 21 0,0-1 21 0,0 5 15 0,0-4 17 15,0 4-79-15,7-6-141 0,-7 6-68 0,0 0-34 0,6-4-23 0,-6 4-14 0,5 0-11 0,-5 0-13 0,8 0-9 0,0 4-5 0,-3-4-6 0,2 6 1 0,-1-6-2 0,7 4 0 0,-5 1 0 0,3-1-3 0,-3 7-2 0,5-2-2 0,-1 0-2 0,-5 3-4 0,5 1-2 16,2 2-3-16,-1 6-2 0,-1-8-2 0,-3 11-2 0,2-3-1 0,1-2-5 16,-3 5 1-16,-2 0-4 0,-2 0 2 0,1 7-5 0,2-7 0 0,-8 1-1 15,0 5 0-15,0-8 1 0,-8 14 2 0,2-12 0 0,1 6 0 0,-2 3-12 0,-7-2-13 16,1-3-24-16,-1 2-24 15,2-6-34-15,-7 5-35 0,4 0-52 0,-2-4-56 0,-11-1-80 0,9 6-86 0,-7-6-58 0,0 1-38 0,-1-6-9 0,-5 5 7 0,1 0 21 16,-9-3 32-16,9-2 37 0,-8 0 41 0,-9 1 49 0,9-5 47 0,-14-6 58 16,9 6 60-16,-7-11 69 0,-4 5 78 0</inkml:trace>
  <inkml:trace contextRef="#ctx0" brushRef="#br0" timeOffset="185550.89">10327 943 86 0,'8'-9'152'0,"-8"0"44"0,8 3 34 0,-8-4 33 0,0 1 32 0,0 3 32 0,0 3 31 0,0-3 31 16,0-3 30-16,0 3 27 0,0 3 26 0,-8-9-64 0,8 8-113 0,0-7-53 15,-8 3-26-15,8 3-14 0,-5-4-7 0,5 3-8 0,0 0-9 0,-6-3-13 16,6 3-12-16,-5 3-13 0,-2-3-8 0,7 2-10 0,-9-1-5 0,9 1-9 15,-5-2-9-15,5 6-10 0,-7-6-14 0,7 2-10 0,-6 4-11 0,6 0-13 16,-5 0-8-16,-4 0-10 0,9 0-5 0,-7 4-8 0,2 2-6 0,-1 0-7 16,-2 3-4-16,3 1-2 15,-3-1-4-15,-4 6 0 0,5 0-1 0,-5 4 0 0,4-5 0 0,-5 7 3 0,7 2 0 16,-7-2 2-16,5 3 2 0,-5 0 3 0,8-3 0 0,0 1 0 0,-4 5 1 0,2-5-1 0,7 4-1 0,-5 2 0 0,5-3 1 16,0-1 2-16,0 0-1 0,0 6 3 0,0 1 0 0,5-9-1 0,2 8 0 15,2 0-1-15,-4-2-1 0,8 2-4 0,0-5 0 0,0 4-7 0,6-4-4 0,1-1-11 16,7 1-12-16,-8-1-15 0,13-6-14 0,-4 3-21 0,4-2-18 0,7-3-28 15,0-2-31-15,6-1-33 0,0 2-36 0,0-6-60 0,7 3-70 16,1-8-67-16,0 5-62 0,5-3-16 0,-6-1 8 0,6-5 21 0,0 0 28 0,1 0 33 0,6-5 38 16,-7-1 42-16,2-3 44 0,-1-1 48 0,-1 1 50 0,7-6 62 0,-6 0 71 0</inkml:trace>
  <inkml:trace contextRef="#ctx0" brushRef="#br0" timeOffset="192382.19">13729 1222 35 0,'0'-5'62'0,"0"1"19"0,0-1 19 0,0 1 22 0,0-2 26 0,0-3 28 0,0 3 28 0,0 0 28 0,0 3 25 0,5-3 0 0,-5 1-18 0,0-5-7 0,0 7-2 0,0-7-7 0,0 4-6 0,0-3-2 16,0-2-4-16,0 2-8 0,0 5-16 0,0-6-15 15,0-1-15-15,0 1-12 0,8 1-17 0,-8 0-9 0,0 0-9 0,0 3-6 16,0-3-6-16,0-3-3 0,0 3-3 0,0 3-7 0,0 3-6 0,0-1-4 0,0-7-5 15,0 7-5-15,0-2-8 0,0 6-3 0,-8-6 0 0,8 2-2 0,0 4-2 0,0 0-3 0,0-5-3 0,-5 5-6 16,5-5-4-16,-7 1-7 0,7 4-5 0,-7 0-5 0,2-6-5 0,5 6-6 16,-7-4-2-16,-1 4-4 0,-4 0-4 15,5 0-3-15,2 0-2 0,-11 0-2 0,11 0-1 0,-6 0 0 0,4 4-1 16,-7 2 1-16,1-2-1 0,8 1 0 0,-11 0 0 0,5 5-2 0,3-4 2 0,-5 3 1 16,6 4 2-16,2-2 0 0,-9-1 1 0,9 5 3 0,-3 0-3 0,3-2 2 15,-3 2 1-15,2 0 1 0,1 0 1 0,-2 0 1 0,-2 4 0 0,9-4-1 0,-5 0 3 0,-2 3-1 0,7-2-1 0,-6 2 1 16,6-3-2-16,-5 6 0 0,5-2-1 0,0-5-1 15,0 6 2-15,0 0-2 0,0-5 2 0,0 4-2 0,0 0 0 0,0 1 0 0,5-5 0 0,-5 4-1 0,0-5-2 16,6 6-2-16,1-5 3 0,-7-1-3 16,5-4 2-16,-5 5 0 0,9-6 1 0,-2 1 0 0,-2-5-2 0,-5 4 2 0,6-2 0 15,2-4 1-15,-3 3 0 0,-5-1-2 0,8-5 2 16,-3 4 2-16,-5-4 1 0,7 0 0 0,0 0 2 0,-7-4 1 0,5 4 0 0,2 0 2 0,1-5 0 0,-8-1 1 0,5 6 1 16,3-3 0-16,-2-4 3 0,-6-2 1 0,5 4 3 0,3 1-1 0,-8-7 1 15,8 7-1-15,-3-5 0 0,-5-3 1 16,6 8-3-16,1-5 0 0,-2-2-1 0,4 2 1 0,-9-7-1 0,7 7-1 0,-2 0-1 0,1-6 0 0,-6 6-2 0,5-7-1 15,3 7-2-15,0-6-1 0,-8 6-2 0,5-7 0 0,2 7-1 0,0 0-2 0,-2-2-1 16,3 2-2 0,-1 5-1-16,-2-6 0 0,-5 4-3 0,7 1 1 0,0 1-2 0,-2-1 1 0,3-1 3 15,-8 6-1-15,5-4 2 0,3 4 5 0,-2 0-1 0,1 0 2 0,-1 0 3 0,1 0 1 0,6 0 1 0,-7 0 2 0,8 0 0 0,-7 4 1 16,-2-4-1-16,8 6 3 0,-7-1-1 0,7-5 1 0,-6 4-1 16,-1 7 0-16,8-7 1 15,-7 2 0-15,-2 3 0 0,2 0 0 0,0 1 0 0,-2 1-1 0,3-1 2 16,-1-1 1-16,-1 6 0 0,-6-6 0 0,8 6 0 0,-8-5 1 0,0 4-1 0,0 1-1 0,0-2 1 0,0 3 0 0,0-1 0 0,-8-1 1 0,8-4 0 15,-6 5 1-15,6 0-3 0,-7 0 2 0,-1-2 2 0,3-2-1 0,-2-1-3 16,0 4 0 0,2-3 0-16,-2-2 0 0,1 0-2 0,-2-3-2 0,2 3-1 0,-1-4-4 0,7 5 1 0,-5-7-1 0,-3 3-1 0,8 0-1 0,0-6-3 0,0 4-1 15,0-4 0-15,-6 5 0 0,6-5-2 0,0 0-4 0,0 0-2 0,0 0-9 16,0 0-5-16,0 0-9 0,0 0-11 16,0 0-16-16,0 0-17 0,0 0-17 0,0 0-17 0,0 0-31 0,6-5-32 0,-6 5-57 0,8 0-64 15,-8 0-56-15,0-4-49 16,5 4-13-16,-5-6 6 0,0 6 16 0,7 0 24 0,-7-6 28 0,0 6 30 0,0-3 33 15,0-3 34-15,0 6 42 0,0-4 44 0,0-1 58 0,0-4 73 0</inkml:trace>
  <inkml:trace contextRef="#ctx0" brushRef="#br0" timeOffset="192856.36">14327 797 0 0,'0'0'43'0,"-6"-6"37"0,6 6 29 0,-5-3 31 0,5 3 34 0,0-6 31 0,-7 6 32 0,7-4 25 0,-9-1 26 0,9 5 23 0,0-4 23 0,0-2-16 0,0 6-42 0,0 0-20 0,0-6-6 0,0 6-13 0,0-9-18 0,0 4-23 16,0 1-26-16,0-2-19 0,0 2-17 0,9-1-13 0,-9 1-10 0,7-1-9 15,-2-5-9-15,-5 4-10 0,6 1-9 0,1 1-7 0,-1-2-8 0,2 1-5 16,-1-3-4-16,4 3-2 0,-3 5-4 0,-3-6-6 0,8 3 0 0,1-4-2 16,-9 7-1-16,10-5-1 0,-1 5 0 0,-4 0-4 0,4 5 1 0,-1 2-2 15,8-4-2-15,-9 3-3 0,2 3-1 0,4-5 1 0,-4 11-2 16,-1-4 0-16,-1 4-3 0,8-2-2 0,-7 7-3 0,0 0-2 0,-6-2-3 0,7 9-1 0,-1-5-1 15,-8 5-1-15,0-3-1 0,4 4 0 0,-4 2 1 0,2 0-2 0,-7-2-1 16,0 2 1-16,0-2-2 0,0 2 2 0,0 4-2 0,-7-4 0 0,2 0-1 0,-4-6-2 16,4 4-5-16,0 2-8 0,-3 0-7 0,-5-2-15 0,0-4-15 0,-6 7-16 15,6-3-20-15,-8-4-22 0,3 7-22 0,-1-2-31 0,-8-4-33 0,1-1-47 16,0 1-53-16,0-1-66 0,0-6-71 0,-6 7-20 0,-2-5 3 0,3-1 17 0,-1-4 25 16,0 4 29-16,-3-4 34 0,-4 6 35 0,7-8 37 0,-7 2 43 0,0-6 45 15,-1 2 51-15,1-1 60 0</inkml:trace>
  <inkml:trace contextRef="#ctx0" brushRef="#br0" timeOffset="193629.9">9274 979 14 0,'0'-6'73'0,"0"0"31"0,0 2 27 0,0-1 31 0,0 0 29 0,0 1 29 0,0-6 28 0,0 5 25 0,0-4 23 0,0 3 21 0,-8-4 25 0,8 5-34 0,0-5-65 0,-5 1-30 0,5 5-9 0,-7-7-12 0,7 1-16 0,-7 5-18 0,7-4-22 0,-5 3-15 15,-2 2-18-15,1-5-11 0,-2 4-9 0,2 1-12 0,-1-2-11 0,2 0-10 16,-3 6-7-16,2-4-7 16,-1 4-8-16,1 0-4 0,-6 0-8 0,3 4-3 0,4-4-5 0,-1 6-5 0,-1 0-4 0,2 3-2 0,-4-4-3 0,2 3-2 0,2 7 1 15,-1-3 0-15,-2 2-1 0,-5 5 1 0,8-4 0 0,-2 9 3 0,0-5-1 16,-5 6 3-16,4-1-1 0,3 0 0 0,-9 6 0 15,9-5 1-15,-11 3-2 0,11 2 2 0,-1 3-2 0,-6 3 0 0,3-2 0 0,2 0 0 16,2 5 2-16,-6-6-3 0,3 7 0 0,8-1 1 0,-8 1 0 0,3-3 2 16,5-1 0-16,0 3 0 0,0-1-1 0,0-3 2 0,0-1 1 0,5 0 0 0,-5-4-2 0,16 4 1 0,-11-6-1 15,6 2-1-15,-4 0 2 0,14 0-3 0,-10-8 0 0,10 9-2 16,-2-7-2-16,8-3-1 0,-7 1-1 0,4-2-3 0,10 1-2 0,-2-8-2 0,1 2-3 16,-1 1-9-16,8-2-10 0,-1-4-13 0,6-1-10 0,-5 0-21 0,12-3-23 15,-7 0-38-15,2-2-45 0,4 1-55 0,2-5-60 0,4 0-32 0,-4 0-22 0,5-5 0 16,2 1 7-16,-2-8 20 0,-5 3 23 0,5 0 24 0,-1-6 27 0,-4-1 32 15,5-2 38-15,1-1 44 0,-7-2 50 0</inkml:trace>
  <inkml:trace contextRef="#ctx0" brushRef="#br0" timeOffset="194261.34">13344 480 82 0,'0'0'144'0,"6"-6"38"0,2 1 30 15,-8 5 24-15,5-4 20 0,-5 4 16 0,7-5 15 0,-7 1 11 0,0-2 14 0,6 6 11 0,-6-4 15 0,0 4-69 0,8 0-117 0,-8-6-56 0,6 6-25 0,-6-5-16 0,0 5-9 0,0 0-5 16,7-4-3-16,-7 4 3 0,0 0 0 0,0 0 4 0,5-5 0 0,-5 5 1 0,0 0 1 0,0 0-1 0,0 0-3 0,0 0 1 0,0 0 0 0,0 0-1 0,0 5-2 0,0-5 1 0,8 4-2 16,-8-4-2-16,0 5 0 0,0 1-2 0,0-6-2 0,6 4-2 0,-6 2-6 0,0 3 2 15,0-5 4-15,0 1 3 0,7 5 4 0,-7 1 2 0,0-1 3 0,0 4 1 16,0-1-1-16,0 2 4 0,-7 1-1 0,7 2 0 0,-6-3 2 0,6 10 1 15,-8-5 0-15,8 5-3 0,-5-1-7 0,-2 1-6 0,1-1-6 0,-2 0-4 16,-5 4-6-16,8 3-1 0,-3-7-4 0,-3 11 0 0,3-7-3 0,-5 2-2 0,5 4-2 16,-2 0-1-16,-4 2-3 0,1-3 1 0,0 5-2 0,0-2-1 0,0 3 1 0,-6-2-1 15,4 3 0-15,4-1 0 0,-9 6-2 0,0-11-1 0,8 5 0 0,-2-2-3 16,-4 3 0-16,2-6-6 0,5 5-4 0,-9-4-8 0,7-6-6 0,-1 1-10 16,1-2-11-16,8 2-9 0,-9 0-15 0,9-5-14 0,-11-7-15 0,11 6-16 15,-2 1-18-15,7-6-28 0,-6 1-29 0,1-5-45 0,5 0-51 0,0-2-46 16,0 2-44-16,0 1-7 0,5-7 6 0,-5 6 20 0,6-10 22 0,1 5 26 0,-2-4 27 15,4-3 30-15,3 3 32 0,-6-6 39 0,7 0 42 0,0-6 51 0,6 3 69 0</inkml:trace>
  <inkml:trace contextRef="#ctx0" brushRef="#br0" timeOffset="194766.86">15051 1189 79 0,'0'0'142'0,"0"0"31"0,0 0 15 0,0 0 12 0,0 0 10 0,0-6 16 0,5 6 17 0,3 0 22 0,-8 0 21 0,7 0 17 0,5 0 15 0,-5-6-64 0,-2 6-110 16,9 0-54-16,-7-3-22 0,6 3 2 0,-7-6 15 0,7 6 14 0,0-5 11 0,1 5 2 0,-2-4-8 0,2 4-8 0,-1-6-8 0,-1 6-9 0,2-3-5 0,4-3-4 0,-4 2-5 0,4 4-6 0,-2-6-9 16,3 1-6-16,-1 1-9 0,3-2-10 0,-3 1-7 0,1 1-14 0,-3 4-17 0,2-5-26 15,3 5-32-15,-5 0-50 0,5-4-61 0,-7 4-67 16,6 0-67-16,-7 0-38 0,-2 0-17 0,4 0-3 0,-9 0 7 0,7 0 13 0,-8-6 13 0,-5 6 26 0,0 0 29 15,8-4 38-15,-8 4 41 0,-8-5 55 0,8-1 56 0</inkml:trace>
  <inkml:trace contextRef="#ctx0" brushRef="#br0" timeOffset="194987.64">15401 904 0 0,'-5'-4'72'0,"5"-2"121"16,-6 6 68-16,6-3 47 0,0 3 36 0,-8-6 25 0,8 2 18 0,0 4 15 15,0-5 11-15,0 5 10 0,-5-6 11 0,5 6-8 0,0 0-17 0,0 0-118 0,0 0-167 16,0 0-85-16,0 0-41 0,0 0-15 0,0 0 4 0,0 0 9 0,0 0 16 15,0 0 17-15,5 6 10 0,-5-1 12 0,0 5 8 0,0-1 6 0,0 0 3 0,8 1 2 16,-8 5 3-16,0 0 3 0,0-1 0 0,0 6-4 0,0-2-12 0,0 3-11 16,0 3-13-16,0 0-10 0,0 1-7 0,0-1-11 0,-8 1-14 0,8 5-17 15,0 0-21-15,0-2-21 16,0-4-20-16,0 6-20 0,0-1-20 0,0-5-23 0,0 6-26 0,0-6-40 0,8 1-50 0,-8-1-66 0,0-6-70 0,6 7-32 0,-6-5-11 16,5-4 13-16,-5 2 23 15,7-8 30-15,-7 4 31 0,0-4 32 0,9-4 35 0,-9 3 36 0,0-3 37 0,5-6 50 0,-5 0 53 0</inkml:trace>
  <inkml:trace contextRef="#ctx0" brushRef="#br0" timeOffset="195461.48">15988 939 0 0,'0'4'1'0,"-5"-4"103"15,5 0 60-15,-8 6 38 16,8-12 27-16,-5 6 23 0,5 0 19 0,0-4 21 0,0 4 20 0,-8-5 20 0,8 1 21 0,0 4 23 0,0-5 26 0,0 5-69 0,8-6-124 16,-8 6-56-16,0 0-24 0,0 0-10 0,0-4-3 0,0 4-4 0,0 0-3 15,5-6-7 1,-5 6-6-16,8-5-6 0,-8 5-8 0,5-4-11 0,2 4-12 0,-7-6-12 16,7 6-9-16,-2-3-6 0,10 3-10 0,-10-6-2 0,2 6-3 0,5 0-1 0,-5 0 0 15,7 0-1-15,-1 0-2 0,1 0-1 0,-2 0-3 0,-1 0-3 0,5 6-3 0,-4-3-1 16,8 3-1-16,-8-2 0 0,2 1 2 0,-1 5-1 0,6 1 0 0,-7-2 1 15,2 5-1-15,-1 0 3 0,0 2 1 0,0 2 0 0,0-3 1 0,1 6 0 0,-2-2 1 16,-6 1-2-16,2-1 0 0,5 5-3 0,-8-3-3 0,2-2-1 0,-7 5-2 0,7-3-4 0,-7-3-5 0,0 1-5 0,5 2-6 16,-5-8-3-16,0 2-4 0,-5 0 1 15,5 0-1-15,0 0 1 0,-7-6 1 16,7-3 3-16,-7 4-2 0,2-7 5 0,5 8 2 0,-8-7 4 0,3 2 5 0,-3-6 8 16,2 4 5-16,-6 1 10 0,3-5 7 0,4 0 7 0,-2 0 7 0,1 0 8 15,-7 0 7-15,5 0 8 0,3 0 6 0,-1-5 10 0,-1 1 8 0,1 4 10 16,-2-6 9-16,1-3 9 0,2 3 6 0,-1 3-1 0,6-7-3 0,-6 4-9 15,-1-3-7-15,7-2-9 0,0 2-10 0,0-5-10 0,0 3-9 0,0-4-9 0,0 2-10 16,7-2-11-16,-7 0-15 0,6-4-10 0,0-2-8 0,-1 3-8 0,2-6-5 16,1 3-2-16,5 2-1 0,-2 0-5 0,5-7-5 0,-5 7-11 0,1 4-10 15,4-4-18-15,-5 5-22 0,10-1-25 0,-9-1-27 0,8 7-33 0,1 0-32 0,-11-1-60 16,11 1-69-16,-2-2-73 0,7 7-73 0,-5-2-24 0,-3 1 2 0,1 1 18 16,2-2 26-16,-3 3 34 0,3 3 37 0,-8-6 41 0,6 2 46 0,-5 4 45 0,-2 0 51 15,1-5 61-15,1 5 70 0</inkml:trace>
  <inkml:trace contextRef="#ctx0" brushRef="#br0" timeOffset="195950.73">16686 979 0 0,'-7'4'35'0,"0"1"147"0,2 1 76 0,-3-6 49 0,8 0 37 0,0 0 27 0,-7 0 21 0,7 0 19 0,0 0 17 15,0 0 17-15,0 0 18 0,0 0 20 0,0 0 23 0,7-6-115 0,-7 6-191 0,0 0-91 0,0 0-36 0,0 0-17 0,0 0-7 0,0 0-1 0,0 0-5 0,0-5-2 0,0 5-5 0,0 0-2 0,0 0-2 16,0 0-9-16,0 0-8 0,8 5-9 0,-8-5-9 0,0 6-4 0,5-6-7 0,-5 4 0 15,7-1 1-15,-7 3 2 0,7-1 5 0,-7 5 6 0,5-4 6 0,-5 3 1 16,8-3 0-16,-8-3-1 0,5 7-1 0,3-1-2 0,-2-4-1 0,-1 5-2 16,-5-4-1-16,7 3-2 0,2-3 1 0,-4-2 0 0,8 1-1 0,-8 4 1 15,3-9 1-15,0 6-1 0,3-2 2 0,-4-4 2 0,7 5 1 0,-7-5 1 0,4-5 2 16,2 5 2-16,0-4 1 0,1 4 1 0,-1-6 0 0,0-3 1 0,5 4 1 0,-2 1-1 16,-5-6-2-16,1-1 2 0,2 1 1 0,-1 1 3 0,1 0 0 15,-7 0 3-15,5-3 9 0,-5 3 1 0,-2-1 2 0,3-1 1 0,-1 4 2 16,-2-4-2-16,-5 1 3 0,7-5-2 0,-7 6-2 0,0-6 0 0,0 0-5 0,0 0 2 15,-7 5-1-15,7-3-5 0,-5-1-5 0,-2 2-4 0,-1-3-4 0,3 7-1 16,-2-2-3-16,0 6 0 0,2-8-1 0,-11 8-3 0,11-1-2 0,-8-1-1 0,8 6-2 16,-9 0-3-16,1 0-4 0,0 0-3 0,0 6 0 0,0-1-3 0,0-1 3 15,0 2-1-15,-1 4 0 0,1 0 1 0,0-2 1 0,2 7 1 0,-4 0 4 16,2 0-1-16,2 0 4 0,-5 0-2 0,5 0 1 0,4-2 2 0,-7 7 0 0,7-4-1 16,-4 3 0-16,3-1 0 0,3 3-1 0,-3-2 1 0,3-5-3 0,-2 7 0 15,7-2-2-15,-7 0 0 0,7-4-3 0,0 4 0 0,0-5 3 0,0 7-1 16,0-6-3-16,7-2 1 0,-7-2-3 0,7 5-1 0,-2-3-3 0,3-4 1 15,-3 2-4-15,9 4 0 0,-9-5-3 0,11-6-2 0,-4 5-4 0,-1 2-9 16,5-7-10-16,-5 7-10 0,10-8-13 0,-9 4-16 0,7-7-17 0,2 3-17 0,-2-3-17 16,0 0-29-16,1 0-34 0,6 0-48 0,-7-3-53 0,8 3-56 0,-1-7-55 15,-1 4-13-15,2-3 9 0,-1-3 16 0,1 3 26 0,-3-3 28 16,-4 0 34-16,6-1 31 0,1-1 35 0,-8 2 43 0,-1-6 45 0,3 2 52 0,-2-3 67 0</inkml:trace>
  <inkml:trace contextRef="#ctx0" brushRef="#br0" timeOffset="196677.81">17357 925 0 0,'-13'-6'3'0,"0"2"108"0,-1-2 62 0,1 1 41 0,0 1 28 0,0-2 28 0,0 3 25 0,0 3 27 0,0-10 28 0,8 5 23 0,-9-1 20 0,7 3 21 0,1-4 18 0,-2 2-79 0,8 1-135 0,-6-1-61 0,6 5-25 15,-7-6-5-15,7 6 3 0,0 0-1 0,0-4 1 0,0 4-9 0,0-4-8 0,0 4-5 16,0-5-4-16,0 5-6 0,0-5-9 0,7 5-7 0,-7-4-9 0,6 4-10 16,-6-6-10-16,8 6-16 0,-8 0-13 0,6 0-13 0,1 0-15 0,-2 0-7 15,4 0-4-15,-4 0-6 0,8 0-3 0,-8 6 1 0,3-6-1 0,5 4 4 16,-7 1 1-16,1 4 4 0,6-5 4 0,-7 7 4 0,8-2 5 0,-7 1 4 0,-2 5 5 15,8-6 4-15,-5 6 0 0,-2 1 1 0,-1-2 1 0,2 0-1 0,-7 6 3 0,8-5-1 16,-2 4 0-16,-6-4 1 0,0 6-5 0,6-8-4 0,-6 7-4 0,0-5-6 16,0 4-2-16,0-4-6 0,7 0-2 0,-7-2-2 0,0 2-4 0,0-6-2 15,0 3-1-15,0-3-3 0,-7 1 1 0,7-5 0 0,0 4 1 0,0-5 4 16,0-4 2-16,-6 6 5 0,6-1 3 16,-6-5 3-16,6 0 3 0,-8 4 3 0,8-4 2 0,-7 0 3 0,2 6 2 0,-1-6 1 0,6 0 1 0,-8 0 1 0,3 0 1 15,-3 0 1-15,3 0-1 0,5 0 2 0,-7 0 0 0,0-6 0 16,0 6 1-16,7-4 2 0,-6 4 1 0,-1-5 2 0,1-1 1 15,6 2 3-15,-7-1-1 0,7 1 2 0,-6-1-1 0,6 1-1 0,-5-8 2 0,5 3-2 0,0 0 1 0,0-2-3 16,0 1 0-16,0-3-4 0,0-2-3 0,0 0-4 16,5 0-3-16,-5-4-4 0,6 4-2 0,-6-3-2 0,13-3-5 0,-6 6-1 0,-1-4-5 0,1 4 0 15,0 0-3-15,5 0-1 0,-4 2-2 0,5 2 1 0,-7 1 0 0,6 1 0 0,2 0-1 16,-1-1 1-16,-8 5 0 0,11-1 1 0,-5 6 0 0,1-3 3 16,9-4 0-16,-9 7 0 0,3 0 5 0,-3 0-1 0,8 7 1 0,-8-7 3 0,2 3-1 0,-1 3-1 15,0-1 1-15,-2 5 2 0,5-1 3 0,-4 0 0 0,-6-3 2 0,8 9 3 16,-7-6 1-16,-2 1 4 0,1 4 1 0,-6 2 2 0,8-1 1 0,-8-2 2 15,5 2 1-15,-5 0 0 0,0-6 1 0,0 6-2 0,-5 0-2 0,5 0 0 16,0-1-3-16,-8-5-2 0,8 2-4 0,0 4 0 0,-6-11-2 0,6 5-3 16,-5-3 1-16,-2 3-1 0,7-3-1 0,0-6 0 0,-9 3 2 0,4 3-2 0,5 0 2 15,-6-6 2-15,6 0 1 0,-7 3 1 16,2-3 3-16,-4 6 1 0,9-6 1 0,-7 0 0 0,7 0 3 0,-5 0 2 0,-1 0 0 0,6 0 4 0,-7-6 2 16,7 6 5-1,-6-3 6-15,6 3 8 0,0-6 7 0,-8 0 7 0,8 3 4 0,0-3 4 0,-5 1-3 0,5 1-2 0,0-2-4 0,0-3-1 0,0 5-4 16,0-7-2-16,0 1-2 0,0 1-6 0,0-6-8 0,0 6-7 0,5-7-13 0,3 2-7 15,-8 1-10-15,6-2-3 0,1-6-2 16,-1 8 2-16,6-8-1 0,-3 6 0 0,-4-4 2 0,8 5-1 0,-8-2 1 0,11 7 2 0,-11 0 3 16,9-1 2-16,-9 5 4 0,3-4 3 0,4 2 4 0,-5 2 4 0,0 5 0 0,6-4 1 0,-8 4 1 15,9 0-2-15,-9 0 1 0,10 0-1 0,-1 4-1 0,-9-4-3 0,9 5-2 16,-9 2-2-16,2 2-1 0,6-4 1 0,-6-1-1 0,0 5 1 0,-2 1 2 16,3 1 1-16,-8-1 2 0,5 4 2 0,-5-4 0 0,6 4-3 0,-6 2-6 15,0-1-16-15,0-2-20 0,-6 8-22 0,6-6-22 0,0 3-24 0,-5-3-25 0,5 4-21 16,-8-4-25-16,8 0-25 0,-5 0-21 0,5 4-35 0,-7-4-42 0,7 0-41 0,0-6-37 31,-7 6-40-31,7-6-36 0,0 1-1 0,0-1 20 0,7 3 25 0,-7-3 33 0,0-5 31 0,7 5 36 0,-7-3 34 0,5-1 35 0,-5-5 44 0,8 4 47 0,-3-4 48 16,1-4 63-16</inkml:trace>
  <inkml:trace contextRef="#ctx0" brushRef="#br0" timeOffset="197325.01">18066 1114 0 0,'7'-13'1'0,"-1"-2"99"0,-1 5 65 0,2-5 46 0,-7 0 40 0,9 0 38 0,-9 0 39 0,0 0 32 0,0-3 35 0,0 2 33 0,0 7 27 0,0-6 31 0,0 2 25 0,0 2-70 0,0 1-125 0,0 1-66 0,-9 0-32 31,9 3-22-31,0 2-21 0,0-1-18 0,-7-1-20 0,7 3-17 0,0-4-16 16,-5 7-16-16,5-5-15 0,0 5-13 0,0 0-13 0,0 0-11 0,-6 0-13 0,6 0-7 15,-7 0-8-15,1 5-5 0,6-5-4 0,-8 7-5 0,3-4-4 0,-2 3-3 16,1-6-1-16,0 9-1 0,-9-3 1 0,10 3-2 0,-3 0-1 0,-3 1 3 16,3 1 1-16,1-2-1 0,-5 1-5 0,5-1-3 0,2 0-6 0,-3 3-4 15,-5 3-3-15,7-8-7 0,1 4-3 0,-3-1-2 0,0 5-6 0,3-6 0 16,5 1-2-16,-8 4 1 0,3-4 3 0,5 1 0 0,-5-1 7 0,5-1 6 0,0 0 3 15,0-3 6-15,0 3 4 0,0-3 2 0,0 4 3 0,0-7 2 0,0 3 3 16,5 3-1-16,-5-9 2 0,5 6-1 0,-5-3 1 0,8 3 2 0,-3-6 2 16,3 6 1-16,0-6 3 0,-3 0 0 0,1 0 5 0,1 0 3 0,-1-6 3 15,2 6 4-15,4-6 3 0,-6 6 2 0,0-3 2 0,1-3 3 0,6 1 0 0,-7 1 2 16,2-2 0-16,-3-3 1 0,2 5 3 0,1-2-4 0,-2-3 0 0,0 3-3 16,-6-3 0-16,7 0-2 0,-2-1-1 0,3 5-3 0,-8-5-1 0,6-1-2 15,1 2-1-15,-7-1-5 0,6 7-2 0,-6-9-4 0,5 9-3 0,-5-3-4 0,0 0-1 16,7 2-2-16,-7 4-3 0,0 0-6 0,0 0-6 0,0 0-2 0,0 0 1 15,0 0 2-15,0 0 1 0,-7 4 2 0,7 2 3 0,0 0 1 0,0-3 3 0,0 3 1 16,0 0 3-16,0 3-1 0,0 0 2 0,0 0 4 0,0-3 6 0,0 9 2 16,7-5-2-16,-7-6-1 0,9 5-4 0,-9 2-4 0,5-2-2 0,2 1 1 15,-1-1-2-15,-1-3 1 0,4 3 0 0,-2-3 3 0,-2 3 3 0,1-3 3 16,7-3 2-16,-5 3 1 0,4 0 2 0,-5-2 4 0,5 1 4 0,1-5 5 16,1 4 5-16,-1-4 8 0,-5 0 9 0,10 0 10 0,-13-4 11 0,11 4 9 15,-5-5 11-15,2 1 8 0,0-2 5 0,-6-3 5 0,5 3 3 0,-4-3 3 0,4-2 3 16,-3 1 1-16,-4 1-1 0,0-1-5 0,3 1-7 0,-3-6-9 0,3 6-10 15,-2-6-10-15,-6-1-9 0,7 7-5 0,-1-9-7 0,-6 3-2 16,7-1-4-16,-1 2-6 0,-6-5-4 0,7-2-4 0,-7 6-2 0,6-3-2 0,1 2-2 0,-7-2 2 16,7 3-2-16,-7 6 6 0,0-7 2 0,7 5 0 0,-7 7-4 0,0-5-1 15,0 9-1-15,0 0-3 0,0 0-5 0,0 0-5 0,0 0-6 0,0 0-6 16,0 0-2-16,0 0-3 0,0 0-2 0,-7 5-1 0,7-1-3 0,0 0-1 0,-7 7-1 16,7-2 2-16,-7 1-1 0,7 5 5 0,0-6 3 0,-6 6 6 0,6 6 5 0,-7-8 5 15,7 2 3-15,0 6-3 0,0-6-3 0,-6-2-1 0,6 2-3 0,0 6-1 16,0-8-2-16,0 1-2 0,0 2-6 0,6-1-9 0,-6-2-17 0,7-2-20 15,-7 4-20-15,0-2-20 0,6-3-19 0,1 1-24 0,-7-2-28 0,7-3-26 16,-7 3-24-16,7-3-28 0,-7-2-30 0,5 1-43 0,3-1-49 0,-8-4-57 16,0 0-63-16,5 5-8 0,-5-10 12 0,6 5 26 0,-6-4 32 0,8-1 36 0,-8 1 40 15,5-8 38-15,-5 3 39 0,0-6 42 0,7 6 43 0,-7-6 52 0,0-4 60 0</inkml:trace>
  <inkml:trace contextRef="#ctx0" brushRef="#br0" timeOffset="197466.67">18529 763 0 0,'0'-15'21'0,"-6"6"137"0,6-1 71 0,-8 1 50 0,8-3 37 0,-7 3 30 0,7 0 26 0,0-2 27 0,0 7 26 0,0-5 21 0,0 3 17 0,0 3 17 0,0-4 14 0,0 7-111 0,0-5-180 0,0 5-93 0,0 0-47 0,0 0-33 16,0 0-23-16,0-4-22 0,0 4-21 0,0 0-20 0,0 0-19 0,0 0-20 0,0 4-19 0,7-4-27 15,-7 5-35-15,8 5-43 0,-8-4-53 0,6-1-60 0,0 3-62 0,1 3-14 16,-2-2 8-16,4 0 16 0,-4 3 24 0,2-3 22 0,-1 1 27 0,-1-1 27 0,3 6 32 0,0-5 39 16,-3-1 43-16,-5 0 50 0,5 6 61 0</inkml:trace>
  <inkml:trace contextRef="#ctx0" brushRef="#br0" timeOffset="198917.68">18639 1022 0 0,'-5'6'8'0,"-10"-3"117"0,9 3 65 0,-2-6 44 0,-2 0 31 15,2 0 37-15,0 0 37 0,8 0 34 0,-5-6 27 0,5 3 26 0,0-3 21 16,-6 0 22-16,6 6 20 0,0-4-86 0,0-1-152 0,6-1-71 0,-6 3-31 0,0-1-10 16,0-2-4-16,5-3-15 0,-5 3-21 0,8-4-16 0,0 0-11 0,-3 0-9 15,0 6-4-15,3-10-5 0,-2 4-6 0,1-1-4 0,6 1-2 0,-7 1-2 16,7 0-6-16,-5 3-4 0,4-4-7 0,-5 5-3 0,5 1 0 0,2-1-1 0,-7-1 0 15,4 6 1-15,-4 0 1 0,7 0-3 16,-8 0-1-16,6 0-4 0,4 0 2 0,-11 0-3 0,6 0-1 0,-3 6-1 0,5-1-1 0,-6-1-2 0,5 1-1 16,-4 2 0-16,4-4-3 0,-5 3 1 0,0 3-2 0,6-3 2 0,-5 3 1 0,-3 0 0 15,1 1-1-15,1-4 1 0,-2 8 0 0,4-4-1 0,-4-1 1 0,-5 0-3 16,7 7-2-16,-7-5-6 0,6 2-7 0,-6-4-8 0,0 6-4 0,0-3-4 16,0-3-4-16,0 0-3 0,0 0-2 0,0 1-5 0,0 1-6 0,-6-7-2 15,6 6 1-15,-7-5 1 0,7-1 3 0,-5 1 5 0,-4-5 7 0,9 6 7 16,-5-2 6-16,-2-4 3 0,1 5 5 0,6-5 3 0,-5 0 4 0,-3 0 7 0,0 0 8 15,8 0 10-15,-5 0 11 0,-2 0 7 0,7-5 6 0,-7 5 6 0,7-4-1 16,-5 4 3-16,5-6 0 0,0 6-2 0,0-5 3 0,0 1 0 16,-7-1 2-16,7 5 0 0,0-10-4 0,0 6-3 0,0-1-11 0,0-1-6 0,0-4-8 15,0 5-5-15,0 1-3 0,7-5-2 0,-7 0-1 0,0 3-2 0,5-3-2 0,2-3-2 16,-7 3-6-16,7 0-4 0,-2-1-2 0,3-5-5 0,5 5-1 0,-7 0-3 16,1 0-3-16,-2 1-2 0,4 0 0 0,-4 3-1 0,8 2-4 0,-8-2 2 15,4 1-2-15,-2 5 0 0,-2-4 3 0,8 4-1 0,-7 0 0 0,2 4 2 0,4-4-1 16,-6 5 2-16,2 1 1 0,5-2 6 0,-8 2 2 0,9 3 2 0,-7-4 5 0,6 5 0 15,-7 4 0-15,7-4 1 0,0 5 0 0,-7-5-1 0,9 4 0 0,-4 2-1 16,-3-1 0-16,4-2-4 0,2 1-1 0,-1-4-2 0,0 5-2 0,-2-5-3 16,2 4 0-16,3-4-2 0,-5 1 3 0,1-7-1 0,2 5 2 0,-1-3 1 15,0-2 0-15,0-4 6 0,1 0 4 0,-2 0 5 16,1 0 3-16,-6 0 5 0,5-4 2 0,-4-2 9 0,5 3 5 0,-7-3 7 0,1-4 8 0,-2 1 4 0,9-2 2 16,-7 2 0-16,-1-1 1 0,-1-5 1 0,3 5 3 0,0-4 1 15,-3 1 3-15,2-8 3 0,0 6 1 0,-7-4 0 0,5 4-3 0,3-5-3 0,-8 1-6 16,7-6-4-16,-2 7 0 0,-5-3-4 0,0-3 1 0,7 0-5 0,0-7-5 15,-7 9-5-15,5-4-4 0,3-2-5 0,-8-3-5 0,5 7-1 0,3 0-3 16,-8 0 1-16,6-1 2 0,-6 6 6 0,5 4 4 0,-5 0 3 0,0 0 3 16,8 6 1-16,-8 5 0 0,0-1-5 0,0 5-3 0,0-7-6 0,0 7-5 0,0 0-6 15,-8 0-1-15,8 7-4 0,-5-2-5 0,5 4-3 0,-6 1-5 0,6-1-3 16,-8 6-1-16,3 0-2 0,5 4 3 0,-8 2 2 0,3 1 5 0,-2 5 8 16,0-5 5-16,7 4 2 0,-5-2-1 0,-2 4-1 0,-1-3-1 0,8-1-1 0,-5 6 1 15,5-6-1-15,-7 1 0 0,7-1 0 0,0 1 1 0,0-6-1 0,0 7 1 16,7-7-1-16,-7-1-2 0,5 3 0 0,-5-2 0 0,8 1 2 0,-1-1-1 0,-2-4 1 15,-5 0 0-15,7 0 0 16,0-2-2-16,-2 2-1 0,3-6 0 0,-3 3-1 0,3-3-1 0,-2 1 2 0,-6-5 4 0,5-1 5 0,3 1 6 0,-8-5 3 16,7 4 3-16,-1-4 3 0,-6-4 2 0,0 4 4 0,7-5 1 0,-7 1 2 15,0-1 1-15,6 1 2 0,-6-2 2 0,0-3 0 0,5-3-2 0,-5 9-4 16,0-12-5-16,0 6-3 0,0-1-5 0,-5-5-2 0,5 0-3 0,0 0-3 16,0 0-4-16,-6 0 2 0,6 2-2 0,-7-2-4 0,7-6 1 0,-6 6-2 0,6 2 1 15,-7 4-3-15,7-7 0 0,-8 6-3 0,3 0-1 16,5 1-1-16,-6 5 0 0,-2-1-4 0,3-1-3 15,5 2-2-15,-8-2-5 0,-4 6-3 0,5 0-2 0,2 0-2 0,-10 6-2 0,10-6-1 0,-9 4-3 0,9 2 0 0,-11 3 1 0,11-4-1 16,-8 5 1-16,8-1-2 0,-9 0 2 0,7 3 1 0,1 3 3 0,1-8 0 16,-3 8 1-16,0-3 4 0,3 3 2 0,5-2-1 15,0-4 3-15,-7 6 2 0,7 0 0 0,0 0 1 0,0 0-1 0,0 0 0 0,0-5-2 0,7 3 0 0,-7-2-1 16,5 4-4-16,3-6 0 0,0 1-2 0,-3-1 1 0,1 0-1 0,1 2 1 16,7-1 2-16,-2-4 1 0,-6-3 4 0,7 3 5 0,0-2 2 0,6-4 7 15,-4 5 5-15,-3-5 5 0,8 0 4 0,-1-5 3 0,1 5 2 0,-1-4 4 16,2-2 0-16,-3 3 0 0,1-3 2 0,2-4-1 0,-3 5 1 0,1-5 2 15,2 1-1-15,5 0 1 0,-7-3-1 0,2 3-1 0,-3 0-2 0,1-2-1 0,2 1 2 16,-8-3 2-16,8 2-1 0,-3-4 0 0,-4 6-1 0,4-5-1 0,-5-1 0 0,0 4-1 31,-7 2-1-31,7-4 7 0,-6 1 4 0,1 3 6 0,-3-1 6 0,2 5 3 16,-7-1 5-16,0 3 0 0,0 3 1 0,0-4-1 0,0-2-4 0,-7 6-6 16,7 0-5-16,0 0-7 0,-5 0-8 0,5 0-4 0,-8 6-7 0,1-2-8 0,7-1-8 15,-5 3-5-15,-3 3-6 0,8 3-3 0,-6-3-2 0,1 0-2 0,5 6-1 16,-8-6 6-16,8 7 2 0,0-7 4 0,0 6 0 0,0-6-1 0,0 6 1 15,8-5-2-15,-8-1 1 0,5 1-1 0,1 1 0 0,-6-2 1 0,8 0 0 16,-3 3 2-16,2-8 2 0,1 1 1 0,-3-1 1 0,2 1 2 0,0-1 6 16,6 2 5-16,-8-6 2 0,3 5 2 0,3-5 4 0,-4 0 2 0,2 4 4 15,3-4 3-15,-6-4 7 0,-1 4 3 0,4 0 6 0,3 0 6 0,-6-5 4 0,1-1 6 16,-1 6 1-16,2-4 2 0,-8-1-1 0,7 1 1 0,-2-5-1 0,-5 3 0 16,6-3-1-16,-6 3-5 0,6-3-5 0,-6-2-2 0,0 1-6 0,7 1-8 0,-7-6-5 15,0 5-6-15,0-4-5 0,8 0-4 0,-8-1-2 0,0 0-2 0,5 0-3 16,-5-3 0-16,8 2-2 0,-8-2 0 0,6 3-2 0,-6-6-1 0,5 2-2 15,-5 5 0-15,8-2-1 0,-1-2 0 0,-7 3 2 0,6-6 0 0,0 6-2 16,-6 2 3-16,7-2-2 0,-2 5 2 0,-5-4-1 0,8 4 0 0,-8 1-2 16,6 3 0-16,-6-4-1 0,7 0-2 0,-7 6 0 0,6-2-3 0,1 6 0 0,-7-4-2 15,7 4 0-15,0-5-2 0,-7 5 0 0,5 0-2 0,2 5 1 0,-1-5 2 0,0 4-6 16,2-4-1-16,-1 6-2 0,6 3 2 0,-7-4 1 0,-1 5 2 0,8 0-1 16,-6-1-2-16,0 0-6 0,6 6-4 0,-6 1 1 0,6-2-2 0,-7 1 1 15,1 1-2-15,-1-2 2 0,2-1 4 0,-8 8 1 0,5-6-3 0,-5 4-2 16,0-1-4-16,-5-2-3 0,5 2-2 0,-8 3 5 0,8 0 2 0,-6-3 4 15,-1 1 1-15,1-4 0 0,-1 0 4 0,7 4 0 0,-6-8 4 0,-1 2 1 16,1-3 5-16,6 1 3 0,-7-2 7 0,7 0 5 0,-7 3 5 0,7-3 2 0,-7-5 1 16,7 1 1-16,-5 5 1 0,5-5 1 0,0-1 1 0,0 2 1 0,0 0 0 0,0-6 3 15,0 3-1-15,0-3 4 0,0 6 5 0,0-6 7 0,0 0 10 0,5 0 9 16,-5 4 15-16,7-4 10 0,-7 0 12 0,7 0 8 0,0 0 4 0,-1 5 5 16,1-5 2-16,-1 0-3 0,1 0 1 0,6 0-5 0,-7 0-6 0,7 0-6 15,0-5-11-15,1 5-9 0,-9 0-15 0,10 0-11 0,-3 0-13 0,-5 0-12 0,6-4-18 16,-7 4-18-16,7 0-23 0,-8-6-23 0,11 6-27 0,-11-3-36 15,1 3-39-15,1-6-45 0,-2 6-48 0,3-6-101 0,0 2-127 0,-8 4-60 0,5-5-27 16,1-1 3-16,-6 2 18 0,0-1 31 0,0 5 37 0,0-4 42 0,0-5 47 0,0-3 51 16,-6 3 56-16,6 0 59 0,-5-2 62 0</inkml:trace>
  <inkml:trace contextRef="#ctx0" brushRef="#br0" timeOffset="-183978.03">13416 891 0 0,'0'0'3'0,"0"-6"46"0,0 2 24 0,0-1 22 0,7-1 19 0,-7 3 23 0,0-4 25 0,0 2 23 0,0 1 21 0,0-1 19 0,0-1 15 0,6-2-7 0,-6 3-23 0,0 0-23 0,0-5-20 0,5 4-15 0,-5 2-14 0,0-7-14 0,0 8-13 0,7-3-19 0,-7-3-18 0,0 5-12 15,0-2-9-15,0 0-6 0,9 2-1 16,-9-1-4-16,0 5 0 0,0 0 0 0,0-5 0 0,0 5 2 0,0-4 4 0,0 4 2 0,0 0 5 0,0-6 1 15,0 6 2-15,0-4-1 0,0 4 1 0,0 0-4 0,0 0 0 0,0-5-3 16,0 5 1-16,0-4-1 0,0 4 1 0,-9-5-1 0,9-2 2 16,0 7 3-16,0 0 0 0,0-3 2 0,0-3 0 0,-7 6-1 0,7-5 2 15,0 5-1-15,-5-4-1 0,5-2 0 0,0 6-1 0,-6-5-2 0,6 5-3 0,-7-4-2 0,1 4-4 0,6-4-5 16,-8 4-4-16,3 0-4 0,-2 0-9 0,7 0-4 0,-6 0-5 0,-8 0-6 16,7 4-3-16,2 0-7 0,-9 1-3 0,9 1-4 15,-10 3-1-15,9 0-1 0,-7 3-3 0,0 1 0 0,0-3 0 0,7 10 0 0,-7-5 3 0,0 4 0 16,0 2 2-16,-1-3 0 0,9 1 2 0,-10 2 0 0,9 3 2 0,1-5 2 0,-8 5-1 31,6 0 1-31,0 3-2 0,0-5 1 0,1 5 0 0,-1-5-2 0,2 4-1 16,5-3-2-16,-9 3 0 0,9-3-2 0,0-3 0 0,0 5-3 0,0-1 1 15,0 0-2-15,0-5 3 0,9 7-2 0,-4-7 3 0,2 5 2 0,-1-5-2 0,8 2 1 16,-7-3 6-16,6-2 0 0,-2 2 2 0,4-3 3 0,-1 1 4 0,-4-2 1 16,3-4 2-16,8-1 2 0,-8 0 0 0,6-3 4 0,-6 0 0 0,8-6 6 15,-2 0 3-15,-7 0 7 0,8-6 7 0,0 0 8 0,-1-3 10 0,2 0 4 16,-3-6 5-16,3-1 4 0,3-2 3 0,-4-1 1 0,7-5 3 0,-8 3-1 15,7-4 0-15,1 1-2 0,-9-4-3 0,8 2-5 0,-7 4-5 0,1-5-6 0,-1 5-6 16,2-5-6-16,-8 3-3 0,0 0-3 0,0 0-2 0,-7-5-2 0,-1 9 0 16,4-8-2-16,-9 1 1 0,7 5-2 0,-7-4 1 0,-7 3-1 0,7-3 0 15,-9 3 1-15,4 2-4 0,-1 1 0 0,-7 2 0 0,6 2-4 0,-6 1-3 0,-6 6-6 16,6 0 0-16,-6 5-6 0,-1 4-1 0,1 0-4 0,-8 0-2 0,6 9-5 16,3-5-3-16,-8 5-2 0,7 6-3 0,-1 1-1 0,1 2 1 0,-2 2-1 15,3 1-1-15,-3 2 4 0,10 3-1 0,-10-3 1 0,8 7 2 0,-1-1-2 0,2 2 0 16,6-4 1-16,-8 8-3 0,7-6-1 0,2 5 1 0,-3-4-4 0,2 4 3 15,1-4-4-15,5 3 2 0,0-4-1 0,0 0 1 0,0 2 0 0,5-3 0 16,-5 2 3-16,6-5 1 0,2-1 1 0,-3-6 2 0,2 7 0 0,7-5 3 16,-8-1 2-16,6-4 0 0,-4 0 1 0,5 1 3 0,-2-7 2 0,10 0 2 0,-8 0 3 15,1-3 4-15,4-1 1 0,3-1 3 0,-9-4 4 0,7 0 2 0,2 0 3 16,6-4 0-16,-9-7 2 0,3 8 3 0,3-12 0 0,-4 6 0 0,7-12 0 16,-8 7-1-16,7-7 0 0,-7 3-1 0,1-2 3 0,0-5-5 0,-8 6 2 15,7-6 3-15,-6 1-1 0,0 4 0 0,-5-4 0 0,-2 5-2 0,1 0-4 0,-7-7 2 16,5 7-2-16,-5-5-1 0,0-1 0 0,-5 6-6 0,5-5 0 0,-7 0-2 15,1-2-5-15,-2 7-5 0,2-6-4 0,-6 11-3 0,4-5-5 0,-11 3-1 16,7 2-2-16,-2 4-3 0,-5 7-4 0,-1-3-1 0,1 0-2 0,-1 6-1 0,1 6 1 16,-1 0-3-16,-8 3 1 0,12 0-2 0,-5 6-2 0,3 0 1 0,-9 4 3 15,6 0-1-15,2 5 3 0,-1-3 2 0,7 3 2 0,-5 4-3 0,4-1 2 16,-4 1-2-16,2 2 2 0,5-2-2 0,4 7 1 0,-7-7-1 0,9 2 3 16,-2-2-1-16,1 3-2 0,6-1 2 0,-8-6 0 0,8 1 1 0,0-7-1 15,0 6 1-15,8-3 1 0,-8-8 0 0,6 2 2 0,-6 0 0 0,7 0 4 0,-2-5 0 16,3-1 2-16,5 0 3 0,-7 3 5 0,6-9 2 0,2 3 4 0,-1 0 5 15,1-6 1-15,-2 4 6 0,2-4 2 0,4-4 2 0,1-2 2 0,1 0 3 16,-1 3-2-16,2-9 0 0,6 3 2 0,-9-6-2 0,8-4 1 0,-7 4-1 0,8-3-3 16,-7-6 1-16,6-1-2 0,-7 4 1 0,-1-7 0 15,3 4 0-15,-2-1 1 0,-6-4 1 0,0-2 3 0,1 7-1 0,-7-4 1 0,-2 4 1 0,2-1-1 0,-7-5-3 16,7 6 2-16,-7-4-4 0,0 1-1 0,-7 5-5 0,0-5-1 0,2 3-6 16,-2 5-5-16,1-5-7 0,-8 9-6 0,2-4-5 0,-2 4-3 0,-4 6-6 15,2 0-1-15,-8 3-3 0,4 6-2 0,1 0-3 0,-8 0 1 0,7 6 0 16,-4 3 0-16,-3 0 0 0,6 6 1 0,-2 0-1 0,2-1 4 0,-6 6 1 0,8-1 1 15,-1 0-1-15,1 1 3 0,7 5 0 0,-9-1 0 0,15 0 3 0,-8 1-2 16,2 5 1-16,-1-2 0 0,7-4-1 0,-2 6 3 0,3 0-1 0,-2-6 3 16,7 5 1-16,0-5 2 0,-6 1 1 0,6-1-2 0,0 0 2 0,6-3-2 15,-6-7 0-15,0 6-1 0,7-5 1 0,-2-1 1 0,3-4 2 0,-2 5 4 16,7-6 6-16,-8 1 0 0,11-5 2 0,-5 4 5 0,1-5 1 0,9 2 3 0,-7-6 5 16,4 6 2-16,1-6 3 0,1-6 2 0,-1 6 6 0,2-6-1 0,-3-3 1 15,9 0-1-15,-6-1-1 0,-2-5 0 0,6 0 2 16,-6 0-1-16,2-3 0 0,-2-2 3 0,-6 0-1 0,5 2 2 0,-2-7 1 0,-3 5 2 0,-8-5-2 0,9 6-1 15,-9-6 3-15,2 1 0 0,-7 0-1 0,6 0-2 0,-6 3-5 0,0-3-1 16,-6 0-3-16,6-1-2 0,-7 1-4 0,2 5-2 0,-9-6-3 0,9 7-5 16,-8-3-4-16,-3 6-3 0,5 0-7 0,-2 2-3 0,-7 2-3 0,6 1-4 15,-4 5 1-15,-1 5 0 0,-1 0-2 0,-7 0-3 0,8 5 1 0,-2 1-1 0,3 3-3 16,-8 7 0-16,7-7 3 0,-1 6-2 0,6 3 4 16,-4 3 0-16,4-2 3 0,-7 2-1 0,16 1 3 0,-8 4-1 0,-1-3 2 0,7 3-1 0,2 2 2 15,-1 2-3-15,-1-6-3 0,1 4-2 0,6 3-1 0,-8-7 0 16,8 0-3-16,0 0 2 0,0-3 1 0,0 3-2 0,0-4 0 0,8-5-1 0,-8-1-1 0,6-1 3 15,1 3 1-15,-1-7 4 0,-1 6 7 0,2-6 3 0,2-3 4 0,-4 3 4 16,8-3 3-16,-8 0 5 0,11-2 1 0,-5 1 4 0,2-5 4 0,-5 0 6 16,11 0 0-16,-7 0 3 0,1-5 4 0,1 1 1 0,7-8 2 0,-10 9 6 15,1-9 4-15,9 3 3 0,-10-6-1 0,5 6 1 0,-4-7 4 0,0 3 0 0,3-1 2 16,-3-1 1-16,-5-5 1 0,-2 6 1 0,3-7 4 0,-3 8-3 0,3-8-4 0,-8 3-2 16,0 2-5-16,0-4-2 0,-8 2-1 0,8-2-5 0,-5 0-5 0,-3 1-5 15,-4-1-4-15,5 1-6 0,-5 0-3 0,-1 4-6 0,-6-5-4 0,3 6-5 16,0-1-5-16,0 4-2 0,-2 2-5 0,-3 5-4 0,2-2-3 0,-1 6-1 15,1 0 1-15,-7 0 1 0,8 6-2 0,-3 3 3 0,1 1 1 0,2 4 1 0,-3 2-2 16,3-3 4-16,-3 7-1 0,2 5 2 0,6-6 1 16,-8 5 2-16,11 6 0 0,-4-5 3 0,7 4-2 0,-6-4 1 0,7 3 1 0,-7 2 1 0,5-6-2 15,3 6-1-15,5-6 2 0,-5 5-1 0,-4-5 0 0,9-3 0 0,0 3 2 16,0-5-3-16,0 1-2 0,0-1 2 16,9-4 0-16,-9 0-2 0,5-2-1 0,-5 2 1 0,5-5-3 0,3-5 2 0,-3 4 1 0,3 3 0 0,-2-8 2 0,1 1 5 15,6-1 3-15,-7-4 5 0,7 5 5 0,0-5 6 0,-7 0 3 0,9 0 4 16,-4-5 7-16,2 1 5 0,0-1 7 0,1-5 3 0,-2 1 1 0,2-2 4 15,4-4 2-15,-2 2 2 0,-5-2 1 0,1-6 2 0,-3 2-2 0,3 4 1 0,2-4-3 16,-9 1-1-16,3-3-4 0,-3 2-1 0,2 4-4 0,0-6-2 0,-7 3-3 16,5-1 1-16,-5 5-3 0,-5-7-5 0,5 7-4 0,-7 0-4 15,7-2-4-15,-12 1-2 0,4 6-6 0,3 0-4 0,-9 3-7 0,2 0-4 0,-2 6-5 0,-4 6-2 16,2 0-3-16,-8 3-4 0,4 6-2 0,0 3 1 0,-6-2-2 0,0 8-3 16,0 1-2-16,0 4-10 0,-1 0-10 0,3 0-17 0,-2 2-20 0,6-3-24 15,-7 6-28-15,13-4-35 16,-4-2-39-16,13 7-51 0,-11-7-56 0,11 3-94 0,5-7-107 0,-6 6-41 0,12-2-8 0,-6-2 17 0,5 2 26 0,3-3 34 0,0-7 41 15,-3 3 44-15,8-2 47 0,1-10 53 0,-2 2 54 0,1-7 60 0,1-4 66 0</inkml:trace>
  <inkml:trace contextRef="#ctx0" brushRef="#br0" timeOffset="-165475.09">1804 797 0 0,'0'-6'26'0,"0"6"30"0,0 0 15 0,0-3 15 0,0-3 14 0,0 2 17 16,0-1 20-16,0 1 23 0,0-2 26 0,0 6 24 0,0-6 23 0,0 2-5 0,0-1-22 0,-6 0-7 0,6 1 0 0,0-2 5 0,0 6 7 0,0-4 6 0,0-1 3 0,0 1-1 0,0-1-3 0,0 5-10 0,0-7-10 0,0 4-12 15,0-3-11-15,0 1-8 0,0 1-4 0,0-2-2 16,0 1 0-16,0 1-2 0,0 0-4 0,0-1-4 0,0 5-6 0,0-6-6 0,0 3-8 0,0 3-4 0,0-7-3 16,0 7-4-16,0-5-8 0,0 1-7 0,0 4-8 0,0 0-10 0,0 0-10 15,0-5-9-15,0 5-10 0,0 0-7 0,0 0-9 0,0 0-7 0,0 0-8 0,0 0-14 16,0 0-10-16,0 0-10 0,0 0-9 0,0 0-6 0,0 0-5 0,0 0 1 16,0 0-2-16,0 5 4 0,-8-1 3 0,8 1 7 0,0 2 6 0,0 2 5 0,0 0 7 15,0 0 4-15,0 1 2 0,0 4 7 0,0-2 3 16,0 1 2-16,0 2 3 0,0 0 1 0,0 4 1 0,0-4-3 0,0 0-4 0,0 5-3 15,0-6-7-15,0 0-3 0,0 7-2 0,0-8-1 0,0 8 1 0,0-6-1 0,0-2 0 0,0 7-1 0,0-4-1 16,0-1-1-16,0-2-2 0,0 2 1 0,0 0 0 0,0 0 1 0,0-2 0 16,8-2 0-16,-8 4-1 0,0-1 2 0,0-5-1 0,0 2 0 0,0-2 0 0,0 1-1 15,0-1 1-15,0-3 1 0,0 3 0 0,0-3 0 0,0 3-2 0,0-3-5 16,0 3-5-16,0-3-12 0,0-2-12 0,6 1-19 0,-6-1-17 0,0 1-22 16,0-1-25-16,0 2-26 15,0-1-23-15,0-1-26 0,0 2-22 0,0-6-38 0,0 6-49 0,0-6-55 0,0 3-61 0,0-3-40 0,0 0-30 16,6 0 4-16,-6 0 20 0,0 0 31 0,0 0 35 0,0 0 37 0,0 0 39 0,7-3 38 0,-7 3 38 0,5-6 50 0,-5-4 51 15,0 5 58-15,0-5 74 0</inkml:trace>
  <inkml:trace contextRef="#ctx0" brushRef="#br0" timeOffset="-164874.54">2144 840 90 0,'0'0'154'0,"5"-4"37"0,-5 4 30 0,5 0 25 16,-5-4 26-16,0 4 28 0,0-5 27 0,0 5 28 0,0-5 25 0,0 5 27 0,0-4 25 0,0 4-67 0,0-6-118 0,0 0-57 0,0 6-26 0,0-4-9 0,0-1-5 0,0 5-4 0,0-6-5 0,0 3-10 0,0 3-10 0,0 0-10 0,0-6-12 0,-5 2-8 0,5 4-7 0,0-5-7 15,0 5-5-15,0 0-4 0,0-4-3 0,-5-2-1 0,5 6-5 0,0 0-1 16,0-6-4-16,0 6-2 0,-9-4-2 0,9 4-3 0,0 0 0 0,-5-5-4 0,5 5-2 15,0 0-3-15,-7-5-1 0,7 5-3 0,-8 0-2 0,8 0-4 0,-6 0-2 16,6 0-5-16,0-4-4 0,-6 4-4 0,6 0-6 0,0 0-3 0,-7 4-6 0,2-4-3 16,5 0-2-16,0 0-2 0,-8 5-2 0,2-5-1 0,6 5-3 0,-7-1-1 15,7 2-1-15,-6 0-2 0,6-2 2 0,-5 1 1 0,-2-1 0 0,7 5 2 16,-9-3 0-16,9 3 0 0,-5 3 2 0,0-3-2 0,5 0 1 0,-8 1 2 0,8-1-1 16,-5 3 1-16,5 2 2 0,-8-4-1 0,8 3 2 0,0-2 0 0,-8 4 0 0,8-2 2 15,0 2-2-15,0 0 1 0,0 0-2 0,0-2 1 0,0 2 0 0,0 0 1 16,0 0 1-16,0-5-1 0,8 4-2 0,-8 2-1 0,0-1-2 0,8-6-1 15,-3 6 1-15,-5-6-2 0,8 1 2 0,-3-1 1 0,-5 1-1 0,5 1 2 16,4-2 0-16,-2 0 2 0,-2-3-1 0,1 0 3 0,7 3 3 0,-5-5 3 0,-3 1 2 16,8-5 4-16,-7 4 3 0,9-4 4 0,-10 0 7 0,9 0 8 0,-1 0 8 15,0-4 9-15,-7-1 5 0,7 1 4 0,0-1 5 0,0-5 1 0,1 4 2 16,6-3 5-16,-9-6 1 0,2 6 3 0,2-6 1 0,-3 5 0 0,0-5-1 0,2 1-4 16,-7 4-7-16,6-5-2 0,-7 0-5 0,2 2-3 0,-3-2 0 0,0 0-4 15,3-6-1-15,-2 8-5 0,-6-8-4 0,0 3-4 0,0-6-5 0,0 3-3 16,0 2-6-16,0 1-3 0,-6-9-6 0,-2 9-3 0,8-2-2 0,-5 6-3 15,0-5-3-15,-9 3-3 0,7 6-2 0,-6-4-3 0,8 5 0 0,-9-3 0 0,1 3 0 16,-1 4-3-16,2 1 0 0,4-2 0 0,-11 6-4 0,14-5-3 0,-9 5-4 0,1 0-2 16,0 0-4-16,6 5-8 0,-6 1-6 0,7-2-12 0,-2 1-12 0,-5 4-11 15,8 3-14-15,0-3-12 0,-4 1-14 0,4 4-11 0,-2 2-11 0,-7-7-14 16,14 4-12-16,-6 2-17 0,-1 1-10 0,2-2-9 0,5-4-3 0,-8 4-8 16,8-4-9-16,-6 5-27 0,6-6-36 0,0 1-47 0,-7 1-46 0,7 4-28 0,0-6-17 0,0 1 10 15,0-1 22-15,0 6 25 0,0-5 31 0,0 1 25 0,0-7 31 0,0 5 33 16,0 0 36-16,7-3 47 0,-7 0 52 0</inkml:trace>
  <inkml:trace contextRef="#ctx0" brushRef="#br0" timeOffset="-164305.68">2697 806 0 0,'5'-4'1'0,"-5"4"106"0,7-5 63 0,-7-1 40 0,0 3 30 0,6-3 29 0,-6 2 29 0,0-1 30 0,0-5 33 0,0 4 31 0,0-3 27 16,0 4 27-16,0 1 26 0,0-6-77 0,0 5-131 0,0 1-62 0,-6-1-27 0,6-2-11 0,0 4 2 0,0-3-6 0,0 1-9 0,0 1-13 0,-7-2-14 0,7 1-14 0,0 1-13 0,0 4-7 0,0-4-9 16,-5-1-6-16,5 5-5 0,0 0-4 0,-9-6-5 0,9 6-3 15,0-3-8-15,0 3-4 0,-5 0-6 0,5 0-5 0,-7 0-3 0,7 0-6 0,0 0-5 0,0 0-2 16,-6 0-5-16,6 0-5 0,-5 0-3 0,5 3-3 0,-8-3-4 0,8 6-6 15,-8-6 0-15,8 5-4 0,-5-1-3 0,5 0 1 0,-6 1 0 0,6 1 0 16,-8 3 0-16,3-3 1 0,5 4 0 0,-7-5 0 0,-1 4 4 0,8 1-2 16,-5-1 3-16,-2 6-1 0,0-5 2 0,7 5 1 0,-5-6 1 0,-3 6 1 0,8 0-1 15,-5-2 0-15,-3 2 1 0,8 0-1 0,-6 0-1 0,6 0-1 0,-5 0 0 16,5 0-2-16,-7-2 1 0,7 2 0 0,0 0-1 0,0-5 1 0,0 5-2 0,0-1-1 16,0 2 1-16,0-1 0 0,0-6-1 0,7 4 0 15,-7-2 2-15,5 4 0 0,1-1 3 0,-6-5-1 0,8 6 0 0,-3-4 1 0,3 2-1 0,-3-3 0 16,2 1 1-16,0-2 0 0,6 0 2 0,-6 3 0 0,6-3 3 0,-7-5 4 15,7 5 3-15,0-3 8 0,0-1 9 0,1-5 10 0,-2 4 6 0,-1-4 9 0,5 0 10 16,-4-4 7-16,8 4 6 0,-8-5 7 16,2-1 8-16,4-3 7 0,-4 0 7 0,-1 5 6 0,0-11 4 0,5 3 2 15,-4 3-2-15,1-6-1 0,-3 6-3 0,-5-6-3 0,5 5-1 0,-6-4-3 0,2 0-1 0,-2-1-5 0,1 0-83 16,-2 0-11-16,-5 0 0 0,0-4 0 0,0 1 0 0,0-3 0 0,0-3 0 0,0 5 0 16,-5-7 0-16,-2 3 0 0,1 2 0 0,-2-3 0 0,-5 0 0 0,8 3 0 15,-14 8 0-15,4-8 0 0,1 7 0 0,-4 0 0 16,5 5 0-16,-6-3 0 0,-2 9 0 0,2-8 0 0,7 11-40 0,-8-4-75 0,1 4-19 15,5 0-18-15,1 4-22 0,-1 1-25 0,2 1-26 0,1-3-32 0,-5 9-34 16,11-3-78-16,-9 5-93 0,9 0-73 0,-2 2-56 0,-1-1-10 0,3 3 16 0,-9-2 28 16,9 2 35-16,-3 2 39 0,3 1 43 15,-3-8 47-15,-3 8 50 0,4-2 56 0,-7-4 59 0,7 3 79 0,1-2 90 0</inkml:trace>
  <inkml:trace contextRef="#ctx0" brushRef="#br0" timeOffset="-160510.43">3568 715 32 0,'0'0'108'0,"0"-7"43"0,8 4 34 15,-8-3 30-15,0 1 28 0,0 5 25 0,0-4 25 0,0-2 26 0,5 1 26 0,-5 1 25 0,0 4 25 0,0-4-40 0,0-1-76 0,0-1-47 0,0 3-35 0,8-4-21 0,-8 2-14 0,0 5-9 0,0-4-7 0,0-7-5 0,0 11-6 0,0-9-9 0,6 5-9 16,-6-1-8-16,0 1-8 0,0-2-5 0,0 6-5 0,0-6-3 0,0 6-5 0,0 0-5 16,0 0-6-16,0 0-7 0,0 0-5 0,0 0-7 0,0 0-7 0,0 0-5 15,0 0-9-15,0 0-4 0,0 0-7 0,0 0-5 0,0 0-5 0,0 0-1 16,0 0-3-16,0 0 0 0,0 0 1 0,-6 6 3 0,6 0 0 0,-8-2 3 16,3 1 1-16,5-1 3 0,-8 5 2 0,3-3 2 0,-3 3 0 0,2 3 0 15,-1-3 2-15,-6 4-3 0,7-2-2 0,-7-2-4 0,8 7-4 0,-9-7-1 16,-1 6-4-16,3-6-2 0,5 6-2 0,-5 0-2 0,-2-5-1 0,1 4 0 15,8 2-3-15,-9-7-1 0,1 4-1 0,8 2 0 0,-11 0 1 0,11-4 0 0,-8 2 3 16,8-3-1-16,-3 5 1 0,0-4-2 0,3-2-2 0,-1 1 0 0,-2-1 0 0,8-4-3 16,-5 5 2-16,-3-4-2 0,8-2-2 0,0 7-1 0,-5-11-2 0,5 4-3 15,0-4-3-15,0 3-3 16,0-3 0-16,0 6-2 0,0-1 0 0,5-1 1 0,-5 2 5 0,0-6 7 0,8 6 4 0,-8-3 11 16,5 3 9-16,-5 0 14 0,8-6 10 0,-2 3 12 0,-1 3 8 0,3-2 7 0,0 1 7 0,4-1 3 15,-6 1 4-15,8 1-1 0,-7-2-2 0,6 2-4 0,-2-6-3 0,2 5-9 16,0-1-10-16,1 2-9 0,-2-2-12 0,2 1-7 0,-1-1-6 0,0 1-4 0,-5 1-7 15,2-2 0-15,4 7-3 0,-7-11-1 0,6 10-1 0,-7-7 0 0,2 3-2 16,-3-2 2-16,3 1-1 0,-3 1 1 0,3-3-1 0,-8 3-1 16,6-6 2-16,-6 6-3 0,5-3-2 0,-5 3-4 0,0-6-9 0,0 0-8 0,0 6-11 0,0-6-15 15,0 4-14-15,0-4-17 0,0 0-16 0,0 5-18 0,0-5-16 0,0 4-20 16,0-4-19-16,0 0-23 0,0 0-22 0,-5 5-51 0,5-5-70 0,0 0-73 0,0 0-77 16,0 0-21-16,-6 4 8 0,6-4 20 0,0 0 27 0,0-4 29 0,-8 4 34 15,8-5 37-15,-5 1 38 0,5-1 41 0,0 1 45 0,0-8 63 0,0 3 72 0</inkml:trace>
  <inkml:trace contextRef="#ctx0" brushRef="#br0" timeOffset="-160005.68">3837 870 0 0,'5'-3'5'0,"8"-9"112"0,-8 3 70 0,11 3 47 0,-11-2 39 0,1-2 36 0,1 6 35 0,-7-8 36 0,6 3 31 0,2 0 34 0,-1-1 32 0,-7 1 28 0,5 3 27 15,1-4-77-15,-6 0-138 0,8 0-70 0,-3 6-35 0,-5-1-18 0,8-4-11 0,-8 2-12 0,0 4-15 0,5-3-12 16,-5 1-17-16,0 5-11 0,8-4-11 0,-8 4-12 0,0-6-6 0,0 6-7 16,0 0-7-16,0 0-6 0,0-5-3 0,0 5-7 0,0 0-5 0,0 0-5 15,0 0-7-15,0 0-2 0,0 0-5 0,0 0-5 0,0 0-4 0,0 0-5 16,0 0-5-16,0 0-6 0,0 0-3 0,0 0-4 0,0 0-3 0,0 0-2 16,0 5 0-16,0-5 0 0,-8 6-1 0,8-2 0 0,-5-4 1 0,-3 5 0 0,8 4 3 0,-5-2 2 15,-3 2 2-15,2-4 1 0,1 5-2 0,-10-1 1 0,9 0-1 0,-1 3 1 16,-4-3-1-16,4 1-2 0,-2-1 2 0,-2 0-1 0,4 3-1 0,-7-3 0 15,7 4-3-15,-4-2 2 0,3-2-4 0,-5 7 0 0,8-7-3 16,-9 6 1-16,9-6-2 0,-10 7 2 0,10-7 0 0,-3 0 1 0,2 6-2 0,1-6 0 16,-3 3 1-16,0 3-2 15,3-8 0-15,-1-1-1 0,6 3-2 0,-7 3 2 0,2-9 1 0,5 9 0 16,-9-9-1-16,9 3 0 0,0-2-4 0,0 1 0 0,0-1-1 0,0-4-2 0,0 5 1 0,0-5-1 0,0 6 0 0,0-6 2 0,0 4 3 16,0-4 1-16,0 6 0 0,9-1 2 0,-9-5 3 0,5 4 1 0,-5-4 4 15,7 6 1-15,-1-2 3 0,-1-4 3 0,3 5 0 0,0-5 1 0,-3 4 3 16,1 1-1-16,7-5 4 0,-6 6-1 0,6-6 0 0,-6 4 2 0,5-4-2 0,1 5 0 15,1-5 3-15,-2 6-1 0,-3-6 0 0,3 4 0 0,-1-4-3 0,5 6-1 16,-5-3 0-16,-4-3-1 0,7 0-1 0,-7 6-3 16,-2-6-3-16,1 4-2 0,2-4 0 0,-3 0-2 0,-5 5-6 0,8-5-10 0,-8 0-9 0,0 0-15 15,0 6-12-15,0-6-17 0,0 0-17 0,0 0-17 0,0 0-20 0,5 3-17 0,-5-3-18 16,0 0-21-16,0 0-21 0,0 6-18 0,0-6-13 0,-5 6-30 0,5-6-37 16,-8 3-78-16,8-3-92 0,0 0-30 0,0 6 3 0,-5-6 20 0,-3 6 27 0,8-6 31 31,0 0 32-31,-6 0 36 0,6 0 38 0,-5-6 36 0,5 6 37 0,-7-6 54 15,7 3 57-15</inkml:trace>
  <inkml:trace contextRef="#ctx0" brushRef="#br0" timeOffset="-159371.91">4323 836 73 0,'0'-4'141'0,"0"-1"45"0,-7 0 31 0,7 5 33 0,0-4 30 0,-5-2 29 0,5 0 28 0,0 2 28 16,-6 4 24-16,6-5 25 0,-7-1 23 0,1 3-55 0,6-3-107 0,-8 2-57 0,8-1-28 0,-5 1-17 0,5-2-11 0,-7 0-10 0,7 2-12 0,-6-1-9 0,6 0-13 0,-6 1-3 0,6-2-7 0,0 2-5 0,-8-1-7 15,8 1-5-15,0-1-4 0,0 5-5 0,-7-7-2 0,7 4-3 0,0 3-3 0,0-6 0 16,0 1-3-16,7 1-4 0,-7-2-4 0,0 1-6 0,0-3-6 0,8 3-5 16,-2-1-7-16,-6 3-4 0,6-9-4 0,1 8-6 0,-2-7-4 0,3 7-7 15,-8-5-8-15,6 4-4 0,1 1-9 0,-1-2-1 0,-1 0-2 0,2 6 5 16,2-4 10-16,-4 4 3 0,0 0 1 0,8 0 1 0,3 0 0 0,-5 0-1 0,2 4-2 16,2-4 3-16,-3 6 2 0,0 0 1 0,1-2 4 0,-5 5 1 0,-2-4 0 15,-1 5-4-15,2-1-12 0,2 3-4 0,-9-3-2 0,0 0 0 0,0 0 0 16,0 1 2-16,0 1 1 0,-9 4 2 0,2-6 1 0,2 5 0 0,5 0-4 0,-6-2 1 15,-7-3 0-15,5 4 0 0,1-2-3 0,2-1 0 0,-2 5 0 0,-5-6 1 16,4-5-2-16,3 7-3 0,-3-2-1 0,2-2-2 0,1 2 1 0,-3-4 1 16,0-1 2-16,3 2 1 0,5-3 1 0,-8-3-2 0,3 6 1 0,5-2 1 0,-5 1 0 15,5-5 0-15,-9 0 1 0,9 6 1 0,0-6 1 0,0 0 0 0,0 0-3 16,0 0-1-16,0 0-8 0,0 0-4 0,0 0-4 0,0 0-2 0,0 0 0 16,0 4 0-16,0-4 0 0,0 0-2 0,9 0-3 0,-9 0-5 0,5 6 0 15,0-6 4-15,3 0 9 0,-3 5 9 0,3-5 8 0,0 4 8 0,3-4 6 0,2 5 4 16,2-1 1-16,-3 2 4 0,0-2-3 0,1 1 4 0,6 4 3 0,-3-3 4 15,-5 4 1-15,10 1-4 0,-9-7-6 0,1 5-7 0,1 0-5 0,-9-3 0 16,8 3-3-16,-7 3 1 0,2-9 0 0,-1 7 3 0,-7-5 1 0,5-1 2 0,-5 7 4 16,8-7 1-16,-8 2 5 0,-8 3 1 0,8-3 5 0,0-2 2 15,-5 5 1-15,-2-4 2 0,7 1 1 0,-8 3-3 0,2-3-1 0,-7-2-3 0,8 2-5 16,-9 3-9-16,7-5-13 0,-4 1-18 0,-5 1-18 0,-2 3-25 0,4-3-27 0,2-3-28 16,-7 3-31-16,-1 4-41 0,1-5-45 0,-8-1-86 0,6 5-108 0,-2 2-71 15,-11-7-56-15,8 8-12 0,-6-3 12 0,0-5 26 0,-2 5 31 0,-6 2 39 16,8-7 41-16,-7 1 46 0,0 1 47 0,1-2 54 0,-1-4 60 0,0 6 80 0,0-6 90 0</inkml:trace>
  <inkml:trace contextRef="#ctx0" brushRef="#br0" timeOffset="-158838.72">1810 733 1 0,'0'-4'52'0,"0"-5"31"0,-6 4 22 0,6-5 20 0,0-1 23 0,-6 7 24 0,6-7 30 15,-8 3 26-15,8-3 27 0,-7 1 21 0,7 1 19 0,-5 4-22 0,5-5-48 0,-8 5-24 0,8 1-10 0,-6-5-9 0,6 3-4 0,-5 0-11 0,5 2-11 0,-8-1-14 0,1-1-11 0,7 2-12 0,-6 4-14 0,6-5-8 0,-6 5-8 0,-1 0-7 0,7-4-10 16,-5 4-9-16,5 4-8 0,-8-4-4 0,2 5 2 0,-1-1 2 0,7 2 2 0,-6-1-6 0,1 5-5 0,-3-4-6 15,0 7-2-15,3-4-1 0,-3 2 1 0,3 5 1 0,0-2 0 0,-4-1 5 16,2 2 6-16,2 1-1 0,-1-2-2 0,-2 5-2 0,3-4-5 0,-3 4-4 0,3 1-2 16,-2 0 0-16,0-2 2 0,0 2-3 0,7 1-2 0,-6-2-2 15,-1 6 0-15,7-7-6 0,-5 2-6 0,5 5-1 0,0-6-4 0,0 5-3 0,0 1-3 16,0-1-1-16,0 1-4 0,0-1-3 0,5 0-3 0,-5 0-1 0,7 7 0 16,-1-7 0-16,1 6 1 0,0-6 1 0,5 5-1 0,1 0 0 0,1-4 0 0,-2 5 3 15,2-6 1-15,4 4 0 0,3-3-2 0,-2-1-6 0,1 1-11 16,7-1-20-16,-3 0-25 0,3-3-23 0,6-3-25 0,-1 3-31 0,-5-8-34 0,12 2-68 0,-8 0-82 15,9 0-62-15,0-5-48 0,-1-1-15 0,5-4 3 0,2-1 17 0,0 2 24 0,0-6 33 16,-2 0 39-16,4-6 39 0,-4 2 38 0,2-5 44 0,-2-6 48 0,4 0 65 16,-4 0 81-16</inkml:trace>
  <inkml:trace contextRef="#ctx0" brushRef="#br0" timeOffset="-158270.84">4837 587 7 0,'0'0'69'15,"0"-6"34"1,-5 2 29-16,5-1 33 0,0 1 34 0,0-1 32 0,0 1 26 0,0-8 27 0,-5 9 24 0,5-3 26 0,0 0 27 0,0 3-23 0,-9-3-51 0,9 2-26 0,0-1-11 0,-5 1-10 0,5-1-9 0,0-2-15 0,-7 7-18 0,7-3-13 0,0-3-6 0,0 6-6 0,0 0-4 0,-6-5-9 0,6 5-8 0,0 0-10 0,0 0-12 0,0 0-13 0,0 0-15 0,0 0-12 16,0 0-17-16,0-4-16 0,0 4-13 0,0 0-14 0,0 0-8 0,0 0-7 15,6 0-4-15,1 4-2 0,-7-4-6 0,5 5-2 0,4 1-2 0,-4 4 1 16,0-5 3-16,3 4 3 0,-3 4 5 0,3-1 5 0,5 3 3 0,-7-2 6 16,7 7-3-16,-6 0-3 0,6-2-5 0,1 2-1 0,-9 5-5 0,8-1-2 0,-5-3 2 15,3 2-2-15,-4 3-1 16,2-4 0-16,-4 5-1 0,1-5-1 0,1 5 1 15,-2-9-3-15,-5 6 4 0,0 1 0 0,0-1 3 0,0 1 0 0,0-1 1 16,-5 0-1-16,-2 1 2 0,1-5 0 0,1 5-1 0,-4-7-2 0,-3 7 2 16,-2-6-2-16,1 1 0 0,1 1-5 0,-2-3-7 0,1 1-9 0,-6 2-9 0,6-8-14 15,-8 7-15-15,11-4-17 0,-11-3-19 0,8-2-24 0,-6 4-25 0,6-5-28 16,-1 4-25-16,2-4-36 0,-2-1-42 0,-4 0-64 0,2-3-73 0,11 4-47 16,-8-5-37-16,-1 4 1 0,9-5 15 0,-8 2 26 0,7-1 32 0,-1-1 36 0,-1-4 41 15,3 0 40-15,-1 0 41 0,-2 0 47 0,8 0 54 0,-5-4 61 0,5 4 79 0</inkml:trace>
  <inkml:trace contextRef="#ctx0" brushRef="#br0" timeOffset="-157923.12">5398 998 36 0,'0'-4'122'0,"0"4"48"0,0 0 40 0,0 0 34 0,0-6 36 0,0 6 32 0,0-5 35 0,0 5 31 0,0-4 30 15,0 4 30-15,0-6 28 0,0 6-38 0,0-6-78 0,0 6-58 0,0-4-49 0,0 4-29 0,0-5-16 0,0 5-16 0,0 0-15 0,0-5-18 0,0 5-16 0,0 0-18 0,0 0-14 0,0-4-13 0,0 4-14 16,0-6-12-16,8 6-8 0,-8-4-11 0,6 4-7 0,-6-5-5 0,7 5-6 15,-2-4-5-15,2 4-2 0,0-5-5 0,6 5-3 0,-6-6-1 0,7 6-3 16,-4-4-1-16,3-2-2 0,8 6 0 0,-7 0-1 0,4-5-2 0,-4 5-5 0,6-4-14 16,-8 4-21-16,7-6-25 0,1 6-28 0,-8 0-33 0,9 0-36 0,-10 0-44 0,10 0-48 15,-8 6-86-15,1-6-103 0,-2 4-52 0,-6-4-25 0,7 5-2 0,-5-5 13 16,-3 6 29-16,-5-6 36 0,0 0 40 0,0 0 45 0,0 0 46 0,0 0 50 0,-5 4 56 16,-3-4 57-16</inkml:trace>
  <inkml:trace contextRef="#ctx0" brushRef="#br0" timeOffset="-157670.28">5482 832 0 0,'0'-5'45'0,"0"-4"122"0,-5 3 68 16,5 0 55-16,-5-3 49 0,5 0 43 0,0-1 44 0,0 5 40 0,0-5 39 15,0 4 35-15,0-3 36 0,0 4 18 0,0 1 9 0,5-2-95 0,-5 2-151 16,0-1-83-16,0 5-44 0,0 0-33 0,5-4-26 0,-5 4-23 0,0 0-23 0,0 0-16 16,0 0-16-16,8 0-15 0,-3 4-11 0,-5 1-10 0,8-5-14 0,-2 10-7 15,-6-6-5-15,7 6-4 0,-1 0-1 0,2 0-1 0,-3 5 1 0,-5-1 0 16,8 6-1-16,-3-2-4 0,-5 2-4 0,7 1-4 0,-7 2-7 0,0-2-7 15,0 3-12-15,7 6-15 0,-7-8-17 0,0 5-21 0,5 1-21 0,-5-4-26 16,0 1-27-16,0-1-31 0,7 0-33 0,-7 0-28 0,0 3-29 0,0-9-32 0,0 7-35 16,8-6-69-16,-8 5-80 0,0-3-49 0,0-3-32 0,5 3 5 0,-5-2 23 15,0-4 36-15,-5 3 39 0,5-2 42 0,-8-2 46 0,8-4 43 0,-7-5 44 16,-5 4 49-16,5-5 50 0,2-4 70 0,-8 7 86 0</inkml:trace>
  <inkml:trace contextRef="#ctx0" brushRef="#br0" timeOffset="-155527.04">572 5081 84 0,'0'-5'153'0,"0"1"45"0,0-5 34 0,0 3 32 0,0-3 28 0,0 3 29 0,0 0 31 0,0-3 29 0,0 3 28 0,0-1 31 0,0 1 26 0,0-3-59 0,0 3-111 0,0-3-58 0,0 3-29 0,0 1-15 0,0 1-2 15,0-2-7-15,0 2-4 0,0 4-8 0,0-5-9 0,0 1-11 0,0 4-11 0,0 0-14 0,0 0-16 0,0-5-12 0,0 5-12 0,0 0-13 16,0 0-16-16,0 0-13 0,0 0-16 0,0 0-10 0,0 0-10 16,0 0-7-16,0 0-4 0,0 0-2 0,0 5 0 0,0 4-1 15,0-5 1-15,0 6-1 0,0 1-2 0,0-2 3 0,8 0 6 0,-8 7 2 16,0-7 2-16,0 6 3 0,7 0 1 0,-7 0 0 0,0-2-4 0,0 2-5 0,0 0-1 15,5 0-2-15,-5 0 0 0,0 0 0 0,0 0 1 0,6-7 0 0,-6 6 1 0,0 1-4 16,8-3-4-16,-8 1-12 0,0-4-16 0,5 6-18 0,-5-3-20 0,0-3-22 0,8 0-22 16,-8 1-24-16,0-1-25 0,5-4-21 15,-5 5-18-15,0-4-37 0,8 3-41 0,-8-5-53 0,0 1-58 0,0 1-50 0,6-2-36 0,-6 1-3 0,5 1 19 0,-5-6 30 0,0 0 31 0,0 0 36 16,0 0 37-16,7 0 37 0,-7 0 36 0,0-6 46 0,0 6 48 0,8-9 57 16,-8 3 72-16</inkml:trace>
  <inkml:trace contextRef="#ctx0" brushRef="#br0" timeOffset="-153515.87">624 4832 41 0,'8'-6'114'0,"-8"-3"41"15,0 0 34-15,0 3 31 16,0-3 27-16,0-1 26 0,0 0 25 0,0 0 21 0,0 0 24 0,0 6 24 0,0-5 27 0,0 4-42 0,0-2-80 0,0 4-45 0,0-3-24 0,0 1-18 0,0 1-10 0,0-2-8 0,0 3-7 0,-8-3-5 0,8 2-7 0,0 4-5 0,0-5-6 0,-5-1-10 0,5 6-8 0,0-3-11 16,0 3-10-16,0 0-11 0,-8-7-6 0,8 7-9 0,0-5-9 0,0 5-4 0,-5 0-10 0,5-4-5 15,-8 4-5-15,8 0-4 0,-6-5-4 0,6 5-6 0,-5 0-6 0,5 0-3 16,-7 5-3-16,-1-5-7 0,2 4-5 0,6-4-6 0,-7 5-2 16,1 5-4-16,1 1-2 0,-3-1-3 0,0-1-1 0,3 6 1 0,-1 4-3 15,6-4-2-15,-7 3-1 0,2 3 0 0,-4-2 0 0,2 5 2 0,7-3 2 16,-5 4 1-16,-1-7 0 0,6 6 3 0,0-3 0 0,-8 2 1 15,8-3-1-15,0 1-1 0,0-3 3 0,0 1 1 0,0 2 0 0,0-3 3 16,8 3-1-16,-8-7 1 0,6 6-1 0,-6-5 3 0,5 4 1 0,2-4 3 16,2 0 0-16,-4 0-1 0,2-2 1 0,-1 2-2 0,-1-6 2 0,3 3-1 15,0 1 1-15,3-4 1 0,-4-3-1 0,-1 3 2 0,9 2-1 0,-10-7 0 0,9 2 0 16,-9-2 2-16,8 1 0 0,-5-1 3 0,3-4 4 0,-4 5 6 0,1-5 6 16,5 0 7-16,-7-5 7 0,-1 5 6 0,3 0 5 0,0-4 7 0,3-1 8 0,-4 1 5 0,-7-2 4 15,5 2 6-15,4-2 3 0,-4 1 1 0,-5-4-1 0,7 3-3 0,-1-3-4 0,-6 0-8 16,5-1-5-16,-5 0-7 0,9-1-3 0,-9 2-7 0,7 0-7 0,-7-7-5 15,5 7-4-15,-5-6-9 0,0 2-8 0,7 2-1 0,-7-4-3 0,0 0-2 16,7-4 2-16,-7 4-4 0,0 0-4 0,5 2-2 0,-5-2-3 0,0 0 1 0,8 0 2 16,-8 2 1-16,0 1-3 0,7 3 2 0,-7 0 0 0,0-2 2 0,0 7 2 0,5-2-5 15,-5 2-2-15,7-1-1 0,-7 1 4 0,0-1 0 0,7 5-6 0,-7-6-1 16,0 6-4-16,5-4 0 0,3 4-3 0,-8 0 2 0,5 0 2 0,3 0 1 0,-2 0-4 0,1 0 0 16,-1 0 5-16,2 0-1 0,5 4 3 0,-8 2 1 0,0-1 2 0,4-1 3 15,3 1-1-15,-4-1 4 0,4 6 1 0,-5-5-1 0,-2 4-2 0,8 3 1 0,-5-3 3 16,5 1 1-16,-8 4 2 0,9-4 3 0,-7 5 1 0,-1 0 1 0,7-2 1 0,-5 2 1 15,3 0-1-15,-4 0-1 0,-1 0 2 0,1 0 1 0,1 0 5 0,-3-2-1 16,-5-4-1-16,0 6 1 0,7-3 0 0,-7-3 0 0,0 4-4 0,0-2-6 0,-7-1-7 16,7 0-6-16,-5-1-6 0,5 6-2 0,-8-6-5 0,1 2-11 0,1 3-19 15,-1-5-14-15,1 2-17 0,1-2-16 0,5 0-15 0,-8-2-18 16,0 2-15-16,3-4-17 0,-1 5-15 0,-1-6-24 0,7 1-28 0,-5 0-74 0,-4-1-96 0,4 2-56 0,5-2-35 16,-7 2-2-16,1-1 14 0,6-5 22 0,-8 4 30 0,2-4 30 15,6 0 34-15,-7 0 37 0,7-4 40 0,-5 4 48 0,5-5 49 0,-7-1 73 0,7 2 90 0</inkml:trace>
  <inkml:trace contextRef="#ctx0" brushRef="#br0" timeOffset="-153230.4">1217 4866 101 0,'-13'9'172'0,"7"-4"50"0,-7 2 38 0,5-4 35 0,3-3 32 0,-2 6 35 0,1-6 30 0,6 0 30 0,-6-6 28 0,6 6 32 0,0 0 26 0,0 0-64 16,0 0-123-16,0 0-68 0,0-10-39 0,0 10-21 0,6-5-16 0,-6 1-15 0,0-1-15 0,0 1-16 0,0 4-19 0,6-9-15 0,-6 3-14 0,7 0-17 0,-2-3-14 0,-5 3-15 0,8-3-15 0,0 0-10 0,-3-1-12 0,8 1-5 0,-7-3-2 0,2 3-8 0,4 0-11 0,-6-1-16 0,7 1-18 0,-5-3-24 15,4 9-28-15,0-8-28 0,-4 7-29 0,4-2-34 0,-5 3-35 0,5 3-46 0,-4-6-53 0,5 6-68 0,-7 6-74 0,-1-6-22 0,11 3 4 16,-11-3 24-16,2 6 31 0,-1-2 38 0,-1 1 40 0,4 1 43 0,-9-3 42 0,7 4 46 15,-7 2 46-15,0-4 53 0,0-1 60 0</inkml:trace>
  <inkml:trace contextRef="#ctx0" brushRef="#br0" timeOffset="-153041.72">1327 5027 21 0,'0'9'130'0,"0"6"71"16,0-3 59-16,-5-3 41 0,5-5 32 0,0 1 31 0,0-1 27 0,0-4 30 16,0 0 30-16,0 0 29 0,-7 5 28 0,7-5-25 0,0 0-58 0,0 0-77 0,0 0-94 15,0 0-53-15,0 0-36 0,0 0-21 0,0 0-12 0,0 0-11 0,0 0-14 0,7-5-13 16,-7 5-15-16,0 0-14 0,5-4-14 0,-5 4-14 0,0-5-15 15,8 5-11-15,-2-4-13 0,1-2-23 0,-1 3-22 0,-1-3-27 0,2-3-27 0,2 3-26 16,3-4-32-16,-6-1-38 0,8 8-43 0,-7-7-72 0,4 1-87 0,2-3-63 16,-5 3-50-16,4 0-13 0,2-1 5 0,-8-4 26 0,6-2 36 15,2 7 40-15,-1-6 43 0,0 0 46 0,-5-4 48 0,2 4 51 0,4-3 52 0,-7-3 69 0,6 2 83 0</inkml:trace>
  <inkml:trace contextRef="#ctx0" brushRef="#br0" timeOffset="-152567.87">1744 4451 97 0,'7'-5'191'0,"-7"-1"66"0,0 2 49 0,0 4 42 15,0 0 35-15,0-5 32 0,0 1 34 0,0 4 32 0,0-5 32 16,0 5 30-16,0 0 31 0,0-4-66 0,0 4-122 0,0 0-90 0,0 0-79 0,0 0-43 16,0 0-29-16,0 0-19 0,0 0-13 0,0 0-18 0,0 0-14 0,0 0-18 0,0 0-18 15,0 0-14-15,0 0-14 0,0 4-10 0,0-4-7 0,0 5-4 0,0-1-1 0,-7 1 0 16,7-1 0-16,0 2 3 0,-6-1 1 0,6 4 3 0,-6-3 3 0,-1 4 3 16,7-1-1-16,-5-5 1 0,-3 7-2 0,2-2-4 0,-7 0-2 0,8-2-5 15,-3 2-7-15,-5 0-4 0,0-3-4 0,8 3-4 0,-11-4-2 0,11-1 0 0,-9 2-3 16,1 0 1-16,8-2 0 15,-9-4 2-15,7 5 2 0,-6-5 3 0,8 4 2 0,-4-4 5 0,4 0 2 0,0 0 3 0,-3 0 3 0,3-4 3 0,5 4-1 0,-8-5 1 16,8 1 1-16,-8-2 1 0,8 0-2 0,-5 2-1 0,5-1 1 0,0 0 0 0,0-5 1 16,0 1 1-16,0 5 1 0,0-8 1 0,0 3-1 0,5 0 1 0,-5-2 2 15,8 3 1-15,-8-3 0 0,8 1 1 0,-3 1 3 0,3-2-2 16,-3 7 4-16,0-5-2 0,4 4 0 0,3-5-1 0,-6 0-1 0,8 5 2 0,-2-1 0 0,1 2 2 16,1-1-2-16,-2 1 3 15,2-1 1-15,-1 5 0 0,0-4 1 0,0 4 1 0,-7 0-1 0,7 0-2 0,-5 4 3 16,4-4 0-16,-6 5-1 0,0-1 2 0,1 5 1 0,-7-3 2 0,8 3-2 0,-8 7 0 15,0-7 0-15,0 6-3 0,0-1-1 0,0 2-2 0,0 2-1 0,-8 3-5 16,1-2-2-16,1 0-2 0,0 1-3 0,-1 4-1 0,2-5-4 0,-3 7 0 0,2-7-4 16,-7 0 0-16,8 5-2 0,-3-3 0 0,0-2 2 0,3 0 1 0,-3-5 1 0,3 2 1 0,0-1 4 0,5-1-2 0,-9 2-1 15,2-7 1-15,7 6-1 0,0-6 1 0,-5-5 1 0,5 8-3 0,0-9-1 16,0 3-2-16,-6-1-3 0,6-5-3 0,0 4 0 16,0-4-4-16,0 0-1 0,0 0 0 0,6 6-3 0,-6-6 1 0,0 0 1 0,0 0-2 0,5 0 2 0,-5 0 2 15,7 0 5-15,2 0 3 0,-4-6 3 0,0 6 4 0,3-4-4 16,-3-1-9-16,3-1-9 0,5 3-16 0,-7-9-14 0,7 8-20 0,0-5-20 0,-6 0-26 0,5-3-26 0,3 3-27 15,-10-1-27-15,9-4-52 0,-2 4-64 0,-4-5-73 0,4 0-77 16,-5 0-17-16,6 2 6 0,0-2 21 0,-7 0 28 0,-1 0 33 0,11-3 34 0,-11 2 40 0,2-3 41 16,-1-1 39-1,-6-1 42-15,5 3 56 0,4 2 64 0</inkml:trace>
  <inkml:trace contextRef="#ctx0" brushRef="#br0" timeOffset="-152268.12">1928 4422 0 0,'0'-16'1'0,"0"7"107"0,0-1 74 0,0 1 55 0,0 4 51 0,0-5 44 0,-8 4 43 0,8 3 42 0,-6-3 42 0,6 0 38 0,0 6 35 0,-5-3 33 0,5-3 32 0,-7 6-70 0,7 0-135 0,-9-5-74 0,9 5-44 0,0 0-36 0,-5 0-29 0,5 0-25 0,0-4-25 0,0 4-23 0,0 0-24 0,-6 4-21 0,6-4-15 0,0 0-16 0,-7 0-15 16,7 5-10-16,0 1-11 0,-5-3-6 0,5 3-8 0,0 0-5 0,-9 3-4 0,9-3-1 16,-7 3-1-16,7 0-4 0,0 6-4 0,-5-5-1 0,5 0-2 0,0 4 2 15,-6 1 0-15,6 0 1 0,0-5 0 0,-7 3 1 0,7 2 0 0,0-1-5 16,0 2-2-16,0 3-6 0,0-5-7 0,0 2-3 0,0-2-3 0,7 1-3 16,-7 1-1-16,0-2-4 0,6 0-2 0,-6 0-5 0,5 2-3 0,-5-7-3 0,7 0-3 15,2 6 1-15,-4-9 4 0,-5 4 6 0,7-5 9 0,-1-1 4 0,-1 1 6 16,4-1 2-16,-2-4 8 0,-2 0 5 0,9 0 5 0,-9 0 8 0,3-4 6 15,-1-1 10-15,5 1 9 0,-5-8 10 0,-2 9 10 0,3-8 7 0,-3 1 7 0,9 1 10 16,-9-6 6-16,-5 5 7 0,8 1 2 0,0-6 3 0,-3 6 0 0,-5 0 0 16,0-7-1-16,8 1-5 0,-8 6-4 0,-8-6-7 0,8 0-8 0,0 0-10 0,-5 2-12 15,-3-2-17-15,0 0-16 0,3 0-21 0,-1-4-20 0,-2 4-20 0,-5 4-24 16,1-2-22-16,5 4-25 0,-5-3-28 0,-1 8-28 0,-1-1-35 16,-7 5-33-16,10 0-50 0,-1 0-50 0,-9 5-95 0,2 5-108 0,6-4-37 0,-6 3 0 0,4 0 21 15,2 6 29-15,2-6 38 0,-10 7 38 0,8-7 44 0,8 6 46 0,-9-6 49 0,1 7 52 16,8-7 61-16,-11 6 67 0</inkml:trace>
  <inkml:trace contextRef="#ctx0" brushRef="#br0" timeOffset="-147962.43">6004 791 66 0,'-6'0'140'0,"6"-3"42"0,-7 3 35 0,1 0 31 0,6-6 27 0,0 6 28 0,0 0 29 0,-8-4 28 0,8 4 27 0,0-5 23 0,0 1 23 0,0 4-57 0,-5 0-103 0,5-6-57 0,0 6-35 0,0-6-22 0,0 2-13 0,0 4-12 0,0 0-9 0,0-5-15 0,0 0-14 0,0 5-15 0,0-4-17 0,0 4-13 0,5-6-12 15,-5 6-13-15,0 0-12 0,0 0-13 0,0 0-6 0,0 0-10 0,8 0-2 0,-8 0-6 0,6 0 1 0,1 0-2 0,-1 6 2 0,-6-2 3 16,7 1 4-16,-1 4 4 0,2-3 6 0,-3 4 7 0,2-1 4 0,-1 0 4 31,-1 6 4-31,4 1 4 0,-2-2 1 0,-2 1 1 0,-5 1-1 0,8 2-1 16,-2 1-2-16,-6-4 0 0,5 5-1 0,-5 4-2 0,8-4-3 0,-8-2 1 16,0 3-4-16,5 0 1 0,-5-3-2 0,0 1 0 0,7 2 0 0,-7-8 0 15,0 7-2-15,0-4-1 0,7-3 1 0,-7-2-1 0,0-2-2 0,0 0-2 0,0 3 1 16,0-8 1-16,0 1 5 0,0-1 5 0,0-4 4 0,0 0 15 0,0 0 12 15,0 0 16-15,0 0 15 0,0 0 15 0,0 0 13 0,0 0 14 0,0 0 11 16,0 0 7-16,0 0-1 0,0 0 3 0,0 0-3 0,0-4-1 0,0-1-6 0,-7 1-11 16,7-2-15-16,0 0-16 0,-7-3-15 0,7 0-13 0,-5-2-18 0,5 1-13 15,-8-3-14-15,8 2-5 0,0-4-4 0,-5 2-1 0,5-8-3 0,0 6-2 16,0-4-1-16,-6-5-2 0,6 3-3 0,0 3 0 0,6-7-1 0,-6 6-1 0,0-5 0 16,0 3 1-16,5 3 0 0,-5-3-1 0,0 6 0 0,8 2-2 0,-8-2-6 0,0 0-9 15,5 0-10-15,-5 6-17 0,7-1-16 0,0 0-22 0,-7 5-22 0,7-4-25 16,-1 3-25-16,1 2-30 0,-2-1-28 0,3 5-48 0,-2 0-52 0,7 0-83 15,-6 0-91-15,7 0-37 0,-9 0-8 0,9 5 17 0,-2-5 26 0,1 4 35 16,1-4 39-16,-1 6 40 0,0-6 43 0,-7 4 45 0,6 1 46 0,2-5 57 0,-1 5 62 16</inkml:trace>
  <inkml:trace contextRef="#ctx0" brushRef="#br0" timeOffset="-147513.65">6382 836 0 0,'0'0'1'0,"-5"0"104"0,-2 0 67 0,7 0 47 16,-8-4 39-16,8 4 39 0,-6-5 35 0,6 5 33 0,-7-5 28 0,7 5 28 0,-6-4 26 15,6-2 23-15,0 6 22 0,0 0-76 0,0-6-134 0,0 6-72 16,0 0-41-16,0 0-31 0,0 0-28 0,0 0-31 0,0 0-27 0,0 0-23 0,0 0-15 16,0 0-14-16,0 0-11 0,-5 6-8 0,5-6-10 0,0 6-3 0,0-2-6 0,0 1-1 15,0 4 1-15,0-5 5 0,0 2 6 0,0 3 9 0,0-4 8 0,0 5 6 16,0 1 2-16,0-7 4 0,0 5 0 0,0 1-1 0,5-5 0 0,-5 5-1 16,0-4 1-16,0 3 1 0,6-4-2 0,-6-1 0 0,0 2 0 0,7 3 1 15,-7-9-1-15,0 5 1 0,6-1 2 0,2 2 2 0,-8-6 4 0,7 0 3 16,-2 0 2-16,-5 0 5 0,6 0 1 0,0 0 5 0,1 0 0 0,-7-6 3 0,8 2 1 15,-3 4 4-15,3-5 1 0,-2 0 3 0,-1-5 1 0,-5 6 2 0,7-1 1 16,-7-4 3-16,8 3 1 0,-8 2 1 0,0-7 0 0,0 7 0 0,6-5 1 16,-6 3-1-16,0-3 0 0,-6 0-5 0,6 2 0 0,0-2-4 0,0-2-3 0,-8 3-4 15,1-2-5-15,7 0-4 0,-5-5 0 0,-1 6-4 0,6-1-5 0,-8 5 0 16,3-5-2-16,-3 0-4 0,1 5-1 0,1 0-3 0,6 1-5 0,-6-2-3 16,1 2-7-16,-2 4-4 0,-1 0-6 0,2 0-4 15,6 0-4-15,-7 4-2 0,1 2-3 0,1-2 0 0,-3 1-1 0,0 4-2 0,3 3 1 0,-1-3 2 0,-1 1 3 16,2 4 1-16,-4 2 6 0,2-7 2 0,2 4 5 0,-1 7 1 0,6-4 3 15,-8-1 2-15,8-2 0 0,-5 2 1 0,5 5 0 0,-8-6 1 0,8 6 1 0,0-5 0 16,0-2-1-16,0 2 1 0,0 6-4 0,8-6-3 0,-8-2-5 0,5 2-2 16,3 0-7-16,-8-5-2 0,6 4-3 0,-1 1-7 0,2-5-5 0,7-1-12 15,-7 1-9-15,-1 1-11 0,7-2-12 0,0-3-13 0,-7 3-10 0,7-3-14 16,2-2-12-16,-4-4-27 0,-5 5-30 0,9-5-37 0,-2 0-39 0,-2 0-47 0,4-5-51 16,-3 5-11-16,-5-4 6 0,6-2 17 0,0-3 22 0,0 3 25 0,1-3 27 15,-9 3 31-15,8-3 30 0,-8 0 40 0,4-1 41 0,-2-1 45 0,-2 1 61 16</inkml:trace>
  <inkml:trace contextRef="#ctx0" brushRef="#br0" timeOffset="-145420.58">5958 1682 38 0,'0'0'101'0,"0"4"29"0,0-4 23 0,0 0 23 0,-5 0 22 0,5 0 19 0,0 0 14 16,0 0 10-16,0 0 9 0,0 0-1 0,0 0-8 0,0 0-76 0,0 0-112 16,0 0-64-16,0 0-42 0,0 0-33 0,0 0-28 0,0 0-45 0,0 0-46 0,0 0-23 15,5-4-8-15,-5 4 5 0,0 0 9 0,0 0 19 0,0-6 24 0,0 6 25 16,0 0 26-16,0-6 25 0,-5 3 25 0,5-3 28 0,0 2 47 0</inkml:trace>
  <inkml:trace contextRef="#ctx0" brushRef="#br0" timeOffset="-144124.72">6630 791 35 0,'-8'0'62'0,"3"0"21"0,5 0 23 0,-7 0 27 0,7 0 33 0,0 0 28 0,-7-3 31 0,7 3 23 0,0 0 23 0,0 0-2 0,0 0-18 0,0 0-14 0,0 0-13 0,0 0-10 0,0 0-6 0,0 0-14 0,0 0-16 0,0 0-23 16,0 0-33-16,0 0-25 0,0 0-22 0,0 0-15 0,0 0-13 0,0 0-11 0,0 0-8 0,0 0-8 0,0 0-3 0,0 0-6 0,0 0-1 15,0 0-4-15,0 0 1 0,0 0-3 0,0 3 2 0,7-3-1 0,-7 6 0 0,0-1 0 16,7-5 3-16,-7 4 1 0,0 2 6 0,5 4 0 0,-5-5 2 0,0 4-1 16,8 1-1-1,-8-1 1-15,0 6-4 0,5-4 1 0,-5 2 0 0,0 2-2 0,8 1 3 0,-8-2 0 16,0 5-2-16,0-4-1 0,0 0-4 0,0 4-2 16,0-4 1-16,0 6-2 0,6-8 0 0,-6 1-2 0,0 2-1 0,0-1 0 0,0-2 0 15,0-2-2-15,0 4 0 0,5-5 0 0,-5-1-1 0,0 0-1 0,0-3 0 16,0-3 1-16,0 9 1 0,0-12 0 0,0 0 3 0,0 3 2 0,0-3 3 15,0 0 4-15,0 6 2 0,0-6 7 0,0 0 7 0,0 0 6 0,0 0 10 0,0 0 3 16,0 0 6-16,0 0 3 0,0 0 3 0,0 0 1 0,0 0 2 0,0 0-1 16,0-6 1-16,0 3 1 0,0 3-1 0,-5-6-3 0,5 0-5 0,0-3-5 15,-6 4-7-15,6 1-6 0,0-5-2 0,0-1-5 0,0-1-2 0,-8 1-5 0,8 1-2 16,0 0-2-16,0-6-5 0,0-1-4 0,0 2-4 0,0 1-4 0,0-2-4 16,0-1-2-16,8-2-5 0,-8 3-1 0,0-1 0 0,6-4-2 0,-6 11 1 15,5-6 0-15,-5 5-1 0,0-5 1 0,8 6 4 0,-8 5-1 0,8-7 0 16,-3 8 2-16,-5-9 1 0,8 8 1 0,-3-1 0 0,-5-1 0 0,5 2 2 0,4 0-2 15,-4 4 1-15,2-5 0 0,-1 5-2 0,1-5-2 0,-7 5-4 0,6 0-1 16,2 0-3-16,-3 5 0 0,2-5 1 0,-1 5 1 0,2-1-1 0,-2 0 0 0,1 2 4 16,-2-1-1-16,-5 4 2 0,9-2 6 0,-4 2 0 0,0 0 5 15,-5 6 4-15,8-6 2 0,-8 7 5 0,5-2 1 0,-5-4-1 0,0 4-3 0,8 2-4 16,-8-1-5-16,0-2-2 0,0 2-3 0,8 0-2 0,-8 0-6 0,0-2-1 0,0-2-6 16,0 4-2-16,0-5-3 0,0-1-2 0,5 0 0 0,-5 1-1 0,0 1 5 15,0-7 6-15,0 2 4 0,0-3 5 0,0-3 4 0,0 6 8 0,0-6 5 16,0 0 4-16,0 0 9 0,0 4 5 0,0-4 3 0,0 0 4 0,0 0-1 15,0 0 1-15,0 0 1 0,0 0 0 0,-5 0 1 0,5-4 1 0,-8 4 0 16,8-6-1-16,0 6 0 0,-8-3-1 0,8-3-3 0,0 2-2 0,-5-2-2 0,5-3 0 16,0 3 2-16,0-3-3 0,-8 4-1 0,8-5 1 0,0 1-4 15,0-1-4-15,-5-1-3 0,5-2-3 0,0 4-3 0,0-6-6 0,0-1-1 0,0 2-4 16,0-1-1-16,5-1-3 0,-5 2-2 0,0 0 0 0,8-6 0 0,-8 10-2 16,0-5 0-16,5 2-2 0,3 2 0 0,-8 1-2 0,8 1 0 0,-8 4-2 15,5-1 1-15,-5 2 1 0,6 0-1 0,1-1 1 0,-1 5 0 0,-6-5-2 0,7 5-1 16,-1 0-1-16,1 0 1 0,0 0-2 0,0 0 1 0,-2 5 1 0,3-5 2 15,-3 5 3-15,3-1 1 0,-2 0 0 0,-1 7 2 0,2-7 0 0,1 8 4 0,-8-3 3 16,6 0 6-16,0 0 4 0,-6 1 2 0,7 5 8 0,-7 0 1 0,5 0 3 16,-5-1 0-16,0 2 0 0,0-1 0 0,0-2-1 0,8 8-3 0,-8-6-7 0,0-2-8 15,0 1-12-15,0 2-13 0,0-1-17 0,0-6-18 16,0 0-23-16,0 6-19 0,0-5-21 0,0-1-18 0,0 1-20 0,8-5-33 0,-8 4-37 0,0 3-36 16,5-9-36-16,-5 9-40 0,0-8-39 0,6 1-9 0,-1-1 9 0,-5-4 18 15,8 5 27-15,0-5 29 0,-3 4 27 0,2-8 31 0,-1 4 30 0,0-5 41 0,1 5 42 16,1-4 43-16,-3-5 56 0</inkml:trace>
  <inkml:trace contextRef="#ctx0" brushRef="#br0" timeOffset="-143493.72">7177 915 86 0,'0'-11'149'0,"0"1"40"0,0 1 33 0,0 0 28 0,0 0 25 0,0-3 24 0,0 8 22 0,0-7 24 0,0 7 21 0,0-5 24 0,0 4 24 0,0 1-64 15,0-8-114-15,0 8-54 0,0-1-24 0,0-1-13 0,0 3-7 0,0-3-4 0,0 6-6 0,0-4-5 0,0 4-9 0,0-5-7 0,0 5-7 0,0 0-14 0,0 0-10 0,0 0-12 16,0 0-10-16,0 0-12 0,0 0-11 0,-7 0-11 0,7 0-11 0,-5 5-8 15,5-5-6-15,0 4-4 0,-9 2-4 0,2-3-1 0,7 3-3 0,-5 3-1 0,5-3-1 0,-6 4 0 16,-1 0 2-16,1-2 1 0,-2-2 3 0,8 8 4 0,-5-4 1 16,-2 1 0-16,7-1 4 0,-7 3-1 0,7-2 1 0,-5 4 1 15,-2-6-1-15,7 5 1 0,-8-4 0 0,8 6 1 0,0-7 0 0,-5 4-2 16,5-2 1-16,0 5-4 0,0-7-2 0,-8 0-4 0,8 1-1 0,8-5-1 0,-8 4-2 0,0-3 2 16,0 4-4-16,0-5 2 0,5-1-3 0,-5 2 2 0,0-2-1 0,8-4 4 0,-8 5 1 15,7-5 4-15,-7 0 4 0,5 4 5 0,-5-4 2 0,7-4 4 16,-7 4 2-16,7 0 1 0,-2-5 2 0,-5 5 2 0,8-4 1 0,-2-6 2 0,1 5 1 15,-7-1 2-15,6 2-1 0,-1-7 2 0,2 7-1 0,-7-5 1 0,9 0-1 0,-9-3-1 16,5 3-1-16,2 3-1 0,-7-3-2 0,6-4 0 0,-6 2 0 0,5 1-4 16,-5 0 1-16,9 0-3 0,-9-4-2 0,0 5-2 0,7-2 0 0,-7 1-1 15,0 5 0-15,0 1 1 0,0-2-1 0,0 6 1 0,0-3-2 0,0 3-5 16,0 0-4-16,0 0-4 0,0 0-2 0,0 0 1 0,0 0-1 0,0 0 1 16,0 3-3-16,-7 3 0 0,7-2-1 15,0 1-2-15,0 5 1 0,0-4-1 0,0 3 2 0,0 0 4 0,0 1 5 0,0 0 3 0,0 0 1 0,0 5-1 0,0-5-1 16,0-1-2-16,0 0 0 0,0 3 0 0,7 3-2 0,-7-6 1 0,0 0-3 15,5 0 2-15,-5-3-2 0,6 4-1 0,-6-5 3 0,8 5-3 0,-3-6 1 0,-5 1 4 16,8-1 0-16,-8 1 3 0,5 1 2 0,2-2 3 0,-7-4 1 0,7 0 3 16,0 0 2-16,-7 0 4 0,6 0 4 15,1 0 4-15,-2 0 6 0,-5-4 5 0,8-2 6 0,-2 1 8 0,-1 1 7 0,-5-1 5 0,8 1 7 0,0-6 6 16,-3 5 4-16,-5-5 3 0,8-1 2 0,-3 2 1 0,-5-1 2 0,5 1-4 0,-5 0-5 16,9-3-3-16,-9 3-7 0,0-4-7 0,5-2-7 0,-5-1-8 15,0 2-7-15,7-1-7 0,-7 0-9 0,0 0-3 0,0 2-3 0,0-2-1 0,6 6 2 0,-6-3 2 16,0-3 3-16,0 11 3 0,0-5 0 0,0 4-1 15,0 5-5-15,0-4-8 0,0 4-6 0,0 0-8 0,0 0-4 0,0 0-3 0,0 0-4 0,0 0-2 16,0 0-5-16,0 9-5 0,0-4-4 0,0-1-2 0,0 0-1 0,0 7 1 16,0-2 5-16,0 1 8 0,0 1 8 0,0-1 6 0,0 3 7 0,0-2 4 0,0-1 0 15,0 4 0-15,0-4 0 0,0-1-7 0,0 0-9 0,7 3-12 0,-7-3-17 16,0 1-14-16,0-1-14 0,7 0-15 0,-7-3-16 0,0 3-23 0,0 3-23 16,0-9-35-16,7 3-37 0,-7-2-50 0,0 1-52 0,0-1-62 0,0-4-59 0,5 5-13 15,-5-5 11-15,0 0 20 0,0 0 25 0,0 0 27 0,0 0 30 0,0 0 38 16,8-5 38-16,-8 1 43 0,0-5 49 0,0 3 52 0,5-3 63 0</inkml:trace>
  <inkml:trace contextRef="#ctx0" brushRef="#br0" timeOffset="-143332.99">7365 705 78 0,'-6'-6'149'0,"6"1"39"15,0-5 28-15,-7 5 20 0,7 1 12 0,0 0 18 0,0-1 18 0,0-1 18 0,0 6 16 0,0-3 12 0,0-4 12 0,0 7-74 0,7-5-116 0,-7 5-69 0,0 0-39 0,0 0-21 0,0 0-5 0,0 5-1 0,0-5 4 0,6 7-1 0,-6-4-5 0,0 3-9 16,7-6-8-16,-7 9-14 0,7-5-21 0,-7 7-35 0,0-7-38 0,7 7-53 15,-7-1-53-15,5-1-40 0,-5 0-34 0,8 1-12 0,-8 0-1 0,5 6 5 16,-5-7 9-16,0 4 15 0,6 2 18 0,-6-3 26 0,0 2 33 16,8-6 43-16,-8 7 46 0</inkml:trace>
  <inkml:trace contextRef="#ctx0" brushRef="#br0" timeOffset="-142135.33">7483 973 0 0,'0'0'1'0,"0"6"101"0,0-6 62 0,0 0 41 0,0 0 33 15,-7-6 32-15,7 6 29 0,-6 0 29 0,6-6 28 0,0 2 25 0,0-1 23 16,-8-4 21-16,8 3 22 0,0 2-76 0,0-5-130 0,0-2-65 0,0 1-26 15,0 5-18-15,8-5-9 0,-8 1-12 0,0 0-14 0,0 0-10 0,6-3-13 16,-6 3-10-16,7 3-7 0,-7 2-8 0,6-5-5 0,-6 4-5 0,0 1-6 0,7-2-3 16,-1 6-7-16,-6-6-4 0,8 6-6 0,-8 0-7 0,5 0-5 0,-5 0-3 15,7 0-3-15,-1 6-2 0,-6-6-2 0,6 6-2 0,-6-2 2 0,7 1-3 16,-7 0 0-16,8 3 2 0,-8-2 4 0,5 3 4 0,-5 3 4 0,6-3 3 16,-6 0 3-16,0 6 1 0,0 0-6 15,8-5-6-15,-8 4-8 0,0 5-6 0,0-4-9 0,0 0-2 0,5-2-5 0,-5 2-2 0,0-3-3 0,0 3-3 0,0-6-4 16,7 0 1-16,-7-5-2 0,0 7 3 0,0-7 7 0,8 2 8 0,-8-1 9 15,0-5 10-15,0 0 8 0,0 0 9 0,0 0 8 0,0 0 10 0,0 0 8 0,0 0 2 32,0 0 4-32,0 0 0 0,0 0 3 0,0 0 1 0,0-5 1 15,0-1 0-15,0 2 1 0,0-2-1 0,0 1 1 0,0 1-4 0,0-5-9 0,0 3-6 16,0-3-7-16,0 0-2 0,0 3-4 0,0-4-1 0,0-1-1 0,0 4-4 16,0-4-2-16,6 1-2 0,-6 0-6 0,0-4 0 0,0 4-2 0,6 1 0 15,-6-2-2-15,0 7-2 0,0-7 2 0,0 7-1 0,7-5 1 0,-7 9-2 0,0 0-3 16,0-6-4-16,0 6-4 0,0 0-5 0,0 0-4 0,0 0 0 0,0 0-2 15,0 0-1-15,0 0 3 0,5 6-1 0,-5-3 1 0,8 3 4 0,-8-2 0 16,0 7 4-16,0-7 4 0,6 7 3 0,-6-2 2 0,0 1 0 0,7-1 1 16,-7-4-4-16,0 5-1 0,6 0-5 0,-6 1-6 0,5-4-8 0,-5-1-6 0,7 3-5 15,2 3-3-15,-4-3-3 0,-5-3-3 0,6 3-1 0,1-5-1 0,-2 1 5 16,-5-1 3-16,9 1 5 0,-2 1 5 0,-2-6 7 0,-5 4 7 0,6-4 8 16,2 0 10-16,-3 0 6 0,-5-4 5 0,8 4 9 0,-8-6 8 0,5 1 11 0,2 1 13 15,-7-1 9-15,7-5 7 0,-7 7 5 0,5-9 6 0,-5 3 4 0,7-1 4 0,-7-1 3 16,0-2 4-16,8 4 1 0,-8-7 7 0,0 6-4 0,5-4-3 0,-5 0-5 15,0-2-10-15,0 1-7 0,0 2-7 0,0-1-5 0,0-7-8 0,0 7-5 16,0-6-5-16,0-1-6 0,8 3-6 0,-8-2-7 0,0 0-4 0,0 2 0 16,0 2 0-16,0-4 3 0,0 7 3 0,0-3 2 0,0 7 0 0,0-2 4 15,0 2 2-15,0 5-1 0,0-1-1 0,0 5-6 0,0-4-7 0,0 4-10 0,0 0-9 16,0 0-10-16,0 0-6 0,0 0-7 0,0 0-4 0,0 4-4 0,0 1-2 16,0 4-1-16,0 1-2 0,0-1 1 0,0 3 2 0,0-3 6 0,0 4 8 15,-8 2 7-15,8-1 9 0,0-2 4 0,0 1 4 0,0 2 1 0,0 0 1 0,0-5 1 16,0 5-1-16,0-1 0 0,0-4-1 0,0 5 0 0,0-2 0 15,0 2 0-15,8-3 1 0,-8 2-1 0,0-4 1 0,0 3-1 0,0-2-1 0,6 4-1 16,-6-6-1-16,0 1-1 0,5-1-3 0,-5-4 0 0,0 5 0 0,0-4-1 16,8-2-2-16,-8-4 0 0,0 5 2 0,0-5-1 0,0 0 4 0,0 0 7 15,0 0 6-15,0 0 7 0,0 0 8 0,0 0 2 0,0 0 3 0,8 0 3 16,-8 0 3-16,0 0 3 0,0-5 0 0,5 1 2 0,-5-2 0 0,0 0-1 0,0-3 0 16,0 4-5-16,0 1-6 0,0-6-6 0,0 5-5 0,0 1-3 0,0-7-1 0,0 1-1 15,0 5-2-15,0-5-1 0,0 1-1 0,0 0-2 0,-5 3 0 16,5-4-2-16,0 1-1 0,-8 4-1 0,8-1 0 0,-8-2-3 0,8 3-3 0,0 5-4 15,-5-5-3-15,5 1-6 0,-6 4-7 0,6 0-6 0,-8 0 0 0,8 4-4 0,-5-4-1 16,-3 5-1-16,8 0-1 0,-7-1-2 0,2 0 0 0,5 7-2 0,-7-7 2 16,0 8 2-16,7-3 3 0,-5 0 3 0,5 0 6 0,-8 1 2 0,8 1-1 0,-5-1 4 15,5-1-3-15,0 0 1 0,0 1-1 0,0 0-1 0,0 0 0 16,0 0 0-16,0 1 2 0,0-7 1 0,5 5 1 0,-5 0 1 0,8-3 2 0,-8 3 1 16,0 3 1-16,5-9 2 0,2 3 3 0,-7-2 1 0,7 1 3 0,-2-1 2 15,2 1 4-15,1-5 3 0,-3 6 2 0,3-6 1 0,-2 0 1 0,-1 0 0 16,3 0 1-16,5 0 1 0,-7 0 2 0,6-6 0 0,-3 6 2 0,-2-5 1 15,4 1 1-15,-4-1 1 0,7-5-4 0,-9 7 2 0,2-3 0 0,0-3-1 0,-2 3 2 16,3-4 2-16,-1-1-1 0,-2 4 2 0,-5-4 1 0,9 1 0 0,-9 4-1 16,0-3-1-16,5-6 0 0,-5 6 1 0,0 0-2 0,0-1 0 15,0-5-2-15,0 6 0 0,-5-6-2 0,5 6 0 0,0-7-1 0,-9 5-4 0,9-2 0 0,-5-2-1 16,5 5-4-16,-7-1-1 0,-1 2-3 0,8 0 0 0,-5-1-1 0,5 0-1 16,-7 5-3-16,0 0-1 0,7-5-3 0,-5 10 2 0,5-4-5 0,0-1-1 15,-8 5 1-15,8 0-4 0,0-4 1 0,0 4-5 0,0 0-2 0,0 0-3 0,0 0-3 16,0 0-4-16,0 0 0 0,0 0-6 0,0 0-2 0,0 0-3 0,0 0-4 15,0 0 1-15,0 0 0 0,8 0 2 0,-8 0 5 0,0 0 2 0,0 0 4 16,5 0 4-16,-5 0 4 0,7 0 5 0,0 0 3 0,-2 4 5 0,3-4 3 16,-8 5 5-16,12-1 4 0,-12-4-1 0,14 6 0 0,-9-2-2 0,3 1-1 0,-3 0-2 15,3-1 1-15,-2 2-2 0,-6 0 1 0,7-2 2 0,-1 1 2 0,-6 5 3 16,7-7 2-16,-7 8 4 0,0-1 2 0,0 0 6 0,0-5 3 0,0 8 3 0,0-2 1 16,0-2 5-16,-7 7-1 0,7-7 3 0,-6 6-2 0,-1-6 1 0,7 7-2 15,-6-7-2-15,-2 6-5 0,3-6 0 0,-3 6-5 0,3-5-2 0,5 1-4 0,-5-4 0 16,-4 4-2-16,4-1 0 15,5-1-1-15,-7 3 1 0,-1-3-2 0,8 0-2 0,-5-5-2 0,5 1-1 16,-7 5 0-16,7-4 1 0,0 3 0 0,-7-3 1 0,7-2 0 0,0 1-3 0,0-1-1 0,0-4-1 0,0 5-2 0,0-5-1 16,0 6 2-16,0-6 1 0,0 0 3 0,7 4 4 0,-7-4 2 0,0 0 0 15,7 0 2-15,-7 0 0 0,5-4 3 0,3 4-2 0,-8 0-3 16,7-6-11-16,-2 6-19 0,4 0-18 0,-4-5-23 16,0 1-32-16,3-1-32 0,-8 5-65 0,5-4-82 0,3-2-68 0,-2 2-63 0,1-1-23 0,-1-5-2 0,1 4 10 15,-7 1 16-15,6-4 30 0,1-1 30 0,-1 1 37 0,-6-6 38 0,5 5 42 0,4-4 48 0,-2-1 63 16,-2-1 77-16</inkml:trace>
  <inkml:trace contextRef="#ctx0" brushRef="#br0" timeOffset="-141725.25">8186 446 3 0,'0'-6'93'0,"0"1"57"0,8 1 40 0,-8 4 33 0,0-5 32 0,0 5 29 0,-8-6 29 0,8 6 26 0,0-4 25 0,0 4 23 0,0-5 24 0,0 5-19 0,-7-4-47 16,7 4-63-16,0 0-75 0,0-6-34 0,-6 6-16 0,6 0-12 0,0 0-13 0,0-3-12 0,0 3-14 0,-8 0-10 0,8 0-10 15,0-6-8-15,0 6-10 0,0 0-10 0,0 0-9 0,0 0-11 0,0 0-8 0,0 0-10 0,0 0-11 0,0 0-9 0,0 0-8 0,0 0-5 16,0 0-7-16,-5 0-4 0,5 6-2 0,0-6-5 0,-5 3-2 0,5-3-1 0,0 6-4 16,0-2 2-16,-8 1 6 0,8 5 5 0,0-5 5 0,-6 4 7 0,6 1 5 15,0 0 4-15,-7-1 3 0,7 6 4 0,-6-1 0 0,6-2 4 0,-7 7 3 16,7-4 0-16,-5 0 5 0,5 3 1 0,-9-3-1 0,9 5 0 0,-5-2-1 0,5 2-1 15,0 1-2-15,-7-2 0 0,7-1-2 0,0 3-1 0,-6-7 1 16,6 6-1-16,0-1-2 16,0 1 0-16,0 0-2 0,0-2 1 0,0 2-4 0,0 1 1 0,0-2-4 0,6-4 2 0,-6 9 3 0,7-5 0 0,-7-4-2 0,5 6 3 0,4-3 1 15,-9 7-1-15,5-10 2 0,2 3 1 0,-1 3-1 0,1-2-2 0,-1 0-4 16,7 2-8-16,-8-8-11 0,3 7-12 0,-2 1-15 0,9-8-17 0,-10 2-19 16,9 0-18-16,-9 0-24 0,8-2-23 0,-5 2-27 0,3-4-40 0,4 3-45 15,-9-5-57-15,7 2-61 0,-1-2-25 0,-3 0-12 0,2-2 12 0,-4 2 18 0,7-9 28 16,-2 5 29-1,-6-5 31-15,-1 0 34 0,3 0 34 0,0-5 40 0,-3-1 44 0,2 3 49 0</inkml:trace>
  <inkml:trace contextRef="#ctx0" brushRef="#br0" timeOffset="-141140">8305 489 42 0,'0'-5'87'0,"0"1"33"0,0 4 36 15,-9-6 34-15,9 1 33 0,0 5 29 0,0-4 28 0,0 4 26 0,0-5 27 0,0 1 12 0,0 4 4 0,0-6-22 0,0 6-42 0,0-4-19 0,0 4-10 0,0-6-17 0,0 6-21 0,0-5-16 0,0 5-20 0,0-4-11 0,0 4-10 0,0 0-10 16,0-5-10-16,0 5-12 0,0-6-9 0,0 6-12 0,0 0-9 0,0-4-12 0,0 4-14 16,0 0-13-16,0 0-15 0,0 0-13 0,0 0-15 0,0 0-11 0,0 0-9 15,0 0-7-15,0 0-4 0,0 0-5 0,0 0-2 0,0 4-4 0,0-4-1 16,9 6 1-16,-9-1 0 0,0-1 4 0,5 1 4 0,-5 1 8 15,0-2 5-15,6 6 4 0,-6-1 5 0,0 2 0 0,0-2 1 0,7 0 1 0,-7 3 0 0,0 1 0 16,0-4 2-16,0 6-2 0,5-3-1 0,-5 1 1 0,0 2 0 0,0 0 1 0,0 0-2 16,0-2 0-16,0-2 1 0,0 5-1 0,0-2 1 0,0-6-3 0,0 7-8 15,0-4-11-15,0 4-16 0,9-6-19 0,-9 1-21 0,0-1-25 0,0 0-27 16,0 3-28-16,0-3-33 0,0 1-47 0,7-1-56 0,-7 0-76 0,0-3-82 16,0 0-28-16,5-2 1 0,-5 1 13 0,0-5 27 0,0 5 31 0,0-5 36 0,0 0 37 15,0 0 40-15,0 0 42 0,0 0 45 0,0 0 54 0,6 0 59 0</inkml:trace>
  <inkml:trace contextRef="#ctx0" brushRef="#br0" timeOffset="-140744.75">8499 465 29 0,'0'-5'131'0,"6"1"61"0,-6-2 46 0,5 6 39 0,-5-4 38 0,0-2 31 15,0 6 31-15,0-5 31 0,0 5 26 0,0 0 27 0,0 0 24 0,0 0-36 16,0 0-74-16,0-4-77 0,0 4-83 0,0 0-48 0,0-5-28 0,0 5-25 15,0 0-20-15,0 0-23 0,0 5-19 0,0-5-17 0,-5 0-13 0,5 4-14 16,-6-4-11-16,6 5-10 0,0 1-8 0,-7-2-5 0,7 2-3 0,-5-2-1 0,5 5-1 16,-9-4 3-16,9 5-1 0,-5 1 8 0,5-1 2 15,0-1 5-15,-7 0 2 0,7 0 0 0,0 6 3 0,0 1-1 0,-6-7 1 0,6 6 1 0,0 0-1 16,0-5 0-16,0 4 1 0,0 1-1 0,6-6 1 0,-6 1-2 0,0 1 0 16,0-3-1-16,7 3 0 0,-7-2-2 15,5 0 1-15,-5-2 0 0,9-2-1 0,-4 4 2 0,-5-5 4 0,7-4 2 0,-1 6 3 16,-1-2 2-16,-5-4 3 0,9 0 2 0,3 0 1 0,-5 0 2 0,-7 0 4 0,12-4 5 0,-4 4 10 0,-1-6 6 15,-2 2 9-15,1-5 5 0,2 4 8 0,-3-2 5 0,3-2 5 0,-3 0 3 16,-5-2 4-16,8 7 1 0,-2-5 1 0,-6-7-2 0,5 7 0 16,-5-2-7-16,0-2-4 0,0-2-10 0,0 5-8 0,0-5-9 0,0 1-7 0,0-5-8 0,-5 4-7 0,5 0-6 15,-6-1-5-15,6 7-7 0,-8 0-7 0,8-2-6 0,-5 2-9 16,5-1-10-16,-8 6-11 0,8-2-18 0,-5 1-16 0,-3 1-25 0,2 4-22 0,6-5-25 16,-5 5-21-16,-2 0-34 0,-1 5-39 0,2-5-55 0,0 4-65 0,6 1-50 0,-7 1-45 15,2-2-4-15,-2 6 11 0,7-5 26 0,-9 4 28 0,4-3 38 0,5 3 37 16,-6-3 37-16,6-3 38 0,0 9 45 15,-7-8 48-15,7-4 59 0,0 5 75 0</inkml:trace>
  <inkml:trace contextRef="#ctx0" brushRef="#br0" timeOffset="-140295.83">8771 450 8 0,'8'-10'107'0,"-8"5"63"0,0 1 50 15,5-7 39-15,-5 7 38 0,0-1 33 0,7 1 33 0,-7-2 29 0,0 3 28 0,0-9 26 16,0 12 27-16,0-3-25 0,0-3-51 0,0 6-72 0,0-6-84 0,0 6-46 15,0-4-24-15,0 4-18 0,0-5-13 0,0 5-15 16,0 0-14-16,0-4-10 0,0 4-10 0,0 0-12 0,0 0-8 0,0-5-11 0,0 5-9 0,0 0-10 16,0 0-10-16,-7 0-9 0,7 0-13 0,0 0-9 0,-5 5-10 0,5-5-9 0,-8 0-3 15,8 4-6-15,-5 1-2 0,5-5-3 0,-6 4-1 0,-2 2-2 0,8 0 1 16,-5 3 1 0,-2-3 1-16,1-3 3 0,6 7 5 0,-8-1 3 0,2 2 4 0,6-7 2 0,-7 7 2 0,7-1 0 0,-5 3 2 0,5-2-1 0,0-2 1 0,0 0 0 15,-7 7-2-15,7-7-1 0,0 0 2 0,7 3-4 0,-7 3 0 0,0-6-2 16,0 0-1-16,5 1-3 0,-5-1-1 0,7 3 2 0,-7-3 0 15,6 0 4-15,2 1 1 0,-2-5 4 0,1 4 1 0,-2-2 5 0,3-4 4 0,-2 3 3 0,-1-1 5 16,3-1 3-16,-3-4 3 0,11 0 5 0,-11 0 6 0,1 0 3 16,1 0 3-16,-1-4 6 0,7-1 5 0,-13 5 8 15,13-9 4-15,-13 2 8 0,8 2 3 0,-3-4 6 0,3 3 5 0,-8-3 3 0,5 5 3 0,-5-5 0 0,7-3 1 16,-7 3-2-16,0-1-5 0,0 1-7 0,0-6-4 0,0 0-8 0,0 6-8 16,0-6-7-16,0-1-11 0,-7 7-3 0,7-6-7 0,0 1-4 0,-5 0-6 0,5 3-4 15,-8-4-1-15,8 6-3 16,-5-1-3-16,5 1-1 0,-8 3-3 0,2-3-4 0,6 3-1 0,-7-3-6 0,7 5-5 0,-6-1-12 0,-1 5-15 0,7-4-13 15,-6-2-18-15,6 6-16 0,-7-6-18 0,1 6-14 0,6 0-17 0,-5 0-16 16,-4 6-16-16,2-6-15 0,7 6-17 0,-5-2-24 0,-3 1-28 0,3-1-46 0,5 1-50 16,-6-1-46-16,-2 8-39 0,8-3-3 0,0-3 14 0,-5 3 22 0,5 0 27 15,0-5 30-15,-7 7 33 0,7-7 34 0,0 1 34 0,0 5 41 16,7-4 47-16,-7-2 55 0,5 1 72 0</inkml:trace>
  <inkml:trace contextRef="#ctx0" brushRef="#br0" timeOffset="-139606.56">9105 334 0 0,'0'-6'1'0,"0"6"99"0,6-6 68 0,-6 3 45 0,0 3 36 0,5-6 34 0,-5 1 31 0,0 1 29 0,7 4 27 0,-7-4 26 0,0-1 22 0,0 5 26 0,0-6 25 0,0 6-72 0,0-4-121 0,0 4-68 0,9-6-32 15,-9 6-21-15,0-5-11 0,0 5-11 0,0 0-14 0,0 0-9 0,0-4-9 16,0 4-12-16,0 0-6 0,0 0-13 0,0 0-9 0,0 0-12 0,0 0-13 16,0 0-10-16,0 0-14 0,0 0-10 0,0 0-10 0,0 0-7 0,0 0-7 0,-9 0 1 15,9 0-3-15,0 4-2 0,0 1 2 0,-7 1 0 0,7-2 2 0,-5 2 3 16,5-1 4-16,-6-1 4 0,6 5 7 0,-8 0 8 0,3 3 5 0,-3-9 5 16,3 9 0-16,5-3 0 0,-7 0-2 0,0 1-2 0,2-1 1 0,-2 3-1 15,-1-3-4-15,3 0-2 0,-3-5 0 0,2 7 0 0,1-2-3 0,-3-3-2 16,8-2-3-16,-8 6 0 0,8-5-2 0,-5-1-1 0,5 1-1 0,0 1-2 15,-6-2-1-15,6 1-2 0,0-5-3 0,0 6 1 0,0-6-4 0,0 3-2 0,0-3 0 16,0 7-1-16,0-2 2 0,0-1-3 0,0-4 2 16,6 5-3-16,-6-1 2 0,0 2 3 0,0-6 1 0,5 3 3 0,-5 3 5 15,0 0 2-15,8-3 2 0,-8 3 3 0,8-6 1 0,-8 6 4 0,5-2 1 0,-5 1 3 0,6-1 4 0,2 1 0 16,-3-1 3-16,-5-4 2 0,8 6-1 0,-1-1 0 0,-2-1 1 0,2-4 0 16,0 6 1-16,-2-6-7 0,3 6-4 0,-8-6-13 0,5 4-15 15,3-4-21-15,-2 0-23 0,-1 5-26 0,-5-5-33 0,7 4-57 0,-7-4-75 0,0 0-84 0,9 0-87 16,-9 0-36-16,0 0-9 0,0 5 9 0,0-5 18 0,0 0 24 0,0 0 32 15,0 0 36-15,0 0 38 0,-9 0 44 0,9-5 47 0,-7 5 62 0,7-4 70 0</inkml:trace>
  <inkml:trace contextRef="#ctx0" brushRef="#br0" timeOffset="-139212.22">9266 358 0 0,'8'-5'11'0,"-1"5"123"0,-1-4 67 0,2-2 51 0,-8 0 38 0,5 3 35 0,-5-3 28 15,5 0 31-15,-5 3 26 0,8-3 29 0,-8 1 27 0,0 5 29 0,0-4 29 0,6 4-86 16,-6-4-151-16,0 4-73 0,0 0-35 0,0 0-21 0,0 0-10 0,0 0-7 16,0 0-9-16,0 0-6 0,0 0-6 0,0 0-10 0,0 0-11 15,0 0-11-15,0 0-16 0,0 0-11 0,0 0-11 0,0 0-12 0,0 0-9 0,0 0-9 16,0 0-12-16,0 0-5 0,-6 0-8 0,6 0-5 0,0 4-5 0,-8-4-2 16,3 4-4-16,5-4-2 0,-5 5 0 0,5 1 0 0,-8-3 1 0,2 3 2 15,-1 0 3-15,-1-3 4 0,3 9 5 0,-2-8 3 0,0 5 1 0,2-4 0 0,-2 5 1 16,1-1 0-16,-2-3 0 0,2 3-1 0,-1 1-1 0,2-1 0 0,-3-3 0 15,2 3 0-15,6-4-1 0,-7 5 0 0,1-4-3 0,6-2-3 0,-5 5-2 16,5-9-2-16,0 5-2 0,-7 1-2 0,7-2-1 0,0-4 0 0,0 5 0 0,0-5 1 16,0 6-1-16,0-6 0 0,0 3 1 0,0 4 2 0,0-7 2 0,7 5 1 15,-7-1 3-15,0 1 4 0,5-1 2 0,-5 2 2 0,6-3 3 0,-6-3-1 16,7 6 1-16,-1 0 0 0,-6-3 2 0,8 3 0 0,-3 0 1 0,2-2 0 16,-1 1-1-16,2-1 2 0,-2-4-1 0,1 5-7 0,-2-1-8 0,2 2-8 15,0-6-12-15,-2 5-9 0,3-1-16 0,-8-4-21 0,7 6-22 0,-1 0-29 0,2-2-27 16,-3-4-57-16,-5 5-74 0,5-1-84 15,-5-4-92-15,8 5-29 0,-8-1-1 0,0-4 14 0,0 0 19 0,6 6 29 0,-6-6 30 0,0 0 38 0,0 0 40 0,0 0 44 16,0 0 47-16,0 0 62 0,7-6 69 0</inkml:trace>
  <inkml:trace contextRef="#ctx0" brushRef="#br0" timeOffset="-138689.97">9482 349 93 0,'0'-6'154'0,"0"0"38"0,-5 3 30 0,5 3 28 0,0-6 27 0,0 0 24 0,-9 6 23 0,9-3 20 0,-5-3 20 0,5 6 18 0,0-5 24 0,-7 5-73 0,7-4-120 0,0 4-55 16,0 0-24-16,-6-4-12 0,6 4-5 0,0-5-7 16,0 5-7-16,0 0-5 0,0 0-3 0,0-6-1 0,0 6-3 0,0 0-2 0,0 0-3 0,0-4-7 0,0 4-4 0,0-6-3 0,0 6-6 0,0 0-7 0,0-5-5 0,6 5-8 0,-6-4-8 15,0 4-5-15,7-6-8 0,-7 1-8 0,5 5-7 0,-5-4-6 0,9 4-5 0,-4-5-5 16,2 5-3-16,-1-4-3 0,-1 4-1 0,3 0-1 0,0-6 0 0,-3 6-2 15,1 0 2-15,2 0-1 0,-3 0 1 0,2 6 0 0,1-6-3 0,-3 4 1 32,2 1 0-32,0-5-2 0,-2 4 4 0,-5 1 1 0,8 1 2 0,-8-2 5 0,0 7 3 15,0-7 4-15,0 2 3 0,0 3 2 0,-8-5 4 0,8 1 3 0,-5 4 0 16,5-3 4-16,-7 3 0 0,0-3-1 0,2 0 0 0,-3-2-3 0,1 5-3 16,2-4-2-16,-3-1-4 0,8 2-4 0,-6 0-2 0,1-3-5 0,-3-3-3 15,0 6-2-15,3 0 0 0,5-3-2 0,-6-3-1 0,6 6-1 0,-7-6 2 0,7 0 3 16,0 0 2-16,0 4 2 0,0-4 3 0,-5 0 2 0,5 0 3 0,0 0 3 15,0 0 2-15,0 0 2 0,0 0 1 0,0 0 1 0,0 0 2 0,0 0-2 16,0 0-2-16,0 0-5 0,0 0-3 0,5 0-3 0,-5 0-9 0,0 0-5 16,0 0-1-16,7 0 4 0,-1 0 6 0,-6 0 5 0,0 0 6 0,5 0 4 0,3 5 6 15,0-5 2-15,-3 4 8 0,1-4 3 0,2 6 4 0,4-1 8 0,-4-5 10 16,4 4 5-16,-5 1 9 0,6 1-4 0,-8-2-2 0,3 2-7 0,3-2-3 16,-4 5-4-16,2-9-7 0,-4 11-4 0,1-7 0 0,1 1-6 0,-7 1-2 0,0-3-2 15,5 4-6-15,-5-2-4 0,0-1-5 0,0 1-2 0,0 5-2 0,0-7 3 16,0 3 2-16,-5 0 4 0,5-3 1 0,-7 3 2 0,7 4 3 0,-6-5-4 15,1-1-3-15,-4 1-10 0,2-1-11 0,2 7-16 0,-1-7-14 0,-2 2-20 16,-5 0-24-16,8-2-32 0,-2 5-34 0,-5-4-51 0,4-1-63 0,-4 2-95 0,4-1-110 16,-3-1-42-16,-5 1-10 0,5-5 14 0,-1 7 24 0,-2-4 27 0,-6-3 32 15,6 6 38-15,-4-6 38 0,-3 0 45 0,2 5 50 0,-7-5 60 0,0 4 65 0</inkml:trace>
  <inkml:trace contextRef="#ctx0" brushRef="#br0" timeOffset="-137961.35">8455 1065 23 0,'-8'0'61'0,"8"0"27"0,0 0 30 0,0 0 31 0,-8 0 34 0,8 0 30 0,0 0 28 0,0 0 27 0,0 0 23 0,0 0 2 0,0-4-9 15,0 4-10-15,0 0-12 0,0 0-10 0,0 0-13 0,0 0-17 0,0 0-21 0,0 0-23 0,0 0-26 0,0 0-17 0,0 0-17 0,0 0-9 0,0-5-10 0,0 5-6 0,0 0-5 0,0 0-5 16,0 0-8-16,0 0-3 0,0 0-8 0,0 0-2 0,0 0-5 15,0 0-4-15,0 0-4 0,0 0-3 0,0 0-4 0,0 0-4 0,0 0-6 0,0-4-2 0,0 4-5 16,0 0-4-16,8 0-3 0,-8 0-4 0,0 0-2 0,8-6-3 0,-8 6-2 0,5 0-5 16,-5 0 2-16,6 0-2 0,1-3 2 0,-7 3 2 0,5 0 1 0,9 0 4 15,-7-6 2-15,-1 6 2 0,-1 0 3 0,11-6 1 0,-4 3 1 0,0-3 3 16,8 6-2-16,-6-6 1 0,4 2 0 0,1-1-2 0,2-1 1 0,-3 3-4 16,3-7-2-16,6 5-2 0,-9-5-4 0,8 4-1 0,1 2-2 0,-1-6-2 0,0 6-2 15,1-6-1-15,5 1-1 0,-7 4 0 0,2-5-1 0,-3 4 0 16,10-3 0-16,-8 3-1 0,1 3 0 0,-1-7 0 0,-8 5-2 0,8-1 2 0,-5 3-2 15,6-4 2-15,-9 2-2 0,1 1 2 0,-6-1 0 0,1-1 0 0,-2 6 1 16,-5 0 2-16,0-4 1 0,-2 4 7 0,3 0 2 0,-8 0 1 0,0 0-2 0,0 0 2 16,0 0 0-16,0 0-3 0,0 0-1 0,0 0-2 0,0 0-1 0,0 0-4 15,0 0-4-15,-8 4-6 0,8-4-4 0,0 0-9 0,-5 0-4 0,5 0-5 16,0 0-5-16,-7 6-5 0,7-6-3 16,0 0-6-16,-7 0-3 0,7 0-8 0,0 0-5 0,0 0-6 0,-5 5-6 0,5-5-8 0,0 0-9 0,0 0-8 0,-7 4-8 15,7-4-10-15,0 0-11 0,0 5-19 0,-6-5-26 0,6 0-39 0,0 0-40 16,0 7-54-16,0-7-56 0,-8 0-14 0,2 3 4 0,6-3 14 0,0 0 21 0,-7 6 21 15,7-6 27-15,-5 0 26 0,5 0 28 0,-8 0 37 0,2 0 41 0,6 5 48 16,-7-5 62-16</inkml:trace>
  <inkml:trace contextRef="#ctx0" brushRef="#br0" timeOffset="-136887.06">8499 1253 0 0,'6'-6'4'0,"-1"0"113"16,4 6 67-16,-2-4 41 0,-2-1 27 0,-5-1 24 0,7 2 17 0,-7-1 21 0,6 5 18 0,0-4 21 0,-6 4 18 0,8-5 21 0,-8 5 18 0,7-4-78 0,-7 4-136 0,5 0-67 0,-5 0-31 0,0-6-11 16,0 6 2-16,0 0 2 0,0 0 1 0,0 0-3 0,0 0-5 0,0 0-9 0,0 0-8 0,0 0-11 0,0 0-8 15,0 0-10-15,0 0-8 0,0 6-8 0,0-6-6 0,-5 4-3 0,5-4-5 0,0 5-2 16,0-1-1-16,-7 1-1 0,7-1 1 0,0 2 2 0,0-1 2 0,-8-1 2 15,8 2 4-15,-6 0 0 0,6-3 1 0,-6 3 0 0,6-2-3 0,-7 1 1 16,2-1-1-16,5 2-2 0,-7-1 1 0,-2-1-1 0,9 1-1 0,-5 1-1 16,-1-2 1-16,-1 2-1 0,2-2-2 0,-4-4 3 0,9 5-2 0,-5-1 1 0,-2-4-2 15,1 0 2-15,6 5-1 0,-5-5 1 0,5 0 1 0,0 0-2 0,0 0 4 16,-8 0 0-16,8-5 1 0,0 5 1 0,-8 0 1 0,8 0 1 0,0 0 2 0,0-4 1 16,0-1 5-16,0 5 2 0,-5-4 0 0,5-2 0 0,5 2-3 0,-5-2-1 15,0 1-3-15,0 1-3 0,0-1-1 0,8-1-4 0,-8 2 0 0,0-1-5 16,8-5-4-16,-3 7-3 0,-5-3-4 0,6 0-2 0,1 2-1 0,-2-1 3 0,4-1 3 15,-4 2 2-15,2-1 3 0,-1 5 2 0,-1 0 2 0,4-4 3 0,-2 4 3 16,-2 0 1-16,2 0 3 0,-1 0 1 0,0 0 0 0,2 0-1 16,4 0-1-16,-6 4-3 0,2 1-2 0,-3-5-2 0,-5 4-3 0,8 7-3 0,-3-7 0 0,-5 2-3 15,8 0-1-15,-8 3 2 0,0 0 0 0,6 1 3 0,-12-1 0 0,6 2 0 16,0 3 3-16,-8 0 1 0,8-4-2 0,-5 4 2 0,5 2-1 16,-8-1 4-16,3 3 0 0,-3-8 0 0,8 5-2 0,-6 0-2 0,1-6-1 0,5 7-2 15,-7-7-4-15,7 0-2 0,-8 2 1 0,8-7-1 0,0 5 1 0,-6-3-3 16,6 0-1-16,0-2-2 0,0 1 1 0,0-5-3 0,-6 4 1 0,6-4-2 0,0 0-1 15,0 0-3-15,0 0-1 0,0 5 1 0,0-5-3 0,0 0 3 0,6 0 2 0,-6 0 1 16,0 0 3-16,6 0 4 0,-6 0 3 0,8 0 4 0,-8 0 1 0,7 0 5 16,-2 0 2-16,1-5 3 0,2 5 2 0,-3 0 2 0,3-4-1 0,-3 4-1 15,9-5-3-15,-9 5-7 0,3-4-12 0,5-2-17 0,-5 0-22 0,2 6-27 16,-2-4-30-16,5-1-35 0,-7 1-35 0,1-1-68 0,7-1-80 0,-9 2-76 16,8-5-72-16,-5 4-23 0,5-6-3 0,-8 2 13 0,3 4 25 0,-2-5 31 0,-1 1 33 15,3-2 43-15,-3-2 43 0,2 2 48 0,2 1 50 0,-9 1 66 0,5 0 76 16</inkml:trace>
  <inkml:trace contextRef="#ctx0" brushRef="#br0" timeOffset="-136570.83">8811 1271 0 0,'0'-5'2'0,"-6"-5"110"0,6 7 72 0,0-3 54 0,0 0 46 0,-5 2 40 0,5-1 43 0,0-1 35 0,0 2 40 0,-9-1 33 0,9 1 30 0,0 4 30 0,0-5 29 0,0 5-74 0,0 0-135 0,0 0-74 0,0 0-42 0,0 0-32 0,0 0-24 0,0 0-22 0,0-4-23 0,0 4-22 0,0 0-23 0,0 0-19 16,0 0-18-16,0 0-17 0,0 0-18 0,0 0-12 0,-7 0-11 0,7 0-10 16,-5 4-3-16,5 1-6 0,-8-1 0 0,8 1-4 0,-5-1 1 0,5 7 2 15,-6-7 0-15,-2 8 4 0,8-3 2 0,-5 0 6 0,-2 1 5 16,7-1 1-16,-6 2 1 0,-2 3-1 0,8-5-3 0,-6 2-3 0,6 4-2 0,-7-5-6 15,7-1-7-15,0 0-5 0,0 1 0 0,0 1-5 0,0 2-2 0,0-7-3 0,0 3-5 16,7 0-3-16,-7 2-3 0,6-7-1 0,-6 1 3 0,8-1 3 0,-2 3 7 16,-6-2 7-16,7-1 8 0,-2-4 7 0,3 5 4 0,-2-5 4 0,-1 0 5 0,8-5 6 15,-6 1 4-15,2 4 6 16,-4-5 7-16,8-6 2 0,-7 6 2 0,1 1 2 0,-1-7 0 0,1 7 3 0,-7-5 5 0,6-2 2 0,2 1 3 0,-3 7 0 0,-5-8 2 16,0 1-1-16,8 1 2 15,-8 0-3-15,0-1-1 0,0-5-1 0,0 4-2 0,0-2-2 0,0 3-3 0,-8-5-9 0,8 0-12 0,0 0-13 16,-5 6-14-16,-3-6-20 0,8 5-19 0,-6-4-23 0,-1 4-27 0,1 1-33 0,-1-3-31 15,1 3-36 1,-7 4-29-16,8 1-64 0,-4-2-76 0,-3 3-64 0,4-3-61 0,-3 2-13 0,3 4 10 0,-4 0 23 0,6-6 31 0,-2 6 36 16,-5 0 42-16,8 0 43 0,-2-5 46 0,-7 5 46 0,8-4 47 0,-1-2 61 0,7 6 75 0</inkml:trace>
  <inkml:trace contextRef="#ctx0" brushRef="#br0" timeOffset="-135986.58">9592 304 0 0,'8'-4'1'0,"-8"4"37"0,-8-5 27 0,8 5 27 0,0-6 33 0,0 6 30 0,0-4 33 0,0 4 31 0,0-6 28 0,0 6 24 0,0 0 21 0,0-5 5 0,0 5-8 0,0-4 0 0,0 4 6 0,8-6-2 0,-8 6-5 0,0-5-12 0,0 5-18 0,0 0-18 0,0 0-19 0,0 0-15 15,0-4-14-15,0 4-13 0,0 0-13 0,0-5-19 0,0 5-20 0,0 0-15 16,0 0-15-16,0 0-13 0,6 0-12 0,-6 0-12 0,5 5-10 0,-5-5-8 15,7 4-9-15,2 1-7 0,-4 1-6 0,1-2 0 0,1 7 3 0,-2-7 4 0,4 7 6 16,-2-3 1-16,-2 3 1 0,8-2-4 0,-7 0-3 0,2 7-4 0,4-7 0 16,-6 6-5-16,7 0 0 0,-5 0-2 0,5 4 1 0,-7-5-3 0,7 6-5 0,-6 0-4 15,5-2-2-15,-5 7-4 0,-2-1-2 0,3 1-1 0,0 5-2 0,-3-2 0 16,-5-1 0-16,6 0 1 0,-6 4-1 0,-6 2-8 0,6-3-14 0,-5-2-19 16,-3 6-17-16,0 2-20 0,-4-8-18 0,0 7-19 0,-3-7-21 0,-4 6-23 15,6-4-24-15,-6 4-51 0,-1-4-60 0,1 4-81 0,-7-4-90 0,8 0-24 0,-3-2 5 16,2 2 19-16,-8-6 31 0,7 0 31 0,1 1 33 0,-2-1 35 0,3-5 37 15,-1 2 40-15,-1-6 42 0,-6-2 58 0,6 2 63 0</inkml:trace>
  <inkml:trace contextRef="#ctx0" brushRef="#br0" timeOffset="-130033.43">1082 2038 70 0,'5'0'132'0,"-5"0"31"0,0 0 18 0,0 0 13 0,0 0 9 0,7 0 17 16,-7 0 19-16,7 0 23 0,-7 0 20 0,5 0 21 0,-5 0 16 0,8 0-60 0,-8 0-110 0,5-6-49 0,3 6-21 0,-8 0-5 0,6 0 2 0,-1 0 6 0,2 6 4 0,1-6-2 0,-2 0-7 0,-6 0-8 0,6 4-9 0,6-4-5 0,-4 0-7 0,0 5 1 0,-3-5 1 0,8 6-3 0,-7-6-3 15,7 0-1 1,0 4 4-16,-7-4 3 0,9 0 4 0,-3 0-1 0,0 6 1 0,3-6-3 0,-3 0-2 0,0 0-1 0,9 0-3 0,-10 0 1 0,10 0-1 0,-8 0 1 15,8 0 4-15,-2 0 2 0,-1 0-4 0,9 0-2 0,-7 0-4 0,7-6-4 16,-9 6-3-16,8 0-1 16,1 0-4-16,-1-4-1 0,6 4-2 0,-6 0-2 0,0-6-2 0,6 6-4 0,-6 0-1 0,8-5 1 0,-2 5-3 0,-8 0 2 15,10-4-4-15,-2 4 2 0,1 0-2 0,-1-6 3 0,3 6 0 0,-3 0 0 0,7-5 3 16,-7 5-1-16,-1-4 3 0,9 4 3 0,0 0 0 0,-1-5 2 0,0 5 3 0,0-4 2 16,-1 4 2-16,1-6 0 0,0 3-1 0,9 3-2 0,-9-6 0 0,-2 0-1 15,10 6 0-15,-2-4-5 0,-8-1-3 0,11-1 0 0,-4 2-4 0,4-1-4 16,-4 5-5-16,2-4-3 0,-2-1 1 0,3 1 0 15,-2-2 0-15,1 0-1 0,0 3-1 0,-1-3-1 0,2 6-3 0,-2-6 3 16,0 2-3-16,0-1 1 0,2 5-2 0,-2-4 3 16,7-1 0-16,-6 5 1 0,-2-4-3 0,4 4 0 0,-4 0 2 0,2-6 0 0,-2 6 1 0,4 0 0 0,-2-6 0 0,-1 6 4 15,0 0 0-15,-1 0 1 0,4 0 1 0,-4 0 1 0,2 0 3 0,-2 0 1 0,4 0 2 0,-4 0 3 16,4 0-1-16,-9-3 3 0,6 3 2 0,0 0 1 0,-6-6-1 0,7 6 3 16,0 0 0-16,-1-5 1 0,0 1 0 0,0-2-2 0,7 1-4 0,-4 1 0 15,3-2-5-15,-7 3-1 0,11-7-3 0,-11 5 0 0,7-5-2 0,-4 4-3 0,5 1-3 16,-1-4-1-16,2 5-1 0,-1-6-3 15,1 5-2-15,-9-1 1 0,9 3 1 0,-2-9 0 0,4 8-1 0,-5-1 1 0,-5 1-1 0,7-1 1 0,-5 5 0 0,-2-4 0 16,8-2-2-16,-9 0 2 0,2 6-1 0,7-3 2 0,-9 3 1 0,3-6-2 16,-2 6 2-16,8 0-2 0,-9 0 0 0,4 0 0 0,-4 0 0 0,-4 0 0 15,5 0-1-15,-1 0 1 0,4 0 1 0,-4 0-1 0,-4 0-1 0,5 0 1 32,0 0 1-32,2 6-2 0,-2-6 1 0,-6 0 0 0,6 0-1 0,-5 3 1 0,5-3 0 15,-6 6-2-15,6-6 2 0,2 0 0 0,-7 6 2 0,4-6-2 0,-5 4 1 16,7-4 0-16,-7 5-2 0,7-5 1 0,-7 0-1 0,5 4 1 0,-4-4 0 15,-1 5 1-15,0-5-1 0,1 4 0 0,0 2-1 0,-1-6 1 0,-2 6-3 16,-3-6-1-16,6 3 2 0,-8 3-2 0,7-6 2 0,-7 5-1 0,7-1 0 0,-7 2-2 16,-1-6 1-16,3 4 2 0,-2 1 0 0,3-1 1 0,-10-4 2 0,7 5 1 15,-6-5 0-15,6 6 2 0,-6-6-2 0,1 4 2 0,-1-4 1 0,1 6 0 16,-4-6 0-16,-2 0 1 0,6 0 1 0,-1 0 2 0,0 0-1 0,1 0 1 16,-4-6-2-16,11 6 2 0,-8 0 1 0,1-4 1 0,5 4 1 0,-6-6 2 0,0 6 0 15,1-5-3-15,5 5 1 0,-6-4-1 0,-1-1-2 0,2 5 1 0,5-4-2 16,-6 4 1-16,0-6-3 0,1 6-2 0,-1 0-3 0,1-4-1 0,-4 4-1 0,4 0-3 15,-6 0-3-15,5 0-2 0,-8 0 2 0,8 4-1 0,-5-4 3 0,-1 0-2 16,-2 6 0-16,3-6 0 0,-3 0 4 0,-4 4 0 0,-2-4 4 0,2 0 3 16,-1 5 4-16,-6-5 3 0,-1 0 5 0,2 0 4 0,-3 4 2 0,-5-4 1 15,5 0 5-15,-5 0 0 0,0 0 1 0,0 0 2 0,0 0 0 0,0 0-1 0,0 0-1 16,0 0-2-16,0 0 0 0,0 0-4 0,0 0 0 0,0 0-4 16,0 0-2-16,0 0-3 0,0 0-1 0,0 0-3 0,0 0-2 0,0 0 1 0,0 0-1 15,8 0-1-15,-8 0 0 0,6 0-2 0,-6 0-3 0,0 0-1 0,7 0 1 16,-7 0-4-16,0 0 2 0,6 0-1 0,-6 0 0 0,0 0-2 0,7 0 0 15,-7 0-2-15,0 0 0 0,6 0-2 0,-6 0 1 0,0 5-2 0,0-5 2 0,8 0-3 16,-8 0 1-16,0 0-2 0,0 0-1 0,0 0-4 0,0 0-5 16,0 0-11-16,0 0-10 0,0 0-13 0,0 0-16 0,0 0-14 0,0 0-15 0,0 0-11 15,0 0-12-15,0 0-12 0,0 0-12 0,0 0-23 0,-8 0-27 0,8 0-42 16,-6 0-48-16,6 0-84 0,-7 0-96 0,1 0-31 0,-1 0 1 0,1 0 15 0,-7-5 24 16,8 1 26-16,-9-1 29 0,-1 1 29 0,3-6 34 0,0-1 43 0,-1-4 45 0,-8 2 58 15,8-2 64-15</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5-11-17T04:42:50.474"/>
    </inkml:context>
    <inkml:brush xml:id="br0">
      <inkml:brushProperty name="width" value="0.05292" units="cm"/>
      <inkml:brushProperty name="height" value="0.05292" units="cm"/>
      <inkml:brushProperty name="color" value="#FF0000"/>
    </inkml:brush>
  </inkml:definitions>
  <inkml:trace contextRef="#ctx0" brushRef="#br0">2059 12397 0 0,'0'0'36'0,"0"0"48"0,0-4 31 0,0 4 27 0,0 0 26 0,0-5 23 0,0 5 25 0,-7 0 22 0,7 0 21 0,0 0 19 0,0-5 17 0,0 5-18 0,0 0-43 0,0 0-31 0,0 0-34 0,0 0-23 15,0 0-21-15,7-4-18 0,-7 4-15 0,0 0-13 0,0 0-14 0,0-6-10 0,5 6-11 0,-5 0-9 0,6 0-5 0,-6 0-4 0,7 0-1 0,-1 0 0 0,2-4 4 16,-3 4 1-16,2 0 4 0,-1 0 3 0,0 0 2 0,9-5 3 0,-1 5 0 0,-9 0 3 16,8 0 1-16,0-4 4 0,6 4-1 0,-6 0 3 0,7 0 1 0,-1 0 1 15,0 0-5-15,1 0-2 0,7 0-4 0,-1 0-1 0,-7 0-3 0,13 0 0 16,-6 4-2-16,2-4-2 0,4 5-5 0,-8-5 0 0,10 4-1 0,-2 2-3 0,8-2 0 16,-7 1-1-16,5-5 0 0,1 5 1 0,0-1 1 0,1 2 0 0,5 0-1 15,-6-2 0-15,6 1 3 0,2-1 0 0,-2 1 3 0,8-1-1 16,-9 2 1-16,9-6-1 0,-3 5 1 0,-2-1 0 0,10 2 1 0,-5-6 0 0,-2 6 1 15,8-6 1-15,-7 0 2 0,7 4-2 0,1-4 0 0,-5 0-3 0,5 0-3 0,-2 0 0 16,1 0 0-16,1 0-2 0,-2 0-1 0,0 0-1 0,0 0-1 0,-5 0-2 16,-1 0-2-16,6 0-3 0,-10 0-1 0,2 0-2 0,-5 0 0 0,-6 0 2 0,9 0-2 15,-9 5 5-15,0-5-1 0,-7 0 2 0,-1 0 1 0,1 5 4 16,-3-5 2-16,-3 0 2 0,-2 4 2 0,3-4 3 0,-7 0 1 0,-6 0 1 0,4 4 0 16,-5-4 1-16,0 0 1 0,-7 0-3 0,2 6-2 0,-3-6-1 0,2 0-1 15,-1 0-2-15,-6 0 1 0,0 0-5 0,0 0-1 0,0 0-1 0,0 0-2 16,0 0 0-16,0 0-2 0,0 0-2 0,0 0-1 0,0 0 0 0,0 0-2 0,0 0 0 15,0 0-3-15,0 0-3 0,0 0 0 0,0 0-3 0,0 0-1 0,0 0-3 16,0 0-1-16,0 0-3 0,0 0-2 0,0 0-5 0,0 0-4 0,0 0-10 16,0 0-8-16,0 0-10 0,0 0-10 0,0 0-13 0,0 0-12 0,0 0-17 0,0 0-15 15,0 0-21-15,0 0-18 0,0 0-18 0,0 0-15 0,0 0-17 0,0 0-11 16,7 5-37-16,-7-5-47 0,7 0-64 0,-7 4-69 0,7-4-24 0,-7 5-2 16,5-5 16-16,3 0 24 0,-3 0 30 0,3 0 33 0,3 0 32 0,-4 0 34 0,2-5 33 15,-4 1 39-15,1-7 51 0,1 7 59 0</inkml:trace>
  <inkml:trace contextRef="#ctx0" brushRef="#br0" timeOffset="14606.5">4155 12662 0 0,'0'0'14'0,"0"0"50"0,0 0 27 0,6 0 27 0,-6 0 27 0,0-6 28 0,0 6 30 0,0-4 26 0,0 4 27 0,0-5 21 0,0 5 23 0,0-6-11 0,0 6-26 0,0-3-25 0,0 3-20 16,0 0-18-1,7-6-14-15,-7 2-14 0,0-1-17 0,0 1-18 0,0 4-18 0,0-6-14 0,0 0-13 0,0 2-6 0,0-1-3 0,0 0-3 0,0 5-1 0,0 0 0 0,0-4 0 0,0-2 0 0,0 6-1 0,0-9-1 0,0 5-1 0,0-1 0 0,0 5-1 0,0-7-1 0,0 4 1 0,0-3-5 16,-7 6-3-16,7-5-6 0,0 1-3 0,0 4-5 0,-6-6-3 0,6 6-4 31,-7-3-2-31,0-3-5 0,7 6-2 0,-7-4-3 0,2-1-6 0,-3 5-4 0,3-6-1 16,-1 6-5-16,-2-3 0 0,3 3-2 0,-10 0-1 0,9 0-3 0,0 0 1 16,-1 3-5-16,2 3-2 0,-4-1-4 0,-3-1-3 0,6 2-2 0,-1 3-2 0,7 0 0 15,-6 0-2-15,-2 3-2 0,3 1 0 0,5-3-2 0,-5 4-2 0,5 2 1 16,-8-1 0-16,8-1 0 0,0 2 3 0,-6-1 1 0,6 3 2 0,0-2 1 15,0-2 1-15,0 0 1 0,0 0 0 0,0 2 1 0,0-2 1 0,0-4-2 16,0 5 2-16,0 0-1 0,0-6-2 0,0 4-1 0,6-2-1 0,-6-1 1 0,0-1-3 16,8 3 2-16,-8-3-1 0,5 0 1 0,-5-5 0 0,5 1 0 0,3 5 3 15,-2-4 1-15,-6-1 2 0,7-1 6 0,-1-4 5 0,1 6 7 0,-2-2 11 0,4-4 6 16,-4 0 9-16,2 0 9 0,5 0 7 0,-4 0 9 0,4-4 5 16,-4 4 5-16,3-6 5 0,2 2 4 0,-6-1 4 0,7-5-1 0,-1 4 0 0,0-3-4 15,0 4-6-15,-7-5-5 0,7 1-4 0,0 3-7 0,-8-3-2 0,4-1-4 16,-4-1-2-16,2 4-3 0,1 1-3 0,-2-3-5 0,-6-3 1 0,6 3-2 15,-6 0-3-15,0-1-2 0,0 1-3 0,0-2-2 0,0 1-5 0,0-4 0 0,0 4-7 16,-6 1-4-16,6 0-5 0,-6-3-3 0,6 3-3 0,-8-1-7 0,1 7-4 16,7-9-10-16,-5 9-8 0,-4-3-11 0,4 6-14 0,5-6-20 0,-5 6-21 0,-3 0-28 15,3 0-35-15,-3 0-36 0,-5 0-40 0,7 6-49 0,-1 0-49 0,-6 3-102 16,7-3-120-16,-8 1-46 0,7 4-6 0,-6 5 15 0,2-7 24 0,3 0 37 0,-4 6 41 16,4-6 46-16,-4 1 50 0,5-4 54 0,-7 3 55 0,2-4 61 15,6-5 66-15</inkml:trace>
  <inkml:trace contextRef="#ctx0" brushRef="#br0" timeOffset="19266.56">3678 12780 0 0,'0'-5'14'0,"9"-1"45"0,-9 2 22 16,0 4 22-16,0-6 22 0,5 1 21 0,-5 1 26 0,0-1 23 0,0 1 24 0,0-2 21 0,7 2 23 0,-7 4-9 0,0-5-27 0,0-1-20 0,0 3-15 0,0-4-9 0,0 7-5 0,0-5-6 0,0 1-11 0,0-1-11 0,0 5-13 0,0-6-8 0,0 2-10 16,0 4-4-16,0-3-6 0,0-3-2 0,0 6-1 0,0-6 1 0,0 3-1 0,0 3 1 15,0-6 1-15,0 6-1 0,0-6 0 0,-7 2-2 0,7 4-2 0,0-5-3 16,0-1-7-16,0 6-5 0,-5-3-7 0,5-3-6 0,0 6-5 0,-9-4-6 0,9-1-8 16,-5 5-3-16,5-4-7 0,0 4-1 0,-7-6-3 0,7 0-2 0,-6 6-1 15,6-4 0-15,-5 4-2 0,-4 0-2 0,9-5-2 0,-7 5-3 0,7 0 3 16,-5 0-5-16,-2 0-1 0,7 0-5 0,-6 5-4 0,0-5-6 15,-2 0-4-15,8 4-8 0,-7 2-6 0,2 0-5 0,5-2-4 0,-6 1 0 0,-2-1 0 0,3 5-3 16,5 2-3-16,-8-1 0 0,8-1-2 0,-5 3 3 0,-3-5 0 16,8 4 0-16,-6 5-1 0,6-7-2 0,0 6-1 0,0-6-3 0,-7 6-2 0,7 0-3 0,0-6-5 15,-6 5-1-15,6-3-3 0,0 4-1 0,0-6-2 0,0 4-5 16,0-2-3-16,0-1 1 0,0-1 0 0,0 6 2 0,0-9 4 0,6 3 2 0,-6 0 3 16,0-3 5-16,0 4 4 0,7-5 2 0,-7-1 1 0,0 2 5 0,6-2 2 15,2 1 4-15,-8-5 4 0,5 4 6 0,3-4 3 0,-8 0 7 0,5 0 7 16,3 0 13-16,-2 0 12 0,-1 0 13 0,2-4 17 0,1-1 14 0,4 1 16 15,-5-6 11-15,-2 5 15 0,2-5 9 0,7-1 10 0,-8-2 5 16,1 4 4-16,-2-6 0 0,-5 3-4 0,9-3-8 0,-4 2-8 0,-5-2-14 0,7 0-15 0,-7 0-13 16,0 2-18-16,0-2-12 0,-7-5-15 0,7 1-10 0,-5 3-10 0,-4-4-6 0,9 1-5 15,-5 4-3-15,-2-3-5 0,1 3-6 0,1-1-7 0,-4 2-12 0,2 4-12 16,2-3-16-16,-2 8-20 0,1-5-19 0,0 4-24 0,-2 6-31 0,1-5-33 16,2 5-45-16,-1 0-45 0,-2 0-110 0,-5 5-135 15,8 1-58-15,-3-3-17 0,2 9 12 0,-7-8 23 0,6 5 32 0,-7 1 37 0,9 0 40 0,-8 6 43 0,7-7 49 16,-9 1 55-16,3-1 58 0,5 0 65 0</inkml:trace>
  <inkml:trace contextRef="#ctx0" brushRef="#br0" timeOffset="20058.91">3178 12632 36 0,'0'0'106'0,"0"0"39"0,0-4 33 0,0 4 29 0,5 0 25 0,-5 0 27 0,0 0 23 0,0-5 24 0,0 5 25 0,0-4 27 0,0-2 26 0,0 6-37 0,0-6-73 0,0 6-39 16,0-4-22-16,9-1-10 0,-9 0-7 0,0 5-7 0,0 0-2 0,0-4-5 0,0-2-4 0,0 2-5 0,5 4-7 0,-5 0-8 0,0-5-11 0,0 1-9 0,0 4-14 0,0 0-10 0,0 0-11 16,0 0-14-16,0 0-11 0,7-5-9 0,-7 5-10 0,0 0-9 0,0 0-4 15,0 0-4-15,6 5-6 0,-6-5-3 0,0 4-2 0,0-4-2 0,5 5 0 0,-5-1 2 16,0 6 2-16,0-5 6 0,0 4 3 0,8-3 5 0,-8 4 1 0,0-1 1 16,0 6-5-16,0-6-1 0,8 6-3 0,-8 0-1 0,0 0-3 0,0 1-5 15,-8-2-8-15,8 5-9 0,0 0-13 0,0-4-13 0,0 4-17 16,0 1-18-16,0-5-19 0,0 4-23 0,0-4-24 0,0 6-29 0,0-8-33 0,0 1-36 15,0 2-34-15,8-1-56 0,-8-2-68 0,0 2-79 0,0-4-82 0,0-1-24 0,0-1 4 16,5 0 21-16,-5 0 29 0,0-3 36 0,0 3 40 0,0-9 45 0,-5 6 48 0,5-6 48 16,0 0 51-16,0 0 64 0,-8 0 68 0</inkml:trace>
  <inkml:trace contextRef="#ctx0" brushRef="#br0" timeOffset="21039.25">2683 12765 61 0,'5'0'127'0,"-5"-6"36"0,9 6 27 0,-4-5 24 0,-5 1 27 0,0 4 24 0,7-5 23 0,-7 1 25 0,6-2 23 0,-6 2 25 0,0-1 27 0,5-1-48 0,-5 3-92 0,0 3-41 0,0-7-17 0,0 2-4 0,0 1 2 0,0-1-1 0,0 5-4 0,0-6-6 0,0-1-1 0,0 7-7 0,0-6-3 0,0 0-10 0,0 3-8 0,0-3-9 15,0 6-9-15,-5-6-8 0,5 2-7 0,0 4-7 0,0 0-8 0,-6-5-5 16,6 5-9-16,0 0-9 0,0 0-13 0,-7-6-9 0,7 6-13 0,-5 0-6 0,5 0-8 15,-9 0-9-15,9-3-6 0,-5 3-6 0,-2 0-11 0,7 3-6 0,-6-3-6 16,1 0-7-16,-3 6-4 0,8-1-2 0,-8-1 0 0,3 2 5 0,-1 0 0 0,6 3 0 16,-8-3 2-16,3 1-3 0,-2 4-1 0,-1-2-1 15,8 1-1-15,-5 5-3 0,-2-5 0 0,7 4 0 0,-7 2 0 0,7-7-1 0,-5 6-1 0,5 0-4 16,0-6-2-16,0 6-2 0,-8-2-5 0,8-2 0 0,0 5-2 0,0-1 0 16,8-6 0-16,-8 0 2 0,0 6 1 0,5-5 3 0,-5-1 3 0,0 1 2 15,7-1 1-15,0 2 4 0,-2-7 3 0,-5 7 3 0,8-7 2 0,-1 2 3 0,-2-1 5 16,3-1 3-16,-2 0 2 0,-1-4 3 0,11 5 2 0,-11-5 6 0,1 0 7 15,6 0 13-15,-3 0 15 0,3-5 15 0,-6 1 20 0,8 4 12 0,-7-9 15 0,5 3 7 16,-6 2 9-16,8-7 7 0,-7 1 5 0,-2 5 10 0,1-4 10 0,2-1 0 16,-3-5-1-16,3 5-11 0,-8 1-13 0,5-6-14 0,-5 0-20 0,0 0-11 15,8 0-12-15,-8-4-11 0,0 1-9 0,0 3-11 16,-8-9-14-16,8 3-24 0,0 2-22 0,0-6-27 0,-5 5-25 0,5 1-29 16,-8 0-29-16,8-1-46 0,-5 7-52 0,-3-3-93 0,2 6-114 0,1 0-88 0,-10 1-69 0,9 5-19 0,-7-8 6 0,1 9 23 15,-2 3 31-15,-4-6 42 0,4 6 40 0,-4-5 50 0,2 1 51 0,-3-2 61 16,-1 6 67-16,1-3 86 15,1-7 91-15</inkml:trace>
  <inkml:trace contextRef="#ctx0" brushRef="#br0" timeOffset="26043.12">2665 16774 0 0,'0'0'33'0,"-8"0"27"0,8-4 11 0,-8 4 6 0,3 0 3 15,5-5 2-15,-6 5 3 0,-2 0 5 0,3 0 3 0,-2-4 8 0,-1 4 8 0,3 0-20 0,-2-6-38 0,0 6-16 0,2-4-6 0,-3 4 2 0,3 0 3 0,5-5 9 0,-8 5 11 0,2 0 8 0,1-6 7 0,5 6 8 0,-7-4 8 0,-2 4 7 0,4 0 7 16,5-6 6-16,-7 6 3 0,1 0 7 15,1 0 6-15,-4 0 4 0,9 0 5 0,-7 0 1 0,2 0 4 0,-1 0 1 0,6 0 1 0,-7-5 0 16,7 5-4-16,-6 0-6 0,-2 0-11 0,8 0-9 0,-7 0-9 0,7 0-5 0,-5 0-4 0,5 0-3 16,-6 0 0-16,6 0-3 0,0 0 2 0,-6 0-1 0,6 0-3 0,-7-4 3 0,7 4 1 31,0 0 4-31,0 0 1 0,0 0 2 0,0 0-1 0,0 0-1 0,0 0-3 0,0 0 0 0,0 0-4 0,0 0-6 0,0 0-2 0,0 0-5 0,0 0-8 16,0 0-6-16,0 0-8 0,0 0-9 0,0 0-7 0,0 0-11 0,0 0-9 0,0 0-5 31,0 0-6-31,0 0-4 0,0 0-3 0,7-5-3 0,-7 5 0 0,6 0-2 15,0 5 3-15,-1-5 1 0,-5 0 4 0,15 0 3 0,-9 4 4 0,7-4 7 0,-1 0 5 16,2 5 1-16,4-5 1 0,-2 0-1 0,3 6 1 0,-1-6 0 0,9 4 3 16,-7-4 1-16,7 6 3 0,5-6 6 0,0 5 1 0,-1-5 3 0,3 4 4 0,5-4 0 15,-2 6 2-15,4-6 1 0,-2 4 5 0,0-4 3 0,5 5 4 0,-4-1-2 16,7 1 0-16,-2-5-3 0,0 6-7 0,-5-2-3 0,4 1-3 0,4-5-6 16,-4 6-4-16,1-2-4 0,0-4 0 0,2 6-3 0,-2-1-2 0,2-5 1 15,-7 4-3-15,-3-4 1 0,2 4 0 0,0-4 3 0,-7 0 2 0,3 0 1 16,-3 0 1-16,-1 0 0 0,3 0 4 0,-8 0-1 0,0 0 1 0,-2-4 2 15,3 4-1-15,-1-4-2 0,1 4 0 0,-7-5-2 0,4 5-1 0,-3-6-2 0,5 2-1 16,-7 4-2-16,2-6-1 0,-2 6-6 0,1-5 0 0,-8 1-2 0,8-2-3 0,-1 1-2 16,-7 5-1-16,2-4-1 0,-1-1-2 0,0 5-1 0,0-4 0 0,1 4-1 15,-9-6-1-15,10 6 0 0,-10 0-1 0,2 0-2 0,-7-4-2 0,5 4 0 16,2 0 0-16,-7 0 0 0,0 0 1 0,0 0-3 0,0 0-2 0,0 0 0 16,0 0-4-16,0 0-6 0,0 0-8 0,-7 4-9 0,7 2-12 0,-5-6-17 15,5 4-13-15,-7-4-21 0,2 5-18 0,-2-5-21 0,-1 4-24 0,3 1-22 0,-9 1-25 16,9-6-20-16,-11 4-20 0,11 1-26 0,-8 1-34 0,-1-2-32 0,7 2-31 15,-4-1-38-15,-2-1-36 0,5 0-2 0,-4 1 18 0,6 1 27 0,-8-3 34 0,7 3 35 16,2 0 37-16,-4-3 35 0,4 3 35 0,0 0 43 0,-3-6 44 0,8 0 48 16,-5 4 61-16</inkml:trace>
  <inkml:trace contextRef="#ctx0" brushRef="#br0" timeOffset="31779.48">4221 16984 23 0,'0'-4'78'0,"0"4"36"0,5-5 37 0,-5 5 35 0,0-4 34 0,0 4 29 0,0-6 27 0,0 6 25 0,0 0 26 0,0-4 10 0,0 4 7 0,0 0-21 0,0-6-37 0,0 6-29 15,-5-5-22-15,5 1-24 0,0 4-30 0,0-5-18 0,0-1-23 0,-8 6-11 0,8-4-10 0,0-1-9 0,0 5-6 0,0 0-10 0,0-4-5 0,-5-2-7 0,5 6-3 0,0-3-7 0,0 3-2 0,0 0-4 0,-8-6-2 16,8 6-4-16,0-6-4 0,-6 6-2 0,6 0-4 0,0 0-5 0,-7-3-3 0,7 3-3 0,-6 0-7 0,6 0-2 0,-7 0-6 0,1 3-3 0,6-3-4 0,-7 6-5 0,1-6-4 15,6 6-3-15,-7-3-5 0,0 3-3 0,0-2-5 0,2 5 1 0,-3-3-4 0,8 3-1 16,-5 2 1-16,-1-7 0 0,-2 6-1 0,3 4 2 0,-2-4-1 0,-1 1-1 16,2 4-2-16,6-6 4 0,-6 4-2 0,-1 2 0 0,2-3 3 0,5 1 0 15,-9 2-1-15,9 0 0 0,-5 0 2 0,-2-2-2 0,7 2 0 0,0 0-1 16,0 0 0-16,-6 0 0 0,6-6-1 0,0 7 2 0,6-7-2 0,-6 0-3 0,0 1 2 16,7 0-2-16,-7 0-1 0,5 0 1 0,-5-5-1 0,9 5 3 0,-4-7-1 15,2 3 2-15,-1-1 1 0,0-1 4 0,2-4 5 0,-1 6 8 0,6-6 8 16,-7 0 14-16,-1 0 14 0,8-6 13 0,1 6 12 0,-7-4 11 0,6-7 12 0,0 8 9 15,0-7 11-15,1 1 8 0,-1-3 7 0,-3 3 4 0,4-6 2 0,-7 6-2 16,7-7-7-16,-1 2-7 0,-8-1-8 0,9 2-12 0,-7-3-6 0,-1-4-8 16,-1 7-7-16,2-8-8 0,2 6-6 0,-9-3-7 0,5-1-8 0,-5-2-3 0,0 8-4 15,0-8-2-15,-5 1-4 0,5 1-3 0,-9 4-4 0,2 0-2 0,2-4-6 16,-1 4-6-16,-1 6-7 0,1-6-12 0,-7 6-8 0,0-1-15 0,-1 4-12 16,2 3-15-16,-2-3-16 0,1 6-25 0,0 0-23 0,7 6-29 0,-7-3-31 15,0 3-39-15,0 4-41 0,-1-1-71 0,7 0-80 0,-6 3-84 0,8-3-75 16,-9 6-24-16,9-2 6 0,-2 2 24 0,-1 0 29 0,-4 0 39 0,5 0 42 0,2 0 48 15,-9-5 48-15,7 4 56 0,1-4 58 0,-1-1 72 0,1-3 77 16</inkml:trace>
  <inkml:trace contextRef="#ctx0" brushRef="#br0" timeOffset="32993.65">3849 16980 0 0,'0'0'53'0,"0"0"73"0,0-5 38 0,0 1 32 0,0-2 25 0,-7 6 23 0,7-4 22 0,0 4 19 0,0-6 19 0,0 1 20 0,-5 5 20 0,5 0-10 0,0-4-26 0,0-1-53 0,0 5-67 0,0-6-34 0,0 6-15 0,0-4-5 0,0 4-7 0,0-5-1 0,0 5-7 0,0-4-1 16,0 4-5-16,0 0-3 0,0 0-4 0,0 0-6 0,0 0-6 0,0 0-6 15,0 0-9-15,0 0-6 0,0 0-3 0,0 0-3 0,0 0 3 0,0 0-3 16,0 0 0-16,0 0-1 0,0 0-6 0,0 0-5 0,0 0-10 0,-9 0-6 16,9 0-10-16,-7 0-5 0,7 4-7 0,0 1-5 15,-5-1-6-15,5 2-6 0,-6-1-8 0,-2 4-6 0,8-3-1 0,-5 4-5 0,-3-1 1 16,3 6 0-16,-2-6 3 0,7 0 0 0,-7 7 6 0,2-1 0 0,-3-6 0 0,8 6 1 15,-7 0 2-15,2-2-1 0,5 2 1 0,-8 1 0 16,8-2 0-16,-6 1 1 0,1 1 1 0,5-2-1 0,-8-1 0 0,8 2-1 0,-8 1-3 0,8-2 1 0,0 0-5 0,-5 0 0 16,5-2-1-16,0-3-5 0,0 1 1 0,0-1-2 0,5 0-2 0,-5 3 1 15,0-8-2-15,8 5 1 0,-8-4 1 0,8-1 0 0,-8 2 3 0,5-1 2 16,1-5 1-16,2 4 7 0,-8-4 3 0,5 0 11 0,2-4 11 0,1 4 17 0,-3-5 17 16,9-1 17-16,-9 2 17 0,3-5 13 0,-3 0 13 0,9-3 7 0,-9 3 8 15,2-6 5-15,7 2 6 0,-7-3 5 0,-1 2 2 0,-1-1-4 16,4-1-6-16,-2-2-13 0,-2 3-10 0,-5-3-17 0,6-3-13 0,-6 2-14 0,7-2-11 0,-7 2-8 15,0-5-4-15,0 3-4 0,0-1-6 0,0 1-4 0,-7 1-3 0,7-3-4 16,-6 8-3-16,6-5-6 0,-5 7-6 0,-2-2-4 0,-2 3-7 0,4 3-9 16,-1 5-9-16,-6-1-15 0,3 1-19 0,2 4-22 0,-4 0-25 0,3 0-32 15,-5 4-28-15,8 1-37 0,-2 4-40 0,-5 1-44 0,4-1-43 0,1 3-87 0,2 1-97 32,-3 2-49-32,2-1-23 0,1 2 8 0,-3-3 24 0,0 2 36 0,8-1 39 0,-5 2 45 15,-1-7 46-15,6 6 52 0,-7-6 51 0,2 3 57 0,-4-3 59 0,4 0 78 16,-2 1 85-16</inkml:trace>
  <inkml:trace contextRef="#ctx0" brushRef="#br0" timeOffset="35225.71">3250 17034 45 0,'0'-5'93'0,"0"5"38"0,0 0 35 0,0 0 31 0,0 0 30 0,0-4 26 0,0 4 24 0,0 0 26 0,0-5 23 15,0 5 9-15,0 0 0 0,0-7-22 0,0 7-35 0,0 0-29 0,5 0-23 0,-5 0-23 0,0 0-20 0,0 0-15 0,0 0-12 0,0-3-8 0,0 3-9 0,0 0-8 0,0 0-7 16,0 0-11-16,0 0-10 0,0 0-13 0,0 0-11 0,0 0-12 0,0 0-10 0,0 0-10 0,0 0-7 0,0 0-4 16,0 0-4-16,0 0 2 0,0 0 1 0,0 3 1 0,0 9 3 0,0-8 0 0,8 1 7 0,-8-1 4 0,0 5 3 0,0 3 7 0,0-9 6 15,0 13 5-15,0-7 1 0,0 0 0 0,0 2-2 0,0 5-7 0,0-3-7 0,0-4-3 16,0 6-7-16,0 0-5 0,0 0-5 0,0 0-5 0,0 3-5 0,0-2-5 15,0-1-5-15,0-1-3 0,0 2-4 0,-8-3-2 0,8 2-2 0,0-6-1 16,0 7-2-16,0-2-4 0,0 1-3 0,0-6-16 0,0 7-18 0,0-7-22 16,0 0-26-16,0 6-31 15,0-5-36-15,0-1-38 0,0 2-39 0,0-1-73 0,0-1-89 0,0 0-73 0,0-3-60 0,0 4-18 0,0-5 4 0,0-1 22 0,0-4 33 16,0 6 38-16,0-6 42 0,-5 3 48 0,5-3 50 0,0 0 52 0,-7-3 54 16,7-3 68-16,-7 2 82 0</inkml:trace>
  <inkml:trace contextRef="#ctx0" brushRef="#br0" timeOffset="38587.91">2780 17053 56 0,'6'-6'121'0,"-6"3"35"16,0-3 27-16,8 2 26 0,-8-1 24 0,0 5 22 0,5 0 21 0,-5-4 19 0,0-1 20 0,0 5 22 0,8-7 20 0,-8 4-47 0,0-3-88 0,0 1-36 0,0 5-10 0,0-4-6 0,0 4 3 0,0 0-1 0,0-6-3 15,0 6 1-15,0-5 2 0,0 1 1 0,-8-1-1 0,8 5-1 0,0 0-4 0,0-4-10 0,-5 4-10 0,5 0-13 0,-8-6-11 0,8 6-10 16,-6 0-8-16,6-4-7 0,-5 4-6 0,5 0-10 0,-7 0-9 0,7-6-6 16,0 6-8-16,-8 0-4 0,8 0-3 0,0 0-4 0,-6 0 0 0,6 0-3 15,-6 0-4-15,6 0-6 0,-7 0-8 0,7 6-2 0,-5-6-6 0,5 0-1 16,-7 4-6-16,7 2 0 0,-9-2-6 0,9 1-3 0,-5 4-6 0,-1-3-5 0,-1 3-2 16,7 0-3-16,-5 7-4 0,-4-7-2 0,4 6-2 0,-2 0-3 0,7 0-2 15,-6-2-5-15,1 2-4 0,5 1-5 0,-8-2-5 0,8 1-4 0,-8 1-8 0,8-2-3 16,0-6-8-16,0 7-6 0,-5-4-6 0,5 4-5 0,5-6-2 0,-5 1 2 15,0-6 2-15,0 6 2 0,8 0 4 0,-8-4 3 0,8 3 6 0,-3-5 3 16,1 2 5-16,-6-3 6 0,7 3 6 0,7-1 9 0,-9-1 8 0,2 2 6 0,4-6 10 16,-2 6 2-16,3-6 3 0,-5 0 4 0,5 0 3 0,3 0 1 0,-10-6 4 15,9 0 3-15,-1 6 3 0,0-4 8 0,-7-7 8 0,7 8 9 0,0-3 11 0,-5-3 12 16,2-1 12-16,-2 0 11 0,-2 0 8 0,9 0 16 0,-10 1 9 0,2 0 10 16,0-1 6-16,-7-5 3 0,5 4 1 0,2-2-4 0,-7-3-7 15,0 2-7-15,6-1-13 0,-6-4-11 0,0 4-12 0,-6-4-11 0,6-2-11 0,0 6-12 16,-7-3-11-16,2 2-11 0,5 2-9 0,-7 4-7 0,-5-4-3 0,4 4-11 15,-5 0-14-15,0 1-13 0,0 4-18 0,-6-1-18 0,6 2-18 0,-8 4-21 0,8 0-23 16,-5 4-35-16,-2-4-40 0,8 6-67 0,-9 3-76 0,8-4-95 0,-1 5-97 0,2 0-35 16,1-1 4-16,-5 2 17 0,11-2 28 0,-1 0 33 0,-2 3 37 0,3-8 41 15,-2 1 42-15,-1-1 53 0,8 2 57 0,0-6 71 0,0 0 74 0</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5-11-17T04:43:57.660"/>
    </inkml:context>
    <inkml:brush xml:id="br0">
      <inkml:brushProperty name="width" value="0.05292" units="cm"/>
      <inkml:brushProperty name="height" value="0.05292" units="cm"/>
      <inkml:brushProperty name="color" value="#FF0000"/>
    </inkml:brush>
  </inkml:definitions>
  <inkml:trace contextRef="#ctx0" brushRef="#br0">4200 7777 59 0,'-6'0'131'0,"-1"0"38"0,1 0 27 0,6-5 24 0,0 5 21 0,-7-4 20 0,7-1 19 0,0-1 17 0,-6 2 17 0,6-1 16 0,0 5 14 0,0-4-58 0,0-2-99 0,0 0-55 0,0 2-29 0,0-1-14 0,6 5-2 0,-6-4-2 0,0-1 1 0,0-1 0 0,0 6-1 0,0-4 2 0,0 4 0 0,0-5 3 0,7 1 3 15,-7-1 1-15,0 5 1 0,0-7 1 0,0 7-1 0,0 0 0 0,0-3-5 0,0 3-3 16,0 0-4-16,0 0-5 0,0 0-5 0,0 0-7 0,0 0-5 0,0 0-9 16,0 0-4-16,0 0-9 0,0 0-6 0,0 0-6 0,0 0-7 0,0 0-5 15,0 0 0-15,0 0-4 0,0 0-5 0,0 0 0 0,0 0-2 0,0 0 7 0,0 0 8 16,0 0 10-16,0 0 7 0,0 0 6 0,6 0 7 0,1 0 5 0,-1 0 2 15,2 0 4 1,-3 0-1-16,3 0 2 0,-3 3 3 0,0-3-2 0,4 0 0 0,3 0-5 16,-4 0-10-16,4 0-9 0,-5 0-7 0,6 0-7 0,0 0-1 0,-7 0-5 0,6 7 2 15,2-7-3-15,4 0 2 0,-2 0-2 0,-5 0 3 0,10 0-1 0,-2 5 3 0,1-5 1 0,-1 0 1 0,2 0-1 0,2 0 1 0,-2-5 1 32,6 5-4-32,-3 0 1 0,10 0-3 0,-8 0-1 0,6-7-2 0,2 7-1 15,-2 0-1-15,7 0-3 0,-7-3 0 0,7 3-1 0,1 0-2 0,-1 0 1 0,-2-6 1 16,2 6-3-16,1 0 1 0,-1 0-3 0,1 0 1 0,-1 0 2 0,6-5-2 15,-6 5 1-15,0 0 1 0,7 0-3 0,-2 0 1 0,-3 0 1 0,5 0 1 16,-1 0 1-16,0 0 0 0,-6 0 4 0,7 0 3 0,-7 0 0 0,6-4 5 0,-6 4-2 16,8 0 2-16,-7 0 0 0,4-6 4 0,2 6-1 0,-2 0 2 0,-4-3 3 15,7 3-1-15,-3-6-1 0,2 6-2 0,-2-4 1 0,4 4-2 0,-4-5-2 0,4 5-3 16,-9-6 0-16,6 6-1 0,0-4 1 0,-6 4-1 0,7-6 0 0,0 6-3 16,-9-5-1-16,11 5-1 0,-11 0-1 0,10-4-2 0,-10 4 0 0,10 0 2 15,-7 0-2-15,4 0 3 0,-4 0-2 0,0 0 0 0,4 0-2 0,-5 4 4 16,1-4 1-16,5 0 0 0,-5 0 3 0,5 5 1 0,-6-5 1 0,6 0 0 15,2 0 3-15,-7 6-3 0,4-6 3 0,-5 0 0 0,-1 0 0 0,2 0-1 0,-1 0 1 16,0 0 0-16,1 0 0 0,-8 0-2 0,7 0-1 0,-7 0 1 0,1 0-1 16,-1-6 0-16,2 6-19 0,-10 0 0 0,10-5 0 0,-8 5 0 0,1-4 0 15,-3 4 0-15,-4 0 0 0,7-5 0 0,-13 5 0 0,4-4 0 0,-5 4 0 16,0 0 0-16,0 0 0 0,0-6 0 0,-5 6 0 0,-3 0 0 0,1 0 0 16,2 0 0-16,-3 0 0 0,-5 0 0 0,0 0 0 0,8-5 0 0,-8 5 0 15,0 0 0-15,0 0 0 0,0 0 0 0,5 0 0 0,-5 0 0 0,0 0 0 16,0 0 0-16,0 0 0 0,0 0 0 0,0 0 0 0,0 0 0 0,0 0 0 15,0 0 0-15,0 0 0 0,0 0 0 0,0 0 0 0,0 0 0 0,0 0 0 16,0 0 0-16,0 0 0 0,0 0 0 0,0 0 0 0,0 0 0 0,8 0 0 0,-8 0 0 16,0 0 0-16,0 0 0 0,0 0 0 0,0 0 0 0,0 0 0 0,0 0 0 15,0 0 0-15,0 0 0 0,0 0 0 0,0 0 0 0,0 0 0 0,0 0 0 16,0 0 0-16,0 0 0 0,0 0 0 0,0 0 0 0,0 0 0 0,0 0 0 16,0 0 0-16,0 0 0 0,0 0 0 0,0 0 0 0,0 0 0 0,0 0 0 15,0 0 0-15,0 0 0 0,0 0 0 0,0 0 0 0,-8 5 0 0,8-5 0 16,0 0 0-16,-5 0 0 0,5 0 0 0,-8 6 0 0,8-6-118 0,-5 0-46 0,5 4-31 15,-8-4-34-15,8 5-42 0,-6-5-47 0,1 0-96 0,-3 4-121 0,8-4-65 0,-7 5-34 16,1-5 3-16,-2-5 19 0,3 5 33 0,-8-4 37 16,7-1 43-16,-1-5 49 0,1-4 51 0,-1-2 56 0,-7-3 59 0,9 1 66 0,-8-7 89 0,5-4 102 0</inkml:trace>
  <inkml:trace contextRef="#ctx0" brushRef="#br0" timeOffset="1873.36">4134 6370 73 0,'0'-4'135'0,"-5"-2"33"0,5 6 24 0,-8-4 22 15,3-1 25-15,5 1 22 16,-6-1 21-16,-2-2 16 0,8 4 15 0,-5-3 13 0,5 1 13 0,-7 1-66 0,7-2-113 0,-8 6-53 0,8-3-19 0,0 3-9 0,0-6-4 0,-6 2-4 0,6 4-7 0,0-5-5 0,0 5-6 0,-6-6 1 0,6 6 1 0,0-4 1 0,0 4 4 0,-7-6 0 0,7 6 2 0,0-5 1 0,0 5 1 0,0 0-1 0,-5 0 0 0,5 0 0 0,0-4-2 16,0 4 0-16,-9 0-3 0,9 0-5 0,0 0-4 0,0-2995-5 0,0 5990-5 0,0-2995-5 15,0 0-5-15,0 0-6 0,0 0-3 0,0 0-7 0,0 0-3 0,0 0-6 16,0 0-5-16,0 0-2 0,0 0-4 0,0 0-3 0,0 0 1 0,0 0-1 15,0 0-2-15,0 0 2 0,0 0-2 0,0 0 3 0,0 0 4 0,0 0 6 0,0 0 9 16,0 0 5-16,0 0 7 0,0 0 7 16,9 0 6-16,-9 4 4 0,5-4 6 0,-5 5 2 0,7-5 4 0,-1 0 4 0,0 6 0 0,2-6 5 0,-1 0 1 15,-2 4 0-15,3-4 0 0,3 0-1 0,2 0-1 0,1 0 1 0,-1 0-2 16,7 6 2-16,-7-6-1 16,6 0 0-16,-1 0 1 0,11 0-1 0,-10 0 2 0,7 0-4 0,1 0 0 0,-4 0-6 0,-2 0 1 0,13 5-5 0,-10-5-5 0,8 0-1 31,-5 0-4-31,6 0-1 0,6 0-4 0,-7 0-2 0,8 0 0 0,-1 0-2 15,1 0 1-15,-3 0-2 0,10 0 3 0,-10 0-1 0,11 0 1 0,-4 0-4 16,9 0-1-16,-8 0 0 0,0 0-3 0,9 0 0 0,-3 0-1 0,2 0 2 0,-2 0 2 16,0 0 0-16,9 0 2 0,-9 0 0 0,9 0-2 0,-8 0-2 0,6 0-3 15,1 0 1-15,-6 4 2 0,-1-4 1 0,6 0 1 0,-6 0 0 0,-1 0 1 16,2 0 1-16,-1 0-3 0,1 0 0 0,-1 0-4 0,-2 0 2 0,-2 0 1 0,5 0 1 16,-9 0 4-16,1 0 0 0,-5-4 0 0,4 4 0 0,4 0 4 0,-9 0-1 15,0-5 0-15,6 5 0 0,-5-6 0 0,-9 6 2 0,8-4 2 0,-7-2-3 16,0 6-1-16,2-5-3 0,-8 1-1 0,6-1-3 0,-13 5-2 0,8-6-3 15,-7 6 0-15,-7-4-2 0,6 4 0 0,-11 0-1 0,4-4-2 0,-6 4 1 16,7 0 0-16,-13 0 0 0,8-5 2 0,-8 5-3 0,0 0-14 0,0 0 0 0,0 0 0 16,0 0 0-16,0 0 0 0,0 0 0 0,0 0 0 0,0 0 0 0,0 0 0 15,0 0 0-15,0 0 0 0,0 0 0 0,0 0 0 0,0 0 0 0,0 0 0 16,0 0 0-16,0 0 0 0,0 0 0 0,0 0 0 0,0 0 0 0,0 0 0 16,0 0 0-16,0 0 0 0,0 0 0 0,0 0 0 0,0 0 0 0,0 0-1 15,0 0-21-15,0 0-3 0,0 0-2 0,0 5-7 0,0-5-6 0,0 4-10 0,0-4-7 16,0 4-9-16,0-4-11 0,-8 6-11 0,8-6-17 0,0 5-20 15,0-5-25-15,0 4-26 0,-7-4-33 0,7 5-36 0,0 1-50 0,-6-6-56 0,6 4-93 16,0 2-103-16,-6-1-38 0,6-5-1 0,-7 4 15 0,7-4 27 0,-5 0 33 16,5-4 41-16,-8-1 44 0,0-5 47 0,-3-1 51 0,6-4 53 0,-3-4 67 0,0 0 70 15</inkml:trace>
  <inkml:trace contextRef="#ctx0" brushRef="#br0" timeOffset="6221.37">3699 9199 42 0,'0'0'109'0,"0"0"31"0,-7 0 23 0,7 0 22 16,-5 0 23-16,5-4 22 0,-9 4 19 0,9-5 18 0,0 5 18 0,0 0 16 0,0-7 14 0,0 7-52 0,0 0-88 0,0 0-45 0,0 0-22 0,0 0-7 0,0 0-4 0,0 0-6 15,0 0-7-15,0 0-7 0,0 0-10 0,0 0-2 0,0 0-6 0,0 0-1 0,0 0 0 0,0 0 1 0,0-3-2 0,0 3 0 0,0 0 2 0,0 0-1 0,0-6 0 0,0 6 3 0,9 0-2 0,-9-5 2 0,0 5 0 0,5 0 3 16,-5 0 1-16,0-4-1 0,7 4 0 0,-7 0 0 0,6 0 1 0,-1-6-1 0,-5 6-3 0,8 0 0 0,0-5-1 0,-3 5-1 16,1 0-2-16,2-4 3 0,-3 4-1 0,10 0 2 0,-10-5 3 0,9 5 1 15,-1-4 1-15,0 4 2 0,-2-6 2 0,10 6-1 0,-8-4-1 0,8-2-2 16,-3 1-3-16,3 1-2 0,-2-1-3 0,7-1 0 0,-7 6-7 0,7-4-2 0,0-1-5 16,1 1-4-16,-3-2-3 0,4 3-6 0,-4-3-4 0,3 0-3 0,-1 3-5 15,0-3 0-15,1 0-3 0,-1 2 0 0,-8-1-2 0,3 1-3 0,-3 4-3 16,1-5 0-16,-6 5-3 0,8-4-4 0,-7 4-2 0,-9-6 0 0,10 6-1 0,-10 0 4 15,2 0 1-15,-7 0 2 0,0 0 6 0,5 0 2 0,-5 0 0 16,0 0 5-16,0 0 0 0,0 0 0 0,0 0 3 0,0 0-1 0,0 0 1 0,0 0-2 16,0 0 1-16,0 0-4 0,0 0-1 0,0 0-4 0,0 0-1 0,0 0-2 15,0 0-3-15,0 0-2 0,0 0 0 0,0 0-2 0,0 0 0 0,0 0 1 0,-5 6-1 16,5-6 0-16,0 4-1 0,0-4-1 0,-7 5-5 0,7-5-9 0,0 0-13 16,-5 4-14-16,5-4-18 0,0 0-20 0,0 5-24 0,-7-5-28 0,7 0-32 15,0 4-32-15,0-4-34 0,0 0-60 0,0 6-74 0,0-6-75 0,-8 6-73 0,8-6-21 16,0 3 7-16,0-3 22 0,0 0 30 0,0 0 36 0,0 0 38 0,0 0 44 0,0 0 46 15,0-3 47-15,0-13 49 0,0 2 64 0,0-5 67 0</inkml:trace>
  <inkml:trace contextRef="#ctx0" brushRef="#br0" timeOffset="13625.5">18158 4016 0 0,'0'0'27'0,"0"-5"46"16,0 5 23-16,0-6 25 0,-8 2 26 0,8 4 27 0,0-4 28 0,0 4 27 0,0-5 25 0,0 5 23 0,0-6 22 0,0 3-14 0,0 3-31 0,0-6-23 0,0 0-16 0,0 2-8 0,0 4-3 0,0-5-6 0,0-1-8 0,0 3-14 0,-6 3-10 0,6-6-12 15,0 2-7-15,0-1-5 0,0 1-4 0,0 4-1 0,0-5-2 0,-5-2-4 0,5 3-4 0,0-1-4 0,0 5-6 0,0-5-4 0,0 1-3 0,0-2-4 0,0 2-1 16,0-1-3-16,0 5-1 0,0 0-3 0,-7-4-3 0,7-1-2 0,0 5-4 0,0 0-1 16,0 0-5-16,0-7-2 0,0 7-6 0,0 0-4 0,0 0-7 0,-9-3-7 15,9 3-9-15,0 0-9 0,0 0-9 0,0 0-8 0,0 0-5 0,0 3-9 16,0-3-6-16,-5 0-7 0,5 0-8 0,0 7-7 0,0-7-4 0,0 0-7 16,0 0-5-16,-6 5-1 0,6-5 4 0,0 4 3 0,0 5 7 0,-7-3 3 15,7 3 4-15,-5 0 2 0,5 7 3 0,-9-1 2 0,9 3 4 0,-7-3 4 16,7 4 4-16,-5 1 4 0,-1 1 4 0,6-2 2 0,-7 0-3 0,7 1-3 0,-6-1-3 15,6 2-4-15,0-2 0 0,-8-1-1 0,8 9 1 0,0-9 0 0,0 1 0 16,0 2 0-16,0 3 0 0,0-5 0 0,0 0 0 0,0 1-2 0,0 1 0 0,0-3-2 16,0 1 1-16,0 2-1 0,8-8 1 0,-8 7 0 15,0-4 0-15,6 2-1 0,-6-3 1 0,0 1-1 0,0-2 1 0,7-4 1 0,-7 4-1 0,0-4 2 16,6 5 2-16,-6-6 1 0,0 1-1 0,0-1-2 0,5-3-1 0,-5 0 1 16,0-2 0-16,0 6 1 0,0-6 0 0,7-4-1 0,-7 4 1 15,0-4-2-15,0 6 0 0,0-1-3 0,0-5-6 0,0 0-10 0,0 0-17 0,0 4-14 0,0-4-14 16,0 0-14-16,9 0-14 0,-9 0-14 0,0 0-15 0,0 0-25 0,0 0-23 15,0 0-33-15,0 0-34 0,0 0-48 0,0 0-54 0,0 0-43 0,0-4-35 0,0-7-24 16,0 7-14-16,0-5 8 0,0 4 17 0,0-5 27 0,5 0 29 0,-5-1 36 0,0-2 41 16,0 4 42-16,0-3 46 0,0-2 53 0,0 0 55 0</inkml:trace>
  <inkml:trace contextRef="#ctx0" brushRef="#br0" timeOffset="14288.78">18503 4123 26 0,'5'0'90'0,"-5"-5"29"0,0 1 27 0,7-2 25 0,-7 6 29 0,0-4 27 0,0-5 26 0,8 4 22 0,-8-1 22 16,0 2 19-16,6 4 21 0,-6-6-36 0,0 1-72 0,6 1-26 0,-6 4-9 0,0-5-3 0,7 1-3 0,-7 4-7 0,0-6-11 0,0 6-10 0,0-4-9 0,0 4-5 0,0 0-4 0,0-5-3 0,0 5-6 0,5-6-5 0,-5 6-10 0,0-3-7 16,0 3-9-16,0 0-7 0,0-7-7 0,0 7-5 0,0-5-3 0,0 5-3 15,-5 0-4-15,5 0-3 0,0 0-3 0,0-4-3 0,0 4-3 0,0 0-1 16,0-5-5-16,0 5-2 0,0 0-7 0,-7 0-4 0,7 0-4 0,-6 0-7 16,6 0-7-16,0 0-8 0,0 0-9 0,-6 5-6 0,6-5-6 0,-8 0-2 0,8 4-6 15,-7-4-5-15,7 5 1 0,-5 2-4 0,-3-4 1 0,2 3 1 0,1-1-2 16,5 5 2-16,-8-6 2 0,3 5 1 0,-2 2 5 0,0-1 0 0,0-5 2 0,1 4 1 15,-1 1 3-15,7-1-2 0,-6 6 0 0,-1-5 0 0,1 1-1 0,-1-4 1 16,7 4-1-16,-6 5-1 0,-2-7 0 16,8 6-1-16,-5-6 1 0,5 6-1 0,-8-5 1 0,8 5-1 0,-5-2 0 0,5-2 0 0,0 4 2 0,0 0-2 15,0-7 2-15,0 6-3 0,0 1 1 0,0-3 0 0,0 1 2 0,0-4-1 16,5 6-1-16,-5 1-1 0,8-7 3 0,-8 0-3 0,5 6-2 0,3-4 1 16,-2 4-2-16,1-7 2 0,-1 3 4 15,1-2-1-15,-1 0 2 0,1 3 2 0,6-8 1 0,-6 5 3 0,5-3 2 0,-4-2 3 0,3 1 3 0,2 0 3 0,2-1 4 16,-9-4 6-16,7 0 3 0,1 0 6 15,-2 0 8-15,-6-4 6 0,7-1 6 0,0 0 6 0,0 1 4 0,-7-2 2 16,9-3 5-16,-10 5 0 0,9-8 2 0,-9 9 3 0,8-8 1 0,-6 1 3 0,5 1-3 0,-5 0-2 0,1-1-3 0,-2-5-6 16,1 4-5-16,-1-2-3 0,-1-2-4 0,2 0-2 15,-7 0-7-15,9-4-3 0,-9 4-4 0,5-9-5 0,-5 5-5 0,0-2-3 16,0 3-6-16,0-3-1 0,0 2-5 0,0 1-3 0,0-3-3 0,-5 0-3 0,5 8-3 16,-9-2-2-16,2 0 2 0,2 0-1 0,-1 2 1 0,-1 2-1 0,1-4 0 0,-2 6-7 15,1-1-3-15,2 1-4 0,-2 0-6 0,0 2-2 0,-6 2-3 0,8 1-5 16,-3-1-5-16,2-1-7 0,1 6-10 0,-10-4-8 0,9 4-12 0,-2 0-10 0,3 4-10 15,-8-4-10-15,5 6-9 0,3-1-5 0,-1-1-9 0,-1 1-11 0,-7 5-13 0,9 1-14 16,-2-1-12-16,1-1-10 0,0 0-6 0,-2 1-7 0,8 1-5 0,-7-2-20 16,7 5-24-16,-5-3-25 0,5-2-15 0,0 1-22 0,-8 1-17 0,8 2-22 0,0-4-23 15,0 3 6-15,0-3 20 0,0 6 20 0,8-6 28 0,-8 0 27 0,0 1 29 0,0 1 39 16,5-1 39-16,-5-1 39 0,0-5 34 0,7 7 38 0,-7-7 53 0</inkml:trace>
  <inkml:trace contextRef="#ctx0" brushRef="#br0" timeOffset="15552.25">19545 3997 0 0,'0'-5'45'15,"0"5"38"-15,0-6 30 0,0 3 29 0,0-3 37 0,0 6 26 0,6-6 25 0,-6 2 20 0,0 4 21 0,0 0 18 0,0-5 18 0,0-1-22 0,0 3-44 0,0-3-23 0,0 6-11 0,0-4-12 0,0-5-10 16,0 4-19-16,0-2-22 0,0 3-10 0,0-1-7 0,0 0-1 0,0 1-2 0,0-2 1 0,0 2 3 0,0-5 2 0,0 4 4 0,0-2-2 0,0 4-5 16,0-3-3-16,0 1-1 0,0 1-4 0,0-2-3 15,0 3-2-15,0 3-2 0,0-6-1 0,5 2-3 0,-5 4-5 0,0-5-7 0,0 5-7 0,0 0-9 0,0 0-9 16,0 0-8-16,0 0-7 0,0 0-8 0,0 0-6 0,0 0-8 0,0 0-8 16,0 0-9-16,0 0-8 0,0 0-9 0,0 0-7 0,0 0-8 0,0 0-8 15,0 0-4-15,0 0-4 0,0 0-6 0,-5 0 0 0,5 0 1 0,0 0 1 0,0 5 1 16,-6-1 6-16,6 2 5 0,0-3 3 0,0 3 5 0,0-2 4 0,0 7 3 15,0-1 3-15,0-1 5 0,0 0 5 0,0 6 5 0,-8 1 1 16,8-7-1-16,0 6 1 0,0-1-2 0,0 5-1 0,0-4-3 0,-5 0-2 0,5 1 1 16,0-2-2-16,0 5 2 0,0-4 0 0,0 0-2 0,0 4 2 0,-8-4-2 0,8 0 2 15,0 4-1-15,0-5-1 0,0 5 0 0,0-4 0 0,0 0 0 0,0 4 1 16,0-4 0-16,0 4 0 0,0-4 0 0,0 0 1 0,0 0 0 0,0 3-2 16,0-3 1-16,0 1-2 0,0-2 1 0,0 1 0 0,0 1-2 0,0-3 1 15,0-4-2-15,8 6 1 0,-8-4-2 0,0-1 1 0,0-1 0 0,0 0 0 0,0 1 0 16,0-5-1-16,0 4 1 0,0-2 0 0,0-2 0 0,5-1-1 0,-5 1 1 15,0-5 1-15,0 4 0 0,0 2 1 0,0-6-1 0,0 4-1 0,0-4-5 16,0 5-9-16,0-5-14 0,0 5-13 0,0-5-11 0,0 0-11 0,0 0-12 0,0 0-10 16,0 0-16-16,0 0-17 0,0 0-19 0,0 0-24 0,0 0-32 0,0 0-50 15,0 0-56-15,0 0-63 0,0 0-65 0,0 0-25 0,0-5-8 0,0-4 12 16,0 3 18-16,0-3 25 0,0 5 30 0,0-8 31 0,0-2 36 0,0 4 42 0,0 1 45 16,-5-6 56-16,5 0 61 0</inkml:trace>
  <inkml:trace contextRef="#ctx0" brushRef="#br0" timeOffset="16183.73">20254 3880 55 0,'7'-7'126'0,"-7"4"42"0,0-8 33 0,0 7 31 0,0-2 29 0,6 3 27 0,-6-3 28 0,0 6 26 31,0-4 26-31,0-1 28 0,0 5 25 0,0-6-45 0,0 3-91 0,0-4-46 0,0 7-24 0,0 0-15 0,0-5-5 0,0 5-9 0,0-9-5 0,0 9-7 0,0 0-9 0,0 0-11 0,0 0-14 0,0-4-10 0,0 4-17 0,0 0-10 0,0 0-18 0,0 0-12 0,0 0-17 0,0 0-16 0,0 0-17 0,0 0-12 0,0 0-13 0,0 0-8 16,0 0-3-1,-6 0-6-15,6 4 2 0,0-4 0 0,0 5 2 0,0-1 2 0,0 1 3 0,-7 2 4 0,7 2 5 0,0 0 6 0,0 0 8 0,0 1 6 0,0 1 6 0,0-1 3 32,0 4 0-32,0 0-1 0,0 0 0 0,0 2-1 0,0-1-1 0,0-1-1 15,0 5-3-15,0-4 0 0,0 0-2 0,0 4-2 0,0-4-4 0,0 4 0 16,0-4-2-16,0 0 1 0,0 4 1 0,0-5 1 0,7 2 3 0,-7-1-1 16,0-1-2-16,0 5 0 0,6-4 1 0,-6 0-1 0,0 0-1 0,0 0 1 15,7-1-2-15,-7 6 2 0,0-5-2 0,0 0-3 0,0-2-3 0,7-4-2 0,-7 6-1 16,0 1-2-16,0-7-1 0,0 0-1 0,7 2 2 0,-7 5-1 0,0-7 0 15,0-5 0-15,0 5 1 0,0-3 2 0,0 3-1 0,5-4 1 0,-5 1-1 16,0-2 1-16,0 2-1 0,0-1 1 0,0-1-2 0,0-4-1 0,0 4 0 0,0-4-6 16,0 0-8-16,0 5-9 0,0-5-9 0,0 0-11 0,0 0-11 0,0 0-9 15,0 0-11-15,0 0-10 0,0 6-11 0,0-6-11 0,0 0-11 0,0 0-25 16,0 0-33-16,0 0-32 0,0 0-27 0,-5-6-43 0,5 6-45 0,0 0-59 16,0-9-63-16,0 5-20 0,0-1-2 0,0-1 15 0,0 2 18 0,0-7 28 0,0 7 28 15,0-7 41-15,0 2 47 0,0 0 45 0,0-1 46 0,0 0 56 0,0-1 55 0</inkml:trace>
  <inkml:trace contextRef="#ctx0" brushRef="#br0" timeOffset="16751.43">21062 3913 95 0,'5'-9'162'0,"-5"3"43"0,0 2 35 0,0-5 32 0,8 4 35 0,-8-2 30 0,0 4 29 0,0-3 27 0,0 1 27 0,0-5 24 0,0 10 25 0,0-3-67 0,0-3-119 0,0 2-61 0,0-1-27 16,0-1-14-16,0 3-6 0,-8-4-9 0,8 2-8 0,0 5-10 0,0-4-5 0,0-1-6 0,0 5-5 0,0-4-4 0,0 4-6 0,0 0-5 0,0-6-7 0,0 6-10 0,0 0-6 16,0 0-8-16,0 0-8 0,0 0-6 0,0 0-10 0,0 0-9 0,0 0-9 15,0 0-8-15,0 0-8 0,0 0-10 0,0 0-9 0,0 0-8 0,0 0-9 16,0 0-3-16,0 0-2 0,0 0 0 0,0 0-3 0,0 0 4 0,0 10-2 0,0-5 3 16,0-1 1-16,0 1 0 0,0 5 3 0,0 1 5 0,0-1 4 0,0-1 6 15,0 6 6-15,0 0 2 0,0-2 3 0,0 2-3 0,8 1 2 0,-8 2-2 16,0 2-1-16,0-1 1 0,0 0-2 0,0 1-1 0,0 1 1 0,0-7-4 15,0 6 1-15,0-1-4 0,0 0-2 0,0 1-1 0,0-5-3 0,0 4-1 0,0-4 0 16,5 0-2-16,-5 0 0 0,0-2 0 0,8 2 1 0,-8 0-1 16,0 0 1-16,8-6 0 0,-8 6-2 0,5-5 1 0,-5 1 1 0,0-3-1 0,0 3 1 15,6-2 2-15,-6 0-1 0,0 3 2 0,8-8 0 0,-8 1-1 0,0 4-1 16,0-5 2-16,5 2-2 0,-5-1 1 0,0-1 1 0,0 2 1 0,0-6-2 16,0 6-3-16,0-6-7 0,0 4-9 0,0-4-8 0,0 5-11 0,0-5-12 0,0 0-12 15,0 4-12-15,0-4-10 0,0 0-14 0,0 0-10 0,0 0-12 0,0 0-10 16,0 0-13-16,0 0-14 0,0 0-15 0,0 0-20 0,0 0-18 0,0 0-32 0,0 0-30 15,0 0-46-15,0 0-50 0,0-4-47 0,0 4-44 0,0-9-7 0,0 3 10 16,-5 0 21-16,5 2 24 0,0-1 32 0,0-1 37 0,0 2 41 0,0-1 42 0,0 1 48 16,0-5 50-16,0 3 55 0,0 0 71 0</inkml:trace>
  <inkml:trace contextRef="#ctx0" brushRef="#br0" timeOffset="17398.38">21863 3962 82 0,'7'-6'149'16,"-7"-3"41"-16,0 5 31 0,5-1 29 0,-5-4 30 0,0 2 29 0,0 7 28 0,9 0 31 0,-9-4 27 0,0-1 27 0,0 0 28 0,0 1-61 0,0-2-107 0,0-3-57 0,0 5-24 0,0-1-11 0,0-2-4 0,0 4-7 0,0-3-7 15,0 1-9-15,0 1-12 0,0-2-11 0,0 3-10 0,0-3-8 0,0 2-10 0,0-1-6 0,0 5-7 0,0-6-10 16,0 3-4-16,0 3-6 0,0-7-6 0,0 7-5 0,0-5-3 0,0 5-5 16,0 0-5-16,0 0-5 0,0 0-3 0,-9-4-6 0,9 4-4 15,0 0-8-15,0 0-5 0,0 0-8 0,0 0-3 0,-5 0-6 0,5 0-4 0,0 0-7 0,-7 0-5 16,7 4-4-16,0-4-2 0,-6 5-2 0,1-5-1 0,-4 7-2 0,9-4 1 15,-7 3-1-15,2 3 1 0,-2-3 1 0,0 3 1 0,2 0-1 0,-10 0 1 0,10 3 4 16,-2-3 0-16,0 1 2 0,2-1 2 0,-3 7-1 0,3-2 0 0,5-4 0 16,-8 4 1-16,2 2-2 0,-1-2 0 0,1 0 1 0,6 0 1 0,-8 2 2 15,3-1-1-15,5-2 1 0,-8 2-1 0,8 0 2 0,-5 0 0 0,5 0-1 16,0 0-2-16,0 0 0 0,0-2 2 0,0-4-1 0,0 6 1 0,0 0-2 0,0 0 0 16,0 0-1-16,5-5-1 0,-5 5-1 0,8-2 3 0,-3-2-1 0,-5 4 2 0,8 0-1 15,-2-7 3-15,1 3 3 0,-1 4 2 0,2-6 2 0,5 1 1 0,-8-1 6 16,2 0 6-16,5-3 7 15,3-1 10-15,-10 5 5 0,9-4 6 0,-2-2 5 0,2-4 8 0,-1 0 7 0,1 5 5 0,-9-10 7 0,8 5 4 0,8 0 7 16,-10-4 2-16,2-2 6 0,2 0-1 0,-4-3-1 0,2 3 1 0,0 2-1 16,1-5-5-16,-2 0 1 0,2-3-6 15,-7 3-3-15,4 0-5 0,-3-2-61 0,5-2-12 0,-7-3 0 0,1 1 0 0,7-3 0 0,-7 3 0 0,-2-10 0 16,1 7 0-16,-6-9 0 0,6 5 0 0,-6-5 0 0,7 3 0 0,-7-4 0 0,0 4 0 16,-7-7 0-16,7 3 0 0,-6 2 0 0,0 2 0 0,1-1 0 0,-2 7 0 15,-7-1 0-15,1-2 0 0,8 6 0 0,-11 2 0 0,5-1 0 0,-2 2 0 16,-2 3 0-16,10-1-3 0,-9 1-62 0,1 4-8 0,0 1-11 0,7 4-9 15,-6-7-11-15,-2 7-13 0,7 0-13 0,-4 7-12 0,3-7-18 16,-5 4-16-16,0 5-23 0,8-4-24 0,-9 5-24 0,7-1-27 0,-4 3-47 16,-5 2-55-16,11-1-75 0,-9 2-75 0,9 1-21 0,-3 2 8 0,1-3 24 0,-5 6 29 0,5-2 34 15,2-1 39-15,-3-3 42 0,3 4 46 0,-3-4 49 0,2 6 48 0,-1-6 62 16,1-2 67-16</inkml:trace>
  <inkml:trace contextRef="#ctx0" brushRef="#br0" timeOffset="19288.68">23173 3904 0 0,'0'-6'46'0,"6"6"48"0,-6-4 27 0,6-1 22 0,-6 5 24 0,0 0 24 0,0-4 26 0,0-1 26 0,0 5 24 0,0-7 24 0,0 7 21 15,0-3-14-15,0 3-36 0,0-6-35 0,0 1-36 0,0 5-13 0,0 0-4 0,0 0-4 0,0-4-5 0,0 4-8 0,0 0-11 0,0-6-12 0,0 6-8 0,0-3-5 0,0 3-8 0,0 0-2 16,0-6-3-16,0 6-5 0,0 0-1 0,0-4-3 0,0 4-3 15,0 0-3-15,0-5-1 0,0 5-3 0,0 0 0 0,0 0-5 0,0-6-3 0,0 6-5 0,0-3-2 16,0 3-6-16,0-7-3 0,0 7-5 0,-6 0-2 0,6-5-5 0,-6 5-3 16,6-4-5-16,-8 4-6 0,8-5-4 0,-7 5-5 0,2 0-4 0,5 0-3 15,-8-4-3-15,2 4-2 0,1 0-4 0,-3 0-2 0,3 0-2 0,5 0-4 0,-7 0-4 16,0 0-3-16,0 0-3 0,1 4 0 0,-1-4-3 0,1 5 1 0,-1-5-2 16,1 4-1-16,-7 1-1 0,5 2 0 0,3-4 0 0,-3 3 3 0,3 3-1 15,0-3-1-15,-9 3 0 0,7-5 1 0,1 7-1 0,-2-1-1 0,2-1-1 16,-6 0 1-16,12 6-1 0,-14-6-2 15,7 3 1-15,7 1-3 0,-6 2 0 0,-1-6 1 0,2 6-2 0,-4 0 1 0,9-5-1 0,-5 4 2 0,0 2 2 16,5-7-3-16,-8 6 0 0,8 0 2 0,0 0-2 0,0-6 3 0,0 5-1 0,0-3 1 16,0 4 1-16,0-6-3 0,0 4 1 0,0-2 0 0,8 5-1 0,-8-7 1 15,5 0 2-15,-5 6 0 0,5-6 3 0,4 7 2 0,-4-7 0 0,2 1 2 0,-1 4 2 16,1-4 1-16,0 1 2 0,0-1 1 0,5-1 2 0,-6-5 1 0,8 7 1 16,-2-2 0-16,-3-3 2 0,1 3 1 0,3-3 2 0,3-2 3 15,-5 1 5-15,9-5 7 0,-7 4 3 0,1-4 8 0,-1 0 6 0,6 0 7 0,-7 0 9 16,8-4 3-16,-8-1 7 0,9 5 4 0,-10-4 3 0,5-8 2 0,2 9 4 0,-5-3 3 15,0-3 1-15,1 3 0 0,-9-3-1 0,10 5-2 0,-3-7-2 16,-5 1-2-16,-2 1-5 0,3-2 1 0,-2 2-1 0,1-5-7 0,-1 3-2 16,-1-4-2-16,2 2-5 0,-7-2-3 0,9 0-8 0,-9-6-5 0,5 3-7 15,-5-7-7-15,0 6-5 0,0-5-3 0,0 0-6 0,0-7-6 0,0 7-3 0,0 0 1 16,-5 0-3-16,-4 0-4 0,9-1-3 0,-7 6-3 0,7-2 1 0,-5 3-3 16,-1 3-2-16,-1-1 0 0,1 2-5 0,-2 4-3 0,3 1-3 0,5 4-7 0,-14-6-3 15,9 6-8-15,-2 1-6 0,-1 4-5 0,-5-5-8 0,7 5-8 0,-7 0-7 16,6 0-8-16,-5 0-11 0,5 5-8 0,-7-5-12 0,2 4-10 0,6 1-10 15,-7 6-8-15,5-6-9 0,-4 4-7 0,6 1-11 16,-8-1-13-16,7 3-12 0,2-3-11 0,-3 0-10 0,2 0-8 0,1 1-23 0,5 1-21 0,-8-1-26 0,8-1-25 16,-5 0-21-1,5 6-24-15,0-10-22 0,0 11-23 0,0-7 8 0,0 1 23 0,0-1 25 0,5 0 30 0,-5-3 30 16,0 3 32-16,8 2 40 0,-8-3 41 0,5-2 41 0,-5 3 40 0,6-4 41 0,2 2 54 0</inkml:trace>
  <inkml:trace contextRef="#ctx0" brushRef="#br0" timeOffset="19920.43">24254 3904 47 0,'0'-6'122'15,"0"2"42"-15,0-1 33 0,0 1 31 0,0-1 28 0,0-5 29 0,0 4 29 0,0 6 26 0,-9-5 29 0,9 1 27 0,0-2 27 0,0 3-43 0,0-3-83 0,0 2-47 0,0-1-23 0,-5 5-15 0,5-6-9 16,0 3-5-16,0-4-5 0,0 2-5 0,0 1-9 0,0-1-9 0,0 5-7 0,0-4-10 0,0-2-9 0,0 6-10 0,0-5-10 0,0 5-11 16,0-4-9-16,0 4-10 0,0 0-10 0,0 0-8 0,0 0-8 0,0 0-9 15,0-5-12-15,0 5-5 0,-6-4-7 0,6 4-6 0,0 0-7 0,0-7-3 16,-7 7-6-16,7-5-3 0,-6 5-5 0,6 0-5 0,-7 0-3 0,1 0-3 15,6 0 0-15,-7 0-3 0,1 0-1 0,-2 0-3 0,3 5-1 0,-3-5 1 16,3 7-4-16,-9-3 2 0,9 1-1 0,-2-1-2 0,-7 7 3 0,8-7-1 0,-6 5 1 16,4 3-1-16,0-3-2 0,-3 0 3 0,6 0 0 0,-2 6 4 0,-7-6-2 15,7 7 2-15,1-7 0 0,1 6 1 0,-3 1-1 0,0-7 1 0,8 6 0 16,-5-1 2-16,-1 2-1 0,-2-7 2 0,8 4-1 0,-5 2 2 0,-3-3 0 16,8 2-1-16,-7 0-1 0,7-5-2 0,0 6 0 0,-5-4-1 0,5 2 0 0,0-3 0 15,0 4-1-15,0-2-1 0,0 3-2 0,0-2 1 0,0-4-1 0,5 3 2 16,-5 3-1-16,0-6 0 0,7 4 3 0,1-2-1 0,-8-1 3 0,5-1 2 15,3 1 1-15,-2-1 1 0,-1 2 0 0,3-2 5 0,5 1 5 0,-7 1-2 0,6-7 2 16,-3 0 0-16,3 7 4 0,-1-11 2 0,5 3 4 0,-4 3 5 0,0-6 6 16,3 0 6-16,-3 0 8 0,0-6 6 0,1 3 5 0,1-3 3 0,-1 1 3 0,7 1 3 15,-9-5 7-15,5-1 2 0,-3-1 0 0,-2 7 3 0,-3-7 2 0,4 2-2 16,2-1-1-16,-8 1-4 0,1-1-5 0,-2-5-4 0,4 6-6 0,-4 0-4 16,2-6-4-16,-1-1-3 0,-6 2-5 0,0-5-3 0,7-2-4 0,-7 2-7 15,0-1-4-15,0-4-7 0,0-1-5 0,-7 1-3 0,7-1-4 0,0-5-3 16,-6 8-2-16,-1-4-7 0,2 3-5 0,-4 2-5 0,4 3-3 0,-8-3-5 15,5 2-4-15,-5 4-4 0,8 1 0 0,-3 3-5 0,-3 2-1 0,3 0-5 16,-4 3-6-16,3 1-5 0,4 1-10 0,-8 4-5 0,7-5-5 0,-1 10-6 0,1-5-8 16,-7 4-7-16,5 1-13 0,3 1-14 0,-8 3-13 0,6 0-17 0,0 2-19 15,-5 3-21-15,4-4-19 0,2 4-18 0,0 7-15 0,-1-8-29 0,2 2-31 16,-3 6-25-16,8-2-20 0,0-5-15 0,0 6-14 0,0-5-13 0,0-1-16 16,0 2 12-16,8-2 26 0,-8 0 32 0,5 0 34 0,2-4 34 0,-1 1 36 0,0-1 44 15,2-6 42-15,4 5 37 0,-5-4 33 0</inkml:trace>
  <inkml:trace contextRef="#ctx0" brushRef="#br0" timeOffset="20378.9">24977 3849 37 0,'5'-3'125'0,"9"-3"52"0,-9-3 40 0,8 3 41 0,-13 3 36 0,7-4 39 0,2-2 38 0,-9 4 36 0,0 1 35 0,0-2 34 0,0 1 30 0,0 1-34 0,0-1-75 0,0 1-58 0,0-3-52 0,-9 7-32 0,9-5-20 0,-7 1-17 0,7-1-17 0,-5 1-21 0,-3 4-25 16,8-6-20-16,-5 1-22 0,-1 5-18 0,-2-4-15 15,3 4-14-15,-2 0-17 0,1-5-12 0,-2 5-9 0,2 0-11 0,-1 0-4 0,2 5-9 0,-2-5-9 0,0 0-5 16,0 4-2-16,-6 1-1 0,7 1-2 0,-2-2 0 0,3 1-2 0,-8-1 1 16,7 1-1-16,-1 6-2 0,-1-6 0 0,3 4 0 0,-9 1 3 0,9-1-1 0,-3 3 3 15,3-3 0-15,-3 0 2 0,2 6-1 0,1 0 1 0,-2 0 0 0,7-2 2 16,-8 2-2-16,2 1 1 0,0 2 0 0,6-3 1 16,-7 6-1-16,7-3-3 0,0 1 2 0,-5 2-2 0,5-2 0 0,0-5-3 0,0 7 0 0,5-2 2 15,-5-1-2-15,7 3 2 0,-7-8 2 0,6 8-1 0,0-6 4 0,9 0 3 16,-10-6 2-16,9 6 1 0,-1 0 5 0,0-5 4 0,-2-1 8 0,4 0 11 0,-1-3 11 15,4-2 9-15,-5 1 10 0,7 1 8 0,-1-6 5 0,1 0 6 0,0-6 7 16,-1 6 7-16,7-5 6 0,-8 1 10 0,9-7 6 0,-6 2 4 0,3 5-1 16,-4-6-3-16,7-1-2 0,-8 1-4 0,2-4 0 0,2 4-3 0,-7 1-1 15,3 0-83-15,-6-7-16 0,-1 2 0 0,2-1 0 0,-9-1 0 0,8-2 0 0,-5-1 0 16,-8-7 0-16,6 3 0 0,-6-3 0 0,0-2 0 0,0 3 0 0,0-4 0 16,-6-1 0-16,-2 7 0 0,3-7 0 0,-3 6 0 0,-4 3 0 0,5 2 0 15,-13 5 0-15,7-6 0 0,-6 11 0 0,6-2 0 0,-5 2 0 0,-9-1 0 0,6 4 0 16,2 3 0-16,-1 3-142 0,-4 0-34 0,3 0-23 0,3 0-27 0,-3 3-32 15,1 3-36-15,8 4-71 0,-7-5-83 0,-1 4-79 0,6 1-71 0,1 4-17 16,1-3 11-16,-2 3 24 0,1-4 30 0,-6 4 40 0,14-4 44 0,-9 5 47 0,-1-6 48 16,4 1 58-16,-2-5 60 0,0 4 77 0,-1 3 81 0</inkml:trace>
  <inkml:trace contextRef="#ctx0" brushRef="#br0" timeOffset="24094.58">17494 3469 0 0,'0'-4'1'0,"5"-1"99"0,-5-1 66 15,0 6 46-15,0-4 34 0,-5-2 31 0,5 3 27 0,0-9 27 0,0 8 24 0,0-1 25 0,0-4 23 0,0 3 19 0,0 2 21 0,0-1-74 0,0 1-128 0,0-2-66 0,0 0-33 0,0 6-19 0,0-3-10 0,5 3-7 0,-5-6-7 0,0 1-4 16,0 1-9-16,0 4-3 0,7-6-3 0,-7 6-1 0,0 0 2 0,0 0 0 0,0-3 2 16,0 3 0-16,0 0 1 0,0 0-1 0,0 0-2 0,0 0 0 0,0 0-2 15,0 0-3-15,0 0-3 0,0 0-6 0,0 0-5 0,0 0-9 0,0 0-8 0,0 0-8 16,0 0-8-16,0 0-8 0,0 0-8 0,0 0-8 0,0 0-6 0,0 0-5 15,0 0-6-15,0 0-3 0,0 3 0 0,0-3-1 0,0 6 1 0,-7-2-1 16,7 7 1-16,0-8 5 0,0 9 0 0,0 1 4 0,-5-3 1 0,5 4 3 16,0 1 3-16,0 1 3 0,0 2 1 0,0-3 2 0,0 6 2 0,0-3-2 15,0 1 2-15,0 2-1 0,0-2 1 0,5 5-3 0,-5-4 3 0,7 5 1 0,-7-1 1 16,7 4 3-16,-2-3 5 0,3 4 0 0,-8 2 2 0,7-3-1 0,-2 2 2 16,2 0 2-16,0 3 3 0,-2 2 5 0,3-2 2 0,-2 1 2 0,-6 2 1 15,7-2-1-15,-1-1-1 0,-1 3 0 0,-5-2-1 0,7-1 1 0,-7 7 0 0,9-7 2 16,-4 1-2-16,-5 2-2 0,0-3-2 0,7 5-2 0,-7-2 1 0,0 3 1 15,0-1 0-15,0 1 0 0,0 1 0 0,0-2-1 0,0 6 1 0,0-5-2 16,0 6-1-16,0-5 3 0,0 2-2 0,0 2 0 0,0 1-3 0,0-6 0 0,0 4-4 16,0-4 0-16,0 5-3 0,0-3 1 0,0 2 1 0,0 0 0 15,0-3-1-15,0 3 2 0,0 2 0 0,0-2 1 0,0 2 3 0,0-2 1 0,0 2 3 16,0-2 2-16,0 2 2 0,0-2-1 0,0 0 0 0,-7 2-2 16,7-5 0-16,0 3-21 0,0 2-10 0,0-8 0 0,0 3 0 0,0 5 0 0,-5-6 0 15,5-1 0-15,-9 1 0 0,9 6 0 0,-7-5 0 0,7-3 0 0,-5 8 0 16,5-6 0-16,-6 1 0 0,-1 3 0 0,7 0 0 0,-6 2 0 15,6-6 0-15,-8 4 0 0,8 2 0 0,-5-7 0 0,5 7 0 0,0 0 0 0,0-8 0 0,0 8 0 16,0-2 0-16,0-3 0 0,0 5 0 0,0-2 0 0,0 0 0 0,0 2 0 16,5-2 0-16,-5 2 0 0,0-2 0 0,8 3 0 0,-8-4 0 0,6 2 0 15,-6 1 0-15,0-2 0 0,7-4 0 0,-7 6 0 0,0-2 0 0,0-3 0 16,6-1 0-16,-6 4 0 0,0-3 0 0,0-1 0 0,0 1 0 0,-6-3 0 16,6 2 0-16,0 1 0 0,0-1 0 0,-7 0 0 0,7-5 0 0,-6 0 0 15,6 5 0-15,-8-3 0 0,8-8 0 0,-5 6 0 0,-2 1 0 0,0-1 0 16,2-4 0-16,-2 4 0 0,7-6 0 0,-13 8 0 0,6-3 0 0,0-3 0 0,2 4 0 15,-3-6 0-15,-5 2 0 0,7-2 0 0,-1 3 0 0,2-7 0 16,-9 6 0-16,7-2 0 0,1-2 0 0,1 2 0 0,-11 2 0 0,11-6 0 0,-2 7 0 16,1-9 0-16,-8 8 0 0,7-6 0 0,2 1 0 0,-1-1 0 0,-2 0 0 15,3-3 0-15,-3 4 0 0,3-7 0 0,-2 1 0 0,7 1 0 0,-7-4 0 16,0 2 0-16,7-3 0 0,-6 1 0 0,-1-2 0 0,7-4 0 0,0-1-88 0,-6 0-14 16,6 3-12-16,0-3-16 0,0-5-14 0,0 1-22 0,0-1-22 0,0-4-31 15,0 0-33-15,0 6-32 0,0-6-24 0,0 0-57 0,0-6-71 0,6 2-62 16,-6-1-55-16,7-4-11 0,-7-1 9 0,6-5 28 0,-6 0 34 0,7-3 39 0,-7-7 42 15,7 1 51-15,-7-12 53 0,7 8 51 0,-7-6 50 0,0-5 66 0,0-1 76 16</inkml:trace>
  <inkml:trace contextRef="#ctx0" brushRef="#br0" timeOffset="26965.35">14719 4315 1 0,'0'0'27'0,"-7"0"15"0,7-6 12 0,0 6 14 0,-7-4 13 0,7 4 13 0,0-6 16 0,0 6 13 0,-5 0 14 0,5 0 0 0,0-5-10 0,0 5-3 0,0 0 3 0,0 0 8 0,0-4 11 0,0 4 4 0,-8 0 7 15,8 0 0-15,0-6 2 0,0 6-1 16,0-5-1-16,0 1 1 0,0 4 0 0,-7-5 2 0,7 1 5 0,0 4 0 0,0-6 2 0,0 2-3 0,0-1-5 0,-5-1-3 16,5 2-1-16,0-2-1 0,0 1-2 0,0 1 2 0,-9-1 0 0,9 5 0 0,0-4 0 15,0 4-1-15,0-6-4 0,0 3-4 0,0 3-7 0,0 0-10 0,0-6-8 16,0 6-12-16,0 0-11 0,0 0-14 0,0 0-14 0,0 0-13 0,0 0-15 0,0 0-17 16,0 0-13-16,0 0-15 0,0 0-14 0,0 0-15 0,0 0-9 15,0 0-5-15,0 0-2 0,0 0 5 0,0 0 7 0,0 0 5 0,0 6 7 0,0-3 3 16,9 7 8-16,-9-5 3 0,0 4 6 0,5 1 7 0,-5 1 7 0,0-1 7 15,0 3 8-15,7-2 2 0,-7 4 3 0,0 0-1 0,0-7-2 0,0 12-3 16,8-5 1-16,-8 0-2 0,0-2-1 0,0 8 2 0,0-6-2 0,0 4 0 16,0 1-2-16,5-5 1 0,-5 4-6 0,0-1 0 0,0-2-3 0,0 3-4 0,0 1-4 15,0-5-1-15,0 4-3 0,7-4 1 0,-7 0 1 0,0-2 0 0,0 2 1 16,0 0-1-16,0 0 0 0,7 0 0 0,-7 0-1 0,0 0 0 0,0-6 1 16,0 5-4-16,0-4-5 0,5 0-9 0,-5 0-7 0,0-1-15 0,0-3-19 0,0 3-18 15,0-4-24-15,0-1-23 0,0 8-25 0,0-9-23 0,8 3-23 0,-8 0-35 16,0-6-37-16,0 3-48 0,0-3-49 0,0 0-47 0,0 0-43 0,0 0-5 0,0 0 15 15,0 0 28-15,0 0 31 0,0 0 34 0,0 0 38 0,0 0 35 0,0-9 37 0,-8 3 43 16,8 3 47-16,0-9 51 0,0 3 69 0</inkml:trace>
  <inkml:trace contextRef="#ctx0" brushRef="#br0" timeOffset="27628.65">15461 4328 46 0,'0'-4'101'0,"0"-5"37"0,-5 3 32 0,5 2 33 0,0-2 31 0,0 1 29 0,0 1 30 15,0-2 26-15,0 1 26 0,0 1 18 0,0-1 11 0,0 5-31 0,-7-4-58 0,7 4-32 0,0-6-19 0,0 2-18 0,0-1-15 0,0-1-15 0,0 6-15 0,0-4-11 0,-9 4-14 0,9-6-10 0,0 6-13 0,0-5-10 0,0 5-11 0,0 0-12 0,0-4-9 0,0 4-11 0,-5-5-9 16,5 5-8-16,0 0-9 0,0 0-9 0,0 0-9 0,0 0-9 0,0 0-10 0,0 0-6 16,-7 0-5-16,1 0-5 0,6 5-5 0,-5-5-1 0,5 4-6 0,-9 1 1 15,2 1-3-15,2-2-1 0,5 7-2 0,-6-7 1 0,-2 2 2 0,3 3 1 16,-3 0 4-16,8 1 2 0,-5 1 4 0,-2-1 0 0,0-1 1 0,7 0 3 15,-7 0 1-15,1 6 0 0,6-3 2 0,-7 1 0 0,7-4 1 0,-5 2 0 16,5 5 0-16,-8-3-3 0,8-4-1 0,-6 6-2 0,6 0 1 0,0 0-2 16,-5-6 0-16,5 6-1 0,0 1-1 0,0-7-1 0,0 6-2 0,0-1 0 0,0-4-2 15,5 5 1-15,-5-6 1 0,0 6 0 0,6-5 0 0,2 0 0 0,-8 0 0 16,5-2 2-16,-5 3 2 0,7-7 1 0,-1 8 2 0,1-3 3 0,0-4 0 16,0-1 2-16,-2 5 4 0,3-3 5 0,-3-2 5 0,9 1 7 0,-9 1 7 0,2-3 9 15,7-3 11-15,-1 7 8 0,-8-7 6 0,11-7 8 0,-11 7 8 0,6-3 8 16,5-3 8-16,-4 1 4 0,0 1 7 0,3-5 0 0,-2-1 1 0,-2-1 1 15,4 1 0-15,-3 1-6 0,0-2-5 0,4-2-5 0,-5 4-5 0,-6-3-3 0,11-3-4 16,-4 6-4-16,-6-4-5 0,0-3-4 0,2 2-4 0,-1 4-4 0,-2-4-8 16,-5-2-4-16,6 1-3 0,-6-3-5 15,0-3-5-15,0 2-3 0,0 5-5 0,-6-11-4 0,1 6-3 0,5-5-4 0,-7 3-3 0,-1 3-3 16,2-3-2-16,0 2-1 0,-6 0 1 0,3 4-4 0,-3-5-1 0,6 7-5 16,-7 1-4-16,0-3-8 0,6 6-6 0,-5 0-8 0,-3-1-9 0,4 1-8 0,-2 3-8 0,5-3-10 15,-4 3-12-15,-2 1-11 0,1 1-11 0,0 4-8 0,2 0-6 0,-5 0-7 16,4 0-7-16,1 4-9 0,2 1-5 0,-3-5-11 0,-2 9-12 0,1-3-6 15,8 4-9-15,-9 1-5 0,7-4-4 0,1 4-5 0,-1 5-12 0,2-1-23 0,-3-6-33 16,2 4-33-16,1 2-29 0,5-4-35 0,0 3-34 0,-8 0 0 0,8 1 14 0,0-5 25 16,0 5 24-16,0-6 26 0,0 6 28 0,8-6 31 0,-8 3 33 0,0-3 44 0,5 0 43 15,-5-5 46-15,6 7 62 0</inkml:trace>
  <inkml:trace contextRef="#ctx0" brushRef="#br0" timeOffset="28386.91">16217 4270 3 0,'6'-4'42'0,"-6"4"26"16,0-6 23-16,0 6 29 0,5-4 34 0,-5 4 32 0,0-5 34 0,0-1 29 0,0 2 26 0,7 4 14 0,-7-6 4 0,0 1-3 0,0 1-7 0,0-1-1 0,0 5 1 0,0-4-2 0,0-2-8 0,0 3-13 0,0-3-20 0,0 6-19 0,0-6-16 0,0 3-13 0,-7-3-8 16,7 6-8-16,0-6-7 0,0 2-13 0,0-1-11 0,-5 5-10 0,5-6-12 0,0 3-12 15,0 3-11-15,-6-4-10 0,6-2-12 0,-6 6-7 0,6-5-12 0,0 5-5 16,-7-4-10-16,7 4-4 16,0 0-6-16,0 0-7 0,-8-6-4 0,8 6-6 0,-5 0-7 0,5 0-6 0,-8 0-7 15,8 0-4-15,-6 0-7 0,1 0-4 0,-2 0-3 0,-1 6-2 0,8-2-4 0,-6 1 1 16,-7 1 0-16,8-2-1 0,-3-1 1 0,0 8 1 0,3-1 0 0,-1-4 2 0,-1 3 3 0,2 0 1 0,-4 1 1 15,9-1 5-15,-5 2 0 0,-2 4 2 0,1-5-2 16,6-1 1-16,-5 6 1 0,5 0 1 0,-9-5-1 0,9 3-1 0,-7 1 2 0,7 1-1 0,0 1 2 16,0 2-3-16,0-3-1 0,0 1-1 0,0 2-1 0,0-3-1 15,7 6-2-15,-7-8 1 0,9 7 0 0,-4-4 3 0,-5-2-1 0,13 5 2 0,-8-4 2 0,4 0 0 32,-4-2 0-32,8 2 4 0,-8-3 0 0,11 2 2 0,-4-6 1 0,-6 3 5 15,8-2 7-15,-2-2 4 0,2-4 10 0,-1 3 7 0,6-1 9 0,-7-5 10 0,2 0 5 16,-1 0 9-16,8 0 7 0,-10-5 5 0,10-1 8 0,-9 3 4 0,7-9 6 15,1 8 4-15,-8-7 2 0,8 3-2 0,-6-2-4 0,-1 0-2 0,6-5-3 16,-6 5-2-16,0-4-4 0,0-2 1 0,-6 7-2 0,7-6 2 0,-9 2-1 16,3-2-5-16,-3 0-4 0,1-4-5 0,2 4-2 0,-8-5-4 0,0 1-8 0,5-2-4 15,-5-3-5-15,-5 5-12 0,5-5-32 0,0 0 0 0,-8-1 0 16,2 5 0-16,1-5 0 0,-3 6 0 0,3 1 0 0,-9-3 0 0,7 0 0 0,-6 8 0 16,0-2 0-16,0 6-22 0,7-2-22 0,-7 1-9 0,0 1-8 0,-1 5-10 15,9-1-7-15,-10-1-10 0,3 2-8 0,0 4-10 0,-1 0-10 0,5 0-12 16,-3 4-11-16,-5 2-11 0,4-1-9 0,1-1-9 0,-5 1-9 0,5-1-10 15,-2 6-10-15,5 1-13 0,-4-2-12 0,0 1-24 0,-3 1-28 0,10 2-57 0,-9-4-72 16,9 6-46-16,-2-3-29 0,-1 1 2 0,8-4 16 0,-6 2 26 0,6-1 29 16,-6-1 34-16,6 1 34 0,0-1 37 0,0-4 40 0,6 1 45 0,-6-2 51 0,6 1 65 15,-6 1 82-15</inkml:trace>
  <inkml:trace contextRef="#ctx0" brushRef="#br0" timeOffset="28829.94">16983 4046 0 0,'9'-5'3'0,"-2"-4"113"0,-2 2 73 0,2-2 58 15,-7 4 50-15,7-5 47 0,-7 1 47 0,0 0 41 0,0-3 45 0,0-3 36 0,0 6 39 0,0 0 35 0,0 0 34 0,0 2-70 0,0-2-134 0,0 0-73 0,0 3-39 0,0-3-29 0,-7 5-22 0,7-1-23 0,0-2-23 0,0 4-21 0,0-3-22 16,0 6-21-16,-7-5-21 0,7 5-22 0,0 0-21 0,0 0-44 0,0 0-36 15,0 0 0-15,0 0 0 0,0 0 0 0,0 0 0 0,0 0 0 0,0 5-6 16,0-5-33-16,0 6-2 0,0 4 0 0,0-5 2 0,0-1 5 0,0 5 3 0,0 6 6 16,-5-6 6-16,5 3 6 0,0 1 6 0,0 2 2 0,0 0 3 0,0 0 0 15,0-6 1-15,0 10 0 0,5-4 1 0,-5 0-2 0,0 0 2 16,0 4-1-16,7-4 1 0,-7 4-1 0,7-5 2 0,-7 7 0 0,5-2 2 0,3 2 0 16,-1-3 2-16,-2 1 0 0,2 2 0 0,0-2 2 0,-2 1 0 0,3-1 1 15,-3 0 1-15,9 1-1 0,-7 1 1 0,-1-3 0 0,2-3-1 0,-3 5-2 16,3-6 1-16,-3 1-2 0,0 0 0 0,4 0 0 0,-9-7-1 0,5 3 0 15,2-2-2-15,-7 0 0 0,8-2-1 0,-8-2 0 0,0-1 2 16,5 5-1-16,-5-3 1 0,0-6 0 0,0 4 0 0,0-4 1 0,7 5 0 16,-7-5 1-16,0 0 2 0,0 0-1 0,0 0-2 0,0 0-1 0,0 0-6 0,0 0-3 15,0 0-7-15,0 0-5 0,0 0-8 0,0 0-9 0,0 0-14 0,0 0-14 0,0 0-19 16,0 0-20-16,-7 0-23 0,7 0-24 0,-5 0-24 0,5-5-30 0,-8 5-30 16,8-4-34-16,-7 4-32 0,7-6-69 0,-5 6-84 0,5-4-62 0,-9-1-51 0,9 5-4 15,-5-4 15-15,5-8 29 0,-5 9 35 0,-3-8 41 0,8 7 42 0,-13-11 48 16,7 6 49-16,-1-7 52 0,-7 2 53 0,1-1 70 0,1 2 83 0</inkml:trace>
  <inkml:trace contextRef="#ctx0" brushRef="#br0" timeOffset="52241.91">16133 6132 53 0,'-8'-7'116'0,"0"4"30"0,3 3 23 0,-1-6 22 0,-1 1 19 0,2 1 20 0,-4-2 19 0,4 6 18 0,-2-4 17 0,1-1 15 0,6 1 14 15,-5 4-63-15,-4-5-97 0,9 5-49 0,-7-6-19 0,7 6-12 0,0-4-8 0,-5 4-6 0,5 0-8 0,0-6-6 0,-7 6-5 0,7 0-7 0,0 0-7 0,-7 0-3 0,7 0-2 16,0-5 1-16,0 5-2 0,0 0 2 0,0 0-1 0,0 0 1 0,0 0 3 0,0 0-3 0,0 0-1 0,0 0 0 0,0 0-4 0,0 0-1 0,0 0-3 0,0 0-1 0,0 0-1 0,0 0-2 0,0 0 0 16,0 0-2-16,0 0 0 0,0 0-4 0,0 0-1 0,0 0-1 0,0 0-2 15,0 0-1-15,0 0 0 0,0 0-2 0,0 0-1 0,0 0 1 0,0 0-1 0,0 0 7 16,0 0 2-16,0 0 7 0,0 0 3 0,0 0 6 0,0 0 4 0,0 5 5 0,0-5 7 16,7 0 4-16,-7 6 6 0,7-6 8 0,-2 4 4 0,-5-4 7 0,7 6 7 15,2-6 4-15,-4 0 2 0,1 5-2 0,1-5-1 0,-2 4-3 0,4-4-3 16,3 5-3-16,-6-5-1 0,7 4-2 0,0-4-2 0,0 6-2 0,8-6-4 15,-10 4-5-15,10-4-4 0,-2 5-5 0,-7-5-5 0,15 0 0 0,-6 6 1 16,-3-6 0-16,8 0-2 0,1 0-1 0,-8 3 0 0,6-3-2 0,8 0-1 16,-7 0-1-16,0 0 3 0,8 0-2 15,-10-3 0-15,10 3-3 0,-2 0-1 0,-1 0-2 0,3 0 4 0,6-6-2 0,-1 6 0 0,-1 0-1 0,1-5 2 0,6 5-1 16,-6-4-1-16,9 4 1 0,-4 0-2 0,2-6-2 16,0 6 2-16,0-4-5 0,-2 4 2 0,4 0-1 0,-4-5-1 0,9 5 2 15,-9-4 1-15,9 4 3 0,-2-5-3 0,3 5 2 0,-3-6-2 0,2 6-2 0,5-4-2 16,-6 4 0-16,0-6 3 0,7 6-1 0,1-5 1 0,-10 1-3 0,10 4-1 0,-4-6-5 0,4 1-2 0,-2 5 0 15,1-4-3-15,1-1-1 0,-2 5-3 0,0-4-1 0,0 4 0 0,3-6-2 16,2 6 2-16,-4-3-2 0,-1 3 0 0,1-7 0 16,1 7 2-16,-2 0-1 0,8-5 0 0,-8 5-1 0,0 0 0 0,0 0 0 0,0 0 3 0,3 0 1 15,2-4 2-15,-3 4 1 0,-2 0 0 0,1 0 1 0,0 0 2 0,-1 0-1 16,0 0 0-16,0-5-3 0,8 5 3 0,-8 0 1 0,2-6 0 0,-2 6 1 0,1-4 3 16,1 4-1-16,-4-5 3 0,4 5-1 0,-1-4-3 0,0-1 0 0,-1 1-2 0,0-2-1 15,0 0 4-15,8 3-2 0,-8-3-1 0,0 6-1 0,2-6 0 0,6 3-4 16,-8-3-2-16,0 2-3 0,0-1-3 0,8 5 1 0,-8-4-1 0,8-2 2 15,-8 6-1-15,0-6 1 0,8 6-1 0,-6-3 1 0,3 3-1 0,-3-6-2 16,-1 6 2-16,4-5 0 0,-3 5 2 0,4 0 0 0,-4 0 2 0,-2-4-2 16,8 4 1-16,-8 0 2 15,-1 0 0-15,10 0-2 0,-9 0-2 0,-1 0 0 0,3 0 2 0,-1 0-1 0,1 0 1 0,-4 4 1 0,4-4 1 0,-2 0-1 0,1 0 1 16,1 5-1-16,-2-5-3 0,-1 0-3 0,-4 6-1 0,5-6 2 0,0 0 2 16,-5 3 1-16,5 3-2 0,-6-6 1 0,8 0 1 0,-9 6-1 0,9-2 1 0,-10-4-2 15,10 5 0-15,-9-5 0 16,9 4 2-16,-9-4 0 0,9 6 2 0,-8-3-1 0,6-3-1 0,-5 6 2 0,6-6-1 0,-1 6 1 0,2-6-1 0,-10 0 1 15,10 3-4-15,-9-3 1 0,9 0 1 0,-2 6 0 16,-6-6 0-16,1 0 1 0,3 0-1 0,-1 0 0 0,-5 0 0 0,3 0-1 0,-1 0 2 0,-2 0-1 16,-2-6-4-16,4 6 3 0,-7 0-1 0,1 0 0 0,-7 0 1 0,5-3-1 0,4 3 1 15,-9 0-2-15,0 0 2 0,1-6-1 0,-3 6 0 16,2 0-2-16,0 0 1 0,-7 0-1 0,3 0 2 0,-3 0 0 0,-1-6 0 0,1 6-1 16,-5 0 1-16,0 0 0 0,5 0 0 0,-13 0-2 0,7 0 2 0,1 0-2 15,-7 0 1-15,4 0-2 0,-3 0 0 0,-3 0-8 0,3 0-11 0,-2 6-10 0,0-6-16 0,-6 0-16 16,2 0-15-16,-3 0-16 0,0 0-18 0,1 0-21 0,-5 0-18 0,3 0-22 15,-4 0-23-15,-7 0-35 0,9 0-41 0,-9 0-83 0,0 0-102 0,0 0-36 0,-9-6-3 16,2 3 13-16,2-3 25 0,-9 2 29 0,-4-5 32 0,-1-3 33 0,-1-2 39 16,-7-1 38-16,1-4 40 0,-13 0 52 0,7-5 56 0</inkml:trace>
  <inkml:trace contextRef="#ctx0" brushRef="#br0" timeOffset="59463.16">18745 2668 10 0,'0'0'80'0,"0"-5"38"0,0 5 31 0,0-4 26 0,0-6 27 16,0 5 26-16,0-1 28 0,0 6 23 0,0-3 20 0,0-3 22 0,0 0 19 0,0 2-28 0,0-1-57 0,0 1-38 0,0-1-22 0,-9 1-13 0,9 4-7 0,0-6-5 0,0 0-5 0,-7-3-8 0,7 3-4 0,0 2-3 0,-5-1 2 0,5 0 1 15,0 1 1-15,0-2 2 16,-6 2 3-16,6-1-3 0,0 1 0 0,-7 4-3 0,7-6-4 0,0 6-4 0,0-6-4 0,0 6-7 0,0 0-9 0,0 0-9 0,0-2994-10 0,0 5988-12 16,0-2994-14-16,0 0-12 0,0 0-17 0,0 0-13 0,0 0-15 0,0 0-15 15,0 0-14-15,0 0-10 0,0 0-4 0,0 0-4 0,0 0 2 0,0 0 1 16,0 6 4-16,0 4 2 0,7-1 5 0,-7-3 1 0,0 8 5 0,0-4 5 16,0 5 4-16,0 0 5 0,0-2 12 0,0 2 0 0,0 6 3 0,0-8-3 0,0 7-2 15,0-1-4-15,0 2-3 0,0-6-2 16,0 4-2-16,0-1 1 0,0 3-3 0,0-2 2 0,0 1-3 0,0-1 1 0,0-4-2 0,0 4-3 0,0-4 0 0,0 4-1 15,0-4-1-15,0-1 0 0,0 2 1 0,0-7 0 0,0 6 1 0,6-6-2 16,-6 7 1-16,0-7-1 0,0 0 1 0,0 2 0 0,5-2 3 0,-5-2 0 16,0 2 1-16,0-4-1 15,7-1 1-15,-7 6 0 0,0-5 0 0,0-1 0 0,9-4 0 0,-9 5-1 0,0 1 1 0,0-6-1 0,0 4 1 0,0-4 0 0,0 0-1 16,0 0 1-16,0 6-2 0,0-6-1 0,5 5-5 0,-5-5-13 16,0 0-18-1,0 0-26-15,0 4-31 0,0-4-37 0,0 0-41 0,0 0-45 0,0 5-47 16,0-5-109-16,0 4-133 0,0-4-64 0,0 6-22 0,-5-6 1 0,5 4 14 0,-9-4 29 15,2 0 38-15,2 0 46 0,-1 0 48 0,-7 0 55 0,5 0 56 0,-4 0 59 16,-7 0 66-16</inkml:trace>
  <inkml:trace contextRef="#ctx0" brushRef="#br0" timeOffset="60521.78">18605 2443 0 0,'0'0'2'0,"0"-4"20"0,0 4 12 16,8-5 10-16,-8 5 10 0,0-6 5 0,0 6 4 0,0 0 1 0,0 0 6 0,0-3 1 0,0 3-1 0,0 0-3 0,0-7-8 0,0 7-12 0,0 0-14 0,0 0-17 0,0 0-17 0,0 0-19 0,0 0-20 0,0 0-17 0,0 0-17 0,0 0-6 0,0 0-3 0,0 0 2 0,0 0 3 15,0 0 6-15,0 0 7 0,0 0 10 0,0 0 11 16</inkml:trace>
  <inkml:trace contextRef="#ctx0" brushRef="#br0" timeOffset="61358.74">18626 2449 10 0,'8'0'30'0,"-8"0"17"0,0-6 16 0,0 6 17 0,0 0 18 0,5 0 21 0,-5 0 22 0,0 0 14 16,0 0 4-16,0 0 11 0,0 0 9 15,0 0 5-15,0 0 2 0,0 0-12 0,0 0-16 0,0 0-19 0,0 0-16 0,0 0-15 16,0 0-13-16,0 0-16 0,0 6-20 0,0-6-17 0,0 4-17 0,-5 1-10 0,5-1-7 0,0 1-4 0,0 1-3 0,0-2 0 0,0-4 6 15,0 11 4-15,0-7 5 16,0 2 4-16,0-3 3 0,0 3-2 0,5 3 0 0,-5-3-2 0,0 3-1 0,0-3-2 0,0 3-2 0,0-5 0 0,0 6 5 16,6 0 0-16,-6-6 1 0,0 8 1 0,8-9-6 0,-8 9-2 0,5-8-5 15,-5 5-4-15,8 0 1 0,-8-3-1 0,5 0 1 0,-5-3 1 0,7 8 0 0,0-7 1 16,-7 2 3-16,5-6 3 0,2 4-2 0,1 1 4 16,-8-5 0-16,6 0 5 0,1 4 3 0,-1-4 7 0,-6 0 8 0,5 0 8 0,2-4 9 0,-7 4 6 15,9-5 8-15,-9 5 8 0,5-4 3 0,1-2 8 16,-6 2 10-16,7-1 4 0,-7-1 2 0,0 3 2 0,0-9-2 0,0 8-7 0,0-5-7 0,0 0-10 0,0-3-8 15,-7 3-9-15,7-1-9 0,-6 0-7 0,1 0-9 0,5-3-8 0,-9 1-9 16,2 3-1-16,2 0-5 0,-1 0 0 0,-7-1-4 0,5-1 0 0,1 1-1 0,2 5 0 16,-2 1 2-16,0-1-2 0,2 1 1 0,-3-2-4 0,8 6-5 0,-5-4-7 15,5 4-3-15,0 4-6 0,-8-4-3 0,8 6-5 0,0-2 0 0,-6 1-1 32,6-1-2-32,0 7-1 0,-5-1 1 0,5-1-1 0,-8 6 1 0,8 0 5 15,-7 0 4-15,7-2 4 0,0 2 2 0,-6 0 3 0,6 0 2 0,0 4 1 16,0-4 2-16,0 5 1 0,0-1 0 0,0-4 1 0,0 4-1 0,0 0-6 0,0-4-8 15,0 5 0-15,0-6 0 0,6 6 3 0,-6-5 4 0,7 4-1 0,-7-4 1 16,8 0-2-16,-3-6 0 0,-5 6-3 0,6-6 3 0,2 1 3 0,-3 1 2 0,3-1 9 16,4-1 14-16,-5-5 11 0,-2 7 10 0,10-7 8 0,-9-4 5 0,7 5 10 15,-8-5 5-15,11 0 11 0,-11 0 16 0,8-5 8 0,-8 5 8 0,11-4 7 16,-11-7 5-16,6 7 1 0,-3-5 0 0,0 3-3 0,-3-4-5 0,2 5-5 16,0-5-5-16,-2 1-8 0,3 0-7 0,-8 3-10 0,0-3-10 0,7-1-10 0,-7-5-8 15,0 6-10-15,-7-6-8 0,7 6-6 0,0-7-6 0,-8 2-7 0,3-2-8 16,-2 2-5-16,0-1-4 0,2 2-3 0,-3-3-1 0,-5 1-1 0,7 6-1 0,-6 0-4 15,3-1-3-15,-3 5-2 0,1-1-4 0,2 3-3 0,-3 3-2 16,6 0-3-16,-7 0-2 0,5 0-1 0,1 3-2 0,2 3-3 0,-2-1 0 0,0 5 0 16,2-1 1-16,-3 0 1 0,3 1 5 0,-3 5 1 0,2 4-2 0,1-4-5 15,-3 5-10-15,1-6-5 0,1 12-5 0,6-7 1 0,-8-1-3 0,8 9 3 16,-5-5 0-16,5 4 1 0,-5-3-2 0,5-3 1 0,0 5-3 0,0-7 1 0,0 3 0 16,0-2 8-16,0 1 8 0,0-4 8 0,5-7 5 0,-5 4 8 0,5-2 7 15,3-7 12-15,-2 1 17 0,1 1 13 0,1-2 17 0,-3-4 14 0,9 0 13 0,-9-4 15 16,8-2 11-16,1 1 12 0,-2-4 12 0,2-1 10 0,-1 1 11 0,-1-7 7 15,2 2 7-15,-1 4-2 0,1-4-8 0,-2-2-7 0,-6 1-15 16,7 2-10-16,-5-1-13 0,-3-2-8 0,2 1-7 0,0-3-8 0,-7 2-10 0,5-4-10 16,-5 1-13-16,0 0-14 0,0-5-15 0,-5 3-11 0,5-3-12 15,-7 5-8-15,0-1-9 0,2-5-4 0,-3 6-4 0,-5 4-6 0,7 1-4 0,-6 0-3 16,-2 0-8-16,7 2-6 0,-4 3-6 0,2 5-10 0,2-1-6 0,-4 1-10 16,4 4-13-16,1 0-12 0,-2 0-12 0,1 0-11 0,7 4-10 0,-5 1-14 0,-2-1-16 0,0 1-14 15,2 5-12-15,5-1-12 0,-8 2-9 0,3-1-19 0,5 3-17 0,-8 2-39 16,8 0-41-16,-6 0-45 0,6 0-43 0,0 0-7 0,0 4 11 0,-5-1 23 15,5 3 26-15,0-6 31 0,0 4 32 0,0 2 33 0,0-8 34 0,0 7 39 0,5-5 44 16,-5 0 52-16,0-7 68 0</inkml:trace>
  <inkml:trace contextRef="#ctx0" brushRef="#br0" timeOffset="61705.78">19303 2605 0 0,'8'-10'7'0,"-3"1"118"0,2-3 68 0,0 3 51 0,-7 0 44 0,5 3 43 0,-5-3 43 0,7-1 42 0,-7 4 42 0,8 3 38 0,-8-8 39 0,0 7 34 16,0-2 34-16,0 3-82 0,0 3-144 0,0 0-70 0,0-6-34 0,0 6-24 0,0 0-22 0,0 0-25 0,0 0-26 0,0 0-28 0,0 0-25 0,0 0-27 0,0 0-25 0,0 0-22 0,0 0-17 0,0 0-19 0,0 0-14 15,0 0-15-15,-8 0-7 0,8 6-6 0,0-3 0 0,0 3-1 0,-7-2 0 0,7 1 2 16,0 4 4-16,0 3 2 0,0-3 4 0,-5 5 3 0,5 0 5 0,0 1 5 15,-7 1 5-15,7-2 5 0,0 5 0 0,0-4 1 0,-7 4-2 0,7-4-2 16,0 6-2-16,0-8 0 0,0 7-2 0,0-5-1 0,7 4 1 0,-7-4 1 16,0 0-2-16,7 0 0 0,-7-2 1 0,5-2-3 0,-5 5-4 0,7-7-9 0,1 4-12 0,-3-2-20 15,2-2-19-15,-7 1-25 0,7 1-26 0,-2-7-32 0,3 0-34 0,0 7-34 16,-8-7-40-16,5 1-63 0,-5 1-77 0,6-6-73 0,-6 3-67 0,0-3-15 16,0 0 10-16,0 0 28 0,0 0 34 0,0 0 39 0,0 0 43 0,0 0 47 0,0-3 47 15,-6-3 49-15,1-3 53 0,-3 3 63 0,0-3 73 0</inkml:trace>
  <inkml:trace contextRef="#ctx0" brushRef="#br0" timeOffset="63432.75">18144 5194 2 0,'0'0'37'0,"6"-6"22"0,-6 6 21 0,0-5 23 0,0 5 27 0,0-4 28 16,0 4 31-16,0-4 29 0,0 4 24 0,0-5 12 0,0 5-3 0,0 0-2 0,0-6-2 0,0 6-1 0,0-4-2 0,0 4-1 0,0-6-2 0,0 6-9 0,0-5-15 0,0 5-15 15,0-4-17-15,0-2-12 0,0 6-9 0,0 0-6 0,0-5-2 0,0 1-5 0,-6-1 1 0,6 5-3 0,0-4-3 0,0-2-6 0,0 6-8 0,0-4-7 0,0-1-5 0,0 5-6 0,0 0-8 0,0 0-4 16,-5-6-5-16,5 2-5 0,0 4-4 0,0-6-5 0,0 6-7 0,0-5-7 15,0 5-5-15,0-4-6 0,0 4-3 0,0-5-7 0,0 5-3 0,0 0-2 0,0 0-6 16,0 0-4-16,0 0-5 0,0 0-8 0,0 0-7 0,0 0-8 0,0 0-5 16,0 0-8-16,0 0-7 0,0 0-7 0,0 0-8 0,0 0-5 0,0 0-6 15,0 0-2-15,0 0 5 0,0 0-1 0,0 0 5 0,0 5 3 16,0-1 5-16,0 1 1 0,0 1 7 0,0 4 4 0,0-5 7 0,5 5 5 0,-5-1 6 16,0 0 7-16,0 1 7 0,0 1-1 0,0 4 3 0,0-2-1 0,0-4-1 15,0 6-2-15,0 1 2 0,0-2-2 16,6 1 0-16,-6 1-1 0,0-3-1 0,0 2-3 0,0-1-1 0,0 6-1 0,0-6-3 15,8 1-1-15,-8 1-1 0,0-2-2 0,0 0 0 0,0 0-1 0,5 2 0 0,-5-7-1 0,0 6 1 0,8 0 1 0,-8-5-2 16,0-1 0-16,0 0-2 0,7 2 1 16,-7-2 0-16,0-5-2 0,0 8 2 0,5-8 0 15,-5 1 0-15,0 4-1 0,0-3 1 0,7 3 0 0,-7-3 0 0,0-3-1 0,5 4 1 0,-5-4 0 0,0 3 1 0,0-1 1 0,0-5 0 0,0 0 1 16,7 4-1-16,-7-4-1 0,0 0 1 0,0 6-1 0,0-6 1 0,0 0 3 16,0 0 1-16,0 0 3 0,0 0 3 0,0 0 3 0,0 0 3 0,0 0 4 15,0 0 6-15,0 0 0 0,0 0 5 0,0 0-1 0,0 0 2 0,0-6-1 16,0 2-1-16,0-1-2 0,0-1 0 0,0-4-3 0,0 7-4 0,0-8-4 0,0 1-6 15,0-4-3-15,0 4-5 0,0-5-3 16,0 0-2-16,0 2-2 0,0-2 0 0,0-6-1 0,0 8 0 0,0-8 0 0,0 7-1 0,0-5 0 0,0 0 2 16,0 4 1-16,0-5 1 0,0 6-1 0,0-1 2 0,0 0 0 0,0 1 2 0,0-2-1 15,0 7 1-15,-7-1 0 0,7 1 0 0,0 0 1 0,0 3-1 0,0-3 2 16,0 3 0-16,0 6 0 0,0 0-3 0,0 0-2 0,0 0-4 0,0-6-3 16,0 6-8-16,0 0-6 0,0 0-2 0,0 0-4 0,0 0 1 0,0 0-4 0,-5 0 1 31,5 6 1-31,0 0 1 0,0-6 0 0,-7 9 4 0,7-3 1 0,0 3 6 15,0 0 2-15,0 1 6 0,0-1 4 0,-5 3 5 0,5 1 2 0,0-4 1 16,0 6-1-16,-7-4-3 0,7-1-3 0,0 3-6 0,0-2-6 0,0 4-6 16,0-5-13-16,-8-1-13 0,8 0-12 0,0 6-15 0,0-6-15 0,0 1-14 0,8 1-22 15,-8-2-21-15,0-5-24 0,0 7-25 0,0-1-25 0,0 0-24 0,0-5-37 16,0 4-47-16,7 1-54 0,-7-5-55 0,0 4-26 0,0 1-3 0,5-4 10 16,-5-2 25-16,0 7 30 0,0-8 34 0,0-3 40 0,0 0 39 0,0 0 40 0,0 0 42 15,0 0 49-15,0-3 55 0</inkml:trace>
  <inkml:trace contextRef="#ctx0" brushRef="#br0" timeOffset="64506.21">18756 5175 12 0,'0'-5'90'0,"7"-1"45"0,-7 2 37 0,0-2 31 0,5 6 29 0,-5-5 27 0,0 1 25 0,9-2 22 0,-9 1 24 15,0 1 23-15,0-1 22 0,7 1-29 0,-7 4-58 0,0-6-49 0,0 6-40 0,0-4-24 0,0-1-16 0,0 5-14 0,0-6-6 0,0 6-8 0,0 0-8 0,0-4-4 0,0 4-6 0,0-6-5 0,0 6-5 0,0 0-5 16,0 0-3-16,0 0-5 0,0-5-3 0,0 5-5 0,-7 0-7 0,7-4-4 0,0 4-8 16,0 0-5-16,-9 0-6 0,9-5-5 15,-5 5-7-15,5 0-5 0,-7 0-7 0,7-4-5 0,-6 4-5 0,1 0-6 0,5 0-6 0,-9 0-3 0,2 0-4 16,7 0-3-16,-5 0 0 0,-1 0-2 0,-1 0 0 0,1 4-1 0,6-4-2 16,-8 5 1-16,1-5-4 0,2 4 0 0,-2 1-2 0,0 1 1 0,2-2 0 15,-3 2 0-15,3-1 1 0,-3-1-1 0,2 2 0 0,1 3-2 0,5-5 1 0,-8 7-1 16,1-7 1-16,1 7-1 0,6-1 2 0,-8-1 1 0,8-5 0 0,-5 7 4 15,5-2-2-15,-5 0 2 0,5 3 0 0,0 1 2 0,-8-4 0 16,8 2 2-16,0-1-1 0,-8 5 0 0,8-6 0 0,0 6 0 0,0-6 1 0,0 7-1 16,0-3-1-16,0 2-1 0,0-4-3 0,0 3 0 0,0 0 0 0,8-4-2 0,-8 4 1 15,0-4 3-15,8 1-2 0,-8 2 0 0,5-2 3 0,0-1 1 0,-5 0-1 16,8-1 2-16,-2 0-1 0,1 2 3 16,1-7 2-16,-3 5 3 0,1-3 2 0,2 0 3 0,-3-2 1 0,3 1 5 15,4 1 10-15,-5-6 6 0,5 0 7 0,-4 0 6 0,5 0 3 0,-7 0 9 0,6-6 8 0,-3 1 8 0,2 5 5 0,1-4 8 16,-3-8 8-16,3 8 3 0,-1-1 7 0,-3-4-1 0,5 3-3 0,-6-3-3 15,0 0-3-15,-2-1-4 0,10 0-4 0,-15-1-7 16,12 2-4-16,-12 0-9 0,7-7-6 0,-2 2-7 0,-5 0-8 0,8 0-8 0,0-2-6 16,-8-4-9-16,0 7-3 0,0-8-4 0,0 2-6 0,0 1 1 0,0 2-4 0,0-4 0 0,-8 7-2 15,8-2-2-15,-8 0-3 0,8 0-5 0,-5 6-5 0,-2-1-9 16,0-1-3-16,2 1-10 0,5 1-7 0,-7 4-8 0,-1-5-7 0,3 6-9 0,-2-1-7 16,0 5-10-16,2-6-12 0,-3 2-9 0,0 4-12 15,3 0-8-15,-1 0-8 0,1 0-7 0,-2 0-5 0,-2 0-8 0,4 4-5 0,5-4-8 0,-7 6-9 0,1-1-11 16,1-1-14-16,-4 2-21 0,9 3-26 0,-7 0-26 0,2-3-28 0,5 3-32 15,-6-3-26-15,6 4-23 0,0-5-15 0,-7 3 7 0,7-3 18 0,0 1 24 0,0 3 28 16,0-3 31-16,0-6 34 0,0 3 40 0,0 3 42 0,7 0 42 0,-7-2 41 0</inkml:trace>
  <inkml:trace contextRef="#ctx0" brushRef="#br0" timeOffset="65232.71">19369 5115 37 0,'5'0'110'0,"-5"-4"42"0,8 4 33 0,-8-5 32 0,0 5 29 0,8-6 29 0,-8 2 27 0,5-2 24 0,-5 1 28 0,0 1 23 0,0-1 24 0,6 5-40 0,-6-4-79 0,0-2-43 0,0 6-27 0,0-3-16 32,0 3-13-32,0-6-9 0,0 6-11 0,0 0-10 0,0 0-9 0,0 0-8 0,0 0-8 0,0-6-6 0,0 6-9 0,0-3-7 0,0 3-9 0,0-6-6 0,0 6-9 0,0 0-7 15,-6 0-5-15,6 0-11 0,0-6-3 0,-5 6-9 0,5 0-5 0,-8-4-7 0,8 4-8 16,0 0-10-16,-8 0-6 0,8 0-7 0,-5 0-9 0,5 0-5 0,-7 0-6 16,0 0-4-16,7 4-2 0,-5-4-2 0,-3 6-2 0,1-6-1 0,7 6 0 15,-5-3 2-15,-2 3 0 0,0 0 1 0,7-3 3 0,-5 3-1 0,-3-6 5 0,8 9 0 16,-5-5 3-16,-3 1 1 0,8 5-1 0,-6-4 2 0,-1-1-1 0,7 5 1 15,-5-1-2-15,5 0 1 0,-9-3 1 0,9 3 0 0,-5 1 1 0,5 1 1 16,0-3 1-16,0 3-2 0,-7-2-1 0,7-3 1 0,0 3-2 0,0 6 1 0,0-6 0 16,7 1 0-16,-7-1-2 0,0 3 2 0,0 1-1 0,5-4 1 0,-5 2 3 15,9 4-1-15,-4-5 2 0,2 3 0 0,-1-2 4 0,-6-2 0 0,8 0 2 0,5 2 2 16,-8-1 2-16,2 0 3 0,0-6 2 0,5 6 6 0,-4-6 3 0,-3 2 8 16,9-2 8-16,-9 2 8 0,11-6 7 0,-5 0 7 0,-4 0 6 0,7 0 5 15,-2 0 4-15,-6 0 5 0,7-6 1 0,0 6 5 0,1-4 3 0,-9 4-1 16,10-6 5-16,-10 2-3 0,9-1-2 0,-9 0-3 0,3 1 0 0,-3-2-3 15,3 2-3-15,-2-1-5 0,-1 0-3 0,3-6-7 0,-8 2-2 0,7 4-5 0,-1-5-3 16,-6 1-6-16,7-6-4 0,-7 0-6 0,6 6-6 0,-6-6-10 0,0 2-4 16,0-8-5-16,0 6-3 0,0 2-1 0,0-2-2 0,0 0 0 15,-6-4-1-15,6 4-2 0,-7 4-1 0,7-4-2 0,-6 2-1 0,-1 3-4 0,7-1-3 0,-8 1-8 16,3 1-4-16,-1 0-7 0,-2 3-5 0,3-3-9 0,-3 3-7 0,3 3-8 16,-2-3-11-16,0 0-10 0,2 2-12 0,-2 4-10 0,-1-5-12 0,3 5-11 15,-2 0-10-15,0 0-8 0,2 0-15 0,-11 5-16 0,11-1-19 0,-1 2-17 16,-1 0-21-16,2-3-32 0,-4 9-41 0,9-9-45 0,-5 7-45 0,-2-1-36 0,7 2-28 15,-6-1 1-15,1-5 15 0,5 5 27 0,-8-1 31 0,8 0 35 0,0-3 40 16,-8-2 37-16,8 7 41 0,0-7 49 0,0 2 52 0,8-1 54 0,-8-1 67 0</inkml:trace>
  <inkml:trace contextRef="#ctx0" brushRef="#br0" timeOffset="65800.92">20312 4987 31 0,'0'-3'97'0,"0"-3"34"0,0 1 32 0,0 5 30 0,0-4 33 0,0 4 27 0,0-6 29 0,0 6 21 0,0-4 25 0,0 4 21 0,0-5 24 0,0 5-38 0,0-4-74 0,0 4-30 0,0-5-9 0,0 5-10 0,0-6-10 0,0 6-11 0,0-4-11 0,0-2-6 0,0 6-1 16,0-5 1-16,0 1 2 0,0-1 1 0,0 1 0 0,0 4-2 0,0-6-3 0,0 2-7 16,0 4-4-16,0-5-6 0,0 5-3 0,0-6-7 0,0 6-7 0,0-3-11 15,0 3-12-15,0 0-13 0,0 0-16 0,0 0-11 0,0 0-15 16,0 0-12-16,0 0-13 0,0 0-12 0,0 0-11 0,0 0-9 0,0 0-11 0,0 0-5 15,0 0-4-15,0 0-3 0,0 0 5 0,0 3 1 0,0 3 4 0,0-1 4 0,0-1 1 16,0 2 2-16,0 3 4 0,0 0 4 0,0 1 2 0,0 1 5 16,0-2 5-16,0 5 1 0,0-3 1 0,0 4-1 0,0 0-3 15,-6-2-1-15,6 2-5 0,0 0 0 0,0 0 0 0,0-2-3 0,0 2 1 0,0 0-3 0,0 4-1 0,6-4 0 16,-6 0-3-16,0 4 0 0,0-5-1 0,0 1-1 0,8 1 1 0,-8-2 0 16,0 1 0-16,7 1-1 0,-7-3 1 0,5 2 0 0,-5-6-1 0,0 6 2 15,8-5-1-15,-8-1 1 0,0 2 0 16,6-2-1-16,-6 0 1 0,0 2-1 0,5-6 1 0,-5 4 0 0,0-3 2 0,0-2-1 0,0 1 1 0,8 0-1 0,-8-1 0 15,0 2 1-15,0-6-2 0,0 0 1 0,0 4-2 0,0-4-2 0,0 6-8 16,0-6-11-16,0 5-11 0,0-5-16 0,0 0-17 0,0 0-18 0,0 0-17 16,0 0-20-16,0 0-17 0,0 0-19 0,0 0-17 0,0 0-23 0,0 0-30 15,0 0-34-15,0 4-37 0,0-4-84 0,0 0-103 0,0 0-40 0,-8-4-11 0,8-1 12 16,-5-1 25-16,5-4 29 0,-6 6 35 0,6-6 33 0,-8 0 37 0,3-4 42 16,-2 3 48-16,7-3 53 0,-8-1 59 0</inkml:trace>
  <inkml:trace contextRef="#ctx0" brushRef="#br0" timeOffset="69421.81">20351 6283 43 0,'0'-6'119'0,"0"6"41"0,0-5 27 0,0 5 26 0,0-4 23 0,0-1 22 0,0 5 22 0,8-6 21 0,-8 2 21 0,0 4 23 0,0-4 22 0,0 4-41 0,0 0-80 0,0-5-48 0,0 5-29 15,0-6-13-15,0 3 1 0,0 3-4 0,0-7-1 0,-8 2-4 0,8 5-5 0,0-4-2 0,0-1-4 0,0 5-4 0,-5-6-6 0,5 2-7 0,0 4-6 0,-6-5-7 0,6 5-4 0,-8-4-9 16,8-1-3-16,-5 5-4 0,5 0-2 0,-7-4-5 0,-1 4-5 0,8 0-5 16,-6-6-8-16,0 6-5 0,-1 0-7 0,7 0-10 0,-5 0-7 0,-2 0-8 15,0 0-9-15,0 6-6 0,1-6-6 0,-1 4-6 0,1-4-4 0,-2 5-4 16,3-1-4-16,-2 1-1 0,-5 5-4 0,5-5 1 0,-1 4 1 0,3-2-3 16,-1 2 3-16,-2 0-3 0,3 1 0 0,-10-1 0 0,15 2 0 0,-6 4 0 15,0-5 0-15,1 3 1 0,-2 1 0 0,-1 2 0 0,8-1-1 0,-6-1 0 0,-1 6 0 16,7-6 1-16,0 5 0 0,0 2 2 0,0-2 2 0,0 1 2 0,0 5 1 15,0-7 0-15,0 3 1 0,0-2 0 0,7-1 1 0,-1 3 0 0,-6-2 2 16,8 1 1-16,-1-4 1 0,-2 2-2 0,7-3 1 0,-5 0 0 0,1 0 0 0,5-7 1 16,-7 7 0-16,7-4 2 0,0-2 3 0,-7 1 3 0,6-1 3 0,2-3 2 15,-1-3 3-15,1 3 4 0,-2-1 5 0,1-5 10 0,1 0 12 0,-2 0 12 16,7 0 12-16,-6-5 8 0,8-1 7 0,-8 3 5 0,6-3 4 0,-6-3 4 0,8-1 5 16,-11 4 4-16,11-8 3 0,-8 4 2 0,1 1 3 0,-1 0-7 0,0-1-7 15,-2-5-7-15,-4 0-10 0,7 6-8 0,-8-6-3 0,1 0-5 0,-2-4-7 0,-5-2-6 16,0 2-10-16,8 1-5 0,-8-9-8 0,0 0-6 0,-8 2-10 0,8-5-11 15,-5 0-11-15,-2 8-14 0,-4-9-10 0,2 7-15 0,-3 0-15 0,-1 3-19 16,-1 3-15-16,2-3-22 0,-8 6-24 0,-1 2-21 0,3-3-21 0,-8 7-16 16,7-6-19-16,-8 10-11 0,2-4-16 0,-1 5-17 0,-1-2-19 0,1 0-51 15,-1 2-59-15,9-1-54 0,-14 5-49 0,4 0-2 0,4 0 19 0,3 0 27 0,-6 0 32 16,4 5 34-16,-4-1 34 0,6-4 36 0,-3 6 36 0,-4 0 43 0,9-2 46 0,-7 5 61 16,7-4 74-16</inkml:trace>
  <inkml:trace contextRef="#ctx0" brushRef="#br0" timeOffset="69943.38">19595 6311 8 0,'0'-3'49'0,"0"-3"20"0,0 2 20 0,9-1 25 0,-9-1 29 0,0 2 30 0,0 4 29 0,0-6 29 0,0 6 25 0,0-5 12 0,0 1 4 0,0-1-8 0,0 5-17 0,-9-6-3 0,9 2 8 0,0 0 3 0,0 4 2 0,-5-5-9 15,5-1-14-15,-6 3-14 0,6-4-11 0,-7 2-6 0,7 5-6 0,0-4 0 0,0-1-2 0,-6-1-1 0,6 6-3 0,0-4-7 0,0 4-5 0,0-5-10 0,0 5-7 16,-7 0-9-16,7 0-10 0,0 0-11 0,0 0-13 0,0 0-12 16,0 0-16-16,0 0-15 0,0 0-14 0,0 0-16 0,0 0-13 0,0 0-13 0,0 0-10 0,0 0-7 15,0 0-8-15,0 0-4 0,0 0-1 0,7 5-3 0,-7-1 3 0,0 7 0 0,0-7 5 16,0 8 1-16,0-3 5 0,0 4 3 15,6-2 4-15,-6 4 2 0,0 0 2 0,0 4-2 0,0-4 1 0,0 4-3 0,0 0 0 0,7 7-3 0,-7-4-1 0,0 5-2 16,0-3 0-16,6 0-2 0,-6 1-2 0,5-1 1 0,-5 0 1 0,9 0-1 16,-2-5-2-16,-7 6 1 0,5-5 0 0,1-1-6 0,-6 0-11 0,7-4-12 15,-1 6-18-15,2-8-18 0,-3 2-22 0,-5-1-29 0,7 2-27 16,-1-7-31-16,-6 0-34 0,0 2-31 0,8-1-34 0,-8 0-52 0,0-5-60 0,6 4-66 0,-6-5-65 16,0-4-12-16,0 11 12 0,0-7 27 0,0-4 32 0,-6 5 40 0,6-5 43 15,0 0 44-15,0 0 46 0,-8-5 44 0,2 5 46 0,-1-4 56 0,2-1 65 16</inkml:trace>
  <inkml:trace contextRef="#ctx0" brushRef="#br0" timeOffset="70621.89">18848 6454 0 0,'0'-6'35'0,"7"-3"74"0,-7-1 42 0,0 5 36 0,0-5 31 0,0 1 32 0,0 0 30 0,0 3 31 0,0-4 32 0,0 5 29 0,0-4 26 0,0 3 4 0,0 2-17 0,0-5-45 15,0 4-66-15,0-2-32 0,0 4-19 0,0-3-13 0,0 1-9 0,0 1-13 0,0-2-9 0,0 3-11 0,0-3-10 0,0 6-11 0,0-4-9 0,0-1-9 0,0 5-7 16,0-6-10-16,0 6-7 16,0 0-10-16,0 0-6 0,0-4-7 0,0 4-6 0,0 0-6 0,0 0-9 0,0 0-7 0,0 0-11 0,0 0-8 0,0 0-11 0,0 0-8 31,-7 0-8-31,-1 0-5 0,8 0-7 0,-5 4-4 0,-2 2-2 0,0-1-4 15,2-1-1-15,-11 2-2 0,11-3-2 0,-6 7-2 0,-5 1 2 0,11-1-1 0,-8-1 5 0,8 0 0 0,-11 1 1 0,11 0 3 0,-8 6 0 0,7-7 0 16,-2 0-1-16,-4 6-1 0,5-5-1 0,0 5 2 0,2 0-3 0,5-6 0 16,-8 6 1-16,3 0-2 15,-3-2 2-15,8 2 0 0,-6 0 1 0,6 0 2 16,-5-1-1-16,5 0-1 0,0 1 1 0,0 1 2 0,0-2-4 0,0 5 2 0,0-7 1 16,0 1 0-16,0 1 1 0,5 1 1 0,-5 1 2 0,6-7-1 0,2 6 0 15,-3 0 2-15,3-6-1 0,-3 1 4 0,2 5-1 0,5-6 2 0,-5 0 2 16,7 3 0-16,-1-3 1 0,-8 0-1 0,11-5 1 0,-5 2 3 0,1 3 1 0,4-9 7 15,-5 5 4-15,2-5 9 0,0 0 8 0,1 0 8 0,-1 0 8 0,-1-5 5 16,2 1 7-16,-1-1 4 0,0-1 5 0,-7-3 5 0,6 0 2 0,2-1 4 16,-7 4 2-16,4-9 0 0,-2 6-4 0,-2 0-4 0,-2-1-10 0,3 1-3 15,-3-6-9-15,1 4-4 0,2-2-3 0,-8-3-3 0,7 1-6 0,-7 1-4 16,5-5 0-16,-5-2-8 0,0 3-5 0,0-1-6 0,0-7-4 0,0 3-3 16,0-3-6-16,-5 3-7 0,5-7-10 0,-7 11-10 0,-1-7-11 0,2 4-11 0,-7 1-12 15,8 1-12-15,-11 1-15 0,5 3-17 0,-1 7-19 0,-2-6-19 0,-4 6-20 0,-3 5-20 16,2-1-24-16,-1-1-18 0,1 6-20 0,-8-4-18 0,1 8-20 0,-1-4-46 15,2 6-59-15,4-1-60 0,-3 5-61 0,-3-7-11 0,7 12 15 0,-4-6 26 16,3 3 32-16,3 1 36 0,-9 2 38 0,6 0 40 0,8 0 41 0,-6-2 43 0,0 2 46 16,-1 0 59-16,1 0 67 0</inkml:trace>
  <inkml:trace contextRef="#ctx0" brushRef="#br0" timeOffset="71504.98">18210 6469 28 0,'0'-6'100'0,"0"2"39"0,0-1 33 0,0-1 29 0,0 3 32 0,0-3 25 0,0-4 25 0,0 5 22 0,0-1 22 0,0 2 21 0,0 1 23 16,0 3-37-16,0-6-71 0,0 6-40 0,0-5-26 0,0 5-15 0,0-4-10 0,0 4-8 0,0-6-13 0,0 0-5 0,0 6-3 0,0-4-2 0,0 4-2 0,0-5-4 0,0 5-3 0,0-5-7 16,0 5-5-16,0-4-7 0,0 4-7 0,0 0-4 0,0 0-5 0,-8-6-9 15,8 6-3-15,0 0-7 0,0 0-7 16,0 0-8-16,0-4-7 0,0 4-11 0,0 0-10 0,-7 0-10 0,2 4-6 0,5-4-9 0,-7 0-9 0,7 0-7 0,-5 6-6 15,-2-2-4-15,-1 1-5 0,3 0-2 0,-3 5-1 0,2-4-2 16,1 9 0-16,-2-8 1 0,-7 4 1 0,8 5 2 0,-1-7 0 0,2 6 4 16,-4-2 1-16,-3 2 2 0,6 0 2 0,6 0-1 0,-7-6 1 0,1 6-1 0,-2 0 0 15,8-1 2-15,-5 0-3 0,5 1 2 0,-7 1-1 0,7-2 2 0,-6 5 1 16,6-4 3-16,0 0-1 0,-6 4 1 0,6-4-1 0,0 4 2 16,0 1 2-16,0-5-2 0,0 4 0 0,6 1-1 0,-6 0 2 0,6-6 0 0,-6 5 1 0,7-4 1 15,-2 0-2-15,3 0 1 0,-2 0 1 0,1-5 0 16,-1 4 1-16,-1 0-1 0,11-3 2 0,-11-1-2 0,8-1 4 0,1 0-1 0,-7-3 2 0,4 3 2 0,2-4 6 15,2-1 9-15,-3-4 13 0,0 6 11 0,1-6 13 0,1 0 12 0,-1-6 8 16,0 2 10-16,0-1 9 0,1-1 9 0,-2-3 4 0,7 0 7 0,-11 0 4 16,4-7 2-16,0 7-1 0,3-6-5 0,-10 6-9 0,9-7-12 15,-9 1-7-15,3 6-10 0,-3-6-8 0,3 0-6 0,-2 0-10 0,1-3-7 0,-7 2-7 16,6-2-6-16,-6-1-5 0,0-2-7 0,0-3-3 0,0 5-6 0,0-7-5 16,0 7-10-16,0-5-9 0,-6 5-10 0,6-2-12 0,-7 2-12 0,7 1-18 0,-6 3-13 15,-2 0-16-15,-5 0-19 0,8 6-21 0,0-1-20 0,-9-1-18 0,-1 7-19 16,3-2-16-16,5 1-17 0,-6 1-12 0,0 4-18 0,2 0-18 0,-5 0-48 15,4 0-57-15,1 4-63 0,-5 1-60 0,5 1-11 0,-2 4 16 0,5-1 26 0,-11 0 29 16,7-3 35-16,-1 3 33 0,-1 0 37 16,2 3 37-16,-2-3 42 0,1 5 45 0,-1-4 62 0,2 0 69 0</inkml:trace>
  <inkml:trace contextRef="#ctx0" brushRef="#br0" timeOffset="73170.88">19537 2683 0 0,'0'0'6'0,"0"-6"28"0,0 1 15 0,-5 5 12 0,5-4 10 0,-8-1 11 0,8 1 11 0,-5 4 6 0,5-6 5 0,-7 6 0 0,7-4 3 0,-7 4-6 0,7-5-8 0,-5 5-12 0,-2-6-12 0,7 6-9 0,-8 0-6 0,8 0-7 0,-5-3-8 0,5 3-5 0,-7 0-8 0,7 0-3 0,-7 0 1 0,7 0-4 16,0 0-7-16,0 0-2 0,0 0-1 0,0 0 2 0,0 0 3 0,0 0 3 31,0 0-2-31,0 0 1 0,0 0 2 0,0 0-2 0,0-6-3 0,0 6-2 0,0 0-2 16,0 0-2-16,0-6-2 0,0 6 0 0,0 0-1 0,0 0-1 0,0-4 1 0,0 4 4 15,0 0 8-15,0-5 7 0,-5 5 7 0,5-4 10 0,0 4 12 16,-8-5 11-16,8 5 10 0,-8 0-2 0,8 0-4 0,-5-4-3 0,5 4-2 0,-6 0-1 15,-1-6-2-15,7 6-3 0,-5-6-5 0,-4 6-3 0,9 0 3 0,-5-3 0 16,-2 3 0-16,7 0 1 0,-6-6-4 0,6 6 7 0,0 0 11 0,-5 0 10 0,5 0 6 16,0 0 5-16,0-6 2 0,0 6 5 0,0 0 7 0,0 0 2 0,0 0-3 15,0-4 0-15,0 4-1 0,-8-5 0 0,8 5 0 0,0-5 2 0,0 1 4 16,0-2 3-16,0 6 0 0,0-4 3 0,0 4 3 0,0-5-1 0,0 1-2 0,0-2-1 16,0 6-1-16,0-6-1 0,0 6-4 0,0-3-2 0,0 3-1 0,0-6-2 15,0 6-4-15,0 0-3 0,0 0-2 0,0 0-2 0,0-5-4 0,0 5-4 16,0 0-1-16,0 0-4 0,0 0-4 0,0 0-5 0,0 0-5 0,0 0-5 0,0 0-5 15,0 0-6-15,0 0-6 0,0 0-6 0,0 0-5 0,0 0-5 0,0 0-8 16,0 0-3-16,0 0-8 0,0 0-4 0,0 0-7 0,0 0-1 0,-8 5 0 16,8-5 1-16,0 6 2 0,0-3 3 0,0-3 2 0,0 6 1 0,0 4 2 15,0-5 2-15,0 5 2 0,0-6 2 0,0 6 1 0,0 0 3 0,0-1 3 0,-5 3 1 16,5-3-1-16,0 4-3 0,0-1-1 0,0 2-2 0,0 0-3 0,0-5 0 16,-7 6 1-16,7 0 0 0,0 0-2 0,0 4 1 0,0-5-1 0,-7 2 1 15,7 2-2-15,0-3-1 0,0 1-2 0,0 2-2 0,0-3 2 0,0 0-1 16,0 0-1-16,0-6-1 0,0 6-1 0,0 1 0 0,0-3 0 0,0-2-2 0,0 4 1 15,0-5-1-15,0-1 1 0,0 6-1 0,0-6 1 0,0 0-1 0,7 3-1 16,-7-3 2-16,7 0-2 0,-7 1 0 0,0-5 3 0,5 4-2 0,-5-2 3 16,0-4 0-16,8 3 2 0,-8-1-1 0,8-1 0 0,-8 0 2 0,0 2 0 0,5-1 3 15,-5-5 0-15,0 0 1 0,0 4 2 0,0-4-1 0,0 0 1 0,0 0-1 16,0 0 2-16,0 0-2 0,0 0 0 0,0 0-1 0,0 0 1 0,0 0-1 16,0 0 0-16,0 0-2 0,0 0 1 0,0 0 0 0,0 0 1 0,0 0-1 15,0 0 0-15,0 0-2 0,0 0 1 0,0 0-2 0,0 0-1 0,0 0 1 0,0 0-2 16,0 0-1-16,0 0 0 0,0 0-4 0,0 0-1 0,0 5-4 0,0-5-9 15,0 0-8-15,0 0-9 0,0 0-13 0,0 0-11 0,0 0-13 0,0 0-14 16,0 0-14-16,0 0-14 0,0 0-17 0,0 0-17 0,0 0-19 0,0 0-23 0,0 0-20 16,0 0-17-16,0 0-25 0,0 0-28 0,0 0-58 0,0 0-68 0,6 0-42 15,-6 0-24-15,7 0 5 0,-2-5 15 0,4 5 26 0,-9-4 31 0,5-1 35 16,2-1 38-16,-1 2 37 0,-6-5 39 0,5 0 47 0,3-3 49 0,0 3 62 0,-8-6 80 16</inkml:trace>
  <inkml:trace contextRef="#ctx0" brushRef="#br0" timeOffset="74800.89">21154 6238 17 0,'5'0'63'0,"-5"-3"27"0,0-4 24 0,0 7 25 0,0 0 31 0,0-5 29 0,0 5 27 0,8-4 26 0,-8 4 22 0,0-5 11 0,0 5 2 0,0 0-18 0,0 0-31 0,0-6-14 0,0 6-7 16,0-4-4-16,0-1-6 0,0 5-11 0,0-4-15 0,0 4-13 0,0-5-11 0,0 5-7 0,0-4-4 0,0-2 0 0,0 6-3 0,0-6-2 0,0 2-4 0,0 4-5 0,0-5-8 0,0 5-5 15,0 0-6-15,0 0-7 0,0 0-8 0,0-6-5 0,0 6-4 0,0 0-8 16,0 0-4-16,0 0-7 0,0 0-8 0,0 0-4 0,0 0-2 0,0 0-5 16,0-3-1-16,0 3-4 0,0 0-4 0,0 0-4 0,0 0-4 0,0 0-5 0,0 0-4 15,0 0-4-15,0 0-2 0,0 0-5 0,0 0-2 0,0 0-2 0,0 0-5 16,0 0 1-16,0 0 0 0,-8 3 3 0,8-3 2 0,0 6 0 0,0-6 6 16,0 5 0-16,0-1 3 0,0 8 2 0,0-8 3 0,0 1 2 0,0-1 0 0,0 1 2 15,0-1 1-15,0 2-3 0,0-1 0 0,0-1 0 16,0 8-1-16,0-9-1 0,0 8 1 0,0-7-1 0,0 6-1 0,0-5-1 15,0 4-3-15,0 1 2 0,0 1-2 0,0 2 1 0,0 2 0 0,0-6-1 0,0 7-1 0,8-1-1 16,-8-1-4-16,0 6-2 0,0-6 1 0,0 5 0 0,0 2-3 0,5-2 1 16,-5 1 3-16,0-1-2 0,0-4 2 0,0 3 0 0,6 3-1 0,-6-2 1 15,0-4 0-15,0 0-2 0,8 0 1 0,-8-2-1 0,0-2-5 0,0-1 1 0,0-1-2 0,0 1-1 16,0-1 1-16,0 2-4 0,0-7 2 0,0 7-2 0,0-7 0 0,5 2-4 16,-5-1 1-16,0-1 0 0,0 0-2 0,0 1 0 0,0 1-1 0,0-6-1 15,0 4-1-15,0-4 3 0,0 5-2 0,0-5 2 0,0 6-1 16,0-6 0-16,7 0 1 0,-7 0 0 0,0 0 2 0,0 3-2 0,0-3 2 0,0 0 1 0,0 0 0 15,0 0 1-15,0 0 3 0,0 0-1 0,0 0 0 0,0 0 0 0,0 0 1 16,0 0-2-16,0 0 1 0,0 0-4 0,0 0-3 0,0 0-9 0,0 0-9 16,0 0-7-16,0 0-12 0,0 0-12 0,0 0-16 0,0 0-19 0,0 0-29 0,0 0-27 15,0 0-35-15,0 0-39 0,0 0-41 0,0-3-68 0,0 3-79 0,0 0-76 16,0-6-70-16,0 1-18 0,-7 1 6 0,7-2 20 0,-5 1 31 0,5 1 35 16,-8 0 44-16,2 4 46 0,1-5 51 0,-3-1 53 0,-4 2 57 0,5-2 69 0,0-3 75 15</inkml:trace>
  <inkml:trace contextRef="#ctx0" brushRef="#br0" timeOffset="88273.72">18729 7279 5 0,'0'0'71'0,"-5"-6"36"0,5 6 23 0,0-4 27 0,0-1 29 0,-6 5 25 0,6-4 29 0,0 4 22 0,0 0 19 0,0 0 20 0,0-6 13 0,0 6-29 0,0 0-56 0,0 0-38 0,0 0-29 0,0 0-9 0,0 0-2 0,0 0-12 0,0 0-15 0,0-3-14 0,0 3-9 0,0 0-8 0,0 0-2 0,0 0-2 0,0 0 0 0,0 0 2 16,0 0-2-16,0 0-2 0,0 0-5 0,0 0-5 0,0 0-6 0,0 0-5 16,0 0-8-16,0 0-9 0,0 0-8 0,0 0-10 0,0 0-8 0,0 0-10 0,0 0-9 15,0 0-9-15,0 0-7 0,0 0-7 0,0 0-7 0,0 0-6 0,0 0-8 16,0 0-5-16,0 0-4 0,0 0-6 0,0 0-3 0,0 0 3 0,0 0 5 0,0 0 10 16,0 0 14-16,0 0 13 0,6 0 16 0,-1 0 12 0,2 0 12 0,-7 0 10 15,9 0 8-15,-4 0 11 0,8 0 8 0,-8 0 8 0,4 0 7 0,3 0 2 16,-1 0-2-16,-3 0-5 0,5-6-10 0,1 6-10 0,6 0-11 0,-8 0-12 15,0 0-7-15,9 0-5 0,-8-6-6 0,6 6-3 0,-1 0 0 0,-2-4-3 0,2 4 0 16,3 0-2-16,-2 0 1 0,7-5 0 0,-7 5 2 0,2 0-1 0,-3-5-1 16,8 5-1-16,-7-4 1 0,8 4 1 0,-7 0 1 0,4-6-1 0,3 6-1 15,-1-4 1-15,-5 4-1 0,4 0 1 0,2-5 0 0,-3 5 1 0,3-4-3 16,6-1 3-16,-6 5 0 0,-3-7 0 0,3 7 1 0,-2-3 1 0,2 3 1 16,-1-6 0-16,0 6-1 0,1 0 4 0,-1-5 0 0,-8 5-1 0,9-4 0 0,-6 4 0 15,3 0-3-15,-4-6 1 0,-1 6-1 0,-1 0-2 16,3-3 0-16,-1 3-2 0,-1 0 0 0,1 0-2 0,1 0-1 0,-3 0-2 0,3-6 1 0,-10 6-4 15,9 0 1-15,0 0 0 0,0 0 0 16,-7 0 1-16,5 0 0 0,3 0 1 0,-1 6-1 0,-8-6 1 0,7 0 2 0,-4 0 1 16,2 0 0-16,-2 0 4 0,4 0 2 0,-6 0 2 0,6 0 1 0,-7 0 4 0,9 0 1 0,-8 0 3 0,6 0-1 0,0 0 3 15,1 0-1-15,-6-6 1 0,4 6 0 16,3-4-3-16,-2 4 0 0,1-5-5 0,7 5 0 0,-8-6-3 0,1 6-2 0,4-4-3 0,-3-2-2 0,6 6-2 16,-4-5-3-16,4 1-1 0,-1 4-1 0,0-5-2 0,1-1-1 0,-1 6 0 15,1-4 2-15,-4 0-1 0,5 4 1 0,-1-5-1 0,-3 5 1 0,-3-6 1 16,5 6 0-16,-2-3 2 0,-3 3 1 0,-3-7 1 0,3 7 3 15,-2 0 1-15,1-5 3 0,0 5 3 0,1 0 1 0,-11 0-1 0,3-4 3 0,3 4 1 16,-5 0 1-16,2 0 1 0,0 0-1 0,-6 0 3 0,7 0-3 0,-9 0 2 0,3 0 0 16,-8-5 1-16,5 5 1 0,1 0 4 0,-6 0 4 0,0 0 2 0,0 0 3 15,0 0 2-15,0 0 0 0,0 0-2 16,0 0 2-16,0 0-1 0,0 0-1 0,0 0 0 0,0 0-3 0,0 0-4 0,0 0-5 0,0 0-3 0,0 0-5 0,0 0-8 16,0 0-4-16,0 0-2 0,0 0-3 0,0 0-3 0,0 0-4 0,0 0-3 0,0 0-1 15,0 0-5-15,0 0-6 0,0 0-9 0,0 0-7 0,0 0-11 0,0 0-8 16,0 0-14-16,0 0-12 15,0 0-13-15,0 0-12 0,0 0-9 0,0 0-11 0,0 0-11 0,0 0-11 0,0 5-11 0,-6-1-8 0,6 1-5 0,0 2-8 16,0-4-14-16,-5 3-18 0,5-1-31 0,-8-1-34 0,8 0-50 16,0 2-55-16,-5-1-14 0,5-1 6 0,-7 1 16 0,7 1 22 0,0-2 26 0,-7 2 28 0,7-6 27 0,0 0 31 15,-7 0 36-15,1-6 40 0,-1 2 49 0,2-2 59 0</inkml:trace>
  <inkml:trace contextRef="#ctx0" brushRef="#br0" timeOffset="94432.9">20138 2595 26 0,'0'-6'103'0,"7"6"38"0,-7-3 28 0,5 3 23 0,-5 0 21 0,0-6 24 0,0 6 22 0,0-6 21 0,0 6 21 0,0 0 21 0,6 0 19 0,-6 0-37 0,0 0-72 0,0-4-46 0,0 4-32 16,0 0-11-16,0 0-4 0,0-5-2 0,0 5-2 0,0 0-4 0,0 0-6 0,0 0-4 0,0-5-7 0,0 5-5 0,0 0-5 0,0 0-7 15,0 0-6-15,0 0-5 0,0 0-7 0,-6 0-8 0,6 0-8 0,0 0-4 0,0 0-6 16,0 0-4-16,0 0-6 0,0 0-3 0,0 0-4 0,0 0-6 0,0 0-7 15,-5 0-6-15,5 0-6 0,0 0-1 0,-7 0-5 16,7 0-4-16,-8 5-2 0,8-5-5 0,-6 0-4 0,-1 5-2 0,7-5-5 0,-6 4-2 0,1 2-4 0,-2 0 3 16,-2-3 0-16,4 3 2 0,-1 0 0 0,-1-2 2 0,2 5-2 0,-4-4 0 15,2 5-1-15,2-1 2 0,-1-3-1 0,-2 9 2 0,3-6-1 0,-3-5 1 16,8 11 1 0,-5-4-2-16,-2-1 1 0,7-1-3 0,-7 0 1 0,7 1 0 0,0 4 0 0,-5-2 0 0,5-4 0 0,0 2-1 0,0 6 2 15,0-7-3-15,0 1 0 0,0-1-1 0,0 6 1 0,0-6 0 0,5 6 0 0,-5-5 2 0,7-1-1 16,-7 6 4-16,7-4 1 0,-2-1-1 0,3-1 3 0,-3 6-1 15,3-6 3-15,-2 0 3 0,-1 3 1 0,2-3-1 0,7 4 1 0,-7-2-1 0,-1-1 3 0,8 0 0 16,-7-1 2-16,-2-4 0 0,8 5 1 0,-7-1 2 0,2-4 3 0,4 2 0 16,-6-4 2-16,7 3 3 0,-5-1 2 0,-3-1 5 0,3 0 5 0,3-4 6 31,-3 0 5-31,-1 0 7 0,-1 0 10 0,7 0 6 0,-8 0 6 0,3-4 8 0,-2 0 6 16,7-1 6-16,-6-1 7 0,0 3 4 0,5-9 8 0,-5 8 4 0,-1-7 4 0,0 2 3 15,2 5 0-15,4-11-3 0,-4 5-4 0,-2-1-3 0,-1 2-7 0,3-4-3 16,-3 1-4-16,-5-2-4 0,7-1-3 0,0 2-5 0,-7-3-7 0,0 7-9 15,7-11-10-15,-7 7-9 0,0-3-6 0,-7 1-5 0,7-3-3 0,0 3-8 16,-7-1-2-16,0 2-9 0,2-2-4 0,-3 2-11 0,3-1-13 0,-9 2-15 16,2 3-14-16,4-1-12 0,-4 7-10 0,-7-7-13 0,5 7-13 0,1 4-10 15,-6-5-12-15,0 5-13 0,4 0-14 0,-4 5-18 0,-1-5-17 0,8 4-16 16,-8 7-17-16,1-7-24 0,7 7-28 0,-8-1-52 0,8-1-63 0,-4 6-46 0,5-6-31 16,-2 6-4-16,5-1 16 0,-4-4 21 0,5 6 28 0,-6-7 34 0,6 1 35 0,2-1 38 15,-3 0 39-15,2 2 48 0,1-7 48 0,-3 8 62 0,0-9 79 0</inkml:trace>
  <inkml:trace contextRef="#ctx0" brushRef="#br0" timeOffset="96448.27">18906 7723 1 0,'7'0'62'0,"-7"0"43"0,5 0 31 0,-5-4 29 0,0 4 28 16,0 0 24-16,0 0 22 0,0 0 22 0,0 0 21 0,9 0 20 0,-9 0 21 0,0 0-25 0,0 0-46 0,0 0-38 0,0 0-34 0,0-5-22 0,0 5-18 0,0-6-14 0,0 6-11 0,0-4-7 0,0 4-6 0,0-5-6 0,0 1-4 15,0 4-5-15,0-5-5 0,0-2-2 0,0 7-6 0,0-3 1 0,0-3 2 0,0 6 0 0,0-5-1 0,0 1-3 0,0-2-2 0,0 6-4 16,-9-3-4-1,9 3-5-15,0-6-2 0,0 6-4 0,0-4-2 0,-5-1-4 0,5 5-6 0,-7 0-3 16,7-6-7-16,-6 6-4 0,6-4-4 0,-5 4-3 0,5 0-6 0,-8 0-1 0,0-6-5 0,3 6-4 0,-2 0-2 0,0 0-3 0,2 0-3 16,-2 0-2-16,-1 0-2 0,3 0-2 15,-2 6-2-15,0-6 0 0,2 4-4 0,-3 2 0 0,0-1 1 0,3-1-1 0,-1 2-1 0,-6-3 0 0,3 3-1 16,4 3 0-16,-2-3 3 0,1 4-2 0,1-1 2 0,-4-4 1 0,2 10 0 0,7-11 0 16,-5 11 1-16,-1-5 1 0,6-1-1 0,-7 2 0 0,1-2 1 0,6 1-2 15,0 5 2-15,0-6-2 0,-8 1 0 0,8-1 0 0,0 3-4 0,0 2 2 16,0-4-3-16,0-1 1 15,8 6 1-15,-8-5 0 0,0 4 0 0,6-4 1 0,-6-1 1 0,7 6 1 0,-1 0 0 0,-6-5 4 0,5 4-2 0,2-4 4 0,7 5 1 16,-8-6 2-16,1 6 2 0,7 0 1 0,-2-5 2 0,-6 5 1 16,15-6 1-16,-16 0 2 0,9 1 1 0,6 1-1 0,-8-1 3 0,0-7 0 0,4 7 2 0,-5-5 2 15,10-5 2-15,-9 6 2 0,-1-6 1 0,5 0 2 0,-3-6 3 0,6 1 11 16,-7 1 10-16,2-2 12 0,-1-3 12 0,0-1 9 0,0 1 11 0,0-2 5 16,1-2 8-16,-4-2 2 0,4-1 4 0,1 2 2 15,-10 1 2-15,9-2-1 0,-2-1-1 16,-6-2-10-16,2 3-9 0,-2-6-12 0,1 6-13 0,-2-3-7 0,3-3-12 15,-8 2-10-15,0 1-7 0,6-7-6 0,-6 5-9 0,0 0-2 0,-6-4-3 0,6 3-5 16,0 3-6-16,-8-1-6 0,3-2-6 0,-2 3-10 0,1 3-11 16,-2-1-3-16,2 2-10 0,-1 4-9 0,-6 1-10 0,7 0-11 0,-7 3-11 0,0 0-11 15,0 2-13-15,8-1-11 0,-9 5-8 0,1 0-8 0,0 0-10 0,5 5-5 16,-5-5-4-16,8 4-8 0,-9 8-9 0,9-8-19 0,-10 1-27 0,9 4-35 16,1 1-34-16,-3-1-45 0,3 2-43 0,-2-1-8 0,7-1 9 0,-9 0 20 15,9 1 23-15,0 1 23 0,-5-1 27 0,5-1 27 0,0 0 31 0,5-3 40 0,-5 3 44 0,0-4 49 16,0-1 63-16</inkml:trace>
  <inkml:trace contextRef="#ctx0" brushRef="#br0" timeOffset="97001.87">19811 7650 66 0,'0'-4'110'0,"0"-1"34"0,0-1 32 0,0 2 31 0,-5-2 30 0,5 1 25 0,0 1 23 0,0-1 22 0,-8 1 22 16,8-2 10-16,0 1 1 0,0 1-37 0,0-1-60 0,0 5-34 0,-5-4-12 0,5-2-19 0,0 6-15 0,0 0-14 0,0-6-14 0,0 2-9 0,0 4-9 0,0-5-5 0,-8 5-5 0,8 0-8 0,0-4-6 0,0 4-9 0,0 0-12 15,0 0-8-15,-6 0-11 0,6 0-9 0,0 0-10 0,0 0-10 0,-7 0-8 0,7 0-9 16,-6 0-7-16,6 0-7 0,-7 4-7 0,7-4-5 0,-6 5-5 15,6-1-4-15,-8 2-1 0,8 0-2 0,-5-2 2 0,0 1 1 0,-3-1-2 0,8 7 5 16,-6-2 1-16,6-5 2 0,-7 7 4 0,-1-1 0 0,8-5 2 0,-5 5-1 0,5-1 2 16,-7 0-1-16,7 0 1 0,0 3-1 0,-7 1-2 0,7-2 2 0,0-2-2 15,0 1 1-15,0 5 0 0,0 0 1 0,0-6-1 0,0 7-1 0,0-2-1 0,0-4 0 16,7 3-2-16,-7 2 0 0,7-4 0 0,-7 2-1 0,5-3 1 0,-5 5-1 16,8-4 1-16,-1-2 3 0,-1 1 1 0,2 4 2 0,-3-4 5 0,0 0 1 15,3 1 4-15,5-7 3 0,-7 5 2 0,7 0 2 0,-5-3 4 16,-3 0 2-16,8-3 2 0,-8 3 6 0,9-6 2 0,1 6 3 0,-9-6 2 15,7 0 5-15,-8-6 9 0,11 6 8 0,-11-6 9 0,8 3 7 0,-8-3 9 0,9 0 7 0,-7 2 10 16,-1-7 4-16,-1 8 5 0,3-7 7 0,0 1 4 0,-3 3 1 16,1-4 0-16,2 0-6 0,-3-4-6 0,-5 5-6 0,7-2-10 0,-7-4-7 0,0 5-9 0,8-3-8 15,-8-1-11-15,0-7-9 0,0 7-8 0,-8-6-9 0,8 1-7 0,0 4-6 0,-7-6-5 16,2 3-4-16,-3-1-6 0,2-2-3 0,1 6-8 0,-3-3-7 16,0 2-9-16,-3 2-5 0,4 4-9 0,-7-4-7 0,9 4-7 0,-8 0-7 15,-1 1-5-15,7 3-5 0,-5 1-3 0,6 1-9 0,0-1-6 0,-9 5-9 0,10-4-7 16,-4 4-7-16,4 0-3 0,0 0-7 0,-3 4-4 0,3 1-3 0,-3-5-3 0,2 9-9 15,-1-3-13-15,1 3-29 0,-1-5-38 0,1 8-38 0,6-3-40 0,-8 0-31 16,8 1-21-16,0-1 2 0,-5 6 12 0,5-4 21 0,0-1 21 0,0-1 25 16,0 0 23-16,0 0 30 0,5 3 33 0,-5-3 40 0,0 1 47 0,8-5 50 15,-8 4 56-15</inkml:trace>
  <inkml:trace contextRef="#ctx0" brushRef="#br0" timeOffset="97537.61">20495 7583 84 0,'7'-6'148'0,"0"6"38"0,-7-6 26 0,0 2 22 0,5-1 20 0,-5 1 21 0,0-2 20 15,0 6 19-15,0-5 18 0,0 1 17 0,0-1 17 0,-5 5-66 0,5-4-116 0,0 4-57 0,0-6-28 0,-7 6-13 0,7-6-6 0,-7 6-4 0,7-3-4 0,-5 3-8 0,5-6-7 0,-8 6-9 0,1-4-7 0,7 4-5 0,-5 0-6 0,5-5-5 0,-9 5-7 16,4 0-4-16,0 0-4 0,-3 0-4 0,8 0-2 0,-5 0-2 0,-3 5-1 0,8-5-1 16,-6 0-1-16,-1 4-1 0,1-4-3 0,6 6 0 0,-7-3-4 0,1 3 0 15,6 0-4-15,-7-2 0 0,1 1-2 0,-1-1 1 0,7 7-1 0,-7-2 0 16,0-5 1-16,7 8-2 0,-5-3 2 0,-3 0 1 16,8 6 0-16,-5-6 2 0,-1 1-2 0,6 5 2 0,-8-6 0 0,8 6 1 0,-5-6 1 0,-2 7 1 15,7-1 1-15,0-1 1 0,-8-4-2 16,8 5 1-16,0 0-2 0,0-2 0 0,0-1-1 0,0 2 0 0,0 0 1 0,0-5 0 0,0 6-1 0,0-4-2 0,8-1 1 15,-8 3 0-15,7-2 0 0,-7-1 2 0,5-1 1 0,3-4 2 0,-2 5 0 16,-1-1 3-16,3-4 2 0,-3 5 2 16,9-4 1-16,-7-2 6 0,-1 1 5 0,7 1 9 0,0-6 13 0,-6 4 14 0,7-4 10 0,-1 0 14 0,-3-4 10 0,-1 4 12 15,3-6 13-15,1 1 8 0,1 1 11 0,-1-8 9 0,-7 8 8 0,7-6 4 16,-8 0 4-16,11 1-4 0,-11 0-8 0,1-1-10 16,1-1-9-16,-2-2-11 0,3-2-11 0,0 6-9 0,-8-12-14 0,5 7-11 0,1 0-11 0,-6-7-11 0,0 2-9 15,8-2-8-15,-8 3-6 0,0-6-8 0,0 3-4 0,-8 2-6 16,8-6-3-16,0 7-8 0,-6 3-6 0,6-6-9 0,-5 8-8 0,-3-2-10 0,8 0-8 15,-8 0-14-15,3 6-11 0,-2-1-11 0,1 1-14 0,1-2-10 16,-4 7-12-16,2-2-11 0,2 3-13 0,-1 3-14 0,-1-6-8 0,1 6-8 0,-2 0-7 0,3 6-12 16,-2-6-14-16,0 3-31 0,2 3-39 0,-3-2-51 15,1 2-55-15,7 3-15 0,-5-4 7 0,5 5 18 0,-9-1 23 0,4-3 25 0,5 3 28 0,-5 1 28 0,5-1 29 16,-8 6 35-16,8-6 39 0,0 3 48 0,0-3 61 0</inkml:trace>
  <inkml:trace contextRef="#ctx0" brushRef="#br0" timeOffset="98011.56">21178 7528 72 0,'8'-6'151'0,"-3"3"47"0,2-7 32 16,-7 5 27-16,9-1 25 0,-9-3 25 0,5 5 25 15,-5-7 28-15,0 1 27 0,6 7 28 0,-6-9 28 0,0 8-52 0,0-1-99 0,0-4-61 0,0 3-40 0,0 2-18 0,0-1-4 0,0 5-5 0,0-4-3 0,0 4-10 0,0 0-13 0,-6-6-14 0,6 6-18 0,0 0-20 0,-5 0-19 0,5 0-19 0,-9 0-17 0,9 0-15 0,-7 0-13 16,7 0-11-16,-5 6-6 0,-3-2-9 0,2-4-2 0,1 5-1 0,5-1-3 0,-8 2 0 16,3 3 3-16,-2-4 1 0,0-1-1 0,0 8 5 0,1-3-1 0,-1-5 2 15,2 7 0-15,5-2-3 0,-8 1 2 0,2-5-3 0,1 5 1 0,5-1 1 16,-8 6-5-16,0-6 1 0,3 1-1 0,5 5-1 0,-8-5-2 0,8 4 4 0,-5 1 0 16,5 0 0-16,0 0-2 0,-5-2-1 0,5 2-3 15,0 6-2-15,0-8 0 0,5 2-1 16,-5 0 0-16,0 0 1 0,5 0 5 0,-5-2-1 0,8 3 3 0,-3-2 2 15,3-4 0-15,0-1 7 0,-3 6 3 0,9-9 9 0,-9 3 9 0,8 0 10 0,-6-3 14 16,7-2 15-16,-1-4 13 0,-2 5 14 0,2-5 12 0,3 0 10 0,-5-5 11 16,1 5 11-16,9-4 9 0,-10-2 7 0,-3-3 11 0,12 5 1 15,-13-7 2-15,5 1-4 0,1 1-5 0,-6 0-9 0,0-1-12 0,6 0-9 16,-6-6-11-16,-1 7-12 0,-6-6-9 0,6 2-13 0,1-3-10 0,-7-4-11 0,0 2-9 16,0-3-8-16,0 2-8 0,0 0-6 0,0-5-5 0,-7 4-10 0,1-5-10 15,6 6-12-15,-6-5-12 0,-9 3-10 0,10 3-18 0,-2-1-11 0,-5-2-13 16,-3 6-9-16,3 2-14 0,0-2-11 0,-4 0-14 0,-2 6-9 0,4-1-10 15,-4 5-7-15,4-5-8 0,2 4-8 0,-7 6-6 0,-1 0-13 0,6 0-11 0,-4 0-44 16,4 6-55-16,-7-2-56 0,3 2-57 0,4 3-12 0,-4 0 8 0,-3-3 17 16,3 9 22-16,-3-6 27 0,2 6 30 0,1-5 32 0,-3 4 32 0,-6 2 40 0,3-3 42 15,-2 2 58-15,-2 0 71 0</inkml:trace>
  <inkml:trace contextRef="#ctx0" brushRef="#br0" timeOffset="98802.32">18034 8501 18 0,'0'0'78'0,"0"0"31"16,0 0 27-16,0 0 28 0,-6 0 34 0,6 0 26 0,0 0 26 0,0 0 22 0,0 0 20 0,0 0 20 0,0 0 19 0,0 0-37 0,0 0-69 0,0 0-32 0,0-5-10 0,0 5-14 0,0 0-12 0,0 0-22 0,6-6-24 0,-6 6-19 0,0 0-14 0,0 0-10 0,0 0-7 0,0 0-5 16,0-3-5-16,0 3-6 0,6 0-3 0,-6 0-3 0,0 0-2 0,7 0 3 15,-2 0 3-15,-5 0 3 0,8 0 8 0,-8 0 3 0,6 0 7 0,1 0 4 0,-1 0 3 16,-1 3 0-16,2-3 1 0,2 0 2 0,-4 0 0 16,8 6 3-16,1-6-1 0,-7 0 1 0,4 5-4 0,10-5 0 0,-9 0-3 0,7 4-5 0,-6-4-3 15,6 0-3-15,8 4 0 0,-6-4-1 0,4 5 1 0,1-5-3 0,1 6 1 16,-3-6-5-16,10 4-4 0,-2-4-1 0,2 5-4 0,5-5-6 0,-1 0 0 15,1 6-4-15,6-6-1 0,0 0-2 0,1 3-4 0,7-3-2 0,-7 0 0 16,14 0-1-16,-10 0-2 0,3 0 2 0,5 0 2 0,0 0 0 0,2 0-2 0,6-3 3 16,-3 3 1-16,3 0-1 0,-1-6 1 0,1 6-1 0,5-5-2 0,1 1-2 15,-1-2-3-15,0 6 0 0,1-5-1 0,6 1 2 0,-6 0 0 0,0-1 2 16,-1-1-2-16,7 3 1 0,-6-4-2 0,-1 2-1 0,1 1-2 0,-1-1 4 0,0-1 1 16,1 2 5-16,-6-1 2 0,6 5-1 0,-6-4-1 0,-2 4-3 0,2-5-3 15,0 1-1-15,-3 4-1 0,3 0-2 0,-8-6 3 0,7 6 0 0,-6-6 1 16,1 6-3-16,-2 0-1 0,-6 0-4 0,-1-4-5 0,2 4-2 0,-7 0 0 0,-1 0 1 15,0 0-3-15,1 0-1 0,-7 0-1 0,0 0-2 16,-7 0-1-16,1 0 0 0,-1 0-1 0,2 0-1 0,-10 0-1 0,3 0 2 0,-6 4 0 16,-3-4 0-16,3 0 1 0,-9 0 1 0,0 0-2 0,3 0 2 0,-10 0-2 0,2 0 2 0,0 0-1 15,-2 6-1-15,-5-6 2 0,8 0 1 0,-8 0 0 0,0 0 1 16,0 0 0-16,0 0 1 0,0 0-2 0,0 0 1 0,0 0 0 0,0 0 0 0,0 0 1 16,0 0 0-16,0 0 1 0,0 0 2 0,0 0 0 0,0 0 1 0,0 0 1 15,0 0-1-15,0 0 1 0,0 0 2 0,0 0 2 0,0 0 1 0,0 0 0 0,0 0 0 16,0 0 1-16,0 0-4 0,0 0-5 0,0 0-4 15,0 0-10-15,0 0-12 0,0 0-8 0,0 0-14 0,0 0-9 0,-8 0-17 0,8-6-14 0,-5 6-14 0,-2-4-18 16,0 4-16-16,7 0-14 0,-5-5-15 0,-2 5-10 0,-1-6-10 0,3 2-6 16,-2 4-4-16,0-5-3 0,2 5-3 0,-3 0 2 0,1-4-6 0,1 4-2 15,6-5-33-15,-6 5-41 0,1 0-60 0,5 0-67 0,0 0-18 0,-7-4 4 16,-2 4 18-16,9 0 22 0,-5 0 24 0,-2 0 25 0,1-6 28 0,1 6 29 0,-3 0 31 16,0-6 38-16,3 6 53 0,-8-3 61 0</inkml:trace>
  <inkml:trace contextRef="#ctx0" brushRef="#br0" timeOffset="100547.15">21297 8858 1 0,'0'0'28'0,"0"-6"17"0,0 0 18 0,0 2 17 16,0-1 17-16,-7-1 16 0,7 6 15 0,0-3 13 0,0 3 10 0,0-4 4 0,0 4 1 0,0-6 6 0,0 6 6 0,0 0 6 0,-7-5 2 0,7 5-2 0,0-4-7 0,0-2-5 0,0 0-5 0,0 6-3 0,0 0-1 0,0-4-3 0,0-1-6 0,0 5-2 0,0-5 0 0,-5 1-5 0,5-2-4 0,0 6 0 0,0 0 0 15,0-4 0-15,-8-1-1 0,8 5 1 0,0-4 3 0,0 4 0 0,-8-5 1 16,8 5 1-16,0-6-3 0,0 6-3 0,0 0-4 0,-5-4-5 0,5 4-9 0,0 0-8 16,0 0-9-16,0 0-12 0,0 0-8 0,0 0-12 0,0 0-8 0,0 0-10 15,0 0-10-15,0 0-8 0,0 0-9 0,0 0-4 0,0 0-5 0,0 0-3 16,0 0 3-16,0 0 4 0,0 0 1 0,0 0 4 0,5 4 2 0,-5 2 5 16,0-1 0-16,8-1 4 0,-8 1 4 0,0-1 4 0,8 6 4 0,-8 0 3 0,0-6 0 15,5 12-3-15,-5-5-2 0,0-4-6 0,7 8-1 0,-7 0-6 0,0 0-3 16,7 0-2-16,-7 4-5 0,0-4 0 0,0 4-6 0,5 7-1 0,-5-7-2 15,0-1-1-15,0 9-3 0,7-9-4 0,-7 7 0 0,0-6-1 0,8 1-2 0,-8 5 2 16,0-7-3-16,0 3 1 0,5-2-1 0,-5-4-1 0,7 3-3 0,-7-2-7 16,7 2-11-16,-7-3-14 0,0 1-19 0,5-7-18 0,-5 6-22 0,8-1-29 15,-8-4-29-15,0 0-30 0,0-1-29 0,7-4-45 0,-7 5-48 0,0-5-80 16,0 4-89-16,0-2-34 0,0-7-8 0,0 9 17 0,0-4 26 0,0-5 32 0,0 4 37 16,0-4 41-16,-7 0 46 0,7 0 43 0,0 0 44 0,-8 0 53 0,3-4 58 0</inkml:trace>
  <inkml:trace contextRef="#ctx0" brushRef="#br0" timeOffset="101729.51">20509 9013 36 0,'5'-6'104'0,"-5"6"35"0,0-3 27 0,8-3 27 0,-8 1 27 0,0 1 23 0,0 0 21 0,0-1 19 0,6-1 21 0,-6 2 16 0,0-2 19 16,0 1-45-16,0 1-78 0,0-2-42 0,0 6-16 0,7-5-13 0,-7 5-3 15,0 0-9-15,0-4-10 0,0 4-6 0,0-5-5 0,0 5-3 0,0 0-2 0,0-4-4 0,0-2-3 0,0 6-6 0,0-4-4 0,0-1-7 0,0 5-7 0,-7-6-5 0,7 6-5 0,0-4-5 0,0-2-2 0,-6 6-5 0,6-5-3 0,0 5-5 0,-8 0-4 16,8-4-3-16,0 4-4 0,-5-5-6 16,5 5-3-16,0 0-4 0,-7-4-4 0,7 4-5 0,0 0-4 0,-7 0-5 0,2 0-3 0,5 0-4 0,-8 0-2 0,8 4-4 15,-7-4 0-15,2 5-3 0,5-5 0 0,-9 4-2 0,4 1 1 0,0 1 0 16,-3-2-2-16,3 7 2 0,-3-7 0 0,2 6 0 0,-1-1 1 0,7-4-1 15,-6 5 2-15,-1 1-1 0,1-1-2 0,-1-1-1 0,1 0 2 0,-1 0-2 16,7 6 2-16,-7-3-2 0,7 1 1 0,-7-4-1 0,7 6 1 0,-5-3 3 0,5 1 1 16,-8 2 3-16,8-6 1 0,0 6 2 0,0 0-1 0,0 0 1 15,-5 0 1-15,5 0 2 0,0-2 1 0,0 2 0 0,5 0 0 0,-5 4 0 0,0-4 0 16,0 0-2-16,0 0-1 0,8 4-3 0,-8-5-5 0,0 2 0 0,5-3 1 16,-5-2 0-16,7 4-1 0,0-5 2 0,-7 4-2 0,7-4 0 0,-1-1 0 0,1-4 1 15,-1 5 0-15,1-6 1 0,-1 7 2 0,1-7 4 0,-1 2 4 0,7-6 6 16,-5 3 7-16,-3-3 4 0,9 0 10 0,-9-3 9 0,2 3 6 0,6-6 14 15,-6 2 7-15,5-7 12 0,-4 7 9 0,5-6 8 0,-7 0 9 0,-1 0 7 32,11 1 4-32,-11-7 4 0,8 7-2 0,-8-6-1 0,11 1-5 0,-11 1-6 0,1 1-6 15,2-7-8-15,-3 5-8 0,3-2-10 0,-3 1-7 0,-5-3-9 0,7-1-9 0,-7-2-7 16,0-4-9-16,0 7-6 0,-7-6-3 0,7-1-6 0,-5-5-2 0,-3 6-5 16,3 0-3-16,-3-7-8 0,2 9-7 0,-7 1-10 0,0-3-17 0,6 9-14 15,-4-4-19-15,-10 4-24 0,8 0-21 0,-1 6-30 0,-5 0-34 16,6-3-31-16,-8 8-30 0,3-1-48 0,-1-1-54 0,-1 6-78 0,1 0-86 0,-2 0-29 15,3 6-1-15,-1-6 20 0,-8 5 29 0,8-1 37 0,-1 8 35 0,-1-9 46 0,-3 3 47 16,4 3 45-16,-7-3 46 0,8 3 56 0,-7-5 62 0</inkml:trace>
  <inkml:trace contextRef="#ctx0" brushRef="#br0" timeOffset="102107.99">19785 8985 8 0,'0'-5'76'0,"0"-1"39"0,0-4 38 0,0 5 34 0,0-5 32 0,-6 5 30 0,6-4 27 0,0 5 29 0,0-2 29 0,0-3 30 15,-7 3 33-15,7 2-20 0,0-2-50 0,0 1-30 0,0 1-18 0,-6-1-17 0,6 1-15 0,0-2-14 0,0 3-11 0,0-3-9 0,0 0-8 0,0 6-10 0,-7 0-10 0,7 0-18 0,0 0-20 0,0-3-19 16,0 3-21-16,0 0-16 0,0 0-17 0,0 0-18 0,0 0-14 0,0 0-10 0,0 0-6 16,0 0-7-16,7 0-4 0,-7 3-3 0,0-3-5 0,6 6 3 15,-6 3 3-15,0-3 3 0,7 3 6 0,-7 0 6 0,0 7 3 0,6-1 2 0,-6-2 5 16,0 2-3-16,8 0-4 0,-8 4-4 0,0 1-4 0,0 5-2 0,0-7-5 16,0 3-3-16,0 3-4 0,0-5-6 0,-8 6-9 0,8-5-11 0,0-2-15 0,0 3-13 15,0-2-16-15,0 2-17 0,0-8-16 0,0 7-12 0,0-4-11 0,0-3-16 16,0 2-18-16,8-1-23 0,-8 2-20 0,0-3-24 0,0-2-15 0,0 4-35 15,0-2-39-15,5-2-46 0,-5-1-49 0,0-1-30 0,0 0-17 0,0 1 4 0,0 1 15 16,0-7 25-16,0 5 31 0,0-3 35 0,-5-1 37 0,-3-1 38 0,8-4 38 16,-6 6 51-16,-1-6 52 0,-6 0 60 0,7-6 62 0</inkml:trace>
  <inkml:trace contextRef="#ctx0" brushRef="#br0" timeOffset="102661.2">19076 9105 25 0,'0'-9'106'0,"0"-1"46"0,0-5 35 0,0 6 33 0,0-6 30 0,-7 6 30 15,7-1 30-15,0 1 28 0,-6-3 28 0,6 3 28 0,0 0 23 16,-7 0-34-16,7-1-70 0,0 4-52 0,-6-3-38 0,6 3-23 0,0 1-12 0,0-4-10 16,0 5-11-16,0-2-10 0,-8 2-12 0,8-1-9 0,0-1-11 0,0 6-5 15,0 0-5-15,0-4-5 0,0 4-8 0,0-6-6 0,0 6-10 0,-5 0-9 16,5 0-11-16,0-5-12 0,0 5-10 0,-8 0-11 0,8 0-9 0,-5 5-10 16,5-5-8-16,-8 6-8 0,2-2-9 0,6 2-4 0,-5-1-6 0,-2 5-1 0,-1-6-1 15,2 5-2-15,-7 6 2 0,8-4 1 0,-2 4 5 0,-2-2 1 0,4 2 5 16,-8 0 1-16,8 0 1 0,-4 4 1 0,4-4 0 0,-8 4-1 0,8-4 0 15,-3 5-1-15,0-1 2 0,3-4-4 0,-2 3-2 0,0 3 2 0,2-8-1 0,-2 8 1 16,7-2-1-16,-8 1 4 0,8 0-3 0,-5-2-1 0,5 2 4 0,0 0-2 16,0 0-1-16,0-2 1 0,0 3-3 0,0-2 1 0,5 0 0 0,-5-4-3 15,8 5-1-15,-1-7 0 0,-2-1-2 0,2 1 1 0,0-2 0 0,-2-2 3 16,11 1 1-16,-11-1 3 0,8-3 5 0,1 0 7 0,-9-6 10 0,8 3 16 0,1-3 15 16,-2-3 13-16,1 3 12 0,1-6 12 0,-2-3 8 0,2 0 8 0,-1-3 5 0,0 3 5 15,0-6 5-15,0-1 1 0,1 3 4 0,-9-7-3 0,8 5-3 0,0-4-12 16,0 0-11-16,-7-2-12 0,7 3-11 0,-6 3-7 0,-1-3-6 0,8-3-8 15,-14 2-5-15,7-6-5 0,-2 5-7 0,-5 1-7 0,8-5-8 0,-8 0-11 16,0-1-9-16,0 1-11 0,0-1-11 0,-8 1-14 16,8 3-14-16,-5-3-23 0,-2 5-25 0,1 4-34 0,-2 0-31 0,-5 2-42 0,0 2-41 0,7 7-68 15,-14-2-73-15,6 1-82 0,4 5-79 0,-11 5-26 0,2 1 4 0,-2-2 22 0,-3 7 29 16,3-3 37-16,-4 3 43 0,-2-2 47 0,-5 0 51 0,6 3 54 0,0-3 58 16,-6 4 69-16,5-1 73 0</inkml:trace>
  <inkml:trace contextRef="#ctx0" brushRef="#br0" timeOffset="107408.42">22228 3441 37 0,'-7'-6'82'0,"7"6"33"0,0-6 33 0,-6 6 30 0,6-4 32 0,0 4 29 0,-8 0 23 0,8-5 23 0,0 5 22 0,-5 0 8 0,5-5-3 0,-7 5-23 0,7 0-33 0,0-4-20 0,-7 4-14 0,7 0-18 16,0-6-20-16,-5 6-20 0,5 0-19 0,-7-4-12 0,7 4-10 0,0 0-6 0,0 0-8 0,0 0-8 0,-8-5-9 0,8 5-15 16,0 0-13-16,0 0-15 0,0 0-14 0,0 0-11 0,0 0-12 0,0 5-7 0,0-5-7 15,-5 0-6-15,5 0-5 0,0 4-3 0,0 2-3 0,0-2 0 0,0 1-1 16,0 0 0-16,0-1 5 0,0 8 2 0,0-9 5 0,0 7 4 0,0-4 5 15,0 3 1-15,0 0 1 0,0-3 2 0,0 3 1 0,0-3-1 0,0 3-1 16,0-3-1-16,0 3 0 0,5-5-2 0,-5 1 0 0,0 1-2 0,0-2-1 0,0 1 0 16,8-1 0-16,-8 2 4 0,0-6 2 0,7 6 5 0,-7-6 8 0,5 4 9 15,-5-4 13-15,7 0 12 0,0-4 14 0,-2 4 12 0,-5-6 11 16,14 0 12-16,-7 2 5 0,-1-5 7 0,1-2 3 0,7 2 0 0,-9-7 0 0,8 3-5 16,1-2-5-16,-2-5-12 0,1 1-12 0,1-1-15 0,-2 1-12 0,2 0-14 0,-1-2-11 15,0 3-9-15,0 2-8 0,0-2-6 0,-7 3-5 0,7-1-4 0,-8 2-5 16,4 4-2-16,-4 1-3 0,2 0-3 0,1 3 1 0,-8 0-5 0,5 2-2 0,-5-1-5 15,0 5-8-15,0 0-7 0,0 0-8 0,0 0-5 0,0 0-4 0,7 5-7 16,-7-5-7-16,0 4-11 0,7-4-9 0,-7 6-13 0,0 0-14 0,5-2-14 16,-5 1-15-16,8-1-11 0,-8 5-10 0,5-3-24 15,-5 3-31-15,0 3-43 0,8-9-48 0,-8 7-52 0,0-5-50 0,6 5-12 0,-6-1 11 0,0-4 18 16,0 5 26-16,0-4 30 0,0-3 30 0,0 9 33 0,0-9 33 0,-6 3 42 0,6-2 46 16,-8 1 51-16,8 1 65 0</inkml:trace>
  <inkml:trace contextRef="#ctx0" brushRef="#br0" timeOffset="108692.08">21973 8891 11 0,'0'0'80'0,"0"0"41"0,-6-5 33 0,6 1 30 0,0-2 33 16,0 6 25-16,-5-3 25 0,5-3 22 0,0 6 21 0,0 0 20 0,0-6 17 0,0 6-30 0,-7-3-63 0,7 3-39 0,0 0-30 0,0-6-19 0,0 6-14 0,0 0-14 0,0 0-14 0,0-6-9 0,0 6-6 0,0-4-6 0,0-1-4 0,0 5-5 0,-8 0-1 15,8 0-9-15,0-6-3 0,0 6-6 0,0 0-6 0,0 0-7 0,-6-3-7 0,6 3-8 16,0 0-7-16,0 0-6 0,0 0-6 0,0 0-7 0,0 0-7 0,0 0-6 16,-7 0-8-16,7 0-2 0,-6 0-6 0,6 0-3 0,0 3-3 0,-5 3-1 0,5-1-4 15,-8-1-1-15,0 8 0 0,8-3-3 0,-5-3-1 0,-1 7 1 0,-1-4 3 16,7 2 2-16,-5 4 1 0,-4-1 1 0,9 0 3 0,-5 1 0 0,5 1 2 0,-7-3 0 15,7 1 1-15,0 1-2 0,-6 1 2 0,6-7-2 16,0 6-2-16,0 0 1 0,0-6-2 0,0 6 1 0,6-5 1 0,-6-1-2 0,0 6 1 0,7-5-2 16,-7-1 3-16,5 2-1 0,4-2 0 0,-4 0 4 0,-5 3-2 0,13-3 3 15,-8-5 1-15,3 5 4 0,0 3-1 0,3-3 3 0,-4-3 1 0,7-2 2 16,-2 5 1-16,-6-4 3 0,7-1 0 0,0 2 6 0,1-6 4 0,-2 5 5 0,2-5 9 16,-1 0 7-16,0 0 7 0,0-5 9 0,-7 5 8 0,6-6 10 0,4 2 10 15,-5-5 9-15,2 4 11 0,0-5 8 0,1 4 7 0,-1-9 3 0,-6 6 7 0,5 0 0 16,-5-7-4-16,6 7-2 0,-7-6-4 0,1 1-7 0,-1 0-7 0,-6-1-10 15,7-5-9-15,-7 7-12 0,0-8-10 0,0 2-8 0,0-2-11 0,0 3-10 16,0-6-8-16,-7 3-8 0,1-3-8 0,-1 5-8 0,1-2-10 0,-2 2-11 0,3 1-10 16,-9-3-17-16,2 8-17 0,-1 2-16 0,6-5-15 0,-5 7-17 0,-9 4-17 15,10 1-16-15,-5-2-16 0,-2 2-20 0,5 4-18 0,-6 0-26 0,-2 4-28 16,9 2-47-16,-7 3-54 0,-2 0-53 0,3 3-54 0,-3-3-9 16,10 4 10-16,-10 2 22 0,3 6 28 0,-3-2 30 15,10-5 32-15,-10 7 36 0,2 2 38 0,4-3 43 0,-4 1 45 0,6-2 58 0,0-1 69 0</inkml:trace>
  <inkml:trace contextRef="#ctx0" brushRef="#br0" timeOffset="112541.38">19622 9799 0 0,'0'0'10'0,"0"-4"36"0,0-1 16 0,0 1 13 16,0-2 14-16,0 0 12 0,0 3 13 0,0-3 12 0,0 0 14 0,0 6 16 0,0-4 18 0,0 4-10 0,0-5-28 0,0 5-11 0,0-4-2 0,0 4 4 0,0-5 6 0,0 5 3 0,0-4 0 0,-6-2 2 0,6 6-2 16,0-5-3-16,0 5-2 0,0-4-7 0,0-2-10 0,0 6-5 0,0-5-8 0,0 5-5 0,0 0-5 0,0 0-8 0,0-4-4 15,0 4-5-15,0-6-4 16,0 6-2-16,0-4 1 0,0 4 0 0,0 0 1 0,0-5 2 0,0 5 0 0,0 0-1 0,0 0-2 0,0 0-2 0,0 0-5 0,0 0-2 15,0 0-9-15,0 0-6 0,0 0-9 0,0 0-10 16,0 0-10-16,0 0-9 0,0 0-8 0,0 0-4 0,0 0-6 0,0 0 0 0,0 0 2 0,0 0 0 16,0 0 3-16,6 0 5 0,-6 0 4 0,7 0 6 0,-1 0 8 0,2 0 9 0,-8 5 10 15,5-5 6-15,2 0 7 0,7 0 3 0,-8 4 4 0,1-4 0 0,5 0 4 16,0 0-2-16,3 0 1 0,-1 0 3 16,-4 0-1-16,11 0-4 0,-8 0-4 0,6 0-5 0,-1 0-5 0,3-4-5 0,6 4-4 0,-1 0-3 0,1 0-5 0,-4-5-5 15,12 5-4-15,-3 0-5 0,-7-6-4 0,15 6-3 0,-6 0-4 0,5 0-1 16,-7 0 1-16,7-3-1 0,-1 3 1 0,1 3 2 0,8-3-2 0,-9 0 2 15,1 0 2-15,5 6 3 0,4-6 1 0,-4 5 3 0,4-5 1 0,3 4 0 16,-7-4 4-16,11 6-1 0,-5-6 5 0,3 4-1 0,-1-4 1 0,7 5 0 16,-8-5 2-16,0 6-2 0,9-6 0 0,-9 0 0 0,10 0-2 0,-10 0 1 15,8 4-2-15,-7-4 1 0,7 0-2 0,-1 0-1 0,-6 0-2 0,6 0-4 0,-5 0 1 16,-1 0-3-16,0 0-1 0,-1 0-2 0,2 0 0 0,-1 0-1 0,1 0-1 16,-8 0 0-16,0 0 0 0,0 0 0 0,-6 0-2 0,8-4 2 0,-15 4 1 0,8 0 1 15,-9-6 2-15,-4 6 2 0,6-5-1 0,-14 5 3 0,7 0 0 0,-7-4 3 16,-4 4 0-16,-3-6 4 0,0 6 4 0,1-4 10 0,-5 4 8 0,-8 0 3 15,6-5 2-15,-6 5 1 0,0 0-6 0,0 0-6 0,0 0-6 0,-6 0-15 16,-2-6-17-16,8 6-15 16,-5 0-19-16,-3 0-20 0,-4 0-19 0,5 0-25 0,-6 0-28 15,1 0-23-15,-2 0-22 0,9 6-21 0,-9-1-13 0,1-1-24 0,0 2-27 16,0-2-31-16,0 1-35 0,6 5-47 0,-7-5-51 0,9 5-13 0,-3-1 9 0,2-4 24 16,1 5 24-16,-3-4 31 0,8 3 31 0,-5-3 34 0,5-2 34 0,-7 1 39 15,-2-5 45-15,9 0 47 0,0 0 60 0</inkml:trace>
  <inkml:trace contextRef="#ctx0" brushRef="#br0" timeOffset="116746.13">20873 2439 77 0,'7'-5'139'0,"-7"-1"35"0,0 3 23 0,0-4 20 0,5-2 20 0,-5 4 19 0,0-5 19 0,8 7 19 0,-8-8 18 0,0 1 17 0,6 0 17 0,-6 5-61 0,0-4-108 0,0-1-48 0,0 5-16 0,0-4-3 0,0-1 3 0,7-1 1 0,-7 7 8 0,0-6 1 0,0 5 2 0,0 1 1 0,0-7 1 0,-7 7 2 0,7 4-2 0,0 0 0 32,0-6-6-32,0 6-3 0,0 0-7 0,0-5-6 0,0 5-5 0,0 0-10 15,0 0-11-15,0 0-16 0,0 0-12 0,0 0-14 0,0 0-14 0,0 0-11 16,0 0-8-16,0 0-7 0,0 0-5 0,0 0-4 0,0 5-2 0,0 1-4 16,0 4-2-16,0-1 4 0,0 0-1 0,0 1 4 0,0 4 3 0,0 2 5 0,0-1 4 15,0 3 5-15,0-2 3 0,0-2-1 0,0 5 1 0,0 2-4 0,0-2-2 16,0-5 0-16,0 7 0 0,7-2 3 0,-7-1 3 0,0 3 1 0,0-2 3 0,0 2-1 15,0-2-3-15,0 5-13 0,0-4-18 0,6-1-29 0,-6 0-30 0,0 5-43 0,0-3-45 16,0-3-98-16,5 2-115 0,-5 6-60 0,8-7-32 0,-8-1-7 16,0 3 6-16,8-2 15 0,-8 1 20 0,0-5 31 0,5 4 37 0,-5-10 45 0,0 6 50 15,0-6 54-15,0-2 62 0</inkml:trace>
  <inkml:trace contextRef="#ctx0" brushRef="#br0" timeOffset="118394.97">19798 10112 9 0,'-5'-4'75'0,"5"-1"37"0,0-1 35 0,0 2 31 0,-8-2 31 0,8 1 27 0,-6 1 28 0,6-1 24 0,-7-1 24 0,7 2 24 0,0 0 22 0,-6-1-25 0,6-1-50 0,-7 3-32 0,7-4-21 0,0 2-18 0,0 1-19 0,0-1-15 0,-6-1-16 0,6 2-13 16,0 4-9-16,0-5-6 0,0 5-10 0,0-4-5 0,0-1-10 0,0 5-8 0,-8-4-9 0,8 4-8 0,0 0-7 0,0 0-7 0,0-6-7 0,0 6-4 0,0 0-9 0,0 0-8 0,0 0-7 15,0 0-8-15,0 0-11 0,0 0-7 0,0 0-12 0,0 0-5 0,0 0-4 0,0 0-3 16,0 0 2-16,0 0 3 0,0 0 3 0,0 6 2 0,8-2 3 0,-8 1 4 16,0-1 4-16,0 5 4 0,0-3 2 0,0-1 7 0,0 4 4 0,0 1 2 15,6-4 4-15,-6 7-3 0,0-2-5 0,0-2-1 0,0 7-3 0,0-2-5 16,0 0-1-16,0 0-2 0,0 2-4 0,-6 2 1 0,6-3 0 0,0 6 0 16,0-2-2-16,0 2 0 0,0-3-2 0,-8 6 1 0,8-3-2 0,0-2 1 0,0 5 1 15,0-5-2-15,0 1 1 0,0-1 2 16,0 2-2-16,0-8 1 0,-5 8-1 0,5-6-3 0,0-2-3 0,0 2-4 0,5 0-9 0,-5 0-10 0,0-6-13 15,0 1-15-15,0 1-20 0,0-2-21 0,0 1-26 0,8-1-24 0,-8-4-23 0,0 5-36 16,6-4-41-16,-6-3-51 0,0 3-52 0,7 0-51 0,-7-2-44 0,6-4-9 16,-6 0 11-16,0 0 23 0,0 0 28 0,7-4 36 15,-7-2 36-15,0 0 37 0,6 3 38 0,-6-9 45 0,0-2 46 0,0 6 54 0,0-13 67 0</inkml:trace>
  <inkml:trace contextRef="#ctx0" brushRef="#br0" timeOffset="119025.67">20509 10108 0 0,'0'-5'62'0,"0"-1"46"0,0 2 33 0,0-2 33 0,0 1 31 0,0 1 29 0,0-1 25 0,0-1 26 0,0 6 22 0,0-4 23 0,0-5 22 16,0 9-19-16,0-9-42 0,0 2-37 0,0 2-33 0,0 1-21 0,0-1-14 0,0-1-19 0,0 6-15 0,-7-4-14 0,7-1-9 0,0 1-10 0,0 4-8 0,-7-5-8 0,7 5-8 0,0 0-9 0,-5-4-11 0,5 4-9 15,0 0-10-15,0 0-6 0,-8-6-9 0,8 6-7 16,-7 0-7-16,7 0-8 0,0 0-5 0,-5 0-7 0,5 6-6 0,-9-6-3 0,4 4-5 16,0-4-2-16,5 5-2 0,-8-1-2 0,3 1-4 0,-3-1 0 0,2 7-2 0,6-7 0 15,-7 8-1-15,1-3 2 0,-1 0 2 0,1 1 2 0,-1-1 1 0,1 2 1 0,-1 4 4 16,7-6-1-16,-7 5-1 0,0 0 2 0,2-2 2 0,5 1-1 0,-8 2 0 16,8 0 1-1,-5 0 1-15,5-2-1 0,0-2 1 0,-6 5 0 0,6-2 0 0,0 0 0 0,0 0 0 0,0 2 2 0,0-7-2 0,0 6 2 0,0 0 0 0,0-6-1 31,6 6 0-31,-6-5 1 0,5-1 0 0,-5 6 1 0,8-6 0 0,-3 3-1 0,2-8 0 0,0 5 0 0,0 0 0 0,-1-3 1 0,7 0-1 0,-6-3 2 16,6 3 1-16,-7-6 2 0,7 0 4 0,0 0 5 0,1 0 5 0,-9-6 6 16,10 3 7-16,4-3 8 0,-6 0 6 15,0-3 6-15,-2 0 4 0,10-7 9 0,-8 7 10 0,0-6 5 0,6 0 7 0,-6 2 7 0,0-8 2 0,6 6 2 0,-4-3-3 16,-2 2-4 0,-2-2-3-16,-4-3-5 0,7 6-2 0,-8-4-5 0,1 1-5 0,7-3-7 0,-14-3-8 0,7 4-9 15,-7 0-8-15,0 2-5 0,0-3-7 0,0 2-3 0,0 1-7 0,-7-3-3 16,-2 6-4-16,9-4-5 0,-5 4-7 0,-2 6-8 0,1-6-6 0,1 6-9 15,-4-1-9-15,-3-1-9 0,6 7-11 0,-2-6-7 16,3 5-11-16,-3 1-11 0,-4 4-14 0,5-5-17 0,0 5-17 0,2 0-20 16,-3 0-17-16,3 5-18 0,-9-1-14 0,9 1-29 0,-3-1-32 0,-5 6-43 15,6 1-46-15,1-1-45 0,1 4-42 0,-4-4-5 0,2 4 13 0,2-4 25 0,-1 5 28 0,-1-2 34 16,1-2 35-16,-2-2 35 0,8 7 36 0,-5-7 45 0,5 1 47 0,0-1 52 16,-7 2 67-16</inkml:trace>
  <inkml:trace contextRef="#ctx0" brushRef="#br0" timeOffset="119577.32">21401 10087 30 0,'0'0'73'0,"0"-5"27"0,0 1 30 0,0-1 30 0,0-1 35 0,0 2 30 0,0 0 29 0,0-1 25 0,0-1 24 0,0 3 11 0,-7-4 1 0,7 2-19 0,0 5-35 0,0-4-14 0,-6-1-5 16,6-1-9-16,0 2-12 0,-8 4-18 0,8-5-22 0,0 1-14 0,0-1-13 0,-5 5-7 0,5-4-5 0,0-2-6 0,-7 6-6 0,7-6-8 0,0 6-7 0,0 0-9 15,0-4-5-15,0-1-11 0,0 5-6 0,-6-6-7 0,6 6-11 0,0 0-5 16,0-3-9-16,0 3-6 0,0 0-9 0,-6 0-5 0,6 0-8 0,0-6-4 16,-7 6-6-16,7 0-6 0,0 0-6 0,-8 0-7 0,8 0-3 0,-5 0-6 0,5 0-3 15,-7 0-1-15,0 0-2 0,2 6 0 0,5-3-2 0,-8-3-1 0,1 6 1 16,2-1-1-16,-2 5 1 0,-5-4 2 0,4-2-2 0,0 5 4 0,3 0 1 15,-1-3 3-15,-1 8 2 0,2-4 0 0,-4 1 1 0,4-3 2 0,-2 3 1 0,1 4-1 16,1-5 2-16,-4 4-1 0,9-4 1 0,-7 4-2 16,2-3 1-16,5 3-1 0,0-1 1 0,-8-2 0 0,8 5-2 0,0-7 0 0,0 0 2 0,0 6-3 15,8-6 2-15,-8 7-1 0,0-1 1 0,5-6-1 0,2 7 0 0,-7-7 2 0,9 6 2 16,-4-6-1-16,1 0 2 0,6 6-1 0,-3-5 1 0,-4-1 2 0,2-3-2 16,4 3 3-16,5-4-1 0,-11-1 3 0,9 8 3 0,-2-12 4 0,-4 3 7 15,4-3 8-15,0 0 12 0,3 0 12 0,-3 0 9 0,0-3 10 16,-4-3 11-16,5 0 9 0,-2 2 7 0,5-1 6 0,-11-4 6 0,8-1 6 0,-7 1 2 15,9-3 0-15,-10 3 0 0,1 0-8 0,7-6-9 0,-13 6-11 0,13-7-9 16,-13 2-9-16,7 0-10 0,0 0-7 0,-7-7-11 0,5 8-5 0,-5-8-8 0,0 0-4 16,0 3-5-16,0-2-4 0,0 0-4 0,0 2-4 0,-5-3-4 0,5 6-4 15,-7 2-7-15,0-3-10 0,2 2-9 0,-3 4-15 0,3 1-14 0,-3 0-18 16,2 3-17-16,-6 0-14 0,4 2-17 0,-4 4-18 0,5 0-19 0,-6 0-22 0,5 4-21 16,-3-4-21-16,4 6-17 0,-7 4-26 0,9-5-29 0,-2 4-41 0,1 1-49 15,-7-1-44-15,5 3-39 0,3 2-1 0,-2-6 12 0,0 7 28 0,2-4 30 0,-3 4 34 16,8-6 38-16,-7 5 36 0,2-4 39 0,5 1 45 0,-7-2 48 0,7 0 55 15,0-3 72-15</inkml:trace>
  <inkml:trace contextRef="#ctx0" brushRef="#br0" timeOffset="119940.29">22234 9990 82 0,'0'-6'153'0,"7"2"49"0,-7-1 41 0,-7-1 42 0,7-3 43 0,0 5 39 0,-6-1 38 0,6-4 35 0,0 2 35 0,-7-2 33 0,7 0 33 0,-6 3-58 0,6 2-107 0,-8-5-60 0,8 4-30 0,0-1-22 0,-5 2-17 15,5-7-23-15,0 11-24 0,0-4-19 0,-7-2-22 0,7 1-17 0,0 5-19 0,0 0-20 0,0 0-20 0,0 0-17 16,0 0-19-16,0 0-15 0,0 0-16 0,0 0-11 0,0 0-11 0,0 0-8 0,0 0-6 15,0 5-6-15,0 1 0 0,0-2-2 0,0 1 0 0,0 5 3 0,0-4 3 0,0 3 2 16,0 0 5-16,0 6 5 0,0-6 2 0,0 7 6 0,0-1 2 0,0-6 1 16,0 6 2-16,7 0-1 0,-7-2-1 0,0 7 2 0,0-4 1 15,0 3-2-15,0-5-1 0,0 7-4 0,5-8-12 0,-5 7-13 0,0-4-15 0,0 3-20 16,0-5-20-16,0 6-32 0,0-6-36 0,0 5-35 0,0-4-38 0,0 0-59 16,0 4-69-16,0-4-85 0,0 0-93 0,-5 0-31 0,5 0 3 0,-7-6 18 0,7 6 29 15,-7-5 35-15,2-1 40 0,-2-4 45 0,-1 5 50 0,-4-4 51 0,5-6 53 0,-6 0 63 16,0 0 68-16</inkml:trace>
  <inkml:trace contextRef="#ctx0" brushRef="#br0" timeOffset="120619.55">19090 11049 0 0,'0'0'1'0,"0"0"68"0,0 0 49 0,5-4 39 0,-5 4 34 0,0 0 28 0,0 0 27 0,0 0 21 0,0-5 20 0,0 5 18 0,0 0 16 0,0 0 1 0,0 0-9 0,0 0-41 0,0 0-62 0,5-6-40 0,-5 6-34 0,0 0-22 0,0 0-19 0,8 0-12 0,-8 0-8 0,0 0-2 0,6 0-3 0,-6 0-1 0,7 0-2 0,1 0 0 15,-8 0 0-15,5 0 1 0,1 0 1 0,2 0 0 0,-3 0 1 0,2 0 2 0,7 0 0 16,-8 0 0-16,6 0 0 0,-4 0 1 0,3 0 0 0,2 0 1 0,8 0 0 15,-3 0 0-15,3 0 0 0,-2 0 0 0,8-3-1 0,-2 3-3 0,10 0-3 16,-3-6-2-16,-1 2-3 0,1-1-2 0,15 5 0 0,-8-4-5 0,1-8 0 0,4 9-4 16,2-3-4-16,6 1-2 0,1 1-2 15,-2-6-2-15,0 5 1 0,8 1-2 0,6-7 1 0,-7 7-1 0,8-2 0 0,0 1-2 0,0 1-1 0,5-7 0 16,0 7-2-16,1 4 2 0,-1-4 1 0,8-1 1 0,-1-1 0 0,-7 3-3 16,8-4-3-16,-3 2-2 0,4 5-1 0,-1-4-2 0,-3-1-1 0,3 5-1 15,0-6 1-15,0 2-4 0,-3 4-1 0,3 0-2 0,-8-5-1 0,8 5 0 0,-8-4-3 16,9 4 2-16,-9 0 0 0,-8-5 1 0,10 5-2 0,-1 0-2 0,-7 0-1 15,1-4-4-15,-2 4 1 0,1-6-1 0,-7 6 3 0,1 0-3 0,1-6 0 16,-2 6-2-16,-6 0-2 0,0 0-2 0,-1-4-3 0,-4 4 1 16,-2 0-2-16,-6 0 1 0,0-5-2 0,-7 5 1 0,8 0-2 0,-14-6 2 0,7 6-1 0,-8 0 0 15,1 0-1-15,1-3 1 0,-8 3 0 0,-1 0 0 0,-2 0-1 0,2 0 4 16,-12 0-1-16,9 0 1 0,-10 0 4 0,1 0-3 0,-6 0 0 0,0 0-7 0,0 0-10 16,0 0-14-16,0 0-17 0,0 0-23 0,0 0-20 0,-6 0-25 15,1 0-25-15,-3 0-27 0,8 3-27 0,-13-3-34 0,7 0-29 0,-6 6-47 0,3-1-50 16,-3-5-58-16,-1 4-58 15,-1 2-31-15,2-6-19 0,-8 6 15 0,8-2 26 0,-7 1 34 16,6-1 37-16,-8 1 41 0,2-5 40 0,6 4 44 0,-8 2 43 0,3-1 53 16,-1-1 55-16,6 1 60 0,-8 5 68 0</inkml:trace>
  <inkml:trace contextRef="#ctx0" brushRef="#br0" timeOffset="121282.9">22410 11128 0 0,'8'-4'1'0,"-8"4"110"0,0 0 73 0,0-5 52 16,5-1 43-16,-5 6 40 0,-5 0 36 0,5-3 34 0,0 3 36 0,0-7 31 0,0 7 29 0,0-5 30 0,0 5 29 0,0-4-75 0,0 4-126 0,0 0-75 0,0 0-40 0,0 0-27 0,0 0-19 0,0 0-18 0,0 0-16 15,0 0-19-15,0 0-17 0,0 0-15 0,0 0-18 0,0 0-17 0,0 0-16 0,0 0-13 0,0 0-11 0,0 0-4 16,0 4-3-16,0-4-4 0,0 5 2 0,0 5-1 0,0 1-1 0,0-1 4 0,0-1 2 16,0 6 0-16,0 0 5 0,0-2 4 0,0 8 4 0,-8-2 3 0,8-4-3 15,0 9 1-15,0-5 0 0,0 5-5 0,-6 0-3 0,6 1-5 0,0 1-2 16,0-3-2-16,-7 3-2 0,7-2-2 0,0 1 0 0,0-1-4 0,-6 0 2 0,6 1-1 15,0-7 0-15,0 1-5 0,0 2-6 0,0-2-6 0,0-5-5 0,0 2-12 16,0-1-12-16,6-2-16 0,-6 1-24 0,0-2-25 0,7-3-26 0,-7 1-36 0,0-1-40 16,6 0-47-16,-6-2-51 0,0 2-90 0,0-4-109 0,8-1-48 0,-8-4-22 15,0 0 10-15,-8 6 21 0,8-6 33 0,0 0 37 0,0 0 45 0,-6 0 44 16,-1-6 50-16,1 2 55 0,-7-1 58 0,5-4 62 0</inkml:trace>
  <inkml:trace contextRef="#ctx0" brushRef="#br0" timeOffset="121944.37">21511 11245 44 0,'0'0'134'0,"0"-4"55"0,0 4 44 0,7-6 41 0,-7 2 39 0,0-1 38 0,0 5 37 0,0-4 36 0,0-2 34 0,0 0 34 0,0 6 31 0,0-3-37 0,0 3-78 0,0-6-63 0,0 6-56 0,0 0-31 0,0 0-21 0,0 0-22 0,0 0-21 0,0 0-24 0,0 0-22 0,0 0-22 0,0 0-21 15,0 0-20-15,0 0-22 0,0 0-18 0,0 0-13 0,0 0-12 0,0 0-6 16,0 6-6-16,0 3-4 0,0-3 0 0,0 3 0 0,0 1 1 0,0 4 2 0,0 2 2 15,0-3 0-15,0 2 6 0,0 6 5 0,-7-3 0 0,7 1 1 0,0 7-4 16,0-7-3-16,0 5-4 0,-7 1-2 0,7-1-2 0,0 6-3 0,0-6-3 16,0 5-2-16,0-5 1 0,0 1 0 0,-5-1 1 0,5 0-1 0,0 0 2 15,0 0 0-15,0-3-2 0,5-2-4 0,-5 6-8 0,0-5-16 0,0-1-18 0,0 1-27 16,0-1-27-16,0-3-34 16,0 2-39-16,0-3-43 0,0 0-59 0,0 0-68 0,0-2-91 0,0-3-101 0,0 0-39 0,0 0-4 0,0-4 16 0,0-2 27 15,0 1 37-15,-5 1 42 0,-3-6 48 0,3 0 50 0,-3-6 52 0,2 6 58 0,1-5 63 16,-10-5 69-16</inkml:trace>
  <inkml:trace contextRef="#ctx0" brushRef="#br0" timeOffset="122623.53">20652 11441 25 0,'0'-6'79'0,"0"3"36"0,0-3 37 0,0 1 33 0,0 1 32 0,0-2 29 0,0 1 27 0,0 1 24 0,0-2 27 0,0 3 15 0,0-3 7 0,0 2-16 0,0-2-35 0,0 1-21 15,0 1-12-15,-7-2-16 0,7 1-19 0,0-4-18 0,0 5-10 0,0-2-9 0,-7-3-2 0,7 3-7 0,0 3-4 0,0-9-6 0,0 8-7 0,-5-1-9 0,5 1-11 0,0-1-10 0,0-1-13 0,0 2-10 0,-8-2-13 16,8 6-6-16,0 0-12 0,0-3-9 0,0 3-12 0,0 0-8 0,-5-6-9 0,5 6-10 15,0 0-8-15,-8-6-8 0,8 6-8 0,0 0-8 0,-6 0-7 16,1 6-4-16,5-6-4 0,-8 0-4 0,0 6-2 0,3-3-4 0,-2 3-1 16,1-2 0-16,1 7-3 0,-11-7 2 0,11 5-1 0,-1 3 1 0,-1-3 4 0,1 0 0 15,-2 6 2-15,3-6 3 0,-2 6-2 0,0 1 4 0,2-3 1 0,-3 2 1 16,1-1 2-16,2 7 0 0,5-8 1 0,-9 8 1 0,4-6 1 0,5 4-2 16,-5-4 1-16,5 4 2 0,-8 1-2 0,8-7 2 0,0 8 0 0,0-6-1 15,0-2 2-15,0 2-2 0,0 0 2 0,0 0-1 0,0 0 1 0,0 0 2 16,0-6-1-16,8 6 1 0,-8-6 1 0,5 7 2 0,0-7 0 0,-5 1 0 0,9-1 4 0,-4 0-1 15,2 3 2-15,1-3 2 0,-8 0 0 0,12-3 1 0,-5 3 3 16,-2-5 1-16,9 1 2 0,-7 2 2 0,4-4 3 0,-4 3 4 0,7-6 11 16,-1 0 5-16,0 0 5 0,0 0 7 0,1-6 6 0,4 6 2 0,-4-10 5 0,-2 5 2 15,9-4 4-15,-3-1 5 0,-4 1 2 0,4 0 4 0,3-3 4 0,-10-1-1 16,5-2-4-16,-4 6-1 0,0-7-6 0,3 2-2 0,-2-1-4 0,-7-1-3 16,7-2-3-16,-6 3-5 0,-1-3-6 0,-6-3-3 0,6 2-5 0,-6-6-5 15,0 1-6-15,0 0-7 0,-6-1-7 0,6 1-11 0,-6-1-14 0,-1 1-12 0,-6-6-14 16,7 12-13-16,-7-7-17 0,-8 5-16 0,8 4-18 0,-8-2-27 0,5 8-27 15,-12-4-33-15,1 4-34 0,3 4-33 0,-3-3-34 0,2 3-33 0,-2 6-38 16,-4 0-53-16,4 0-62 0,1 0-45 0,-1 6-33 0,1 0 4 0,0-3 20 0,0 7 34 16,0 1 43-16,-1-2 44 0,8 1 48 0,-7-1 48 0,1 0 47 0,5 3 51 15,-6 1 52-15,0-2 61 0,-1-2 77 0</inkml:trace>
  <inkml:trace contextRef="#ctx0" brushRef="#br0" timeOffset="123237.75">19682 11481 32 0,'5'-12'110'0,"-5"3"44"0,0 5 38 0,0-7 31 0,7 1 31 0,-7 1 27 16,0 4 28-16,0-5 26 0,0 5 29 0,0 1 27 0,0-5 29 0,0 3-34 0,0 2-73 0,0-2-46 0,0-3-32 0,0 3-20 0,0 1-11 0,0 1-9 0,0-1-5 0,0 1-4 0,0-2-5 0,0 0-5 0,0 3-10 0,0-3-7 15,0 6-12-15,0-3-9 0,0-3-13 0,0 6-9 0,0-6-11 0,0 6-9 16,0-4-11-16,0 4-11 0,0 0-11 0,0-5-9 0,0 5-13 0,0 0-9 0,0 0-12 15,-7 0-10-15,7 0-9 0,0 0-7 0,0 0-7 0,-5 5-6 0,5-5-2 16,-7 4-4-16,1 2-1 0,6 0-2 16,-8-3 0-16,2 6-1 0,-1 3 1 0,2-3 1 0,-3 0 0 0,2 6 3 0,-1 1 4 0,1-3 4 0,1 2 1 15,-2 5 3-15,-2-5 1 0,4 4-1 0,-1-1 2 0,-1 3 3 0,7-2-3 0,-6 2 1 16,-1-3 1-16,7 1 0 0,-8 2 0 0,8-2-1 0,-5 2-1 0,5-3 0 16,0-3 3-16,0 3-2 0,0-2 1 0,0 4 0 0,0-7 2 0,0 8-1 15,0-6 0-15,5 4 0 0,-5-4 1 0,8 0 1 0,-1-2 0 0,-1 2 3 16,-6-4-1-16,7 3 2 0,-1-5 1 0,8 2 1 0,-7-1 2 0,-2-1-1 15,1 0 4-15,7 1 2 0,-5-5 1 0,4 0 4 0,-6-1 3 0,8 2 7 16,-2-6 11-16,2 0 6 0,-9 0 9 0,10 0 7 0,-1-6 3 0,-4 2 9 0,4-6 4 16,-1 6 7-16,0-6 5 0,0-4 7 0,0 4 8 0,1-5 1 0,-2 0 2 15,2 0-4-15,-8 0-3 0,6 2-8 0,-5-8-6 0,7 6-5 0,-8-3-6 16,1 3-8-16,-2-5-4 0,4 0-7 0,-4 2-40 0,-5-7-11 0,0 1 0 16,7-1 0-16,-7 1 0 0,-7-1 0 0,7-4 0 0,0 4 0 15,-5-3 0-15,-4 4 0 0,4-1 0 0,5 4 0 0,-13 3-48 16,8-3-40-16,-4 8-20 0,-3-2-24 0,-1 4-26 0,7 2-32 0,-9 5-32 0,1-2-34 0,4 6-37 0,-3 0-37 15,-8 0-39-15,8 6-62 0,-1-2-67 0,4 5-44 0,-4 2-27 0,-1-2 5 16,3 1 24-16,0 5 35 0,-1 0 39 0,5-6 46 0,-5 6 48 0,8 0 51 0,-9-2 49 16,7 2 53-16,-4 1 55 0,4-7 66 0,-7 6 82 0</inkml:trace>
  <inkml:trace contextRef="#ctx0" brushRef="#br0" timeOffset="124715.23">23158 3289 0 0,'7'-6'18'0,"-7"6"134"0,8-3 70 0,-8 3 49 0,0-7 35 0,6 7 26 0,-6 0 22 0,0-5 18 0,0 1 14 16,0-1 21-1,0 5 18-15,0-6 20 0,0 2 18 0,0 4-102 0,0-5-167 0,0 5-80 0,0-4-35 0,0-1-10 0,0 5 0 0,0-4 4 0,0 4 9 0,0 0 8 0,-6-6 6 0,6 6 4 0,0-6-4 0,0 6-2 0,0 0 1 0,0 0-5 0,0 0-2 0,0 0-7 16,0 0-6-16,0 0-11 0,0 0-8 0,0 0-10 0,0 0-10 0,0 0-9 15,0 0-10-15,0 0-6 0,0 0-8 0,0 0-9 0,0 0-8 0,0 0-4 16,0 0-2-16,0 0-1 16,0 6 3-16,0 0 0 0,6-2 1 0,-6 1-2 0,0-1 1 0,0-4 3 0,0 9 3 0,6-3 4 0,-6-1 3 0,0 4 4 0,0-2 3 31,7 2 2-31,-7 0-2 0,0-3-1 0,5 3-3 0,-5 0 0 0,8-3-1 16,-8 4 3-16,6-7 0 0,-6 9-1 0,7-9 0 0,-7 7-2 0,6-5 1 15,-1 1-1-15,-5-3 2 0,7 3 0 0,-7 0 2 0,9-6 4 0,-4 4 2 0,2 1 7 16,-7-5 3-16,6 0 7 0,0 4 8 0,1-4 9 0,1 0 12 0,-3-4 6 15,1 4 9-15,7-5 5 0,-5 1 8 0,4-8 4 0,-5 9 6 0,5-12 0 16,2 6 3-16,-1-6 1 0,-1-1 0 0,2 2-5 0,4-11-5 0,-2 6-6 0,3-1-7 16,-1-5-7-16,-4 1-5 0,6-1-7 0,-1-3-4 0,1 4-7 15,-1-6-6-15,0 5-4 0,1 1-4 0,-6 0-7 0,4 0-4 0,-4 0-6 16,7-1-2-16,-16 6-2 0,8-2-6 0,0 6-9 0,0 1-7 0,-7 1-19 0,1 1-16 0,-1 8-24 16,2-7-21-16,-8 11-25 0,5-4-24 0,-5 4-29 0,0 0-29 0,0 4-36 15,0 2-38-15,0-1-68 0,0-1-80 0,0 8-77 0,0-3-75 0,-5 4-15 16,-3-2 13-16,8 4 28 0,-6 0 36 0,-1-2 39 0,1 2 44 0,-1 1 43 0,-7-2 47 15,9-1 54-15,-8 2 54 0,8 1 69 0,-11-2 73 0</inkml:trace>
  <inkml:trace contextRef="#ctx0" brushRef="#br0" timeOffset="125823.95">23485 11168 83 0,'5'-6'154'0,"-5"2"45"0,0-7 34 0,8 7 32 0,-8-1 29 15,0 1 29-15,0-6 29 0,0 5 26 0,0-4 24 16,-8 2 23-16,8 2 21 0,0 1-63 0,0-7-115 0,-5 7-63 0,5 1-36 0,-7-3-23 0,7 1-8 0,-7-5-11 0,7 4-10 0,-5 2-9 0,-3-7-12 0,3 8-5 0,5-3-6 0,-8 2-4 0,2-1-8 0,1 1-6 0,-2-1-7 0,-2-2-7 0,-2 7-4 0,4-3-7 0,2 3-7 0,-4-6-6 16,2 6-4-16,-4 0-7 0,4 0-6 0,1 0-8 0,-2 0-9 0,3 0-6 15,-9 6-6-15,9-6-1 0,-2 3-4 0,-1 4-2 0,-5-2 0 0,7-1-2 0,1 1 1 16,-3 5-1-16,1-1 0 0,1 0 1 0,0 3 1 0,-1-3 1 15,2 4 3-15,-4 2 1 0,2 0 1 0,7 0 3 0,-5 0 1 0,-1 0 2 0,6 0 3 0,-7-2 2 32,7 2-2-32,0 0 3 0,0 0-1 0,-6-1 1 0,6 0 0 0,0 1 0 15,0 1 0-15,6-2 1 0,-6-4 0 0,0 5 1 0,7-6 1 0,-1 1 0 16,-6 4 1-16,5-4 3 0,2 1 1 0,2-7 3 0,-4 5 4 0,2 1 2 16,5-5 4-16,-5 1 6 0,6-2 8 0,-7 1 8 0,7 1 9 0,2-6 11 0,-3 0 9 15,0 0 6-15,2 0 6 0,-1-6 4 0,-1 1 4 0,9 1 5 0,-10-2 3 16,5-3 3-16,-5 0 8 0,2-1-1 0,0-1 1 0,1 1-1 0,-9-4-8 15,10 4-2-15,-2-5-7 0,-7 0 0 0,-1 6-1 0,3-6-4 0,-8 2-4 16,7-3-6-16,-7 2-5 0,0-1-8 0,0-1-8 0,-7-2-9 0,7 3-7 0,-8-4-9 16,3 4-6-16,-9-4-13 0,2-2-11 0,-1 7-13 0,-1-5-8 0,1 4-14 15,-6 0-15-15,7 0-10 0,-8 6-14 0,-1 0-14 0,3-1-17 0,5 4-24 16,-7 1-21-16,1 1-26 0,-2 4-32 0,10 0-28 0,-10 0-29 0,8 0-56 16,-1 4-67-16,-4 1-73 0,5 4-72 0,0-2-18 0,0 2 4 0,-1 6 23 0,-6-6 32 15,9 0 36-15,-2 7 40 0,-8-2 45 0,8 1 48 0,-6-6 49 0,-2 7 53 0,8-1 64 16,-6-2 69-16</inkml:trace>
  <inkml:trace contextRef="#ctx0" brushRef="#br0" timeOffset="126851.54">20535 12431 16 0,'0'0'89'0,"0"0"41"0,0 0 33 0,0 0 30 0,0-4 31 0,0-1 24 0,-7 1 24 0,7 4 21 0,0-5 20 0,0 5 20 0,0-4 17 0,0-2-33 0,-6 6-65 0,6 0-41 15,0-6-32-15,0 6-19 0,0 0-14 0,0-4-12 0,-8-1-12 0,8 5-6 0,0 0-7 0,0 0-3 0,0-5-4 0,0 5-4 0,-5 0-3 0,5 0-3 0,0-4-7 0,0 4-1 0,0 0-4 0,0 0-4 16,0 0-4-16,0 0-1 0,0 0-5 0,0 0-1 0,0 0-3 0,0 0-2 16,0-6-3-16,0 6-2 0,0 0-4 0,0 0-2 0,0 0-2 0,0 0-4 15,0 0-3-15,0 0-3 0,0 0-4 0,0 0-3 16,0-4-2-16,5 4-4 0,-5-5 0 0,0 5-3 0,8-4 1 0,-8 4-2 0,6 0-1 0,1-5 1 0,-7 5 3 16,6-7 0-16,-1 7 3 0,2-3 0 0,7 3 3 0,-8-6-1 0,1 6 0 15,6-5 3-15,0 5 1 0,-7-4 1 0,7 4-1 0,0-6 3 0,6 6-1 16,-4 0 1-16,4 0-2 0,-7-5 2 0,8 5-2 0,1 0 1 0,-3 0 1 0,3 0 0 15,-3 0 0-15,8 0-2 0,-7 0 0 0,2 0-2 0,-3-4 0 0,9 4-1 16,-6 0-2-16,2 0-2 0,-2 0-2 0,6 0-5 0,-1 0-1 0,1-4-2 16,-4 4-3-16,4 0-2 0,-1-5-2 0,0 5-1 0,6 0-1 0,-5-6 1 0,6 6 1 15,-1 0-2-15,-6-4 1 0,6 4 2 0,2-6 1 0,-2 6 3 0,1 0 0 16,-6-5 1-16,5 5 0 0,-8 0 3 0,10-4 0 0,-8 4 1 0,1-5 1 16,5 5-1-16,-6 0 0 0,-1-6-1 0,7 6 0 0,-5-4-3 0,6 4 0 0,-1-5-1 15,3 5-2-15,-3 0 1 0,-1-4-3 0,9 4-3 0,-9 0 2 0,8-5 0 16,-7 5-1-16,7 0-2 0,-6-4 2 0,1 4 0 0,-2 0 1 0,1-6-2 15,-1 6 0-15,2 0-1 0,-2-6-1 0,0 6 2 0,1-4-1 0,-1 4 0 16,2-5-2-16,-2 5-1 0,-1-6 2 0,1 6 0 0,2-4-1 0,-2 4 4 0,2-5-1 16,-2 1 2-16,2 4 3 0,-2-5 1 0,0 1 2 0,-1-2-1 0,-4 0 1 0,6 3 1 15,-1-3-2-15,0 0 1 0,-5 3 0 0,6-3-5 0,-1 1 0 0,2 1-2 16,-3 0-3-16,-4-1-1 0,5-5 1 0,0 4-4 0,-6 6 1 0,8-5-2 16,-10 1-2-16,2-2 1 0,2 1 0 0,-9 5 1 0,0-4-2 0,-1 4 1 15,3 0 0-15,-8-5 1 0,-8 5 0 16,11 0 1-16,-11 0 0 0,1 0 3 0,-6 0 1 0,0 0 3 0,0 0 1 0,0 0 1 0,0 0-2 0,0 0 1 15,0 0 0-15,0 0-1 16,0 0 0-16,0 0-1 0,0 0 4 0,0 0-2 0,0 0 0 0,0 0-1 0,0 0-3 0,0 0 1 0,0 0 3 16,0 0 0-16,0 0 3 0,0 0 0 0,0 0 2 0,0 0 0 0,0 0 2 0,0 0 1 0,0 0-3 15,0 0-1-15,0 0 0 0,0 0-4 0,0 0 0 0,0 0-6 16,0 0-9-16,0 0-9 0,0 0-15 0,0 0-13 0,0 0-18 0,0 0-20 16,0 0-22-16,-6 0-31 0,6 0-32 0,-5 0-43 0,5 0-52 0,-7 0-85 0,7 0-98 0,-9 5-90 15,4-5-75-15,-1 0-23 0,-1 0 9 0,2 0 24 0,-11 0 31 0,11-5 40 16,-8 1 42-16,-1-2 50 0,-5-3 51 0,7-7 63 0,-9 2 64 0,2-5 82 15,0-2 83-15</inkml:trace>
  <inkml:trace contextRef="#ctx0" brushRef="#br0" timeOffset="155151.81">21628 2458 53 0,'8'-5'130'0,"-2"1"44"0,1-2 32 0,-7-3 29 0,5 3 26 0,-5 3 30 0,8-9 32 0,-8 8 30 0,0-7 31 0,0 7 30 16,0-5 27-16,0 4-46 0,0 1-92 0,0-8-54 0,0 8-36 0,0-1-17 0,0-1-6 0,0 3-5 0,0-3-4 0,0 2-11 0,0-1-12 0,-8 5-17 16,8-4-14-16,0-1-13 0,-5 5-12 0,5-7-10 0,-7 7-7 0,1 0-12 0,6-3-11 15,-8 3-10-15,2 0-9 0,-1 0-10 0,-7 0-10 0,9 3-9 16,-2-3-6-16,-4 7-5 0,3 2-4 0,-5-4-7 0,7-1-4 0,-7 5-3 0,6 2-3 16,-6-1 2-16,6 0-2 0,-5 1 4 0,4 2-2 0,-5-4-1 0,7 6 1 0,1 0 0 15,-10 0 0-15,9 0-1 0,0 0-2 0,-1-2-1 0,2 8 3 0,-3-6-2 16,8-2 3-16,-8 2-1 0,8 6 2 0,-5-6 1 0,5 3 1 0,0-2 1 15,0-2 3-15,0 5-2 0,0-4-3 0,0 4 2 0,0-4-2 0,0 0 1 16,5 0 2-16,-5 0-2 0,8-7-1 0,0 6 1 0,-8 1 0 0,5-3-2 0,2-3 1 16,-1 0-1-1,0 1 2-15,2-5 3 0,-1 5 7 0,4-10 9 0,-3 6 9 0,5-3 17 0,-8-3 11 0,9 0 15 0,-1-3 13 0,0-3 9 0,0 0 9 16,0-3 7-16,6-1 7 0,-7-4 6 0,2 4 4 0,7-11 3 0,-8 7 2 0,0 0-4 16,-2-6-5-16,4 5-11 0,-1-4-7 0,-4 4-9 0,-2-4-10 15,5 4-5-15,-13 0-5 0,6 0-5 0,1 2-7 0,-7-2-5 0,0 0-4 0,0 0-10 16,0 0-11-16,-7 2-14 0,1-2-16 0,-2-6-15 0,3 8-18 0,-8-2-17 15,-1 0-18-15,9 0-25 0,-15 6-20 16,6 0-27-16,2-3-22 0,-8 3-27 0,-1 3-28 0,3 6-29 0,-3 0-29 0,3 6-60 0,-3-1-69 0,-3 4-66 0,3 1-66 16,3 1-12-16,-2 3 11 0,-8 0 27 0,10 7 32 0,-1-8 38 0,-7 8 40 0,6-2 43 15,0 0 45-15,1 1 49 0,-1 1 53 0,1-3 68 0,-2 7 74 0</inkml:trace>
  <inkml:trace contextRef="#ctx0" brushRef="#br0" timeOffset="156296.07">20795 12979 72 0,'6'-4'138'15,"0"-7"37"-15,-6 7 31 0,8-1 24 0,-8-5 27 0,0 6 23 0,7-7 22 0,-7 7 25 0,0-2 24 0,0-3 24 0,0 4 24 0,5 1-57 0,-5-2-101 0,0 3-48 0,0-3-23 0,0 0-11 0,8 3-4 0,-8-3-5 0,0 0-6 0,0 2-6 0,0-1-6 16,6-1-7-16,-6 3-6 0,0-1-7 0,0-2-5 0,5 6-5 0,-5-6-6 0,0 6-1 15,0-3-7-15,0-3 0 0,0 6-2 0,0-6-3 16,0 3-2-16,-5-3 0 0,5 1-3 0,0 5-4 0,-6-4-1 0,6-2-5 16,-8 6-7-16,3-4-6 0,5 4-10 0,-7-5-7 15,-1 5-6-15,2-4-10 0,6 4-6 0,-6 0-4 0,-1 0-7 0,2 0-7 0,-3 0-6 0,8 0-6 0,-8 4-8 0,3-4-5 0,-1 5-2 16,1-5-2-16,5 4-3 0,-7 6 2 0,-2-5 0 0,4 4 0 0,-2 3 0 0,7-3 2 16,-6 1 1-16,1 4 2 0,-4-4 4 0,9 5 0 0,-7 0 4 0,7-2-1 15,0 2 3-15,-5 6-1 0,5-8 1 0,0 2-2 0,0 0 3 0,0 4-3 16,5-5 1-16,-5 1-2 0,7 6-1 0,-7-8 0 0,9 8-1 0,-9-6-1 15,5 4 1-15,1-5 1 0,1 2 2 0,-2 2 1 16,4-3 0-16,3 1 2 0,-6-2 3 0,7 0 2 0,0-4 2 0,-6 0 4 0,13 0 4 0,-13-5 5 0,6-1 5 16,6 1 6-16,-6-5 4 0,0 4 9 0,0-8 7 0,0 4 10 0,6-5 9 0,-6 1 6 15,0-5 8-15,1-3 6 0,-2 3 3 0,2-6 6 0,4 6 3 0,-4-7 1 16,-1-2-1-16,-1-1-3 0,2 4 1 0,-9-5-7 0,8 1-4 0,-5-2-7 31,5-3-8-31,-13 5-8 0,6-5-6 0,2 5-6 0,-8-7-8 0,5 2-6 16,-5-1-4-16,-5-3-4 0,5 4-3 0,0-6-1 0,-8 5-3 0,2-5-6 15,1 6-3-15,-3 0-3 0,0 5-5 0,-5-6-6 0,8 10-6 0,-9-3-8 0,2 6-8 16,-1-3-4-16,-6 6-6 0,6 5-8 0,-8-1-6 0,2 1-10 0,6 4-8 16,-8 0-8-16,3 0-13 0,-1 0-10 0,0 4-14 0,4 1-15 0,-4 5-18 0,7-1-21 15,-2 0-22-15,1 3-25 0,0 3-22 0,0-2-46 0,7 8-55 0,1-7-64 16,-11 5-64-16,11 0-19 0,5 5 7 0,-7-3 20 0,1-3 29 0,6 7 33 16,0-10 38-16,0 6 41 0,0-3 43 0,0-3 43 0,0 0 44 0,6-1 56 0,1-5 65 15</inkml:trace>
  <inkml:trace contextRef="#ctx0" brushRef="#br0" timeOffset="156798.06">21797 12720 0 0,'7'0'1'0,"-7"0"111"0,0 0 82 0,0 0 58 0,0-3 45 0,0-4 40 0,-7 2 37 0,7 1 36 0,-5 4 32 0,5-5 29 0,-7-1 27 0,0 2 24 0,7 1 23 0,-5-3-75 0,5 0-135 0,-8 3-83 0,8-3-60 0,-5 0-29 0,5 2-18 0,-8-1-16 0,8-1-14 16,0 3-13-16,-6 3-12 0,6-6-7 0,-7 2-5 0,7 4-3 0,-6-5-6 16,6 5-5-16,0-4-4 0,-8 4-6 0,8 0-6 0,0 0-8 0,-5-6-5 15,5 6-6-15,0 0-5 0,-8 0-8 0,8 6-5 0,-5-6-4 0,5 0-9 0,-5 4-4 16,-4-4-5-16,9 5-3 0,-5-1-4 0,-2 2-1 0,7 3-3 0,-8-4 0 16,3 5 0-16,-1-4 1 0,-2 3-2 0,8 4 4 0,-5-2 1 0,-2 5 3 15,1-7 0-15,6 6 1 0,-8-2 1 0,2 2 0 0,6 0 0 0,-7 0 1 0,7 0-3 16,-5 0-2-16,5 4-4 0,-9-5 1 0,9 5-1 0,0 2 0 0,0-3-2 0,-5-2-1 15,5 3-1-15,0 1-3 0,0-1-2 0,0-4-1 0,5 3-1 0,-5 3-1 16,0-6 0-16,9 4 3 0,-9-4 4 0,5 4 2 0,2-4-1 0,-1-1 3 16,2 2 1-16,-2-3 4 0,1 2 3 0,-2-4 3 0,3-1 7 0,-2-1 6 15,7 0 4-15,-6-3 10 0,7-2 9 0,-9-4 8 0,8 0 10 0,0 0 7 16,0-4 7-16,-7-6 7 0,7 1 4 0,0-3 4 0,1 3 2 0,-2-6 4 16,1 6-2-16,-6-10-1 0,5 4 0 0,4 0-4 0,-11-3-7 0,1 2-7 0,1-4-8 15,7 7-6-15,-14-8-5 0,5 1-6 0,-5 7-5 0,0-12-7 0,7 5-3 0,-7 1-5 16,-7-6-3-16,7 1-1 0,0-1-4 0,-5 1-4 0,-4 3-5 0,9-3-4 15,-5 0-4-15,-2 5-7 0,1 0-4 0,1 5-7 0,-4-2-3 0,2 1-8 16,2 0-4-16,-2 6-11 0,0 3-7 0,2-3-13 0,-3 3-13 0,1 3-17 16,2 3-15-16,-2-6-20 0,0 6-19 0,2 6-22 0,5-3-24 0,-8 3-19 0,3-1-21 15,-3 5-39-15,2-1-50 0,-7 6-71 0,5-5-77 0,3 11-23 0,-3-7 6 16,3 0 23-16,5 6 26 0,-5-5 36 0,-4 4 39 0,4-4 39 0,5 0 41 0,0-6 41 16,-7 4 41-16,7-2 55 0,0-1 62 0</inkml:trace>
  <inkml:trace contextRef="#ctx0" brushRef="#br0" timeOffset="157296.44">22592 12686 0 0,'13'-3'1'0,"-6"3"106"0,5-6 67 0,-5 0 46 0,1 3 37 0,-3-3 38 0,3 0 35 0,-2 2 37 0,-6-7 34 0,5 2 34 0,-5 5 32 0,0-1 31 0,0 1 31 0,8-2-68 0,-8 0-125 0,0 2-61 0,0-1-32 0,0 0-19 0,0 1-12 0,0-2-14 0,0 2-16 0,-8-5-14 16,8 9-16-16,0-12-12 0,-5 9-15 0,5-3-13 0,-6 1-16 0,-2 1-13 16,8-2-15-16,-5 3-10 0,-3-3-10 0,8 2-8 15,-7-1-6-15,1-1-7 0,0 6-7 0,6-3-7 0,-7 3-7 0,2-7-3 0,-3 7-7 0,8 0-5 0,-6-5-2 0,-1 5-7 16,7 0-1-16,-6 5-4 0,1-5-1 0,-3 0-2 0,8 7 0 0,-8-4 0 16,3 3 1-16,5-1 2 0,-7 5 0 0,1-7-1 0,1 7 4 0,-4 1 1 15,2 4 4-15,2-6 0 0,-1 5 3 0,-2 0 0 0,8 2 1 0,-5-1 0 16,-8-1-1-16,6 2 0 0,7-1-4 0,-7 3-4 0,2-2-7 0,-3-2 0 15,1 5-2-15,7-4-2 0,-5 0-2 0,5 4 2 0,0-4-1 0,-9 0 1 16,9 0-1-16,0-2 1 0,0 2-3 0,9 0 5 16,-9-6 1-16,0 6 5 0,5 0 4 0,2-5 3 0,-7 5 3 0,8-6-1 0,4 0 1 0,-5 1 4 0,-2 1 1 15,8-1 3-15,-5-5 6 0,3 3 8 0,5-3 8 0,-5 1 9 0,1-6 8 16,4 0 8-16,2 0 8 0,-4 0 5 0,4-6 7 0,-5 1 7 0,8 1 4 0,-2-5 5 16,0 3 2-16,1-9 2 0,-7 5-2 0,5 1-1 15,-4-6-5-15,4 0-5 0,-9 5-8 0,3-4-4 0,2 1-6 0,-9-2-5 0,3-1-3 0,-1-2-6 16,-2 3-5-16,-5-6-5 0,7 2-9 0,-7-1-5 0,0 1-7 0,-7 0-7 0,7-2-8 15,-5 1-9-15,5 1-12 0,-7 0-8 0,-1-1-10 0,3 7-12 16,-2-3-9-16,0 2-12 0,-5 4-16 0,3 1-12 0,4-3-14 0,-8 9-14 0,8-3-14 0,-4 1-18 16,-3 5-14-16,6-4-22 0,1 4-20 0,-3 4-23 0,0 1-23 0,3-5-50 15,-2 9-62-15,1-2-60 0,0 2-51 0,-1 0-9 0,-1 1 13 0,8 0 24 16,-5 6 28-16,-1-7 36 0,6 4 36 0,-8 2 41 0,8-3 43 0,0 3 44 0,0-2 47 16,0-4 59-16,0 3 73 0</inkml:trace>
  <inkml:trace contextRef="#ctx0" brushRef="#br0" timeOffset="157698.19">23529 12534 0 0,'15'-9'12'0,"4"5"128"0,-5-1 81 0,-9-1 57 16,8-4 48-16,-6 5 43 0,0-4 38 0,0 3 39 0,-7-2 38 0,5 3 34 0,-5 0 35 0,0-5 31 0,8 4 30 0,-8-3-92 0,0 3-159 0,0 2-90 0,0-1-56 0,0-4-34 0,-8 5-22 0,8-2-22 15,0 0-17-15,0 2-19 0,0-1-18 0,-5 5-16 0,5-5-19 0,0 5-15 16,-7-4-13-16,7 4-13 0,0 0-12 0,-7 0-7 15,7 0-8-15,-7 4-1 0,1 1-2 0,6-5-2 0,-7 5-2 0,2 5-3 16,-4-4 1-16,4 3-2 0,-2 0 0 0,1 1 0 0,0-1 0 0,-1 7-2 0,-1-2-2 0,3-4-3 0,-1 4-2 16,-7 2-3-1,6-1-4-15,-1 3-4 0,8-2-5 0,-5-2-4 0,-2 0-4 0,0 6-3 0,7-5-1 0,-5 4 3 0,5 2 0 0,0-6 8 16,0 3 4-16,0 1 4 0,0-4 7 0,0 4 5 0,5-4 6 0,-5 5 5 16,7-6 6-16,0 0 5 0,-2 1 7 0,3 1 4 0,-1-7 2 0,-2 0 6 0,3 3 9 15,3-3 12-15,-3-3 15 0,5-3 12 0,-7-3 13 0,6 6 10 0,2-6 9 0,-1 0 7 0,1-6 10 16,-2 3 4-16,1-3 6 0,1-3 6 0,-2-3 5 0,2 3 0 0,4-4-4 15,-4-2-5-15,-1 0-10 0,0 0-11 16,-5 0-11-16,4-4-7 0,-6 4-9 0,0-4-10 0,1-2-6 0,1-3-13 0,-8 6-12 0,0-9-14 0,0 5-19 0,-8-8-16 31,1 6-19-31,-5-7-19 0,5 4-20 0,-6-4-22 0,-6 7-17 0,-2-6-20 16,3 5-17-16,-3 7-18 0,-3-1-16 0,-3-2-14 0,2 12-15 0,-8-2-14 16,7 3-14-16,-2 3-26 0,-4 5-29 0,1 5-80 0,-1-1-104 0,5 5-33 15,-6 1-1-15,6 4 20 0,-5-2 25 0,6 1 30 0,0 7 32 0,-6 0 36 16,5-6 38-16,1 5 41 0,-6 2 45 0,6-2 51 0,-8 5 60 0</inkml:trace>
  <inkml:trace contextRef="#ctx0" brushRef="#br0" timeOffset="158315.04">19806 13873 0 0,'0'-5'52'0,"0"-5"77"0,0 7 46 0,0-9 37 0,-8 8 31 0,8-7 32 0,0 7 34 0,0-5 30 0,0 4 34 0,0 1 26 0,0-2 27 0,-5 0-7 0,5 3-26 16,0-3-60-16,0 0-79 0,0 6-45 0,0-4-27 0,0 4-16 0,0 0-15 0,0-5-19 0,0 5-20 0,0 0-22 0,0 0-19 0,0 0-19 16,0 0-15-16,0 0-12 0,0 0-8 0,0 0-9 0,0 0-3 0,0 0-3 15,0 0-1-15,5 0 3 0,3 0 5 0,-8 0 7 0,5 0 7 0,0 0 8 0,9 0 9 16,-7 5 9-16,7-5 10 0,-1 0 9 0,-1 0 8 0,8 4 3 0,1-4 4 16,2 0 1-16,-2 6-1 0,13-6-2 0,-2 0-4 0,-1 0-5 0,1 0-4 15,8 0-4-15,7 0 1 0,-2 0-6 0,0 0-1 0,0-6-3 0,7 6-3 16,1-4-3-16,5 4 0 0,8-5-3 0,-6 1 1 0,11-1-1 0,-8 1 1 0,17-2 0 15,-2-3-3-15,-1 3-2 0,10-3-4 0,-4 3-2 0,2-3-1 0,7 0 0 16,-8-1-5-16,14 4-2 0,-1-3-2 0,0 0-1 0,2-2-1 0,-2 1-3 16,8 6-5-16,-8-7-1 0,7 7-1 0,0-5 0 0,1-2 0 0,-1 7-3 0,-7-5-5 15,8 3-1-15,-2-3 2 0,-3 3-1 0,2 3-1 0,-3-9 0 0,-8 8-1 16,7-5-1-16,-6 3-1 0,-2-3-2 0,2 3 0 0,0 3-1 0,-9-9 0 0,2 8 2 16,0-1 0-16,-7-1 1 0,1 3-2 0,-8-3-2 0,0 2 0 15,1-1-1-15,-7-1 1 0,-7 2 2 0,6 4 0 0,-9-6 1 0,-5 6 3 0,3-4 2 16,-6-1 3-16,-10 5 1 0,-3 0-1 0,-2-5 3 15,-6 5 1-15,0-4 2 0,-15 4 3 0,10 0 7 0,-13-6 8 0,2 6 2 0,-10 0-2 0,8 0-6 0,-8 0-3 16,0 0-11-16,-8 0-10 0,8-4-12 0,-5 4-11 0,0 0-9 0,-3 0-14 16,2-5-15-16,-9 5-17 0,10 0-21 0,-9 0-23 0,1 0-24 0,0 0-20 15,2 0-21-15,-4 0-24 0,-4 0-25 0,7 0-23 0,-2 0-32 0,-4 0-32 0,4 0-76 16,-4 0-95-16,-3 0-43 0,2 5-20 0,4-5 8 0,-4 0 24 0,-2 0 33 16,3 4 37-16,-1-4 40 0,1 0 45 0,-3 0 46 0,-6 0 47 0,9 6 54 15,-3-6 57-15,2 0 78 0,-1 0 84 0</inkml:trace>
  <inkml:trace contextRef="#ctx0" brushRef="#br0" timeOffset="159152.62">23790 13980 32 0,'-6'-9'121'0,"6"5"53"0,0-1 41 0,-5-2 36 0,5 4 32 0,0-8 33 0,-8 7 32 0,8-2 31 0,-7-3 31 0,7 5 28 0,-6-1 26 0,6-2-37 0,0-2-73 0,-6 4-62 0,6 1-56 0,-7-7-33 0,7 7-17 0,-5-1-15 0,5 1-9 16,-8-2-14-16,8-3-11 0,0 3-12 0,-6 6-11 0,6-4-8 0,-7-1-9 0,7-1-7 0,-6 2-4 0,6 4-9 0,-7 0-5 16,1-5-8-16,6 5-3 0,-8 0-7 0,3-4-5 0,5 4-7 0,-8 0-9 31,3 4-6-31,0-4-5 0,-4 0-7 0,-3 5-2 0,4-1-6 0,2 2-3 0,1 3-3 16,-3-3-1-16,-4 3-2 0,5 1-1 0,0-1-1 0,1 6 2 0,-6-1-1 15,3 2 2-15,4-1 1 0,-2 0-1 0,1 4 1 0,0-4-3 0,-1 3 2 16,-1 3-1-16,3-2-1 0,-1 2-1 0,-2-3 3 0,3 1-3 0,5-4 1 15,-7 6-4-15,7-3 1 0,-8-2 0 0,8 2 0 0,0 2-1 0,0-4-1 16,0 2 0-16,0-3-1 0,0 1 1 0,0-2-1 0,0 0 0 0,8 0-1 16,-8-4-1-16,7 5 2 0,-2-6 1 0,3 1-1 0,-8 1 0 0,11-8 3 0,-3 9 4 15,-1-8 3-15,5 1 3 0,-5 1 6 0,7-6 7 0,-2 0 5 0,1 0 9 16,1 0 6-16,-1-6 6 0,6 1 5 0,2-5 3 0,-11 1 3 0,11-2 5 0,-2 1-1 16,7-3 1-16,-7-2 1 0,1 0 0 0,-1-4-1 0,2 5-2 0,-3-7-4 15,3 8 0-15,-10-8-3 0,5 1-6 0,-5 1-3 0,-4 0-1 16,-2-2-4-16,4-3-1 0,-9 0-4 0,0 5-4 0,-9-6-3 0,9-4-7 0,-5 4-4 15,-8 1-6-15,-1-6-8 0,7 7-9 0,-11-3-7 0,4 2-10 0,-4-1-8 16,-3 6-8-16,2 1-11 0,-1-3-10 0,1 6-12 0,-7 2-11 0,-1 1-14 16,4-2-21-16,2 10-20 0,-11-6-21 0,5 5-25 0,1 0-30 0,0 5-23 0,-6 0-28 15,5 5-64-15,-6-5-79 0,6 5-67 0,-5 5-61 0,7-1-10 0,-8 0 7 16,8 3 27-16,-9-3 33 0,10 0 38 0,-3 7 41 0,-6-7 45 0,13 6 46 0,-6-6 48 16,1 6 51-16,-2-5 70 0,3-1 79 0</inkml:trace>
  <inkml:trace contextRef="#ctx0" brushRef="#br0" timeOffset="159563">22734 13922 72 0,'0'-4'142'0,"7"-8"46"0,-7 3 37 0,0 4 36 0,0-5 34 0,0 5 33 0,0 1 35 16,0-1 28-16,0-5 31 0,0 7 30 0,0-3 28 0,0 0-53 0,9 2-100 0,-9-1-48 0,0-1-29 0,0 2-10 0,0-1-9 0,5 1-9 0,-5-1-9 0,0 1-13 0,0-2-7 0,0 6-7 0,7-6-6 16,-7 3-9-16,0 3-7 0,0-6-7 0,0 6-12 0,0 0-11 0,0 0-12 0,0 0-14 0,0-6-15 0,0 6-9 0,0 0-14 0,0 0-12 0,0 0-11 0,0 0-11 0,0 0-12 15,0 0-7-15,0 0-5 0,0 0-3 0,6 6-5 0,-6 0-1 0,0-3 1 16,0 3 0-16,5 4 1 0,-5-1 3 0,0 0 0 0,0 2 2 0,0 5 2 15,0-3 4-15,0 1-1 0,0 7 1 0,0-2-3 0,0 0-3 16,0 2-2-16,0 3-2 0,0 0-3 0,0 4-2 0,0-1-1 0,0 1-2 0,0-4-2 16,0 6-1-16,0-5 1 0,0-1-3 0,0 0 2 0,9 0-9 15,-9 1-10-15,0-5-13 0,7 3-11 0,-7-2-18 0,5-3-14 0,-5-3-23 0,0 6-24 16,7-6-28-16,-7-2-32 0,0 2-38 0,7 0-41 0,-7-5-49 0,0-1-54 0,0 0-90 16,0 2-107-16,0-7-36 0,0 2 0 0,0 0 22 0,-7-3 27 0,7-3 38 15,0 0 43-15,-7 6 47 0,2-12 48 0,-2 6 55 0,-2-3 56 0,4-3 62 0,-1 0 64 16</inkml:trace>
  <inkml:trace contextRef="#ctx0" brushRef="#br0" timeOffset="160051.15">21981 14034 75 0,'5'-5'147'0,"-5"-4"46"0,0-1 39 0,8 4 38 0,-8-3 44 0,0 0 37 16,0-1 38-16,0 5 35 0,0-4 29 0,0-1 33 0,0-1 32 0,0 7-55 0,0-6-104 0,0 1-55 0,0 4-27 0,0-5-18 0,0-1-12 0,0 7-16 0,0-7-22 0,0 7-17 0,0-1-15 0,0 1-9 0,0-2-9 0,0 3-8 0,0 3-9 0,-8-6-8 0,8 6-9 16,0-6-9-16,0 6-9 0,0 0-10 0,0-4-11 0,0 4-10 0,0 0-10 0,0 0-9 15,0 0-12-15,0 0-8 0,0 0-11 0,0 0-7 0,0 0-10 0,0 4-8 16,0 2-1-16,0 0 0 0,0-3 0 0,0 7 0 16,0-1 0-16,0 2 0 0,0-2 0 0,0 7 0 0,0-2 0 0,0 0 0 0,0 7 0 0,0-7 0 15,0 5 0-15,0 2 0 0,0-3 0 0,0 1 0 16,-5 7 0-16,5-7 0 0,0 6 0 0,0-7 0 0,0 3 0 0,0-2 0 0,0 0 0 0,0 1 0 15,0 1 0-15,0-8 0 0,0 8 0 0,0-7 0 0,0 5 0 0,0-4 0 16,0 0-16-16,0 4-34 0,0-4-11 0,0 0-11 0,0 0-15 0,0-2-18 16,5 2-23-16,-5 0-26 0,0 0-25 0,0-6-32 0,0 6-32 15,0-5-31-15,0-1-26 0,0 1-50 0,0-1-61 0,-5 2-71 0,5-7-74 0,0 7-17 0,0-7 9 0,-8 7 27 16,8-11 34-16,-6 4 41 0,6 0 43 0,-5-4 46 0,-2 0 50 0,-1-4 49 16,2 4 50-16,-1-4 63 0,-4-1 69 0</inkml:trace>
  <inkml:trace contextRef="#ctx0" brushRef="#br0" timeOffset="160713.71">20906 14317 10 0,'0'-5'89'0,"0"1"47"0,6-1 38 0,-6 1 32 0,0-2 32 0,0 2 29 0,0-1 31 0,5-1 29 0,-5 3 31 0,0-3 28 0,0-4 26 0,-5 5-23 0,5-1-54 0,0 2-42 0,0 1-45 0,0-3-21 0,0-3-14 0,0 3-11 0,0 0-6 15,0 2-9 1,0-1-7-16,0 0-7 0,0 1-10 0,0-2-6 0,0 2-6 0,0-1-8 0,0 1-6 0,0-1-8 0,0-2-6 0,0 7-7 0,0-3-5 16,-6-3-9-16,6 1-8 0,0 1-8 0,0-2-9 0,-7 6-10 0,7-3-9 15,0-3-10-15,-6 6-4 0,6-4-7 16,0 4-6-16,-8-5-10 0,8 5-4 0,-5 0-10 0,5-6-7 0,-7 6-3 15,7 0-10-15,-6 6-2 0,0-6-3 0,-1 5-2 0,7-1-1 0,-8 2-2 0,-3-3-1 0,11 7 0 16,-8 1-1-16,-4-1 3 0,4-1 1 0,2 0 5 0,0 6-1 0,-1 0 5 16,2 0 3-16,-3-2 0 0,0 2 1 0,8 6 2 0,-5-6-2 15,-1 3 3-15,1-2-1 0,-2 2-1 0,7 3 0 0,-9-2 0 0,4 0 0 0,5 1 1 0,0 1-1 0,0-8-2 0,-7 7 0 16,7-1 0-16,7 0-2 0,-7 1-2 0,0-4 2 0,5-3 0 0,4 2-2 16,-9-1 1-16,7 2 2 0,-2-1-3 0,1-6 2 0,-1 0 1 0,11 3 0 0,-11-3 2 15,8 0 2-15,-7-5 2 0,9 2 4 0,-2-1 4 0,-2-5 6 0,4 0 6 16,-3 0 9-16,8 0 5 0,-7-5 6 0,6-1 4 0,-6-3 5 15,5-4 4 1,3 1 4-16,-7-3 5 0,4-3 4 0,3 2 6 0,-3-2 0 0,1-1 4 16,-6-2-2-16,8-3-2 0,-7 6-6 0,-2-9-5 0,1 9-3 0,1-7-1 0,-9 1-1 15,8 5-7-15,-7-7-5 0,-6 3-3 0,8-3-10 0,-8-2-9 0,0 3-9 16,-8 1-11-16,2-6-11 0,6 6-13 0,-5-1-9 0,-8 1-12 0,6 5-10 16,-7-1-19-16,1 6-19 0,0-7-22 0,2 12-22 0,-5-2-24 0,-2 7-26 15,4-1-22-15,-4 1-24 0,4 4-22 0,-6 4-24 0,1 1-40 0,7-1-48 16,-7 7-76-16,-2-2-90 0,8 2-25 0,0 3 6 0,-1 1 26 0,2 0 34 0,6 0 39 15,-7-2 41-15,5-3 43 0,-3 4 42 0,3 7 46 0,3-11 46 0,-2 4 57 16,-1 2 64-16</inkml:trace>
  <inkml:trace contextRef="#ctx0" brushRef="#br0" timeOffset="162015.18">24182 3137 25 0,'5'-4'116'0,"-5"-1"53"0,0-1 41 0,0 2 34 0,8-2 33 0,-8 6 29 0,0 0 28 0,0-5 26 0,0 5 24 16,0 0 24-16,0 0 19 0,0 0-35 0,0 0-73 0,0 0-63 0,0 0-59 0,0 0-35 0,0 0-21 0,0 0-12 0,0 0-13 0,0 0-13 0,0 0-12 0,0 0-13 0,0 0-10 0,0 0-11 0,0 0-15 0,0 0-2 0,0 0-1 0,0 5-2 15,6 1-2-15,-6-2-4 0,0 7-3 0,0-2-3 0,0-5-3 0,0 11-2 16,0-6 0-16,0 3 3 0,0 1 1 0,0 2 7 0,0-6 8 0,7 7-1 16,-7-2-5-16,0-4-3 0,6 4 0 0,-6 2 0 0,7-7 3 0,-1 6 2 0,-6-6 1 15,7 1 3-15,-1-1 6 0,-1 3 5 0,4-9 3 0,-2 7 4 0,-2-5 2 16,3 1 5-16,-3-3 8 0,1 3 5 0,7-6 8 0,-6 0 4 0,7 0 3 16,-1-6 3-16,1 6 7 0,-9-3 1 0,15-8 2 0,-6 1 4 0,4 1 3 15,-5-6-1-15,6 0-1 0,7-4-5 0,-7 1-4 0,8-3-10 0,1-3-9 16,-5-1-8-16,-2-3-55 0,6-2-19 0,5 0 0 0,-6-4 0 0,-5 4 0 15,2-3 0-15,4 2 0 0,-6-3 0 0,3 1 0 0,-4 3 0 0,-6-4-131 0,4 4-62 16,1 2-60-16,-4-2-92 0,-1 5-99 0,-9 1-102 0,8 6-95 0,-7-3-35 16,1 6-3-16,-7 2 22 0,6 7 34 0,-6 6 40 0,-6-4 43 0,6 4 55 0,0 0 58 15,-7 4 70-15,1 2 73 0,-2 3 85 0,3 0 87 0</inkml:trace>
  <inkml:trace contextRef="#ctx0" brushRef="#br0" timeOffset="163091.07">24650 13828 75 0,'7'-4'147'0,"-7"4"45"0,0 0 32 0,0 0 32 0,0-5 31 0,0 5 29 0,0-4 29 0,0-1 27 0,-7 5 24 0,7 0 23 0,0-4 21 0,0-2-62 0,0 0-109 0,0 6-59 0,-5-3-34 0,5 3-17 0,0-6-6 0,0 0-7 0,0 2-8 0,0-1-10 0,0 5-8 0,0-4-6 0,0-1-6 16,0 5-4-16,0-4-1 0,0 4-2 0,0 0-3 0,0-6-2 0,0 6-4 0,-7-6-3 15,7 6-6-15,0-3-5 0,0 3-10 0,0 0-6 0,0 0-8 16,0-6-7-16,-8 6-7 0,8 0-10 0,0 0-9 0,-5 0-9 0,-2 0-10 0,7 6-10 16,-7-3-7-16,2-3-5 0,-3 12-4 0,0-8-6 0,-3 5-1 0,4 0-4 15,2 6 0-15,-4-3 0 0,4 1 2 0,-8 2 3 0,8 6 3 0,-4-8 6 16,2 7 2-16,2-2 4 0,5 3 1 0,-7-2 2 0,7 2 2 0,-6-2 0 0,6 5 2 16,0-5 2-16,0 1 1 0,-6 0 2 0,6-2-3 0,6-3 0 0,-6 6-2 15,0-6-1-15,6-2 2 0,-6 1 2 0,7 2-1 0,-7-1 2 0,5-6 2 0,2 0 2 16,7 3 1-16,-8-3 5 0,1 0 3 0,7-5 8 0,-2 7 6 0,-6-7 10 15,7 2 9-15,7 0 8 0,-8-6 8 0,3 0 7 0,4-6 7 0,-6 6 7 16,6-10 6-16,2 5 3 0,-3-5 9 0,3-4 2 0,-3-2 5 0,-4 2 0 16,4 0 0-16,3-7-5 0,-8 3-1 0,-2-1-6 0,4-2-3 0,-1 1-7 15,-9-2-7-15,0-5-7 0,3 9-2 0,-2-7-9 0,-6 1-5 0,7-1-24 16,-14-3-28-16,7 2 0 0,-6 2 0 0,-2-1 0 0,3 1-7 0,-8-1-47 16,0 6-17-16,0 1-19 0,-6 3-23 0,-2 0-27 0,3 0-28 0,-2 6-31 0,-8 3-31 15,5 6-25-15,-4 0-27 0,1 6-28 0,-8-2-28 0,10 6-75 0,-10 4-96 16,8 0-44-16,-1 2-19 0,3 2 11 0,-2 3 29 0,5-2 36 0,-3 1 43 0,9-4 42 15,-4 2 48-15,6-3 44 0,0 0 46 0,0-5 51 0,-1-1 55 0,2 0 79 16,-2-3 86-16</inkml:trace>
  <inkml:trace contextRef="#ctx0" brushRef="#br0" timeOffset="165782.87">22397 2136 61 0,'0'-10'126'0,"0"5"36"0,-6 1 27 0,6-1 25 0,-7-5 28 0,1 4 24 0,-2 1 23 0,8-5 23 0,-5 5 23 0,-2 1 25 0,7 0 25 0,-6-1-47 0,-1-1-93 0,7 2-37 16,-7-2-14-16,7 6-4 0,0-5-3 0,0 1-3 0,0 4-8 0,0-6-5 0,0 6-7 15,0 0-9-15,0 0-10 0,0 0-16 0,0 0-17 0,0 0-19 0,0 0-20 0,0 0-19 16,0 0-18-16,0 0-15 0,0 0-10 0,0 0-9 0,0 0-4 0,0 0 1 16,0 0 4-16,0 0 2 0,7 0 4 0,-7 6 0 0,7-2 3 0,-7 1 8 0,6 1 5 15,-6 4 9-15,7-5 8 0,-7 3 8 16,5 7 5-16,-5-4 4 0,8 4-2 0,-8-2-2 0,6 2-9 0,-6 6-2 0,7-3-2 16,-7 1-1-16,0 7-2 0,6-7-1 0,-6 6-4 0,0-1-5 0,7 1-3 0,-7-1-6 0,0 6-3 0,6-8-4 15,-6 5-3-15,8-9-2 0,-8 6-3 0,5 1 0 0,-5-6-2 0,5 1 0 16,-5 5-1-16,9-7 0 0,-9-3-1 0,5 6 1 0,2-2-1 15,-7 1-4-15,8-6-2 0,-8 0-14 0,5 7-17 0,2-8-27 16,-7 2-30-16,7 0-37 0,-2 0-38 0,3-5-74 0,-8 4-87 0,5-4-88 0,3 5-91 0,-2-5-34 16,-6-5-4-16,5 4 9 0,-5-5 16 0,0 2 34 15,0-6 37-15,0 0 45 0,0 0 48 0,0-6 52 0,-5-7 58 0,5-2 71 0,-6 0 79 0</inkml:trace>
  <inkml:trace contextRef="#ctx0" brushRef="#br0" timeOffset="167435.29">22123 15036 5 0,'6'-4'73'0,"-6"-1"46"0,0 5 38 0,0-7 34 0,7 4 31 0,-7 3 28 0,0 0 26 0,0-6 24 0,0 6 28 0,0-5 27 16,8 1 25-16,-8 4-18 0,0-6-47 0,0 3-34 0,0 3-28 0,0-6-21 0,0 6-18 0,0-4-13 0,0-1-7 0,5-1-8 0,-5 6-3 0,0 0-5 0,0-4-4 0,0 4-4 0,0 0-7 0,0 0-5 16,0-6-7-16,0 6-9 0,0 0-8 0,0 0-8 0,0 0-10 0,0 0-9 0,0 0-10 15,0 0-10-15,0 0-7 0,0 0-11 0,0 0-15 0,0 0-11 0,0 0-13 0,0 0-9 16,0 0-8-16,0 0-3 0,0 0-1 0,0 6 0 0,0-2 1 0,0 2-1 16,0 3 1-16,0-3 0 0,0 3-1 0,0 6-1 0,0-5 3 0,0 4 2 15,0 0 3-15,0 0 1 0,0 7 0 0,0-8-1 0,0 8-4 0,-5-1-3 16,5-1-4-16,0 6-3 0,0-7 1 0,0 6-1 0,-8-3 0 0,8 3 0 15,0-5-1-15,0 6-1 0,0-5-1 0,-7 5-1 0,7-7 0 0,0 3 0 16,0-2-2-16,0 0 0 0,0 1 2 0,-6-1-2 0,6-4-1 0,0 0-2 0,0 4 0 16,0-10-1-16,0 6-1 0,0 0-2 0,0-5-9 0,0-1-9 0,0 2-16 15,0-7-14-15,0 5-20 0,0-3-21 0,0 0-21 0,0-2-22 0,0-4-26 0,0 5-24 16,0-5-29-16,6 5-27 0,-6-5-28 0,0 4-44 0,0-4-50 0,0 0-61 16,0 0-68-16,0 0-13 0,0 0 13 0,0 0 24 0,7 0 31 0,1-4 38 15,-8-6 37-15,5 6 42 0,-5-8 41 0,7 3 43 0,0-6 44 0,-2 6 54 0,-5-7 62 0</inkml:trace>
  <inkml:trace contextRef="#ctx0" brushRef="#br0" timeOffset="169313.87">23003 15055 0 0,'0'0'14'0,"7"-4"55"0,-7 4 38 0,0-6 35 0,0 6 33 0,0 0 32 0,0 0 30 0,0 0 27 0,0-4 25 0,0 4 24 0,0-5 28 16,0 5-4-16,0-4-19 0,0 4-22 0,0-5-24 0,0-2-21 0,0 4-24 0,0-3-18 0,0 1-21 0,0 1-15 0,0 4-12 0,-7-6-10 0,7 3-9 0,0 3-11 15,0-6-10-15,0 2-11 0,0 4-11 0,0 0-7 0,0-5-9 0,-6-1-6 16,6 6-4-16,0-4-3 0,0 4-2 0,0 0-6 0,0 0-4 0,0-6-1 16,0 6-4-16,0-5-2 0,0 5 0 0,-8 0-2 0,8-4-4 0,0 4-1 15,-6 0-4-15,6 0-4 0,-7 0-7 0,7 0-6 0,-5 4-9 0,5-4-5 16,-7 5-5-16,0-5-2 0,0 6-6 0,1-2-2 0,-1 7-2 0,2-7-3 0,-4 5 0 16,4 1-1-16,0 1 0 0,-3-1-3 0,3 4 0 0,-3 0 3 0,0-4-1 15,3 6 0-15,-1-1 4 0,-2-2-2 0,3 2 0 0,-3 5 2 0,3-6-2 16,5 0 1-16,-7 7-1 0,0-8 3 0,7 8-3 0,-5-6 0 0,5 4 0 0,0-5 2 15,-7 2-2-15,7 3 0 0,0-5 2 0,0 1-2 0,0 4 1 0,0-4-1 16,0 0 3-16,0 0-3 0,7-1 0 0,-7-5 1 0,5 6 0 0,-5-1 1 16,7-4-1-16,0 1 1 0,-7-1 3 0,5-1 2 0,3 0-1 0,5-3 2 0,-7 4 3 15,-1-5 1-15,11-1 4 0,-11 1 4 0,8-5 2 0,1 0 6 16,-2 0 4-16,1 0 9 0,1-5 5 0,4 1 6 0,-4-1 8 0,-2-5 6 0,7 0 1 0,2-1 7 16,-8 2 1-16,6-6 3 0,-6 2 3 0,8 2 1 0,-3-8 2 0,-4 4-2 15,6 0-2-15,-8 0-3 0,8 2-2 0,-7-8-6 0,-2 6-4 0,5 2-4 16,-11-2 1-16,8-6-3 0,-7 7-4 0,1 0-2 0,-7-7-3 0,8 7-3 15,-8-5-4-15,0 4-4 0,0-4-2 0,0 0-4 0,-8 5-2 0,8-7-3 16,-7 8-2-16,7-8-4 0,-6 6-2 0,0 6-8 0,-1-6-6 0,2 6-8 0,-11-7-10 16,11 7-8-16,-1 3-11 0,-1-3-11 0,1 5-12 15,-7-1-16-15,6-1-15 0,1 2-20 0,0 4-20 0,-2-6-20 0,1 6-23 0,-6 0-27 0,13 0-29 0,-11 6-37 16,3-2-42-16,3 2-76 0,-2-1-88 0,0 5-42 0,0-1-14 0,1-5 9 16,6 7 24-16,-7 4 31 0,1-6 34 0,-1 1 38 0,7-1 41 0,-6 6 46 15,6-5 48-15,-5 1 56 0,-3-4 57 0</inkml:trace>
  <inkml:trace contextRef="#ctx0" brushRef="#br0" timeOffset="169804.64">23881 14983 0 0,'14'-11'71'0,"-8"7"68"0,1-2 42 16,-2-3 34-16,-5 4 28 0,9-1 27 0,-9-2 29 0,-9 3 27 0,9-1 29 0,0-4 29 0,-5 1 28 0,5 4-8 0,-7-5-26 0,1 1-58 0,6 0-74 0,-5 3-35 0,-4-4-17 0,2-1-7 0,2 2-3 0,-1 0-5 0,-1 5-6 16,1-8-11-16,-2 3-9 0,3 4-12 0,-2-5-11 0,1 6-11 0,0-1-12 0,-2 1-11 15,1-1-8-15,2-1-8 0,-3 2-8 0,8 4-11 0,-6 0-7 0,1-6-10 16,5 6-8-16,-8 0-8 0,8 0-9 0,-7 0-7 0,7 0-6 0,-6 0-7 0,0 6-4 16,6-2-5-16,-7-4 0 0,2 11-3 0,-3-7 0 0,2 5-1 0,-1 1 0 15,1 1 1-15,-1 4 0 0,1-2 2 0,-2 2 0 0,3 0 3 0,-8 4 1 0,8 1 1 16,-4-4 0-16,-3 2 1 0,4 1 0 0,2 2 0 0,1 3-1 0,-3-9-2 15,-4 4 0-15,5 0-1 0,7 1 0 0,-7 1-2 0,1-3-1 0,6 1-1 16,-7 2 4-16,7-8-4 16,0 8 0-16,0-3 2 0,0 3-3 0,0-6 2 0,0 4 1 0,0-5-3 0,0 2 1 0,7-3-2 0,-1 2-4 0,1 0 4 0,-7-6 0 15,7 6 0-15,5-5 2 0,-4-1 0 0,-3 2 4 0,9-7 2 16,-9 1 3-16,11 1 5 0,-6-2 5 0,3-4 9 0,8-4 7 0,-8 4 10 0,6-6 10 16,0 1 8-16,1-5 6 0,-1 1 7 15,8 0 4-15,-7 0 4 0,4-7 2 0,-3 5 1 0,6-2 0 0,-9-2-3 16,3 0-2-16,-2 0-1 0,1-4-1 0,-7 4-7 0,-2 0-1 0,5 0-6 0,-11 2-1 0,1-8-4 0,1 7-2 0,-2-5-1 15,-5 4-5-15,0-6-1 0,9 3-4 0,-9-2-3 16,-9 6-4-16,9-5-3 0,0-2-7 0,-5 3-7 0,5 3-6 0,-7-6-9 0,1 6-8 0,1 2-12 16,-3-3-12-16,0 7-14 0,3-6-14 0,-1 6-13 0,-2 4-18 0,-5-5-16 0,6 4-20 15,-5 2-16-15,5 4-18 0,-6-5-21 0,8 5-24 0,-9 0-24 16,9 5-23-16,-11-1-48 0,11 2-55 0,-8 0-72 0,8 3-82 0,-4 0-21 0,-3 1 6 0,6-1 23 16,-1 3 29-16,-7 2 32 0,9-6 37 0,-2 7 39 0,-5-4 43 0,4-1 46 15,1-1 46-15,2 0 61 0,-3 1 68 0</inkml:trace>
  <inkml:trace contextRef="#ctx0" brushRef="#br0" timeOffset="170246.11">24806 14773 0 0,'0'-5'34'16,"0"-1"98"-16,0-4 56 0,8 1 44 0,-8 3 41 0,0-3 37 0,0 4 39 0,0-5 35 0,0 7 35 0,0-4 35 0,0-2 31 0,0 4 13 0,5-1 0 0,-5 2-66 0,0-1-100 0,0 1-54 0,0-1-29 16,8 5-19-16,-8-4-17 0,0 4-15 0,0-6-17 0,0 6-18 0,0 0-13 0,0 0-16 0,0 0-15 0,0 0-15 0,0 0-15 0,0 0-13 0,0 0-14 15,0 0-11-15,0 0-6 0,0 0-6 0,0 6-5 0,0-2-2 0,0 1-1 0,0-1-6 16,0 5-2-16,5 2-1 0,-5-2-2 0,0 1 2 0,0 5 1 0,0 0 1 0,0 0 1 16,0 0-2-16,0-2-3 0,0 8-4 0,0-6-3 0,0 4-4 0,0-1-3 15,0 3-2-15,0-2-3 0,0 2-1 0,0 1-1 0,0-2-3 0,0 1-2 16,0-2-7-16,0 6-7 0,0-7-13 0,0 2-17 0,0 0-21 0,-5-6-25 0,5 5-27 15,0 2-29-15,0-6-36 0,0 3-38 0,0-2-65 0,0-1-70 0,-8-2-100 16,8 1-104-16,-5 2-39 0,5-7-1 0,-8 6 20 0,2-6 29 0,1 3 38 16,-10-9 43-16,9 7 45 0,-7-4 49 0,1-6 54 0,-2 0 56 0,-4-6 68 0,-9 6 74 15</inkml:trace>
  <inkml:trace contextRef="#ctx0" brushRef="#br0" timeOffset="170829.79">21147 16076 11 0,'7'-5'100'0,"-7"1"55"16,5-2 39-16,3 3 33 0,-8-3 28 0,5 0 26 0,-5 6 26 0,6-3 23 0,-6-3 22 0,8 6 22 0,-8-6 21 0,5 2-28 0,2-1-60 0,2 5-59 0,-9-4-63 0,5-1-33 0,8 5-16 0,-8-4-7 0,4-2-7 0,-4 6-5 0,8-6-5 0,0 6-6 0,0-3-3 0,1 3-5 0,-2-6-2 0,8 6-3 15,-8-6-2-15,9 6-1 0,-3 0 1 0,3 0-3 0,6 0-3 0,-9 0 0 16,8-3 1-16,1 3 1 0,-3 0 2 0,4 0-3 0,4-6 1 0,0 6-2 0,2 0-3 16,-2-5-4-16,7 5-3 0,1-4-3 15,-3 4-3-15,18-6-6 0,-11 2 1 0,7 4-8 0,1-5-2 0,6 1-5 0,2-2-4 0,-1 6-5 0,-1-5-3 16,7 1-2-16,6-2 3 0,1 1 1 0,-1 1 3 0,2-1 3 0,4 1 2 0,1-2 2 16,2 2 0-16,4-1-2 0,8-1 0 0,-8 3 2 0,8-4 1 15,4 2 2-15,-4 1 0 0,5-1 1 0,8 1-3 0,-8-2-4 0,7 3-2 0,1-9-7 16,-1 3-9-16,2 3-5 0,2-3-1 0,-2 0-3 0,4-1-2 0,-6 1-7 15,0-3-5-15,2 3-4 0,-4 0-1 0,3-1-1 0,-8 1-1 0,7-3-4 16,-12 9-4-16,0-7 0 0,5 5-1 0,-12-1 1 0,-1 3-3 0,-5-3-5 16,-3 2-4-16,-2-1-6 0,-10-1-3 0,1 6-9 0,-12 0-8 0,-1 0-10 15,-7 0-8-15,-6 0-14 0,-7 0-15 0,-5 0-16 0,-1 6-19 0,-13-6-10 16,0 5-10-16,0-5-12 0,-8 0-17 0,-5 4-20 0,0-4-29 0,-5 6-34 0,0-3-37 16,-3 3-77-16,-5-1-93 0,0-1-44 0,0 2-23 0,0 4 9 0,0-1 22 15,-6 0 27-15,0-3 26 0,-1 8 34 0,6-10 39 0,-4 8 46 0,-3-3 49 0,-6 1 54 16,9-1 59-16,-8 0 76 0,-1-3 88 0</inkml:trace>
  <inkml:trace contextRef="#ctx0" brushRef="#br0" timeOffset="171303.07">25290 15964 0 0,'0'-6'2'16,"5"2"115"-16,-5 4 78 0,7-5 59 0,-7 1 47 0,0-2 44 0,0 1 38 0,7 5 39 0,-7-4 38 0,0-7 35 0,0 7 35 0,0-1 32 0,0 1 32 0,0-2-73 0,0 6-137 0,0-4-75 0,5-1-51 0,-5 5-28 0,0-6-17 0,0 3-13 16,0 3-13-16,0 0-13 0,0-7-15 0,0 7-17 0,0 0-16 0,0 0-17 0,0 0-17 0,0 0-18 0,0 0-14 0,0 0-17 0,0 0-10 0,0 0-14 15,0 0-10-15,0 0-7 0,0 7-8 0,0-4-4 0,0 8-3 16,0-7-1-16,0 6-2 0,0-1 5 0,0 6 3 0,0 0 5 0,0-6 7 0,0 12 5 15,0-6 2-15,0 4 3 0,-5-1 4 0,5 3-3 16,0 3 2-16,0 1-3 0,-7-1 1 0,7 0-4 0,0 1 0 0,0 5-1 16,-7-6-1-16,7 4-1 0,0-3-3 0,-5 4-1 0,5 0-4 0,0-3-6 15,0-2-9-15,-7 4-15 0,7-3-19 0,0-1-27 0,0 2-27 0,0-3-37 0,0-2-35 16,0-3-44-16,0 3-51 0,0-6-97 0,0 4-115 0,-8-5-83 0,8-4-61 0,0 5-14 16,0-9 6-16,-5 1 28 0,5-1 38 0,-8-1 44 0,2-5 51 0,1-5 53 0,-3 5 56 15,0-9 61-15,-3 5 66 0,-1-7 87 0,3-5 94 0</inkml:trace>
  <inkml:trace contextRef="#ctx0" brushRef="#br0" timeOffset="172078.05">24143 16155 51 0,'7'-6'130'0,"-7"1"45"0,0 1 38 0,5-2 34 0,-5-3 31 16,0 4 31-16,0 1 34 0,0-2 29 0,0 2 33 0,0-1 28 0,0-1 30 0,7-3-45 0,-7 3-87 0,0 2-51 0,0-1-35 0,0 1-20 0,0-2-12 0,0 3-10 0,0-9-9 0,0 12-10 0,-7-3-11 0,7-3-14 0,0 0-10 0,0 2-11 15,0-1-12-15,0 5-10 0,0 0-10 0,0-4-10 0,-5-1-10 16,5 5-11-16,0 0-10 0,0 0-10 0,-7-4-11 0,7 4-10 0,0 0-8 0,-8 0-9 15,2 4-8-15,0-4-6 0,-1 5-6 0,2-1-5 0,-3 5-4 0,0-3-3 16,3 3-2-16,-1 3-2 0,1-3 2 0,-2 4-2 0,-7 2 3 0,7 0 1 0,1 0 2 16,1 4 3-16,-3-5 0 0,-5 6 0 0,7 0 1 0,-2 1 0 15,3-8 1-15,-3 7-2 0,1 0 1 0,2-2 0 0,-2 2-1 0,7 1-1 0,-7-2-2 16,7-1 1-16,-5 3-2 0,5-7 0 0,0 6 1 0,0-5-2 0,5 4 0 0,-5-4-3 16,7 0 2-16,-7 4-3 0,7-5 1 0,-2-4 0 0,2 1 2 15,1 2 2-15,-3-7 3 0,3 3 1 0,3-3 4 0,5-2 5 0,-11-4 6 0,8 6 8 16,1-12 11-16,-2 2 10 0,-1-2 8 0,5-3 9 0,2 0 8 0,-4-1 5 15,5-4 6-15,-7-2 4 0,9-3 4 0,-8 5 4 0,6-7 4 0,-6 6 2 0,1-4 0 16,-2-1-4-16,1 1-7 0,-7 0-5 0,2-2-6 16,-3 3-6-16,2-3-3 0,-7 2-5 0,0-5-8 0,0 3-6 0,-7-1-4 0,2-5-10 0,-3 9-11 15,2-7-15-15,1 5-13 0,-8-3-15 0,-3 3-14 0,5 5-17 0,-9-4-19 0,7 10-22 16,-6-7-20-16,-1 7-21 0,1 4-25 0,-1-5-26 0,-8 10-26 0,5 0-32 16,-4 0-30-16,1 6-59 0,-1-2-73 0,1 1-74 0,0 4-73 0,-1 1-20 15,-5-1 12-15,7 3 26 0,-1 1 31 0,-1 2 38 0,3-6 42 0,-3 6 43 0,1 0 46 16,6 0 51-16,-7 0 53 0,1-5 70 0,2 3 73 0</inkml:trace>
  <inkml:trace contextRef="#ctx0" brushRef="#br0" timeOffset="172424.78">22964 16198 0 0,'7'-9'90'0,"-7"-2"76"16,5 3 56-16,2-4 47 0,-7 3 41 0,6 0 40 0,-6-2 37 0,0 2 39 0,0-1 32 0,8 1 34 0,-8-1 33 0,0-1-6 0,0 7-29 0,0-5-69 0,6 0-93 0,-6 3-50 0,0 0-30 0,0 3-19 0,0-9-16 0,0 12-13 0,0 0-15 0,0 0-14 0,0-4-14 0,0 4-15 0,0 0-18 16,0 0-17-16,0 0-18 0,0 0-15 0,0 0-11 0,0 0-10 0,0 0-7 15,0 4-6-15,0 2-9 0,0 3-7 0,0 3-8 0,7-3-5 0,-7 4-4 16,0 2-3-16,0 0 1 0,0 0 1 0,0 4 2 0,5-5 0 0,-5 6 0 15,0 0-3-15,0 5-5 0,0-7-3 0,9 9-2 0,-9-5 0 0,0 8-2 16,0-6 2-16,5 7-1 0,-5-7-7 0,0 6-5 0,0-2-9 0,0 2-13 16,0-6-14-16,5 6-18 0,-5-7-22 0,0 7-25 0,0-6-27 0,0 1-27 15,0-1-38-15,0 0-36 0,0-3-66 0,-5-3-73 0,5 3-91 0,0-2-96 0,-5-4-29 16,-4 0 3-16,9 0 21 0,-5-2 31 16,-8-4 39-16,5 3 43 0,2-3 45 0,-6-3 47 0,-2-2 54 0,7 1 55 0,-11-5 71 0,4 0 72 0</inkml:trace>
  <inkml:trace contextRef="#ctx0" brushRef="#br0" timeOffset="172914.08">22299 16506 26 0,'8'-14'145'0,"-3"4"75"0,1 0 56 0,-6-5 45 0,8 0 37 0,-8 2 34 0,0-3 36 16,5 2 30-16,-5 4 33 0,0-4 29 0,0-2 32 0,-5 7-27 0,5-6-62 16,0 6-91-16,0-7-105 0,0 7-57 15,0-2-28-15,-8 2-16 0,8 0-12 0,0 5-14 0,0-8-12 0,-6 8-15 0,6-1-11 0,-5-1-16 0,-3 2-15 16,8 4-14-16,-5-5-16 16,-2 5-13-16,-2 0-11 0,4 0-11 0,-1 0-9 0,-1 5-4 0,2-1-7 0,-3 2-4 15,-5 3 0-15,7-3-3 0,-7 9 0 0,5-6-2 0,-4 6 0 0,5 1 2 16,-5-2-1-16,4-1 3 0,-4 8 2 0,5-2 0 0,-6 0 5 0,6 1-1 0,1-1 2 15,-5 1 2-15,4 5-1 0,-2-1 1 0,-3 1 2 0,6-1-1 0,1 1 0 0,-3-1 0 16,0 0-1-16,3 4 2 0,-1-7 2 0,6 3-3 0,-7 0 1 0,1 1-1 0,6-6 0 16,0 7 0-16,-8-7-2 0,8-1 1 0,0 3-2 0,0-6 1 0,8 4-1 0,-8-4-2 0,6 0 1 15,-6-2-1-15,7 2 0 0,-1-4-1 0,-1-1 4 0,11-1-1 16,-11 0 3-16,8-3 3 0,-8-2 2 0,11-4 3 0,-5 0 3 0,2 0 5 0,0-4 3 0,1-2 4 16,6-3 7-16,-8 0 5 0,8-1 5 0,-7-5 4 0,6-5 7 0,1 7 2 15,0-8 4-15,-8-3 2 0,7 5 2 0,-6-7 3 0,1 3-1 0,-1 2 4 0,-1-3 0 16,2-1 1-1,-7-2-3-15,-1 0-2 0,-6 5-5 0,7-9-7 0,-7 2-6 0,-7 4-8 0,7-3-10 0,-6-2-11 16,6 6-10-16,-7-6-9 0,1 11-15 0,-2-6-14 0,-4 5-17 0,6 7-21 0,-1-2-24 0,-7 4-23 0,9 1-32 0,-9 1-38 16,1 5-44-16,1 4-66 0,-2-5-72 0,1 5-91 0,-6 5-92 0,6-1-33 15,-8 5 3-15,9 1 15 0,-7 1 29 0,-1-1 35 0,0-1 38 0,-4 0 46 16,3 1 48-16,3 0 57 0,-9 0 60 0,6 0 72 0,-5-1 74 0</inkml:trace>
  <inkml:trace contextRef="#ctx0" brushRef="#br0" timeOffset="174234.08">25451 2951 18 0,'0'0'82'15,"0"0"30"-15,-6 0 25 0,6 0 28 0,-7 0 30 0,2 0 30 0,5 0 27 0,-8-5 23 0,8 5 25 0,-6 0 16 0,-1 0 17 0,7 0-36 0,-6 0-70 0,6 0-34 0,-5 0-9 0,5 0-9 0,-7 0-7 16,-2 0-9-16,9 5-17 0,0-5-15 0,0 0-12 0,0 0-9 0,0 0-3 0,0 0-4 0,0 0 1 0,0 0-1 0,0 0 2 16,0 0 0-16,0 0 0 0,0 0-2 0,0 0 0 0,0 0-2 0,0 0-2 0,0 0-5 15,0 0-3-15,0 0-4 0,0 0-5 0,0 0-6 0,0 0-6 0,0 0-10 16,0 0-7-16,0 0-8 0,0 0-8 0,0 0-7 0,0 0 0 16,0 6-6-16,-5-3-3 0,5 4-2 0,0-2-2 0,5 4 2 0,-5 1-3 0,0-1 2 0,0 0 0 15,0 7 1-15,0-2 3 0,9 1-1 0,-9 1 3 0,0 2-4 0,7-3-2 16,-7 4-1-16,0 1-2 0,5-6 0 0,1 7-1 0,-6-3-1 0,7-3 0 15,-7 6 2-15,6-8 0 0,2 2 3 0,-3-1 5 0,2-4 5 0,-1 5 3 0,0-5 1 16,2-1 2-16,-1 2 2 0,-2-7 0 0,2 2 6 0,0-3 10 0,-2 3 6 16,10 0 6-16,-9-6 9 0,0 0 8 0,1 0 7 0,6-6 5 0,-7 0 5 15,7 3 1-15,-6-7 2 0,7-1-1 0,-1-2 1 0,-3-8-3 0,11 6-4 16,-7-9-9-16,4-1-7 0,3 1-8 0,-3-4-12 0,3-6-10 16,6 4-11-16,-3-3-13 0,3 2-12 0,-7-3-14 0,4 1-20 0,3 3-18 0,1 0-21 0,-4 0-19 15,-4 2-28-15,7 3-35 0,-8 1-42 0,1-1-44 0,-1 7-68 0,0 3-77 16,-6 0-107-16,8 0-114 0,-9 6-42 0,0 3-3 0,3 2 18 0,-10-2 32 0,9 1 36 15,-9 5 39-15,3 0 49 0,-3 5 55 0,-5-5 60 0,7 6 63 0,-7-6 75 16,0 4 76-16</inkml:trace>
  <inkml:trace contextRef="#ctx0" brushRef="#br0" timeOffset="175375.89">26117 15988 81 0,'0'-6'153'0,"0"6"48"0,0-3 37 0,0-3 35 0,0 6 33 0,0-5 32 0,0 1 30 0,0-2 28 0,0 2 27 0,0-1 25 0,0 1 24 0,0-2-56 0,0 6-107 0,0-5-58 0,0 5-36 0,0 0-20 15,0 0-11-15,0-4-8 0,-7-2-11 0,7 6-10 0,0-5-8 0,0 5-10 0,0 0-9 16,0 0-9-16,0-4-10 0,0 4-11 0,-8 0-9 0,8 0-11 0,0 0-12 0,-6 0-10 16,6 0-12-16,-6 0-11 0,-1 0-9 0,7 0-8 0,-5 4-7 0,-4-4-9 15,2 5-2-15,2 5-7 0,-1-5-4 0,-1 1-2 0,1 3-2 0,-2 1-3 16,3-1 0-16,-2 6 0 0,1 0 0 0,6 0 1 0,-6-2 3 16,-1 8 0-16,-1-6 2 0,3 4 1 0,5 1 0 0,-6-6 5 0,-2 6-1 0,8-2 0 15,0 2 1-15,-5-6-1 0,5 7 0 0,0-6 1 0,0-2-4 0,0 2 3 0,0 1-5 16,0-2-1-16,0-4 2 0,0-1-2 0,5 6-1 0,-5-4 1 0,0-3 0 0,8 3 3 15,-2-7 4-15,-1 7 3 0,3-1 5 0,-1-5 7 0,5-1 7 0,-5 1 11 16,6-1 8-16,-7-4 11 0,7 0 8 0,8 0 10 0,-9 0 4 0,0-4 6 16,8-5 5-16,-6 4 6 0,4-11 6 0,3 7 3 0,-2-6 3 0,-6 0-1 15,8 0-5-15,2-4-4 0,-2 1-2 0,-7-3-6 0,4 2-6 0,3-2-2 16,-3 3-3-16,-4-1-3 0,4-2-1 0,-2 1-5 0,-11 7-4 0,9-8-22 16,-9 6-31-16,3-4 0 0,-8 4 0 0,0-4 0 0,0 5 0 0,-8-5 0 15,3 4 0-15,-3-6 0 0,2 2 0 0,-7 4 0 0,0-3 0 0,0 3 0 16,-8-1-62-16,10 2-61 0,-10 1-23 0,3 1-21 0,-3 9-26 0,2-3-26 15,1 0-28-15,-3 6-29 0,2 6-32 0,-1 0-84 0,1-3-103 0,0 9-60 0,-1 1-34 16,6-4 0-16,-4 6 21 0,2 0 33 0,5 4 34 0,-2-4 39 16,0 0 44-16,6 4 43 0,-5-5 50 0,-3 1 53 0,10 1 60 0,-9 2 82 0,9-6 98 0</inkml:trace>
  <inkml:trace contextRef="#ctx0" brushRef="#br0" timeOffset="176956.76">23205 2027 18 0,'0'0'95'0,"-8"-4"42"0,8 4 33 0,0-5 26 0,-5 5 27 0,5-4 23 0,0 4 22 0,-7-6 23 0,7 6 18 0,0-3 18 0,-6 3 14 0,6-6-35 0,-6 6-69 16,6-6-50-16,0 6-43 0,0-4-19 0,-8 4-13 0,8-5-7 0,0 5-9 0,0-6-5 0,-7 2-7 0,7 4 0 0,0-5-5 16,-5 1 4-16,5-1 4 0,0 5 4 0,0-4 6 0,-8-2 7 0,8 6 5 0,0-6 7 0,0 3 6 15,-6-3 8-15,6 6 5 0,0 0 7 0,0 0 4 0,0-6 2 0,0 6 2 16,-5 0-4-16,5 0-5 0,0 0-8 0,0 0-7 0,0 0-11 0,0 0-11 0,0 0-11 16,0 0-15-16,0 0-11 0,0 0-15 0,0 0-12 0,0 0-12 0,0 0-11 15,0 0-9-15,0 0-6 0,0 0-3 0,0 0 5 0,0 6 6 0,0 0 6 16,5-3 5-16,-5 3 1 0,0 4 5 0,6-1-1 0,-6 0 2 0,8 2 5 15,-8 5 4-15,5-3 6 0,2 1 7 0,-7 1 6 0,8 1-1 0,-2-3-4 16,-6 2-9-16,6 6-5 0,1-7-6 0,-7-1 0 0,5 8-6 0,3-6 1 16,-8 4 1-16,6-5-5 0,-6 7-4 0,7-2-7 0,-1-4-3 0,-1 4-3 0,2 0-2 15,-7 2-1-15,9-3 0 0,-4 2-6 16,2-4-5-16,-1 2-18 0,0 1-26 0,1-4-34 0,1 6-37 0,-8-8-40 0,5 2-44 16,1 6-65-16,-6-8-77 0,0 1-108 0,0 2-119 0,0-1-48 0,0-6-12 0,0 6 10 0,0 0 23 0,-6-5 35 15,6-1 47-15,-5 6 52 0,5-9 58 16,-8 3 58-16,1-4 60 0,-5 5 74 0,5-10 78 0</inkml:trace>
  <inkml:trace contextRef="#ctx0" brushRef="#br0" timeOffset="178147.62">23276 17151 18 0,'0'-6'85'0,"0"2"42"0,0-1 37 0,0 5 33 0,0-4 32 0,0-1 28 16,0 1 27-16,0 4 26 0,0-6 27 0,8 0 21 0,-8 2 21 0,0-1-24 0,0-1-44 0,0 2-34 0,0 4-30 0,0-5-23 0,0 1-20 0,0-1-16 0,0 1-12 0,0-2-7 0,5 0-7 0,-5 3-3 0,0-3-6 0,0 6-8 0,0-6-7 0,0 3-6 16,0 3-3-16,6-6-6 0,-6 6-5 0,0 0-4 0,0-4-3 0,0 4-4 15,0-5-6-15,0 5-5 0,0-4-4 16,0 4-8-16,0 0-7 0,0 0-5 0,0-5-8 0,0 5-5 0,0 0-8 0,0 0-5 15,0 0-4-15,0 0-6 0,0 0-4 0,0 0-7 0,0 0-4 0,0 0-5 16,0 0-2-16,0 0-5 0,0 0-3 0,0 0-1 0,0 5-3 0,0-1-1 0,0 5-2 16,0-3 1-16,0 3-2 0,-6 0 4 0,6 7-2 0,0-2 0 0,0-4 2 0,-5 11 1 15,5-8 1-15,-8 2-2 0,8 6 1 0,0-7 1 0,-7 5-2 0,7-4 1 16,-6 4-1-16,6 0-1 0,-6 1-1 0,6-1 2 0,-7 1-1 0,2 0 0 16,5 4 2-16,-9-3-1 0,9-3 0 0,-7 6 0 0,7-5-1 0,-5 6 1 0,-1-5-2 15,6 5-4-15,-7-7-4 0,7 3-4 0,-6-2-9 0,6-5-8 0,-8 5-10 0,8-3-13 0,0-2-14 16,-5 1-14-16,5-5-15 0,0 5-14 0,0-6-15 0,0 0-18 0,0 1-21 15,0-5-23-15,0 5-20 0,0-4-22 0,0 3-22 0,0-4-42 0,5-1-52 0,-5-4-69 16,0 6-74-16,0-2-18 0,0-4 7 0,0 5 18 0,0-5 27 0,0 0 32 16,0 0 38-16,0 0 38 0,0 0 41 0,8 0 43 0,-8 0 44 0,6-5 57 15,-6 1 66-15</inkml:trace>
  <inkml:trace contextRef="#ctx0" brushRef="#br0" timeOffset="178762.33">24095 17209 0 0,'0'-10'56'0,"0"5"53"0,8-3 36 0,-8 3 31 0,0-4 31 0,8 2 27 0,-8 2 26 0,0-4 22 0,5 3 24 0,-5 2 22 0,0-1 20 0,7-4-13 0,-7 5-36 0,0-2-38 0,0 0-43 0,0 2-22 16,6-1-11-16,-6-1-13 0,0 2-10 0,0-1-6 0,0 1-8 0,6 4-3 0,-6-5-2 0,0 1-3 0,0 4-2 0,0 0-5 0,0-6-6 0,0 0-6 0,0 6-10 0,8-3-4 16,-8 3-5-16,0-6-8 0,0 6-5 0,0 0-6 15,0 0-6-15,0 0-7 0,0 0-5 0,0 0-7 16,0 0-5-16,0 0-5 0,0 0-8 0,0 0-3 0,0 0-5 0,0 0-4 0,0 0-6 0,0 0-6 0,0 0-4 0,0 0-3 0,0 0-6 15,-8 0-3-15,8 6-2 0,0-6-3 16,-6 3-1-16,6 3-1 0,-6 0-3 0,6 3 0 0,-7-5-4 0,7 5 2 16,-5-3 0-16,5 3-2 0,-8 3 0 0,8-3 2 0,-8 0-2 0,3 6 1 0,5-6 1 0,-6 1-3 0,6 1-3 0,-5 2 1 15,5-3-4-15,0 4-1 0,-7-2-2 0,7 1-5 16,0-3 1-16,-9 4-3 16,9-2 1-16,0 1-3 0,0-4-3 0,0 2 0 0,0-1-2 0,0 0 0 0,0-1 1 15,9 0 2-15,-9 2 3 0,7-2 2 0,-7 1 2 0,5-4 3 16,1 3 2-16,-1-3 4 0,3 3 1 0,0-5 4 0,-3 1 5 0,2 1 1 0,5-2 5 15,-4-4 2-15,4 0 3 0,2 0 2 0,-1 0 3 0,-8-4 2 0,16-2 10 0,-8 1 3 16,0-5 9-16,-2 1 1 0,5 3 8 0,2-6 4 0,-4 0 5 0,-2 3 8 16,8-6 4-16,-8 2 4 0,2 1 5 0,-1-3 3 0,8 2 4 0,-11-2-3 15,4 0-2-15,-7 0-4 0,6 2-4 0,-7-2-1 0,2 0-6 0,-3 0-3 16,3 0-7-16,-3 0-5 0,3-4-5 0,-8 5-4 0,0-6-6 0,0 5-6 16,0-3-3-16,-8-3-3 0,3 6-4 0,5-3-1 0,-8 2-1 0,3 1-3 0,-9 1-2 0,9 0-4 15,-3-1-2-15,-5 4-8 0,5 2-7 0,-2 5-7 0,-4-5-7 0,1 3-10 16,6 0-10-16,-7 6-13 0,2-3-15 0,-2 3-16 0,1 0-18 0,8 3-23 15,-9 3-28-15,9 0-29 0,-8-3-31 0,6 3-39 0,-2 3-45 0,4 1-62 16,-1-1-75-16,-1 2-41 0,7 3-24 0,-6-5 4 0,-1 6 17 0,7-4 29 16,0 4 33-16,-6-6 39 0,6 4 43 0,0-1 44 0,0-3 47 0,-7 1 54 0,7-1 56 15,0-4 64-15,0 5 75 0</inkml:trace>
  <inkml:trace contextRef="#ctx0" brushRef="#br0" timeOffset="179315.78">25362 16999 92 0,'0'-4'158'0,"0"-2"44"0,-8-3 32 0,8 4 32 0,-8-5 32 0,3 6 32 0,5-7 32 0,-6 7 32 0,-2-7 31 0,3 7 29 0,5-5 28 0,-8 3-62 0,3-3-116 0,5 3-59 0,-7 3-26 0,7-9-17 0,-7 8-3 0,7-1-10 0,-5 1-13 0,5-1-14 0,-7 1-15 0,7-2-15 16,-8 0-13-16,8 6-14 0,0-3-12 0,-5 3-12 0,5-6-10 0,0 6-11 16,0 0-8-16,0 0-7 0,-8-6-7 0,8 6-4 0,0 0-5 0,0 0-6 15,0 0-3-15,-6 0-5 0,6 0-6 0,0 0-3 0,0 0-3 0,-5 0-4 16,5 0-4-16,-8 6-3 0,8-6-1 0,-8 6-3 0,8-3-2 0,-5 3 0 16,5 0-3-16,-6-2 2 0,-1 5-2 0,2 0 0 0,-4 3 5 0,2-3-2 15,2 0 4-15,-1 6 3 0,1 0 1 0,-11 0 1 0,11-1 0 0,-2 0 1 0,0 1 2 16,2 1-2-16,-3-2 0 0,1-1-1 0,2 2 1 0,-4 6-3 0,4-8 0 15,0 2-6-15,-3 1-4 0,8-2-6 0,-5 1 0 0,-3 1-3 0,8 2-4 0,0-3-2 16,0-6-1-16,-6 7-3 0,6-2 0 0,0 0-4 0,0 0 0 0,6-2-3 16,-6-3 0-16,8 4 2 0,-8-2 4 0,5-1 4 0,3 0 3 0,-3-1 3 15,0 0 3-15,9-3 5 0,-7-1 1 0,6-1 7 16,1 1 2-16,-9 2 10 0,11-7 9 0,-5 0 9 0,10 0 13 0,-9-7 8 0,-1 2 10 0,5 1 7 0,3-1 10 16,-6-5 4-16,-1 5 5 0,7-4 5 0,-6-1 3 0,1 0 5 15,-1-1 3-15,0 2-2 0,0 0-1 0,1-1-4 0,-2 0-4 0,-6-4-1 16,1 4-5-16,7 1-1 0,-9-3-4 0,2-2-4 0,-1 4-1 0,-6 1-5 15,6-6 1-15,-6 5-5 0,0-4-2 0,0 4-4 0,0-4-7 0,0-2-5 0,0 1-5 0,-6 2-7 16,6 4-7-16,-6-6-7 0,6 0-9 0,-7 5-8 0,2-4-8 16,-3 4-13-16,2-1-10 0,-1 7-11 0,1-7-12 0,1 7-12 0,-2-1-14 0,-2 1-14 15,-2-2-16-15,4 6-16 0,2-4-16 0,-3 4-18 0,0 4-19 0,3-4-18 16,-1 0-23-16,-7 6-23 0,5-2-22 0,3 1-41 0,-2 4-52 0,0-3-68 0,2 3-75 16,-2 0-20-16,-1 3 9 0,3-8 23 0,-3 5 29 0,2 0 33 0,1 3 37 0,-3-3 41 15,8-3 44-15,-8 3 45 0,3-5 45 0,-1 1 59 0,6-1 64 0</inkml:trace>
  <inkml:trace contextRef="#ctx0" brushRef="#br0" timeOffset="179710.58">26130 17004 90 0,'0'-9'162'0,"0"3"47"0,0-3 39 0,0 4 41 0,0-5 38 0,0 0 40 0,0 5 37 0,0-4 34 0,0-1 36 0,0 5 35 0,0-5 32 0,-8 7-59 0,8-9-114 0,0 9-60 0,0-3-35 0,0-4-18 0,0 5-13 0,0 1-16 0,-5-1-18 0,5 1-14 0,0 4-15 0,0-6-17 0,0 6-9 15,0-6-18-15,0 6-15 0,0 0-16 0,0 0-13 0,0 0-15 0,0 0-12 16,0 0-15-16,0 0-12 0,0 0-11 0,0 0-13 0,0 0-8 0,0 0-9 15,0 0-5-15,0 0-7 0,0 6-4 0,0 0-2 0,0-2 2 0,0 5-2 0,0 0 4 16,0 3 3-16,0-3 2 0,5 6 4 0,-5-2 3 0,0 2 0 0,0 0 3 16,0 0-1-16,0 0 0 0,0 3 1 0,0 3-2 0,0-8 0 0,0 8 1 15,0-2-1-15,0 1-4 16,0 0-5-16,8-2-5 0,-8-3-9 0,0 6-10 0,0-3-13 0,0 3-17 0,0-6-14 0,0 4-20 0,6-5-21 0,-6 6-22 0,0-5-26 16,0-1-27-16,0 2-32 0,0-7-41 0,0 4-46 0,0 2-90 0,0-3-112 15,0-3-38-15,0-6-1 0,-6 9 18 0,6-9 27 0,-8 3 34 0,3-6 36 0,-2 4 42 16,-1-4 41-16,2-4 46 0,-7-2 50 0,-1 3 56 0,2-3 64 0</inkml:trace>
  <inkml:trace contextRef="#ctx0" brushRef="#br0" timeOffset="180341.87">22768 17899 0 0,'0'-6'36'0,"0"2"80"0,0-1 49 0,-6-1 39 0,6 3 31 0,0 3 30 0,-7-7 27 0,7 7 26 0,0-5 26 0,0 5 26 0,-5-4 24 16,5 4-5-16,0 0-20 0,0-5-55 0,0 5-79 0,0 0-49 0,-9 0-37 0,9 0-23 0,0 0-19 0,0 0-17 0,0 0-13 0,0 0-16 0,0 0-15 0,0 0-13 0,0 0-12 0,0 0-6 0,0 0-3 0,0 0-5 15,0 0 1-15,0 0 0 0,9 0 1 0,-9 5 1 0,5-5 2 0,-5 0 6 0,0 4 2 16,7-4 4-16,-7 5 6 0,6-5 3 0,-1 7 4 0,-5-7 2 0,9 3-1 15,-9-3 3-15,7 6 0 0,-2-1 5 0,2-5 4 0,0 4 3 0,-2-4 5 16,10 6 3-16,-10-6 4 0,9 4 6 0,-9-4 3 0,8 0 6 0,6 0 1 16,-3 0 2-16,-3 0 2 0,6 0-2 0,-1 0-1 0,8-4-2 0,-5-2-4 0,6 6-3 15,4-4-3-15,1-1-3 0,2-1-4 0,3 3-6 0,2-9-2 0,9 8-3 16,-4-7-6-16,9 2-2 0,0 5-2 0,5-5-2 0,-6-3-1 0,6 3 1 0,8 0-4 16,-3-1 1-16,3 1-1 0,6-6 1 0,6 4 2 0,-6 1-2 0,6 1-4 15,-1 0-1-15,9-1 1 0,-2 4 0 0,1-3 3 0,0 0 1 0,-2-2 1 0,9 7-1 16,-2-5-1-16,2 3-3 0,0-4-2 0,-2 5 0 0,2 1-3 0,-2-2 3 15,4 1-1-15,-4 1-3 0,2-1-1 0,-8 1-6 0,7-2-2 0,-8 6-3 16,4-6-4-16,-8 3 1 0,-3 3-3 0,9-6-3 0,-12 6 2 16,4-4-3-16,-6 4-2 0,-6 0-2 0,2-6-1 0,-3 6-1 0,-4 0 0 15,-3 0-3-15,-12 0-3 0,8 0 0 0,-6 0 1 0,-16 0 0 0,8 0 1 0,-12 6-4 16,-3-6-7-16,3 0-10 0,-6 0-10 0,-9 0-6 0,-6 0-7 0,8 0-6 16,-14 0-12-16,0 0-14 0,0 0-16 0,0 0-20 0,0 0-25 0,0 0-24 15,-7 4-27-15,0-4-28 0,1 0-23 0,-1 0-27 0,-6 0-22 0,7 6-53 16,-7-6-62-16,0 0-63 0,5 3-60 0,-2-3-12 0,-4 6 15 0,-1 0 27 0,3-2 37 15,0 1 40-15,-1-1 41 0,-1 1 44 0,2 1 48 0,-2-2 45 0,9 1 48 0,-8-5 60 16,-3 4 69-16</inkml:trace>
  <inkml:trace contextRef="#ctx0" brushRef="#br0" timeOffset="180815.1">26292 18024 31 0,'7'-4'120'0,"-7"-7"53"0,5 8 44 0,-5-7 38 0,8 1 36 0,-8 4 36 0,6-6 36 0,-6 1 35 0,0 0 34 0,0 1 34 0,7 0 33 0,-7-1-28 0,0 4-69 0,0-3-55 0,6 0-53 0,-6-1-27 0,0-1-17 15,0 8-14-15,0-4-14 0,0-2-14 0,0 4-10 0,5-1-13 0,-5 2-10 0,0 4-10 0,0-5-10 0,0 5-11 0,0 0-11 0,0 0-15 0,0 0-8 0,0 0-14 16,0 0-12-16,0 0-11 0,0 0-9 0,0 0-14 0,0 0-14 0,0 0-11 0,0 0-10 0,0 0-9 16,0 0-6-16,0 5-7 0,0 5-3 15,0-5-2-15,0 4 0 0,-5-2 2 0,5 2 1 0,0 6 1 0,0-6 4 0,0 6 3 0,0 0 6 0,-6-2 0 16,6 7 3-16,0 0-1 0,0-5-2 0,-7 3-3 0,7 3 1 0,0-2 0 15,-6 5-2-15,6-3-1 0,0 4-1 0,0-7-2 0,-8 1 0 0,8 7 2 16,0-7-3-16,0 5-1 0,0-3-1 0,-5-3-2 0,5-2-1 0,0 2 0 16,0-3-4-16,0 0-1 0,0 0-2 0,0-5-8 0,5-1-10 0,-5 0-16 0,0 1-17 15,0 1-15-15,0-8-12 0,0 3-16 0,0 0-19 0,0-2-26 0,0 0-22 16,0 1-36-16,0 0-37 0,-5-5-57 0,5 4-64 0,0-4-87 0,-7 0-95 0,1 0-27 16,-2 0 6-16,8-4 19 0,-13 4 24 0,8-5 36 0,-4 0 37 0,-1-3 45 15,-3 2 43-15,-3-3 54 0,5-2 54 0,-2-4 67 0,-7 5 70 0</inkml:trace>
  <inkml:trace contextRef="#ctx0" brushRef="#br0" timeOffset="181415.25">25111 18064 31 0,'0'-6'102'0,"9"2"45"0,-9-1 38 0,0 5 37 0,0-4 31 0,5-1 30 0,-5 1 33 0,0-2 32 0,0 0 30 15,7 2 26-15,-7 4 22 0,0-5-25 0,0-1-50 0,8 3-38 0,-8-3-32 0,0 2-21 0,0-1-16 0,5 1-11 0,-5-1-5 0,0-2-8 0,0 3-9 0,0-1-10 0,7 0-11 16,-7 1-9-16,0-2-11 0,0 2-7 0,0-1-8 0,7 5-7 0,-7-4-4 15,0 4-10-15,0-5-9 0,0 5-8 0,0 0-9 0,0 0-9 0,0 0-12 16,0 0-11-16,0 0-9 0,0 0-10 0,0 0-9 0,0 0-8 0,0 0-6 16,5 5-24-16,-5-5-10 0,0 4 0 0,0 1 0 0,8 5 0 0,-8-6 0 15,0 6 0-15,0 1 0 0,8-2 0 0,-8 6 0 0,0-1 0 16,5 2 0-16,-5-3 0 0,0 7 0 0,0-1 0 0,6 2 0 0,-6-3 0 0,0 7 0 0,0-6 0 16,0 7 0-16,0-3 0 0,0-3 0 0,0 5 0 0,0-7 0 0,0 8 0 0,0-7 0 15,0 0 0-15,0 2 0 0,0-8 0 0,0 7 0 0,0-5 0 16,0-1 0-16,0 0 0 0,0-2 0 0,0-3 0 0,0 1 0 0,0-1 0 15,0 0-29-15,0 2-56 16,0-1-13-16,0-4-21 0,0-3-23 0,0 7-22 0,0-5-22 0,-6-1-29 0,6 1-29 0,0 1-23 0,0-2-17 0,-5 1-38 0,5 1-49 0,-8-6-80 16,8 4-93-16,-8 2-26 0,8-6 6 0,-5 0 24 0,-2 0 33 0,0 0 37 0,-6-6 39 15,6 6 46-15,-7-4 47 0,9-7 46 0,-8 7 48 0,0-7 59 0,0 2 65 0</inkml:trace>
  <inkml:trace contextRef="#ctx0" brushRef="#br0" timeOffset="182109.4">24285 18109 2 0,'0'-6'83'0,"8"2"58"0,-8-7 43 0,0 8 39 0,0-4 33 0,5-2 33 15,-5 4 32-15,0-5 31 0,0 5 33 0,0 1 31 0,0-1 28 0,0 1-13 0,0-2-39 0,0 0-51 0,0 2-56 0,-5-1-33 0,5 5-20 0,0-6-15 0,0 6-10 0,0-3-14 0,0-3-11 0,0 6-12 0,0-4-13 0,0 4-11 0,0-5-12 0,0 5-10 16,0-4-10-16,0 4-9 0,0 0-11 0,0 0-9 0,0 0-7 0,0 0-8 15,0 0-8-15,0 0-6 0,0 0-10 0,0 0-5 0,0 0-8 0,0 0-8 16,-8 0-6-16,8 4-5 0,-6-4-4 0,6 5-5 0,0 5-5 0,-5-7-2 0,-3 3-3 0,8 3-2 16,-5 3-1-16,-2 1-1 0,-2-4 1 0,4 6-1 0,-1-3 2 0,6 2-1 15,-7 0 2-15,1 7-1 0,-1-7 1 0,1-1 0 0,-1 8-1 0,1-2 0 16,6 0 0-16,-8 1 1 0,3 1-3 0,-3 1 2 0,8-1-1 0,-5-2-1 0,5 1 2 16,0-5-2-16,-7 4 0 0,7 0 0 0,0-5-1 0,0 6-3 0,0-6-1 15,0 1 0-15,7 1-2 0,-7-7 0 0,0 6 1 0,5-6-3 0,-5 3 3 0,8-3-3 16,-3 0 3-16,3-5-1 0,-2 7 0 0,1-7 2 0,-1 1 1 0,1 1 4 15,-1-6 3-15,1 4 5 0,4-4 5 0,-2 0 7 0,-2-4 8 0,6-2 10 16,-2 6 11-16,2-9 10 0,-6 3 11 0,7-3 6 0,-1 0 9 0,1 0 4 0,-2-3 4 16,1-3 4-16,1 2 1 0,-9-2-1 0,8-6 0 0,0 7-3 0,-5-6-4 15,-3 2-10-15,1-3-6 0,-6 3-45 0,8-3-20 0,-8 2 0 0,0-5 0 16,0 3 0-16,-8 2 0 0,8-5 0 0,-6 0 0 0,1 5 0 0,-3-5 0 16,1 3 0-16,-7-3 0 0,9 5 0 0,0-2 0 0,-9 6 0 0,1-3 0 15,1 2 0-15,-2 7-70 0,1-6-13 0,-1 6-12 0,2 0-19 0,-2-2-20 0,1 6-22 16,1 0-25-16,-8 1-23 0,0-2-21 0,7 6-27 0,-6 0-29 0,-1 0-51 15,1 0-61-15,-1 6-76 0,-8-2-83 0,12 1-24 0,-5 4 6 0,-5-2 25 0,7 2 33 16,-9 6 40-16,9-6 42 0,-7 0 46 0,-1 3 44 0,9 1 51 0,-8-4 51 0,-1 6 63 16,9-3 70-16</inkml:trace>
  <inkml:trace contextRef="#ctx0" brushRef="#br0" timeOffset="182629.87">23145 18265 0 0,'8'-4'2'0,"-3"-8"107"0,2 3 68 0,-7 3 49 0,8-3 36 0,-2 0 35 0,-6-1 34 0,6 1 33 0,-6-6 30 0,0 4 29 0,0-2 28 0,0 3 29 0,0-1 27 0,0 1-71 0,0 1-128 0,0 0-64 0,0 3-33 0,0-3-18 0,0 0-8 0,0 2-11 0,0 2-13 0,-6-4-11 16,6 3-8-16,-6 2-14 0,6-1-9 0,-8 1-11 0,8 4-9 0,-7-5-14 0,7 1-11 0,-5 4-10 0,5 0-11 15,-8-6-8-15,8 6-7 0,-6 0-7 0,6 0-8 0,-5 0-5 0,5 0-4 16,0 0-6-16,-8 0-5 0,3 0-4 0,5 0-4 16,-7 6-6-16,7-6 1 0,-7 4-3 0,0 1-4 0,7-1 1 0,-6 1-3 0,6 5 0 15,-7-1-1-15,7 3 0 0,-6-9 0 0,6 12 0 0,-7-5 0 0,7-1 1 0,-6 6 1 16,6 0 0-16,0 0 2 0,0-6 1 0,-5 6 0 0,5 0 0 15,0-1 1-15,0 0-2 0,0 1 0 0,5 1-3 0,-5-2-3 0,0 2-3 0,0-2 0 16,6-4-2-16,-6 3-4 0,7-2 1 0,-7-1-2 0,6-1 0 0,1 0-1 0,-7 1 0 0,6-5 1 0,1 5 2 16,0-5 4-16,0 1 4 0,-2-3 5 0,3 3 6 0,3-6 6 0,-3 0 11 15,4 0 14-15,-4 0 12 0,4-6 12 0,0 3 11 0,2-3 14 0,-1-3 12 16,-1-2 10-16,9 1 10 0,-9-3 9 0,3 2 7 0,-4-4 7 0,10-4 4 0,-9 1 1 16,2-3-6-16,-9 2-5 0,9-2-10 0,-1 3-9 0,-8-7-9 0,2 5-10 15,2 1-9-15,-9-6-8 0,5 7-43 0,-5-3-20 0,-5 2 0 0,5-5 0 0,-9 3 0 16,9 3-23-16,-7 3-66 15,-4-5-33-15,4 6-40 0,-7-1-47 0,2 0-52 0,0 5-60 0,-3 5-110 0,2 1-130 0,-6 4-68 0,6 0-32 0,-5 0 6 16,2 4 28-16,-2 1 33 0,4 1 41 0,-4-2 48 0,4 2 48 0,-6-1 59 0,9-1 60 16,-9 1 66-16,6-5 69 0,1 4 93 0,0-4 100 0</inkml:trace>
  <inkml:trace contextRef="#ctx0" brushRef="#br0" timeOffset="187485.7">24072 18699 82 0,'0'0'145'0,"0"-5"40"0,0 5 31 0,7 0 27 0,-7 0 23 0,0 0 21 0,-7-4 20 0,7 4 16 0,0 0 17 0,0 0 11 16,0-5 8-16,0 5-60 0,0 0-104 0,0 0-55 0,0 0-33 0,0 0-15 0,7-4-7 0,-7 4-8 0,0 0-2 0,0 0-3 0,0 0 1 0,0 0 2 0,0 0 2 0,0 0 1 0,0 0 4 15,5-6 1-15,-5 6-2 0,0 0 0 0,0 0 1 0,0 0 1 0,0 0-2 0,6 0 2 16,-6 0-1-16,0 0 1 0,0 0-4 0,5 0-2 0,-5 0-2 0,0 0-4 16,8 0-1-16,-8 0-2 0,0 0-2 0,8 0-1 0,-3 6-2 0,-5-6 0 15,7 0-2-15,-7 0-3 0,6 0-1 0,-6 0-4 0,6 0-1 0,2 0-1 16,-8 4 0-16,7-4-3 0,-2 0 0 0,-5 0-2 0,7 0-3 0,0 0-4 0,-2 0 0 0,3 0-3 15,-3 5-2-15,3-5-2 0,-2 0-1 0,1 0-1 0,6 0-1 0,-7 0 0 16,7 0-2-16,-8 0 1 0,11 0-5 0,-3 0-1 0,-2 0 0 0,2-5-3 16,8 5-1-16,-8 0-2 0,6-4-2 0,1 4-1 0,-1-6-3 0,7 6-3 15,-7-6 1-15,7 6-3 0,8-4-3 0,-10-1 0 0,3 5-2 0,6-6 0 16,-6 6 0-16,5-3-2 0,-1-3 1 0,-4 6 0 0,6-4 1 0,-6 4 0 0,5-5 0 16,-6 5 0-16,6 0 0 0,-6 0-1 0,0 0-1 0,7 0 1 15,-8 0 0-15,1 5-2 0,1-5 2 0,-1 0-2 0,1 4 1 0,-1 2-1 0,-3-3 2 0,6 3-3 16,-5-1 2-16,3-1-1 0,-1 2 1 0,0 0 1 0,-7-2-1 0,9 1 1 15,-4-1 1-15,-3 1-1 0,-2-1 1 0,1 2 0 0,0-1 1 0,-2-1 2 0,3-4-1 16,-3 5 2-16,3-5 1 0,-2 7-1 0,1-7 5 0,-1 3 2 0,-6-3 5 0,6 0 3 16,2 0 5-16,-3-3 4 0,1 3 2 0,2 0 2 0,-3-7 2 0,3 7 0 15,6-5 2-15,-9 1 2 0,3-1-1 0,3 5-1 0,3-6-3 0,-7 2-2 16,4-1-6-16,3 5-1 0,-6-4-6 0,4-1-2 0,1 1-3 0,-7-2-4 16,8 0-2-16,-7 2-2 0,-1 4-2 0,7-5-3 0,-8 5-1 0,3-6-2 0,-1 6 1 15,0-3-1-15,-9 3 0 0,9 0 0 0,-6-6-1 0,5 6-3 0,-6 0 1 16,0 0-1-16,0 0 1 0,0 0 0 0,1 0 1 0,-2 0 1 0,-6 0-1 0,8 6-1 15,-7-6 0-15,6 0-2 0,-7 0 1 0,1 0 0 0,-1 3-2 0,-1-3-1 16,2 0-1-16,-7 0-1 0,9 6-3 0,-9-6-2 0,5 0 1 0,-5 0-5 16,0 0 2-16,5 0-2 0,-5 0 1 0,8 0-1 0,-8 0 2 0,0 0-2 0,0 5 5 15,0-5 1-15,0 0 3 0,0 0 1 0,0 0 3 0,0 0 2 0,0 0 1 0,0 0 2 16,0 0 2-16,0 0-1 0,0 0-1 0,0 0-1 16,0 0-3-16,0 0-3 0,0 0-4 0,0 0-5 0,0 0-5 0,0 0-7 0,0 0-8 0,0 0-9 0,0 0-12 15,0 0-13-15,0 0-17 0,0 0-14 0,0 0-19 0,0 0-22 0,0 0-25 16,0 0-25-16,0 4-30 0,0-4-56 0,-8 6-63 0,8-6-77 0,-5 0-82 0,0 6-24 15,5-6 1-15,-9 0 21 0,2 4 27 0,-4-4 33 0,4 0 34 0,1 0 42 16,-7-4 43-16,6 4 46 0,-7-6 49 0,1 0 64 0,-1 2 67 0</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5-11-17T04:47:21.438"/>
    </inkml:context>
    <inkml:brush xml:id="br0">
      <inkml:brushProperty name="width" value="0.05292" units="cm"/>
      <inkml:brushProperty name="height" value="0.05292" units="cm"/>
      <inkml:brushProperty name="color" value="#FF0000"/>
    </inkml:brush>
  </inkml:definitions>
  <inkml:trace contextRef="#ctx0" brushRef="#br0">21101 2663 0 0,'0'-4'1'0,"6"-2"109"0,-6-3 73 0,8 0 53 0,-8 3 43 0,5-4 40 0,-5 1 37 0,0 0 35 0,0-3 36 0,7 9 30 0,-7-9 29 0,0 3 29 0,0 4 27 0,0-5-73 0,6 6-133 0,-6-1-74 0,0-5-46 0,0 4-27 15,0 3-20-15,7-3-18 0,-7 1-17 0,0 1-17 0,0 4-15 0,0 0-16 16,0 0-11-16,0-6-13 0,0 6-14 0,0 0-12 0,0 0-12 0,0 0-11 0,0 0-11 16,0 0-10-16,0 0-8 0,0 0-3 0,0 0 1 0,0 0 0 0,0 6 1 15,0 3 2-15,0-3 0 0,7 3 3 0,-7 1 3 0,0-1 4 0,0 6 4 0,7 0 4 16,-7 0 6-16,0 4 6 0,0 2 4 0,5-3 0 0,-5 1-1 0,0 7-4 16,0-3-3-16,8-3-3 0,-8 5-3 0,0-1 0 0,0 1-2 0,0-1-2 15,0 0 0-15,0-5-2 0,0 7-1 0,5-3-1 0,-5-3-1 0,0 1-2 0,0-2 0 16,6-1 1-16,-6 3 0 0,0-8-2 0,8 7-5 0,-8-4-11 15,0-3-12-15,5-2-18 0,-5 4-18 0,0-5-20 0,7-1-22 0,-7 0-26 0,9 1-29 16,-9 1-31-16,0-1-32 0,5-5-47 0,-5 4-56 0,6-5-51 0,1 2-49 16,-7-2-30-16,5-4-20 0,4 0 10 0,-4 0 22 0,2 0 32 0,-1-4 31 0,-1-2 42 15,3 2 41-15,0-5 42 0,-3-3 43 0,2 3 54 0,0-6 51 0,-2 2 55 0,10-2 60 16</inkml:trace>
  <inkml:trace contextRef="#ctx0" brushRef="#br0" timeOffset="410.4">21824 2586 0 0,'12'-6'3'0,"-5"0"108"0,2 6 63 16,-4-4 43-16,1-1 32 0,1-4 34 0,-7 3 35 0,5 2 35 0,-5-1 37 15,9 1 33-15,-9-2 32 0,0 0 33 0,0 6 30 0,0-3-71 0,-9-3-131 16,9 6-61-16,0 0-27 0,0-5-12 0,0 5-5 0,-5-4-14 0,5 4-17 0,0 0-19 16,0 0-19-16,-7 0-20 0,7 0-17 0,0 0-20 0,0 0-13 0,0 0-18 15,0 0-17-15,0 0-15 0,0 0-13 0,0 0-11 0,0 0-10 0,-6 0-8 16,6 4-4-16,-5-4-4 0,5 5-4 0,-9 1 0 0,9 3-2 0,-7-3 1 0,7 3-1 15,-5 1 5-15,-2-1 1 0,0 6 6 0,7 0 5 0,-5-5 5 0,-3 4 2 16,1 2 0-16,7 2 3 0,-5-3-2 0,-2 4 2 0,0-4-3 0,7 4-1 16,-5 1 0-16,5 1-4 0,-8-8 0 0,8 8-2 0,0-2 0 0,0-1-2 15,-5-3-1-15,5 6 0 0,5-8-1 0,-5 2 1 0,0 0-2 0,0 0-2 0,8 0 2 16,-8 0 2-16,5-5 3 0,2 4 1 0,0-4 3 16,-2-1-1-16,2 0 3 0,6 3 3 0,-6-3 5 0,5 0 2 0,4-5 7 0,-5 2 11 0,-4-1 10 15,12-1 13-15,-6-4 11 0,8 5 13 0,-10-10 10 0,10 5 12 0,-3-4 10 16,3-7 12-16,-2 7 9 0,1-5 6 0,-1-6 8 0,2 5 6 0,-10-4 2 0,10-1 0 15,-3-4-6-15,-5 4-7 0,7-4-8 0,-8-2-10 0,3 1-7 0,-10 1-13 16,9-5-8-16,-9 0-70 0,-5-1-10 0,8-3 0 16,-8 2 0-16,0-2 0 0,-8-3 0 0,8 3 0 0,-12-2 0 0,5 0 0 0,-5 6 0 0,-1 0 0 15,-6 5 0-15,-2-2-107 0,3 3-30 0,-9 8-27 16,1-5-27-16,-1 10-26 0,-4 1-31 0,4 4-32 0,-6 4-30 0,1 1-27 0,0-1-80 0,-2 7-101 16,10 4-50-16,-10-2-22 0,8 2 10 0,-1 0 27 0,4 0 37 0,2 4 42 0,-6-4 42 15,9 6 45-15,-8-8 46 0,-1 8 51 0,1-3 52 0,0-3 55 0,-1 4 80 16,-5-4 93-16</inkml:trace>
  <inkml:trace contextRef="#ctx0" brushRef="#br0" timeOffset="5418.96">22644 2443 0 0,'8'-4'1'0,"-8"4"107"0,0 0 66 0,6-5 44 0,-6 5 36 0,5-6 33 0,-5 3 35 0,0-4 35 0,8 2 34 0,-8 1 32 0,7 4 33 0,-7-5 28 0,0-1 30 0,0 2-70 0,0 4-127 15,0-3-60-15,0-3-28 0,0 6-11 0,0-5-4 0,0 5-12 0,0 0-13 0,0-4-19 0,0 4-17 0,0 0-18 0,0 0-15 0,0 0-18 16,0 0-15-16,0 0-16 0,0 0-17 0,0 0-14 0,0 0-12 0,0 4-11 16,0-4-4-1,-7 11-3-15,7-8-1 0,0 7-2 0,0-1 1 0,0 3 1 0,0 2-1 0,-8 0 2 0,8 0 6 0,0 2 1 0,0 2 2 0,0 3 4 0,0-2-1 16,0 0 0-16,0 7-3 0,0-7-3 0,0-1-6 0,0 8-1 0,0-7-1 0,0 5-2 15,0-5 1-15,0 6-5 0,0-5-1 0,0-1 1 16,0 2-4-16,8-2 1 0,-8-5 0 0,0 5-2 0,7-4-1 0,-7 0-1 0,6-6 0 16,-6 6-4-16,0-5-6 0,6 5-14 0,-6-6-17 0,0 1-24 0,7 1-20 0,-7-1-27 15,5-1-25-15,-5 0-23 0,8-3-27 16,-8 3-24-16,8-4-20 0,-8-1-21 0,5 2-17 0,-5 0-37 0,6-6-45 0,-6 0-62 0,0 0-66 0,5 0-12 0,2 0 15 16,2-6 28-16,-9 6 33 0,5-6 36 0,-5-3 38 0,7 3 35 0,-1-3 37 0,-1 0 34 15,-5 0 37 1,9-7 51-16,-9 1 59 0</inkml:trace>
  <inkml:trace contextRef="#ctx0" brushRef="#br0" timeOffset="5734.66">23024 2453 0 0,'5'-4'1'0,"0"-2"105"0,-5-3 69 0,8 3 52 0,-3 3 44 0,-5-9 42 15,8 8 40-15,-8-1 39 0,0-5 39 0,8 7 38 0,-8-3 37 0,0 1 35 16,0 1 35-16,0-2-70 0,0 6-124 0,0-6-67 0,0 6-35 0,0-4-26 15,0 4-20-15,0 0-20 0,0 0-21 0,0 0-20 0,0-5-20 0,0 5-21 0,0 0-22 16,0 0-17-16,0 0-21 0,0 0-13 0,0 0-17 0,0 0-13 0,0 0-11 16,0 0-11-16,0 0-11 0,0 0-4 0,0 0-5 0,0 5 1 0,0-1-1 0,0 2-2 15,0 4 1-15,0-5 3 0,5 4 1 0,-5 6 1 0,0-6 3 0,0 7 2 16,6-1 5-16,-6 3 3 0,0 3 5 0,0-2 0 0,0-1-1 0,0 7-3 16,0-1-1-16,0-3-1 0,0 3-1 0,7 1-2 0,-7-1-3 0,0 0-1 15,6 1-2-15,-6-1-8 0,7-3-8 0,-7-3-8 0,6 1-14 0,1 2-13 16,0-8-18-16,0 8-17 0,-2-6-17 0,3-6-21 0,-3 6-16 0,1-6-22 0,2 7-19 15,-3-11-23-15,2 3-21 0,1-3-17 0,-8 5-15 0,6-5-34 0,0-5-45 0,-6 6-53 16,7-3-59-16,-7-3-19 0,0 0-5 0,0 0 18 0,0 0 25 0,5-3 31 16,-5-3 36-16,0 1 36 0,0 1 38 0,8-2 38 0,-8-3 38 0,0 0 53 15,0-1 56-15</inkml:trace>
  <inkml:trace contextRef="#ctx0" brushRef="#br0" timeOffset="6050.45">23466 2385 61 0,'5'-9'141'0,"2"-3"48"0,0 3 40 16,-2 0 35-16,3-1 34 0,-1 5 32 0,-2-4 37 0,3-1 34 0,-2-1 33 0,-6 1 32 15,5 1 34-15,-5 5-47 0,8-7-89 0,-8 7-56 0,7-2-36 0,-7 1-20 16,0 1-13-16,6 4-10 0,-6 0-8 0,0 0-16 16,0 0-16-16,0 0-19 0,0 0-18 0,0 0-15 0,0 0-19 0,0 0-19 0,0 0-16 0,0 0-17 15,0 0-16-15,0 0-11 0,-6 0-6 0,6 4-2 0,0 7 0 0,0-7 0 16,0 2 1-16,0 3 0 0,0 6 0 0,0-6 2 0,0 7 0 0,0-2 5 0,0-1 2 15,0 2 2-15,0 1 2 0,0-2 0 0,0 5-3 0,0-4-8 0,0 6-7 16,0-8-7-16,0 8-7 0,0-3-3 0,0 3-3 0,6-2-2 0,-6 0-1 16,0 1-3-16,0 5-4 0,6-7-1 0,-6 3-1 0,7-2-4 0,-7-5-2 15,5 7-9-15,4-2-9 0,-4-4-14 0,-5 0-12 0,7 0-22 0,-1-2-22 16,1-4-25-16,0 6-25 0,0-3-26 0,-2-3-32 0,3 0-31 0,-3 1-35 0,1-1-36 16,2-3-34-16,-8 3-61 0,5-3-66 0,2-2-46 0,2 1-34 0,-4-1 5 15,-5-4 24-15,5 5 33 0,3-5 38 0,-3 0 44 0,3 0 44 0,-2 0 45 16,1-5 49-16,-1 5 49 0,1-4 49 0,-1-1 64 0,2 1 79 0</inkml:trace>
  <inkml:trace contextRef="#ctx0" brushRef="#br0" timeOffset="6508.68">24429 2467 68 0,'6'-5'155'0,"2"1"56"0,-3-1 41 0,3-5 42 0,-3 6 37 0,3-7 38 15,-8 8 39-15,0-9 36 0,0 3 38 0,6-1 34 0,-6 7 30 0,0-8-52 16,0 7-104-16,0-8-72 0,5 8-56 0,-5-1-30 0,0-4-17 0,0 3-16 0,0-3-16 16,0 5-20-16,0-1-16 0,0-2-20 0,0 4-16 0,0-3-13 15,0 1-13-15,0 1-8 0,0-2-5 0,0 6-7 0,0-4-6 0,0-1-7 0,-5 5-6 0,5-4-5 16,0 4-8-16,0 0-5 0,0 0-8 0,-6-5-4 0,6 5-9 0,0 0-8 16,0 0-8-16,-8 0-6 0,3 5-4 0,5-5-5 15,-8 4-2-15,8 1-1 0,-5-1-3 0,-3 6-1 0,2 1-1 0,6-8 1 0,-5 13 0 0,-3-7 2 0,1 0 6 16,1 6 4-16,-2 1 7 0,3-2 2 0,5 1 3 0,-5 1 1 0,-3-2 0 15,2 5 2-15,-1-4-1 0,7 4 0 0,-6-4 1 0,6 3-1 16,-7-2 0-16,7 3-1 0,0-5 1 0,0 7-1 0,0-6 0 0,0-2-1 0,0 2 0 16,7 6 2-16,-1-12 1 0,-6 6 3 0,7 0 2 0,7-5 3 0,-9 3 6 15,0-2 7-15,9-2 5 0,1-3 9 16,-10 3 7-16,14-3 11 0,-6-6 9 0,1 4 10 0,6-4 8 0,-1-4 8 0,2 4 7 0,-3-6 6 0,1-3 4 0,-1-2 3 16,10 1 0-16,-8 1-21 0,-1 0-83 0,-7-1 0 0,9-5 0 0,-8 4 0 15,6-2 0-15,-6 3 0 0,-8-4 0 0,11 2 0 0,-11-1 0 0,2-2 0 16,-1 0 0-16,-6 0 0 0,0-4 0 0,0-2 0 0,0 3 0 0,-6-1 0 15,-1-7 0-15,2 7 0 0,-11 1 0 0,5-3 0 0,-1 2 0 0,-9 4 0 16,2 0 0-16,-1 0 0 0,-7 6 0 0,8 5 0 0,-7-1 0 0,-1-2-46 0,9 7-123 16,-8 7-25-16,7-2-24 0,-1-1-31 0,1 1-28 0,-2 5-44 0,2-1-51 15,-2 6-91-15,11-5-112 0,-11 4-37 0,8 1 0 0,-6 1 17 0,6-2 28 0,-8 0 35 16,8 6 39-16,-6-5 46 0,7-2 50 0,-8 2 53 0,0 0 56 0,7 4 65 16,-6-4 72-16</inkml:trace>
  <inkml:trace contextRef="#ctx0" brushRef="#br0" timeOffset="13268.07">25549 2282 6 0,'0'-9'82'0,"7"3"47"0,-7 2 37 0,6-2 33 0,-6-3 29 0,7 4 28 0,-7-5 27 0,6 6 25 0,-6-1 28 0,0-4 26 0,8 2 24 0,-8-2-24 0,0 4-50 15,0-5-45-15,5 5-42 0,-5 1-25 0,0-1-16 0,0 1-11 0,8-2-10 0,-8 0-8 0,0 2-6 0,0 4-10 0,0-11-10 0,0 8-6 0,0 3-10 0,0-6-7 0,0 2-4 16,-8 4-6-16,8-5-1 0,0 1-3 0,0 4-3 0,0-5-3 0,-5 5-4 0,5-7-7 15,0 4-5-15,-8 3-6 0,2-6-5 0,6 6-4 0,-7-5 1 0,1 5-5 16,-1-4-3-16,1 4-6 0,-2-6-6 0,-4 6-9 0,6 0-5 0,-7 0-9 16,5 0-3-16,-4 6-2 0,5-6-3 0,-5 4 0 0,-2 1-2 0,1 1-3 15,8-3-2-15,-9 9-3 0,1-8-3 0,1 5 1 0,3 0-1 0,-2 2 2 16,4 5-1-16,-6-7 1 0,5 4 2 0,-3 2 0 0,3 0-1 0,3 0-1 0,-3 0 2 16,3 0-3-16,-2 0 0 0,0 4 0 0,7-4 0 0,-5 4-1 0,5-4 2 15,0 3-3-15,-7-2 1 0,7 2-1 0,7-3 1 0,-7 6 0 0,0-2 0 16,5-5 2-16,2 7 1 0,-7-2 0 0,7-4 3 0,6 4-1 0,-8-4 2 0,3-1 1 15,3 2 0-15,5-1 2 0,-11-2 5 0,8-4 0 0,1 6 2 0,-2-4 4 16,7-1 6-16,-6-6 8 0,0 5 8 0,8-9 7 0,-2 5 5 0,-6 1 6 16,6-6 5-16,1-6 7 0,-1 1 3 0,2 1 2 0,2-1 5 0,-2-5 3 15,-1 1 2-15,6-6 2 0,-1 5-1 0,-4-4-2 0,6-2-3 0,-3-3-4 16,-4 5-1-16,-1-1-3 0,2-1-4 0,-3-2 0 0,-4 3-5 0,-1 0 0 0,1 0-44 16,-7-4-15-16,-2 4 0 0,1-4 0 0,-6 1 0 0,0-3 0 0,0-3 0 15,0 5 0-15,-6-11 0 0,1 6 0 0,-2-1 0 0,-7 1 0 16,1-1 0-16,-1 1 0 0,2 3 0 0,-7 3 0 0,6 3 0 0,-14-1 0 0,7 2 0 15,1 4 0-15,-7 5-19 0,7-3-63 0,-1 8-4 0,-6-5-9 0,6 5-6 0,-1 5-11 16,3-5-12-16,-1 4-15 0,-1 0-15 0,6 7-12 0,2-7-10 0,0 7-12 16,-3-1-14-16,3-1-12 0,5 6-17 0,-5-1-14 0,4 2-13 0,2-3-29 15,0 7-34-15,-1-4-47 0,2 2-50 0,5 6-32 0,-8-3-23 0,8-2 8 0,0-1 21 16,0 3 30-16,0-2 34 0,0 2 35 0,8-6 37 0,-8-2 37 0,0 1 36 16,5 2 47-16,2-7 49 0,-1 6 57 0,0-6 71 0</inkml:trace>
  <inkml:trace contextRef="#ctx0" brushRef="#br0" timeOffset="13678.48">26415 2150 97 0,'0'-11'167'0,"0"2"49"16,0 0 47-16,0 0 40 0,0-1 42 0,0 4 37 0,0-3 36 0,0-2 32 0,0 3 31 0,0-3 31 0,0 7 29 0,-5-7-64 0,5 7-118 0,0-7-60 0,0 7-30 0,0-1-22 0,0 1-20 0,0-2-18 0,0 3-19 0,0 3-18 16,0-6-16-16,0 6-15 0,0-6-14 0,0 6-17 0,0 0-13 0,0 0-17 0,0 0-18 0,0 0-15 0,0 0-14 0,0 0-8 0,0 0-11 0,0 0-4 0,0 0-4 15,0 6-1-15,0 3 0 0,0-3 1 0,0 3 1 0,0 0 3 0,-8 1 2 0,8 5 2 0,0 0 3 16,0 0 2-16,0 3 2 0,-6 3-1 0,6-2-1 0,0 2-5 0,0 1 0 0,-5 5-4 15,5-5-1-15,0 4-4 0,0-2-2 0,-8 4-3 0,8-3 0 0,0-1-1 16,0 3-1-16,8-9-1 0,-8 1-3 0,0 2 3 0,5-3-3 0,-5-2 3 16,6-1-2-16,-6 3 1 0,8-9-1 0,-8 7 2 0,5-1 0 0,3-6-2 15,-8 0-6-15,5 3-7 0,2-3-6 0,-7 1-16 0,7-1-18 0,-7-4-26 16,5 5-29-16,-5-4-28 0,7-3-28 0,-7 3-22 0,0-1-24 0,0-1-28 16,8-4-30-16,-8 6-55 0,0-6-69 0,0 0-76 0,5 0-74 0,-5 0-15 0,0 0 13 15,7-6 33-15,-7 2 36 0,0-1 43 0,0-1 41 0,7 3 38 0,-7-9 41 0,0 3 45 16,5 0 47-16,-5-7 64 0,7 7 71 15</inkml:trace>
  <inkml:trace contextRef="#ctx0" brushRef="#br0" timeOffset="14074.22">27146 2038 1 0,'6'0'84'0,"-6"-6"59"0,6 6 45 0,-6-5 40 0,0 5 38 16,5-4 39-16,-5 4 39 0,0-5 36 0,0 1 34 0,0 4 32 16,0-6 29-16,0 3-13 0,0 3-38 0,0-6-51 0,0 0-61 0,0 2-29 0,-5-1-15 0,5-1-13 0,0 2-14 15,0-1-13-15,0 1-15 0,0-1-13 0,0 1-8 0,0-2-5 0,0 6-7 16,0-6-8-16,0 6-9 16,0-3-11-16,0 3-15 0,0 0-16 0,0 0-17 0,0 0-14 0,0-6-16 0,0 6-16 0,0 0-30 0,0 0-28 0,0 0 0 15,0 0 0-15,0 0 0 0,0 0 0 0,0 6 0 0,5 3 0 0,-5-3 0 16,0 3 0-16,0-5 0 0,7 11 0 0,-7-6 0 0,0 3 0 0,8 1 0 0,-8 1 0 15,0 1 0-15,6 6 0 0,-6-2 0 0,0-4 0 0,7 9 0 0,-7-5 0 16,6 6 0-16,-6-1 0 0,0 6 0 0,5-6 0 0,-5 1 0 0,8-1 0 16,0 6 0-16,-8-8 0 0,5 5 0 0,-5-5 0 0,6 5 0 0,1-9 0 15,-1 1 0-15,2 7 0 0,-1-7 0 0,-7-1 0 0,5-2 0 0,1 3 0 16,2-5 0-16,-3 7 0 0,3-11 0 0,-3 4 0 0,-5 2 0 0,7-7 0 16,-7 0 0-16,7 1 0 0,-7-5 0 15,0-1 0-15,5 7 0 0,-5-7 0 0,0-4-50 0,0 0-81 0,0 0-28 0,0 0-29 0,0 0-27 0,0 5-26 0,0-5-24 16,0 0-34-16,-5 6-37 0,5-6-96 0,0 0-121 0,0 0-47 15,-7 0-5-15,7-6 16 0,-7 1 30 0,7 5 39 0,-5-10 41 0,5 5 47 0,-8-4 43 0,8-1 46 16,0 1 45-16,0-6 55 0,0 0 61 0</inkml:trace>
  <inkml:trace contextRef="#ctx0" brushRef="#br0" timeOffset="22460.58">17734 2878 16 0,'0'-9'114'0,"-6"3"64"0,6-3 49 0,0-1 41 0,-8-1 36 0,8 2 34 0,-5 0 35 0,5-1 35 0,0-5 29 0,-7 5 30 0,7 0 30 0,0 2-26 0,0-4-58 0,0 3-69 0,0 4-78 0,0-5-38 0,0 1-22 16,0 0-14-16,0 3-6 0,0-4-9 0,0 5-14 0,0 1-10 0,0-2-10 0,0 1-10 0,0 5-11 0,0-4-11 0,0 4-8 0,0 0-10 0,0 0-13 15,0 0-12-15,0 0-13 0,0 0-16 0,0 0-15 0,0 0-12 0,0 0-13 16,0 0-7-16,0 0-5 0,0 0 1 0,0 4-4 0,0 1 2 0,0 5 0 0,0 1 0 16,7-1 3-16,-7-1 2 0,0 6 2 0,0 0 4 0,5 4 4 0,-5-5 4 15,0 5 4-15,0 2 0 0,8-2 0 0,-8 2 0 0,0 1-3 0,0-2-1 16,0 5 0-16,6-1-2 0,-6 1-1 0,0 4 1 0,0 0 1 0,0-5 0 16,0 6-1-16,5 0 0 0,-5-6 1 0,0 4-2 0,0-3 1 0,8 5-3 0,-8-11-1 15,0 5-7-15,7-3-9 0,-7-2-13 0,0-5-17 0,6 2-24 0,-6-1-24 16,8-6-33-16,-8 6-30 0,0-6-29 0,5 1-32 0,-5-1-30 0,5-3-30 15,4 3-64-15,-9-4-81 0,5 5-64 0,-5-4-52 0,7-6-10 0,-1 3 18 0,-6-3 31 16,0 0 38-16,7-3 40 0,0-3 46 0,-7 0 45 0,7-3 43 0,-7 0 46 0,5-1 46 16,-5-5 65-16,8 0 79 0</inkml:trace>
  <inkml:trace contextRef="#ctx0" brushRef="#br0" timeOffset="22966.12">18464 2750 0 0,'7'0'1'0,"-2"0"105"0,3-3 65 0,-3 3 43 16,-5-6 31-16,0 6 33 0,6-5 34 0,-6 5 35 0,0-4 34 0,8 4 34 0,-8 0 31 15,0-6 26-15,0 6 25 0,0-5-75 0,0 5-129 0,0-4-65 16,-8-2-34-16,8 6-12 0,0-3-6 0,0 3-7 0,0 0-16 0,0-6-15 0,-6 6-18 16,6 0-16-16,0 0-14 0,0 0-12 0,-5-4-10 0,5 4-13 0,0 0-8 15,-8 0-12-15,8 0-8 0,0 0-8 0,-5 0-9 0,-2 0-10 0,7 0-5 0,-7 4-10 16,0-4-5-1,1 6-5-15,6-6-4 0,-7 3 0 0,1 3-3 0,-1-2 1 0,1 1 3 0,6 1 4 0,-7 3-1 0,1-3 5 0,-2 3-1 0,3 1 1 16,-3-1 0-16,3 0-1 0,5 3 3 0,-5 3-2 0,-4-6 3 0,4 4 0 16,-2 2 3-16,-1 0 3 15,8 0-1-15,-6 4 1 0,0-4 2 0,6 4 0 0,-7 1 2 0,7 1 0 0,-5 1 4 0,5-1 0 0,0 3 1 0,0-5 1 0,0 7 1 16,0-7-1 0,5 6-2-16,-5-7 2 0,7 3-1 0,-7-2-2 0,6-4 0 0,0-1-1 0,2 2 1 0,-1-3 0 0,-2-4 3 0,4 2 3 0,1-7 5 0,-2 8 6 15,5-9 3-15,0 3 11 0,-7-2 8 0,14-4 11 0,-7 0 9 0,1 0 7 16,-1-4 6-16,-2-2 7 0,2-4 7 0,8 5 4 0,-8-10 5 15,1 6 2-15,4-4 2 0,-5 1 0 0,0-2 1 16,0-5-3-16,8 3-3 0,-16 2-7 0,9-5-6 0,-1 4-5 0,-1-4-4 0,-5 0-3 0,-2 5-7 0,2-7-4 0,1-3-8 16,-8 4-5-16,6-4-7 0,-6 0-7 0,0-2-7 0,-6 3-6 0,6-3-3 15,0 4-4-15,-8-5 0 0,1 9-6 0,2-7-9 0,-2 5-5 0,-5 0-6 16,4 6-8-16,-5-5-8 0,2 10-6 0,-4-7-6 0,1 7-8 0,4 3-6 0,-6-3-9 31,5 9-10-31,-1-5-16 0,3 5-15 0,-3 0-16 0,0 0-16 0,-3 5-16 0,2-1-26 0,7 7-18 0,-7-7-23 0,8 11-25 0,-9-6-21 16,7 6-57-16,1 0-72 0,-1 0-57 0,1-1-52 0,-1 6-8 0,1-5 14 0,-1 4 25 15,1-4 34-15,6 0 38 0,-8 0 40 0,8-2 44 0,0 2 43 0,0-4 43 0,0-1 48 16,0-1 63-16,8-5 78 0</inkml:trace>
  <inkml:trace contextRef="#ctx0" brushRef="#br0" timeOffset="23376.42">19187 2687 59 0,'0'-4'166'0,"5"-2"62"0,-5 1 46 0,0-4 41 0,-5 5 38 0,5-6 39 0,0 5 38 0,-7-4 33 0,7 3 30 0,-6 0 27 0,-2-3 24 0,8 5-52 0,-6-1-95 0,-1 5-93 0,7-4-90 0,-5-2-44 0,-3 6-22 0,8-6-22 0,-6 6-21 0,1 0-25 0,5 0-24 0,-8 0-18 16,1 0-17-16,7 0-11 0,-6 6-11 0,-2 0-9 0,3-6-7 0,5 9-6 0,-5-5-2 16,-3 5 1-16,2-3-2 0,6 3 1 0,-7 6 3 0,1-5 2 0,-1 4 3 15,1 1 2-15,6 1 4 0,-8-3 1 0,3 2 5 0,-3 5 2 0,8-1 2 0,-5 5 2 16,-3-3-1-16,2 3 0 0,6 1-3 0,-5-1 1 0,-2 1 0 0,7-1-2 15,-8 1-1-15,8-1-1 0,0 0 0 0,0 0 1 0,0 0-2 0,0-3-2 16,0 2-2-16,8-8 2 0,-8 5-5 0,7-6 2 0,-7 0 1 0,5 2 4 16,1-7 2-16,2 1 4 0,-3 0 6 0,3-6 7 0,-3 2 13 0,3 0 12 15,5-6 11-15,0 0 13 0,-7-6 9 0,7 0 7 0,0 2 10 0,0-6 8 16,0 0 9-16,-7 1 5 0,7 0 6 0,0-7 7 0,1 1 8 0,-7 2-2 16,6-8-5-16,-7 7-8 0,-1-5-12 0,3 3-5 0,-3-4-6 0,2 2-11 0,2-2-9 15,-9 0-9-15,0-5-9 0,5 1-8 0,-5 0-13 0,0-1-10 0,-5 1-12 16,5 0-8-16,-9 0-11 0,2-1-10 0,7 5-12 0,-5-3-10 0,-3 2-11 0,3 6-11 15,-9 2-6-15,9-2-11 0,-8 4-12 0,5 2-9 0,-5-1-13 16,0 6-11-16,7 4-16 0,-7-5-15 0,0 5-17 0,5 5-17 0,-2-5-17 0,-4 4-21 16,7 6-22-16,-6-5-27 0,7 4-32 0,-2 1-82 0,-5 5-103 0,8-6-37 15,-3 6 0-15,2 0 14 0,1 0 27 0,-2-1 31 0,-1 0 37 0,2 1 40 0,1 1 42 16,-3-2 45-16,8-4 45 0,-5 5 54 0,5-6 57 0</inkml:trace>
  <inkml:trace contextRef="#ctx0" brushRef="#br0" timeOffset="23834.73">19616 2623 0 0,'0'-9'2'0,"0"5"110"0,6-5 70 0,-6 3 53 0,0 0 48 0,-6-3 45 16,6 3 43-16,0 2 40 0,-5-6 35 0,5 6 33 0,0-2 33 15,-7 2 34-15,7-1 27 0,-9 5-73 0,9-4-134 0,0 4-73 0,0-6-41 0,0 6-30 16,-5 0-23-16,5 0-24 0,0 0-22 0,0 0-19 0,-6-6-12 0,6 6-14 15,0 0-12-15,0 0-13 0,0 0-11 0,0 0-8 0,0 0-8 0,0 0-7 16,0 0-7-16,0 0-5 0,0 0-3 0,0 0-7 0,0 0-5 0,0 0-3 16,0 0-4-16,0 0-7 0,0 0-2 0,0 0-4 0,0 0-5 0,0 0-2 0,0 0-1 15,0 6-2-15,0-6 2 0,0 0 3 0,0 6 7 0,-7-2 3 0,7 1 2 16,0-1 6-16,0 2 2 0,0 3 1 0,0-4 4 0,0 5 2 0,0-1 2 16,0 7 5-16,0-7 0 0,0 6 1 0,0-6-2 0,0 6-2 0,7 0-7 15,-7 0-3-15,0 4-5 0,0-4-3 0,6 4 0 0,-6-5-2 0,0 6-2 16,0 0 0-16,5 1-3 0,-5-3 0 0,0-3 0 0,0 4-1 0,9 0 0 15,-9 1-2-15,0 1 1 0,0-8-1 0,7 8 1 0,-7-6-1 16,0 4-2-16,5-5-1 0,-5 2-1 0,0 2 1 0,6-3 1 0,-6-6 1 16,0 7-1-16,7-3 0 0,-7-2 0 0,0-2 0 0,6 7-1 0,-6-11 2 15,0 4-2-15,0-5 2 0,8 2 0 0,-8-2 1 0,0-4 1 0,0 5 0 0,0-5 1 0,0 0 0 16,0 0 0-16,0 6-2 0,0-6-2 16,0 0-4-16,0 0-11 0,0 0-6 0,0 0-11 0,0 0-8 0,0 0-10 0,0 0-12 0,0 0-14 0,0 0-18 15,0 0-21-15,0 0-23 0,0-6-19 0,0 6-21 0,-8-5-19 0,8 1-20 16,0 4-17-16,0-6-18 0,-6 6-19 0,6 0-39 0,0-4-52 0,0 4-67 0,-7 0-75 0,7 0-16 15,-6 0 12-15,6 0 23 0,0 0 32 0,-5-5 34 0,-2 5 37 16,-2 0 39-16,9-4 40 0,-5-1 44 0,-1-1 43 0,-1 2 57 0,1-2 63 0</inkml:trace>
  <inkml:trace contextRef="#ctx0" brushRef="#br0" timeOffset="25125.76">20293 1881 0 0,'0'-4'7'0,"0"4"44"15,0-6 25-15,0 1 24 0,0 1 25 0,0-2 23 0,0 6 25 0,-5-3 22 0,5 3 22 0,0-6 18 0,0 2 17 0,0 4-10 0,0-5-25 0,0 5-17 0,0-6-13 0,0 6-10 0,0-4-9 0,0-2-12 0,-7 1-15 0,7 5-12 0,0-4-10 0,0-1-12 0,0 5-7 0,0 0-2 0,0 0-4 0,0-4-2 0,0 4-4 0,0-6-1 0,0 6-4 0,0 0-1 16,-7 0-2-16,7 0-2 0,0 0-1 0,0 0-4 0,0 0-1 0,0-4-1 16,0 4 1-16,0 0-1 0,0 0 0 0,0-5-2 0,0 5 0 0,0 0 1 0,0-6-2 15,0 6 1-15,0-3-1 0,0 3 0 0,0-6 2 0,0 6 2 16,0-6 0-16,0 6 0 0,0-4 1 0,0 4 0 0,0-5-2 0,0 5 0 15,0-4-2-15,0 4 0 0,0-5 3 0,0 5-4 0,0 0 0 16,0 0-3-16,0 0-2 0,7-4-4 0,-7 4-3 0,0 0-7 0,0 0-3 0,0 0-4 0,0 0-4 0,0 0-3 16,0 0-6-16,0 0-1 0,0 0-8 0,0 0-3 0,0 0-6 0,0 0-2 15,0 0-4-15,0 0-4 0,0 0-1 0,0 0-2 0,0 0-1 0,0 0-1 16,0 0 2-16,0 0-2 0,0 0 0 0,0 0 1 0,0 0-1 0,0 0 0 16,0 0-1-16,0 0 0 0,0 0 0 0,0 0-1 0,0 0 0 0,0 0 0 0,0 0-3 15,0 0-2-15,0 0-2 0,0 0 1 0,0 0-3 0,0 0 0 0,0 0 0 16,0 0 0-16,0 0 1 0,0 0-2 0,0 0-1 0,0 0 5 0,0 0-1 15,0 0 3-15,0 0 4 0,0 0 2 0,-7 4 4 0,7-4 4 0,7 5 3 0,-7-1 3 16,0 1 2-16,0-1 0 0,0 2 6 0,0-6 0 0,0 6 2 0,0-3 2 16,7 3 6-16,-7-1-1 0,0-1 3 0,0 2 0 0,0-2 1 0,0 1 0 15,0 4-2-15,5-3 1 0,-5-2 0 16,0 2-2-16,0-1 2 0,0 5 0 0,0-7 1 0,0 3-5 0,7-2-4 0,-7 1-1 0,0 1-5 0,0-2-2 16,0 1-2-16,0 1-3 0,0-3 3 15,0 3-2-15,0 0 2 0,6 3-2 0,-6-5 3 0,0 1-2 0,0-1 1 0,0 2 0 0,0 3-2 0,0-3 2 0,0 0-3 16,0-2 1-16,0 5 0 0,0-4-1 0,0-1-3 0,0 2 2 0,0 3-1 0,0-3 0 15,0 3-1-15,0-3 0 0,0 3-1 0,0 0 2 0,0-3 0 0,0 3 1 16,0 1 2-16,0 1-1 0,0 2 4 0,0-3-1 16,0 1 0-16,0-1 1 0,0 4-2 0,0-1 0 0,0 2 1 0,0 1 2 0,0-2 0 15,0 1 2-15,0 1 0 0,-6 2-1 0,6 1 3 0,0 2-3 0,0 3 1 16,0-6 0-16,0 3-2 0,0-2 3 0,0 6 0 0,0-7-2 0,0 9-2 0,0-9-2 0,0 1 2 16,0 7-1-16,0-7 0 0,0-1 0 0,0 3 1 0,6-2-2 0,-6-4-2 15,0 6 2-15,0-3-2 0,6 1-2 0,-6-4 1 0,0 4-1 0,0-4 0 16,8 0 0-16,-8 4-3 0,0-4-1 0,0-1 3 0,7 2-4 0,-7-2 1 15,0 2-1-15,0-7 1 0,5 6 2 0,-5-2 3 0,0 2-1 0,0 0 4 16,8 0-3-16,-8 0 1 0,0 0 1 0,0 0 3 0,0-2-2 0,6 2 0 16,-6 1-1-1,0-2 0-15,0-1-2 0,5 2 1 0,-5 1-4 0,0-2-5 0,0 1-2 0,8 1-2 0,-8-2 1 16,0 5 2-16,0-4 0 0,0 4-1 0,5-4 2 0,-5 3 0 0,0 3 3 16,7-2-2-16,-7-4 2 0,0 4-2 15,7 1 3-15,-7-4 3 0,0-3-1 0,7 7 0 0,-7-5 1 0,0-2 2 0,0 8 1 16,6-6-1-16,-6 4 0 0,0-4-1 0,0 3 1 0,7-3 0 0,-7 6-2 15,0-8-1-15,0 8 0 0,0-6 1 0,0-2 1 0,6 7 0 0,-6-4 0 16,0 2-4-16,0 1-1 0,0 2 4 0,0-3 1 0,0 6 0 0,0-3 1 16,0 4-2-16,0-1 2 0,7-5-9 0,-7 11 0 0,0-6 0 0,0 1 0 15,0 3 0-15,6-2 0 0,-6 2 0 0,0 6 0 0,0-4 0 0,0-2 0 16,0 2 0-16,7 0 0 0,-7 0 0 0,0-2 0 0,0 2 0 0,0-2 0 16,0 2 0-16,0 0 0 0,0-1 0 0,0 0 0 0,0 0 0 0,0 0 0 15,6 1 0-15,-6 5 0 0,0-6 0 0,0 1 0 0,0-2 0 0,-6 6 0 0,6-4 0 16,0 4 0-16,0 1 0 0,0 0 0 0,0-8 0 0,0 9 0 0,0-3 0 15,-7 2 0-15,7-5 0 0,0 3 0 0,0 1 0 0,0-4 0 0,-6 4 0 16,6-4 0-16,0-2 0 0,0 8 0 0,-7-9 0 0,7 4 0 0,0-3 0 16,0 2 0-16,0 0 0 0,0-2 0 0,0 2 0 0,-6-2 0 0,6 8 0 15,0-3 0-15,0-3 0 0,0 4 0 0,0-6 0 0,0 8 0 0,-7-8 0 16,7 8 0-16,0-9 0 0,0 4 0 0,0-3 0 0,0 2 0 0,0 0 0 16,0-2 0-16,0 2 0 0,0-2 0 0,0 2 0 0,0-6 0 0,0 7 0 0,0-7 0 15,0 0 0-15,7-5 0 0,-7 2 0 0,0-2 0 0,0-1 0 16,0-3 0-16,0 0 0 0,6-5 0 0,-6 4 0 0,0-4 0 0,0-5 0 0,0 5 0 15,0 1 0-15,0-11 0 0,0 4 0 0,0-4 0 0,0 5-50 0,0-5-11 16,0 0-12-16,0 0-5 0,0 0-6 0,0 0-1 0,0 0 4 0,0 0-3 16,0 0-4-16,0 0-6 0,0 0-10 0,0 0-15 0,0 0-20 0,0 0-35 15,0 0-45-15,0 0-68 0,0 0-81 0,0-5-86 0,0 1-92 0,0-7-35 0,0 7-3 16,-6-7 13-16,6 1 26 0,-7-4 33 0,7 1 34 0,-6-3 45 0,-1 1 44 0,0-3 59 16,0-3 63-16,2-7 77 0,-8 2 81 0</inkml:trace>
  <inkml:trace contextRef="#ctx0" brushRef="#br0" timeOffset="26135.98">16589 4373 69 0,'0'-4'134'0,"-9"4"39"0,9-6 27 0,-5 0 28 0,5 6 26 0,-7-3 24 0,7 3 25 0,0 0 24 16,0-6 22-16,0 6 19 0,0-6 23 0,0 6-58 0,0 0-104 0,0 0-50 0,0 0-24 0,0 0-11 0,0-3-7 0,0 3-12 0,0 0-10 0,0 0-15 0,0 0-17 0,0 0-14 0,0 0-14 0,0 0-8 15,0 0-7-15,7-6-8 0,-7 6-6 0,5 0-5 0,-5 0-8 0,9 0-1 0,-4 0-2 16,8 0 4-16,-6 0 6 0,7 0 5 0,-4 0 8 0,4 0 5 0,1-5 7 15,4 5 2-15,-1 0-1 0,1 0 5 0,2 0 2 0,5-4 1 0,0 4 4 16,0 0 2-16,6-4-4 0,-5-1 0 0,4-1-4 0,8 2 1 0,-7 4 1 0,8-11-1 16,-1 7 3-16,1-2 0 0,0-3 0 15,-1 4-3-15,5-5 0 0,4 1 1 0,-4 3 1 0,7-4-3 0,4 1 4 0,-5 0-2 0,10 0-3 0,-9-3 1 16,9 3-4-16,-2-1-1 0,8-1 1 0,-8 4 2 16,5-4 1-16,3 7-1 0,-1-8 0 0,-1 3-2 0,2 0-4 0,7 3-3 0,-2-3-3 0,0 5-3 15,1-7 0-15,6 1 1 0,-6 5 1 0,7-4 0 0,0-1-2 0,4 6-2 0,-5-7-5 16,6 1 0-16,2 1-4 0,-2-2 1 0,1 3-3 0,5-3 1 0,2 2 2 15,0-1-1-15,0-1-1 0,3 2-2 16,5 0 2-16,-3 0 1 0,0-2 3 0,2 6 0 0,3-4 3 0,3-1-2 0,0 1 2 0,-2 4 1 0,8-5-4 0,-6 4-3 16,6 1 1-16,-1 1-2 0,1-2 0 0,-1 3-1 0,1-3-8 0,-6 6-5 15,11-4-4-15,-5 4-2 0,-6-5-1 0,6 5-2 0,-1-6-5 0,1 6 1 16,0 0 2-16,-1-3 3 0,1 3 4 0,-1 0 0 0,1 0 0 0,7 0 2 16,-8 0 3-16,7 0 3 0,-4 0 6 0,3-7-2 0,0 7 1 0,2 0 2 15,-2-5 3-15,3 5 2 0,-3-4 2 0,1 4 0 0,7-5-3 0,-6 5 3 16,4-4-16-16,-3 4-11 0,4-6 0 0,-4 1 0 0,4 5 0 0,-6-4 0 15,7 4 0-15,-1-5 0 0,1 1 0 16,0 4 0-16,-8-7 0 0,10 7 0 0,-2-5 0 0,-1 5 0 0,-7-4 0 0,0-1 0 0,10 5 0 0,-10 0 0 16,3-4 0-16,-8 4 0 0,6-6 0 0,-6 6 0 0,-3 0 0 0,3-5 0 15,-5 5 0-15,-2-4 0 0,-1 4 0 0,3-5 0 0,-4 5 0 0,3-4 0 16,-7-2 0-16,0 6 0 0,-1-6 0 0,0 6 0 0,-5-3 0 0,-2 3 0 16,2-6 0-16,0 1 0 0,-7 5 0 0,-2-4 0 15,-3 4 0-15,4 0 0 0,-6-6 0 0,-6 6 0 0,7-4 0 0,-8 4 0 0,-7 0 0 0,7 0 0 0,-11 0 0 16,6 0 0-16,-8 0 0 0,-5 0 0 0,-1 4 0 0,-2-4 0 0,-3 0 0 15,-2 6 0-15,-6-6 0 0,1 4 0 0,0-4 0 0,-8 5 0 0,-8-5 0 16,3 6 0-16,0-3 0 0,-8-3 0 0,2 6-5 0,-10-6-119 0,1 6-22 0,2-6-29 16,-7 0-26-16,-1 4-33 0,-1-4-32 0,-5 5-34 0,0-5-32 0,0 0-78 15,0 4-94-15,0-4-54 0,-5 5-37 0,5-5 5 0,-6 0 18 0,-6-5 34 16,3 5 38-16,-3-4 45 0,1-5 45 0,-10-3 50 0,2-2 49 0,-1-5 56 0,1 0 55 16,-8-2 79-16,1-3 92 0</inkml:trace>
  <inkml:trace contextRef="#ctx0" brushRef="#br0" timeOffset="33241.78">22228 1056 5 0,'-7'-4'92'0,"7"-2"56"0,-6 6 39 0,6-3 32 0,-8-3 29 0,8 6 31 0,-5-6 29 0,5 3 31 0,-7-3 32 0,7 0 31 0,0 6 31 0,-7-4-15 0,7-1-44 16,0-1-50-16,-5 3-59 0,5-1-24 0,0 4-8 0,-7-6-4 0,7 1 2 0,0 1-3 0,0 4-9 0,0 0-11 0,0-6-14 0,0 6-14 0,0 0-20 0,0 0-14 0,0 0-17 0,0 0-17 0,0 0-15 15,0 0-18-15,0 0-19 0,0 0-13 0,0 0-17 0,0 0-7 0,0 0-9 0,0 0 0 0,0 0 0 0,0 6 0 16,0-6 2-16,0 4 2 0,7 7 2 0,-7-7 2 0,0 5 3 0,0-4 1 16,5 5 2-16,-5-1 3 0,0 3 1 0,0-3-2 0,7 4-5 0,-7-2-3 0,0 4-8 15,0-1-1-15,7-5-4 0,-7 6-2 0,0-4-2 0,0 2-1 0,5 2-2 16,-5-6-1-16,0 6 1 0,0 1 2 15,0-7 1-15,0 6 3 0,8-6 1 0,-8 3 0 0,0 1 0 0,0-4-5 0,6 2-8 0,-6 4-20 0,0-5-30 0,7-1-36 16,-7 6-37-16,0-6-49 0,0 0-49 0,6 7-71 0,-6-7-79 0,7 6-98 16,-7-6-106-16,0 1-42 0,6 5-9 0,-6-6 13 0,0 2 26 0,8-7 40 15,-8 5 48-15,0-2 54 0,0-7 59 0,0 0 61 0,0 0 61 0,0 0 73 0,0 0 72 16</inkml:trace>
  <inkml:trace contextRef="#ctx0" brushRef="#br0" timeOffset="34461.56">21394 4217 19 0,'0'-6'97'0,"7"6"42"0,-7-3 31 0,0-3 27 0,0 0 24 0,0 3 25 0,0 3 20 0,0-12 23 15,0 8 20-15,0-1 19 0,0-1 16 0,-7 3-33 0,7-1-63 0,0-2-47 0,0-3-36 0,-6 3-15 0,6 0-3 0,0 3-2 0,0-3 1 0,-8 1-1 0,8 1-4 0,0-2 0 0,-5 2 0 0,5-1 5 0,0 1 5 0,-7-1 0 0,7-1 2 16,0 2 2-16,0 4-3 0,-6-6-3 0,6 6-3 0,0-5-5 0,0 5-2 16,0 0-5-16,0 0-2 0,0 0-5 0,0 0-5 0,0 0-7 0,0 0-9 0,0 0-7 15,0 0-10-15,0 0-10 0,0 0-7 0,0 0-13 0,0 0-11 0,0 0-9 16,0 0-10-16,0 0-6 0,0 0-11 0,0 0-7 0,0 0-9 0,0 0-6 15,0 0-6-15,0 0-3 0,0 0-1 0,0 0 0 0,0 5 1 0,0 1 0 16,0 4 3-16,0-5 3 0,0 4 1 0,6-5 6 0,-6 11 2 0,0-6 3 0,0 3 3 16,0 3 2-16,0-2 4 0,0-4-1 0,0 6 0 0,0 0-2 0,0 0 0 0,0 0-1 15,0 0-1-15,0 4 0 0,7-4-2 0,-7 0 0 0,0 4 1 0,0-4-2 16,0 0 1-16,0 0-1 0,0-2 1 0,5 2 2 0,-5 0-1 0,0 0 2 16,0-2 1-16,8 2 2 0,-8-4-2 0,0 4-2 0,6-7-4 0,-6 3-9 15,0-2-15-15,7 0-16 16,-7 3-20-16,0-3-26 0,0 1-28 0,0-6-33 0,0 6-34 0,0-6-36 0,0 8-30 0,0-8-53 0,0 1-58 0,0 4-72 0,0-5-72 15,0 7-34-15,0-7-14 0,0 2 16 0,0 0 26 0,0-2 37 0,0 1 44 16,0-5 46-16,-7 0 45 0,7 0 48 16,-6 0 45-16,6 0 57 0,-8-5 60 0</inkml:trace>
  <inkml:trace contextRef="#ctx0" brushRef="#br0" timeOffset="35045.46">21889 4275 30 0,'0'-5'98'0,"0"1"35"0,0-2 29 15,0 2 30-15,0-1 31 0,0-1 27 0,0 2 25 0,0-7 24 0,0 7 24 0,-5-1 26 0,5 1 25 0,0-2-35 0,0-3-72 0,0 3-36 0,0 3-19 0,0-3-10 0,-9 0-8 0,9 2-11 0,0-1-12 0,0-1-9 0,0 3-5 0,-5 3-6 0,5-4-3 0,0 4-8 16,0-6-7-16,0 6-7 0,0 0-5 0,0-5-5 0,0 5-2 0,-7 0-3 0,7 0-1 16,0-4-1-16,0 4-4 15,0 0-1-15,0 0-6 0,0 0-2 0,-6 0-10 0,6 0-4 0,0 0-9 0,-5 0-10 16,5 0-9-16,-9 0-8 0,9 0-10 0,-7 4-10 0,7-4-8 0,-5 5-10 0,-2-5-8 0,7 6-7 0,-7-6-7 0,2 4-4 16,-3-1-4-16,8 3-2 0,-7 3 0 15,2-3-1-15,-2 0 1 0,7 3 1 0,-7 0 1 0,2 1 2 0,5-1 2 0,0 2 1 16,-8-1 5-16,3-1-1 0,5 1 2 0,0 4 4 0,-8 1 1 0,8-5 1 15,0 5 1-15,-6 0 0 0,6 0 2 0,0 0 0 0,0-2 0 0,0 2-2 16,0 6-1-16,0-8 0 0,0-4-2 0,0 6 0 0,6 0 0 0,-6-4 1 0,8-3-2 0,-8 3 2 16,5-2-3-16,3 0 1 0,-3 3-2 0,2-8 2 0,0 5 2 0,-2-3 2 15,2-2 3-15,6 1 4 0,-6 0 2 0,0-1 0 0,5-4 3 0,-3 0 5 0,2 0 2 0,1 0 3 16,-3 0 3-16,3 0 6 0,-1-4 0 0,5-6 7 0,-5 6 6 0,2-6 5 16,7 5 5-16,-6-4 2 0,-1-1 7 0,0-5 2 0,-2 4 3 0,4-2 1 31,-2-3-1-31,-2 7 3 0,-3-6 1 0,0 1-2 0,-3-2 0 0,1-3-3 0,1 5-4 15,-2-2-7-15,-5-2-9 0,0-1-7 0,9-7-5 0,-9 7-8 0,0-5-3 16,-9-1-6-16,9 7-2 0,0-9-5 0,-5 5-4 0,-2 1-6 0,1-3-3 16,1 5-7-16,-3 4-9 0,0 0-11 0,3 0-9 0,-8 6-9 0,7-7-7 15,-9 11-7-15,4-4-10 0,3 3-10 0,-5 2-12 0,0 0-15 0,7 4-16 0,1-5-18 16,-10 5-20-16,9 5-15 0,-1-5-21 0,-4 8-16 0,3-2-16 0,0 3-19 16,3 3-21-16,-1-3-42 0,-1 0-49 0,7 6-63 0,-5 0-63 0,-4 0-13 15,9-2 11-15,-5 2 25 0,5 0 32 0,0 0 37 0,-7-2 39 0,7 2 39 0,0 0 41 16,0-3 41-16,0 1 44 0,7-4 55 0,-7 2 61 0</inkml:trace>
  <inkml:trace contextRef="#ctx0" brushRef="#br0" timeOffset="35614.33">22529 4123 2 0,'5'-5'63'0,"-5"-5"42"0,0 6 38 0,0-1 33 0,0 1 33 0,0-1 28 0,0 5 28 0,6-6 26 0,-6 6 28 0,0-4 26 0,0-2 27 0,0 1-18 0,0 1-43 0,0-1-26 16,7 1-18-16,-7-6-19 0,0 5-17 0,0-1-13 0,0 3-7 0,-7-4-6 0,7 2-1 0,0 1-2 0,0-1-3 0,0-1-5 0,0 2-6 0,0 0-7 0,0-1-6 15,-6-1-8-15,6 3-7 0,0-3-6 0,0 0-8 0,0 2-8 0,0 4-9 0,0-5-10 16,0 5-11-16,0 0-9 0,0 0-8 0,0-6-10 0,0 6-7 0,0 0-6 15,0 0-6-15,-5 0-5 0,5 0-7 0,0 0-6 0,0 0-8 0,-9 6-9 16,9-6-10-16,-7 0-8 0,7 5-8 0,0-5-6 0,-5 4-7 0,5 2-1 16,-6 0-5-16,-2-3-1 0,8 3-4 0,-5-1-4 0,-3 3-3 0,3-2-2 15,-2 3 0-15,0 3 3 0,7-3 2 0,-5 0 3 0,-3 1 3 0,1 4 2 0,7-4 1 16,-5 1 0-16,5-2 3 0,-9 5-2 0,9-3 1 0,-5-2 0 0,5 6 1 16,0-5 3-16,0-1 2 0,0 6 0 0,0-6 2 0,0 6 1 0,0 0 0 15,0-6 0-15,0 7-1 0,0-1 2 0,5-6 1 0,-5 6 2 0,9 0 0 0,-4-5 2 16,-5 3 0-16,7-2 1 0,1-2-3 0,-3 0 0 15,2 3-1-15,5-3 1 0,-4-5 2 0,-3 5 2 0,3-3 0 0,3-1 3 16,-4-5 0-16,7 4 1 0,-8 2 2 0,6-6 1 0,-4 0 3 0,5-6 1 0,0 6 2 16,1-4 7-16,-9-1 1 0,8 5 3 0,0-10 6 0,-5 5 6 0,5 1 7 0,-7-1 3 15,-1-5 7-15,3 4 1 0,-1-3 0 0,-7 0 2 0,6-2-2 0,-6 3 0 16,0-3 0-16,0 1-33 0,0-5-22 0,0 1 0 0,-6 0 0 0,6-1 0 0,-7-5 0 16,-1 1 0-16,8-6 0 0,-5 7 0 0,-9-9 0 0,9 9 0 0,-3-6 0 15,1 3 0-15,-5-2 0 0,5 2 0 0,2 7 0 0,-9-5 0 0,7 4-15 0,1 5-50 16,1-4-6-16,-3 8-9 0,0-3-8 0,3 5-11 0,-2-1-13 0,1-2-15 15,6 7-24-15,-5 0-23 0,-4 0-24 0,9 0-22 0,-7 7-25 0,2 2-22 16,5-4-21-16,-6 5-50 0,-2-1-60 0,8 6-68 0,-5 0-69 0,-3-2-15 16,8 2 8-16,-5 0 29 0,-2 0 36 0,7 0 43 0,-7-6 44 0,7 7 44 0,-5-2 44 15,5-4 45-15,-8 5 47 0,8-6 62 0,0 1 65 0</inkml:trace>
  <inkml:trace contextRef="#ctx0" brushRef="#br0" timeOffset="36404.36">23308 3836 0 0,'0'-5'57'0,"-5"-1"76"0,5 3 43 0,0-4 38 0,-8 2 31 0,8 1 35 0,0-5 34 0,-6 3 36 0,6 1 38 0,-5 1 31 0,5-1 35 0,-8 1-3 0,8-3-20 0,0 2-55 0,0 1-76 0,-7-1-36 0,7 5-15 0,0-4-7 0,-6-2-7 0,6 6-10 0,0-5-16 0,0 5-19 0,0 0-17 0,-6-4-18 0,6 4-17 16,0 0-12-16,0 0-14 0,0 0-16 0,0 0-14 0,0 0-15 0,0 0-14 0,0 4-13 15,-7-4-11-15,7 5-7 0,0 1-6 0,-5-2-2 0,5 1-4 0,0-1-1 16,0 8-3-16,0-3 2 0,-9 6 0 0,9-6 1 15,0 7 1-15,0 2 2 0,0-3 2 0,-7 3 0 0,7 3 2 0,0-2-2 16,0 6-3-16,0-1-1 0,0 0-1 0,0-5 0 0,7 8 0 0,-7-3-1 0,0 0-2 0,0-5 0 31,9 5 2-31,-9-3 0 0,5-2 1 0,2-1-1 0,-7 3 3 0,6-6-4 0,0-2-3 16,1 8-17-16,-7-6-20 0,8-2-33 0,-8-2-32 0,5 4-42 0,-5 0-49 0,6-7-59 16,-6 3-70-16,-6-2-110 0,6 0-125 0,0 3-53 0,-5-3-15 0,-3-5 6 15,8 5 18-15,-7-3 34 0,1-1 42 0,0-5 51 0,-6 4 51 0,3-4 62 16,-3 0 60-16,6 0 70 0,-7 0 75 0</inkml:trace>
  <inkml:trace contextRef="#ctx0" brushRef="#br0" timeOffset="37243.75">21101 5032 57 0,'-13'-5'121'0,"0"5"35"0,0 0 31 0,-1 0 25 0,2 0 24 0,-1 0 21 15,-6 5 20-15,6-5 15 0,-1 0 19 0,2 0 13 0,-2 0 13 0,1 0-61 0,0 0-102 0,0 0-52 0,0 0-25 0,7 0-19 0,-7 0-17 0,0 0-11 0,7 0-9 0,-1 4-7 0,-6-4-5 0,7 0-4 0,-2 0-1 0,3 0-1 0,-2 6-2 0,-1-6 4 16,2 0 4-16,6 0 4 0,-6 0 5 0,6 0 6 0,0 0 6 0,0 0 4 16,0 0 6-16,0 0 1 0,0 0 3 0,-7 0 2 0,7 0 0 0,0 0 1 15,0 0 0-15,0 0 0 0,0 0-1 0,0 0-2 0,0 0-4 0,0 0-4 0,0 0-9 16,0 0-4-16,0 0-5 0,0 0 2 0,0 0 4 0,0 0 7 0,7-6 8 15,-7 6 5-15,0 0 7 0,0 0 2 0,6 0 2 0,0 0 4 0,-6 0 3 16,8 0 3-16,-8 6 6 0,7-6 2 0,-7 0 6 0,0 0-5 0,5 0-8 16,-5 0-8-16,0 0-9 0,8 0-9 0,-8 0-5 0,6 0-7 0,-6 0-4 0,5 0-4 15,-5 6-6-15,8-6 0 0,-8 0-3 0,7 0-1 0,-1 0 2 0,0 3 1 16,1-3 2-16,-2 0 3 0,3 0 3 0,-2 6 0 0,7-6 5 0,-8 0 1 16,11 0 0-16,-3 0 1 0,-3 0-3 0,11 0 6 0,-7 0 3 0,4 0 1 0,3 0-1 15,6 0-2-15,-9-6-4 0,8 6-4 0,0 0-3 0,6-3-4 0,-5 3 0 16,12-6-2-16,-7 6 1 0,8-6 1 0,-1 2 2 0,5 4-2 0,4-5-5 15,-4-1-1-15,2 3-2 0,-2-1-4 0,9-2 0 0,0 6 2 16,-1-6-1-16,6 3 0 0,0-3 1 0,2-3-1 0,-1 3-1 0,4 1-2 0,-3 1-5 0,6-6 0 16,-3 5-2-16,3-4-5 0,6 3-11 0,-7-4 0 0,6 5 0 15,-5-4 0-15,5 5 0 0,1-2 0 0,-7-3 0 0,8 3 0 0,-1-4 0 0,-8 1 0 16,6 0 0-16,-4 3 0 0,-1-3 0 0,-1 0 0 0,2 3 0 0,0-4 0 16,-9-1 0-16,3 8 0 0,-9-3 0 0,2-3 0 0,-1 5 0 15,1-2 0-15,-8 0 0 0,-6 2 0 0,0-1 0 0,1 0 0 0,0 5 0 0,-8-4 0 16,-6 4 0-16,-1-6 0 0,2 6 0 0,-8 0 0 0,2-4 0 0,-10 4 0 15,1 0 0-15,-3 0 0 0,-2 0 0 0,-2 0 0 0,1 0 0 0,-6 0 0 0,0 4 0 16,0-4 0-16,0 0 0 0,0 0 0 0,0 0 0 0,0 0 0 0,0 0 0 16,0 0 0-16,0 0 0 0,0 0 0 0,0 0 0 0,0 0 0 15,0 0 0-15,0 0 0 0,0 0 0 0,0 0 0 0,0 0 0 0,0 0 0 0,0 0 0 16,0 0 0-16,0 0 0 0,0 0 0 0,0 0 0 0,0 0 0 0,0 0 0 16,0 0 0-16,0 0 0 0,5 0 0 0,-5 0 0 0,0 0 0 0,0 0 0 15,8-4 0-15,-8 4 0 0,0 0 0 0,0 0 0 0,8 0 0 0,-8 0 0 16,0 0 0-16,0 0 0 0,0 0 0 0,0 0 0 0,0 0 0 0,0 0 0 0,0 0 0 15,0 0 0-15,0 0-54 0,0 0-76 0,0 0-22 0,0 0-26 0,0 0-24 16,0 0-23-16,0 0-26 0,0 4-26 0,0-4-32 0,-8 0-29 0,8 6-66 16,-8-2-75-16,3-4-49 0,-1 5-37 0,1-5 4 15,-2 5 22-15,-2-5 32 0,-3 4 37 0,1-4 41 0,-5 0 43 0,5 0 45 0,-2-4 47 16,-7-1 53-16,1 0 55 0,-8 1 71 0,6-2 85 0</inkml:trace>
  <inkml:trace contextRef="#ctx0" brushRef="#br0" timeOffset="38156.82">23524 5246 4 0,'0'0'99'0,"0"0"64"0,0-4 46 0,0 4 39 0,0 0 34 0,0 0 34 0,0-9 33 0,0 4 33 0,0 1 34 0,-6-2 32 0,6 0 30 0,0 3-15 0,0 3-42 0,0-6-68 0,-8 0-80 0,8 3-42 0,0 3-24 0,0-6-15 0,-5 6-9 0,5-5-14 16,0 5-17-16,-7-4-12 0,7 4-14 0,-8 0-14 0,8-4-11 0,0 4-10 0,-5 0-12 0,5 0-7 0,-7 0-9 16,7 0-6-16,0 0-4 0,-7 0-4 0,2 0-5 0,-3 4-4 0,8-4-6 15,-5 0-5-15,-3 4-6 0,2 1-3 0,1-5-5 0,-2 6-5 0,-2 3-1 16,4-3-3-16,-1 3-1 0,-1-3-1 0,-7 3-3 0,7 0-2 0,2 6-3 0,-1-5-1 15,-1 5 0-15,1-2 1 0,-7 2-1 0,6 0 2 0,0 0-2 0,2 0-1 16,5 3 0-16,-7-2 1 0,-1 3-1 0,3 1 1 0,5-1-2 0,-8 5 2 16,8-3 0-16,0 3 2 0,0 1-2 0,0-7 1 0,0 6-1 0,8 1 1 0,-8-5 0 15,5 0 0-15,3-2-1 0,-1 3 2 0,-2-2-1 0,2-4 1 0,5-1 1 16,-4 2 1-16,5-7-1 0,-2 6 4 0,-4-6-1 0,7-5 4 0,-1 7 5 0,1-7 8 16,-2 2 4-16,2-1 8 0,4-5 8 0,-4 0 7 0,-1-5 4 0,-1-1 11 15,7 2 6-15,-4-7 6 0,-3 7 8 0,9-5 7 0,-9 0 7 0,1-6 0 16,6 3 3-16,-6-1-2 0,1-2 0 0,-2 0-59 0,2 0-36 0,-1 0 0 15,-8-3 0-15,3 2 0 0,-2-2 0 0,1 3 0 0,-1-4 0 0,-6-2 0 16,7 3 0-16,-7-3 0 0,-7-3 0 0,7-1 0 0,0 1 0 0,-6 5 0 16,-1-5 0-16,-7 0 0 0,9-1 0 0,-8 1 0 0,-8-1 0 0,8 5 0 15,-6 1 0-15,0-2 0 0,-6 8 0 0,-2-2 0 0,1 6 0 0,-8-3-176 16,10 3-33-16,-8 4-20 0,-2 1-17 0,2 4-20 0,-1-4-21 0,1 4-27 0,-2 4-27 16,10 0-74-16,-3 1-94 0,1 1-44 0,7-3-22 0,-9 9 12 0,17-9 27 0,-9 9 36 15,6-3 38-15,1 0 38 0,0 1 38 0,2 5 43 0,3-5 44 0,-5-1 52 16,0 0 58-16,8 6 81 0,-9-4 94 0</inkml:trace>
  <inkml:trace contextRef="#ctx0" brushRef="#br0" timeOffset="39088.28">22762 5364 0 0,'0'0'34'0,"0"-5"48"0,0 1 34 0,0 4 33 0,0-6 30 16,0 6 31-16,0 0 31 0,0 0 29 0,0-5 29 0,0 5 30 0,0 0 32 0,0-4-6 0,0-1-24 0,0 5-18 0,0-4-10 0,0-2-10 0,0 2-9 0,0 4-8 0,0-6-9 0,0 1-6 0,0-4-8 0,0 9-4 0,0-6-5 16,0 6-10-16,0-9-7 0,0 5-9 0,0 4-6 0,0-5-9 0,0 5-15 15,0-4-13-15,0 4-15 0,0 0-13 0,0 0-14 0,0 0-16 0,0 0-16 16,0 0-15-16,0 0-15 0,0 0-18 0,0 0-15 0,0 0-15 0,0 0-15 16,0 0-8-16,0 0-4 0,0 4-1 0,0 1 0 0,0-1 1 0,0 5 1 15,0-3 4-15,0 3 3 0,0 2 3 0,6 3 4 0,-6-5 5 0,0 6 6 16,0-1 4-16,0 7 4 0,5-7-28 15,-5 6-2-15,0-1 0 0,0 1 0 0,0 0 0 0,0 4 0 0,0-6 0 0,0 9 0 0,0-3 0 0,0 0 0 16,0 0 0-16,0 1 0 0,0-1 0 0,0-5 0 0,0 6 0 0,0-7 0 0,0 3 0 16,0-6 0-16,0 4 0 0,0-4 0 0,0 0 0 0,0-2 0 0,0-2 0 15,0-2 0-15,9 1 0 0,-9 1 0 16,0-3 0-16,0-3 0 0,0 1 0 0,0-2 0 0,0 1 0 0,7 1 0 0,-7-3 0 0,0 3 0 16,0 0 0-16,0-6 0 0,0 0 0 0,0 0 0 0,0 4 0 0,0-4 0 15,0 0 0-15,0 0 0 0,0 0-29 0,0 0-52 0,0 0-11 0,0 0-11 0,0 0-14 0,0 0-15 16,5 0-17-16,-5 0-23 0,0-4-24 0,0 4-24 0,0-6-33 0,0 6-32 15,0-9-62-15,0 3-74 0,0 1-69 0,0-5-66 0,-5 5-15 0,5-3 8 16,0-3 21-16,-7 1 30 0,-2 1 38 0,9-2 42 0,-5-2 48 0,-1 3 50 0,-1-1 55 16,-7-4 55-16,7 6 70 0,-4-4 76 0</inkml:trace>
  <inkml:trace contextRef="#ctx0" brushRef="#br0" timeOffset="39897.42">22105 5443 27 0,'0'-5'83'0,"0"5"36"0,0-6 35 0,0 2 34 0,-9 4 33 0,9-6 29 0,0 6 27 0,0-4 24 0,0-1 22 0,0 5 16 0,0-5 8 0,0 5-17 0,0-4-35 0,0 4-25 0,-5-6-16 0,5 2-19 0,0-1-17 15,0 0-15-15,0 5-15 0,-7-4-6 0,7-3-6 0,0 4-1 0,0-3 0 0,0 6-6 0,0-5-7 0,0 1-10 0,0-2-10 16,0 6-10-16,0-5-7 0,-6 5-8 0,6-4-6 0,0 4-10 0,0-5-6 15,0 5-8-15,0-4-10 0,-5 4-5 0,5 0-9 0,0-6-6 0,-8 6-6 16,8 0-4-16,0 0-1 0,0-4-6 0,-8 4-2 0,8 0-3 0,-5 0-2 16,-1 0 1-16,6 0 0 0,-7 0 1 0,1 0-1 0,6 0-4 0,-8 0-2 0,1 0-3 15,2 4-6-15,-1-4-1 0,-2 6-6 0,3-2 0 0,-3 1-2 0,3-1-4 16,-9 1-3-16,9 1-4 0,-2 3-4 0,-1-3-3 0,2 4-4 16,-1-1 2-16,1 0 1 0,1 1-1 0,-3 4 1 0,0-4 2 0,3 5-1 0,-1-6 2 15,-1 6-3-15,7 1 1 0,-5-2-1 0,-4 1 1 0,9-2 1 0,-5 3-2 16,5 4 0-16,0-5 0 0,-7-2 1 0,7 8 1 0,0-7-2 0,0 6 1 15,0-2 2-15,0-3 0 0,7 6 2 0,-7-6 0 0,0 3 0 0,5 1 3 16,4-3 0-16,-9-2 2 0,5 5-1 0,2-4 1 0,-1 0 1 0,-6 0 0 0,13 0 2 0,-5-5 0 16,-3 3-2-16,1-2 3 0,7-2 0 0,-5 0 2 0,4 3 3 0,2-8 0 15,-1 5 3-15,0-3 2 0,-2-3 5 0,4 3 12 0,-2-6 14 0,6 0 9 16,-6 0 6-16,0-6 7 0,1 3 4 0,4-3 3 0,-5 2 2 0,0-5 3 0,1-3 1 16,-1 3-9-16,-1 0-72 0,2-6 0 0,-1 6 0 0,0-7 0 0,-7 7 0 15,1-6 0-15,7 6 0 0,-9-6 0 0,-5 0 0 0,7 0 0 0,-1 2 0 16,-6-2 0-16,0-1 0 0,0-2 0 0,0-3 0 0,0-3 0 0,-6 0 0 15,-1-1 0-15,2 1 0 0,-3-1 0 0,-5-4 0 0,7 4 0 0,-7-3 0 16,0 3 0-16,-1 5 0 0,-6 1 0 0,8-1 0 0,-8 1 0 0,1 10 0 16,-2-7 0-16,3 7 0 0,-8 3-50 0,7 1-122 0,-7 1-24 0,5-1-27 0,2 5-26 15,-1 0-27-15,1 5-26 0,-2-5-22 0,3 4-55 0,-1 1-67 0,6 5-64 16,-1-5-59-16,2 4-12 0,-2 2 11 0,1 3 29 0,1 1 33 0,-2-6 42 16,1 7 45-16,0-2 50 0,0 1 48 0,-1-2 52 0,-4 3 53 0,4-1 68 0,2-1 76 15</inkml:trace>
  <inkml:trace contextRef="#ctx0" brushRef="#br0" timeOffset="40528.08">21428 5580 28 0,'0'-11'106'0,"0"1"44"0,0 1 38 0,0 4 33 0,0-5 29 0,0 0 31 0,0 5 29 0,0 1 30 0,0-7 34 0,0 2 30 0,0 5 34 0,0-8-31 0,0 9-61 0,-8-7-39 0,8 5-23 0,0-5-16 0,0 5-6 0,0 1-4 0,0-7-3 0,0 7-5 0,0-2-4 15,0-3-7-15,0 9-9 0,0-5-6 0,0 1-9 0,-8-2-9 0,8 2-16 16,0 4-14-16,-5-5-16 0,5 5-17 0,0 0-13 0,0-5-14 16,0 5-10-16,-6 0-23 0,6 0-83 0,0 0 0 15,-7 0 0-15,7 5 0 0,-6-5 0 0,6 0 0 0,-8 5 0 0,8-5 0 0,-5 4 0 0,-2 2 0 0,1-2 0 16,0 1 0-16,-1 4 0 0,-6 1 0 0,6 1 0 0,-5 2 0 0,4-2 0 16,-4 2 0-16,5 3 0 0,0 4 0 0,-6-7 0 0,5 8 0 0,3-2 0 15,-1 2 0-15,-1-3-9 0,2 2 0 0,-4 0 2 0,9-2-3 16,-5 3 3-16,-2-2-1 0,7 1 3 0,-6-1-3 0,6 2 0 0,-5-3-2 15,5-3-1-15,0 0-2 0,0 4 0 0,0-4 0 0,0 0-3 0,5 0 0 0,-5-7 2 0,6 7 1 16,1-4 0-16,-2-2 3 0,4 1-2 0,-4-1 2 0,8 0 2 0,-8-3 1 16,11 0 6-16,-4 3 2 0,0-3 3 0,3-6 5 0,-3 4 3 0,0-4 2 15,9 0 7-15,-8 0 5 0,0 0 6 0,0-4 7 0,-2-2 5 0,5 0 5 16,-4 3-49-16,0-9 0 0,-4 3 0 0,4 5 0 0,-6-5 0 0,2-3 0 0,-3-2 0 16,3 4 0-16,-3 1 0 0,2-6 0 0,-7 5 0 0,7-5 0 15,-7 1 0-15,5 0 0 0,-5-1 0 0,0 0 0 0,-5-3 0 0,5-9 0 0,-7 9 0 16,7-7 0-16,-7-5 0 15,-6 6 0-15,8-4 0 0,-9-3 0 0,9 4 0 0,-10-4 0 16,3 7 0-16,-8 0 0 0,1-1 0 0,6 5 0 0,-7 6 0 0,1 0 0 0,6-1 0 0,-6 6 0 0,-1 2 0 0,1 4 0 0,3 3 0 16,-2-6-138-16,4 12-55 0,2-6-25 15,1 10-27-15,2-6-29 0,-3 6-29 0,4 0-53 0,2 4-59 0,1 0-81 16,-3 1-87-16,3 5-24 0,-2-7 4 0,7 8 25 0,-7 3 28 0,7-4 42 0,0 0 44 0,0 5 49 0,-7-7 50 0,7 6 55 16,0-3 57-16,0 3 68 0,-6 1 72 0</inkml:trace>
  <inkml:trace contextRef="#ctx0" brushRef="#br0" timeOffset="42526.74">24084 5246 61 0,'0'0'143'0,"0"0"46"0,0 0 37 0,0 0 34 0,6-4 30 0,-6-1 35 0,0 5 34 0,0-4 37 0,0 4 36 0,0-5 34 0,0 1 34 0,0-2-48 0,0 0-90 0,0 3-60 15,0-3-38-15,0 6-20 0,0-6-4 0,0 3-10 0,0-3-7 0,0 1-8 0,0 1-16 0,0 0-11 0,0 4-17 0,0-5-9 0,0-1-11 0,0 6-6 0,0-4-6 16,0 4-7-16,0 0-6 0,0 0-7 0,0-6-7 0,0 6-9 0,0 0-10 0,0 0-11 15,0 0-11-15,0 0-52 0,0 0-19 0,0 0 0 0,0 0 0 16,0 0 0-16,0 0 0 16,-6 6 0-16,6-6 0 0,0 10 0 0,0-5-3 0,0-1-19 0,6 5 3 0,-6 0 8 0,0 3 4 0,0 3 8 0,0-2 9 0,0 2 8 15,5 0 10-15,-5 4-23 0,0 1-5 0,0-1 0 0,0 0 0 0,0 1 0 16,0 0 0-16,0 0 0 0,8 4 0 0,-8-5 0 0,0 5 0 0,0 1 0 16,0-5 0-16,0 5 0 0,0-1 0 0,8 1 0 0,-8-1 0 0,0 0 0 15,0 1 0-15,5-1 0 0,-5-5 0 0,0 1 0 0,0 5 0 0,7-6 0 16,-7-5 0-16,0 5 0 0,6-4 0 0,-6 0 0 15,0-6 0-15,0 6 0 0,0-5 0 0,6 1 0 0,-6-7 0 0,0 5 0 0,0-3 0 0,0-2 0 16,0 1 0-16,0 1 0 0,0-3 0 0,0-3 0 0,0 6 0 0,0-6 0 0,0 6 0 16,0-6 0-16,0 0 0 0,0 4 0 0,0-4 0 0,0 0 0 15,0 0-67-15,0 0-94 0,0 0-28 0,0 0-35 0,0 0-34 0,0 0-48 0,0 0-56 16,0 0-104-16,0 0-121 0,0 0-45 0,-6 0-5 0,0-4 19 0,6-2 28 0,-7 6 35 16,2-6 42-16,-3-3 46 0,8 4 48 0,-8-5 54 0,3-3 57 0,-1 2 68 15,1-4 72-15</inkml:trace>
  <inkml:trace contextRef="#ctx0" brushRef="#br0" timeOffset="43557.41">23679 1750 83 0,'0'0'148'0,"0"-4"43"0,0 4 35 0,0-6 31 0,0 0 30 0,0 3 29 0,0-3 28 0,0 6 29 0,0-6 23 0,-5 6 26 0,5 0 24 16,0-4-63-16,0-1-115 0,0 5-53 0,0 0-28 0,-5-4-13 0,5 4-11 0,0 0-7 0,0 0-10 0,0 0-9 0,0 0-11 0,0 0-7 0,0-5-11 0,0 5-7 0,0 0-11 0,0 0-7 0,0 0-9 0,0 0-10 0,0 0-9 15,0 0-11-15,0 0-13 0,0 0-6 0,0 0-7 0,0 0-6 0,0 0-3 0,0 5-2 0,0-1-3 0,0 1-2 0,0-1-2 0,0 2-1 16,0 3 1-16,0-3 0 0,0 4 2 0,0-5 1 0,0 4 2 0,5-5-2 15,-5 8 4-15,0-3-3 0,0-4-1 0,0 5-2 0,5-6 0 0,-5 5-2 0,0-4 1 16,0 1 0-16,8-2 1 16,-8 2 2-16,0 3 4 0,5-3 5 0,-5-6 10 0,8 3 7 0,-2-3 9 0,1 0 11 15,-1 0 9-15,1 0 7 0,-1-3 6 0,2-3 3 0,4 2 2 0,0-7 2 0,3 1 1 0,-4 1-4 0,2-6-2 16,2 6-6-16,4-6-6 0,-6-4-10 0,6 4-9 0,-7-6-12 0,2 8-16 0,4-7-19 16,-2 1-20-16,-5-2-35 0,2 3-42 0,0 2-57 15,-6-2-62-15,5-3-131 0,-5 2-155 0,1 4-75 0,5-3-28 0,-7 2-4 0,-6 2 9 0,5-1 20 16,3-1 25-16,-8 7 37 0,8-6 42 0,-8 6 56 0,0 0 61 0,0-1 73 0,-8 1 77 0,0 3 108 15,8-3 105-15</inkml:trace>
  <inkml:trace contextRef="#ctx0" brushRef="#br0" timeOffset="46127.34">22971 979 0 0,'0'-12'1'0,"5"8"105"0,2-6 72 0,-7 0 47 0,0 6 39 0,0-5 36 0,0-2 34 0,0 1 34 0,0 5 32 0,0-5 31 0,-7 7 30 0,7-3 29 0,-5-3 28 0,5 3-74 0,0 3-134 16,-7-4-71-16,0 2-43 0,7 1-23 0,-7-1-15 0,7-1-13 0,-6 6-16 0,-1-4-12 0,2 0-14 0,-4 4-13 0,4-5-15 16,0 5-14-16,-3 0-15 0,8-5-9 0,-5 10-10 0,-3-5-7 0,0 0-8 15,3 5-2-15,-1 3-5 0,-2-2-5 0,3 3-4 0,-3 3-4 0,3-3-3 16,-2 6-5-16,0-2-2 0,2 2 3 0,-2 0-1 0,-1 4 5 0,3-5 3 0,-2 7 2 15,0-2 1-15,7 2 1 0,-5-3 0 0,-2 1-1 0,7 7 1 0,-9-7 0 16,9 5-1-16,0-5 2 0,0 5-2 0,0 3 0 0,0-9 1 0,0 7-1 16,0-1 0-16,9-5 2 0,-9 6 0 0,7-5 5 0,-2-2 1 0,2 3 2 15,5-7 6-15,-4 0 4 0,4 2 2 0,2-2 11 0,-9-4 8 0,8-5 9 0,1 4 16 16,-1-9 8-16,0 0 10 0,5 0 7 0,-4-5 5 0,-1 1 4 0,8-7 1 16,-9-2 6-16,2-2 3 0,4 0 2 0,-4 0 2 0,4-3-3 0,-2-3-7 15,2-3-6-15,-5 4-8 0,0 0-8 0,1 1-4 0,-1 0-4 0,-2-5-4 16,-3 3-4-16,-3 3-56 0,2-3-5 0,-7 2 0 0,0-5 0 0,0 5 0 15,-7-2 0-15,2 3 0 0,-3-6 0 0,2 3 0 0,-7 8 0 0,1-8 0 0,-2 6-16 16,1-4-121-16,-6 10-36 0,6-2-38 0,-8 7-44 16,2-2-40-16,1 6-43 0,-3 0-40 0,2 6-65 0,-1-2-75 0,6 7-52 0,-4-2-40 0,-3 1 6 15,10 4 24-15,-2 2 40 0,0 3 42 0,-1-5 52 0,2 5 52 0,4 2 54 0,-4-3 54 16,0-2 52-16,-4 3 56 0,11 5 64 0,-8-3 81 0</inkml:trace>
  <inkml:trace contextRef="#ctx0" brushRef="#br0" timeOffset="47187.91">22052 6621 23 0,'5'0'114'0,"3"0"55"0,-8-6 41 0,8 6 35 0,-8-6 29 0,0 3 29 0,0 3 32 0,0-6 29 0,0 0 31 0,0 6 28 0,0 0 28 0,0-4-29 0,0-1-65 0,0 5-60 0,0-5-58 0,0 5-30 0,0-4-12 0,0 0-7 0,0 4-4 0,0-6-6 0,0 6-10 0,0-5-11 0,0 5-10 0,0 0-9 16,5 0-8 0,-5 0-8-16,0 0-4 0,0 0-9 0,0 0-8 0,0 0-8 0,0 0-9 0,0 0-9 0,0 0-9 0,0 0-7 0,0 0-9 0,0 0-8 15,0 0-9-15,0 0-9 0,0 0-11 0,0 0-7 0,0 0-7 0,-5 0-7 0,-3 5-2 16,8 1-6-16,-8-2-2 0,8 5-1 0,-5-4-3 0,-1 11 1 0,-1-7-2 15,1 6 1-15,-2-2 1 0,1 8 5 0,2-6 1 0,-1 3 3 0,-2 3 1 16,3-2 3 0,-3 0-2-16,3 1 1 0,-3 5-1 0,8-1 1 0,-6-5 0 15,6 5-1-15,0 2-2 0,0-3-1 0,6 3 1 0,-6-3 2 0,8-2-2 16,-3-3 0-16,3 6 0 0,-3-3-1 0,9-2 0 0,-9 2 1 0,10-7 0 0,-9 5 0 16,7-4 0-16,-8 0 4 0,11-2 2 0,-5 2 2 0,1 1 2 0,4-7 2 15,-5 0 4-15,2-3 4 0,0 3 3 0,1-4 3 0,-1-5 4 0,6 0 5 16,-7 0 5-16,2-5 7 0,-1 0 5 0,0 1 5 0,7-6 8 0,-9 1 3 0,5-3 7 15,-3 3 1-15,-2-6 4 0,2 6 2 0,1-6 4 0,-7 0 2 0,-1 6 2 16,1-5 0-16,-2 0-2 0,3 2-4 0,-2-3-6 0,-6 2-7 0,0-2-58 16,0 0-3-16,0-4 0 0,-6-2 0 0,6 3 0 0,-8-1 0 0,3-7 0 15,-2 7 0-15,1-6 0 0,-8 5 0 0,7 2 0 0,-6-2 0 0,7 0 0 16,-7 1-7-16,1 4-76 0,-2 0-12 0,1 6-12 0,8-6-11 0,-9 11-13 0,1-7-11 16,0 7-8-16,0-2-12 0,-1 1-9 0,9 1-12 0,-10 4-11 0,10 0-10 15,-2 0-16-15,0 4-11 0,2 1-13 0,-3 1-18 0,1-2-21 0,1 7-38 16,0 4-43-16,1-7-51 0,-2 7-53 0,7-1-9 0,-9 2 10 0,9-1 27 0,-5 3 29 15,5-2 37-15,0-2 37 0,-7 1 37 0,7 1 39 0,0-2 43 0,0-1 45 0,0 2 52 16,7 1 64-16</inkml:trace>
  <inkml:trace contextRef="#ctx0" brushRef="#br0" timeOffset="47695">22937 6654 83 0,'0'-11'152'0,"0"7"46"0,7-5 37 0,-7 0 37 0,0 3 38 0,0-3 36 0,0-3 38 0,0 3 32 16,0 4 32-16,0-3 31 0,0-3 31 0,-7 7-59 0,7-8-111 0,0 9-56 0,0-8-28 0,0 7-17 0,0-2-14 0,0-3-16 0,-5 5-19 0,5-1-17 0,0 5-17 0,0 0-14 0,0-6-13 0,0 6-11 0,0-4-12 15,0 4-11-15,0-6-11 0,0 6-11 0,0 0-14 0,0 0-7 0,0 0-12 0,0 0-7 16,0 0-10-16,0 0-8 0,-9 6-9 0,9-6-7 0,-5 0-8 0,0 4-3 15,5 7-5-15,-8-7-4 0,3 5-1 0,5-3 1 16,-8 9-3-16,0-6 2 0,3 1 0 0,-1 5 3 0,-2-1 1 0,3 2 3 16,-3-1 2-16,8-2 2 0,-5 2 2 0,-2 0 3 0,7 0-2 0,-7-2 2 0,2 2-1 15,5 6 0-15,-7-8 1 0,7 7 1 0,0-5 0 0,-8 4-4 0,8-4-2 0,0 6-2 16,0-3-2-16,0 1-2 0,0-4 1 0,0 4-4 0,0 1-2 0,8 1-3 16,-8-2 2-16,7-4-2 0,-7 0-2 0,5-2 3 0,2 2-3 0,0 0 4 0,-2-5 3 0,3 4 3 15,-3-10 3-15,3 7 2 0,3-2 3 0,-3-2 5 0,0-4 8 0,5 3 8 16,-8-6 8-16,9 0 9 0,-2 0 5 0,-6-6 9 0,8 3 4 0,-2-4 8 15,1 2 5-15,1-4 8 0,-2-1 5 0,2 1 3 0,-1-6 6 0,0 5 3 16,-5-4 0-16,3 4-1 0,-4-4-2 0,6-2-5 0,-7 1-4 0,-6 2-5 0,7 2-5 16,0-8-4-16,-7 4-6 0,0 0-5 0,0-4-7 0,0-1-6 15,0 1-6-15,-7-2-11 0,0-1-9 0,7 1-10 0,-6-3-12 0,-7 5-8 0,6-2-11 16,1 3-12-16,-7-3-12 0,5 6-14 0,-5 2-13 0,8-2-18 0,-9 6-13 16,2-3-17-16,6 8-22 0,-8-1-19 0,7 0-20 0,2 1-23 0,-9 4-20 15,7 0-22-15,1 4-20 0,-1 1-38 0,7 0-41 0,-5-1-54 0,-4 8-58 0,9-3-31 16,-5 6-16-16,0-6 12 0,5 6 24 0,-8-5 35 0,8 5 35 15,-5-6 43-15,5 0 40 0,-8 6 44 0,8-5 42 0,0 1 54 0,0-3 56 0,0 3 62 0,0-2 67 0</inkml:trace>
  <inkml:trace contextRef="#ctx0" brushRef="#br0" timeOffset="48173.73">23510 6649 0 0,'8'-6'4'0,"-2"2"114"0,7-5 71 0,-6 4 50 0,-1-5 41 0,-6 1 42 0,6-3 40 0,1 3 40 0,-2 0 41 0,-5-6 38 0,9 5 34 0,-9 1 33 0,0-2 30 0,5 1-76 0,-5 1-139 0,0 5-68 0,0-7-34 0,0 1-20 0,0 5-13 0,0 1-15 16,0-5-16-16,0 3-16 0,0 2-17 0,0-1-17 0,0-1-15 0,0 6-12 15,0 0-12-15,0-3-11 0,-5 3-14 0,5 0-15 0,0-6-15 0,-9 6-15 16,9 0-13-16,-5 0-12 16,-2 6-13-16,7-6-10 0,-6 3-10 0,0-3-7 0,-1 11-4 0,-1-7-2 0,3 2-3 0,-9 3 1 0,9 0-1 0,-2-3 4 0,-1 9 2 0,3-5 6 15,-9-1 2-15,9 6 4 0,-3-6 3 0,3 6-1 0,-3-1 4 16,2 0-2-16,1 1 0 0,-2 1 1 0,-2-2-1 0,4 1-2 0,5 1 0 0,-6-3-1 15,6 1 1-15,-7 7-2 16,7-6 1-16,-5 4-3 0,5-4 0 0,0 4-2 0,0-1 3 0,0-3-1 16,0 6 2-16,5-2 0 0,-5-5 2 0,0 7-1 0,7-2 1 0,-1 0 3 15,-1-4-1-15,-5 4 3 0,9-5 1 0,3 2 1 0,-6-1 3 0,2-1 1 0,5-4 2 16,-8 0 2-16,9-1 3 0,-9 0 3 0,10-3 4 0,-2-1 3 0,-2-1 0 0,4-4 6 16,-3 0 2-16,0 0 8 0,2-4 4 0,-1-1 6 0,1-1 6 0,-2 2 3 15,1-5 8-15,1 0 5 0,-2-3 3 0,-3 3 2 0,1 0 4 0,3-1 2 0,1-4 2 16,-7-2 1-16,-1 7-1 0,7-6-3 0,-5 0-19 0,-3 0-51 0,-5 0 0 15,7 2 0-15,-7-8 0 0,6 6 0 0,-6-3 0 0,0-2 0 0,0-4 0 0,-6 3 0 16,6-3 0-16,-7 6 0 0,7-7 0 0,-5 5 0 0,-3-5 0 0,2 6 0 16,-1 1 0-16,1 3 0 0,-1-1 0 15,-7 2 0-15,9-1 0 0,-3 5-59 0,3 1-37 0,0-2-15 0,5 7-19 0,-9-2-23 0,2 6-26 0,7-3-26 0,-5 3-32 0,5 0-26 16,-8 3-28-16,8 3-29 0,-6-2-34 0,1 1-49 0,5 4-54 0,-8 3-49 0,8-3-41 16,0 1 0-16,-5-1 21 0,-2 6 35 0,7-6 39 0,-7 3 47 0,7 1 48 0,0-4 46 15,-7 2 45-15,7-1 49 0,-6-1 52 0,6 1 57 0,0-1 73 0</inkml:trace>
  <inkml:trace contextRef="#ctx0" brushRef="#br0" timeOffset="48610.77">24274 6576 0 0,'5'-4'5'0,"9"-2"118"0,-9 1 70 0,2-5 52 0,-1 1 45 0,-6 3 42 16,8-3 43-16,-8-6 40 0,0 6 42 0,6-1 37 0,-6-1 36 0,0 2 36 0,0-1 30 0,0 1-77 0,-6 0-142 0,6 3-73 0,0-4-35 0,0 5-24 0,0-1-18 0,0-1-19 0,0 1-19 0,0 1-19 0,-8 1-18 0,8 4-19 0,0-6-16 16,0 0-15-16,0 6-11 0,0 0-11 0,-6-4-12 0,6 4-11 0,0 0-12 15,0 0-13-15,-7 0-11 0,7 0-8 0,-5 4-9 0,-3-4-7 0,2 6-7 0,6 0-2 16,-5-2-6-16,-3 1-3 0,3 4-1 0,-2 1-2 0,-7-1-2 0,8 6 3 16,-1-4 0-16,1 3 3 0,-1 0 1 0,1 2 4 0,-1-1-1 0,-7-2 3 15,14 1-3-15,-5 2-1 0,-3-1 3 0,3 3-3 0,5-3 2 0,-7 6-5 0,7-2 0 16,0-4-3-16,-7 4 1 0,7 1-2 0,0-1 4 0,0-4-3 0,7 4 2 15,-7 1-1-15,7-5 5 0,-7-2-2 0,5 8 2 0,3-11-1 0,-8 4 2 16,5 1 2-16,3-6 5 0,-2 1 2 0,1-4 6 0,6 3 2 16,-7-5 5-16,1 1 2 0,4 1 5 0,-2-2 5 0,3-4 6 0,1 0 5 0,-7 0 8 0,7-4 7 15,0-2 7-15,1 1 6 0,-2 1 7 0,2-5 5 0,-1 0 4 0,0-3 4 16,0 3 3-16,0-1 2 0,0 1-11 0,-5 0-71 0,-3-7 0 0,1 5 0 16,2 2 0-16,-3-4 0 0,-5 1 0 0,8-2 0 0,-8-1 0 0,-8 2 0 15,8-3 0-15,-5-4 0 0,-3 1 0 0,2 0 0 0,1-1 0 0,-10 1 0 16,9-6 0-16,-7 7 0 0,-6-3 0 0,6 1 0 0,1 1 0 0,-9 0 0 15,1 8-116-15,0-2-73 0,9 3-29 0,-9-1-32 0,0 2-35 0,0 3-37 0,1 6-38 16,6 0-70-16,-7 0-79 0,8 6-53 0,-9 0-36 0,8 3 1 0,0-4 22 16,0 5 33-16,2 3 40 0,-5-2 43 0,4 4 48 0,1-5 51 0,-5 3 53 15,5 1 56-15,-10 2 58 0,9-1 73 0,-2 3 85 0</inkml:trace>
  <inkml:trace contextRef="#ctx0" brushRef="#br0" timeOffset="49242.64">21531 7835 40 0,'-8'0'123'0,"3"0"45"0,-2 7 33 0,0-7 29 0,-6-7 27 0,13 7 28 0,-5 0 27 0,-3 0 27 16,2-5 27-16,6 5 25 0,-5-4 24 0,5 4-42 0,-7-5-80 0,7 5-55 0,0 0-41 0,0 0-19 0,0-4-4 0,0 4-9 0,0 0-4 0,0 0-8 0,0 0-9 0,0 0-10 0,0 0-8 0,0 0-8 15,0 0-10-15,0 0-8 0,0 0-10 0,0 0-11 0,0 0-11 0,0 0-11 16,0 0-8-16,0 0-12 0,0 0-6 0,0 0-9 0,0 0-9 0,0 0-5 0,0 0-8 16,0 0-5-16,0 0-1 0,7 0-1 0,-7 0 0 0,5 0 3 0,1 0 3 15,2 0 6-15,-3 0 5 0,8-6 11 0,1 6 7 0,-1 0 10 16,7-4 6-16,-1 4 5 0,7-5 4 0,-7 5 1 0,8-5 0 0,4 1-1 0,3-2 2 16,-2 0-2-16,7 2 3 0,0-1-2 0,7 1 0 0,6-1-4 0,0-5-4 15,-1 5-3-15,9 1-5 0,-2-2 3 0,8 0-4 0,-1-3 3 0,6 5 2 0,-5-7 5 16,11 2 1-16,-6 5 4 0,8-8 2 0,0 3-2 0,0 0-5 0,5-6-2 0,0 6-2 15,-7-7-1-15,10 7-1 0,-3-6 3 0,0 1 0 0,-5-2-1 0,6 7 0 16,-1-6-5-16,0 2-3 0,-5 1-4 0,5-1-1 0,-5 2-3 0,6-2 3 0,-9 2 0 16,3 1-4-16,0 1-4 0,-7-6-3 0,6 10-2 0,-7-5-7 15,1 1-10-15,-7 5 0 0,6-2 0 0,-13 0 0 0,8 3 0 0,-6-3 0 16,-9 1 0-16,1 5 0 0,-7-4 0 0,2 4 0 0,-7-6 0 0,-8 6 0 16,-1 0 0-16,-4-3 0 0,-2 3 0 0,-6 0 0 0,-3 0 0 0,-5 0 0 0,-6 0 0 15,2 0 0-15,-7 0 0 0,0 0 0 0,0 0 0 0,0 0 0 0,-7 0 0 16,2 3 0-16,-1-3 0 0,-7 0 0 0,0 6 0 15,-1-6 0-15,1 4-62 0,-8 1-45 0,11 1-26 0,-11-3-28 0,3 3-28 0,-3 0-29 0,-6-2-29 16,9 1-28-16,-1-1-30 0,-8 6-23 0,8-5-47 0,-1 0-57 0,-6-1-62 0,7 8-62 16,-1-9-10-16,-7 7 13 0,8-4 29 15,-1-1 39-15,1-1 43 0,-2 1 45 0,3-1 46 0,-1 2 48 0,1-1 47 0,-3-5 50 16,2 4 60-16,-1-4 67 0</inkml:trace>
  <inkml:trace contextRef="#ctx0" brushRef="#br0" timeOffset="49747.99">24487 7708 0 0,'0'-4'5'0,"8"4"117"0,-8-5 76 0,0 1 55 0,0-1 45 16,0-2 43-16,0 4 37 0,0-3 40 0,0 1 41 0,0 1 39 0,6-2 38 0,-6 3 35 0,0-3 33 0,0 2-77 0,0-1-141 0,0-1-76 0,0 6-46 0,0-4-27 0,0 4-16 0,0-6-17 0,0 6-18 0,0 0-19 0,0 0-21 0,0 0-20 0,0 0-23 0,0 0-16 15,0 0-18-15,0 0-13 0,0 0-13 0,0 0-7 0,0 0-5 0,0 0 0 0,0 6 1 0,6-2 1 16,-6 2 2-16,0 3 0 0,0-3-1 0,0 3 0 0,0 0-1 0,7 0 2 16,-7 7-26-16,0-1-9 0,0-1 0 0,0 2 0 0,5 3 0 0,-5-1 0 15,0-2 0-15,0 4 0 0,0-2 0 16,0 7 0-16,0-6 0 0,7 7 0 0,-7-7 0 0,0 5 0 0,0 1 0 15,0-1 0-15,0 0 0 0,0 0 0 0,0 7 0 0,0-7 0 0,0 1 0 0,9-1 0 0,-9-6 0 0,0 7-54 0,0-4-76 0,0-3-35 16,0-3-39-16,0 0-52 0,0 0-58 0,0-5-127 0,0-1-151 0,-9 0-65 31,9 1-15-31,-7-5 12 0,2 1 28 0,5-3 36 0,-7 4 39 0,1-2 49 16,0-5 51-16,-9 0 55 0,10 0 61 0,-1 0 70 0,-7-5 74 0</inkml:trace>
  <inkml:trace contextRef="#ctx0" brushRef="#br0" timeOffset="50285.06">23653 7969 0 0,'0'-6'5'0,"7"1"117"16,-7-5 75-16,0 4 56 0,0-3 45 0,9 4 44 0,-9-5 38 0,0 1 42 15,-9 5 40-15,9-7 36 0,0 1 38 0,0 5 30 0,0 1 31 0,-7-5-81 0,7 3-141 16,0 2-81-16,0-1-44 0,0-1-29 0,0 3-19 0,-5-4-18 0,5 2-17 16,0 1-19-16,0-1-18 0,0 5-18 0,0 0-16 0,0-4-13 0,0 4-13 0,-8 0-14 15,8 0-10-15,0 0-11 0,0 0-11 0,-6 0-10 0,6 0-8 0,-5 0-8 16,-3 4-6-16,3 1-6 0,5-1-4 0,-14 8-1 0,7-3-4 0,1 0 0 15,-1 0-1-15,2 1 2 0,-4 5 4 0,-3 0 1 0,6 0 5 0,0-1 4 16,-1 2 0-16,-1-1 2 0,-3 3 2 0,3-2 0 0,3 2 1 0,-2-3-2 16,-1 4-1-16,8-4 3 0,-5 4-2 0,5-4-2 0,-7 6 1 0,7-8-2 15,0 7-1-15,0-5 0 0,0 0-1 0,0-2-1 0,7 2 1 0,-7-3-2 0,5 1 1 16,3 2 1-16,-1-6 1 0,-2 2-1 0,3 3 1 0,-2-5 0 0,-1-4 1 16,3 5 2-16,5 1 1 0,-7-8 1 0,6 4 4 0,-3-2 1 0,3-5 3 15,1 0 3-15,1 0 1 0,-1 0 8 0,-2-5 1 0,2-2 6 0,3 4 6 0,-6-8 7 16,3 1 2-16,1-4 7 0,-1 4 3 0,0 1 6 0,0-6 3 0,-6 5 7 15,5-5 6-15,-5 6-1 0,1-6 2 0,-3 0-1 0,1 6-4 0,-6-7-6 16,0 1-14-16,0 1-46 0,0 1 0 0,-6-8 0 0,6 2 0 0,-5 0 0 16,-3-2 0-16,1 3 0 0,-5-6 0 0,5 3 0 0,-6-3 0 0,0-1 0 15,7 6-70-15,-15-5-37 0,8 0-22 0,3 3-22 0,-11 2-23 0,2 4-25 0,6-3-26 16,-8 2-27-16,-6 2-28 0,9 4-25 0,-8 5-25 0,7-5-44 0,-8 4-53 16,2 6-59-16,-1-4-56 0,-1 4-5 0,1 4 17 0,-1 2 27 0,3 0 39 0,-4 3 38 15,2-5 44-15,2 7 43 0,3-2 46 0,-6 1 47 0,3 5 48 0,4-6 59 16,-7 6 67-16</inkml:trace>
  <inkml:trace contextRef="#ctx0" brushRef="#br0" timeOffset="50617.08">22892 8149 0 0,'8'-15'11'0,"-3"0"125"0,3-4 75 0,-3 4 57 0,0 0 49 0,4-4 47 0,-4 4 44 0,2 0 44 0,-7 0 45 16,6 6 39-16,-6-6 37 0,0 6 35 0,0-6 31 0,7 5-83 0,-7 0-151 0,0 0-77 0,0 6-36 0,0-6-26 0,0 5-20 0,0 1-19 0,7 4-21 0,-7 0-19 0,0-5-24 0,0 5-19 0,0 0-16 0,0 0-105 16,0 0-23-16,0 0 0 0,0 0 0 0,0 0 0 0,0 0 0 0,0 0 0 15,0 0 0-15,0 0 0 0,0 0 0 0,0 0 0 0,-7 5 0 0,7-1 0 16,0 1 0-16,0 5 0 0,0-1 0 0,0 6 0 0,0-5 0 0,0 5 0 16,0-1 0-16,0 2 0 0,0-1 0 0,7 3 0 0,-7 1 0 0,0-4 0 15,0 4 0-15,0 1 0 0,0 5 0 0,7-7 0 0,-7 9 0 0,0-9 0 16,0 1 0-16,5 6 0 0,-5-10 0 0,7 5-76 0,-7-1-38 0,6-4-27 0,-6 0-26 15,0 0-33-15,8-2-35 0,-8 2-38 0,0-6-41 0,0 3-80 0,6 1-97 16,-6-4-66-16,0 2-48 0,0-7-4 16,-6 8 17-16,6-8 28 0,-8 1 36 0,8-1 42 0,-6 1 45 0,-1-1 52 0,-5-4 55 0,5 0 58 0,-6 0 59 0,1 0 78 0,-2 0 90 15</inkml:trace>
  <inkml:trace contextRef="#ctx0" brushRef="#br0" timeOffset="51076.6">22287 8149 5 0,'7'-6'93'0,"-7"1"57"0,0 1 42 0,0-5 36 16,0 9 32-16,-7-10 35 0,7 4 38 0,0 1 34 0,0 1 34 0,-9-2 34 15,9 1 31-15,-5 1-13 0,5-1-44 0,0 1-55 16,-6 4-61-16,6-6-29 0,-7 2-13 0,7-1-12 0,0-1-6 0,-5 2-15 0,5 4-14 0,0-6-16 15,-8 1-15-15,8 5-11 0,0-4-13 0,0 4-10 0,-6 0-15 0,6-5-13 16,0 5-15-16,0 0-15 0,0 0-18 0,0 0-11 0,0 0-14 0,-7 0-9 0,1 5-9 16,6-1-9-16,-7 1-8 0,7 5-6 0,-6-4-4 0,-2 9-6 0,3-6-4 15,-2 6 2-15,0 0-1 0,2-2 2 0,-2 8 0 0,-1-3 3 0,3-2 2 16,-2 2 2-16,0 3-1 0,2-2 2 16,-3 1-2-16,1-1 1 0,7 0-1 0,-6 1-1 0,6 1 0 0,-6-8 0 0,6 8 2 0,0-2-2 0,0-1-1 0,0-3-2 15,0 6 0-15,0-8-5 0,0 7-1 0,6-4 1 0,-6-3-5 0,0 2 2 16,6-4 0-16,1 4-3 0,1-6 3 0,-8 1-3 0,5-1 3 0,9 0 1 15,-9-3 4-15,3 0 1 0,4-2 4 0,-5 1 4 0,5-1 1 0,-4 2 5 0,5-6 5 16,0-6 2-16,1 6 3 0,-2-4 5 0,-1-1 8 0,5-5 6 0,-3 4 9 16,-2-3 6-16,2-6 7 0,-6 6 4 0,7-7 8 0,-1 7 1 15,-8-6 5-15,9 2 3 0,-7-1-1 0,-1-2 0 0,1 1 0 0,-1 1-4 0,-6-2-8 0,8-3-5 16,-8 5-8-16,0-5-9 0,-8-2-11 0,8-4-9 0,-6 7-12 0,-1-6-13 16,1-1-15-16,-1 1-16 0,1-6-15 0,-7 6-24 0,6-1-17 0,-6 5-30 15,-1 1-30-15,1 0-35 0,7 4-41 0,-12 0-39 0,11 6-43 0,-7-1-68 16,1-1-79-16,0 7-68 0,0 4-60 0,0 0-13 0,-1 0 13 0,-5 0 28 0,7 0 36 15,-1 4 43-15,-1-4 47 0,1 5 52 0,0-5 53 0,-5 0 57 0,4 0 56 16,1 0 69 0,-8 0 77-16</inkml:trace>
  <inkml:trace contextRef="#ctx0" brushRef="#br0" timeOffset="51932.21">24664 1412 63 0,'0'-4'134'0,"-7"-2"42"0,7 6 35 0,-7-3 33 0,7 3 31 0,-5-6 30 0,5 6 34 0,-7-5 31 0,7 5 32 0,-8 0 30 0,8-4 31 0,0 4-50 0,-5 0-93 0,5 0-50 0,0 0-24 0,0 0-16 0,0 0-12 0,0 0-13 15,0 0-13-15,0 0-14 0,0 0-19 0,0 0-19 0,0 0-19 0,0 0-19 0,0 0-17 0,0 0-16 0,0 0-8 0,0 0-6 0,-7 4-4 0,7 1-6 16,0 1-2-16,0 3-5 0,0-5-5 0,0 7 2 0,7-2-3 15,-7 1 3-15,0-1 2 0,0 7 2 0,0-2 0 0,0-4 0 0,0 4-4 0,0-4-5 16,0 5-6-16,0 0-6 0,0 0-1 16,5-2-5-16,-5 2 2 0,0 0-1 0,0 1-6 0,0-2 2 0,8-1-3 0,-8 2 2 0,0-6 2 0,7 7-4 0,-7-7 1 15,5 2 0-15,-5-2 1 0,7 1 2 0,0-4 1 0,-2 3 6 0,-5-3 1 16,8-2 8-16,0 1 3 0,-3-1 10 0,8-4 16 0,-8 5 9 16,4-5 10-16,3-5 7 0,-6 5 4 0,8-4 4 0,-2-5 2 0,1-3 3 0,8 3 3 0,-10-6-1 15,2 0-56-15,8-4-40 0,-2 0 0 0,2-5 0 0,-3-1 0 16,1 1 0-16,7-6 0 0,-5 1 0 0,5-5 0 0,-2 3 0 0,3-2 0 0,-1-1 0 15,0 1 0-15,1-3 0 0,-2 2 0 0,10 0 0 0,-12 0 0 0,4 4 0 16,-1 1 0-16,1 6 0 0,-8-7 0 0,1 11 0 0,-1-7 0 0,2 7 0 16,-9 4 0-16,-1 0 0 0,-2 6 0 0,3 0 0 0,-6 5 0 0,-6-2 0 15,7 1 0-15,-7 5 0 0,0 0 0 0,0 0 0 0,0 0 0 0,0 5 0 0,0 1 0 16,0 1-132-16,-7-1-49 0,7 3-34 16,0 3-34-16,0 3-58 0,-6-6-67 0,6 4-103 0,0 2-122 0,-5 6-44 0,5-8-1 0,0 7 15 0,-7-4 27 0,7 2 37 15,0 3 40-15,-9-6 49 0,9-2 50 0,-5 2 55 0,5 0 57 0,-6-6 72 16,-1 1 78-16</inkml:trace>
  <inkml:trace contextRef="#ctx0" brushRef="#br0" timeOffset="53795.03">25517 7884 0 0,'0'-5'41'0,"6"5"42"0,-6-4 32 0,0-2 35 0,0 3 34 0,0-3 34 0,7 2 29 0,-7-1 30 0,0 5 28 0,0-6 28 0,0 3 30 0,0-4-11 0,0 7-33 0,0-5-16 0,0 1-8 0,0-1-11 0,0 1-13 0,0-2-17 16,-7 2-21-16,7-1-14 0,0 0-8 0,0 5-8 0,0-4-8 0,0-2-9 0,-6 0-11 0,6 2-10 0,0 4-12 0,0-5-11 0,0 1-10 16,-6 4-10-16,6-5-11 0,0 5-10 0,0-6-8 0,0 6-8 15,0-4-8-15,0 4-6 0,-7 0-10 0,7-5-7 0,0 5-7 0,-8-4-4 0,8 4-6 16,0 0-4-16,0-6-7 0,-5 6-3 0,5-6-2 16,-7 6-6-16,7 0-2 0,-7 0-5 0,7 0-4 0,-5 0-2 0,5 0-5 0,-7 0-1 0,-1 0-2 0,2 6-2 15,0-6-1-15,-1 6 0 0,2-6 1 0,5 4-3 0,-14 1 1 0,7-1 1 16,1 2 0-16,1 3-1 15,-2-4 0-15,-2-1 3 0,9 8-2 0,-5-8 0 0,-1 6 1 0,-1-6 1 0,7 6 0 0,-5-5 1 0,5 4-2 0,-8-2 2 0,0-4 0 16,8 8 1-16,0-7 0 0,-5 2-2 0,5-3 1 0,0 3-2 0,-6-2 1 16,6 1-2-16,0 5 3 0,0-4-2 0,-8-1 0 0,8-1 1 0,0 1-1 15,0 5 2-15,0-6-2 0,-5 6 2 0,5 0 0 0,0-4 2 0,0 3 0 0,0 1 2 16,0-7 0 0,0 8 1-16,-8-1 0 0,8-1 0 0,0-3-1 0,0 3 2 0,0 1-2 0,0-1 1 0,0-4-2 0,0 5 1 0,0 1-1 0,0-1-1 15,0-1-1-15,8-5-1 0,-8 7 1 16,0-2-1-16,0 7 2 0,0-13-1 0,0 12-1 0,5-6-1 0,-5 3 1 0,0-3-2 15,0 1 2-15,8-1-1 0,-8-4 0 0,6 5 2 0,-6-1 2 0,0 3-1 16,5-9 1-16,-5 7 2 0,8-5-1 0,0-1 0 16,-8 2 1-16,5-1 1 0,2-1 1 0,-7 2 3 0,6-6 2 0,-1 5 2 0,4-5 3 0,-2 0 0 0,-2 4 6 0,1-4 5 15,1-4 10-15,-1 4 7 0,2-5 6 0,-3 5 7 0,2-6 7 0,5 2 1 0,-4-1 8 32,-1-5 4-32,-2 5 5 0,9-5 2 0,-9 1 4 0,3 0-1 0,5-3 3 0,-7-1-2 15,1 4-6-15,-2-6-3 0,3 3-65 0,-2-2-9 0,1 1 0 0,-1-3 0 16,-6 1 0-16,7-3 0 0,-7 3 0 0,6-1 0 0,-6-2 0 0,0 3 0 0,-6-6 0 0,6 3 0 0,-7-1 0 15,7-2 0-15,-6-3 0 0,-1 5 0 0,1-2 0 0,-7-3 0 0,6 5 0 0,-5 0 0 0,-3 5 0 0,10-7 0 16,-9 6 0-16,-6 6 0 0,8-1 0 0,0 0 0 0,-2 1 0 0,1 4 0 31,1 5 0-31,-2-6 0 0,1 6 0 0,0 0 0 0,0 0 0 0,-1 6-19 0,1-1-133 16,1-1-27-16,0 1-30 0,5 5-35 0,-6 0-36 0,-1-1-64 0,9 2-71 16,-11 2-90-16,11 3-96 0,-1-2-28 0,-6 1 6 0,3 1 23 0,2-2 31 15,2-1 37-15,-6 2 44 0,3 6 46 0,0-12 50 0,-4 5 57 0,5 0 59 0,2-2 73 16,-10-3 76-16</inkml:trace>
  <inkml:trace contextRef="#ctx0" brushRef="#br0" timeOffset="56619.14">24155 812 92 0,'0'-6'168'0,"0"2"50"15,0-1 40-15,0-4 37 0,0 3 36 0,0 2 34 0,0-1 33 0,0-5 32 0,0 4 32 0,0 2 29 0,0-1 29 0,-5 5-63 0,5 0-117 0,0-5-68 0,0 5-43 0,0 0-23 0,0 0-11 0,0 0-12 0,0 0-16 0,0 0-15 0,0 0-12 0,0 0-16 16,0 0-14-16,0 0-16 0,0 0-12 0,0 0-16 16,0 0-14-16,0 0-14 0,0 0-16 0,0 0-9 0,0 0-7 0,0 0-3 0,0 5-2 0,0 0 1 15,0 5 0-15,0 0-1 0,0-1-1 0,0 6 2 0,0 0 5 0,-7 5 1 16,7-6 6-16,0 7 4 0,0-3 6 0,0 1-1 0,0 2 1 15,0-7-5-15,0 10-4 0,0-4-5 0,0-2-3 0,0 3-2 0,0 0 0 0,0-3-8 0,7 1-9 16,-7 2-19-16,0-3-23 0,5 3-31 0,-5-2-32 0,7-4-40 0,-7 3-41 0,7 3-66 16,-2-2-73-16,-5-4-95 0,8 4-102 0,-3-4-37 0,-5 5-11 15,8-6 14-15,-2 0 20 0,-6 1 37 0,0-6 42 0,7 1 47 0,-7 1 51 0,0-7 56 16,0 2 56-16,-7-2 70 0,7 1 72 0</inkml:trace>
  <inkml:trace contextRef="#ctx0" brushRef="#br0" timeOffset="57730.21">23197 9105 3 0,'0'0'90'0,"-5"-4"58"0,5-1 41 0,-7 5 37 0,7-4 31 0,0-2 32 0,-6 3 31 0,6-3 32 0,0 6 30 0,-6-6 30 0,6 3 30 0,-8-3-15 0,8 0-41 0,0 2-56 0,0 4-63 0,-7-5-30 0,7 1-17 0,0 4-7 16,0 0-5-16,0 0-11 0,0 0-12 0,0-5-10 0,0 5-15 0,0 0-10 0,0 0-14 0,0 0-11 0,0 0-11 0,0 0-11 15,0-4-10-15,0 4-12 0,0 0-9 0,0 0-12 0,0 0-9 0,0 0-9 0,0 0-9 16,0 0-9-16,0 0-5 0,0 0-8 16,0 0-2-16,0 4-3 0,-5-4-1 0,5 5-1 0,0 4-3 0,0 1 2 15,0-1-1-15,0 3 3 0,0 1 2 0,0 2 3 0,-8-1 2 0,8 6 4 0,0 0 3 0,0-2-2 0,0 3 4 0,-6-2-2 16,6 2-4-16,0 1 0 0,-5 5-2 0,5-5-2 0,0 5-2 0,-8-5-2 16,8 4-5-16,0-2-2 0,0 0-1 0,0 1-2 0,0-6 1 0,0 6-1 15,0-7-2-15,8 2-6 0,-8-1-11 0,0 2-17 0,0-6-20 0,5 4-23 0,-5-4-25 16,0-6-29-1,6 6-27-15,-6-5-34 0,0-1-33 0,0 0-44 0,8-3-44 0,-8 3-63 0,0-3-67 0,0-2-52 0,5 1-46 0,-5 1 1 0,0-2 20 16,0-4 33-16,7 0 38 0,-7 0 43 16,0 0 43-16,8 0 46 0,-2 0 48 0,0-4 51 0,-6-7 53 0,7 7 60 0,-2-2 74 0</inkml:trace>
  <inkml:trace contextRef="#ctx0" brushRef="#br0" timeOffset="58506.92">24000 9062 0 0,'0'-6'40'0,"0"2"44"0,0-1 31 0,-8 1 31 0,8 4 32 0,0-5 32 0,0 1 30 0,-7 4 28 0,7-6 24 0,0 0 24 0,0 6 22 0,0-3-17 0,0-3-37 16,-5 0-23-16,5 3-15 0,0 3-13 0,0-6-13 0,-7 1-16 0,7 1-21 0,0-5-16 0,0 3-14 0,-7 2-8 0,7-2-7 0,-5 1-3 0,5 1-2 15,0-2-1-15,-8 1-4 0,8 1-6 0,-5-1-4 0,5 5-7 0,0-4-7 0,-8-2-5 16,8 6-1-16,0-4-8 0,0 4-5 0,-6 0-6 0,6 0-8 0,0-5-10 15,0 5-7-15,0 0-11 0,0 0-11 0,0 0-11 0,0 0-9 0,-5 0-8 16,5 5-6-16,-7-5-5 0,7 4-3 0,-9 2-3 0,9-2-5 0,-5 1 0 16,5-1-3-16,-7 7 1 0,1-2 0 0,1 1 1 0,-4 5 1 0,2 0 4 15,2-6 2-15,-1 12 2 0,-7-8 2 0,5 2 0 0,3 0 2 0,-2 4-1 0,1-4 1 16,0 5 0-16,-2-6 0 0,-4 6-2 0,12-5 1 0,-8 4 0 0,2-4 0 16,1 3 0-16,-3-2 1 0,1 2-1 0,1-3-2 0,6 6 2 0,-6-8-2 0,6 7 1 15,0-4-2-15,-7 2 0 0,7-3 1 0,0 1 0 0,0-2-2 0,0 0-1 16,0 0-3-16,0 2-2 0,0-1-1 0,7-6-2 0,-7 0-1 0,6 7-2 15,0-7 1-15,-6-4-1 0,7 5 1 0,1-1 3 0,-3-4 0 0,9 5 2 16,-9-4 3-16,2-3 4 0,7-3 5 0,-8 6 6 0,6-6 7 0,2 0 6 16,-1-6 5-16,-1 6 9 0,2-3 11 0,-1-3 9 0,1-4 9 0,4 5 5 0,-5-4 6 15,0-1 5-15,6-4 4 0,-4 4 3 0,-2-5 4 0,6 6 0 0,-11-6 0 16,3-1-1-16,1 2 0 0,4 0-6 0,-11 0-7 0,1-2-7 0,-1 1-10 0,3 1-4 16,0 1-8-16,-8-3-3 0,5-4-6 0,-5 7-4 0,0-8-8 0,0 2-2 15,0-2-6-15,-5 3-3 0,5-1-2 0,-8-2-5 0,8 6-6 0,-8-3-5 16,3-3-7-16,5 6-9 0,-6 2-10 0,1-2-10 0,-2 0-9 0,-2 5-14 0,4 1-10 15,-2 0-12-15,1-3-14 0,1 3-13 0,-3 3-11 0,0 3-12 0,3-3-11 16,-1 6-10-16,-2-5-15 0,3 5-10 0,-3 0-8 0,8 0-11 0,-7 5-8 16,2 1-28-16,-2-3-37 0,0 3-45 0,2 3-49 0,-3 3-35 15,8-3-27-15,-5 0 2 0,-3 1 15 0,2-1 26 0,6 6 30 0,-5-5 31 0,-2-1 33 0,7 2 33 16,-9-7 35-16,9 7 47 0,0-1 52 0,0-6 55 0,0 5 69 0</inkml:trace>
  <inkml:trace contextRef="#ctx0" brushRef="#br0" timeOffset="59002.8">24572 9056 59 0,'7'-9'124'0,"-1"5"35"0,-1-5 32 0,3-3 28 0,0 3 31 0,-8 0 28 0,5-2 27 0,-5 3 28 0,0-3 30 0,7 7 28 0,-7-7 28 0,0 7-48 0,0-7-92 15,0 7-41-15,0-5-15 0,0 3-8 0,0 2-5 0,-7-7-8 0,7 7-9 0,0-2-9 0,0 1-5 0,-5 1-11 0,5-1-11 0,-8 1-14 0,8-2-9 0,0 3-12 0,-8-3-13 0,3 0-11 0,5 6-9 16,-6-3-10-16,6-3-9 0,-7 6-9 16,7 0-10-16,-5-6-10 0,5 6-10 0,-9 0-10 0,9 0-11 0,0 0-8 0,-5 0-8 15,-2 0-4-15,7 6-7 0,-6-6-2 0,6 6-3 0,0-3-2 0,-5 3-2 0,-4 3 1 0,2 1-1 0,7-1 0 16,-5 2 4-16,-2-1 3 0,1 5 0 0,0-2 3 16,6 2 5-16,-8 0 0 0,1 0 1 0,2 3 3 0,5-3-2 0,-6 6 2 15,6-2-2-15,-8-4-1 0,3 4 2 0,5 1-3 0,0-1-3 0,0-4-3 16,-8 4-8-16,8 2 0 0,0-3-5 0,0-3 0 0,8 6-3 0,-8-8-1 0,0 7-3 0,5-4-2 0,3 2 0 15,-8-3 0-15,6 1 1 0,-1-3 0 0,2 1 4 0,1 1 4 0,4-6 7 0,-5 7 2 16,5-7 5-16,-3 1 2 0,2-5 3 16,1 4 7-16,-3-3 7 0,3-2 7 0,-1 2 14 0,5-6 10 0,-4 0 13 0,0 0 12 0,3-6 10 0,-10 2 12 15,9-2 6-15,-1 2 9 0,0-6 5 0,0 0 8 0,-8 1 1 0,9-7 3 0,-1 7 0 16,-8-6-4-16,11 1-6 0,-11 1-9 0,2-3-11 0,-1 1-10 0,0-3-11 16,2 2-8-16,-1-4-7 0,-7 1-7 0,5-2-8 0,-5 3-7 0,0-7-4 15,0 5-8-15,0-3-13 0,0-3-7 0,-5-2-9 16,5 3-9-16,-7-5-8 0,-1 6-8 0,8 0-8 15,-6-1-11-15,0 7-8 0,-1-3-13 0,2 6-13 0,-2 2-14 0,7 4-12 0,-9-3-10 16,4 3-8-16,-1 3-10 0,-1 2-13 0,7-1-13 0,-5 5-16 0,5 0-14 16,-9 0-12-16,4 5-18 0,5-5-21 0,-7 10-41 0,7-4-44 0,-6 3-54 0,6 0-53 0,-5 1-12 15,5 4 8-15,-8 2 24 0,8-1 24 0,-8-2 35 0,8 2 37 0,0 0 32 16,0 0 35-16,0 0 40 0,0-6 44 0,0 6 54 0,8-5 65 0</inkml:trace>
  <inkml:trace contextRef="#ctx0" brushRef="#br0" timeOffset="59342.33">25549 8858 0 0,'13'-6'1'0,"-6"0"116"0,-1 2 86 0,2-1 57 0,-3-1 44 0,-5-1 36 0,8-4 31 0,-8 7 34 0,0-8 31 0,0 3 30 0,-8 0 32 0,8-1 31 0,0 5 31 0,0-4-70 0,0-1-126 0,0 4-84 0,0-3-63 0,0 3-23 15,0 3-10-15,-5-3-5 0,5-3-5 0,0 3-8 0,0 3-10 0,0 3-11 16,0-7-9-16,0 7-14 0,0-5-14 0,0 5-14 0,0-4-15 0,0 4-15 15,0 0-13-15,0 0-12 0,0 0-12 0,0 0-11 0,0 0-10 0,0 0-6 0,0 0-6 32,0 0-3-32,0 4-2 0,-8 1-3 0,8 2-2 0,0-4 0 0,0 8 2 0,0-1-2 15,0-1 2-15,0 6 3 0,-6 0 3 0,6-2 3 0,0 2 4 0,0 0 2 0,0 6-1 0,0-3 0 0,0 1-1 0,0 2-2 0,0-3-1 0,0 7-1 16,0-1 0-16,0-3 1 0,0 2-1 0,6 3-1 0,-6-2-6 0,8 1-3 31,-8-7-10-31,0 1-9 0,5 7-13 0,3-7-12 0,-8 0-15 0,5-5-19 16,0 2-19-16,-5-1-24 0,9 0-25 0,-9 0-28 0,0-6-31 0,5 0-27 15,-5 1-27-15,0-5-64 0,0 5-81 0,-5-4-64 0,5 3-51 0,0-5-7 0,-9-4 13 16,9 5 28-16,-5-1 33 0,0-4 39 0,-3 0 40 0,3 0 44 0,-9 0 47 0,7 0 46 16,1-4 46-16,-7-1 71 0,0 5 81 0</inkml:trace>
  <inkml:trace contextRef="#ctx0" brushRef="#br0" timeOffset="59942.23">22428 10224 0 0,'0'0'1'0,"0"0"105"0,0 0 64 0,0 0 38 0,9 0 29 0,-9-3 22 0,5 3 19 0,-5-6 20 0,0 6 21 0,7-5 20 0,-7 5 18 0,8-4 19 0,-3-2 18 0,2 0-73 0,-7 6-128 0,7-4-60 16,-2-1-29-16,3 5-10 0,-3-6 1 0,3 3 0 0,3 3 2 0,-4-6-4 0,2 6-5 0,-4-4-3 0,8 4-6 0,-8 0-4 0,3 0-5 0,5 0-5 15,-7 0-8-15,7 0-2 0,-5 0-5 0,4 4 1 0,0-4-1 0,3 6 2 16,-2-6 2-16,-2 3 3 0,4-3 6 0,-3 6 2 0,8-6 4 0,-1 0 4 15,2 5 4-15,2-5 2 0,-2 0 3 0,6 0 4 0,-1-5 2 0,6 5-3 0,2-6-3 16,-3 3-4-16,8-3-2 0,2 2-3 0,3-1-3 0,2-4-4 0,5 2-4 16,8-2-1-16,-7 0-7 0,14-1-3 0,-8 1-6 0,8-2-6 15,5-4-3-15,-6 6-2 0,7-1 0 0,6-5 1 0,-6 5-1 0,12-4-3 0,-7 4-4 0,1-4-4 16,9 4-3-16,-3 0 0 0,7-4 3 0,-7 4 2 0,8-4 4 0,-8 4 2 16,8-1-6-16,-1 1-1 0,-8 1 1 0,9-6-5 0,-5 5 0 0,-6 1 2 15,4-2 3-15,2 2 1 0,-8-1-2 0,-3-5 0 0,3 11-3 0,0-7-2 0,-9 2-2 16,2 0 2-16,-1 5 2 0,-5-8 2 0,-1 9 0 0,-6-9-1 15,-1 8 1-15,2-1-3 0,-9 1 1 0,-7-1-1 0,4 5 2 0,-4-4-2 0,-5 4-2 16,1-6-3-16,-13 6 1 0,5-5-3 0,-12 5-2 0,-1 0 3 16,-7 0 7-16,2-4 8 0,-1 4 8 0,-13 0 6 0,5 0 5 0,-5 0-29 15,0 0-19-15,0 0 0 0,0 0 0 0,-5 4 0 0,-2-4 0 0,1 0 0 0,1 0 0 16,-4 0 0-16,-3 5 0 0,5-5 0 0,-13 6 0 0,8-6 0 0,-2 4-92 16,1-4-38-16,-6 5-19 0,6-5-20 0,-8 4-20 0,2 1-19 0,1-1-20 0,-3 2-19 15,9 0-20-15,-8-3-18 0,-1 3-17 0,3 0-49 0,-3-2-63 16,10 1-59-16,-9 4-60 0,7-5-7 0,-6 7 16 0,6-7 28 0,-1 8 37 0,-6-3 35 15,14-5 38-15,-7 1 44 0,-1 4 42 0,2-3 45 0,-1-2 47 0,7 1 63 0,-7 1 71 16</inkml:trace>
  <inkml:trace contextRef="#ctx0" brushRef="#br0" timeOffset="60385.84">25896 10307 0 0,'0'-3'7'0,"0"-4"101"16,0-2 58-16,0 4 43 0,0 1 39 0,0-6 35 0,0-1 35 0,0 8 35 0,0-9 35 0,-7 3 34 0,7-1 33 0,0 1 25 0,0 0 21 0,0-3-57 0,0 8-104 0,0-7-50 0,0 8-24 0,0-7-16 0,0 5-7 0,0 1-13 16,0-1-12-16,0-2-13 0,0 7-13 0,0-4-12 0,0 4-15 0,0-5-12 0,0 5-13 0,0 0-14 0,0-5-18 0,0 5-14 0,0 0-13 0,0 0-12 15,0 0-14-15,0 0-10 0,0 0-13 0,0 0-7 0,0 0-10 0,0 0-3 16,0 0-5-16,0 5-3 0,0 0-2 16,0-1-2-16,0 8-2 0,-9-8 1 0,9 5 2 0,0 6 1 0,0-6 1 0,0 7 3 15,0-5 1-15,0 7 2 0,0-2 0 0,0-2-1 0,0 5-3 0,0 0-2 16,0 2-3-16,0-3-1 0,0 3-2 0,0-2 0 0,0-1-2 0,0 9 1 0,0-9-1 0,0 7 1 15,0-6 1-15,0 5-1 0,0-3 0 0,0 3 1 0,0 0 1 0,9 0-5 16,-9-5-4-16,0 6-7 0,7-5-10 0,-7-1-11 0,0 0-15 0,5-4-23 16,-5 6-23-16,0-8-28 0,6-2-27 0,-6-2-33 0,0 0-35 0,0 3-42 15,0-8-48-15,0 5-69 0,0-3-80 0,-6-3-62 0,6 3-54 0,-5-1-6 0,5-5 14 16,-7 4 31-16,-2-4 40 0,4 0 40 0,-2 0 46 0,1 0 50 0,1-4 49 0,-4-1 55 16,-3-1 58-16,-2 3 69 0,9-3 79 0</inkml:trace>
  <inkml:trace contextRef="#ctx0" brushRef="#br0" timeOffset="60812.24">24788 10419 53 0,'0'-3'154'0,"0"-9"65"0,7 3 55 0,-7 0 46 0,0-1 43 0,0 1 42 0,0 3 38 0,0-3 40 0,0-2 39 0,0 1 35 16,0 7 34-16,5-3-42 0,-5 2-87 0,0-1-80 0,0-1-75 0,0 3-46 0,0 3-29 0,0-7-25 0,0 7-22 0,0 0-21 0,0 0-23 0,0 0-21 0,0 0-23 0,0 0-19 0,0 0-18 15,0 0-12-15,0 0-12 0,0 0-8 0,0 0-8 0,0 7-4 0,0-4-7 0,0 3 0 16,6-1 0-16,-6-1 0 0,0 5 0 0,8 1 5 0,-8 1 1 0,0 4 2 16,5-2 2-16,-5-3 1 0,0 4-2 0,0 1-2 0,0 1-1 0,8-2-1 15,-8 5-2-15,0 2-1 0,0-8-2 0,0 13-4 0,0-7-2 0,0 5-7 16,0-3-6-16,0 1-8 0,0 5-12 0,5-5-10 0,-5 5-12 0,0-5-16 16,0 4-15-16,0-7-22 0,0 0-25 0,0 2-24 0,8-3-26 0,-8 2-25 15,0-4-23-15,0-3-22 0,6 2-20 0,-6 6-38 0,0-12-42 0,0 4-79 0,0 2-95 16,0-4-28-16,0-1 3 0,0-1 24 0,0 0 33 0,0-3 37 0,-6-2 42 15,6 1 40-15,-8-5 40 0,3 6 43 0,-3-6 45 0,8-6 56 0,-13 6 62 0</inkml:trace>
  <inkml:trace contextRef="#ctx0" brushRef="#br0" timeOffset="61500.71">24040 10547 66 0,'0'-6'138'0,"0"3"41"0,0-7 34 0,0 5 31 0,0-1 27 16,0 2 27-16,0-2 29 0,-8 1 29 0,8 1 27 0,0-1 28 0,0 1 27 0,-8-2-49 0,8 2-99 0,0 4-49 0,0-5-24 0,-5-1-12 0,5 3 0 0,0-3-4 0,0 0-2 0,0 2-4 0,0 4-6 0,-6-5-9 16,6 1-6-16,0-1-8 0,0 1-7 0,0 4-11 0,-8-6-10 0,8 6-8 0,0-6-11 0,0 3-12 0,0 3-12 0,-5 0-9 15,5 0-14-15,0 0-9 0,-8-6-12 0,8 6-11 0,0 0-10 0,0 0-10 16,0 0-9-16,-7 6-8 0,7-6-7 0,-5 3-4 0,-2 3-3 0,0 0-4 0,2-2-3 16,-3 5 0-16,3 6-1 0,-3-6 1 0,-3 6-1 0,4 0 4 0,-7 0 0 15,7 0 2-15,-4 4 3 0,2 0 0 0,-3 1 1 0,6-1 1 0,-1 2-1 16,1 3 1-16,-2-5-1 0,3 5 0 0,-2-5 1 0,1 7-1 0,0-7-1 15,6 0-2-15,-8 2 0 0,8-3-2 0,-7 2-1 0,7 0-2 0,0-6-1 16,0 5-1-16,0-4-3 0,0 4 2 0,7-4-2 0,-7 0-1 0,8 0-3 0,-2-6 0 16,0 6 3-16,1-6 1 0,-2 3 4 0,9-3 1 0,-7 1 4 0,4-7 2 15,5 8 5-15,-5-7 3 0,1-4 4 0,4 6 6 0,-5-6 5 0,10-6 7 16,-9 6 7-16,7-4 9 0,-6-1 4 0,6-4 7 0,-3-1 7 0,2 1 3 0,-4-3 10 16,4-2 1-16,-5 0 4 0,7 0 3 0,-8-2 4 0,3 2 1 0,-3 0 3 15,0 0-3-15,-4-2-4 0,5-4-3 0,-7 7-7 0,1-3-4 16,-1-4-8-16,-6 2-6 0,0 2-9 0,0-4-6 0,0-3-8 0,-6 2-13 0,-1 3-14 15,1-7-20-15,-2 5-19 0,-5-5-14 16,1 6-15-16,0 1-15 0,-9-3-17 0,8 1-20 0,-8 7-24 0,5-2-26 0,-12 5-28 0,9-1-34 0,-8 7-34 0,2-1-46 16,-2 1-54-16,-4 4-82 0,4 0-99 15,1 0-35-15,-1 0 1 0,-5 4 18 0,6-4 28 0,0 5 37 0,-6-1 40 0,6 1 45 16,0 1 46-16,0-2 53 0,-1 2 53 0,1-1 64 0,-1-1 68 0</inkml:trace>
  <inkml:trace contextRef="#ctx0" brushRef="#br0" timeOffset="62045.28">22971 10869 16 0,'5'-9'86'0,"2"4"34"0,-1 1 24 0,-6-2 24 0,8 0 26 0,-8 2 28 0,6-1 27 0,-6 5 25 0,0-6 23 0,7 3 22 0,-7 3 24 16,0-6-29-16,0 2-61 0,0 4-31 0,0-5-21 0,0 1-3 0,0-1 3 0,0-2-2 0,0 7-8 0,0-3-9 0,0-3-8 0,-7 1-5 0,7 1-4 0,0 4-3 0,0-6-3 0,-6 1-6 0,6 1-6 0,0 4-4 15,0-4-5-15,0-1-6 0,-8-1-1 0,8 2-6 0,0 4-1 0,0-6-5 16,0 1-3-16,-6 5-4 0,6-4-4 16,0-2-3-16,0 6-5 0,-7-5-4 0,7 5-4 0,0-4-5 0,-5 4-7 0,5 0-9 15,0 0-9-15,-7-5-9 0,7 5-11 0,0 0-9 0,-7 0-10 0,0 5-8 16,7-5-7-16,-6 4-5 0,-1 1-7 0,7 1-7 0,-5-2-1 0,-4 7-8 15,4-1 1-15,0-1-4 0,-3 6 3 0,3-6-2 0,-3 7 4 16,0-2 2-16,3-1 2 0,-9 8-1 0,9-6-2 0,-3-2-2 0,8 7-4 0,-5-4-2 0,-2 3-4 0,7-5-3 16,-7 7-3-16,7-2-3 0,-5-4-1 0,5 4-4 0,0-1-4 0,0 3-2 0,0 0-1 15,0-3 1-15,0-2-1 0,0 2 1 0,5 1 4 0,-5-4 4 0,7 6 5 0,0-8 3 16,-2 1 4-16,3-2 4 0,-3-3 3 0,3 5 6 0,-2-9 4 0,7 4 6 16,-5-3 6-16,5 0 8 0,-3-3 11 0,4 3 10 0,-1-6 12 0,-6 0 8 15,7-6 12-15,4 6 7 0,-4-3 10 0,-2-9 7 16,7 3 8-16,-6 0 8 0,3-1 8 0,2-5 5 0,-5 0 4 0,0 0 1 0,1 2-1 0,4-2-3 0,-4-5-5 15,-2 6-4-15,-4-7-43 0,4 7-63 0,-5-5 0 0,6 4 0 0,-7-6 0 0,-6 3 0 32,7 2 0-32,-7-2 0 0,0-1 0 0,0-2 0 0,0 1 0 0,-7 1 0 15,7-5 0-15,-6 5 0 0,-7-2 0 0,6 3 0 0,-5-1 0 0,4-2 0 16,-4 1 0-16,-2 7 0 0,1-3 0 0,8 7-15 0,-16-2-147 0,15 7-32 16,-14-1-30-16,9 1-33 0,-5 4-38 0,3 0-42 0,3 4-46 0,-11 1-92 15,7-1-112-15,1 7-35 0,1-2 2 0,-8-3 19 0,8 9 29 0,-2-7 42 0,1 3 45 16,0 4 49-16,0-5 51 0,-1-1 54 0,1 0 55 0,1 6 63 0,0-6 66 0</inkml:trace>
  <inkml:trace contextRef="#ctx0" brushRef="#br0" timeOffset="63415.67">25751 1442 0 0,'0'0'1'0,"0"0"96"0,0 0 63 16,0-6 39-16,0 2 27 0,0 4 22 0,-5-5 16 0,5 5 19 0,0-4 18 0,-8-1 18 0,8-1 20 0,0 6 17 0,0 0 20 0,0-4-68 0,0 4-119 0,-8 0-53 0,8 0-23 0,0 0-5 0,0 0-2 0,0-6 6 15,0 6 4-15,0 0 3 0,0 0 1 0,0 0-4 0,0 0-5 0,0 0-6 16,0 0-5-16,0 0-10 0,0 0-10 0,0 0-12 0,0 0-9 0,0 0-4 15,0 0 5-15,0 0 1 0,0 6 3 0,0-2 2 0,0 2-1 0,0 3 0 0,0-4-4 16,8 5 1-16,-8-1-3 0,0 0 0 16,0 3 1-16,0 1 1 0,0-2 2 0,8 2-8 0,-8 3-9 0,0-2-11 15,0-4-12-15,0 4-6 0,0 2-5 0,0-1-5 0,5-1-1 0,-5-3-1 0,0 3-1 16,0-4-3-16,6-1-2 0,-6 6-2 0,0-6-1 0,8-3 2 0,-8-2 1 0,5 5 6 0,2-3 6 0,-7-6 8 16,8 5 15-16,-3-5 6 0,2 0 12 0,0-5 7 15,6-1 7-15,-8 2 6 0,9-1 3 0,-2-5 5 0,2-5 1 0,-1 0 4 0,8 2 1 16,-10-8 0-16,10 3-6 0,-9-6-7 0,7-1-11 0,2 1-11 0,-2-1-9 0,-6 1-6 0,5-6-9 15,3 6-4-15,-3-6-6 0,-4 5-2 16,5 1-5-16,1 0-5 0,-1 4-8 0,-6-4-4 0,8 6-4 0,-2-3-8 0,-6 6-5 0,8 2-13 0,-8-2-12 16,-3 3-14-16,4 3-14 0,-1 0-15 0,-5 3-23 0,5 3-21 0,-8-3-23 0,3 6-26 15,-2 0-29-15,1 0-32 0,-1 0-32 0,-6 6-47 0,0-3-54 0,5 3-69 16,-5-2-72-16,0 7-19 0,0-2 7 0,0-3 25 0,-5 9 32 0,5-6 36 0,-6 0 41 16,6 1 41-16,-7-1 46 0,1 6 48 0,-2-5 48 0,3 5 59 0,-2-6 64 0</inkml:trace>
  <inkml:trace contextRef="#ctx0" brushRef="#br0" timeOffset="64400.87">26865 10419 8 0,'0'-3'74'0,"0"-3"37"0,-8 0 26 0,8 2 28 0,0-6 30 0,-5 6 30 0,5-2 26 0,-5-3 25 0,5 5 23 0,0-8 22 0,-9 9 23 0,4-8-23 0,5 1-51 0,-7 7-30 0,7-7-19 0,-8 5-6 0,8-4-1 0,-5 2-7 16,5 2-10-16,-7 1-9 0,7-1-7 0,-7 1-3 0,7-2 0 0,0 2-2 0,0-1-3 0,-5 5-8 0,5-6-8 15,0 6-7-15,0-3-9 0,0 3-7 0,0 0-10 0,0 0-6 0,0 0-9 16,-8 0-6-16,8 0-9 0,0 0-6 0,0-7-9 0,0 7-6 0,0 0-8 16,0 0-6-16,0 0-9 0,0 0-5 0,-5 0-6 0,5 0-7 0,0 0-6 15,0 0-7-15,-8 0-6 0,2 0-7 0,6 7-7 0,-5-7-4 16,5 3-5-16,-7 3-2 0,-2-1-1 0,9 5-4 0,-5-1 2 0,0 0-3 0,-3 1 1 16,3 5-2-16,-3 0 2 0,0 0 1 0,3 4 1 0,-1-4 2 0,-1 3 2 0,7-3 1 15,-6 6 1-15,-2-2 2 0,3 1-2 0,5-6 0 0,-7 6 0 0,7-1 1 16,-6 0 1-16,6-4 0 0,0 5-1 0,0-1 0 0,-6 2 0 0,6-6 1 15,0 3-2-15,6-3-1 0,-6 1-1 0,0-3 2 0,0 1-1 0,6 1 0 16,1-5 2-16,-7 5 2 0,5-6 0 0,3 1 1 0,-2 1 2 0,1-8 6 0,-1 9 2 16,-1-8 7-16,11 1 11 0,-11-1 6 15,3-4 6-15,2 0 8 0,6 0 8 0,-11-4 6 0,9-1 10 0,-1 1 5 0,-1-1 8 0,0-5 5 0,3-5 2 16,4 4 3-16,-6-2 4 0,0-8-2 0,6 6-2 0,-6-4-2 0,7 0 0 16,-6-1-3-16,-1-5-32 0,6 6-53 0,-7 1 0 0,2-3 0 0,-8-3 0 15,6 5 0-15,-3-2 0 0,-4-3 0 0,2 0 0 0,-7 0 0 16,6-1 0-16,-6 1 0 0,-6-1 0 0,6-5 0 0,-7 6 0 0,2-4 0 0,-4 4 0 0,-3-3 0 15,6 5 0-15,-15-5 0 0,8 9 0 16,2-2 0-16,-9 6 0 0,0-1 0 0,8 6 0 0,-9-1 0 0,2-1 0 0,1 7-5 0,-3 4-119 0,8 0-20 16,-6 0-23-16,6 4-22 0,-1 1-26 0,2 1-32 0,-2 4-34 0,1-1-59 0,0 0-68 15,5 6-85-15,-3 1-85 0,4-2-27 0,-7 5 3 0,9-4 22 0,-2 6 29 0,-5-8 39 16,5 8 44-16,-6-7 47 0,5 0 50 0,-3 0 54 0,-4 2 60 0,3-7 70 16,0 6 75-16</inkml:trace>
  <inkml:trace contextRef="#ctx0" brushRef="#br0" timeOffset="67538.7">24943 739 14 0,'0'-6'58'0,"0"6"24"0,0-4 21 0,0-5 23 0,0 4 25 0,0-2 25 0,0 4 27 16,0-3 26-16,0 1 27 0,0 1 12 0,0-2 4 0,0 1-11 0,0 1-20 0,0-5-10 0,0 9-7 0,0-6-3 0,0 3-4 0,-5-4-5 0,5 2-10 0,0 5-12 0,0-4-14 0,0-1-14 0,0-1-10 0,0 6-11 16,0 0-7-16,0 0-8 0,-7-4-11 0,7 4-8 0,0 0-10 0,0-5-11 15,0 5-7-15,0 0-8 0,-7-4-10 0,7 4-5 0,0 0-5 0,-7 0-7 16,7 0-5-16,0 0-8 0,-6 0-6 0,6 0-9 0,-7 0-10 0,7 0-6 15,-6 4-7-15,-2-4-4 0,3 5-6 0,5-1-2 0,-5 2-5 0,-3 3-2 0,2 3-3 16,-1-3 1-16,-1 0-4 0,3 0 3 0,5 6 3 0,-6-6 3 0,-2 7 0 16,3-1 6-16,5-1-1 0,-8 2 4 0,8-3 0 0,-5 2 2 0,5 0 1 0,-8 0 1 15,8-2 1-15,0 7 1 0,0-4 0 0,0-1-4 0,0-2-2 16,0 2 1-16,0 0-1 0,0 0-1 0,0-1 2 0,8-4-2 0,-8 5 2 0,5-5-2 16,3-1-1-16,-3 0 4 0,-5 3-1 15,14-9 5-15,-14 9 8 0,5-9 9 0,10 3 11 0,-9-6 15 0,2 4 17 0,-3-4 18 0,8 0 15 0,-7-4 12 16,7-2 12-16,-6 3 9 0,7-9 9 0,-2 3 6 0,-6-1 3 0,8-4 3 15,-2-1-2-15,2-1-1 0,-1-2-6 0,-1-1-11 0,2-2-14 0,-8 3-14 0,6-3-10 16,-3 2-11-16,3 0-10 0,-6-1-8 0,-6-1-4 0,8-1-5 0,-3 1-6 16,-5 2-6-16,-5-2-5 0,5 3-7 15,-8-1-5-15,2-2-9 0,-1 1-14 0,2 7-19 0,-9-8-25 0,1 6-28 0,-1 2-31 0,2 4-34 16,-1 3-34-16,-6 0-37 0,-2 3-38 0,3 3-68 0,-3 3-81 0,2 3-80 0,1 4-78 0,-3 4-22 16,2 1 6-16,6 1 26 0,-8-3 37 0,3 7 41 0,4-1 46 0,1-4 47 0,1 4 48 15,-2 2 52-15,1-3 52 0,8 2 70 0,-9 0 72 0</inkml:trace>
  <inkml:trace contextRef="#ctx0" brushRef="#br0" timeOffset="68729.42">24095 11797 0 0,'0'-5'59'0,"0"1"51"0,0-1 38 0,0-1 37 0,0 6 33 0,0-4 29 0,0-1 29 0,0 1 25 0,0 4 28 0,0-5 24 15,0-2 25-15,0 3-15 0,0-1-40 0,0 1-34 0,0-1-33 0,0-1-26 0,0 2-23 0,0-1-18 0,0 1-14 0,0-1-13 16,0-2-7-16,0 4-10 0,0-3-10 0,0 1-6 0,0 1-10 0,0-2-9 0,0 6-7 16,0-3-10-16,0-3-6 0,0 2-7 0,-5-1-4 0,5 5-6 0,0-6-3 0,0 3-5 15,0 3-2-15,-6-7-5 0,6 7-1 0,0 0-4 0,0-5-3 0,0 5-1 16,-5-4-5-16,5 4-3 0,-7 0-2 0,7-5-4 0,-9 5-2 0,9 0-8 15,-5 0-4-15,5 0-11 0,-7 0-4 0,1 0-7 0,6 5-4 0,-5-5-5 16,-3 4-5-16,0 1-2 0,3 5-3 0,-1-4-4 0,-2 3-2 0,-5 0-2 16,6 1-1-16,2 4 0 0,-2 2 0 0,0-1 4 0,2-1 2 0,-3 6 1 0,3-5 3 15,-3 3 0-15,8-3 1 0,-6 6 1 0,6-3 0 0,0 3 1 0,0-7 0 0,0 6-1 16,0-1-2-16,0 0 1 0,0-5-2 16,6 7 0-16,-6-8 1 0,8 2-2 0,-8 0 2 0,5 0 0 0,3-5 0 0,-3 4 3 15,2-4-2-15,0 1 4 0,-2-7 2 0,2 6 3 0,1-5 3 0,5-1 6 0,-7 1 0 0,7-5 6 16,0 0 1-16,0 0 5 0,1 0 3 0,-2 0 4 0,-1-5 3 0,10 1 4 15,-8-1 9-15,8-5 3 0,-9 6 5 0,8-7 6 16,-7 1 7-16,6-4 3 0,-6 4 6 0,5 1 3 0,-2-6 4 0,-3 5 4 0,-2-1 3 0,2-2 3 16,-6 4 2-16,7-7 0 0,-8 6-1 0,1 0-3 0,-2-3-6 0,-5 2-3 0,9-4-7 0,-9 2-5 15,0 3-8-15,0-4-5 0,0-2-4 0,0 1-7 0,-9 0-4 0,4 0-9 16,5-3-7-16,-13 3-9 0,5-1-6 0,2 3-9 0,-1-2-6 0,-6 1-7 16,7-2-3-16,-7 7-5 0,8-6-4 0,-11 6-7 0,11 3-7 0,-1-4-6 0,-7 5-9 15,6 1-8-15,1-1-11 0,-1 1-14 0,7 4-19 0,-6-6-19 16,-2 6-20-16,8 6-23 0,-5-6-23 0,5 4-22 0,0 5-23 0,-8-4-41 0,8 5-51 15,0 1-63-15,0 2-65 0,0-3-24 0,0 4-5 0,0 2 17 0,0-1 28 16,0-1 35-16,0 2 38 0,0-7 40 0,8 6 40 0,-8-2 40 0,5-1 42 0,-5-3 53 16,8 0 60-16</inkml:trace>
  <inkml:trace contextRef="#ctx0" brushRef="#br0" timeOffset="69817.31">24880 11710 0 0,'0'0'3'0,"0"0"38"0,5 0 26 0,-5 0 22 0,0 0 24 0,5 0 23 0,-5 0 28 0,8 0 29 0,-8 0 29 0,0 0 20 0,0 0 17 0,6 0 6 0,-6 0 3 0,0 0-1 0,0 0-2 15,0 0-2-15,0 0-3 0,0 0-6 0,7-7-4 0,-7 7-9 0,0 0-14 0,0 0-15 0,0 0-13 0,0-3-12 0,6 3-10 0,-6 0-9 0,0-6-6 16,0 6-9-16,0-5-8 0,0 1-10 0,0 4-9 0,0 0-7 0,0 0-10 16,0-6-5-16,0 6-5 0,0 0-9 0,0 0-3 0,0 0-7 0,0 0-6 0,0 0-7 15,0 0-7-15,0 0-8 0,0 0-7 0,0 0-9 0,0 0-6 0,0 0-5 16,0 0-8-16,0 0-4 0,0 0-6 0,0 0-5 0,0 0-7 0,0 0-5 15,-6 0-4-15,6 6-4 0,0-2-2 0,-7 1-2 0,7 1 0 0,-6-3-3 16,6 9 0-16,-8-3 1 0,3 1 0 0,0 4 1 0,5-3 0 0,-8 3 3 0,2 1 0 16,6-2 5-16,-7 2 2 0,-1 0 0 0,8 4 4 0,-5-4-3 0,5 6 3 15,0-8-1-15,-6 8 1 0,6-3-2 0,0-3 1 0,0 6 2 0,0-2-3 16,6-1-1-16,-6-3 0 0,0 6 0 0,0-8-3 0,5 8 0 0,3-6-1 0,-1-2-1 16,-7 2 1-16,6 0-1 0,2-4 0 0,-3-3 0 0,0 3 0 0,3-2 1 15,5 0 3-15,-7-3 4 0,1 0 4 0,7-2 5 0,-9 1 7 0,8-5 7 16,-5 0 10-16,5 0 8 0,0 0 10 0,-7-5 6 15,7 1 8-15,-1-2 6 0,2 0 7 0,-1-3 5 0,6 0 4 0,-6-2 2 0,0 3 2 0,0-3-1 16,1 1 0-16,-2-5-5 0,1 6-5 0,6-6-4 0,-11 0-9 0,5 0-2 16,-7 2-7-16,-1-2-3 0,2 0-6 0,2 0-7 0,-4-4-4 0,-5 4-6 0,0-5-3 15,0 6-4-15,0-6-2 0,-5 1-4 0,5 0-5 0,-9-2-3 16,2 3-6-16,2-3-8 0,-1 2-4 0,1 5-7 0,-11-5-7 0,11 3-7 16,-9 2-9-16,9 4-8 0,-10 1-9 0,1-3-11 0,9 3-11 0,-8 4-15 15,8 1-12-15,-9-2-16 0,7 3-16 0,-7-3-17 0,9 6-16 0,-2 0-21 0,-4 0-20 0,2 6-16 16,-3-3-18-16,4 3-39 0,3-2-50 0,-1 7-63 0,-7-1-64 0,6-5-17 0,1 8 1 15,-2-2 19-15,2-2 27 0,-1 2 35 0,7-2 35 0,-5 0 38 0,-2 2 39 16,0 2 40-16,7-1 41 0,-7-3 55 0,1 0 59 0</inkml:trace>
  <inkml:trace contextRef="#ctx0" brushRef="#br0" timeOffset="70432.22">25809 11728 27 0,'0'-9'110'0,"8"5"49"0,-8-1 40 0,0-2 35 0,5-2 33 0,-5 4 31 0,0-5 31 0,0 7 32 0,0-7 30 0,8 5 28 0,-8-4 30 0,0-3-32 0,0 8-67 0,0-5-52 0,0 3-43 0,0-3-27 0,0 4-16 16,0-6-14-16,0 6-7 0,0-4-11 0,0 5-11 0,0-2-12 0,0-3-13 0,-8 4-11 0,8 1-13 0,0-2-13 0,0 0-11 0,0 3-11 0,0-3-10 0,0 6-9 15,0 0-7-15,-5-4-10 0,5 4-9 0,0-5-6 0,0 5-6 0,0 0-7 16,0 0-2-16,0 0-3 0,0-6-4 0,0 6-2 0,-8 0-3 0,8 0-5 16,-5 6-4-16,5-6-5 0,-7 0-1 0,7 5-2 0,-7-5-4 0,2 4-4 15,-3 2 1-15,1 3-4 0,2-3-3 0,-3 3-1 0,2 0-4 0,1 1 3 16,-3-1 0-16,0 7 0 0,3-7 2 0,-1 6 3 0,-1-1 0 0,2 2 1 0,-4-1 0 15,4-2 3-15,5 1-2 0,-7 2 3 0,7-1 1 0,0-1-1 0,-6 6 0 16,6-5-2-16,0-1-1 0,6 5-1 16,-6-4 2-16,0 0-1 0,7 1 2 0,-7-2-3 0,5 0 3 0,4 0-1 0,-4 2-1 0,8-2 3 0,-8 0 2 0,3-4 3 15,5 0 1-15,1 0 5 0,-2-5 5 0,1 5 5 0,1-7 2 0,-1 3 6 16,6-6 9-16,-7 0 6 0,8 0 7 0,1 0 7 0,-3-6 6 0,3 3 4 16,-3-1 6-16,3-7 3 0,-2 1 7 0,7 0 3 15,-8 0 6-15,3-4 1 0,-3 0 6 0,3-2-2 0,-9 2-1 0,8 0-4 0,-6-7-3 0,4 7-1 0,-4-5-4 16,-7 4-4-16,6-4-3 0,-7-1-6 0,1 4-3 0,-1-2-7 0,-1-6-8 15,-5 3-5-15,0 2-8 0,0-6-4 0,0 1-7 0,-5-1-5 0,5 1-4 16,-6 6-8-16,-1-7-8 0,-6 5-9 0,7 1-5 0,-8-2-7 0,2 8-4 16,4-2-7-16,-3 0-4 0,-2 6-8 0,-2-2-7 0,3 7-9 0,5-2-8 0,-7 3-10 15,7-3-14-15,-4 6-12 0,4 0-14 0,-7 0-18 0,9 6-17 16,-2-3-22-16,1 3-18 0,0 3-22 0,-1 1-19 0,-1 1-30 0,3 2-39 0,-1 2-53 16,6 0-59-16,-8 3-43 0,8 3-30 0,0-2 5 0,-5 2 22 0,5-8 32 0,0 7 33 15,5-4 37-15,-5-3 41 0,0 2 39 0,8-6 40 0,-2 6 47 0,-1-9 52 0,3 3 60 16,-1-3 76-16</inkml:trace>
  <inkml:trace contextRef="#ctx0" brushRef="#br0" timeOffset="70827.85">26741 11518 0 0,'14'0'37'0,"-2"-4"152"0,-6-1 83 0,2 1 57 0,-3-1 45 0,3-5 38 0,-8 1 36 0,0-3 31 0,5-1 35 0,-5-2 28 0,-5 0 29 0,5 0 30 0,0 6 28 0,0 0-120 0,0-1-202 0,-8-1-101 0,8 1-50 0,0 1-22 16,0 4-12-16,-5 1-12 0,5-8-11 0,0 9-11 0,-8-3-12 0,8 3-12 15,-6-3-7-15,6 0-13 0,0 6-11 0,-5 0-11 16,5-4-13-16,-7 4-8 0,7 0-8 0,0 0-7 0,-9 0-5 0,4 4-3 16,0 2-2-16,5 0 0 0,-13-3-2 0,5 3-3 0,0 3 0 0,3 1 0 0,-1 4 1 0,-1-4-1 0,1 5 6 15,-7 0 1 1,6 4 2-16,1-5 4 0,0 7 2 0,-1-2 0 0,-1-1 2 0,3 3-4 0,5 4 1 0,-8-6-1 0,2 1-3 0,6 5-1 0,0-7-6 0,0 1 0 31,0 2-2-31,0-3 0 0,0-3-2 0,6 6 1 0,2-8 0 0,-3 2 1 16,3 1 2-16,-1-7 2 0,-1 6 2 0,7-6 5 0,-8 0 4 0,9-3 7 0,-1 3 10 15,0-9 9-15,0 6 11 0,0-1 11 0,8-5 8 0,-10 0 9 0,10-5 7 16,-9-1 7-16,8 3 7 0,1-3 4 0,-3 0 6 0,1-3 4 0,-6 0 6 16,7-1 3-16,0 1 2 0,-8-3 0 0,7 3-1 0,-6 0-4 0,3-1 0 0,-11 1-7 15,8-6-1-15,-8 0-8 0,4 6-33 0,-4-6-44 0,-5-1 0 16,0 2 0-16,0-5 0 0,0-2 0 0,-5 2 0 0,5-5 0 0,-9 5 0 0,-3-5 0 16,6 0 0-16,1 3 0 0,-11-4 0 0,3 7 0 0,2-3 0 0,-2 2-102 15,-1 4-20-15,1 1-19 0,-7-2-22 0,7 7-24 0,-6-6-22 0,1 11-28 16,-3-5-29-16,1 4-31 0,0-1-35 0,1 2-76 0,-7 4-91 0,0 0-49 15,7 0-27-15,-7 4 6 0,0 2 22 0,-1-1 30 0,-5-1 40 0,4 5 41 0,-4-3 45 16,9 3 47-16,-12 0 50 0,3 3 57 0,-1-3 58 0,1 0 77 0,-2 6 90 16</inkml:trace>
  <inkml:trace contextRef="#ctx0" brushRef="#br0" timeOffset="71474.89">23640 12705 63 0,'0'-9'139'0,"0"3"45"0,0 2 37 0,0-5 35 0,0 3 31 0,0 3 32 0,0-9 29 0,0 8 29 0,0-1 28 0,0-1 27 0,0 3 27 0,0-3-53 0,0 2-98 0,0 4-58 0,0-5-38 0,0 5-21 15,0-4-16-15,0 4-17 0,0-6-14 0,0 6-14 0,0 0-13 0,0 0-16 0,0 0-12 0,0 0-15 0,0 0-14 0,0 0-10 16,0 0-13-16,0 0-9 0,0 0-10 0,0 0-7 0,0 0-7 0,0 0-9 16,0 0-5-16,0 0-6 0,0 0-4 0,0 0-1 0,0 0 0 0,0 0-1 0,0 0 3 15,0 0 2-15,0 0 3 0,0 6 8 0,8-6 4 0,-8 0 7 0,5 4 4 16,2-4 9-16,2 0 9 0,-4 5 8 0,8-5 7 0,-8 4 7 0,9-4 4 15,-1 0 6-15,8 6 0 0,-9-6 5 0,7 0-2 0,8 0 1 0,-7-6 2 0,4 6 1 16,8 0-1-16,-5-4 1 0,6-1-2 0,6 1-3 16,-7 4-1-16,8-12-2 0,-1 8-1 0,0-1-1 0,0-4-4 0,7 3 0 0,0-3-5 0,5 5-2 15,2-8-2-15,-2 3-4 0,1 0-5 0,6 0 1 0,8-1 0 16,-6-4 0-16,3 2-6 0,3 3-2 0,0-5-2 0,5 4-1 0,-5-6 1 0,5 7 3 16,1-6 1-16,-1 6 1 0,0-1-3 0,8 0 3 0,-8 0 2 0,1 0 3 15,6 1-1-15,1 0 0 0,-8-1 2 0,2 4 0 0,4-3-1 0,-6 3-4 0,8-3-3 16,-8 5-4-16,7-1-4 0,-6-5-2 0,-1 4 1 0,0 1-1 0,1-4-6 15,-6 3-4-15,-1 2-6 0,8-1-4 0,-17 1-1 0,10-1-1 0,-6 1-1 0,-2-2 3 16,0 6 0-16,-5-6 1 0,-1 6 0 0,1-4-1 0,-8-1 0 16,-6 5-1-16,-1 0-1 0,-5-6 2 0,-1 6 0 0,-5 0 1 0,-1 0 0 15,-5 0-1-15,-10 0 2 0,1 0 2 0,-3 0 3 0,3 0 3 0,-12 0 2 16,6 0 4-16,-6 0 2 0,0 0 0 0,0 0-13 0,0 0-3 0,0 0 0 16,0 6 0-16,-6-6 0 0,6 0 0 0,0 5 0 0,-7-5 0 0,2 4-35 0,-4-4-14 15,9 0-11-15,-5 6-11 0,-8-6-11 0,8 0-12 0,-3 6-9 0,0-6-12 16,-3 4-12-16,4-4-12 0,1 5-10 0,-1-5-12 0,-6 4-10 0,6 1-17 15,0-5-13-15,-6 4-18 0,8 2-18 0,-3-1-27 0,2-1-31 0,6 1-54 16,-5-5-64-16,-2 6-49 0,-1 4-36 0,2-5-2 0,6-1 16 0,-7 5 28 0,1-3 33 16,1-2 34-16,5 1 40 0,-8 1 39 0,0-3 42 15,3 4 48-15,-1-7 49 0,-1 5 63 0,1-5 77 0</inkml:trace>
  <inkml:trace contextRef="#ctx0" brushRef="#br0" timeOffset="72990.12">26857 12647 20 0,'0'0'59'0,"0"0"30"0,0-6 34 0,0 6 36 0,0 0 36 0,0 0 32 0,0 0 30 0,0 0 22 0,0-3 17 0,0 3 13 0,8 0 4 0,-8 0 2 0,0-6-4 0,0 6-6 0,0-4-14 0,0-1-20 0,0 1-26 0,-8 4-21 0,8-6-25 16,0 0-13-16,0 6-13 0,0-4-7 0,0-1-8 0,0 0-8 0,0 5-8 0,0 0-10 0,0 0-8 0,-5-4-9 0,5 4-10 0,0-6-6 15,0 6-9-15,0 0-6 0,0 0-8 0,0-4-8 0,-5 4-7 0,5 0-4 0,0-5-5 16,0 5-7-16,0 0-2 0,-9-4-6 0,9 4-4 0,-5 0-4 0,5 0-7 15,-7 0-2-15,7 0-5 0,-8 0-3 0,8 0-3 0,-5 0-4 0,5 0-1 16,-7 0-4-16,0 0-4 0,2 4-1 0,5-4-2 0,-8 5-2 0,3-1-2 0,-3-4 2 16,8 6-2-16,-6 3 0 0,1-4 1 0,-2-1-2 15,-2 8 1-15,4-3 1 0,0 1 2 0,-3-1 0 0,3 6 2 0,-3-6 1 0,0 6 0 0,3 0 3 16,-1 1-1-16,-1-2 2 0,1 0 0 0,-2 0-1 0,3 7 4 0,5-8-1 16,-7 8 1-16,1-6 0 0,0 4-4 0,6-5 1 0,-7 5-3 0,7-4 1 0,-8 4-2 15,8-4-1-15,0 6-2 0,0-8 1 0,0 2-2 0,0 6 2 0,8-8-4 16,-8 1-1-16,7-2 2 0,-7 3 2 0,6-6 2 0,0 0 2 0,1 6 5 0,-2-5 2 15,3-4 2-15,-2 3 3 0,1-5 2 0,4 1 9 0,-3-1 7 0,5 2 7 16,-5-6 7-16,2 0 5 0,6 0 2 0,-5 0 3 0,2-6-3 0,0 6 6 16,6-4 2-16,1-1 4 0,-6 1 5 0,4-5 2 0,3 3 3 0,-2 0-2 15,1-3-3-15,-1-1 1 0,0 1 0 0,-6 0 3 0,8-3 1 0,-8 3 4 16,1 0 6-16,-2-2 1 0,-6 3-2 0,1-3-6 0,-1-4-3 0,2 0-8 0,-8 6-32 16,0-5-29-16,0-1 0 0,0-5 0 0,-8 7 0 0,2-8 0 0,-1 0 0 15,1-1 0-15,-6 1 0 0,3 2 0 0,-3-5 0 0,1 4 0 0,-10 1 0 16,7-2 0-16,-4 2-74 0,-3 4-25 0,-5 0-20 0,7-3-20 0,-7 8-20 15,0-5-21-15,-1 5-22 0,-5 5-26 0,1-4-29 0,2 3-21 0,-3 6-18 16,1 0-41-16,-1 0-46 0,-2 0-73 0,8 6-77 0,-6-2-20 0,5 6 9 0,-4 0 24 16,4-4 33-16,2 3 39 0,-2 4 38 0,6-2 45 0,-5-1 44 15,2-1 45-15,4 3 44 0,0-5 59 0,-6 4 66 0</inkml:trace>
  <inkml:trace contextRef="#ctx0" brushRef="#br0" timeOffset="73385.75">25999 12808 0 0,'0'-9'1'0,"0"-1"110"0,0 1 74 0,0-2 53 0,0 7 44 0,0-11 42 0,-8 6 42 0,8-1 37 0,0-1 37 0,0 1 32 0,0 1 29 0,0-2 31 0,0 4 26 0,0-5-71 0,0 3-132 0,0-1-72 0,0 5-42 0,0-4-22 0,0 3-17 0,0-3-16 0,0 5-18 0,0-2-13 0,0 0-17 0,0 6-11 16,0-4-13-16,0 4-12 0,0 0-13 0,0 0-13 0,0 0-13 16,0 0-15-16,0 0-12 0,0 0-13 0,0 0-8 0,0 0-10 0,0 0-5 0,0 0-3 15,8 4-4-15,-8 2-1 0,0 0 0 0,0 3 2 0,0 1 2 0,7-1 4 16,-7 0 3-16,0 3 4 0,6 3 5 0,-6-8 1 16,0 8 2-16,6 0 0 0,-6 0 1 0,0 4-2 0,0-4-2 0,0 5-1 15,7-1-1-15,-7-4-2 0,0 6-1 0,0-3 1 0,0 1-5 0,0 2 0 0,0-3-1 0,5-2-1 0,-5 3-2 16,0 1-2-16,0-1 1 0,8-4-1 0,-8 0-1 0,0 3 2 0,6-2-2 15,-6-2 1-15,7 5-1 0,-7-3-1 0,6-2 1 0,-6 1-3 16,5 0-2-16,-5 0-10 0,0-2-12 0,7-3-14 0,-7 4-15 0,0-2-15 0,9 1-16 0,-9-3-19 16,0 0-19-16,0-6-22 0,0 8-22 0,5-3-26 0,-5-5-27 0,-5 1-34 15,5-1-30-15,0 2-72 0,0-1-86 0,-9-1-49 0,9 2-34 16,-7-6 2-16,2 6 20 0,-1-6 27 0,-1 0 34 0,1 0 36 0,-7 0 39 0,6 0 44 0,-5-6 43 16,-3 6 50-16,4-6 52 0,-2 6 73 0,-2-4 89 0</inkml:trace>
  <inkml:trace contextRef="#ctx0" brushRef="#br0" timeOffset="73986.62">25014 12793 0 0,'0'-4'60'0,"0"-1"63"0,0 1 44 0,0-1 40 0,0 5 34 0,0-6 37 0,0 2 33 0,0-2 35 15,0 1 35-15,0 1 33 0,0 4 31 0,0-5-4 0,0 1-28 0,0-2-43 0,0 2-52 0,0 4-34 0,0-5-22 0,0-1-18 0,0 6-12 0,0-3-16 0,0 3-15 0,0-7-18 0,0 7-16 16,0 0-14-16,0 0-14 0,0-5-15 0,0 5-15 0,0 0-14 0,0 0-14 0,0 0-12 15,0 0-12-15,0 0-12 0,0 0-10 0,0 0-4 0,0 0-6 0,0 0 0 16,0 0-3-16,0 12-2 0,0-9-2 0,0 3 1 0,7-1 0 0,-7 5 2 16,0-6 1-16,9 5 5 0,-9 2 1 0,0-1 3 0,5-1 4 0,-5 6-1 15,0-6 0-15,6 6-4 0,-6 0 0 0,0-2-3 0,7 2-2 0,-7 0-2 0,0 0 1 16,0 4-5-16,0-4-1 0,5 6-3 0,-5-3-1 0,0 3-1 0,0-2-2 16,0-1-2-16,0 3-2 0,0-2-2 0,9-4-2 0,-9 6-2 0,0-3-1 15,0 1-1-15,0 2-2 0,0-8 1 0,5 7-2 0,-5-4 0 0,0 2-1 16,0-3-3-16,7 0-2 0,-7 0-8 0,0-2-9 0,6 2-10 0,-6-3-10 0,0-3-15 15,8 0-19-15,-8 1-22 0,0-1-26 0,5 3-22 0,-5-3-24 0,0-5-25 16,8 1-28-16,-8 1-30 0,0-3-31 0,0 3-46 0,0-6-50 0,0 4-71 16,0-4-77-16,-8 5-18 0,8-5 13 0,0 0 27 0,-5 0 34 0,-3 0 38 15,2-5 39-15,-1 5 42 0,-7-4 42 0,9-2 48 0,-8 3 48 0,-1-3 60 0,-6-3 63 16</inkml:trace>
  <inkml:trace contextRef="#ctx0" brushRef="#br0" timeOffset="74601.63">24214 13155 2 0,'0'-10'62'0,"0"1"43"0,0-2 37 0,0 2 35 0,0-4 35 0,0 1 28 0,0-3 31 0,0 6 26 0,0 0 27 0,0-7 27 0,0 7 28 0,0 0-13 0,0-6-41 0,-6 6-25 0,6-1-16 0,0-1-19 0,0 1-20 0,0 1-13 0,-7-6-17 0,7 6-8 0,0-1-9 0,0 4-6 15,-6-3-7-15,6 0-7 0,0 3-10 0,0-3-12 0,-8 3-11 0,8 3-12 0,0-3-7 0,0 0-9 0,0 2-11 16,0 4-9-16,-5 0-7 0,5 0-8 0,0-5-10 0,0 5-8 0,0 0-12 0,0 0-9 15,0 0-10-15,-8 0-10 0,8 5-12 0,0-5-5 0,-5 4-7 0,5 2-5 16,-7 0-3-16,7-3-5 0,-7 9-3 0,7-3 1 0,-5 0-3 0,-2 6 3 16,-1-5-2-16,2 5 4 0,0-2 2 0,-1 2 2 0,2 0 2 0,-3 0 3 15,0 3 1-15,3 3 0 0,-1-2 1 0,1 1 0 0,-11 0-1 0,11-2 2 16,-2 8-2-16,1-7 0 0,1 5-1 0,-11 1-1 0,11-6 0 0,-1 7-4 16,-2-8 0-16,8 7-3 0,-5-6 0 0,-3 1-2 0,8-1 2 0,0-4-4 15,-7 4 0-15,7-5-1 0,7 2-2 0,-7-1 3 16,0-1-1-16,8-4 3 0,-3 0 0 0,-5 5 3 0,8-12 2 0,-2 8 1 0,-1-1 3 0,11-4 2 0,-11 3 3 15,8-5 5-15,-8 1 3 0,11-5 6 0,-11 6 8 0,6-6 6 0,5 0 8 0,-4-6 9 16,0 1 6-16,3 1 7 0,-3-2 11 16,0-3 6-16,1-1 9 0,8-1 6 0,-8 2 7 0,0-6 3 0,-2 5 5 0,5-4-2 15,-3 4 0-15,-8-5-5 0,9 2-4 0,-9-2-5 0,8 0-65 0,-5 0-23 0,-8-4 0 0,6 4 0 16,1-3 0-16,-7-3 0 0,0 2 0 0,0-2 0 0,0-3 0 0,0-1 0 16,0 7 0-16,0-6 0 0,-7-1 0 0,1 1 0 0,6 3 0 0,-8-3 0 15,2 5 0-15,-1 4 0 0,2-5 0 0,-3 12 0 0,2-7 0 16,1 4 0-16,-8 1-40 0,6 5-89 0,-2 1-24 0,4-1-20 0,-8 5-26 0,7 0-31 15,-7 0-28-15,6 0-34 0,-7 5-36 0,9-1-71 0,-8 7-90 0,-1-7-57 0,9 11-38 0,-10-4-3 16,3-3 20-16,5 6 30 0,-6 1 38 0,5-3 41 0,-3 1 44 0,6-4 48 16,-11 2 51-16,11-7 54 0,-8 8 58 0,0-3 76 0,0-5 90 0</inkml:trace>
  <inkml:trace contextRef="#ctx0" brushRef="#br0" timeOffset="76130.36">26552 1237 0 0,'5'-5'10'0,"-5"-1"122"0,0 2 68 0,8-1 44 0,-8 1 33 0,0-1 26 0,0 1 27 0,-8-2 24 0,8 0 27 0,0 3 23 0,0-3 23 0,-5 6 17 0,5 0 17 0,0-6-93 0,0 6-159 15,0 0-80-15,0 0-38 0,0 0-19 0,0 0-7 0,0 6-10 0,-6-6-7 0,6 6-11 0,0-6-12 0,0 3-9 0,-7 9-7 0,7-8-4 0,0 5-4 16,0-4 0-16,-5 10 0 0,5-5 1 0,0-1 5 0,-9 1 4 0,9 5 6 16,0-6 6-16,-5 2 7 0,5 3 6 0,0 0 5 0,-7-4 5 0,7 4 4 0,0 2-1 15,-6-1 3-15,6-6-1 0,0 6-2 0,0-5-2 0,0 4-1 0,0 1-7 16,0-6-5-16,0 2-7 0,0 3-8 0,0-4-5 15,0-1-6-15,0 0-1 0,6-3-2 0,-6 4 2 0,7-5 5 0,-2-1 4 0,-5 1 3 0,9 1 10 16,-4-6 13-16,2 0 14 0,4 0 13 0,-3 0 12 0,5 0 9 0,-6-6 8 0,5-3 5 16,3 0 4-16,4-3 3 0,-6-1 2 0,0-2-5 0,5 1 0 15,-4-6-3-15,4 0-7 0,3-5-13 0,-3 7-9 0,3-3-5 0,-2-3-7 0,8 0-3 16,-7 4-6-16,4-4-7 0,3 0-5 0,-1-1-6 0,1 1-3 16,-2 0-3-16,10-6-4 0,-12 5-3 0,11-3-4 0,-10 2-2 0,10 4-7 0,-7-9-6 0,-3 7-7 15,10-1-2-15,-13 5-5 0,3 2 1 0,2-3-1 0,-5 2 1 0,-2 10 0 16,1-7-2-16,-1 2 1 0,-6 8 0 0,0-2 1 0,0 3-1 0,-8 0-7 15,9 1-5-15,-7 4-13 0,-1 0-12 0,-1 0-13 0,-5 0-17 0,9 4-13 0,-9 1-18 16,0 0-18-16,7-1-22 0,-7 0-26 0,0 7-28 16,-7-2-26-16,7 1-29 0,0 5-39 0,-9-6-40 0,9 6-80 0,-5 1-97 0,5 2-32 0,-6-3 2 0,-1 0 19 15,2 6 28-15,-4-8 34 0,9 8 38 0,-5-3 41 0,-2-3 44 0,-4 0 46 16,3 4 46-16,0-4 55 0,3-6 61 0</inkml:trace>
  <inkml:trace contextRef="#ctx0" brushRef="#br0" timeOffset="77302.89">27847 12555 6 0,'0'0'100'0,"0"-6"64"0,0 6 48 16,0 0 41-16,0 0 37 0,0 0 34 0,8 0 36 0,-8 0 32 0,0 0 34 0,0 0 28 0,0-5 30 0,0 5-18 0,0 0-47 0,0-4-63 0,0 4-75 0,-8-6-40 0,8 6-22 0,0 0-14 0,0 0-12 0,0 0-13 0,0 0-14 15,0 0-10-15,0 0-13 0,0-3-11 0,0 3-9 0,0 0-8 0,0 0-9 0,0 0-6 16,0 0-10-16,0 0-9 0,0 0-9 0,0 0-9 0,0 0-8 0,0 0-7 16,0 0-9-16,0 0-5 0,0 0-6 0,0 0-8 0,0 0-5 0,0 0-6 15,0 0-7-15,0 0-5 0,0 0-6 0,0 0-4 0,0 0 1 0,0 0-1 0,0 3 1 16,0 3 3-16,0-2 6 0,8 1 5 0,-8 4 6 0,0 3 6 0,0-3 4 15,8 5 7-15,-8-4 7 0,5 6 5 0,-5 3 6 0,0-5 2 0,0 5 1 0,6 6 0 16,-6-4 1-16,0-3-4 0,7 6-3 0,-7 1-5 16,5-1-6-16,-5-3-5 0,0 1-1 0,9 5-5 0,-9-3-3 0,5-6-4 0,-5 7-1 0,7-6-1 15,-7 1 0-15,6 1-4 0,-6-8 1 0,6 8-3 0,1-6-3 0,-7-2 0 16,8 2 0-16,-8 0 0 0,5 0 0 0,-5-6 0 0,7 1 0 0,-7-1 0 16,0 2 0-16,7-1 0 0,-7-5 0 0,0 3 0 0,0-3 0 0,0 1 0 15,5-2 0-15,-5-4 0 0,0 0 0 0,0 0 0 0,0 5 0 0,0-5 0 16,0 0 0-16,0 6 0 0,0-6 0 0,0 0 0 0,0 0 0 0,0 0 0 15,0 0 0-15,0 0 0 0,0 0 0 0,0 0 0 0,0 0 0 0,0 0 0 16,0 0 0-16,0 0 0 0,0 0 0 0,0 0 0 16,0 0 0-16,0 0 0 0,0 0 0 0,0-6 0 0,0 6 0 0,0 0 0 0,8 0 0 0,-8 0 0 15,0 0 0-15,0-5 0 0,0 5 0 0,0 0-33 0,0 0-11 0,0 0-10 0,0 0-9 16,0-4-12-16,0 4-12 0,0 0-15 0,7-6-16 0,-7 6-18 0,0 0-20 16,0 0-20-16,0 0-21 0,0 0-26 0,0 0-25 0,0 0-43 15,-7-5-50-15,7 5-81 0,0 0-95 0,0 0-37 16,-8 0-9-16,3 0 15 0,5 0 25 0,-7 0 33 0,0 0 37 0,2 0 40 0,-10 0 44 0,9-4 48 0,-7 0 51 0,8-1 62 15,-9-5 64-15</inkml:trace>
  <inkml:trace contextRef="#ctx0" brushRef="#br0" timeOffset="79854.48">26051 446 0 0,'0'0'65'0,"0"0"93"0,0 0 58 0,0 0 47 15,-7 4 41-15,7-4 41 0,0 0 39 0,-6 0 38 0,-2-4 32 0,8 4 31 0,-5 0 30 0,5-6 0 0,0 6-21 0,0 0-75 0,0 0-112 0,0 0-59 0,-7 0-37 0,7 0-25 0,0 0-23 0,0 0-21 0,0 0-24 0,0 0-21 16,0 0-20-16,0 0-19 0,0 0-17 0,0 0-10 0,0 0-12 0,0 0-5 0,0 0-2 0,0 0 1 16,0 6 1-16,7-2-3 0,-7 6 2 0,0-1 0 0,0 2 2 0,0-2 4 0,0 0 2 15,0 7 7-15,5-1 2 0,-5 0 1 0,0 0 2 0,0-2-3 0,0 2-5 16,0 0-6-16,8 4-4 0,-8-4-4 0,0 6-3 0,0-3-2 0,0 1-1 16,0 2 0-16,0-7-2 0,6 5 0 0,-6 2 1 0,0-2 0 0,0-1 0 0,0 3-2 15,0-2-1-15,7 2-1 0,-7-7-2 16,0 5-8-16,6-4-10 0,-6 4-17 0,0-4-16 15,0-1-23-15,5 2-25 0,-5-1-26 0,0-2-29 0,7-4-26 0,-7 6-25 0,9-3-42 0,-9-3-45 0,0 0-96 16,5 0-118-16,-5 1-41 0,0 1-4 0,7-7 17 0,-7 2 29 0,0-2 37 0,0-4 39 16,0 0 41-16,0 9 44 0,0-9 42 0,0 0 44 0,-7 0 54 0,7 0 63 0</inkml:trace>
  <inkml:trace contextRef="#ctx0" brushRef="#br0" timeOffset="81110.45">25145 14102 0 0,'7'-9'15'0,"-7"-1"86"0,0 1 50 0,0 0 43 0,0-3 34 0,0 8 32 0,0-7 30 0,0 2 30 0,0 0 30 0,-7-1 30 0,7 0 30 0,0 5 9 0,0-4-4 0,0 3-46 0,0 2-70 0,0-5-46 0,0 4-29 15,0-2-17-15,0 4-10 0,0-3-6 0,0 1-7 0,0 5-7 0,0-4-8 16,0-2-9-16,0 6-10 0,0-4-7 0,0 4-10 0,0-5-7 0,0 5-9 16,0 0-9-16,0 0-9 0,0 0-12 0,0 0-9 0,0 0-12 0,0 0-12 0,0 0-8 15,0 0-12-15,0 0-9 0,0 0-5 0,0 0-6 0,7 0-5 0,-7 0-2 16,0 5-1-16,0-1-3 0,7 2 1 0,-7 3 0 0,5-3 2 0,-5 9-1 16,0-2 4-16,8 2 1 0,-8 0 2 0,0 4-2 0,8 5 3 0,-8-3-2 15,0 3 0-15,0 1-2 0,5-1 0 0,-5 1-1 0,0-1-2 0,0-6-2 16,0 9-2-16,0-5 1 0,6 4-2 0,-6-3 1 0,0-2-1 0,0 3-1 15,0-6-4-15,5 3-11 0,-5-2-18 0,7 2-20 0,-7-2-18 0,0-1-23 16,9 3-23-16,-9-6-28 0,0-2-29 0,0 2-38 0,5 0-36 0,-5-4-70 0,0 2-85 16,0-3-80-16,7-5-72 0,-7 4-17 0,0 3 12 0,0-8 28 0,0-4 31 0,0 5 37 15,0-5 44-15,0 0 42 0,-7 4 48 0,7-4 50 0,0-4 54 0,-5-1 70 0,5 1 74 16</inkml:trace>
  <inkml:trace contextRef="#ctx0" brushRef="#br0" timeOffset="81728.98">26110 14053 14 0,'7'-4'114'0,"-7"-1"63"0,0-5 52 0,0 5 41 0,0-4 39 0,0 5 34 0,0-8 33 0,0 8 30 0,0-1 27 15,0-1 27-15,-7 3 27 0,7-3-30 0,0 6-58 0,0-4-71 0,0-1-81 0,0 5-44 0,0-4-30 0,0 4-19 0,0-5-19 0,0 5-12 0,0-7-16 0,0 7-12 0,0 0-11 0,-8-3-11 0,8 3-12 0,0 0-13 0,0 0-9 0,-6 0-9 16,0 0-12-16,-1 0-7 0,2 3-9 0,-4-3-5 0,2 7-7 0,2-2-4 15,-1 4-2-15,-1-5-2 0,-7 5 0 0,9 2-2 0,-2 5 2 0,-5-7-1 16,5 4 5-16,-6 2 0 0,7 1 1 0,-2-2 3 0,-5 1 0 0,6 0 2 0,1 4 1 16,0-4 2-16,-1 3-3 0,2-2 1 0,-3 3 0 0,2-5-1 0,-1 7 1 15,1-8 2-15,6 2-2 0,-5 6 0 0,5-6-2 0,-7 3 1 0,7-2 2 16,0 2-3-16,0-3 1 0,0 6-1 0,7-6 2 0,-7-2-2 16,5 8 3-16,-5-6-1 0,6-2-2 0,1 2 2 0,-1 0 4 0,2 4-2 0,-3-5 2 0,8-4 2 15,-7 5 1-15,9-4 3 0,-2 2-1 0,-2-3 3 0,4 1 1 0,-3-8 4 0,0 9 3 16,2-8 6-16,4 1 10 0,-2-5 7 0,-4 4 5 0,8-4 10 0,0 0 9 15,-9-4 6-15,9-1 8 0,-6 1 6 0,5-2 7 0,-1-3 6 16,3-2 5-16,-8 1 0 0,6 1 2 0,2-6 1 0,-8 0-5 0,6 0-2 0,-6 2-4 16,-1-8-3-16,7 6-3 0,-6-3-5 0,3-1-6 0,-11-2-4 15,9 2-8-15,-9-5-5 0,3 3-4 0,-3-3-6 0,2 5-3 0,0-5-3 0,-7-1-5 16,0 1-2-16,0-1-7 0,0 1-4 0,0 3-15 0,-7-3-7 0,7 6 0 0,-7-3 0 16,2 2 0-16,-3 1-18 0,-5 2-22 0,7 1-14 0,-7 1-15 15,5 4-15-15,-5 4-18 0,3-3-20 0,-6 3-21 0,5 6-26 0,-2-3-25 0,0 3-21 16,0 3-23-16,-1 3-18 0,2-1-20 0,-2-1-26 0,1 8-30 0,0-3-48 15,0 0-54-15,0 6-46 0,0-6-38 0,7 7 1 0,-8-3 20 0,7 2 32 0,2 0 36 16,-3 0 39-16,-3-6 38 0,11 6 42 0,-8-6 41 0,3 7 50 0,-2-7 49 16,7 1 59-16,-8 0 75 0</inkml:trace>
  <inkml:trace contextRef="#ctx0" brushRef="#br0" timeOffset="82312.38">27087 14210 0 0,'0'-5'19'0,"0"0"93"0,0 1 55 0,0-2 42 0,0 2 37 0,0 4 34 0,0-9 33 0,0 4 31 0,0-2 30 0,-9 4 29 0,9-8 31 0,0 7 8 0,0-2 0 15,0 3-58-15,0-3-88 0,-5-3-53 0,5 3-33 0,0 2-21 0,0-2-14 0,0 1-15 0,0 1-14 0,0-1-14 0,-5-1-12 0,5 6-10 0,0 0-13 0,0-4-7 0,0 0-8 0,0 4-8 0,0-5-7 0,0 5-7 16,0-5-4 0,0 5-6-16,0-4-6 0,0 4-3 0,-8 0-4 0,8 0-3 0,0-7-8 0,0 7-6 0,-6 0-6 0,6 0-7 0,0 0-7 0,-7 0-6 0,7 0-4 15,-6 7-4-15,-1-7-6 0,7 4-1 0,-5 1-4 0,-4 0 1 0,9-1-4 16,-5 0 0-16,-2 7 1 0,1-2 3 0,6 1 1 0,-5 1 4 0,-4-1 1 0,2 3 3 15,2-2 0-15,5-1 3 0,-8 4 2 0,8 0 2 0,-6 0-1 0,1 2 1 16,5-5 1-16,-8 2-1 0,8 2-1 0,0 0-1 0,0 0-1 0,-5-2 2 16,5-2-4-16,5 4 1 0,-5-5 1 15,0 3-1-15,8-2-2 0,-8 4 3 0,5-6 2 0,-5 1 3 0,6-1 2 0,2-4 4 0,4 5 4 16,-3-4 3-16,-4-3 3 16,8 3 3-16,1-6 7 0,-2 0 3 0,1 6 8 0,1-12 7 0,-4 6 5 15,11-6 6-15,-8 3 3 0,6-3 2 0,2 0 4 0,-3-3 4 0,3 4 3 16,-2-3 6-16,0-7 1 0,-6 3 3 0,7-2 0 0,-1 4 0 0,-6-3-2 0,6-2-3 15,-4 0-2-15,-2 0-2 0,-7 0-2 0,7-4-2 0,-5 1-6 0,-3 3-5 16,1-6-4-16,1-3-6 0,-7 5-3 0,0-5-8 0,0-1-4 0,0-1-4 16,0 4-5-16,0-5-6 0,-7 9-6 0,1-7-10 0,1 6-9 0,-3-2-8 0,-5 3-7 15,7 3-10-15,-7-1-8 0,-2 7-12 0,10-6-8 0,-9 10-11 0,1-4-11 16,0 5-12-16,2-2-17 0,4 6-18 0,-7 0-16 0,1 0-20 0,8 0-22 16,-3 6-24-16,-5-2-20 0,7 1-35 0,-1 4-37 0,1 1-58 0,-2 1-65 0,8-1-48 15,-7-1-36-15,2 6 3 0,5 0 17 0,-6 0 29 0,6-2 35 0,-6 2 39 16,6 6 41-16,0-8 45 0,0 2 44 0,0-6 51 0,0 7 52 0,6-6 63 15,-6-2 78-15</inkml:trace>
  <inkml:trace contextRef="#ctx0" brushRef="#br0" timeOffset="82849.25">28155 13855 0 0,'13'-6'14'0,"-7"-4"130"0,7-1 78 16,-6 2 54-16,-7 0 43 0,6-7 37 0,-6 7 33 0,8-6 29 0,-8 2 32 0,5-2 26 0,-5 4 28 0,0 1 27 0,0 1 26 0,0-6-93 0,5 11-161 0,-5-7-87 0,0 1-45 0,0 1-25 0,0 4-15 0,0 1-10 0,0-6-8 0,-5 5-11 0,5-1-8 0,0 2-10 0,-5-1-9 0,5 5-13 0,-8-4-11 0,8-2-13 15,-6 6-9-15,-1 0-9 0,-1 0-10 0,3 0-6 0,-1 0-7 0,-2 0-5 0,3 6-5 16,-2-2-3-16,1 1-3 0,-8-1-2 0,7 7-1 0,2-1-1 16,-9-1 2-16,9 0 0 0,-3 1 1 0,-4 5 1 0,3 0 5 0,-2-6-3 0,4 6 3 15,2 0-1-15,-3 0 2 0,0-2 1 0,3 2 0 0,-1 1-1 0,-1-2 2 0,1 1-2 16,-2 1 0-16,3-3 2 0,5 1-1 0,-7 7-2 0,7-6 2 0,-7-2 0 15,7 2 0-15,0 1 3 0,0 2-2 0,0-3 1 0,0 0-3 0,0 4 4 16,0-4-4-16,0-1 1 0,0 2 1 0,7-3 1 0,-7 7 2 16,7-10 0-16,-7 5 2 0,5 0 2 0,3 0 1 0,-2-5-1 0,1-1 3 0,-1 0 2 15,-1 1 3-15,11 0 2 0,-11 0 4 0,8-4 3 0,-8 3 3 0,11-3 6 16,-11-3 5-16,8 1 8 0,-7-4 8 0,7 6 9 0,1-6 7 0,-1 0 8 0,-6-6 7 16,6 6 7-16,-2-4 6 0,-3 4 5 0,5-3 6 0,0-8 6 0,-8 7 3 15,4-8 2-15,3 8 2 0,-6-6 0 0,1 6-6 0,0-6-4 0,0 1-6 16,-2-3-7-16,3-2-8 0,-8 4-19 0,5-3-61 0,-5-2 0 0,0 0 0 15,0 0 0-15,0 1 0 0,0-2 0 0,0-3 0 0,0 5 0 0,0-2 0 0,0-2 0 16,-5 3 0-16,5 6 0 0,0-1 0 0,0-5 0 0,-8 5 0 0,8 5 0 16,0 1 0-16,0-1 0 0,-5-2 0 0,5 4 0 0,0 3 0 0,0-6 0 15,0 6 0-15,0 0 0 0,0 0 0 0,0 0 0 0,0 0 0 0,-7 0 0 16,7 0 0-16,0 0 0 0,0 0-18 0,-7 0-48 0,7 6-3 0,-7-6-3 16,7 3-2-16,-6-3-1 0,6 7-4 0,0-2-2 0,-7-1-3 0,7 1-1 0,0-1-1 15,-5 2 0-15,5-2 0 0,0-4 0 0,0 5-5 0,-9 1-7 16,9-3-6-16,0 4-12 0,0-2-10 0,0-1-15 0,0 1-14 0,0-1-13 15,0 2-16-15,0-3-18 0,0 3-16 0,-5-1-33 0,5-1-40 0,0 8-56 0,0-8-63 0,0-4-36 16,-5 5-25-16,5-1 7 0,0-4 17 0,0 5 28 0,-8-1 29 0,8-4 35 0,0 0 36 16,-6 0 39-16,-1 0 38 0,-1 0 51 0,3-4 53 0,-1-1 62 0,-7 1 72 15</inkml:trace>
  <inkml:trace contextRef="#ctx0" brushRef="#br0" timeOffset="83891.34">28128 13672 100 0,'0'-9'174'0,"7"4"55"15,-7-5 47-15,7 6 43 0,-7-1 39 0,0-1 38 0,6 2 38 0,-6-1 36 0,0 5 37 0,0-4 36 0,0 4 35 0,0-6-61 0,0 1-121 0,0 5-67 0,0-4-40 0,0 4-25 0,0-5-19 0,0 5-16 0,0 0-15 0,0-4-16 16,0 4-18-16,0 0-19 0,0 0-22 0,0 0-21 0,0 0-21 0,0 0-20 0,0 0-16 0,0 0-16 0,0 0-10 15,0 0-13-15,0 4-8 0,0 1-8 0,0 4-6 0,-6-3-2 0,6 3-2 0,0 6 0 16,0-5 0-16,-7 5 4 0,7 3 4 0,-7 2 4 0,7 0 1 16,-7-2 1-16,2 7 0 0,-3-1 0 0,8 6-5 0,-6 1 0 15,1-4-1-15,-3 4-2 0,3 2-2 0,-2 1 0 0,7-4-1 0,-9 4-1 0,4-4-2 0,5 3 0 16,-6-2 1-16,6-4-1 0,-7-2 2 0,7-1-1 0,0 3 0 0,0-5 1 16,0-1-1-16,0-2 1 0,0 1-1 0,0-5 3 0,0-2 0 0,0 2 1 15,0-6 3-15,7 3 1 0,-7-8 5 0,0 7 0 0,0-7 8 0,0 0 4 16,0-4 11-16,0 0 6 0,6 0-27 0,-6 0-12 0,0 0 0 0,0 0 0 15,0 0 0-15,0 0 0 0,0-4 0 0,0 0 0 0,0-7 0 0,0 7 0 16,5-8 0-16,-5 3 0 0,0 0 0 0,0 0 0 0,0-6 0 0,0-1 0 16,9 2 0-16,-9 0 0 15,0 0 0-15,0-7 0 0,0 2 0 0,0-2 0 0,0 3 0 0,0-6 0 0,0-1 0 16,0 1 0-16,0-6 0 0,0 2 0 0,0 1 0 0,0-7 0 0,7 10 0 0,-7-4 0 0,0-2 0 0,5 0 0 16,-5 6 0-16,0-1 0 0,8 1 0 0,-8-1 0 0,0 6 0 0,5 5 0 0,-5-2 0 15,0-2 0-15,6 8 0 0,-6 0 0 0,0 0 0 0,0 0 0 0,0 5 0 16,0 1 0-16,0-2 0 0,0 6 0 15,0 0 0-15,0 0 0 0,0 0 0 0,0 0 0 0,0 0 0 0,0 0 0 0,0 0 0 16,0 0 0-16,0 0 0 0,8 6 0 0,-8-2 0 0,0 1 0 0,0 5 0 0,0 0 0 0,0 0 0 16,0 0 0-16,0 5 0 0,5 0 0 0,-5-2 0 0,0 2 0 15,0 6 0-15,7-3 0 0,-7 1 0 0,0 2 0 0,0-3 0 0,0 3 0 0,7-2 0 16,-7 5 0-16,0 1 0 0,0-7 0 0,0 9 0 0,7-5 0 0,-7 5 0 16,0-9 0-16,0 6 0 0,0-3 0 0,0-2 0 0,0-1 0 0,0 3 0 15,0-7 0-15,6 0 0 0,-6 7 0 0,0-8 0 0,0 2 0 0,0-3 0 0,0-3 0 16,7 0 0-16,-7 1 0 0,0-1 0 0,0-4 0 0,0 1 0 0,0-2 0 0,0-4 0 15,0 6 0-15,0-6 0 0,0 0 0 0,0 0 0 0,0 0 0 0,0 0 0 16,0 0 0-16,0 0 0 0,0 0 0 0,5-6 0 0,-5 2 0 0,0-2 0 16,0-3 0-16,0 0 0 0,0-1 0 0,0-1 0 0,0-4 0 0,0 0 0 15,0 2 0-15,0-8 0 16,0 7 0-16,0-9 0 0,0-3 0 0,0 7 0 0,0-11 0 16,0 7 0-16,8-7 0 0,-8 1 0 0,0-2 0 0,0 4 0 0,6-4 0 0,-6 6 0 0,0-4 0 0,0 7 0 0,5 1 0 0,-5 2 0 15,0-2 0-15,8 6 0 0,-8 2 0 16,0 4 0-16,0-3 0 0,0 9 0 0,0-3 0 0,0 1 0 0,0 5 0 15,0 0 0-15,0 0 0 0,0 0 0 0,0 0 0 0,0 0 0 0,0 0 0 0,0 0 0 0,0 0 0 0,0 5 0 0,0 1 0 16,0-3 0-16,0 13 0 0,0-7 0 16,0 6 0-16,0 0 0 0,-8 0 0 0,8 4 0 0,0 5 0 0,0-5 0 15,0 7 0-15,0-2 0 0,-5 1 0 0,5-1 0 0,0 0 0 0,0 1 0 0,0 3 0 0,0-2 0 0,0-3 0 16,0-2 0-16,0 3 0 0,0-6 0 0,0 3 0 0,0-2 0 16,0 2 0-1,0-6 0-15,0-2 0 0,0 2 0 0,5 0 0 0,-5-6 0 0,0 1 0 16,0-1 0-16,0 2 0 0,8-7 0 0,-8 2 0 0,0-6 0 0,0 0 0 0,0 0 0 15,0 0 0-15,0 0 0 0,0 0 0 0,0 0 0 0,0 0 0 0,0 0 0 16,0-6 0-16,0 2 0 0,0-7 0 0,0 2 0 0,0-1 0 0,0 1 0 16,0-6 0-16,0 0 0 0,0-4 0 0,0 4 0 0,-8-5 0 0,8-3 0 15,0-3 0-15,0 3 0 0,0-3 0 0,0-2 0 0,0-2 0 0,-5 2 0 0,5-8 0 16,0 8 0-16,0-6 0 0,0 4 0 0,0-3 0 0,-6 2 0 0,6 7 0 16,0-1 0-16,0 1 0 0,-8 0 0 0,8 4 0 0,0 6 0 0,-5-1 0 15,5 0 0-15,0 6 0 0,0-1 0 0,-7 5 0 0,7-1 0 0,0 2 0 16,0 4 0-16,0 0 0 0,0 0 0 0,0 0 0 0,0 0 0 0,0 0 0 15,0 4 0-15,0 7 0 0,0-7 0 0,0 11 0 0,0-6 0 0,0 6 0 16,0 1 0-16,-6 2 0 0,6 3 0 0,0-2 0 0,0 5 0 0,0-3 0 16,0 1 0-16,0-1-22 0,0 3-40 0,0 0-20 0,6 1-20 0,-6-6-25 0,7 7-26 15,-7-4-27-15,0 5-30 0,5-5-38 0,3-2-38 0,-8 5-61 0,6-6-71 16,-6 2-82-16,5-3-83 0,-5-3-22 0,8 6 7 0,-8-8 26 0,0-3 36 0,0 4 40 16,-8-8 45-16,8 4 44 0,-5-5 50 0,-1 4 53 0,-7-5 57 0,6-4 68 15,-6 0 74-15</inkml:trace>
  <inkml:trace contextRef="#ctx0" brushRef="#br0" timeOffset="84617.67">25035 15529 35 0,'-14'-4'122'16,"7"4"47"-16,-6-5 33 0,8-2 28 0,-9 4 24 0,2-3 22 0,-2 2 22 0,8-1 19 0,-6-1 20 0,5 3 17 0,-7-3 17 0,8 2-46 0,-1-1-78 0,-7-1-61 0,9 2-52 0,0-2-20 0,-3 3-4 0,2-3-4 0,6 1-1 0,-7 5-4 0,7-4-4 0,-8-2-1 15,3 1-2-15,5 1 0 0,0-1 2 0,-6 1 1 0,6-2-3 0,-8 2-2 0,8-2-2 0,0 6-4 0,0-5-6 0,-5 1-2 16,5 4-3-16,0-6-3 0,-8 1-2 0,8 5-2 16,0-4-5-16,0 4-4 0,0 0-1 0,-5 0-6 0,5-5-1 0,0 5-4 15,0 0-3-15,0 0-2 0,-8-4-3 0,8 4-4 0,0 0-2 0,0 0-4 0,0 0-3 0,0 0 0 16,0 0-5-16,0 0-2 0,0 0-3 0,0 0-2 0,0 0-5 0,0 0-4 15,0 0-4-15,0 0-2 0,0 0-3 0,0 0-1 0,0 0-2 0,0 0-2 0,0 0-1 16,0 0 1-16,0 0-2 0,0 0 0 0,0 0 0 0,0 0 3 0,0 0 0 16,0-6 3-16,0 6 3 0,0 0 3 0,8 0 7 0,-8-3 4 0,5 3 6 15,-5 0 7-15,8 0 6 0,-3 0 7 0,3 0 2 0,-2-6 10 0,7 6 6 0,0-6 3 16,0 6 4-16,0-4 3 0,6-1-1 0,2-1 0 0,5 2-1 0,0-5-4 16,5 4 0-16,10-5-6 0,-10 1-1 0,16-3-4 0,-7-2-1 0,4 4-5 15,7-3-1-15,1 1-2 0,6-2-5 0,-5 4 2 0,5-3-1 0,8 2 2 16,-1-4 2-16,1 2 2 0,6 3-1 0,-1-1 1 0,0-4-3 0,8 6 0 15,4-1 2-15,-3-4-1 0,12 4 0 0,-8 0 0 0,1-4 3 0,7 4-1 16,3-4-4-16,-3 4 0 0,5-1-28 0,-5-2-10 0,6 3 0 0,-6-1 0 0,3 1 0 16,-1 1 0-16,1-2 0 0,-3 3 0 15,0 3 0-15,-2-4 0 0,2 2 0 0,-7-2 0 0,-2 4 0 0,4-1 0 0,-3 2 0 0,-6 4 0 0,0-5 0 16,1 1 0-16,-8 4 0 0,0-5 0 16,-5 5 0-16,-3 0 0 0,4-4 0 0,-2 4 0 0,-13 0 0 0,6 0 0 0,-12 0 0 0,0 0 0 15,0 0 0-15,-7 0 0 0,-7 0 0 0,1 0 0 0,-1 0 0 0,-13 0 0 16,1 0 0-16,-1 0 0 0,-5 0 0 0,-7 4 0 0,-1-4 0 0,-1 0 0 0,-5 0 0 0,0 0 0 15,0 0 0-15,-5 0-37 0,-1 5-80 0,-1-5-29 0,1 4-30 0,-9-4-36 16,3 5-38-16,0-1-48 0,-9-4-49 0,2 6-92 0,0-1-102 0,-9-1-55 16,4 1-28-16,-2 2 8 0,0 2 25 0,-1-4 37 0,1-1 40 0,0 0 46 0,-1 2 47 15,4-1 55-15,-6-1 55 0,5-4 59 0,-3 5 63 0,1 1 80 0,8-2 92 0</inkml:trace>
  <inkml:trace contextRef="#ctx0" brushRef="#br0" timeOffset="85106.37">28363 15437 0 0,'13'0'20'0,"1"-6"137"0,-2 1 73 0,-6 1 52 0,7-1 35 0,-5-5 29 0,-3-5 28 0,1 5 26 0,2-8 29 0,-3-3 27 0,2 6 27 15,-7-3 27-15,8 2 28 0,-2 1-97 0,0-3-166 0,-6 3-84 0,7-1-38 0,-7 2-14 0,0 1-5 0,5 3-1 0,-10-5-1 0,5 4-5 0,0 2-8 0,-7 5-7 0,7-6-7 0,-6-1-12 0,6 8-11 16,-6-3-11-16,-2 0-13 0,1 2-10 0,2 4-9 0,-3-5-7 0,2 5-7 0,-7 0-5 16,6 0-3-16,-5 5-6 0,5-1-6 0,-6 2-4 0,0 0-4 0,2-3-4 15,-5 8-1-15,4-1-3 0,1 3 3 0,-5 2-2 0,5-4 1 0,-2 2 0 16,0 8 2-16,-1-6 1 0,7 4 0 0,-6-1 0 0,-1 3 1 0,9-2 0 16,-8 1 0-16,7 5 0 0,-9-7 0 0,10 3-1 0,-1-2-1 0,-2 0 0 15,3 1-1-15,5-1 1 0,-7 1-3 0,7 0 0 0,-6-2 0 0,6-3 0 0,0 6 0 16,0-8-1-16,0 2-1 0,6 0 4 0,-6 0-1 0,7 0 0 0,-7-2 2 15,5 2 2-15,3-4 2 0,-2 2 2 0,7-2 3 0,-6-1 3 0,7 0 7 16,-4-5 5-16,4-1 8 0,-1 1 9 0,1-1 11 0,6-4 8 0,-7-4 11 0,5 4 7 16,2-5 10-1,0 1 8-15,-1-8 5 0,7 3 6 0,-7-6 6 0,7 2 2 0,-6 2 2 0,0-8-3 0,6 4-3 0,-8 1-5 0,3-6-74 0,-3 5-25 16,3-3 0-16,-7 2 0 16,-1-4 0-16,-1 2 0 0,2 2 0 0,-9-8 0 0,3 5 0 0,-3-1 0 15,-5-4 0-15,0-1 0 0,0 6 0 0,-5-11 0 0,-3 6 0 0,3-1 0 0,-2 1 0 0,-5 5 0 0,-8-5 0 0,6 3 0 16,-7 3 0-16,3-3 0 0,-3 8 0 0,-3-8 0 0,-2 12-35 0,-8-6-146 15,8 5-37-15,-6 1-36 0,8 0-39 0,-10 3-50 0,2 0-51 0,-1 2-95 0,1 4-113 16,-1 0-36-16,-1 0 1 0,2 4 22 0,1 2 31 0,-3 0 42 0,0-2 45 0,2 7 49 16,1-8 53-16,4 7 57 0,-5-1 57 0,-1-3 65 15,1 3 69-15</inkml:trace>
  <inkml:trace contextRef="#ctx0" brushRef="#br0" timeOffset="85643.43">27139 15388 93 0,'7'-6'162'0,"5"1"46"0,-7 1 33 16,2-1 32-16,-7 1 28 0,8-5 31 0,-2 3 30 0,1-4 32 0,-1 5 33 0,-1-1 33 0,-5-3 31 0,8 5-59 0,-8-1-110 0,8-5-59 0,-8 4-26 0,0 3-13 0,0-3-6 0,5 0-5 0,-5-3-3 0,0 9-6 0,0-5-10 0,0 1-10 15,0 4-14-15,0-6-11 0,0 6-12 0,0-4-13 0,0-1-12 0,0 5-11 0,0-4-12 0,0 4-7 0,0 0-12 0,-5-6-8 0,5 6-10 16,0 0-13-16,-8 0-10 0,8 0-12 0,0 0-13 0,-8 0-10 0,3 0-10 16,5 6-6-16,-6-2-9 0,-1 1-3 0,7-1-2 0,-6 6-4 0,-2-5 1 15,1 4-1-15,2 6 4 0,-1-5-1 0,0 5 5 0,-9 0 4 0,10 0 4 16,-2 0 4-16,0-2 1 0,2 7 3 0,-3-4-1 0,1 2 2 0,2-3 0 0,-4 4-1 15,4-4-3-15,0 5-3 0,-3 0 0 0,2-2-5 0,-1 2-1 0,7-4 1 16,-6 2-5-16,6 1 0 0,0 2-2 0,-7-2-1 0,7 2-2 0,7-7 1 16,-7-1-1-16,0 2 2 0,0 1 2 0,6-7 1 0,1 0 4 0,-1 2 0 0,2-2 4 15,-8 1 6-15,10-4 1 0,-1-2 5 0,3 1 4 0,-4-5 10 16,4 6 10-16,0-6 10 0,3-6 8 0,2 6 12 0,-2-9 9 0,4 3 11 0,2-4 9 16,-10 1 7-16,10-2 8 0,-3-2 3 0,3-2 5 0,-2 0 2 0,1-4 0 0,-1 5-4 15,2-7-84-15,-3 7-18 0,-4-6 0 0,-2 5 0 0,-1-4 0 0,5 4 0 16,-11-4 0-16,9-1 0 0,-14 1 0 0,5 4 0 0,3-4 0 0,-8-5 0 15,0 3 0-15,0-3 0 0,-8 5 0 0,3-5 0 0,-1-1 0 0,-2 5 0 16,-4-5 0-16,3 6 0 0,-2-1 0 0,-10 1 0 0,3 4 0 0,-3 0 0 16,3 2 0-16,-3 2-31 0,-3 1-136 0,-3 1-24 0,1 4-29 0,8 1-32 15,-9 4-38-15,-1 0-47 0,-4 0-56 0,8 4-89 0,-5 1-102 0,11-1-32 0,-8 7 3 16,0-1 20-16,6-1 30 0,0 0 35 0,-4 1 41 0,3 4 45 0,3-2 50 0,-3 1 55 16,-6-3 58-16,8 0 65 0,-1 0 73 0</inkml:trace>
  <inkml:trace contextRef="#ctx0" brushRef="#br0" timeOffset="86118.09">26161 15377 0 0,'7'-4'1'16,"-7"-5"108"-16,7 3 77 0,-1-3 58 0,1-1 50 0,-7 5 42 0,6-5 43 0,-6 1 37 0,0 4 36 0,7-1 36 0,-7-4 35 0,0 7 35 0,6-9 30 0,-6 8-69 0,0-6-126 0,5 6-76 0,-5-2-48 0,0 2-31 0,0-1-19 0,8 5-20 0,-8-4-16 0,0 4-15 0,0 0-16 0,0-6-11 0,0 6-16 15,0 0-16-15,0 0-14 0,0 0-15 0,0 0-15 0,0 0-11 0,0 0-11 0,0 0-6 16,0 0-6-16,0 6-5 0,0-2-1 0,8 1-2 0,-8 5-1 16,0-6 0-16,0 6-2 0,0-6 2 0,0 11-2 0,5-5-20 0,-5 1 0 15,0 2 0-15,0-2 0 0,0 5 0 0,0-3 0 0,0-4 0 0,0 6 0 16,0 0 0-16,0 0 0 0,0 0 0 0,8 0 0 16,-8-2 0-16,0 8 0 0,0-7 0 0,0-1 0 0,0 8 0 0,0-6 0 0,0 4 0 0,5 0 0 15,-5 1 0-15,0 0 0 0,0-6 0 0,0 5 0 0,5 2 0 16,-5-3 0-16,0 3 0 0,0-2 0 0,0 1 0 0,9-7 0 0,-9 3 0 0,0 4 0 0,0-7 0 15,0 2 0-15,0-3 0 0,0 1 0 0,0-4 0 0,0 3 0 16,0 2-72-16,0-10-60 0,0 6-28 0,0-1-31 0,0-4-37 0,0 5-41 0,-9-5-36 0,9 1-37 16,0-2-66-16,0 1-75 0,0-5-61 0,-5 0-48 0,5 0-7 0,0 4 18 15,-5-4 32-15,5 0 38 0,-8 0 44 0,3 0 48 0,5-4 52 0,-8 4 53 0,0-5 54 16,3 5 53-16,-1-4 70 0,-1-2 83 0</inkml:trace>
  <inkml:trace contextRef="#ctx0" brushRef="#br0" timeOffset="87412.01">25419 15647 44 0,'6'-10'121'0,"-6"0"47"0,8 0 36 0,-8 0 34 0,0 5 30 0,5-5 30 0,-5 1 31 0,0 4 29 0,0-5 30 0,0 4 32 0,0 2 31 0,7-5-36 16,-7 4-80-16,0-1-44 0,0-3-32 0,0 5-17 0,0-1-9 0,0-2-6 0,0 4-7 0,0-3-6 0,0 2-8 0,0-1-7 0,0-1-10 0,0 3-11 0,0-3-11 0,0 2-9 0,-7-1-11 0,7 5-7 0,0-6-10 16,0 2-8-16,0 4-7 0,-5-6-10 0,5 6-10 0,0-3-9 0,-8 3-10 0,8 0-10 15,-6 0-12-15,-1 0-10 0,1 0-12 0,1 3-9 0,-2 3-11 16,-2-2-8-16,-2 2-9 0,4 3-4 0,-6 0-8 0,0 6-3 0,7 1-3 0,-7-2 0 15,0 1-3-15,-1 4 1 0,2 0 2 0,-1 5 3 0,5-3 0 0,-3 3 5 16,-5 1-2-16,11-1 4 0,-1 1-1 0,-6-1 1 16,3 0 2-16,2 1-2 0,2-1 1 0,5 0 1 0,-6-5-1 0,1 7 1 0,-3-7-1 0,8 5 2 15,0-5-2-15,0 2 0 0,0-3-1 0,0 3-3 0,0-8 1 16,0 2 0-16,8 6-3 0,-3-8 2 0,-5-2 1 0,6 4 0 0,-1-5 2 0,11-6 2 0,-11 5 2 16,8-4 4-16,-8 1 3 0,11-2 7 0,-5-4 8 0,2 0 6 15,2-4 11-15,-3-2 8 0,8 1 9 0,-7-4 10 0,6-1 6 0,1-5 6 0,0 0 3 16,-2-4 4-16,3 4 1 0,-3-4 1 0,3 1-40 0,-2-9-38 0,1 9 0 15,-1-7 0-15,0 1 0 0,-6 0 0 0,0-1 0 0,0 1 0 0,0-1 0 0,-8 1 0 16,-5-1 0-16,9-4 0 0,-9 0 0 0,-9 5 0 0,9-6 0 0,-5 6 0 16,0-6 0-16,-8 6 0 0,-1-1 0 0,1 6 0 0,0-2 0 0,0 3 0 15,-6 3 0-15,4 0-171 0,-4 5-71 0,-1 1-43 0,1 4-46 0,0 5-70 16,1 0-80-16,-3 0-80 0,8 0-75 0,-8 5-14 0,2 4 11 0,6-3 31 0,1 4 38 16,5-5 46-16,-5-1 49 0,-1-4 54 0,5 6 55 0,2-12 59 0,1 6 59 0,-3-9 75 15,0-1 78-15</inkml:trace>
  <inkml:trace contextRef="#ctx0" brushRef="#br0" timeOffset="88797.9">27855 1783 37 0,'0'0'134'0,"-8"0"62"0,8-3 54 0,-5 3 46 0,5 0 42 16,-7 0 38-16,7-6 34 0,-6 6 30 0,6 0 31 0,0-6 26 0,0 6 23 0,-6 0-44 0,6 0-84 0,0 0-79 0,0 0-80 0,0 0-50 0,0 0-41 0,0 0-32 0,0 0-28 0,0 0-21 0,0 0-20 0,0 0-18 0,0 0-15 0,0 0-13 15,0 0-9-15,0 6-1 0,0-6-4 0,0 6 0 0,0-3-4 0,0 8 1 16,0-7-2-16,0 6 2 0,0-1-1 0,0-4-1 0,0 11 1 0,0-7 4 16,0 0 4-16,0 1 3 0,0 1 1 0,0-2 1 0,0 0-5 0,0 3 2 15,6-8 0-15,-6 5 2 0,0-4 4 0,0 5 5 0,6-4 5 0,-6-3 10 16,7-3 10-16,-7 6 9 0,0 0 8 0,5-6 9 0,-5 0 13 0,8 0 11 0,0 0 14 15,-3 0 10-15,1 0 7 0,1-6 5 0,7 0 4 0,-9-3 1 0,8 3-2 16,0-3-4-16,7-4-4 0,-8 1-9 0,8-2-7 0,-1-5-11 0,2 4-11 16,-2-4-12-16,1-1-14 0,0 1-9 0,0-6-7 0,-1 7-5 0,0-3-5 15,6-3-5-15,-6 5 0 0,2-6-4 0,-3 5 0 0,3 2-3 0,-1-7 0 0,0 4-6 16,-7 2-6-16,5 4-11 0,-4 1-12 0,-1-2-24 0,0 3-25 0,0 2-29 16,-7 2-28-16,1 0-35 0,-1 2-37 0,2 7-44 0,-3-4-47 0,-5 8-99 0,7-4-118 15,-7 7-50-15,6 2-17 0,-6-4 11 0,0 5 24 0,0-1 38 0,0 6 40 0,0 0 46 16,0-6 46-16,-6 6 49 0,6 1 53 0,-7-2 58 0,7 0 61 0</inkml:trace>
  <inkml:trace contextRef="#ctx0" brushRef="#br0" timeOffset="89711.16">29268 15051 41 0,'0'0'135'0,"7"-6"58"0,-7 6 49 0,5 0 42 0,-5-4 38 0,0 4 35 0,8 0 35 0,-8-5 35 0,0 5 31 0,0 0 34 0,0-4 30 0,0-1-34 0,0 5-77 0,7 0-62 0,-7-7-57 0,0 7-33 0,0-3-23 0,0 3-12 0,0 0-9 0,0 0-12 0,0 0-7 0,0 0-13 0,0 0-12 0,0 0-15 0,0 0-16 0,0 0-14 0,0 0-16 0,0 0-18 32,0 0-16-32,0 0-15 0,0 0-16 0,0 0-13 0,0 0-10 0,5 0-5 15,-5 3-7-15,0 4-2 0,8-2 1 0,-8-1 0 0,6 5 1 0,-6 6 3 0,5-6 3 16,-5 12 2-16,8-8 4 0,0 8 1 0,-8 3 4 0,5 0 1 0,1 1-2 16,1 5-23-16,-2-6-3 0,-5 10 0 0,9-4 0 0,-4-2 0 0,2 6 0 15,-1-4 0-15,-1 4 0 0,4 1 0 0,-2-7 0 0,-2 2-1 0,3-2-60 0,-3 2-30 16,1 1-31-16,2-7-42 0,-8 1-44 0,7-1-54 0,-2 0-60 15,-5-5-121-15,0 1-145 0,6-1-59 0,-6 2-20 0,0-12 9 0,0 4 23 16,-6-1 38-16,6-3 46 0,0-3 51 0,-5-3 50 0,5-3 63 0,-7 0 60 0,7 0 70 16,-8-3 75-16</inkml:trace>
  <inkml:trace contextRef="#ctx0" brushRef="#br0" timeOffset="90657.08">26897 426 69 0,'0'0'144'0,"-6"-6"48"0,6 6 37 0,-7-4 32 16,7 4 32-16,-6-5 30 0,6 1 31 0,-8 4 31 0,3-6 27 0,5 6 27 0,0-3 27 0,-8 3-56 0,8 0-102 0,0 0-59 0,0 0-39 0,0-6-19 0,-5 6-9 0,5 0-8 0,0-6-7 0,0 6-5 0,0 0-10 15,0 0-8-15,0-3-8 0,0 3-6 0,0 0-8 0,-5 0-5 0,5 0-6 0,0 0-4 0,0 0-8 0,0 0-8 0,0 0-8 0,0 0-9 16,0 0-12-16,0 0-10 0,0 0-10 0,0 0-11 0,0 0-9 0,0 0-7 15,0 0-6-15,0 0-2 0,0 3-3 0,0-3 1 0,5 12 0 0,-5-9 0 0,0 7-1 16,0-1 0-16,5 6 2 0,-5 0 1 0,8 0 0 0,-8 0 3 0,0 3 2 16,5 3 0-16,-5-2 4 0,8 2-4 0,-2 1-2 0,-6-1-3 0,7 3-4 0,-7-5-9 15,6 2-9-15,2 3-21 0,-8-6-23 0,5 3-29 0,-5 3-30 0,7-4-41 16,-1-2-41-16,-6 3-76 0,7-6-91 0,-7 4-96 0,7-5-94 0,-7 7-34 16,0-8-7-16,0 2 18 0,0 6 24 0,-7-8 38 0,7 2 43 0,-7 0 48 15,1-5 50-15,-1 5 57 0,7-6 57 0,-5 6 77 0,-3-6 79 0</inkml:trace>
  <inkml:trace contextRef="#ctx0" brushRef="#br0" timeOffset="91468.43">26657 16149 0 0,'6'-5'1'0,"-6"1"105"0,0-2 77 0,7-3 56 0,-7 4 48 0,0 1 41 0,0-2 39 15,0 2 37 1,0-1 36-16,-7-1 33 0,7 2 31 0,0-1 32 0,0-1 30 0,0 6-70 0,0 0-129 0,0 0-74 0,0 0-48 0,0-4-31 0,0 4-22 0,0 0-18 0,0 0-20 0,0-5-18 0,0 5-16 0,0 0-20 0,0 0-16 0,0 0-18 0,0 0-15 0,0 0-14 0,0 0-10 0,0 0-10 0,0 0-5 16,0 5-5-1,7-5-5-15,-7 4-1 0,0 7-2 0,5-7 2 0,-5 11 3 0,8-5 2 16,-8 4 5-16,6 1 5 0,-6 6 3 0,0-2 2 0,7-1 1 0,-7 7 0 16,0-1 0-16,0 6-3 0,0-6-1 0,0 5-3 0,0 7-1 0,0-8-3 15,-7 7-3-15,7-1-2 0,0 5-2 0,0-5 0 0,0 0-4 0,-6 0-8 0,6 1-8 16,0-1-17-16,0-4-19 0,0-2-19 0,-8 2-24 0,8-6-27 0,0 1-27 15,0-1-33-15,0-3-36 0,-5 1-53 0,5-1-58 0,0-6-100 0,0 4-111 0,0-5-40 16,0-4-1-16,0 5 18 0,5-6 29 0,-5-3 36 0,0-2 39 0,0-4 44 16,8 5 47-16,-8-5 50 0,0 0 53 0,0-5 61 0,6 1 68 0</inkml:trace>
  <inkml:trace contextRef="#ctx0" brushRef="#br0" timeOffset="91943.8">27281 16354 0 0,'8'11'24'0,"-3"-8"144"0,2 4 84 0,-7-2 59 0,7-1 46 15,-7-4 30-15,0 0 26 0,5 0 23 0,-5-4 24 0,8 4 23 0,-8-5 24 16,0-2 26-16,0 4 27 0,0-3-102 0,0 6-176 0,0-5-92 0,0 1-49 16,0-2-26-16,0 1-8 0,0 1-2 0,0 0 3 0,0 4-1 0,-8-5-2 15,8 5-5-15,0 0-9 0,-5 0-12 0,5 0-13 0,-7 0-17 0,7 0-14 0,-7 0-15 16,2 0-11-16,-3 5-8 0,3-1-9 0,-3 0-3 0,2 7-3 0,1-7-6 15,-2 10 0-15,-7-2-2 0,7 1-1 0,1 2 1 0,1 0 2 0,-3 4 0 16,0-4 2-16,3 6 1 0,-1-3 3 0,-1 1 0 0,1 2 0 0,-2-3 2 16,8 7-2-16,-7-5 2 0,7-1 1 0,-5 2-2 0,5-2 1 0,0-1 2 0,0 3-3 15,0-6 1-15,0-2 0 0,5 2-4 0,-5 0-1 0,7 0 1 0,-7-6 0 16,8 6 0-16,-2-5 1 0,1 1 0 0,-1-7 4 0,-1 5 3 0,11-3 3 0,-11-3 7 16,8-3 9-16,-7 6 7 0,9-6 6 0,-4 0 7 0,2-6 9 0,7 6 5 15,-8-9 2-15,9 4 5 0,-8 1 2 0,8-5 1 0,-3-1 1 0,1-5-2 16,-6 0 0-16,8 6-5 0,-2-6-5 0,1-1-5 0,-8-2-3 0,0 3-3 15,9 0-6-15,-8 0 1 0,-7-4 0 0,7 4-2 0,-5 0-1 0,2-4 0 16,-1-1-2-16,-9 5 0 0,5-4-1 0,-5 1 0 0,7-3-3 0,-7-3 0 0,0 4-3 16,0 0 0-16,-7-5-6 0,7 7-5 0,0-1-5 0,-5-2-4 0,-4 1-6 0,9 7-5 15,-5-3-6-15,0 7-7 0,-3-2-6 0,8 2-11 0,-5 0-9 0,-3 5-15 16,8-2-14-16,-6 0-21 0,6 6-18 0,-7 0-21 0,7 0-25 16,-6 0-24-16,6 6-23 0,-8 0-24 0,8-2-20 0,0 5-42 0,-5 0-47 0,5 2-57 15,0-2-58-15,0 7-28 0,0-7-15 0,0 6 14 0,5 0 26 0,-5 0 34 16,8-2 39-16,-2-3 40 0,1 4 41 0,-1 2 41 0,2-7 41 0,-3 0 53 0,3 2 55 0</inkml:trace>
  <inkml:trace contextRef="#ctx0" brushRef="#br0" timeOffset="92365.34">28487 16380 0 0,'13'-5'13'0,"0"-2"130"0,-7 4 81 0,-1-3 58 0,2-3 48 0,2 3 44 0,-9-3 42 0,0-6 38 0,0 5 40 0,5-4 35 0,-5 4 38 0,0-4 35 0,0 4 33 0,0 0-89 0,-5 5-157 0,5-5-89 15,0 5-51-15,0-4-31 0,0 5-19 0,0-2-19 0,-9 0-19 0,9 6-19 16,0-3-16-16,0 3-19 0,0-6-17 0,0 6-18 0,-7 0-15 0,7 0-16 16,0 0-14-16,0 0-12 0,0 0-12 0,-5 0-8 0,5 0-8 0,-6 6-6 15,6-3-6-15,-7-3-2 0,1 6-6 0,-2 4-2 0,3-5-5 0,5 4-2 16,-7 1-3-16,1-1-1 0,0 3-4 0,-2 1 1 0,1 2 1 0,2-1 1 0,-3 2-1 16,2-3-3-16,1 2 1 0,-3 6 0 0,1-7-1 0,7 5 1 0,-6-4 2 0,0 4 1 15,6 1 2-15,-7 0-1 0,7-2 1 0,0 2-1 0,-5 1-4 16,5-2-1-16,0 0 0 0,0-4 1 0,0 4 0 0,5-5 2 0,-5 2 0 15,0-1 2-15,7-6 0 0,-1 6 1 0,0-6 6 0,-6 3 6 0,7-9 6 0,6 3 11 16,-7-2 14-16,2 1 15 0,4-5 13 0,2 0 14 0,-1 0 13 0,0-5 10 16,0 1 10-16,-2-2 8 0,5-3 10 0,-4 3 2 0,8-3 7 0,-8-6 2 15,2 6 5-15,6-6-1 0,-8-1 0 0,0 2-7 0,1-5-4 0,1 4-9 16,-1 0-7-16,0-4-9 0,-5 4-7 16,-3-4-4-16,0 4-6 0,4-3-2 0,-9-3-5 0,5 6-6 0,-5-4-7 0,0-1-11 15,0 6-12-15,0-7-11 0,-5 3-8 0,5-1-12 0,-9-2-6 0,4 7-8 0,0-1-8 0,5 2-7 0,-8-3-10 16,3 5-13-16,-3 2-11 0,0 0-15 0,3 5-14 0,-1-2-13 0,6 0-14 15,-8 3-19-15,3 3-19 0,-3 0-23 0,3 0-23 16,5 0-26-16,-7 0-25 0,7 3-44 0,-7 3-53 0,2 0-69 0,5 3-73 0,-7 0-22 0,7 1 6 0,-8-1 23 16,8 3 32-16,0-3 35 0,0 0 41 0,0 1 43 0,0-1 43 0,0 3 46 0,0-9 45 15,8 3 57-15,-8-1 63 0</inkml:trace>
  <inkml:trace contextRef="#ctx0" brushRef="#br0" timeOffset="92906.89">29438 16120 88 0,'7'-4'161'0,"-2"-2"47"0,-5 2 41 0,6-1 41 0,-6-1 37 0,0-3 40 0,8 3 36 0,-8 2 36 0,0-5 38 0,0 3 34 0,0 3 35 0,0-3-57 0,0 0-113 0,-8 3-62 0,8-3-34 0,0 6-24 0,0-6-15 0,-6 2-18 16,6-1-18-16,0 5-19 0,0-4-18 0,-5-1-13 0,5 5-15 0,0-4-14 15,0 4-15-15,-7-6-13 0,7 6-11 0,0 0-11 0,0-6-10 0,0 6-8 0,-8 0-6 0,8 0-8 0,0 0-10 0,0 0-7 0,-6 0-7 16,6 0-13-16,0 0-7 0,-5 0-7 0,5 0-9 0,-8 6-6 0,8 0-1 15,-5-2-3-15,5 1-2 0,-7-1 1 0,-2 1 0 0,4 5 0 0,5-1 2 16,-6 3 0-16,-1 1 2 0,2-4 5 0,-4 6 0 0,9 0 6 0,-5 0-1 16,-2 4 3-16,1-5-2 0,1 6 1 15,5 0-5-15,-8 1-4 0,8-3-9 0,-8 1-3 0,3 2-1 0,5-2-3 0,0 5 0 16,0-9-2-16,0 4-3 0,0 2 0 16,0-7-2-16,0 5 0 0,0-4 0 0,5 0 3 0,3-5 3 0,-8-1 7 15,8 6 8-15,-3-9 6 0,1 3 6 0,1-4 8 0,-2-1 9 0,9 0 9 0,-7-4 9 16,4 0 10-16,5 0 9 0,-3-4 9 0,-2 0 7 0,-3-1 11 0,10 0 7 15,-5 1 8-15,0-8 6 0,1 3 2 0,-1 0 4 0,0-1-3 0,-5 1-4 16,2-3-3-16,-2-2-6 0,5 4-5 0,-5 1-6 0,-3-7-70 0,1 7-1 0,-6-6 0 16,8 6 0-16,-8 0 0 0,0-7 0 0,0 7 0 0,0-2 0 0,0 2 0 15,0 0 0-15,0-1 0 0,0 0 0 0,-8 5 0 0,8-1 0 0,0 2 0 16,-6-1 0-16,6 1 0 0,0-1 0 0,0 5 0 0,0 0 0 0,0 0 0 16,-5 0 0-16,5 0 0 0,0 0 0 0,-8 0-35 0,8 5-57 0,0-5-9 15,-7 4-8-15,7 1-9 0,-6-1-12 0,6 2-6 0,0 3-8 0,-8-3-1 16,8 4-2-16,0-5 5 0,0 4 6 0,-5 1 10 0,5-5 8 0,0 4 11 15,0-2 11-15,-5 2 11 0,5-4 11 0,0-1 9 0,0 0 13 0,0 1 11 16,0-5 11-16,0 6 8 0,0-6 11 0,0 4 8 0,0-4 6 0,0 0 5 0,0 0 1 16,0 0 2-16,0 0 0 0,0 0 0 0,0 0 1 0,0 0-4 0,0 0-6 15,0 0-6-15,0 0-10 0,0 0-12 0,0 0-10 0,0 0-16 0,0 0-14 0,0 0-20 16,0 0-19-16,0 0-25 0,0 0-21 0,0 0-41 0,0 0-45 0,0 0-61 16,0 0-70-16,0 0-46 0,0 0-34 0,0 0-3 0,0 0 11 0,0 0 22 15,-8 0 27-15,8 0 32 0,0 0 33 0,-6 0 38 0,-1 0 38 0,1 0 49 0,-1 0 52 16,1-4 61-16,-2 4 75 0</inkml:trace>
  <inkml:trace contextRef="#ctx0" brushRef="#br0" timeOffset="93585.23">29419 16339 0 0,'5'-8'28'0,"1"-3"107"0,-6 8 62 0,8-9 51 0,-8 3 44 0,7-1 42 0,-7 1 36 0,5 0 36 0,-5-3 33 0,0 3 30 0,0-1 31 0,0 1 12 16,0 0 6-16,0-6-68 0,0 3-112 0,0 3-62 0,0 0-39 0,0 0-24 0,0 2-21 0,0-2-15 0,0 4-15 16,-5-5-10-16,5 5-11 0,0 1-6 0,0-1-5 0,0 1-6 0,0-2-6 0,0 6-6 15,0-4-8-15,0 4-5 0,0 0-7 0,0 0-11 0,0 0-6 0,0 0-9 16,0 0-9-16,0 0-11 0,0 0-8 0,0 0-9 0,0 0-15 0,0 0-6 16,0 0-11-16,0 0-5 0,-7 4-5 0,7 2-4 0,0 3 2 15,0-5-1-15,0 7 3 0,0-2 3 0,0 7 2 0,0-3 4 0,0 1 6 0,0 1 3 16,0 6 3-16,-8-2 2 0,8 2 3 0,0-3 0 0,0 6-1 0,-6 1-2 15,6-1 0-15,0 6-2 0,-5-2-3 0,5 3 2 0,0-1-3 0,0 3-1 16,0 1 0-16,0 0-3 0,0 0-1 0,0-4-2 0,0 3-1 0,0-3 0 16,5 0 1-16,-5-1-1 0,6-5 2 0,-6-3 0 15,8 3-1-15,-8-6 2 0,0-2 0 0,7-2 1 0,-7 2 0 0,5-7 2 16,-5 0 3-16,6 1 2 0,-6-5 3 0,0-1 7 0,0 2 4 0,8-1 6 0,-8-5-17 0,0 0-10 0,0 0 0 16,5 0 0-16,-5-5 0 0,8-1 0 0,-3 2 0 0,-5-1 0 15,8-5 0-15,-8-5 0 0,6 6 0 0,1-10 0 0,-7 4 0 0,6-9 0 0,-6 5 0 16,7-7 0-16,-1-2 0 0,-6-3 0 0,8 4 0 0,-8-4 0 0,5-2 0 15,0-3 0-15,3-3 0 0,-8 5 0 0,6-4 0 0,1-3 0 16,1 7 0-16,-3-3 0 0,-5 1 0 0,6 2 0 0,2 5 0 0,-3 4 0 0,-5-3 0 0,7 7 0 16,-1 3 0-16,-6-1 0 0,8 4 0 0,-8 4 0 0,0-4 0 15,0 11 0-15,0-1 0 0,0 1 0 0,0 4 0 0,0 0 0 0,0 0 0 16,0 0 0-16,0 0 0 0,0 0 0 0,0 0 0 0,0 0 0 0,0 4 0 16,0 1 0-16,0 4 0 0,0 1 0 0,-8 1 0 0,8 4 0 0,0-2 0 0,-6 8 0 15,6-6 0-15,0 3 0 0,-7 1 0 0,7 2 0 0,-5-2 0 0,5 2 0 16,0-3 0-16,-8 1 0 0,8 2 0 0,-6-3 0 0,6 2 0 0,0 0 0 15,-5-5 0-15,5 3 0 0,0-2 0 0,0-2 0 0,0-4 0 0,0 4 0 16,-8-4 0-16,8-4 0 0,0 3 0 0,0-3 0 0,0-6 0 0,0 3 0 16,0-3 0-16,0 0 0 0,0 0 0 0,0 0 0 0,0 0 0 0,0 0 0 15,8-3 0-15,-8-3 0 0,5 2 0 0,-5-7 0 0,0 1 0 0,6 1 0 16,-6-2 0-16,0 3 0 0,8-6 0 0,-8-2 0 16,0 2 0-16,5-1 0 0,-5 5 0 0,0-10 0 0,7 6 0 0,-7 5 0 0,0-6 0 15,0 0 0-15,6 0 0 0,-6 6 0 0,0-7 0 0,0 7 0 0,0-2 0 0,0 7 0 0,0-1 0 16,0 5 0-16,0 0 0 0,0 0-84 0,0 0-154 0,0 0-36 0,0 5-38 15,0-5-60-15,-6 10-75 0,6-5-86 0,-7 11-95 0,7-7-26 16,-5 9 7-16,-3-3 28 0,2 6 33 0,1-2 46 0,-10 5 49 0,9-5 53 0,-7 1 52 0,0 5 57 0,-6-6 59 16,6 2 72-16,-8 3 76 0</inkml:trace>
  <inkml:trace contextRef="#ctx0" brushRef="#br0" timeOffset="94074.03">25896 17629 0 0,'-21'5'5'0,"3"1"117"0,2-2 76 0,-3-4 55 0,6 0 42 0,-6 5 36 0,6-5 33 15,6 0 31-15,2 0 29 0,-3 0 23 0,8-5 20 0,-6 5 18 0,6 0 13 0,0 0-89 0,0 0-147 0,0 0-83 0,0 0-51 0,0-4-25 0,6-2-13 0,-6 6-7 0,8 0-7 0,-3-5-4 0,2 5-3 16,1 0 2-16,4-4 3 0,0 4 6 0,9 0 9 0,-10-5 0 0,16 5 5 0,-6 0-1 16,4-4 2-16,1 4-3 0,6 0-2 0,2-6-2 0,-2 0-4 0,8 6-8 15,4-3-7-15,2-7-6 0,-2 4-2 0,9-3-7 0,7 0-4 0,-2-2-2 16,6 1-1-16,9-5-4 0,-8 6-5 0,13-6-5 0,5-4-1 0,-3 4-3 15,11 0 1-15,0-3 3 0,0 2-1 0,7-2 0 0,-1 3 1 0,9-6 1 0,4 6-1 16,-6-3 3-16,6 2-3 0,8 1 4 0,-7-3 3 0,4 2 1 0,11 2 2 16,-10 0-5-16,8 0-5 0,-6-2-1 0,-1 7 0 0,7-6-1 0,-6 0-3 15,-10 5-6-15,10-4-2 0,-7 4-4 0,-6-4-3 0,-2 4-4 0,-5 0-4 16,1 5-3-16,-16-5-6 0,3 1 0 0,-7 4 1 0,-3 1-2 0,-9-2-8 16,-10 0-8-16,3 6-14 0,-9-3-14 15,-12 3-17-15,1 0-23 0,-6 0-25 0,-11 0-26 0,-2 0-26 0,-2 0-26 16,-11 0-23-16,-3 0-44 0,-5 0-48 0,-5 3-117 0,-3-3-142 0,0 6-51 0,-3-6-6 0,-10 6 15 0,3-2 31 0,-3-4 37 15,-3 5 44-15,-10-5 42 0,2 4 45 0,-2-4 48 0,3 0 48 0,-8 0 63 0,-7-4 68 16</inkml:trace>
  <inkml:trace contextRef="#ctx0" brushRef="#br0" timeOffset="94609.38">27126 17912 0 0,'0'0'23'0,"0"-4"139"15,0-1 78-15,0 1 58 0,0-6 43 0,0 5 36 0,-7-4 31 0,7-3 29 0,0-3 29 0,0 2 27 0,-7 4 28 0,7-7 29 0,0 5 30 0,0-2-100 0,0 4-172 16,0-6-87-16,0 4-42 0,0 1-20 0,7 1-14 0,-7 0-4 0,0 3-8 0,0-4-2 0,0 5-8 16,0 5-5-16,0-4-5 0,0 4-13 0,0-6-12 0,0 6-13 0,0 0-14 0,-7 0-13 0,7 0-13 0,0 0-8 15,-5 0-13-15,5 6-4 0,-8-6-6 0,1 4-5 0,2 7-3 0,-4-1-7 0,4-1-1 16,0 0-6-16,-9 6-3 0,7 0 2 0,-6 0-1 0,8 4-2 0,-4 2 4 16,-3-3 2-16,6 1 1 0,1 2 2 0,-4-2-1 0,2 1 1 0,2 4 1 0,5-5-4 15,-8 2 2-15,8-2 2 0,-6-1-3 0,1 3-1 0,5-2 1 0,0-5-1 16,-8 7-2-16,8-2-2 0,0-3-3 0,-5 2-3 0,5-3-1 0,0 0-2 15,5 0-1-15,-5-2-2 0,0 2 2 0,8-6 0 0,-8 3 1 0,5-3 2 0,1 1-1 16,2-7 7-16,-3 3 1 0,2-1 9 0,7-5 7 0,-8 4 9 0,6-8 8 16,2 4 9-16,-1-11 8 0,0 8 8 0,0-7 8 0,6 1 7 0,-4-7 10 15,4 2 3-15,1-1 6 0,-8-1 6 0,8-2 2 0,-1 3 1 0,2-3-2 0,-10-3-2 16,10 2-4-16,-9-2-2 0,7 2-6 0,-6 1-3 0,-6-3-3 0,5 2-8 16,3-2-5-16,-9 3-6 0,1-6-4 0,-7 3-22 0,6 2-14 0,-6-6 0 15,0 5 0-15,0-2 0 0,0-5 0 0,0 9 0 0,-6-7 0 0,6 6 0 0,-7-1 0 16,1 1-9-16,-1-1-39 0,-1 7-11 0,3 1-7 0,-2 3-13 0,0-1-13 15,-6 5-17-15,8 5-20 0,-9-4-24 0,9 8-25 0,-10-4-23 16,9 11-31-16,-7-7-36 0,0 5-40 0,0 6-82 0,7-5-98 0,-7 10-58 0,5-5-35 16,-4 0 1-16,6 4 17 0,0-1 30 0,-1-2 37 0,-1 2 43 0,8-3 46 0,-5 6 51 15,5-12 51-15,0 6 57 0,0 1 61 0,0-7 78 0,0 6 91 0</inkml:trace>
  <inkml:trace contextRef="#ctx0" brushRef="#br0" timeOffset="95018.75">27958 17698 0 0,'8'-9'9'0,"-1"-2"125"0,-2 1 77 0,-5-5 55 0,7 6 49 0,-7-1 43 0,-7-4 37 16,7 4 38-16,0 1 36 0,-5-1 36 0,-2-1 31 0,7-2 31 0,-8 2 32 0,3-2-87 0,-2 1-154 0,0 3-85 0,2 0-48 0,-10 3-34 0,9-3-21 0,0 3-22 0,-6 2-18 0,3-2-18 0,4 6-18 0,-8 0-19 15,8 0-16-15,-3 0-16 0,-5 0-16 0,6 6-12 0,1 4-10 0,0-5-6 16,-2 5-6-16,-4-1-4 0,6 0-3 0,-2 6-1 0,3 0-3 0,-3 0 1 0,3 0 2 15,-3 4-2-15,8 0 5 0,-6-4-1 0,1 6 2 0,-2-3 3 0,-1 6 3 0,8-3-1 16,-6-2 1-16,6 5 0 0,0-5-3 0,-7 5-2 0,7 1 0 0,0-5-2 16,0 5-2-16,0-1-1 0,0-5-1 0,7 5-1 0,-7-4-1 0,6 5-2 15,2-6-2-15,-1-4 1 0,-2 4-3 0,1-4 4 0,7-1 0 0,-5 2 3 16,5-7 2-16,-7 6 1 0,6-11 4 0,2 8 1 0,-1-9 1 0,8 3 4 16,-10-1 4-16,1-5 5 0,2 0 5 0,5-5 8 0,-4-1 9 0,-3 3 8 15,8-9 9-15,-8 8 6 0,2-5 8 0,5-6 9 0,-6 6 6 0,0-7 5 0,0 1 8 16,0 1 1-16,1-2 3 0,-2 1-3 0,-4-3 0 0,3 2-6 0,-3-2-8 15,-3 3-5-15,2-4-10 0,0-1-7 0,-7-5-4 0,7 6-10 0,-7-1-8 16,6-5-12-16,-6 7-15 0,0-7-13 0,-6 5-13 0,6-3-7 0,-7 2-9 16,7 3-8-16,-7 3-8 0,7-6-9 0,-7 8-10 0,2 2-11 15,-3 2-15-15,2-1-14 0,1 4-13 0,-3 3-14 0,3-3-10 0,-2 6-19 0,7-4-18 0,-9 4-22 16,4 4-26-16,-1-4-39 0,-1 6-45 0,2-3-76 0,5 3-89 0,-8 0-40 16,0 3-12-16,3 0 11 0,5 1 22 0,-6-1 33 0,-1 3 36 0,7-3 39 0,-6 0 44 15,6 0 45-15,-8-3 48 0,8 3 55 0,0 1 61 0</inkml:trace>
  <inkml:trace contextRef="#ctx0" brushRef="#br0" timeOffset="95508.23">29059 17440 97 0,'0'-10'193'0,"0"-1"65"0,-6 1 54 0,0-5 44 0,-1 6 41 0,2-6 38 0,-3 0 43 0,0 2 34 0,-3-2 39 0,4 5 33 0,1-4 32 0,-7-1-63 0,6 5-118 0,1 0-86 0,0 0-73 0,-2 0-39 0,1 6-25 0,2-1-17 0,-3-4-13 0,2 2-22 16,6 7-16-16,-5-3-20 0,-3 3-21 15,3 0-18-15,-2 0-17 0,0 0-15 0,0 0-14 0,-6 3-15 0,7 4-11 0,-1-2-10 0,-6 4-9 0,7 1-7 16,-7-1-3-16,0 6-5 0,-1 0-2 0,9-2-2 0,-10 8 1 0,9-6 2 16,-7 9-1-16,8-5 1 0,-3 2 0 0,-5 3-1 15,7 0-3-15,-1 0-6 0,2 1-3 0,-4-1-4 0,4 1-5 0,0-1-3 0,-3-5-6 0,3 6-6 0,-3-1-9 16,0-3-7-16,3 3-2 0,5-6-1 0,-6 3 0 0,6-2-3 15,-8-1 1-15,8-2-2 0,0 2 0 0,0-3-2 0,0 1 4 0,0-7 0 0,0 6 1 16,0-6 8-16,0 3 9 0,8-9 8 0,-8 8 4 0,6-7 4 0,-1 6 4 0,3-5 5 16,0-1 8-16,-3-4 7 0,8 5 6 0,-8-5 8 0,9 0 10 0,-1-5 15 15,-6 1 15-15,7-1 15 0,-2 1 12 0,0-6 12 0,8-1 11 0,-6-4 12 16,-1 6 5-16,6-6 10 0,-6 2 10 0,0-8 8 0,7 6 8 0,-6-4 6 0,-1 4 0 16,-2-4-5-16,2 5-13 0,-6-7-8 0,7 2-13 0,-8 1-12 0,1-3-10 15,-2 2-9-15,-5-2-9 0,8-3-12 0,-8 5-11 0,0-5-14 0,0 0-19 16,0-1-8-16,0 1-14 0,0 0-6 0,-8 3-4 0,8 2-6 0,-5 1-6 15,5 2-7-15,-7 1-11 0,7 6-11 0,-6 0-15 0,6 3-17 0,-6 0-20 16,6 6-21-16,-8 0-21 0,8 6-23 0,-7 0-28 0,7-2-28 0,-5 1-30 0,-3 4-51 16,8 6-57-16,-6-6-80 0,6 7-92 0,-5-1-23 0,-3-2 2 0,8 2 26 15,-5 0 33-15,5 4 40 0,-7-5 44 0,7 2 43 0,-7-7 49 0,7 6 46 0,0-6 49 16,-7 3 61-16,7 1 68 0</inkml:trace>
  <inkml:trace contextRef="#ctx0" brushRef="#br0" timeOffset="95919.96">29802 17297 93 0,'7'-9'213'0,"-2"-1"83"0,-5 0 63 0,0-4 49 0,0 4 38 0,-5 1 37 0,5-3 35 0,-7 3 32 0,-5 0 31 15,4-2 29-15,-4 3 30 0,5 3-62 0,-5-4-119 0,-3 2-114 0,3 2-118 0,-9 5-62 0,9-4-37 0,1 4-22 0,-10 0-14 0,8 0-13 0,-6 0-16 0,6 4-11 16,-8 1-11-16,8 2-14 0,2 2-12 0,-10-4-10 0,8 3-8 0,0 7-8 15,0-4-5-15,0 8-2 0,7-4-4 0,-7 3 3 0,0 3 0 0,-1-2-3 0,9 6-3 16,-10-1-5-16,9 0-5 0,-7 0-3 0,8 7-5 0,-11-3-4 0,11-4-4 16,-8 6-6-16,8 0-3 0,-4-6-6 15,4 4-2-15,-2-3-2 0,1-1-1 0,1 1 1 0,5-5 4 0,-8 5 7 0,8-7 2 0,0-3 5 0,0 6 5 0,0-8 6 16,0-4 4-16,0 6 6 16,0-3 4-16,8-3 5 0,-8 0 4 0,5-5 4 0,1 7 6 0,1-7 7 0,-7-4 8 0,14 5 13 0,-9-5 17 0,2 0 16 15,-1 0 16-15,8-5 18 0,-7 1 19 0,6-1 19 0,-2-5 17 0,-3 5 12 0,4-8 10 16,2 1 9-16,-1-3 3 0,0 2 2 0,0-2-2 0,-7 0-8 0,7-4-50 15,-5 5-118-15,2-7 0 0,-2 2 0 16,-2-5 0-16,1-1 0 0,1 1 0 0,-3-6 0 0,1 6 0 0,-6-10 0 0,8 4 0 16,-8-4 0-16,0 0 0 0,0 1 0 0,-8 3 0 0,8 2 0 0,-6-2 0 0,1 5 0 15,-10 1 0-15,1 0 0 0,4 8 0 0,-4-4 0 0,-6 7 0 0,1 4 0 0,-2-3 0 0,-5 3 0 16,2 3-159-16,-3 2-76 0,1-1-37 0,0 5-40 0,-6 0-39 0,5 5-67 16,-6-1-80-16,6 2-66 0,-5 3-58 0,7 3-4 0,-8 2 15 0,8-6 32 15,-2 7 37-15,-4-1 44 0,4 2 51 0,1-7 54 0,-8 6 55 0,10-6 57 0,-3 3 58 16,1-8 74-1,0 1 76-15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F1BCE2-36E5-47A7-8F4E-1FA9B6AE3D63}" type="datetimeFigureOut">
              <a:rPr lang="en-IN" smtClean="0"/>
              <a:t>03-12-2025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2C1A84-9D9C-41C6-BB35-F6A842DCE3C2}" type="slidenum">
              <a:rPr lang="en-IN" smtClean="0"/>
              <a:t>‹#›</a:t>
            </a:fld>
            <a:endParaRPr lang="en-IN"/>
          </a:p>
        </p:txBody>
      </p:sp>
    </p:spTree>
    <p:extLst>
      <p:ext uri="{BB962C8B-B14F-4D97-AF65-F5344CB8AC3E}">
        <p14:creationId xmlns:p14="http://schemas.microsoft.com/office/powerpoint/2010/main" val="1474379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920FE225-C86D-9F24-799B-3EBAAF8EB29B}"/>
              </a:ext>
            </a:extLst>
          </p:cNvPr>
          <p:cNvSpPr>
            <a:spLocks noGrp="1"/>
          </p:cNvSpPr>
          <p:nvPr>
            <p:ph type="sldNum" sz="quarter" idx="5"/>
          </p:nvPr>
        </p:nvSpPr>
        <p:spPr/>
        <p:txBody>
          <a:bodyPr/>
          <a:lstStyle/>
          <a:p>
            <a:fld id="{D16EA1AD-6EA3-1049-AB4E-FC15F4DC35F9}" type="slidenum">
              <a:rPr lang="en-US" smtClean="0"/>
              <a:t>28</a:t>
            </a:fld>
            <a:endParaRPr lang="en-US" dirty="0"/>
          </a:p>
        </p:txBody>
      </p:sp>
    </p:spTree>
    <p:extLst>
      <p:ext uri="{BB962C8B-B14F-4D97-AF65-F5344CB8AC3E}">
        <p14:creationId xmlns:p14="http://schemas.microsoft.com/office/powerpoint/2010/main" val="1665246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301B0-BF86-010D-C322-ADF0B0459E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421020-4EC7-0CDC-5F81-E8F3D2D1DB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2582E0-5F52-5DD6-DF44-1C6F8ED5BF9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LTPro"/>
              </a:rPr>
              <a:t>Suppose there are </a:t>
            </a:r>
            <a:r>
              <a:rPr lang="en-US" sz="1800" i="1" dirty="0">
                <a:effectLst/>
                <a:latin typeface="TimesLTPro"/>
              </a:rPr>
              <a:t>N </a:t>
            </a:r>
            <a:r>
              <a:rPr lang="en-US" sz="1800" dirty="0">
                <a:effectLst/>
                <a:latin typeface="TimesLTPro"/>
              </a:rPr>
              <a:t>nodes. Then the probability that a given slot is a successful slot is the probability that one of the nodes transmits and that the remaining </a:t>
            </a:r>
            <a:r>
              <a:rPr lang="en-US" sz="1800" i="1" dirty="0">
                <a:effectLst/>
                <a:latin typeface="TimesLTPro"/>
              </a:rPr>
              <a:t>N </a:t>
            </a:r>
            <a:r>
              <a:rPr lang="en-US" sz="1800" dirty="0">
                <a:effectLst/>
                <a:latin typeface="PearsonMATHPRO02"/>
              </a:rPr>
              <a:t>- </a:t>
            </a:r>
            <a:r>
              <a:rPr lang="en-US" sz="1800" dirty="0">
                <a:effectLst/>
                <a:latin typeface="TimesLTPro"/>
              </a:rPr>
              <a:t>1 nodes do not transmit. The probability that a given node transmits is </a:t>
            </a:r>
            <a:r>
              <a:rPr lang="en-US" sz="1800" i="1" dirty="0">
                <a:effectLst/>
                <a:latin typeface="TimesLTPro"/>
              </a:rPr>
              <a:t>p; </a:t>
            </a:r>
            <a:r>
              <a:rPr lang="en-US" sz="1800" dirty="0">
                <a:effectLst/>
                <a:latin typeface="TimesLTPro"/>
              </a:rPr>
              <a:t>the probability that the remaining nodes do not transmit is (1 </a:t>
            </a:r>
            <a:r>
              <a:rPr lang="en-US" sz="1800" dirty="0">
                <a:effectLst/>
                <a:latin typeface="PearsonMATHPRO02"/>
              </a:rPr>
              <a:t>- </a:t>
            </a:r>
            <a:r>
              <a:rPr lang="en-US" sz="1800" i="1" dirty="0">
                <a:effectLst/>
                <a:latin typeface="TimesLTPro"/>
              </a:rPr>
              <a:t>p</a:t>
            </a:r>
            <a:r>
              <a:rPr lang="en-US" sz="1800" dirty="0">
                <a:effectLst/>
                <a:latin typeface="TimesLTPro"/>
              </a:rPr>
              <a:t>)</a:t>
            </a:r>
            <a:r>
              <a:rPr lang="en-US" sz="1800" i="1" dirty="0">
                <a:effectLst/>
                <a:latin typeface="TimesLTPro"/>
              </a:rPr>
              <a:t>N</a:t>
            </a:r>
            <a:r>
              <a:rPr lang="en-US" sz="1800" dirty="0">
                <a:effectLst/>
                <a:latin typeface="PearsonMATHPRO02"/>
              </a:rPr>
              <a:t>-</a:t>
            </a:r>
            <a:r>
              <a:rPr lang="en-US" sz="1800" dirty="0">
                <a:effectLst/>
                <a:latin typeface="TimesLTPro"/>
              </a:rPr>
              <a:t>1. Therefore, the probability a given node has a success is </a:t>
            </a:r>
            <a:r>
              <a:rPr lang="en-US" sz="1800" i="1" dirty="0">
                <a:effectLst/>
                <a:latin typeface="TimesLTPro"/>
              </a:rPr>
              <a:t>p</a:t>
            </a:r>
            <a:r>
              <a:rPr lang="en-US" sz="1800" dirty="0">
                <a:effectLst/>
                <a:latin typeface="TimesLTPro"/>
              </a:rPr>
              <a:t>(1 </a:t>
            </a:r>
            <a:r>
              <a:rPr lang="en-US" sz="1800" dirty="0">
                <a:effectLst/>
                <a:latin typeface="PearsonMATHPRO02"/>
              </a:rPr>
              <a:t>- </a:t>
            </a:r>
            <a:r>
              <a:rPr lang="en-US" sz="1800" i="1" dirty="0">
                <a:effectLst/>
                <a:latin typeface="TimesLTPro"/>
              </a:rPr>
              <a:t>p</a:t>
            </a:r>
            <a:r>
              <a:rPr lang="en-US" sz="1800" dirty="0">
                <a:effectLst/>
                <a:latin typeface="TimesLTPro"/>
              </a:rPr>
              <a:t>)</a:t>
            </a:r>
            <a:r>
              <a:rPr lang="en-US" sz="1800" i="1" dirty="0">
                <a:effectLst/>
                <a:latin typeface="TimesLTPro"/>
              </a:rPr>
              <a:t>N</a:t>
            </a:r>
            <a:r>
              <a:rPr lang="en-US" sz="1800" dirty="0">
                <a:effectLst/>
                <a:latin typeface="PearsonMATHPRO02"/>
              </a:rPr>
              <a:t>-</a:t>
            </a:r>
            <a:r>
              <a:rPr lang="en-US" sz="1800" dirty="0">
                <a:effectLst/>
                <a:latin typeface="TimesLTPro"/>
              </a:rPr>
              <a:t>1. Because there are </a:t>
            </a:r>
            <a:r>
              <a:rPr lang="en-US" sz="1800" i="1" dirty="0">
                <a:effectLst/>
                <a:latin typeface="TimesLTPro"/>
              </a:rPr>
              <a:t>N </a:t>
            </a:r>
            <a:r>
              <a:rPr lang="en-US" sz="1800" dirty="0">
                <a:effectLst/>
                <a:latin typeface="TimesLTPro"/>
              </a:rPr>
              <a:t>nodes, the probability that any one of the </a:t>
            </a:r>
            <a:r>
              <a:rPr lang="en-US" sz="1800" i="1" dirty="0">
                <a:effectLst/>
                <a:latin typeface="TimesLTPro"/>
              </a:rPr>
              <a:t>N </a:t>
            </a:r>
            <a:r>
              <a:rPr lang="en-US" sz="1800" dirty="0">
                <a:effectLst/>
                <a:latin typeface="TimesLTPro"/>
              </a:rPr>
              <a:t>nodes has a success is </a:t>
            </a:r>
            <a:r>
              <a:rPr lang="en-US" sz="1800" i="1" dirty="0">
                <a:effectLst/>
                <a:latin typeface="TimesLTPro"/>
              </a:rPr>
              <a:t>Np</a:t>
            </a:r>
            <a:r>
              <a:rPr lang="en-US" sz="1800" dirty="0">
                <a:effectLst/>
                <a:latin typeface="TimesLTPro"/>
              </a:rPr>
              <a:t>(1 </a:t>
            </a:r>
            <a:r>
              <a:rPr lang="en-US" sz="1800" dirty="0">
                <a:effectLst/>
                <a:latin typeface="PearsonMATHPRO02"/>
              </a:rPr>
              <a:t>- </a:t>
            </a:r>
            <a:r>
              <a:rPr lang="en-US" sz="1800" i="1" dirty="0">
                <a:effectLst/>
                <a:latin typeface="TimesLTPro"/>
              </a:rPr>
              <a:t>p</a:t>
            </a:r>
            <a:r>
              <a:rPr lang="en-US" sz="1800" dirty="0">
                <a:effectLst/>
                <a:latin typeface="TimesLTPro"/>
              </a:rPr>
              <a:t>)</a:t>
            </a:r>
            <a:r>
              <a:rPr lang="en-US" sz="1800" i="1" dirty="0">
                <a:effectLst/>
                <a:latin typeface="TimesLTPro"/>
              </a:rPr>
              <a:t>N </a:t>
            </a:r>
            <a:r>
              <a:rPr lang="en-US" sz="1800" dirty="0">
                <a:effectLst/>
                <a:latin typeface="PearsonMATHPRO02"/>
              </a:rPr>
              <a:t>- </a:t>
            </a:r>
            <a:r>
              <a:rPr lang="en-US" sz="1800" dirty="0">
                <a:effectLst/>
                <a:latin typeface="TimesLTPro"/>
              </a:rPr>
              <a:t>1. </a:t>
            </a:r>
            <a:endParaRPr lang="en-US" dirty="0">
              <a:effectLs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LTPro"/>
              </a:rPr>
              <a:t>only 37 percent of the slots do useful work. Thus, the effective transmission rate of the channel is not </a:t>
            </a:r>
            <a:r>
              <a:rPr lang="en-US" sz="1800" i="1" dirty="0">
                <a:effectLst/>
                <a:latin typeface="TimesLTPro"/>
              </a:rPr>
              <a:t>R </a:t>
            </a:r>
            <a:r>
              <a:rPr lang="en-US" sz="1800" dirty="0">
                <a:effectLst/>
                <a:latin typeface="TimesLTPro"/>
              </a:rPr>
              <a:t>bps but only 0.37 </a:t>
            </a:r>
            <a:r>
              <a:rPr lang="en-US" sz="1800" i="1" dirty="0">
                <a:effectLst/>
                <a:latin typeface="TimesLTPro"/>
              </a:rPr>
              <a:t>R </a:t>
            </a:r>
            <a:r>
              <a:rPr lang="en-US" sz="1800" dirty="0">
                <a:effectLst/>
                <a:latin typeface="TimesLTPro"/>
              </a:rPr>
              <a:t>bps! A similar analysis also shows that 37 percent of the slots go empty and 26 percent of slots have collisions. </a:t>
            </a:r>
            <a:endParaRPr lang="en-US" dirty="0">
              <a:effectLst/>
            </a:endParaRPr>
          </a:p>
          <a:p>
            <a:endParaRPr lang="en-US" dirty="0"/>
          </a:p>
        </p:txBody>
      </p:sp>
      <p:sp>
        <p:nvSpPr>
          <p:cNvPr id="5" name="Slide Number Placeholder 4">
            <a:extLst>
              <a:ext uri="{FF2B5EF4-FFF2-40B4-BE49-F238E27FC236}">
                <a16:creationId xmlns:a16="http://schemas.microsoft.com/office/drawing/2014/main" id="{22907A4F-954C-AC61-A57A-0916D8C72D21}"/>
              </a:ext>
            </a:extLst>
          </p:cNvPr>
          <p:cNvSpPr>
            <a:spLocks noGrp="1"/>
          </p:cNvSpPr>
          <p:nvPr>
            <p:ph type="sldNum" sz="quarter" idx="5"/>
          </p:nvPr>
        </p:nvSpPr>
        <p:spPr/>
        <p:txBody>
          <a:bodyPr/>
          <a:lstStyle/>
          <a:p>
            <a:fld id="{D16EA1AD-6EA3-1049-AB4E-FC15F4DC35F9}" type="slidenum">
              <a:rPr lang="en-US" smtClean="0"/>
              <a:t>37</a:t>
            </a:fld>
            <a:endParaRPr lang="en-US" dirty="0"/>
          </a:p>
        </p:txBody>
      </p:sp>
    </p:spTree>
    <p:extLst>
      <p:ext uri="{BB962C8B-B14F-4D97-AF65-F5344CB8AC3E}">
        <p14:creationId xmlns:p14="http://schemas.microsoft.com/office/powerpoint/2010/main" val="1878787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LTPro"/>
              </a:rPr>
              <a:t>Suppose there are </a:t>
            </a:r>
            <a:r>
              <a:rPr lang="en-US" sz="1800" i="1" dirty="0">
                <a:effectLst/>
                <a:latin typeface="TimesLTPro"/>
              </a:rPr>
              <a:t>N </a:t>
            </a:r>
            <a:r>
              <a:rPr lang="en-US" sz="1800" dirty="0">
                <a:effectLst/>
                <a:latin typeface="TimesLTPro"/>
              </a:rPr>
              <a:t>nodes. Then the probability that a given slot is a successful slot is the probability that one of the nodes transmits and that the remaining </a:t>
            </a:r>
            <a:r>
              <a:rPr lang="en-US" sz="1800" i="1" dirty="0">
                <a:effectLst/>
                <a:latin typeface="TimesLTPro"/>
              </a:rPr>
              <a:t>N </a:t>
            </a:r>
            <a:r>
              <a:rPr lang="en-US" sz="1800" dirty="0">
                <a:effectLst/>
                <a:latin typeface="PearsonMATHPRO02"/>
              </a:rPr>
              <a:t>- </a:t>
            </a:r>
            <a:r>
              <a:rPr lang="en-US" sz="1800" dirty="0">
                <a:effectLst/>
                <a:latin typeface="TimesLTPro"/>
              </a:rPr>
              <a:t>1 nodes do not transmit. The probability that a given node transmits is </a:t>
            </a:r>
            <a:r>
              <a:rPr lang="en-US" sz="1800" i="1" dirty="0">
                <a:effectLst/>
                <a:latin typeface="TimesLTPro"/>
              </a:rPr>
              <a:t>p; </a:t>
            </a:r>
            <a:r>
              <a:rPr lang="en-US" sz="1800" dirty="0">
                <a:effectLst/>
                <a:latin typeface="TimesLTPro"/>
              </a:rPr>
              <a:t>the probability that the remaining nodes do not transmit is (1 </a:t>
            </a:r>
            <a:r>
              <a:rPr lang="en-US" sz="1800" dirty="0">
                <a:effectLst/>
                <a:latin typeface="PearsonMATHPRO02"/>
              </a:rPr>
              <a:t>- </a:t>
            </a:r>
            <a:r>
              <a:rPr lang="en-US" sz="1800" i="1" dirty="0">
                <a:effectLst/>
                <a:latin typeface="TimesLTPro"/>
              </a:rPr>
              <a:t>p</a:t>
            </a:r>
            <a:r>
              <a:rPr lang="en-US" sz="1800" dirty="0">
                <a:effectLst/>
                <a:latin typeface="TimesLTPro"/>
              </a:rPr>
              <a:t>)</a:t>
            </a:r>
            <a:r>
              <a:rPr lang="en-US" sz="1800" i="1" dirty="0">
                <a:effectLst/>
                <a:latin typeface="TimesLTPro"/>
              </a:rPr>
              <a:t>N</a:t>
            </a:r>
            <a:r>
              <a:rPr lang="en-US" sz="1800" dirty="0">
                <a:effectLst/>
                <a:latin typeface="PearsonMATHPRO02"/>
              </a:rPr>
              <a:t>-</a:t>
            </a:r>
            <a:r>
              <a:rPr lang="en-US" sz="1800" dirty="0">
                <a:effectLst/>
                <a:latin typeface="TimesLTPro"/>
              </a:rPr>
              <a:t>1. Therefore, the probability a given node has a success is </a:t>
            </a:r>
            <a:r>
              <a:rPr lang="en-US" sz="1800" i="1" dirty="0">
                <a:effectLst/>
                <a:latin typeface="TimesLTPro"/>
              </a:rPr>
              <a:t>p</a:t>
            </a:r>
            <a:r>
              <a:rPr lang="en-US" sz="1800" dirty="0">
                <a:effectLst/>
                <a:latin typeface="TimesLTPro"/>
              </a:rPr>
              <a:t>(1 </a:t>
            </a:r>
            <a:r>
              <a:rPr lang="en-US" sz="1800" dirty="0">
                <a:effectLst/>
                <a:latin typeface="PearsonMATHPRO02"/>
              </a:rPr>
              <a:t>- </a:t>
            </a:r>
            <a:r>
              <a:rPr lang="en-US" sz="1800" i="1" dirty="0">
                <a:effectLst/>
                <a:latin typeface="TimesLTPro"/>
              </a:rPr>
              <a:t>p</a:t>
            </a:r>
            <a:r>
              <a:rPr lang="en-US" sz="1800" dirty="0">
                <a:effectLst/>
                <a:latin typeface="TimesLTPro"/>
              </a:rPr>
              <a:t>)</a:t>
            </a:r>
            <a:r>
              <a:rPr lang="en-US" sz="1800" i="1" dirty="0">
                <a:effectLst/>
                <a:latin typeface="TimesLTPro"/>
              </a:rPr>
              <a:t>N</a:t>
            </a:r>
            <a:r>
              <a:rPr lang="en-US" sz="1800" dirty="0">
                <a:effectLst/>
                <a:latin typeface="PearsonMATHPRO02"/>
              </a:rPr>
              <a:t>-</a:t>
            </a:r>
            <a:r>
              <a:rPr lang="en-US" sz="1800" dirty="0">
                <a:effectLst/>
                <a:latin typeface="TimesLTPro"/>
              </a:rPr>
              <a:t>1. Because there are </a:t>
            </a:r>
            <a:r>
              <a:rPr lang="en-US" sz="1800" i="1" dirty="0">
                <a:effectLst/>
                <a:latin typeface="TimesLTPro"/>
              </a:rPr>
              <a:t>N </a:t>
            </a:r>
            <a:r>
              <a:rPr lang="en-US" sz="1800" dirty="0">
                <a:effectLst/>
                <a:latin typeface="TimesLTPro"/>
              </a:rPr>
              <a:t>nodes, the probability that any one of the </a:t>
            </a:r>
            <a:r>
              <a:rPr lang="en-US" sz="1800" i="1" dirty="0">
                <a:effectLst/>
                <a:latin typeface="TimesLTPro"/>
              </a:rPr>
              <a:t>N </a:t>
            </a:r>
            <a:r>
              <a:rPr lang="en-US" sz="1800" dirty="0">
                <a:effectLst/>
                <a:latin typeface="TimesLTPro"/>
              </a:rPr>
              <a:t>nodes has a success is </a:t>
            </a:r>
            <a:r>
              <a:rPr lang="en-US" sz="1800" i="1" dirty="0">
                <a:effectLst/>
                <a:latin typeface="TimesLTPro"/>
              </a:rPr>
              <a:t>Np</a:t>
            </a:r>
            <a:r>
              <a:rPr lang="en-US" sz="1800" dirty="0">
                <a:effectLst/>
                <a:latin typeface="TimesLTPro"/>
              </a:rPr>
              <a:t>(1 </a:t>
            </a:r>
            <a:r>
              <a:rPr lang="en-US" sz="1800" dirty="0">
                <a:effectLst/>
                <a:latin typeface="PearsonMATHPRO02"/>
              </a:rPr>
              <a:t>- </a:t>
            </a:r>
            <a:r>
              <a:rPr lang="en-US" sz="1800" i="1" dirty="0">
                <a:effectLst/>
                <a:latin typeface="TimesLTPro"/>
              </a:rPr>
              <a:t>p</a:t>
            </a:r>
            <a:r>
              <a:rPr lang="en-US" sz="1800" dirty="0">
                <a:effectLst/>
                <a:latin typeface="TimesLTPro"/>
              </a:rPr>
              <a:t>)</a:t>
            </a:r>
            <a:r>
              <a:rPr lang="en-US" sz="1800" i="1" dirty="0">
                <a:effectLst/>
                <a:latin typeface="TimesLTPro"/>
              </a:rPr>
              <a:t>N </a:t>
            </a:r>
            <a:r>
              <a:rPr lang="en-US" sz="1800" dirty="0">
                <a:effectLst/>
                <a:latin typeface="PearsonMATHPRO02"/>
              </a:rPr>
              <a:t>- </a:t>
            </a:r>
            <a:r>
              <a:rPr lang="en-US" sz="1800" dirty="0">
                <a:effectLst/>
                <a:latin typeface="TimesLTPro"/>
              </a:rPr>
              <a:t>1. </a:t>
            </a:r>
            <a:endParaRPr lang="en-US" dirty="0">
              <a:effectLs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LTPro"/>
              </a:rPr>
              <a:t>only 37 percent of the slots do useful work. Thus, the effective transmission rate of the channel is not </a:t>
            </a:r>
            <a:r>
              <a:rPr lang="en-US" sz="1800" i="1" dirty="0">
                <a:effectLst/>
                <a:latin typeface="TimesLTPro"/>
              </a:rPr>
              <a:t>R </a:t>
            </a:r>
            <a:r>
              <a:rPr lang="en-US" sz="1800" dirty="0">
                <a:effectLst/>
                <a:latin typeface="TimesLTPro"/>
              </a:rPr>
              <a:t>bps but only 0.37 </a:t>
            </a:r>
            <a:r>
              <a:rPr lang="en-US" sz="1800" i="1" dirty="0">
                <a:effectLst/>
                <a:latin typeface="TimesLTPro"/>
              </a:rPr>
              <a:t>R </a:t>
            </a:r>
            <a:r>
              <a:rPr lang="en-US" sz="1800" dirty="0">
                <a:effectLst/>
                <a:latin typeface="TimesLTPro"/>
              </a:rPr>
              <a:t>bps! A similar analysis also shows that 37 percent of the slots go empty and 26 percent of slots have collisions. </a:t>
            </a:r>
            <a:endParaRPr lang="en-US" dirty="0">
              <a:effectLst/>
            </a:endParaRPr>
          </a:p>
          <a:p>
            <a:endParaRPr lang="en-US" dirty="0"/>
          </a:p>
        </p:txBody>
      </p:sp>
      <p:sp>
        <p:nvSpPr>
          <p:cNvPr id="5" name="Slide Number Placeholder 4">
            <a:extLst>
              <a:ext uri="{FF2B5EF4-FFF2-40B4-BE49-F238E27FC236}">
                <a16:creationId xmlns:a16="http://schemas.microsoft.com/office/drawing/2014/main" id="{202D2C55-661D-982A-5299-B89EF283E036}"/>
              </a:ext>
            </a:extLst>
          </p:cNvPr>
          <p:cNvSpPr>
            <a:spLocks noGrp="1"/>
          </p:cNvSpPr>
          <p:nvPr>
            <p:ph type="sldNum" sz="quarter" idx="5"/>
          </p:nvPr>
        </p:nvSpPr>
        <p:spPr/>
        <p:txBody>
          <a:bodyPr/>
          <a:lstStyle/>
          <a:p>
            <a:fld id="{D16EA1AD-6EA3-1049-AB4E-FC15F4DC35F9}" type="slidenum">
              <a:rPr lang="en-US" smtClean="0"/>
              <a:t>38</a:t>
            </a:fld>
            <a:endParaRPr lang="en-US" dirty="0"/>
          </a:p>
        </p:txBody>
      </p:sp>
    </p:spTree>
    <p:extLst>
      <p:ext uri="{BB962C8B-B14F-4D97-AF65-F5344CB8AC3E}">
        <p14:creationId xmlns:p14="http://schemas.microsoft.com/office/powerpoint/2010/main" val="3146259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36C16442-E9FE-EDD9-BAE9-BC29924C1351}"/>
              </a:ext>
            </a:extLst>
          </p:cNvPr>
          <p:cNvSpPr>
            <a:spLocks noGrp="1"/>
          </p:cNvSpPr>
          <p:nvPr>
            <p:ph type="sldNum" sz="quarter" idx="5"/>
          </p:nvPr>
        </p:nvSpPr>
        <p:spPr/>
        <p:txBody>
          <a:bodyPr/>
          <a:lstStyle/>
          <a:p>
            <a:fld id="{D16EA1AD-6EA3-1049-AB4E-FC15F4DC35F9}" type="slidenum">
              <a:rPr lang="en-US" smtClean="0"/>
              <a:t>39</a:t>
            </a:fld>
            <a:endParaRPr lang="en-US" dirty="0"/>
          </a:p>
        </p:txBody>
      </p:sp>
    </p:spTree>
    <p:extLst>
      <p:ext uri="{BB962C8B-B14F-4D97-AF65-F5344CB8AC3E}">
        <p14:creationId xmlns:p14="http://schemas.microsoft.com/office/powerpoint/2010/main" val="2412802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9DE73137-0C63-196B-975B-3F8C95B7DB8C}"/>
              </a:ext>
            </a:extLst>
          </p:cNvPr>
          <p:cNvSpPr>
            <a:spLocks noGrp="1"/>
          </p:cNvSpPr>
          <p:nvPr>
            <p:ph type="sldNum" sz="quarter" idx="5"/>
          </p:nvPr>
        </p:nvSpPr>
        <p:spPr/>
        <p:txBody>
          <a:bodyPr/>
          <a:lstStyle/>
          <a:p>
            <a:fld id="{D16EA1AD-6EA3-1049-AB4E-FC15F4DC35F9}" type="slidenum">
              <a:rPr lang="en-US" smtClean="0"/>
              <a:t>29</a:t>
            </a:fld>
            <a:endParaRPr lang="en-US" dirty="0"/>
          </a:p>
        </p:txBody>
      </p:sp>
    </p:spTree>
    <p:extLst>
      <p:ext uri="{BB962C8B-B14F-4D97-AF65-F5344CB8AC3E}">
        <p14:creationId xmlns:p14="http://schemas.microsoft.com/office/powerpoint/2010/main" val="636707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F43D890D-403A-F674-8FE4-9095AB4AFA1A}"/>
              </a:ext>
            </a:extLst>
          </p:cNvPr>
          <p:cNvSpPr>
            <a:spLocks noGrp="1"/>
          </p:cNvSpPr>
          <p:nvPr>
            <p:ph type="sldNum" sz="quarter" idx="5"/>
          </p:nvPr>
        </p:nvSpPr>
        <p:spPr/>
        <p:txBody>
          <a:bodyPr/>
          <a:lstStyle/>
          <a:p>
            <a:fld id="{D16EA1AD-6EA3-1049-AB4E-FC15F4DC35F9}" type="slidenum">
              <a:rPr lang="en-US" smtClean="0"/>
              <a:t>30</a:t>
            </a:fld>
            <a:endParaRPr lang="en-US" dirty="0"/>
          </a:p>
        </p:txBody>
      </p:sp>
    </p:spTree>
    <p:extLst>
      <p:ext uri="{BB962C8B-B14F-4D97-AF65-F5344CB8AC3E}">
        <p14:creationId xmlns:p14="http://schemas.microsoft.com/office/powerpoint/2010/main" val="2257604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FC7CBC83-90C1-02AE-EA84-69F7209B6F0E}"/>
              </a:ext>
            </a:extLst>
          </p:cNvPr>
          <p:cNvSpPr>
            <a:spLocks noGrp="1"/>
          </p:cNvSpPr>
          <p:nvPr>
            <p:ph type="sldNum" sz="quarter" idx="5"/>
          </p:nvPr>
        </p:nvSpPr>
        <p:spPr/>
        <p:txBody>
          <a:bodyPr/>
          <a:lstStyle/>
          <a:p>
            <a:fld id="{D16EA1AD-6EA3-1049-AB4E-FC15F4DC35F9}" type="slidenum">
              <a:rPr lang="en-US" smtClean="0"/>
              <a:t>31</a:t>
            </a:fld>
            <a:endParaRPr lang="en-US" dirty="0"/>
          </a:p>
        </p:txBody>
      </p:sp>
    </p:spTree>
    <p:extLst>
      <p:ext uri="{BB962C8B-B14F-4D97-AF65-F5344CB8AC3E}">
        <p14:creationId xmlns:p14="http://schemas.microsoft.com/office/powerpoint/2010/main" val="2975013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1AFDE8D3-D90F-DBF5-4547-EC48D940F1E0}"/>
              </a:ext>
            </a:extLst>
          </p:cNvPr>
          <p:cNvSpPr>
            <a:spLocks noGrp="1"/>
          </p:cNvSpPr>
          <p:nvPr>
            <p:ph type="sldNum" sz="quarter" idx="5"/>
          </p:nvPr>
        </p:nvSpPr>
        <p:spPr/>
        <p:txBody>
          <a:bodyPr/>
          <a:lstStyle/>
          <a:p>
            <a:fld id="{D16EA1AD-6EA3-1049-AB4E-FC15F4DC35F9}" type="slidenum">
              <a:rPr lang="en-US" smtClean="0"/>
              <a:t>32</a:t>
            </a:fld>
            <a:endParaRPr lang="en-US" dirty="0"/>
          </a:p>
        </p:txBody>
      </p:sp>
    </p:spTree>
    <p:extLst>
      <p:ext uri="{BB962C8B-B14F-4D97-AF65-F5344CB8AC3E}">
        <p14:creationId xmlns:p14="http://schemas.microsoft.com/office/powerpoint/2010/main" val="3308280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F5E7247F-6B15-1E02-6A8F-A943DBFDB00A}"/>
              </a:ext>
            </a:extLst>
          </p:cNvPr>
          <p:cNvSpPr>
            <a:spLocks noGrp="1"/>
          </p:cNvSpPr>
          <p:nvPr>
            <p:ph type="sldNum" sz="quarter" idx="5"/>
          </p:nvPr>
        </p:nvSpPr>
        <p:spPr/>
        <p:txBody>
          <a:bodyPr/>
          <a:lstStyle/>
          <a:p>
            <a:fld id="{D16EA1AD-6EA3-1049-AB4E-FC15F4DC35F9}" type="slidenum">
              <a:rPr lang="en-US" smtClean="0"/>
              <a:t>33</a:t>
            </a:fld>
            <a:endParaRPr lang="en-US" dirty="0"/>
          </a:p>
        </p:txBody>
      </p:sp>
    </p:spTree>
    <p:extLst>
      <p:ext uri="{BB962C8B-B14F-4D97-AF65-F5344CB8AC3E}">
        <p14:creationId xmlns:p14="http://schemas.microsoft.com/office/powerpoint/2010/main" val="2282763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B95A51E7-CB89-D2FC-5F14-BDBDF78C968A}"/>
              </a:ext>
            </a:extLst>
          </p:cNvPr>
          <p:cNvSpPr>
            <a:spLocks noGrp="1"/>
          </p:cNvSpPr>
          <p:nvPr>
            <p:ph type="sldNum" sz="quarter" idx="5"/>
          </p:nvPr>
        </p:nvSpPr>
        <p:spPr/>
        <p:txBody>
          <a:bodyPr/>
          <a:lstStyle/>
          <a:p>
            <a:fld id="{D16EA1AD-6EA3-1049-AB4E-FC15F4DC35F9}" type="slidenum">
              <a:rPr lang="en-US" smtClean="0"/>
              <a:t>34</a:t>
            </a:fld>
            <a:endParaRPr lang="en-US" dirty="0"/>
          </a:p>
        </p:txBody>
      </p:sp>
    </p:spTree>
    <p:extLst>
      <p:ext uri="{BB962C8B-B14F-4D97-AF65-F5344CB8AC3E}">
        <p14:creationId xmlns:p14="http://schemas.microsoft.com/office/powerpoint/2010/main" val="1374129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A996959A-EB6D-610C-EEE2-E3E6E451E407}"/>
              </a:ext>
            </a:extLst>
          </p:cNvPr>
          <p:cNvSpPr>
            <a:spLocks noGrp="1"/>
          </p:cNvSpPr>
          <p:nvPr>
            <p:ph type="sldNum" sz="quarter" idx="5"/>
          </p:nvPr>
        </p:nvSpPr>
        <p:spPr/>
        <p:txBody>
          <a:bodyPr/>
          <a:lstStyle/>
          <a:p>
            <a:fld id="{D16EA1AD-6EA3-1049-AB4E-FC15F4DC35F9}" type="slidenum">
              <a:rPr lang="en-US" smtClean="0"/>
              <a:t>35</a:t>
            </a:fld>
            <a:endParaRPr lang="en-US" dirty="0"/>
          </a:p>
        </p:txBody>
      </p:sp>
    </p:spTree>
    <p:extLst>
      <p:ext uri="{BB962C8B-B14F-4D97-AF65-F5344CB8AC3E}">
        <p14:creationId xmlns:p14="http://schemas.microsoft.com/office/powerpoint/2010/main" val="2076436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LTPro"/>
              </a:rPr>
              <a:t>Slotted ALOHA would appear to have many advantages. Unlike channel partitioning, slotted ALOHA allows a node to transmit continuously at the full rate, </a:t>
            </a:r>
            <a:r>
              <a:rPr lang="en-US" sz="1800" i="1" dirty="0">
                <a:effectLst/>
                <a:latin typeface="TimesLTPro"/>
              </a:rPr>
              <a:t>R</a:t>
            </a:r>
            <a:r>
              <a:rPr lang="en-US" sz="1800" dirty="0">
                <a:effectLst/>
                <a:latin typeface="TimesLTPro"/>
              </a:rPr>
              <a:t>, when that node is the only active node. (A node is said to be active if it has frames to send.) Slotted ALOHA is also highly decentralized, because each node detects collisions and independently decides when to retransmit. (Slotted ALOHA does, however, require the slots to be synchronized in the nodes; shortly we’ll discuss an unslotted version of the ALOHA protocol, as well as CSMA protocols, none of which require such synchronization.) Slotted ALOHA is also an extremely simple protocol. </a:t>
            </a:r>
            <a:endParaRPr lang="en-US" dirty="0">
              <a:effectLst/>
            </a:endParaRPr>
          </a:p>
          <a:p>
            <a:endParaRPr lang="en-US" dirty="0"/>
          </a:p>
        </p:txBody>
      </p:sp>
      <p:sp>
        <p:nvSpPr>
          <p:cNvPr id="5" name="Slide Number Placeholder 4">
            <a:extLst>
              <a:ext uri="{FF2B5EF4-FFF2-40B4-BE49-F238E27FC236}">
                <a16:creationId xmlns:a16="http://schemas.microsoft.com/office/drawing/2014/main" id="{709EC5DF-F0CC-C834-6B07-E180915D3BE1}"/>
              </a:ext>
            </a:extLst>
          </p:cNvPr>
          <p:cNvSpPr>
            <a:spLocks noGrp="1"/>
          </p:cNvSpPr>
          <p:nvPr>
            <p:ph type="sldNum" sz="quarter" idx="5"/>
          </p:nvPr>
        </p:nvSpPr>
        <p:spPr/>
        <p:txBody>
          <a:bodyPr/>
          <a:lstStyle/>
          <a:p>
            <a:fld id="{D16EA1AD-6EA3-1049-AB4E-FC15F4DC35F9}" type="slidenum">
              <a:rPr lang="en-US" smtClean="0"/>
              <a:t>36</a:t>
            </a:fld>
            <a:endParaRPr lang="en-US" dirty="0"/>
          </a:p>
        </p:txBody>
      </p:sp>
    </p:spTree>
    <p:extLst>
      <p:ext uri="{BB962C8B-B14F-4D97-AF65-F5344CB8AC3E}">
        <p14:creationId xmlns:p14="http://schemas.microsoft.com/office/powerpoint/2010/main" val="3238107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2686D-C583-DC4F-7C23-D322E1BCFC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67CA681-7231-F114-817D-FBDDD0DB70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3D8CA7D-D6AE-61FB-F1F6-D1C670331263}"/>
              </a:ext>
            </a:extLst>
          </p:cNvPr>
          <p:cNvSpPr>
            <a:spLocks noGrp="1"/>
          </p:cNvSpPr>
          <p:nvPr>
            <p:ph type="dt" sz="half" idx="10"/>
          </p:nvPr>
        </p:nvSpPr>
        <p:spPr/>
        <p:txBody>
          <a:bodyPr/>
          <a:lstStyle/>
          <a:p>
            <a:fld id="{CB6906C2-8FEB-4399-AA2D-96C62845D8BB}" type="datetimeFigureOut">
              <a:rPr lang="en-IN" smtClean="0"/>
              <a:t>03-12-2025</a:t>
            </a:fld>
            <a:endParaRPr lang="en-IN"/>
          </a:p>
        </p:txBody>
      </p:sp>
      <p:sp>
        <p:nvSpPr>
          <p:cNvPr id="5" name="Footer Placeholder 4">
            <a:extLst>
              <a:ext uri="{FF2B5EF4-FFF2-40B4-BE49-F238E27FC236}">
                <a16:creationId xmlns:a16="http://schemas.microsoft.com/office/drawing/2014/main" id="{D083896E-CEA4-9093-F438-2FDB351AA10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80B0FCE-D308-0D09-511A-EADBE1DFB52A}"/>
              </a:ext>
            </a:extLst>
          </p:cNvPr>
          <p:cNvSpPr>
            <a:spLocks noGrp="1"/>
          </p:cNvSpPr>
          <p:nvPr>
            <p:ph type="sldNum" sz="quarter" idx="12"/>
          </p:nvPr>
        </p:nvSpPr>
        <p:spPr/>
        <p:txBody>
          <a:bodyPr/>
          <a:lstStyle/>
          <a:p>
            <a:fld id="{BBBF2B57-0CB3-46BA-8707-789D312DF5DB}" type="slidenum">
              <a:rPr lang="en-IN" smtClean="0"/>
              <a:t>‹#›</a:t>
            </a:fld>
            <a:endParaRPr lang="en-IN"/>
          </a:p>
        </p:txBody>
      </p:sp>
    </p:spTree>
    <p:extLst>
      <p:ext uri="{BB962C8B-B14F-4D97-AF65-F5344CB8AC3E}">
        <p14:creationId xmlns:p14="http://schemas.microsoft.com/office/powerpoint/2010/main" val="3547852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37EF1-B463-52D0-07C1-B9631AD091B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6C71638-CFD5-5F84-2210-6885101A77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E480C67-D6F2-DF92-A002-56C766EE746E}"/>
              </a:ext>
            </a:extLst>
          </p:cNvPr>
          <p:cNvSpPr>
            <a:spLocks noGrp="1"/>
          </p:cNvSpPr>
          <p:nvPr>
            <p:ph type="dt" sz="half" idx="10"/>
          </p:nvPr>
        </p:nvSpPr>
        <p:spPr/>
        <p:txBody>
          <a:bodyPr/>
          <a:lstStyle/>
          <a:p>
            <a:fld id="{CB6906C2-8FEB-4399-AA2D-96C62845D8BB}" type="datetimeFigureOut">
              <a:rPr lang="en-IN" smtClean="0"/>
              <a:t>03-12-2025</a:t>
            </a:fld>
            <a:endParaRPr lang="en-IN"/>
          </a:p>
        </p:txBody>
      </p:sp>
      <p:sp>
        <p:nvSpPr>
          <p:cNvPr id="5" name="Footer Placeholder 4">
            <a:extLst>
              <a:ext uri="{FF2B5EF4-FFF2-40B4-BE49-F238E27FC236}">
                <a16:creationId xmlns:a16="http://schemas.microsoft.com/office/drawing/2014/main" id="{8E776A30-7D4F-B7C9-27CD-ECCA6F4127B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E4080BE-B5C5-EFE6-50F4-F9C3C6555940}"/>
              </a:ext>
            </a:extLst>
          </p:cNvPr>
          <p:cNvSpPr>
            <a:spLocks noGrp="1"/>
          </p:cNvSpPr>
          <p:nvPr>
            <p:ph type="sldNum" sz="quarter" idx="12"/>
          </p:nvPr>
        </p:nvSpPr>
        <p:spPr/>
        <p:txBody>
          <a:bodyPr/>
          <a:lstStyle/>
          <a:p>
            <a:fld id="{BBBF2B57-0CB3-46BA-8707-789D312DF5DB}" type="slidenum">
              <a:rPr lang="en-IN" smtClean="0"/>
              <a:t>‹#›</a:t>
            </a:fld>
            <a:endParaRPr lang="en-IN"/>
          </a:p>
        </p:txBody>
      </p:sp>
    </p:spTree>
    <p:extLst>
      <p:ext uri="{BB962C8B-B14F-4D97-AF65-F5344CB8AC3E}">
        <p14:creationId xmlns:p14="http://schemas.microsoft.com/office/powerpoint/2010/main" val="1407839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E889BC-8A7D-2A83-FAE3-B5089717CC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A0387BC-29F4-8976-89F5-0371B78F03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4C9B1BE-09E3-EBBE-E471-5EF389605020}"/>
              </a:ext>
            </a:extLst>
          </p:cNvPr>
          <p:cNvSpPr>
            <a:spLocks noGrp="1"/>
          </p:cNvSpPr>
          <p:nvPr>
            <p:ph type="dt" sz="half" idx="10"/>
          </p:nvPr>
        </p:nvSpPr>
        <p:spPr/>
        <p:txBody>
          <a:bodyPr/>
          <a:lstStyle/>
          <a:p>
            <a:fld id="{CB6906C2-8FEB-4399-AA2D-96C62845D8BB}" type="datetimeFigureOut">
              <a:rPr lang="en-IN" smtClean="0"/>
              <a:t>03-12-2025</a:t>
            </a:fld>
            <a:endParaRPr lang="en-IN"/>
          </a:p>
        </p:txBody>
      </p:sp>
      <p:sp>
        <p:nvSpPr>
          <p:cNvPr id="5" name="Footer Placeholder 4">
            <a:extLst>
              <a:ext uri="{FF2B5EF4-FFF2-40B4-BE49-F238E27FC236}">
                <a16:creationId xmlns:a16="http://schemas.microsoft.com/office/drawing/2014/main" id="{93C2DD57-9551-1AF4-273C-5DC39170C74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7458232-5261-7A0B-733E-8A3205987784}"/>
              </a:ext>
            </a:extLst>
          </p:cNvPr>
          <p:cNvSpPr>
            <a:spLocks noGrp="1"/>
          </p:cNvSpPr>
          <p:nvPr>
            <p:ph type="sldNum" sz="quarter" idx="12"/>
          </p:nvPr>
        </p:nvSpPr>
        <p:spPr/>
        <p:txBody>
          <a:bodyPr/>
          <a:lstStyle/>
          <a:p>
            <a:fld id="{BBBF2B57-0CB3-46BA-8707-789D312DF5DB}" type="slidenum">
              <a:rPr lang="en-IN" smtClean="0"/>
              <a:t>‹#›</a:t>
            </a:fld>
            <a:endParaRPr lang="en-IN"/>
          </a:p>
        </p:txBody>
      </p:sp>
    </p:spTree>
    <p:extLst>
      <p:ext uri="{BB962C8B-B14F-4D97-AF65-F5344CB8AC3E}">
        <p14:creationId xmlns:p14="http://schemas.microsoft.com/office/powerpoint/2010/main" val="2110630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0D165-C442-9E12-9B2C-5C6860D12D4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2881D3E-281B-4E2B-5515-884B36AF46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3444ADA-65F7-BCAE-99DE-6E03A51ED3BF}"/>
              </a:ext>
            </a:extLst>
          </p:cNvPr>
          <p:cNvSpPr>
            <a:spLocks noGrp="1"/>
          </p:cNvSpPr>
          <p:nvPr>
            <p:ph type="dt" sz="half" idx="10"/>
          </p:nvPr>
        </p:nvSpPr>
        <p:spPr/>
        <p:txBody>
          <a:bodyPr/>
          <a:lstStyle/>
          <a:p>
            <a:fld id="{CB6906C2-8FEB-4399-AA2D-96C62845D8BB}" type="datetimeFigureOut">
              <a:rPr lang="en-IN" smtClean="0"/>
              <a:t>03-12-2025</a:t>
            </a:fld>
            <a:endParaRPr lang="en-IN"/>
          </a:p>
        </p:txBody>
      </p:sp>
      <p:sp>
        <p:nvSpPr>
          <p:cNvPr id="5" name="Footer Placeholder 4">
            <a:extLst>
              <a:ext uri="{FF2B5EF4-FFF2-40B4-BE49-F238E27FC236}">
                <a16:creationId xmlns:a16="http://schemas.microsoft.com/office/drawing/2014/main" id="{69E3A036-2D80-31BF-C628-51E03D1C18A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68B4C19-AB10-63D9-29FF-13B72FE0E6D5}"/>
              </a:ext>
            </a:extLst>
          </p:cNvPr>
          <p:cNvSpPr>
            <a:spLocks noGrp="1"/>
          </p:cNvSpPr>
          <p:nvPr>
            <p:ph type="sldNum" sz="quarter" idx="12"/>
          </p:nvPr>
        </p:nvSpPr>
        <p:spPr/>
        <p:txBody>
          <a:bodyPr/>
          <a:lstStyle/>
          <a:p>
            <a:fld id="{BBBF2B57-0CB3-46BA-8707-789D312DF5DB}" type="slidenum">
              <a:rPr lang="en-IN" smtClean="0"/>
              <a:t>‹#›</a:t>
            </a:fld>
            <a:endParaRPr lang="en-IN"/>
          </a:p>
        </p:txBody>
      </p:sp>
    </p:spTree>
    <p:extLst>
      <p:ext uri="{BB962C8B-B14F-4D97-AF65-F5344CB8AC3E}">
        <p14:creationId xmlns:p14="http://schemas.microsoft.com/office/powerpoint/2010/main" val="3830630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D53F1-5007-2C07-ABA8-70382E0F49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56A7E3B-9C5D-A629-AE09-D2CC08018A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F7ACCB-4542-FC46-6FDE-53606A31C393}"/>
              </a:ext>
            </a:extLst>
          </p:cNvPr>
          <p:cNvSpPr>
            <a:spLocks noGrp="1"/>
          </p:cNvSpPr>
          <p:nvPr>
            <p:ph type="dt" sz="half" idx="10"/>
          </p:nvPr>
        </p:nvSpPr>
        <p:spPr/>
        <p:txBody>
          <a:bodyPr/>
          <a:lstStyle/>
          <a:p>
            <a:fld id="{CB6906C2-8FEB-4399-AA2D-96C62845D8BB}" type="datetimeFigureOut">
              <a:rPr lang="en-IN" smtClean="0"/>
              <a:t>03-12-2025</a:t>
            </a:fld>
            <a:endParaRPr lang="en-IN"/>
          </a:p>
        </p:txBody>
      </p:sp>
      <p:sp>
        <p:nvSpPr>
          <p:cNvPr id="5" name="Footer Placeholder 4">
            <a:extLst>
              <a:ext uri="{FF2B5EF4-FFF2-40B4-BE49-F238E27FC236}">
                <a16:creationId xmlns:a16="http://schemas.microsoft.com/office/drawing/2014/main" id="{485836C8-F04A-2FFB-2422-61885A81771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90126B5-B99E-5809-CC1D-18B3BE4FB2B5}"/>
              </a:ext>
            </a:extLst>
          </p:cNvPr>
          <p:cNvSpPr>
            <a:spLocks noGrp="1"/>
          </p:cNvSpPr>
          <p:nvPr>
            <p:ph type="sldNum" sz="quarter" idx="12"/>
          </p:nvPr>
        </p:nvSpPr>
        <p:spPr/>
        <p:txBody>
          <a:bodyPr/>
          <a:lstStyle/>
          <a:p>
            <a:fld id="{BBBF2B57-0CB3-46BA-8707-789D312DF5DB}" type="slidenum">
              <a:rPr lang="en-IN" smtClean="0"/>
              <a:t>‹#›</a:t>
            </a:fld>
            <a:endParaRPr lang="en-IN"/>
          </a:p>
        </p:txBody>
      </p:sp>
    </p:spTree>
    <p:extLst>
      <p:ext uri="{BB962C8B-B14F-4D97-AF65-F5344CB8AC3E}">
        <p14:creationId xmlns:p14="http://schemas.microsoft.com/office/powerpoint/2010/main" val="69613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AFDB-6AC1-C48B-B264-F46F61F9A60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808C043-A437-3D88-E072-DCA8773B44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5A11FAC-7461-A22E-D4E7-FEE1042369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91E71A9-A9DF-95FF-C381-A49982E26D81}"/>
              </a:ext>
            </a:extLst>
          </p:cNvPr>
          <p:cNvSpPr>
            <a:spLocks noGrp="1"/>
          </p:cNvSpPr>
          <p:nvPr>
            <p:ph type="dt" sz="half" idx="10"/>
          </p:nvPr>
        </p:nvSpPr>
        <p:spPr/>
        <p:txBody>
          <a:bodyPr/>
          <a:lstStyle/>
          <a:p>
            <a:fld id="{CB6906C2-8FEB-4399-AA2D-96C62845D8BB}" type="datetimeFigureOut">
              <a:rPr lang="en-IN" smtClean="0"/>
              <a:t>03-12-2025</a:t>
            </a:fld>
            <a:endParaRPr lang="en-IN"/>
          </a:p>
        </p:txBody>
      </p:sp>
      <p:sp>
        <p:nvSpPr>
          <p:cNvPr id="6" name="Footer Placeholder 5">
            <a:extLst>
              <a:ext uri="{FF2B5EF4-FFF2-40B4-BE49-F238E27FC236}">
                <a16:creationId xmlns:a16="http://schemas.microsoft.com/office/drawing/2014/main" id="{4425F74E-6FC6-9C80-5F6B-EACF33C4BB4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05AA1AA-344D-44CB-5157-6EAFB969A161}"/>
              </a:ext>
            </a:extLst>
          </p:cNvPr>
          <p:cNvSpPr>
            <a:spLocks noGrp="1"/>
          </p:cNvSpPr>
          <p:nvPr>
            <p:ph type="sldNum" sz="quarter" idx="12"/>
          </p:nvPr>
        </p:nvSpPr>
        <p:spPr/>
        <p:txBody>
          <a:bodyPr/>
          <a:lstStyle/>
          <a:p>
            <a:fld id="{BBBF2B57-0CB3-46BA-8707-789D312DF5DB}" type="slidenum">
              <a:rPr lang="en-IN" smtClean="0"/>
              <a:t>‹#›</a:t>
            </a:fld>
            <a:endParaRPr lang="en-IN"/>
          </a:p>
        </p:txBody>
      </p:sp>
    </p:spTree>
    <p:extLst>
      <p:ext uri="{BB962C8B-B14F-4D97-AF65-F5344CB8AC3E}">
        <p14:creationId xmlns:p14="http://schemas.microsoft.com/office/powerpoint/2010/main" val="1721159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18D88-B187-8A8C-C298-3E99C53A569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F96A1C0-468F-D9E4-31B1-D11F2F5CAD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94E60-E3B8-D420-9A63-5BB7BF8115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61D476D-3BEA-81CE-19DB-AA549A5013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28F29E-1B15-07DB-9128-95B358C712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08A1DFAB-DAB2-1A45-F8D3-2FADCCC09190}"/>
              </a:ext>
            </a:extLst>
          </p:cNvPr>
          <p:cNvSpPr>
            <a:spLocks noGrp="1"/>
          </p:cNvSpPr>
          <p:nvPr>
            <p:ph type="dt" sz="half" idx="10"/>
          </p:nvPr>
        </p:nvSpPr>
        <p:spPr/>
        <p:txBody>
          <a:bodyPr/>
          <a:lstStyle/>
          <a:p>
            <a:fld id="{CB6906C2-8FEB-4399-AA2D-96C62845D8BB}" type="datetimeFigureOut">
              <a:rPr lang="en-IN" smtClean="0"/>
              <a:t>03-12-2025</a:t>
            </a:fld>
            <a:endParaRPr lang="en-IN"/>
          </a:p>
        </p:txBody>
      </p:sp>
      <p:sp>
        <p:nvSpPr>
          <p:cNvPr id="8" name="Footer Placeholder 7">
            <a:extLst>
              <a:ext uri="{FF2B5EF4-FFF2-40B4-BE49-F238E27FC236}">
                <a16:creationId xmlns:a16="http://schemas.microsoft.com/office/drawing/2014/main" id="{AA07FC76-337E-8D8B-F6DD-24F85C08EA0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E42D106-96AB-D222-E02B-07AC36EC59A2}"/>
              </a:ext>
            </a:extLst>
          </p:cNvPr>
          <p:cNvSpPr>
            <a:spLocks noGrp="1"/>
          </p:cNvSpPr>
          <p:nvPr>
            <p:ph type="sldNum" sz="quarter" idx="12"/>
          </p:nvPr>
        </p:nvSpPr>
        <p:spPr/>
        <p:txBody>
          <a:bodyPr/>
          <a:lstStyle/>
          <a:p>
            <a:fld id="{BBBF2B57-0CB3-46BA-8707-789D312DF5DB}" type="slidenum">
              <a:rPr lang="en-IN" smtClean="0"/>
              <a:t>‹#›</a:t>
            </a:fld>
            <a:endParaRPr lang="en-IN"/>
          </a:p>
        </p:txBody>
      </p:sp>
    </p:spTree>
    <p:extLst>
      <p:ext uri="{BB962C8B-B14F-4D97-AF65-F5344CB8AC3E}">
        <p14:creationId xmlns:p14="http://schemas.microsoft.com/office/powerpoint/2010/main" val="3445298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9A636-3B7C-E053-EBDE-7E90EF45AC6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6DD1334-562E-AF5A-FCAF-D4EE7852462F}"/>
              </a:ext>
            </a:extLst>
          </p:cNvPr>
          <p:cNvSpPr>
            <a:spLocks noGrp="1"/>
          </p:cNvSpPr>
          <p:nvPr>
            <p:ph type="dt" sz="half" idx="10"/>
          </p:nvPr>
        </p:nvSpPr>
        <p:spPr/>
        <p:txBody>
          <a:bodyPr/>
          <a:lstStyle/>
          <a:p>
            <a:fld id="{CB6906C2-8FEB-4399-AA2D-96C62845D8BB}" type="datetimeFigureOut">
              <a:rPr lang="en-IN" smtClean="0"/>
              <a:t>03-12-2025</a:t>
            </a:fld>
            <a:endParaRPr lang="en-IN"/>
          </a:p>
        </p:txBody>
      </p:sp>
      <p:sp>
        <p:nvSpPr>
          <p:cNvPr id="4" name="Footer Placeholder 3">
            <a:extLst>
              <a:ext uri="{FF2B5EF4-FFF2-40B4-BE49-F238E27FC236}">
                <a16:creationId xmlns:a16="http://schemas.microsoft.com/office/drawing/2014/main" id="{FA65BAFE-2636-0F9E-5CD2-9437129DD84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B229DFF-6E86-918C-B75C-AC7E061E1329}"/>
              </a:ext>
            </a:extLst>
          </p:cNvPr>
          <p:cNvSpPr>
            <a:spLocks noGrp="1"/>
          </p:cNvSpPr>
          <p:nvPr>
            <p:ph type="sldNum" sz="quarter" idx="12"/>
          </p:nvPr>
        </p:nvSpPr>
        <p:spPr/>
        <p:txBody>
          <a:bodyPr/>
          <a:lstStyle/>
          <a:p>
            <a:fld id="{BBBF2B57-0CB3-46BA-8707-789D312DF5DB}" type="slidenum">
              <a:rPr lang="en-IN" smtClean="0"/>
              <a:t>‹#›</a:t>
            </a:fld>
            <a:endParaRPr lang="en-IN"/>
          </a:p>
        </p:txBody>
      </p:sp>
    </p:spTree>
    <p:extLst>
      <p:ext uri="{BB962C8B-B14F-4D97-AF65-F5344CB8AC3E}">
        <p14:creationId xmlns:p14="http://schemas.microsoft.com/office/powerpoint/2010/main" val="1377361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78059C-2FD2-7087-BD5C-8555F627E2BE}"/>
              </a:ext>
            </a:extLst>
          </p:cNvPr>
          <p:cNvSpPr>
            <a:spLocks noGrp="1"/>
          </p:cNvSpPr>
          <p:nvPr>
            <p:ph type="dt" sz="half" idx="10"/>
          </p:nvPr>
        </p:nvSpPr>
        <p:spPr/>
        <p:txBody>
          <a:bodyPr/>
          <a:lstStyle/>
          <a:p>
            <a:fld id="{CB6906C2-8FEB-4399-AA2D-96C62845D8BB}" type="datetimeFigureOut">
              <a:rPr lang="en-IN" smtClean="0"/>
              <a:t>03-12-2025</a:t>
            </a:fld>
            <a:endParaRPr lang="en-IN"/>
          </a:p>
        </p:txBody>
      </p:sp>
      <p:sp>
        <p:nvSpPr>
          <p:cNvPr id="3" name="Footer Placeholder 2">
            <a:extLst>
              <a:ext uri="{FF2B5EF4-FFF2-40B4-BE49-F238E27FC236}">
                <a16:creationId xmlns:a16="http://schemas.microsoft.com/office/drawing/2014/main" id="{C86A443F-DA61-C8F5-F3CB-668DBD8EEF8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AA0E713-4A18-DD0E-0B6B-59AE58779AD3}"/>
              </a:ext>
            </a:extLst>
          </p:cNvPr>
          <p:cNvSpPr>
            <a:spLocks noGrp="1"/>
          </p:cNvSpPr>
          <p:nvPr>
            <p:ph type="sldNum" sz="quarter" idx="12"/>
          </p:nvPr>
        </p:nvSpPr>
        <p:spPr/>
        <p:txBody>
          <a:bodyPr/>
          <a:lstStyle/>
          <a:p>
            <a:fld id="{BBBF2B57-0CB3-46BA-8707-789D312DF5DB}" type="slidenum">
              <a:rPr lang="en-IN" smtClean="0"/>
              <a:t>‹#›</a:t>
            </a:fld>
            <a:endParaRPr lang="en-IN"/>
          </a:p>
        </p:txBody>
      </p:sp>
    </p:spTree>
    <p:extLst>
      <p:ext uri="{BB962C8B-B14F-4D97-AF65-F5344CB8AC3E}">
        <p14:creationId xmlns:p14="http://schemas.microsoft.com/office/powerpoint/2010/main" val="647124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DF54D-4C5A-0BD1-EDCE-8E590D8302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988A047-0822-22EE-FCDC-58ED6C6A2E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D06EFE2-669F-03EF-8F79-0E9862CF5D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080355-4457-505E-76D7-BA5A50661280}"/>
              </a:ext>
            </a:extLst>
          </p:cNvPr>
          <p:cNvSpPr>
            <a:spLocks noGrp="1"/>
          </p:cNvSpPr>
          <p:nvPr>
            <p:ph type="dt" sz="half" idx="10"/>
          </p:nvPr>
        </p:nvSpPr>
        <p:spPr/>
        <p:txBody>
          <a:bodyPr/>
          <a:lstStyle/>
          <a:p>
            <a:fld id="{CB6906C2-8FEB-4399-AA2D-96C62845D8BB}" type="datetimeFigureOut">
              <a:rPr lang="en-IN" smtClean="0"/>
              <a:t>03-12-2025</a:t>
            </a:fld>
            <a:endParaRPr lang="en-IN"/>
          </a:p>
        </p:txBody>
      </p:sp>
      <p:sp>
        <p:nvSpPr>
          <p:cNvPr id="6" name="Footer Placeholder 5">
            <a:extLst>
              <a:ext uri="{FF2B5EF4-FFF2-40B4-BE49-F238E27FC236}">
                <a16:creationId xmlns:a16="http://schemas.microsoft.com/office/drawing/2014/main" id="{E85E923B-771D-F5F7-A9A1-A3A43BB498C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E17A50D-14A8-3419-4D0B-FA919FED9551}"/>
              </a:ext>
            </a:extLst>
          </p:cNvPr>
          <p:cNvSpPr>
            <a:spLocks noGrp="1"/>
          </p:cNvSpPr>
          <p:nvPr>
            <p:ph type="sldNum" sz="quarter" idx="12"/>
          </p:nvPr>
        </p:nvSpPr>
        <p:spPr/>
        <p:txBody>
          <a:bodyPr/>
          <a:lstStyle/>
          <a:p>
            <a:fld id="{BBBF2B57-0CB3-46BA-8707-789D312DF5DB}" type="slidenum">
              <a:rPr lang="en-IN" smtClean="0"/>
              <a:t>‹#›</a:t>
            </a:fld>
            <a:endParaRPr lang="en-IN"/>
          </a:p>
        </p:txBody>
      </p:sp>
    </p:spTree>
    <p:extLst>
      <p:ext uri="{BB962C8B-B14F-4D97-AF65-F5344CB8AC3E}">
        <p14:creationId xmlns:p14="http://schemas.microsoft.com/office/powerpoint/2010/main" val="2809516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35542-A45E-F590-9994-380A5DF11C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8FC8DDA-1C8A-628A-1EB5-0E7954758A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6F1D043-7180-4EF8-088D-D51ABD2B96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FEA4AA-2E5D-F812-879A-05577D25E781}"/>
              </a:ext>
            </a:extLst>
          </p:cNvPr>
          <p:cNvSpPr>
            <a:spLocks noGrp="1"/>
          </p:cNvSpPr>
          <p:nvPr>
            <p:ph type="dt" sz="half" idx="10"/>
          </p:nvPr>
        </p:nvSpPr>
        <p:spPr/>
        <p:txBody>
          <a:bodyPr/>
          <a:lstStyle/>
          <a:p>
            <a:fld id="{CB6906C2-8FEB-4399-AA2D-96C62845D8BB}" type="datetimeFigureOut">
              <a:rPr lang="en-IN" smtClean="0"/>
              <a:t>03-12-2025</a:t>
            </a:fld>
            <a:endParaRPr lang="en-IN"/>
          </a:p>
        </p:txBody>
      </p:sp>
      <p:sp>
        <p:nvSpPr>
          <p:cNvPr id="6" name="Footer Placeholder 5">
            <a:extLst>
              <a:ext uri="{FF2B5EF4-FFF2-40B4-BE49-F238E27FC236}">
                <a16:creationId xmlns:a16="http://schemas.microsoft.com/office/drawing/2014/main" id="{BF6E05EA-BFD1-E763-8254-9F5A1A2E355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CF80B93-6F7F-34FF-AD89-85BE8464CC80}"/>
              </a:ext>
            </a:extLst>
          </p:cNvPr>
          <p:cNvSpPr>
            <a:spLocks noGrp="1"/>
          </p:cNvSpPr>
          <p:nvPr>
            <p:ph type="sldNum" sz="quarter" idx="12"/>
          </p:nvPr>
        </p:nvSpPr>
        <p:spPr/>
        <p:txBody>
          <a:bodyPr/>
          <a:lstStyle/>
          <a:p>
            <a:fld id="{BBBF2B57-0CB3-46BA-8707-789D312DF5DB}" type="slidenum">
              <a:rPr lang="en-IN" smtClean="0"/>
              <a:t>‹#›</a:t>
            </a:fld>
            <a:endParaRPr lang="en-IN"/>
          </a:p>
        </p:txBody>
      </p:sp>
    </p:spTree>
    <p:extLst>
      <p:ext uri="{BB962C8B-B14F-4D97-AF65-F5344CB8AC3E}">
        <p14:creationId xmlns:p14="http://schemas.microsoft.com/office/powerpoint/2010/main" val="1165385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32D8D7-1C7A-DCC7-B0BF-0E3C705364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71B31B1-3AC2-1F44-1FC9-4D44AB3081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4B5CD04-BE56-EA7A-BBC7-233F3691F4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906C2-8FEB-4399-AA2D-96C62845D8BB}" type="datetimeFigureOut">
              <a:rPr lang="en-IN" smtClean="0"/>
              <a:t>03-12-2025</a:t>
            </a:fld>
            <a:endParaRPr lang="en-IN"/>
          </a:p>
        </p:txBody>
      </p:sp>
      <p:sp>
        <p:nvSpPr>
          <p:cNvPr id="5" name="Footer Placeholder 4">
            <a:extLst>
              <a:ext uri="{FF2B5EF4-FFF2-40B4-BE49-F238E27FC236}">
                <a16:creationId xmlns:a16="http://schemas.microsoft.com/office/drawing/2014/main" id="{2B78174F-353A-C8C1-D8AB-CF08D105A6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C9D99AF0-87DC-3552-F6F6-664978C75C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F2B57-0CB3-46BA-8707-789D312DF5DB}" type="slidenum">
              <a:rPr lang="en-IN" smtClean="0"/>
              <a:t>‹#›</a:t>
            </a:fld>
            <a:endParaRPr lang="en-IN"/>
          </a:p>
        </p:txBody>
      </p:sp>
    </p:spTree>
    <p:extLst>
      <p:ext uri="{BB962C8B-B14F-4D97-AF65-F5344CB8AC3E}">
        <p14:creationId xmlns:p14="http://schemas.microsoft.com/office/powerpoint/2010/main" val="4200022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2.gif"/><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6.png"/><Relationship Id="rId5" Type="http://schemas.openxmlformats.org/officeDocument/2006/relationships/image" Target="../media/image33.png"/><Relationship Id="rId10" Type="http://schemas.openxmlformats.org/officeDocument/2006/relationships/image" Target="../media/image9.png"/><Relationship Id="rId4" Type="http://schemas.openxmlformats.org/officeDocument/2006/relationships/image" Target="../media/image23.jpeg"/><Relationship Id="rId9"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customXml" Target="../ink/ink1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2.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customXml" Target="../ink/ink1.xml"/><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customXml" Target="../ink/ink2.xml"/><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76814-EBBD-E1CC-608A-7A3BC2265A70}"/>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998C7785-FFB7-6B96-9871-8559F8EAA6BD}"/>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4036315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3A718-DEB2-CAF2-4606-2CA1DB10502B}"/>
              </a:ext>
            </a:extLst>
          </p:cNvPr>
          <p:cNvSpPr>
            <a:spLocks noGrp="1"/>
          </p:cNvSpPr>
          <p:nvPr>
            <p:ph type="title"/>
          </p:nvPr>
        </p:nvSpPr>
        <p:spPr/>
        <p:txBody>
          <a:bodyPr/>
          <a:lstStyle/>
          <a:p>
            <a:r>
              <a:rPr lang="en-IN" dirty="0"/>
              <a:t>Error detection and correction</a:t>
            </a:r>
          </a:p>
        </p:txBody>
      </p:sp>
      <p:sp>
        <p:nvSpPr>
          <p:cNvPr id="3" name="Content Placeholder 2">
            <a:extLst>
              <a:ext uri="{FF2B5EF4-FFF2-40B4-BE49-F238E27FC236}">
                <a16:creationId xmlns:a16="http://schemas.microsoft.com/office/drawing/2014/main" id="{CBCCB6BA-3267-301E-66E2-2DE90F46C5C5}"/>
              </a:ext>
            </a:extLst>
          </p:cNvPr>
          <p:cNvSpPr>
            <a:spLocks noGrp="1"/>
          </p:cNvSpPr>
          <p:nvPr>
            <p:ph idx="1"/>
          </p:nvPr>
        </p:nvSpPr>
        <p:spPr/>
        <p:txBody>
          <a:bodyPr/>
          <a:lstStyle/>
          <a:p>
            <a:r>
              <a:rPr lang="en-IN" dirty="0"/>
              <a:t>To detect and correct errors, additional bits of information are sent along with the data. The additional information is used to detect and correct errors.</a:t>
            </a:r>
          </a:p>
        </p:txBody>
      </p:sp>
      <p:sp>
        <p:nvSpPr>
          <p:cNvPr id="4" name="Freeform 111">
            <a:extLst>
              <a:ext uri="{FF2B5EF4-FFF2-40B4-BE49-F238E27FC236}">
                <a16:creationId xmlns:a16="http://schemas.microsoft.com/office/drawing/2014/main" id="{4D4B7098-594C-6007-B62E-D17013A8E034}"/>
              </a:ext>
            </a:extLst>
          </p:cNvPr>
          <p:cNvSpPr/>
          <p:nvPr/>
        </p:nvSpPr>
        <p:spPr>
          <a:xfrm>
            <a:off x="2093843" y="3254357"/>
            <a:ext cx="596348" cy="2902226"/>
          </a:xfrm>
          <a:custGeom>
            <a:avLst/>
            <a:gdLst>
              <a:gd name="connsiteX0" fmla="*/ 0 w 596348"/>
              <a:gd name="connsiteY0" fmla="*/ 0 h 2796209"/>
              <a:gd name="connsiteX1" fmla="*/ 0 w 596348"/>
              <a:gd name="connsiteY1" fmla="*/ 2796209 h 2796209"/>
              <a:gd name="connsiteX2" fmla="*/ 596348 w 596348"/>
              <a:gd name="connsiteY2" fmla="*/ 2796209 h 2796209"/>
            </a:gdLst>
            <a:ahLst/>
            <a:cxnLst>
              <a:cxn ang="0">
                <a:pos x="connsiteX0" y="connsiteY0"/>
              </a:cxn>
              <a:cxn ang="0">
                <a:pos x="connsiteX1" y="connsiteY1"/>
              </a:cxn>
              <a:cxn ang="0">
                <a:pos x="connsiteX2" y="connsiteY2"/>
              </a:cxn>
            </a:cxnLst>
            <a:rect l="l" t="t" r="r" b="b"/>
            <a:pathLst>
              <a:path w="596348" h="2796209">
                <a:moveTo>
                  <a:pt x="0" y="0"/>
                </a:moveTo>
                <a:lnTo>
                  <a:pt x="0" y="2796209"/>
                </a:lnTo>
                <a:lnTo>
                  <a:pt x="596348" y="2796209"/>
                </a:lnTo>
              </a:path>
            </a:pathLst>
          </a:custGeom>
          <a:noFill/>
          <a:ln w="3175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AF5853D1-0E08-C524-3297-779633D7B70E}"/>
              </a:ext>
            </a:extLst>
          </p:cNvPr>
          <p:cNvGrpSpPr/>
          <p:nvPr/>
        </p:nvGrpSpPr>
        <p:grpSpPr>
          <a:xfrm>
            <a:off x="1550505" y="3439887"/>
            <a:ext cx="1656522" cy="400110"/>
            <a:chOff x="437322" y="2637183"/>
            <a:chExt cx="1656522" cy="400110"/>
          </a:xfrm>
        </p:grpSpPr>
        <p:sp>
          <p:nvSpPr>
            <p:cNvPr id="6" name="Rectangle 5">
              <a:extLst>
                <a:ext uri="{FF2B5EF4-FFF2-40B4-BE49-F238E27FC236}">
                  <a16:creationId xmlns:a16="http://schemas.microsoft.com/office/drawing/2014/main" id="{C940B275-889E-DCA9-0D20-DF11E5F1EB9B}"/>
                </a:ext>
              </a:extLst>
            </p:cNvPr>
            <p:cNvSpPr/>
            <p:nvPr/>
          </p:nvSpPr>
          <p:spPr>
            <a:xfrm>
              <a:off x="437322" y="2690191"/>
              <a:ext cx="1656522" cy="291548"/>
            </a:xfrm>
            <a:prstGeom prst="rect">
              <a:avLst/>
            </a:prstGeom>
            <a:solidFill>
              <a:schemeClr val="bg1"/>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004F016-8A1E-94B5-FC8B-81C9821266F7}"/>
                </a:ext>
              </a:extLst>
            </p:cNvPr>
            <p:cNvSpPr txBox="1"/>
            <p:nvPr/>
          </p:nvSpPr>
          <p:spPr>
            <a:xfrm>
              <a:off x="675860" y="2637183"/>
              <a:ext cx="118058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datagram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2CA3AE6C-FE86-22F7-F561-723F6A3EED36}"/>
              </a:ext>
            </a:extLst>
          </p:cNvPr>
          <p:cNvGrpSpPr/>
          <p:nvPr/>
        </p:nvGrpSpPr>
        <p:grpSpPr>
          <a:xfrm>
            <a:off x="1567043" y="4837886"/>
            <a:ext cx="2325599" cy="862266"/>
            <a:chOff x="1567043" y="4446000"/>
            <a:chExt cx="2325599" cy="862266"/>
          </a:xfrm>
        </p:grpSpPr>
        <p:grpSp>
          <p:nvGrpSpPr>
            <p:cNvPr id="9" name="Group 8">
              <a:extLst>
                <a:ext uri="{FF2B5EF4-FFF2-40B4-BE49-F238E27FC236}">
                  <a16:creationId xmlns:a16="http://schemas.microsoft.com/office/drawing/2014/main" id="{3DEACDFD-D9C0-7C83-71A1-AAD5D49502C3}"/>
                </a:ext>
              </a:extLst>
            </p:cNvPr>
            <p:cNvGrpSpPr/>
            <p:nvPr/>
          </p:nvGrpSpPr>
          <p:grpSpPr>
            <a:xfrm>
              <a:off x="1567043" y="4905756"/>
              <a:ext cx="2325599" cy="402510"/>
              <a:chOff x="1904400" y="5169547"/>
              <a:chExt cx="2325599" cy="402510"/>
            </a:xfrm>
          </p:grpSpPr>
          <p:sp>
            <p:nvSpPr>
              <p:cNvPr id="16" name="Rectangle 15">
                <a:extLst>
                  <a:ext uri="{FF2B5EF4-FFF2-40B4-BE49-F238E27FC236}">
                    <a16:creationId xmlns:a16="http://schemas.microsoft.com/office/drawing/2014/main" id="{9EAF5622-21D5-A071-D4FD-4103FB7216BD}"/>
                  </a:ext>
                </a:extLst>
              </p:cNvPr>
              <p:cNvSpPr/>
              <p:nvPr/>
            </p:nvSpPr>
            <p:spPr>
              <a:xfrm>
                <a:off x="1904400" y="5221355"/>
                <a:ext cx="2325599" cy="291548"/>
              </a:xfrm>
              <a:prstGeom prst="rect">
                <a:avLst/>
              </a:prstGeom>
              <a:solidFill>
                <a:schemeClr val="bg1"/>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716223D6-D947-D253-1BF0-898F390898EC}"/>
                  </a:ext>
                </a:extLst>
              </p:cNvPr>
              <p:cNvSpPr txBox="1"/>
              <p:nvPr/>
            </p:nvSpPr>
            <p:spPr>
              <a:xfrm>
                <a:off x="2617147" y="5171947"/>
                <a:ext cx="34176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F3E7BBB8-69EE-3277-DDA7-7E347EB9951C}"/>
                  </a:ext>
                </a:extLst>
              </p:cNvPr>
              <p:cNvSpPr txBox="1"/>
              <p:nvPr/>
            </p:nvSpPr>
            <p:spPr>
              <a:xfrm>
                <a:off x="3549850" y="5169547"/>
                <a:ext cx="60305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EDC</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C0CA3065-2B32-8D78-26A6-BD480249CB7C}"/>
                  </a:ext>
                </a:extLst>
              </p:cNvPr>
              <p:cNvCxnSpPr/>
              <p:nvPr/>
            </p:nvCxnSpPr>
            <p:spPr>
              <a:xfrm>
                <a:off x="3531600" y="5223600"/>
                <a:ext cx="0" cy="288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C6744E7F-5069-02F8-4FEB-FE3468D7D7CD}"/>
                </a:ext>
              </a:extLst>
            </p:cNvPr>
            <p:cNvGrpSpPr/>
            <p:nvPr/>
          </p:nvGrpSpPr>
          <p:grpSpPr>
            <a:xfrm>
              <a:off x="1571947" y="4446000"/>
              <a:ext cx="1645200" cy="400110"/>
              <a:chOff x="1897200" y="4446000"/>
              <a:chExt cx="1645200" cy="400110"/>
            </a:xfrm>
          </p:grpSpPr>
          <p:cxnSp>
            <p:nvCxnSpPr>
              <p:cNvPr id="11" name="Straight Arrow Connector 10">
                <a:extLst>
                  <a:ext uri="{FF2B5EF4-FFF2-40B4-BE49-F238E27FC236}">
                    <a16:creationId xmlns:a16="http://schemas.microsoft.com/office/drawing/2014/main" id="{1BAE7058-FE8D-D3FA-456E-867DB44CC477}"/>
                  </a:ext>
                </a:extLst>
              </p:cNvPr>
              <p:cNvCxnSpPr/>
              <p:nvPr/>
            </p:nvCxnSpPr>
            <p:spPr>
              <a:xfrm>
                <a:off x="1897200" y="4665600"/>
                <a:ext cx="1638000" cy="0"/>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FD3CE26-F5B4-DDF1-C008-4B22B40B9D39}"/>
                  </a:ext>
                </a:extLst>
              </p:cNvPr>
              <p:cNvSpPr/>
              <p:nvPr/>
            </p:nvSpPr>
            <p:spPr>
              <a:xfrm>
                <a:off x="2098800" y="4636800"/>
                <a:ext cx="12456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7C01079-30DA-5056-4ADC-9D88E8FA48E2}"/>
                  </a:ext>
                </a:extLst>
              </p:cNvPr>
              <p:cNvSpPr txBox="1"/>
              <p:nvPr/>
            </p:nvSpPr>
            <p:spPr>
              <a:xfrm>
                <a:off x="2088000" y="4446000"/>
                <a:ext cx="1278812"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 data bits</a:t>
                </a:r>
              </a:p>
            </p:txBody>
          </p:sp>
          <p:cxnSp>
            <p:nvCxnSpPr>
              <p:cNvPr id="14" name="Straight Connector 13">
                <a:extLst>
                  <a:ext uri="{FF2B5EF4-FFF2-40B4-BE49-F238E27FC236}">
                    <a16:creationId xmlns:a16="http://schemas.microsoft.com/office/drawing/2014/main" id="{B4F297EE-8560-8EEE-34B4-05C1E291A2EF}"/>
                  </a:ext>
                </a:extLst>
              </p:cNvPr>
              <p:cNvCxnSpPr/>
              <p:nvPr/>
            </p:nvCxnSpPr>
            <p:spPr>
              <a:xfrm>
                <a:off x="3542400" y="4572000"/>
                <a:ext cx="0" cy="18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D8FC10C-7397-94C0-2377-DBC43A6270B9}"/>
                  </a:ext>
                </a:extLst>
              </p:cNvPr>
              <p:cNvCxnSpPr/>
              <p:nvPr/>
            </p:nvCxnSpPr>
            <p:spPr>
              <a:xfrm>
                <a:off x="1902000" y="4569600"/>
                <a:ext cx="0" cy="18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0" name="Group 19">
            <a:extLst>
              <a:ext uri="{FF2B5EF4-FFF2-40B4-BE49-F238E27FC236}">
                <a16:creationId xmlns:a16="http://schemas.microsoft.com/office/drawing/2014/main" id="{89A60687-AD25-C027-1474-EAE31578D71D}"/>
              </a:ext>
            </a:extLst>
          </p:cNvPr>
          <p:cNvGrpSpPr/>
          <p:nvPr/>
        </p:nvGrpSpPr>
        <p:grpSpPr>
          <a:xfrm>
            <a:off x="2714378" y="5920466"/>
            <a:ext cx="2679258" cy="434898"/>
            <a:chOff x="3244465" y="6071919"/>
            <a:chExt cx="2679258" cy="434898"/>
          </a:xfrm>
        </p:grpSpPr>
        <p:grpSp>
          <p:nvGrpSpPr>
            <p:cNvPr id="21" name="Group 20">
              <a:extLst>
                <a:ext uri="{FF2B5EF4-FFF2-40B4-BE49-F238E27FC236}">
                  <a16:creationId xmlns:a16="http://schemas.microsoft.com/office/drawing/2014/main" id="{4A2DE5E8-E92D-9967-1E5E-14B60939894D}"/>
                </a:ext>
              </a:extLst>
            </p:cNvPr>
            <p:cNvGrpSpPr/>
            <p:nvPr/>
          </p:nvGrpSpPr>
          <p:grpSpPr>
            <a:xfrm>
              <a:off x="3244465" y="6071919"/>
              <a:ext cx="2679258" cy="434898"/>
              <a:chOff x="3244464" y="6071919"/>
              <a:chExt cx="2864787" cy="434898"/>
            </a:xfrm>
          </p:grpSpPr>
          <p:sp>
            <p:nvSpPr>
              <p:cNvPr id="23" name="Rectangle 22">
                <a:extLst>
                  <a:ext uri="{FF2B5EF4-FFF2-40B4-BE49-F238E27FC236}">
                    <a16:creationId xmlns:a16="http://schemas.microsoft.com/office/drawing/2014/main" id="{25615133-E6E7-C03F-FB71-A669C163C018}"/>
                  </a:ext>
                </a:extLst>
              </p:cNvPr>
              <p:cNvSpPr/>
              <p:nvPr/>
            </p:nvSpPr>
            <p:spPr>
              <a:xfrm>
                <a:off x="3320909" y="6071919"/>
                <a:ext cx="2711898" cy="434898"/>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EF1F3494-424F-BCA6-BA09-A608D4B651C7}"/>
                  </a:ext>
                </a:extLst>
              </p:cNvPr>
              <p:cNvSpPr/>
              <p:nvPr/>
            </p:nvSpPr>
            <p:spPr>
              <a:xfrm>
                <a:off x="3244464" y="6071919"/>
                <a:ext cx="152890" cy="434896"/>
              </a:xfrm>
              <a:prstGeom prst="ellipse">
                <a:avLst/>
              </a:prstGeom>
              <a:solidFill>
                <a:srgbClr val="7ACCF4"/>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58D8E232-2585-177D-1B86-4F86BBAF86B2}"/>
                  </a:ext>
                </a:extLst>
              </p:cNvPr>
              <p:cNvSpPr/>
              <p:nvPr/>
            </p:nvSpPr>
            <p:spPr>
              <a:xfrm>
                <a:off x="5956361" y="6071919"/>
                <a:ext cx="152890" cy="434896"/>
              </a:xfrm>
              <a:prstGeom prst="ellipse">
                <a:avLst/>
              </a:prstGeom>
              <a:gradFill flip="none" rotWithShape="1">
                <a:gsLst>
                  <a:gs pos="0">
                    <a:schemeClr val="accent5">
                      <a:lumMod val="75000"/>
                    </a:schemeClr>
                  </a:gs>
                  <a:gs pos="100000">
                    <a:schemeClr val="accent5">
                      <a:lumMod val="75000"/>
                    </a:schemeClr>
                  </a:gs>
                  <a:gs pos="50000">
                    <a:srgbClr val="7ACCF4"/>
                  </a:gs>
                </a:gsLst>
                <a:lin ang="16200000" scaled="0"/>
                <a:tileRect/>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1AB2E933-87CF-B4AE-E777-84010C8BB774}"/>
                  </a:ext>
                </a:extLst>
              </p:cNvPr>
              <p:cNvSpPr/>
              <p:nvPr/>
            </p:nvSpPr>
            <p:spPr>
              <a:xfrm>
                <a:off x="5752507" y="6071919"/>
                <a:ext cx="280299" cy="434896"/>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2" name="TextBox 21">
              <a:extLst>
                <a:ext uri="{FF2B5EF4-FFF2-40B4-BE49-F238E27FC236}">
                  <a16:creationId xmlns:a16="http://schemas.microsoft.com/office/drawing/2014/main" id="{BBC41E74-562F-DA16-1D74-2F7A301BCFB6}"/>
                </a:ext>
              </a:extLst>
            </p:cNvPr>
            <p:cNvSpPr txBox="1"/>
            <p:nvPr/>
          </p:nvSpPr>
          <p:spPr>
            <a:xfrm>
              <a:off x="3568996" y="6078283"/>
              <a:ext cx="213725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bit-error prone link</a:t>
              </a:r>
            </a:p>
          </p:txBody>
        </p:sp>
      </p:grpSp>
      <p:grpSp>
        <p:nvGrpSpPr>
          <p:cNvPr id="27" name="Group 26">
            <a:extLst>
              <a:ext uri="{FF2B5EF4-FFF2-40B4-BE49-F238E27FC236}">
                <a16:creationId xmlns:a16="http://schemas.microsoft.com/office/drawing/2014/main" id="{4E2AF20F-1C1D-30DD-DDEB-E6E60E72CE5E}"/>
              </a:ext>
            </a:extLst>
          </p:cNvPr>
          <p:cNvGrpSpPr/>
          <p:nvPr/>
        </p:nvGrpSpPr>
        <p:grpSpPr>
          <a:xfrm>
            <a:off x="4661425" y="5109660"/>
            <a:ext cx="2325599" cy="1033670"/>
            <a:chOff x="4661425" y="4717774"/>
            <a:chExt cx="2325599" cy="1033670"/>
          </a:xfrm>
        </p:grpSpPr>
        <p:sp>
          <p:nvSpPr>
            <p:cNvPr id="28" name="Freeform 112">
              <a:extLst>
                <a:ext uri="{FF2B5EF4-FFF2-40B4-BE49-F238E27FC236}">
                  <a16:creationId xmlns:a16="http://schemas.microsoft.com/office/drawing/2014/main" id="{2C8BEB15-DC3E-3598-0171-0AF1B9E193A1}"/>
                </a:ext>
              </a:extLst>
            </p:cNvPr>
            <p:cNvSpPr/>
            <p:nvPr/>
          </p:nvSpPr>
          <p:spPr>
            <a:xfrm>
              <a:off x="5486400" y="4717774"/>
              <a:ext cx="238539" cy="1033670"/>
            </a:xfrm>
            <a:custGeom>
              <a:avLst/>
              <a:gdLst>
                <a:gd name="connsiteX0" fmla="*/ 0 w 238539"/>
                <a:gd name="connsiteY0" fmla="*/ 1033670 h 1033670"/>
                <a:gd name="connsiteX1" fmla="*/ 238539 w 238539"/>
                <a:gd name="connsiteY1" fmla="*/ 1033670 h 1033670"/>
                <a:gd name="connsiteX2" fmla="*/ 238539 w 238539"/>
                <a:gd name="connsiteY2" fmla="*/ 0 h 1033670"/>
              </a:gdLst>
              <a:ahLst/>
              <a:cxnLst>
                <a:cxn ang="0">
                  <a:pos x="connsiteX0" y="connsiteY0"/>
                </a:cxn>
                <a:cxn ang="0">
                  <a:pos x="connsiteX1" y="connsiteY1"/>
                </a:cxn>
                <a:cxn ang="0">
                  <a:pos x="connsiteX2" y="connsiteY2"/>
                </a:cxn>
              </a:cxnLst>
              <a:rect l="l" t="t" r="r" b="b"/>
              <a:pathLst>
                <a:path w="238539" h="1033670">
                  <a:moveTo>
                    <a:pt x="0" y="1033670"/>
                  </a:moveTo>
                  <a:lnTo>
                    <a:pt x="238539" y="1033670"/>
                  </a:lnTo>
                  <a:lnTo>
                    <a:pt x="238539" y="0"/>
                  </a:lnTo>
                </a:path>
              </a:pathLst>
            </a:custGeom>
            <a:noFill/>
            <a:ln w="28575">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E73FDCBD-41EE-1DFD-B940-C12972B22E22}"/>
                </a:ext>
              </a:extLst>
            </p:cNvPr>
            <p:cNvGrpSpPr/>
            <p:nvPr/>
          </p:nvGrpSpPr>
          <p:grpSpPr>
            <a:xfrm>
              <a:off x="4661425" y="4890052"/>
              <a:ext cx="2325599" cy="402510"/>
              <a:chOff x="1904400" y="5169547"/>
              <a:chExt cx="2325599" cy="402510"/>
            </a:xfrm>
          </p:grpSpPr>
          <p:sp>
            <p:nvSpPr>
              <p:cNvPr id="30" name="Rectangle 29">
                <a:extLst>
                  <a:ext uri="{FF2B5EF4-FFF2-40B4-BE49-F238E27FC236}">
                    <a16:creationId xmlns:a16="http://schemas.microsoft.com/office/drawing/2014/main" id="{4921FF20-65F0-DF54-D71D-71E0FD687030}"/>
                  </a:ext>
                </a:extLst>
              </p:cNvPr>
              <p:cNvSpPr/>
              <p:nvPr/>
            </p:nvSpPr>
            <p:spPr>
              <a:xfrm>
                <a:off x="1904400" y="5221355"/>
                <a:ext cx="2325599" cy="291548"/>
              </a:xfrm>
              <a:prstGeom prst="rect">
                <a:avLst/>
              </a:prstGeom>
              <a:solidFill>
                <a:schemeClr val="bg1"/>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6DB0B872-1A2C-458B-BEF8-3764EF9D5F4E}"/>
                  </a:ext>
                </a:extLst>
              </p:cNvPr>
              <p:cNvSpPr txBox="1"/>
              <p:nvPr/>
            </p:nvSpPr>
            <p:spPr>
              <a:xfrm>
                <a:off x="2617147" y="5171947"/>
                <a:ext cx="40626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52782225-7A9C-43F7-7034-087FFAF0FF46}"/>
                  </a:ext>
                </a:extLst>
              </p:cNvPr>
              <p:cNvSpPr txBox="1"/>
              <p:nvPr/>
            </p:nvSpPr>
            <p:spPr>
              <a:xfrm>
                <a:off x="3549850" y="5169547"/>
                <a:ext cx="67832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EDC’</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3" name="Straight Connector 32">
                <a:extLst>
                  <a:ext uri="{FF2B5EF4-FFF2-40B4-BE49-F238E27FC236}">
                    <a16:creationId xmlns:a16="http://schemas.microsoft.com/office/drawing/2014/main" id="{00546A44-8DFF-442E-7FC6-36DD7DA3EF0E}"/>
                  </a:ext>
                </a:extLst>
              </p:cNvPr>
              <p:cNvCxnSpPr/>
              <p:nvPr/>
            </p:nvCxnSpPr>
            <p:spPr>
              <a:xfrm>
                <a:off x="3531600" y="5223600"/>
                <a:ext cx="0" cy="288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4" name="Group 33">
            <a:extLst>
              <a:ext uri="{FF2B5EF4-FFF2-40B4-BE49-F238E27FC236}">
                <a16:creationId xmlns:a16="http://schemas.microsoft.com/office/drawing/2014/main" id="{41181D67-25B1-0ED4-40F0-8BE5CC0BAE6D}"/>
              </a:ext>
            </a:extLst>
          </p:cNvPr>
          <p:cNvGrpSpPr/>
          <p:nvPr/>
        </p:nvGrpSpPr>
        <p:grpSpPr>
          <a:xfrm>
            <a:off x="4996068" y="4062737"/>
            <a:ext cx="2457775" cy="1037317"/>
            <a:chOff x="4996068" y="3670851"/>
            <a:chExt cx="2457775" cy="1037317"/>
          </a:xfrm>
        </p:grpSpPr>
        <p:grpSp>
          <p:nvGrpSpPr>
            <p:cNvPr id="35" name="Group 34">
              <a:extLst>
                <a:ext uri="{FF2B5EF4-FFF2-40B4-BE49-F238E27FC236}">
                  <a16:creationId xmlns:a16="http://schemas.microsoft.com/office/drawing/2014/main" id="{36B826BC-E9F4-3083-9BA7-63B2504316C0}"/>
                </a:ext>
              </a:extLst>
            </p:cNvPr>
            <p:cNvGrpSpPr/>
            <p:nvPr/>
          </p:nvGrpSpPr>
          <p:grpSpPr>
            <a:xfrm>
              <a:off x="4996068" y="3670851"/>
              <a:ext cx="1431235" cy="1037317"/>
              <a:chOff x="6718851" y="5632173"/>
              <a:chExt cx="1431235" cy="1037317"/>
            </a:xfrm>
          </p:grpSpPr>
          <p:sp>
            <p:nvSpPr>
              <p:cNvPr id="39" name="Diamond 38">
                <a:extLst>
                  <a:ext uri="{FF2B5EF4-FFF2-40B4-BE49-F238E27FC236}">
                    <a16:creationId xmlns:a16="http://schemas.microsoft.com/office/drawing/2014/main" id="{415CFB61-5DE1-654A-DDC0-DA033FD4EAFF}"/>
                  </a:ext>
                </a:extLst>
              </p:cNvPr>
              <p:cNvSpPr/>
              <p:nvPr/>
            </p:nvSpPr>
            <p:spPr>
              <a:xfrm>
                <a:off x="6718851" y="5632173"/>
                <a:ext cx="1431235" cy="993913"/>
              </a:xfrm>
              <a:prstGeom prst="diamond">
                <a:avLst/>
              </a:prstGeom>
              <a:solidFill>
                <a:schemeClr val="bg1"/>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F6BC861D-04A1-B7E7-71F6-22AF610B0910}"/>
                  </a:ext>
                </a:extLst>
              </p:cNvPr>
              <p:cNvSpPr txBox="1"/>
              <p:nvPr/>
            </p:nvSpPr>
            <p:spPr>
              <a:xfrm>
                <a:off x="6932490" y="5737183"/>
                <a:ext cx="1007327" cy="932307"/>
              </a:xfrm>
              <a:prstGeom prst="rect">
                <a:avLst/>
              </a:prstGeom>
              <a:noFill/>
            </p:spPr>
            <p:txBody>
              <a:bodyPr wrap="none" rtlCol="0">
                <a:spAutoFit/>
              </a:bodyPr>
              <a:lstStyle/>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all</a:t>
                </a:r>
              </a:p>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bits in D’</a:t>
                </a:r>
              </a:p>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OK</a:t>
                </a:r>
              </a:p>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36" name="TextBox 35">
              <a:extLst>
                <a:ext uri="{FF2B5EF4-FFF2-40B4-BE49-F238E27FC236}">
                  <a16:creationId xmlns:a16="http://schemas.microsoft.com/office/drawing/2014/main" id="{1DD789AD-0EA3-971C-6681-99700FBC98EB}"/>
                </a:ext>
              </a:extLst>
            </p:cNvPr>
            <p:cNvSpPr txBox="1"/>
            <p:nvPr/>
          </p:nvSpPr>
          <p:spPr>
            <a:xfrm>
              <a:off x="6440556" y="3843131"/>
              <a:ext cx="34977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C526EB1B-1D9C-D758-628E-3CA8D50092E3}"/>
                </a:ext>
              </a:extLst>
            </p:cNvPr>
            <p:cNvSpPr txBox="1"/>
            <p:nvPr/>
          </p:nvSpPr>
          <p:spPr>
            <a:xfrm>
              <a:off x="6380921" y="4207566"/>
              <a:ext cx="1072922" cy="492571"/>
            </a:xfrm>
            <a:prstGeom prst="rect">
              <a:avLst/>
            </a:prstGeom>
            <a:noFill/>
          </p:spPr>
          <p:txBody>
            <a:bodyPr wrap="none"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detected </a:t>
              </a:r>
            </a:p>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error</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8" name="Straight Arrow Connector 37">
              <a:extLst>
                <a:ext uri="{FF2B5EF4-FFF2-40B4-BE49-F238E27FC236}">
                  <a16:creationId xmlns:a16="http://schemas.microsoft.com/office/drawing/2014/main" id="{D666F551-93F1-D8C3-D432-ADF802AFBECC}"/>
                </a:ext>
              </a:extLst>
            </p:cNvPr>
            <p:cNvCxnSpPr/>
            <p:nvPr/>
          </p:nvCxnSpPr>
          <p:spPr>
            <a:xfrm>
              <a:off x="6440557" y="4161183"/>
              <a:ext cx="715618" cy="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831EC0BF-E22E-2310-06FA-9EC3C4EC1D9E}"/>
              </a:ext>
            </a:extLst>
          </p:cNvPr>
          <p:cNvGrpSpPr/>
          <p:nvPr/>
        </p:nvGrpSpPr>
        <p:grpSpPr>
          <a:xfrm>
            <a:off x="4684642" y="3280860"/>
            <a:ext cx="1656522" cy="845626"/>
            <a:chOff x="4658138" y="2928730"/>
            <a:chExt cx="1656522" cy="845626"/>
          </a:xfrm>
        </p:grpSpPr>
        <p:sp>
          <p:nvSpPr>
            <p:cNvPr id="42" name="Rectangle 6">
              <a:extLst>
                <a:ext uri="{FF2B5EF4-FFF2-40B4-BE49-F238E27FC236}">
                  <a16:creationId xmlns:a16="http://schemas.microsoft.com/office/drawing/2014/main" id="{767082A0-B2E0-764C-8FF6-B1FE3089E291}"/>
                </a:ext>
              </a:extLst>
            </p:cNvPr>
            <p:cNvSpPr>
              <a:spLocks noChangeArrowheads="1"/>
            </p:cNvSpPr>
            <p:nvPr/>
          </p:nvSpPr>
          <p:spPr bwMode="auto">
            <a:xfrm>
              <a:off x="5437808" y="3492294"/>
              <a:ext cx="176213" cy="1936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3" name="Straight Arrow Connector 42">
              <a:extLst>
                <a:ext uri="{FF2B5EF4-FFF2-40B4-BE49-F238E27FC236}">
                  <a16:creationId xmlns:a16="http://schemas.microsoft.com/office/drawing/2014/main" id="{2A9033BC-0929-147A-9B18-CCD421406223}"/>
                </a:ext>
              </a:extLst>
            </p:cNvPr>
            <p:cNvCxnSpPr/>
            <p:nvPr/>
          </p:nvCxnSpPr>
          <p:spPr>
            <a:xfrm flipV="1">
              <a:off x="5685182" y="2928730"/>
              <a:ext cx="0" cy="72887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D44ECAE-6455-3A6F-9363-95A65A21CEF2}"/>
                </a:ext>
              </a:extLst>
            </p:cNvPr>
            <p:cNvSpPr txBox="1"/>
            <p:nvPr/>
          </p:nvSpPr>
          <p:spPr>
            <a:xfrm>
              <a:off x="4696239" y="3498575"/>
              <a:ext cx="1022524" cy="275781"/>
            </a:xfrm>
            <a:prstGeom prst="rect">
              <a:avLst/>
            </a:prstGeom>
            <a:noFill/>
          </p:spPr>
          <p:txBody>
            <a:bodyPr wrap="none"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otherwise</a:t>
              </a:r>
            </a:p>
          </p:txBody>
        </p:sp>
        <p:grpSp>
          <p:nvGrpSpPr>
            <p:cNvPr id="45" name="Group 44">
              <a:extLst>
                <a:ext uri="{FF2B5EF4-FFF2-40B4-BE49-F238E27FC236}">
                  <a16:creationId xmlns:a16="http://schemas.microsoft.com/office/drawing/2014/main" id="{4296C8D9-B799-56A2-CA9C-1458D7E6C3AC}"/>
                </a:ext>
              </a:extLst>
            </p:cNvPr>
            <p:cNvGrpSpPr/>
            <p:nvPr/>
          </p:nvGrpSpPr>
          <p:grpSpPr>
            <a:xfrm>
              <a:off x="4658138" y="3028123"/>
              <a:ext cx="1656522" cy="400110"/>
              <a:chOff x="437322" y="2637183"/>
              <a:chExt cx="1656522" cy="400110"/>
            </a:xfrm>
          </p:grpSpPr>
          <p:sp>
            <p:nvSpPr>
              <p:cNvPr id="46" name="Rectangle 45">
                <a:extLst>
                  <a:ext uri="{FF2B5EF4-FFF2-40B4-BE49-F238E27FC236}">
                    <a16:creationId xmlns:a16="http://schemas.microsoft.com/office/drawing/2014/main" id="{CF00F553-B837-041A-E5DB-462CFDA3C63F}"/>
                  </a:ext>
                </a:extLst>
              </p:cNvPr>
              <p:cNvSpPr/>
              <p:nvPr/>
            </p:nvSpPr>
            <p:spPr>
              <a:xfrm>
                <a:off x="437322" y="2690191"/>
                <a:ext cx="1656522" cy="291548"/>
              </a:xfrm>
              <a:prstGeom prst="rect">
                <a:avLst/>
              </a:prstGeom>
              <a:solidFill>
                <a:schemeClr val="bg1"/>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511146C4-E0B4-91C8-A9A4-D4DF20B78C04}"/>
                  </a:ext>
                </a:extLst>
              </p:cNvPr>
              <p:cNvSpPr txBox="1"/>
              <p:nvPr/>
            </p:nvSpPr>
            <p:spPr>
              <a:xfrm>
                <a:off x="675860" y="2637183"/>
                <a:ext cx="118058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datagram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mc:AlternateContent xmlns:mc="http://schemas.openxmlformats.org/markup-compatibility/2006" xmlns:p14="http://schemas.microsoft.com/office/powerpoint/2010/main">
        <mc:Choice Requires="p14">
          <p:contentPart p14:bwMode="auto" r:id="rId2">
            <p14:nvContentPartPr>
              <p14:cNvPr id="48" name="Ink 47">
                <a:extLst>
                  <a:ext uri="{FF2B5EF4-FFF2-40B4-BE49-F238E27FC236}">
                    <a16:creationId xmlns:a16="http://schemas.microsoft.com/office/drawing/2014/main" id="{758AB275-0009-FF69-6C1D-B74AB8194776}"/>
                  </a:ext>
                </a:extLst>
              </p14:cNvPr>
              <p14:cNvContentPartPr/>
              <p14:nvPr/>
            </p14:nvContentPartPr>
            <p14:xfrm>
              <a:off x="1580400" y="5599080"/>
              <a:ext cx="5158440" cy="176760"/>
            </p14:xfrm>
          </p:contentPart>
        </mc:Choice>
        <mc:Fallback xmlns="">
          <p:pic>
            <p:nvPicPr>
              <p:cNvPr id="48" name="Ink 47">
                <a:extLst>
                  <a:ext uri="{FF2B5EF4-FFF2-40B4-BE49-F238E27FC236}">
                    <a16:creationId xmlns:a16="http://schemas.microsoft.com/office/drawing/2014/main" id="{758AB275-0009-FF69-6C1D-B74AB8194776}"/>
                  </a:ext>
                </a:extLst>
              </p:cNvPr>
              <p:cNvPicPr/>
              <p:nvPr/>
            </p:nvPicPr>
            <p:blipFill>
              <a:blip r:embed="rId3"/>
              <a:stretch>
                <a:fillRect/>
              </a:stretch>
            </p:blipFill>
            <p:spPr>
              <a:xfrm>
                <a:off x="1571040" y="5589720"/>
                <a:ext cx="5177160" cy="195480"/>
              </a:xfrm>
              <a:prstGeom prst="rect">
                <a:avLst/>
              </a:prstGeom>
            </p:spPr>
          </p:pic>
        </mc:Fallback>
      </mc:AlternateContent>
      <p:sp>
        <p:nvSpPr>
          <p:cNvPr id="49" name="TextBox 74">
            <a:extLst>
              <a:ext uri="{FF2B5EF4-FFF2-40B4-BE49-F238E27FC236}">
                <a16:creationId xmlns:a16="http://schemas.microsoft.com/office/drawing/2014/main" id="{D1D07D75-F926-FB60-1259-961CFAA6FDA4}"/>
              </a:ext>
            </a:extLst>
          </p:cNvPr>
          <p:cNvSpPr txBox="1"/>
          <p:nvPr/>
        </p:nvSpPr>
        <p:spPr>
          <a:xfrm>
            <a:off x="204593" y="6444733"/>
            <a:ext cx="727613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t>Copyright © 2010-2025 J.F. Kurose, K.W. Ross</a:t>
            </a:r>
          </a:p>
        </p:txBody>
      </p:sp>
    </p:spTree>
    <p:extLst>
      <p:ext uri="{BB962C8B-B14F-4D97-AF65-F5344CB8AC3E}">
        <p14:creationId xmlns:p14="http://schemas.microsoft.com/office/powerpoint/2010/main" val="894151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DA363-F59B-C170-A729-E840F6F09327}"/>
              </a:ext>
            </a:extLst>
          </p:cNvPr>
          <p:cNvSpPr>
            <a:spLocks noGrp="1"/>
          </p:cNvSpPr>
          <p:nvPr>
            <p:ph type="title"/>
          </p:nvPr>
        </p:nvSpPr>
        <p:spPr/>
        <p:txBody>
          <a:bodyPr/>
          <a:lstStyle/>
          <a:p>
            <a:r>
              <a:rPr lang="en-IN" dirty="0"/>
              <a:t>Error detection</a:t>
            </a:r>
          </a:p>
        </p:txBody>
      </p:sp>
      <p:sp>
        <p:nvSpPr>
          <p:cNvPr id="3" name="Content Placeholder 2">
            <a:extLst>
              <a:ext uri="{FF2B5EF4-FFF2-40B4-BE49-F238E27FC236}">
                <a16:creationId xmlns:a16="http://schemas.microsoft.com/office/drawing/2014/main" id="{89DC4964-7194-3A0A-197A-955393745B61}"/>
              </a:ext>
            </a:extLst>
          </p:cNvPr>
          <p:cNvSpPr>
            <a:spLocks noGrp="1"/>
          </p:cNvSpPr>
          <p:nvPr>
            <p:ph idx="1"/>
          </p:nvPr>
        </p:nvSpPr>
        <p:spPr/>
        <p:txBody>
          <a:bodyPr/>
          <a:lstStyle/>
          <a:p>
            <a:r>
              <a:rPr lang="en-IN" dirty="0"/>
              <a:t>Can we use 1-bit additional information to detect potential errors during transmission?</a:t>
            </a:r>
          </a:p>
        </p:txBody>
      </p:sp>
    </p:spTree>
    <p:extLst>
      <p:ext uri="{BB962C8B-B14F-4D97-AF65-F5344CB8AC3E}">
        <p14:creationId xmlns:p14="http://schemas.microsoft.com/office/powerpoint/2010/main" val="1758528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60DC0-5204-B600-68E8-E17260246C19}"/>
              </a:ext>
            </a:extLst>
          </p:cNvPr>
          <p:cNvSpPr>
            <a:spLocks noGrp="1"/>
          </p:cNvSpPr>
          <p:nvPr>
            <p:ph type="title"/>
          </p:nvPr>
        </p:nvSpPr>
        <p:spPr/>
        <p:txBody>
          <a:bodyPr/>
          <a:lstStyle/>
          <a:p>
            <a:r>
              <a:rPr lang="en-IN" dirty="0"/>
              <a:t>Error detection</a:t>
            </a:r>
          </a:p>
        </p:txBody>
      </p:sp>
      <p:sp>
        <p:nvSpPr>
          <p:cNvPr id="3" name="Content Placeholder 2">
            <a:extLst>
              <a:ext uri="{FF2B5EF4-FFF2-40B4-BE49-F238E27FC236}">
                <a16:creationId xmlns:a16="http://schemas.microsoft.com/office/drawing/2014/main" id="{E4A2D46D-2B98-051C-013F-22D6AEF8E8D4}"/>
              </a:ext>
            </a:extLst>
          </p:cNvPr>
          <p:cNvSpPr>
            <a:spLocks noGrp="1"/>
          </p:cNvSpPr>
          <p:nvPr>
            <p:ph idx="1"/>
          </p:nvPr>
        </p:nvSpPr>
        <p:spPr/>
        <p:txBody>
          <a:bodyPr/>
          <a:lstStyle/>
          <a:p>
            <a:r>
              <a:rPr lang="en-US" dirty="0"/>
              <a:t>The additional bit can be used to make the total number of ones an even value</a:t>
            </a:r>
          </a:p>
          <a:p>
            <a:pPr lvl="1"/>
            <a:r>
              <a:rPr lang="en-US" dirty="0"/>
              <a:t>If the total number of ones at the receiver is odd, then we have an error</a:t>
            </a:r>
          </a:p>
          <a:p>
            <a:pPr lvl="1"/>
            <a:endParaRPr lang="en-US" dirty="0"/>
          </a:p>
          <a:p>
            <a:r>
              <a:rPr lang="en-US" dirty="0"/>
              <a:t>Can it detect all errors?</a:t>
            </a:r>
          </a:p>
          <a:p>
            <a:pPr lvl="1"/>
            <a:r>
              <a:rPr lang="en-US" dirty="0"/>
              <a:t>No. Only if the number of bits that are changed is odd.</a:t>
            </a:r>
          </a:p>
          <a:p>
            <a:endParaRPr lang="en-US" dirty="0"/>
          </a:p>
          <a:p>
            <a:r>
              <a:rPr lang="en-US" dirty="0"/>
              <a:t>Typically, the bit errors happen in bursts, and therefore, we can only detect bugs with a probability of 50% </a:t>
            </a:r>
            <a:endParaRPr lang="en-IN" dirty="0"/>
          </a:p>
        </p:txBody>
      </p:sp>
    </p:spTree>
    <p:extLst>
      <p:ext uri="{BB962C8B-B14F-4D97-AF65-F5344CB8AC3E}">
        <p14:creationId xmlns:p14="http://schemas.microsoft.com/office/powerpoint/2010/main" val="811612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E9AF9-3107-4A1E-306B-0A79AF9E63ED}"/>
              </a:ext>
            </a:extLst>
          </p:cNvPr>
          <p:cNvSpPr>
            <a:spLocks noGrp="1"/>
          </p:cNvSpPr>
          <p:nvPr>
            <p:ph type="title"/>
          </p:nvPr>
        </p:nvSpPr>
        <p:spPr/>
        <p:txBody>
          <a:bodyPr/>
          <a:lstStyle/>
          <a:p>
            <a:r>
              <a:rPr lang="en-IN" dirty="0"/>
              <a:t>Parity checking</a:t>
            </a:r>
          </a:p>
        </p:txBody>
      </p:sp>
      <p:sp>
        <p:nvSpPr>
          <p:cNvPr id="3" name="Content Placeholder 2">
            <a:extLst>
              <a:ext uri="{FF2B5EF4-FFF2-40B4-BE49-F238E27FC236}">
                <a16:creationId xmlns:a16="http://schemas.microsoft.com/office/drawing/2014/main" id="{CA3B5D31-F0EF-F348-65B9-93ACFCB6EC7E}"/>
              </a:ext>
            </a:extLst>
          </p:cNvPr>
          <p:cNvSpPr>
            <a:spLocks noGrp="1"/>
          </p:cNvSpPr>
          <p:nvPr>
            <p:ph idx="1"/>
          </p:nvPr>
        </p:nvSpPr>
        <p:spPr/>
        <p:txBody>
          <a:bodyPr/>
          <a:lstStyle/>
          <a:p>
            <a:r>
              <a:rPr lang="en-IN" dirty="0"/>
              <a:t>One parity bit is used to make the total number of bits odd/even</a:t>
            </a:r>
          </a:p>
          <a:p>
            <a:r>
              <a:rPr lang="en-IN" dirty="0"/>
              <a:t>Can only detect an odd number of bit flops</a:t>
            </a:r>
          </a:p>
        </p:txBody>
      </p:sp>
      <p:sp>
        <p:nvSpPr>
          <p:cNvPr id="4" name="Rectangle 3">
            <a:extLst>
              <a:ext uri="{FF2B5EF4-FFF2-40B4-BE49-F238E27FC236}">
                <a16:creationId xmlns:a16="http://schemas.microsoft.com/office/drawing/2014/main" id="{EAC63110-3DC4-9B37-555F-73DD79F0079C}"/>
              </a:ext>
            </a:extLst>
          </p:cNvPr>
          <p:cNvSpPr/>
          <p:nvPr/>
        </p:nvSpPr>
        <p:spPr>
          <a:xfrm>
            <a:off x="946392" y="3910247"/>
            <a:ext cx="2407444" cy="382191"/>
          </a:xfrm>
          <a:prstGeom prst="rect">
            <a:avLst/>
          </a:prstGeom>
          <a:solidFill>
            <a:schemeClr val="bg1"/>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B7FF0B8-2F3A-2E1F-4D40-8D7DDC5BC57D}"/>
              </a:ext>
            </a:extLst>
          </p:cNvPr>
          <p:cNvSpPr txBox="1"/>
          <p:nvPr/>
        </p:nvSpPr>
        <p:spPr>
          <a:xfrm>
            <a:off x="985682" y="3917391"/>
            <a:ext cx="20569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0111000110101011</a:t>
            </a:r>
          </a:p>
        </p:txBody>
      </p:sp>
      <p:cxnSp>
        <p:nvCxnSpPr>
          <p:cNvPr id="6" name="Straight Arrow Connector 5">
            <a:extLst>
              <a:ext uri="{FF2B5EF4-FFF2-40B4-BE49-F238E27FC236}">
                <a16:creationId xmlns:a16="http://schemas.microsoft.com/office/drawing/2014/main" id="{A63C04B9-616B-EE20-B175-846A65BB69D1}"/>
              </a:ext>
            </a:extLst>
          </p:cNvPr>
          <p:cNvCxnSpPr>
            <a:cxnSpLocks/>
          </p:cNvCxnSpPr>
          <p:nvPr/>
        </p:nvCxnSpPr>
        <p:spPr>
          <a:xfrm>
            <a:off x="925903" y="4529223"/>
            <a:ext cx="2077615" cy="0"/>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DD8BAAF-9F62-CB47-A4FE-0A8AB4FE50C1}"/>
              </a:ext>
            </a:extLst>
          </p:cNvPr>
          <p:cNvCxnSpPr/>
          <p:nvPr/>
        </p:nvCxnSpPr>
        <p:spPr>
          <a:xfrm>
            <a:off x="3013295" y="4435623"/>
            <a:ext cx="0" cy="18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B80150A-B614-1E95-FFBE-6822B7B95FB6}"/>
              </a:ext>
            </a:extLst>
          </p:cNvPr>
          <p:cNvCxnSpPr/>
          <p:nvPr/>
        </p:nvCxnSpPr>
        <p:spPr>
          <a:xfrm>
            <a:off x="931949" y="4433223"/>
            <a:ext cx="0" cy="18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7BC5F11-2FB8-6E46-272D-5A06B7FA364F}"/>
              </a:ext>
            </a:extLst>
          </p:cNvPr>
          <p:cNvGrpSpPr/>
          <p:nvPr/>
        </p:nvGrpSpPr>
        <p:grpSpPr>
          <a:xfrm>
            <a:off x="2902279" y="3916200"/>
            <a:ext cx="1803071" cy="1201960"/>
            <a:chOff x="2978479" y="2669786"/>
            <a:chExt cx="1803071" cy="1201960"/>
          </a:xfrm>
        </p:grpSpPr>
        <p:sp>
          <p:nvSpPr>
            <p:cNvPr id="10" name="TextBox 9">
              <a:extLst>
                <a:ext uri="{FF2B5EF4-FFF2-40B4-BE49-F238E27FC236}">
                  <a16:creationId xmlns:a16="http://schemas.microsoft.com/office/drawing/2014/main" id="{809C1900-1AC8-B484-ACC8-EBBB8405B712}"/>
                </a:ext>
              </a:extLst>
            </p:cNvPr>
            <p:cNvSpPr txBox="1"/>
            <p:nvPr/>
          </p:nvSpPr>
          <p:spPr>
            <a:xfrm>
              <a:off x="3093089" y="266978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11" name="TextBox 10">
              <a:extLst>
                <a:ext uri="{FF2B5EF4-FFF2-40B4-BE49-F238E27FC236}">
                  <a16:creationId xmlns:a16="http://schemas.microsoft.com/office/drawing/2014/main" id="{FA13B43C-75A1-A88E-5B0C-EDBEA4E82745}"/>
                </a:ext>
              </a:extLst>
            </p:cNvPr>
            <p:cNvSpPr txBox="1"/>
            <p:nvPr/>
          </p:nvSpPr>
          <p:spPr>
            <a:xfrm>
              <a:off x="2978479" y="3527036"/>
              <a:ext cx="1803071" cy="3447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US" sz="2000" dirty="0">
                  <a:solidFill>
                    <a:prstClr val="black"/>
                  </a:solidFill>
                  <a:latin typeface="Calibri" panose="020F0502020204030204"/>
                </a:rPr>
                <a:t>p</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arity bit</a:t>
              </a:r>
            </a:p>
          </p:txBody>
        </p:sp>
        <p:cxnSp>
          <p:nvCxnSpPr>
            <p:cNvPr id="12" name="Straight Connector 11">
              <a:extLst>
                <a:ext uri="{FF2B5EF4-FFF2-40B4-BE49-F238E27FC236}">
                  <a16:creationId xmlns:a16="http://schemas.microsoft.com/office/drawing/2014/main" id="{4C273ECA-F158-BFE7-5597-5B5689C08020}"/>
                </a:ext>
              </a:extLst>
            </p:cNvPr>
            <p:cNvCxnSpPr/>
            <p:nvPr/>
          </p:nvCxnSpPr>
          <p:spPr>
            <a:xfrm>
              <a:off x="3244610" y="3167702"/>
              <a:ext cx="0" cy="4247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a16="http://schemas.microsoft.com/office/drawing/2014/main" id="{23EF378E-8FC6-171F-DAE4-D4EDE0A74BDC}"/>
              </a:ext>
            </a:extLst>
          </p:cNvPr>
          <p:cNvCxnSpPr>
            <a:cxnSpLocks/>
          </p:cNvCxnSpPr>
          <p:nvPr/>
        </p:nvCxnSpPr>
        <p:spPr>
          <a:xfrm>
            <a:off x="3016010" y="3911945"/>
            <a:ext cx="0" cy="3872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227E889-CAFE-5A56-1D2E-D3AAB2F8E26D}"/>
              </a:ext>
            </a:extLst>
          </p:cNvPr>
          <p:cNvSpPr txBox="1"/>
          <p:nvPr/>
        </p:nvSpPr>
        <p:spPr>
          <a:xfrm>
            <a:off x="1358401" y="4369259"/>
            <a:ext cx="1354981" cy="3447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000" i="1"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data bits</a:t>
            </a:r>
          </a:p>
        </p:txBody>
      </p:sp>
      <mc:AlternateContent xmlns:mc="http://schemas.openxmlformats.org/markup-compatibility/2006" xmlns:p14="http://schemas.microsoft.com/office/powerpoint/2010/main">
        <mc:Choice Requires="p14">
          <p:contentPart p14:bwMode="auto" r:id="rId2">
            <p14:nvContentPartPr>
              <p14:cNvPr id="15" name="Ink 14">
                <a:extLst>
                  <a:ext uri="{FF2B5EF4-FFF2-40B4-BE49-F238E27FC236}">
                    <a16:creationId xmlns:a16="http://schemas.microsoft.com/office/drawing/2014/main" id="{7319D43A-A873-1817-1F77-6539C30BD37D}"/>
                  </a:ext>
                </a:extLst>
              </p14:cNvPr>
              <p14:cNvContentPartPr/>
              <p14:nvPr/>
            </p14:nvContentPartPr>
            <p14:xfrm>
              <a:off x="1203120" y="3695040"/>
              <a:ext cx="2325240" cy="587520"/>
            </p14:xfrm>
          </p:contentPart>
        </mc:Choice>
        <mc:Fallback xmlns="">
          <p:pic>
            <p:nvPicPr>
              <p:cNvPr id="15" name="Ink 14">
                <a:extLst>
                  <a:ext uri="{FF2B5EF4-FFF2-40B4-BE49-F238E27FC236}">
                    <a16:creationId xmlns:a16="http://schemas.microsoft.com/office/drawing/2014/main" id="{7319D43A-A873-1817-1F77-6539C30BD37D}"/>
                  </a:ext>
                </a:extLst>
              </p:cNvPr>
              <p:cNvPicPr/>
              <p:nvPr/>
            </p:nvPicPr>
            <p:blipFill>
              <a:blip r:embed="rId3"/>
              <a:stretch>
                <a:fillRect/>
              </a:stretch>
            </p:blipFill>
            <p:spPr>
              <a:xfrm>
                <a:off x="1193760" y="3685680"/>
                <a:ext cx="2343960" cy="606240"/>
              </a:xfrm>
              <a:prstGeom prst="rect">
                <a:avLst/>
              </a:prstGeom>
            </p:spPr>
          </p:pic>
        </mc:Fallback>
      </mc:AlternateContent>
      <p:sp>
        <p:nvSpPr>
          <p:cNvPr id="16" name="TextBox 74">
            <a:extLst>
              <a:ext uri="{FF2B5EF4-FFF2-40B4-BE49-F238E27FC236}">
                <a16:creationId xmlns:a16="http://schemas.microsoft.com/office/drawing/2014/main" id="{1A53216B-DC52-F8A3-298C-1B8230E825D1}"/>
              </a:ext>
            </a:extLst>
          </p:cNvPr>
          <p:cNvSpPr txBox="1"/>
          <p:nvPr/>
        </p:nvSpPr>
        <p:spPr>
          <a:xfrm>
            <a:off x="204593" y="6357646"/>
            <a:ext cx="727613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t>Copyright © 2010-2025 J.F. Kurose, K.W. Ross</a:t>
            </a:r>
          </a:p>
        </p:txBody>
      </p:sp>
    </p:spTree>
    <p:extLst>
      <p:ext uri="{BB962C8B-B14F-4D97-AF65-F5344CB8AC3E}">
        <p14:creationId xmlns:p14="http://schemas.microsoft.com/office/powerpoint/2010/main" val="2602357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E61A-5E67-2469-BF78-9B12566DE519}"/>
              </a:ext>
            </a:extLst>
          </p:cNvPr>
          <p:cNvSpPr>
            <a:spLocks noGrp="1"/>
          </p:cNvSpPr>
          <p:nvPr>
            <p:ph type="title"/>
          </p:nvPr>
        </p:nvSpPr>
        <p:spPr/>
        <p:txBody>
          <a:bodyPr/>
          <a:lstStyle/>
          <a:p>
            <a:r>
              <a:rPr lang="en-IN" dirty="0"/>
              <a:t>Two dimensional parity</a:t>
            </a:r>
          </a:p>
        </p:txBody>
      </p:sp>
      <p:sp>
        <p:nvSpPr>
          <p:cNvPr id="3" name="Content Placeholder 2">
            <a:extLst>
              <a:ext uri="{FF2B5EF4-FFF2-40B4-BE49-F238E27FC236}">
                <a16:creationId xmlns:a16="http://schemas.microsoft.com/office/drawing/2014/main" id="{369A227F-A4E3-DBAB-2C8E-71B46CA75026}"/>
              </a:ext>
            </a:extLst>
          </p:cNvPr>
          <p:cNvSpPr>
            <a:spLocks noGrp="1"/>
          </p:cNvSpPr>
          <p:nvPr>
            <p:ph idx="1"/>
          </p:nvPr>
        </p:nvSpPr>
        <p:spPr/>
        <p:txBody>
          <a:bodyPr/>
          <a:lstStyle/>
          <a:p>
            <a:r>
              <a:rPr lang="en-IN" dirty="0"/>
              <a:t>divide d bits into </a:t>
            </a:r>
            <a:r>
              <a:rPr lang="en-IN" dirty="0" err="1"/>
              <a:t>i</a:t>
            </a:r>
            <a:r>
              <a:rPr lang="en-IN" dirty="0"/>
              <a:t> rows and j columns</a:t>
            </a:r>
          </a:p>
          <a:p>
            <a:r>
              <a:rPr lang="en-IN" dirty="0"/>
              <a:t>a parity value is computed for each row and column</a:t>
            </a:r>
          </a:p>
          <a:p>
            <a:r>
              <a:rPr lang="en-IN" dirty="0"/>
              <a:t>the additional </a:t>
            </a:r>
            <a:r>
              <a:rPr lang="en-IN" dirty="0" err="1"/>
              <a:t>i</a:t>
            </a:r>
            <a:r>
              <a:rPr lang="en-IN" dirty="0"/>
              <a:t> + j + 1 bits are used for error detection and correction</a:t>
            </a:r>
          </a:p>
          <a:p>
            <a:endParaRPr lang="en-IN" dirty="0"/>
          </a:p>
          <a:p>
            <a:pPr marL="0" indent="0">
              <a:buNone/>
            </a:pPr>
            <a:endParaRPr lang="en-IN" dirty="0"/>
          </a:p>
        </p:txBody>
      </p:sp>
      <p:grpSp>
        <p:nvGrpSpPr>
          <p:cNvPr id="4" name="Group 3">
            <a:extLst>
              <a:ext uri="{FF2B5EF4-FFF2-40B4-BE49-F238E27FC236}">
                <a16:creationId xmlns:a16="http://schemas.microsoft.com/office/drawing/2014/main" id="{0C5D3D47-9DFA-B6B7-1D07-8CA3722D84F0}"/>
              </a:ext>
            </a:extLst>
          </p:cNvPr>
          <p:cNvGrpSpPr/>
          <p:nvPr/>
        </p:nvGrpSpPr>
        <p:grpSpPr>
          <a:xfrm>
            <a:off x="1651913" y="3672392"/>
            <a:ext cx="3683372" cy="2054406"/>
            <a:chOff x="7427845" y="2584175"/>
            <a:chExt cx="3683372" cy="2054406"/>
          </a:xfrm>
        </p:grpSpPr>
        <p:grpSp>
          <p:nvGrpSpPr>
            <p:cNvPr id="5" name="Group 4">
              <a:extLst>
                <a:ext uri="{FF2B5EF4-FFF2-40B4-BE49-F238E27FC236}">
                  <a16:creationId xmlns:a16="http://schemas.microsoft.com/office/drawing/2014/main" id="{40A43934-36F0-6824-6725-5894CB6B43BE}"/>
                </a:ext>
              </a:extLst>
            </p:cNvPr>
            <p:cNvGrpSpPr/>
            <p:nvPr/>
          </p:nvGrpSpPr>
          <p:grpSpPr>
            <a:xfrm>
              <a:off x="8263305" y="2908577"/>
              <a:ext cx="697811" cy="1261499"/>
              <a:chOff x="6586330" y="2915478"/>
              <a:chExt cx="697811" cy="1261499"/>
            </a:xfrm>
          </p:grpSpPr>
          <p:sp>
            <p:nvSpPr>
              <p:cNvPr id="31" name="TextBox 30">
                <a:extLst>
                  <a:ext uri="{FF2B5EF4-FFF2-40B4-BE49-F238E27FC236}">
                    <a16:creationId xmlns:a16="http://schemas.microsoft.com/office/drawing/2014/main" id="{FCDC51C6-7D90-5A39-A81E-D14C0D295789}"/>
                  </a:ext>
                </a:extLst>
              </p:cNvPr>
              <p:cNvSpPr txBox="1"/>
              <p:nvPr/>
            </p:nvSpPr>
            <p:spPr>
              <a:xfrm>
                <a:off x="6586330" y="2915478"/>
                <a:ext cx="53572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1,1</a:t>
                </a:r>
              </a:p>
            </p:txBody>
          </p:sp>
          <p:sp>
            <p:nvSpPr>
              <p:cNvPr id="32" name="TextBox 31">
                <a:extLst>
                  <a:ext uri="{FF2B5EF4-FFF2-40B4-BE49-F238E27FC236}">
                    <a16:creationId xmlns:a16="http://schemas.microsoft.com/office/drawing/2014/main" id="{D0DD6DA0-346B-C67F-43B3-71393881E522}"/>
                  </a:ext>
                </a:extLst>
              </p:cNvPr>
              <p:cNvSpPr txBox="1"/>
              <p:nvPr/>
            </p:nvSpPr>
            <p:spPr>
              <a:xfrm>
                <a:off x="6588401" y="3213650"/>
                <a:ext cx="69574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2,1</a:t>
                </a:r>
              </a:p>
            </p:txBody>
          </p:sp>
          <p:sp>
            <p:nvSpPr>
              <p:cNvPr id="33" name="TextBox 32">
                <a:extLst>
                  <a:ext uri="{FF2B5EF4-FFF2-40B4-BE49-F238E27FC236}">
                    <a16:creationId xmlns:a16="http://schemas.microsoft.com/office/drawing/2014/main" id="{B73A323C-6919-09C6-C799-63A24C9A37C6}"/>
                  </a:ext>
                </a:extLst>
              </p:cNvPr>
              <p:cNvSpPr txBox="1"/>
              <p:nvPr/>
            </p:nvSpPr>
            <p:spPr>
              <a:xfrm>
                <a:off x="6588401" y="3776867"/>
                <a:ext cx="69574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i,1</a:t>
                </a:r>
              </a:p>
            </p:txBody>
          </p:sp>
          <p:sp>
            <p:nvSpPr>
              <p:cNvPr id="34" name="TextBox 33">
                <a:extLst>
                  <a:ext uri="{FF2B5EF4-FFF2-40B4-BE49-F238E27FC236}">
                    <a16:creationId xmlns:a16="http://schemas.microsoft.com/office/drawing/2014/main" id="{8D2F7077-34E8-82F8-013E-A5D44B3A3194}"/>
                  </a:ext>
                </a:extLst>
              </p:cNvPr>
              <p:cNvSpPr txBox="1"/>
              <p:nvPr/>
            </p:nvSpPr>
            <p:spPr>
              <a:xfrm>
                <a:off x="6625087" y="3488522"/>
                <a:ext cx="6280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grpSp>
          <p:nvGrpSpPr>
            <p:cNvPr id="6" name="Group 5">
              <a:extLst>
                <a:ext uri="{FF2B5EF4-FFF2-40B4-BE49-F238E27FC236}">
                  <a16:creationId xmlns:a16="http://schemas.microsoft.com/office/drawing/2014/main" id="{276DC46B-19E2-D386-64F6-FBAD62563A1D}"/>
                </a:ext>
              </a:extLst>
            </p:cNvPr>
            <p:cNvGrpSpPr/>
            <p:nvPr/>
          </p:nvGrpSpPr>
          <p:grpSpPr>
            <a:xfrm>
              <a:off x="10324987" y="2929914"/>
              <a:ext cx="697811" cy="1261499"/>
              <a:chOff x="6586330" y="2915478"/>
              <a:chExt cx="697811" cy="1261499"/>
            </a:xfrm>
          </p:grpSpPr>
          <p:sp>
            <p:nvSpPr>
              <p:cNvPr id="27" name="TextBox 26">
                <a:extLst>
                  <a:ext uri="{FF2B5EF4-FFF2-40B4-BE49-F238E27FC236}">
                    <a16:creationId xmlns:a16="http://schemas.microsoft.com/office/drawing/2014/main" id="{B2E630AA-F980-F5CD-8500-999DF6B4D1DB}"/>
                  </a:ext>
                </a:extLst>
              </p:cNvPr>
              <p:cNvSpPr txBox="1"/>
              <p:nvPr/>
            </p:nvSpPr>
            <p:spPr>
              <a:xfrm>
                <a:off x="6586330" y="2915478"/>
                <a:ext cx="66236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1,j+1</a:t>
                </a:r>
              </a:p>
            </p:txBody>
          </p:sp>
          <p:sp>
            <p:nvSpPr>
              <p:cNvPr id="28" name="TextBox 27">
                <a:extLst>
                  <a:ext uri="{FF2B5EF4-FFF2-40B4-BE49-F238E27FC236}">
                    <a16:creationId xmlns:a16="http://schemas.microsoft.com/office/drawing/2014/main" id="{3120ED15-44E2-6BB7-F3AD-CCA3F767E81F}"/>
                  </a:ext>
                </a:extLst>
              </p:cNvPr>
              <p:cNvSpPr txBox="1"/>
              <p:nvPr/>
            </p:nvSpPr>
            <p:spPr>
              <a:xfrm>
                <a:off x="6588401" y="3213650"/>
                <a:ext cx="69574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2,j+1</a:t>
                </a:r>
              </a:p>
            </p:txBody>
          </p:sp>
          <p:sp>
            <p:nvSpPr>
              <p:cNvPr id="29" name="TextBox 28">
                <a:extLst>
                  <a:ext uri="{FF2B5EF4-FFF2-40B4-BE49-F238E27FC236}">
                    <a16:creationId xmlns:a16="http://schemas.microsoft.com/office/drawing/2014/main" id="{A66223C5-64F8-0853-5DB0-BBCF50D3D894}"/>
                  </a:ext>
                </a:extLst>
              </p:cNvPr>
              <p:cNvSpPr txBox="1"/>
              <p:nvPr/>
            </p:nvSpPr>
            <p:spPr>
              <a:xfrm>
                <a:off x="6588401" y="3776867"/>
                <a:ext cx="69574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i,j+1</a:t>
                </a:r>
              </a:p>
            </p:txBody>
          </p:sp>
          <p:sp>
            <p:nvSpPr>
              <p:cNvPr id="30" name="TextBox 29">
                <a:extLst>
                  <a:ext uri="{FF2B5EF4-FFF2-40B4-BE49-F238E27FC236}">
                    <a16:creationId xmlns:a16="http://schemas.microsoft.com/office/drawing/2014/main" id="{F469023C-3C48-3B11-7A31-E50A644B661A}"/>
                  </a:ext>
                </a:extLst>
              </p:cNvPr>
              <p:cNvSpPr txBox="1"/>
              <p:nvPr/>
            </p:nvSpPr>
            <p:spPr>
              <a:xfrm>
                <a:off x="6625087" y="3488522"/>
                <a:ext cx="6280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sp>
          <p:nvSpPr>
            <p:cNvPr id="7" name="TextBox 6">
              <a:extLst>
                <a:ext uri="{FF2B5EF4-FFF2-40B4-BE49-F238E27FC236}">
                  <a16:creationId xmlns:a16="http://schemas.microsoft.com/office/drawing/2014/main" id="{DA2ACF36-56D7-0749-722A-5D219D2105A5}"/>
                </a:ext>
              </a:extLst>
            </p:cNvPr>
            <p:cNvSpPr txBox="1"/>
            <p:nvPr/>
          </p:nvSpPr>
          <p:spPr>
            <a:xfrm>
              <a:off x="9118145" y="4177312"/>
              <a:ext cx="6280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nvGrpSpPr>
            <p:cNvPr id="8" name="Group 7">
              <a:extLst>
                <a:ext uri="{FF2B5EF4-FFF2-40B4-BE49-F238E27FC236}">
                  <a16:creationId xmlns:a16="http://schemas.microsoft.com/office/drawing/2014/main" id="{4A341F26-1A00-F0FC-C455-E05F62D23043}"/>
                </a:ext>
              </a:extLst>
            </p:cNvPr>
            <p:cNvGrpSpPr/>
            <p:nvPr/>
          </p:nvGrpSpPr>
          <p:grpSpPr>
            <a:xfrm>
              <a:off x="9722377" y="2910339"/>
              <a:ext cx="697811" cy="1261499"/>
              <a:chOff x="6586330" y="2915478"/>
              <a:chExt cx="697811" cy="1261499"/>
            </a:xfrm>
          </p:grpSpPr>
          <p:sp>
            <p:nvSpPr>
              <p:cNvPr id="23" name="TextBox 22">
                <a:extLst>
                  <a:ext uri="{FF2B5EF4-FFF2-40B4-BE49-F238E27FC236}">
                    <a16:creationId xmlns:a16="http://schemas.microsoft.com/office/drawing/2014/main" id="{E960AE4E-82FB-A132-6DE7-195A6BC7F653}"/>
                  </a:ext>
                </a:extLst>
              </p:cNvPr>
              <p:cNvSpPr txBox="1"/>
              <p:nvPr/>
            </p:nvSpPr>
            <p:spPr>
              <a:xfrm>
                <a:off x="6586330" y="2915478"/>
                <a:ext cx="49084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1,j</a:t>
                </a:r>
              </a:p>
            </p:txBody>
          </p:sp>
          <p:sp>
            <p:nvSpPr>
              <p:cNvPr id="24" name="TextBox 23">
                <a:extLst>
                  <a:ext uri="{FF2B5EF4-FFF2-40B4-BE49-F238E27FC236}">
                    <a16:creationId xmlns:a16="http://schemas.microsoft.com/office/drawing/2014/main" id="{4F47A724-4DD2-89A8-B18A-395B6026664B}"/>
                  </a:ext>
                </a:extLst>
              </p:cNvPr>
              <p:cNvSpPr txBox="1"/>
              <p:nvPr/>
            </p:nvSpPr>
            <p:spPr>
              <a:xfrm>
                <a:off x="6588401" y="3213650"/>
                <a:ext cx="69574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2,j</a:t>
                </a:r>
              </a:p>
            </p:txBody>
          </p:sp>
          <p:sp>
            <p:nvSpPr>
              <p:cNvPr id="25" name="TextBox 24">
                <a:extLst>
                  <a:ext uri="{FF2B5EF4-FFF2-40B4-BE49-F238E27FC236}">
                    <a16:creationId xmlns:a16="http://schemas.microsoft.com/office/drawing/2014/main" id="{9A9385C1-B50C-E9C6-608D-CEACF232334B}"/>
                  </a:ext>
                </a:extLst>
              </p:cNvPr>
              <p:cNvSpPr txBox="1"/>
              <p:nvPr/>
            </p:nvSpPr>
            <p:spPr>
              <a:xfrm>
                <a:off x="6588401" y="3776867"/>
                <a:ext cx="69574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err="1">
                    <a:ln>
                      <a:noFill/>
                    </a:ln>
                    <a:solidFill>
                      <a:prstClr val="black"/>
                    </a:solidFill>
                    <a:effectLst/>
                    <a:uLnTx/>
                    <a:uFillTx/>
                    <a:latin typeface="Calibri" panose="020F0502020204030204"/>
                    <a:ea typeface="+mn-ea"/>
                    <a:cs typeface="+mn-cs"/>
                  </a:rPr>
                  <a:t>i,j</a:t>
                </a:r>
                <a:endPar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31020C2A-51D9-E38A-C199-A966BE0DC4E6}"/>
                  </a:ext>
                </a:extLst>
              </p:cNvPr>
              <p:cNvSpPr txBox="1"/>
              <p:nvPr/>
            </p:nvSpPr>
            <p:spPr>
              <a:xfrm>
                <a:off x="6625087" y="3488522"/>
                <a:ext cx="6280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grpSp>
          <p:nvGrpSpPr>
            <p:cNvPr id="9" name="Group 8">
              <a:extLst>
                <a:ext uri="{FF2B5EF4-FFF2-40B4-BE49-F238E27FC236}">
                  <a16:creationId xmlns:a16="http://schemas.microsoft.com/office/drawing/2014/main" id="{4E180CFA-A114-9993-2B08-93F9ADAFB4D7}"/>
                </a:ext>
              </a:extLst>
            </p:cNvPr>
            <p:cNvGrpSpPr/>
            <p:nvPr/>
          </p:nvGrpSpPr>
          <p:grpSpPr>
            <a:xfrm>
              <a:off x="8262620" y="4202830"/>
              <a:ext cx="2848597" cy="435751"/>
              <a:chOff x="8262620" y="4431427"/>
              <a:chExt cx="2848597" cy="435751"/>
            </a:xfrm>
          </p:grpSpPr>
          <p:sp>
            <p:nvSpPr>
              <p:cNvPr id="20" name="TextBox 19">
                <a:extLst>
                  <a:ext uri="{FF2B5EF4-FFF2-40B4-BE49-F238E27FC236}">
                    <a16:creationId xmlns:a16="http://schemas.microsoft.com/office/drawing/2014/main" id="{FDE09A9E-D659-C79E-491B-7E8EFE1B8F41}"/>
                  </a:ext>
                </a:extLst>
              </p:cNvPr>
              <p:cNvSpPr txBox="1"/>
              <p:nvPr/>
            </p:nvSpPr>
            <p:spPr>
              <a:xfrm>
                <a:off x="8262620" y="4431427"/>
                <a:ext cx="68159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i+1,1</a:t>
                </a:r>
              </a:p>
            </p:txBody>
          </p:sp>
          <p:sp>
            <p:nvSpPr>
              <p:cNvPr id="21" name="TextBox 20">
                <a:extLst>
                  <a:ext uri="{FF2B5EF4-FFF2-40B4-BE49-F238E27FC236}">
                    <a16:creationId xmlns:a16="http://schemas.microsoft.com/office/drawing/2014/main" id="{8C119B3B-EEB6-F96B-15B0-566FE69BD558}"/>
                  </a:ext>
                </a:extLst>
              </p:cNvPr>
              <p:cNvSpPr txBox="1"/>
              <p:nvPr/>
            </p:nvSpPr>
            <p:spPr>
              <a:xfrm>
                <a:off x="10329998" y="4467068"/>
                <a:ext cx="78121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i+1,j+1</a:t>
                </a:r>
              </a:p>
            </p:txBody>
          </p:sp>
          <p:sp>
            <p:nvSpPr>
              <p:cNvPr id="22" name="TextBox 21">
                <a:extLst>
                  <a:ext uri="{FF2B5EF4-FFF2-40B4-BE49-F238E27FC236}">
                    <a16:creationId xmlns:a16="http://schemas.microsoft.com/office/drawing/2014/main" id="{2D4ABDD4-B672-EB2C-6A8E-0368F06D8D38}"/>
                  </a:ext>
                </a:extLst>
              </p:cNvPr>
              <p:cNvSpPr txBox="1"/>
              <p:nvPr/>
            </p:nvSpPr>
            <p:spPr>
              <a:xfrm>
                <a:off x="9727388" y="4447493"/>
                <a:ext cx="78121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i+1,j</a:t>
                </a:r>
              </a:p>
            </p:txBody>
          </p:sp>
        </p:grpSp>
        <p:cxnSp>
          <p:nvCxnSpPr>
            <p:cNvPr id="10" name="Straight Connector 9">
              <a:extLst>
                <a:ext uri="{FF2B5EF4-FFF2-40B4-BE49-F238E27FC236}">
                  <a16:creationId xmlns:a16="http://schemas.microsoft.com/office/drawing/2014/main" id="{416A2699-B836-9E34-80D4-60468F014F50}"/>
                </a:ext>
              </a:extLst>
            </p:cNvPr>
            <p:cNvCxnSpPr>
              <a:cxnSpLocks/>
            </p:cNvCxnSpPr>
            <p:nvPr/>
          </p:nvCxnSpPr>
          <p:spPr>
            <a:xfrm>
              <a:off x="8343900" y="4214192"/>
              <a:ext cx="208721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7FB77AE-71C9-C274-7743-36920178E528}"/>
                </a:ext>
              </a:extLst>
            </p:cNvPr>
            <p:cNvCxnSpPr>
              <a:cxnSpLocks/>
            </p:cNvCxnSpPr>
            <p:nvPr/>
          </p:nvCxnSpPr>
          <p:spPr>
            <a:xfrm flipV="1">
              <a:off x="10325100" y="3064566"/>
              <a:ext cx="0" cy="128877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47AB521-F901-7E66-6785-5A8056F6AE7F}"/>
                </a:ext>
              </a:extLst>
            </p:cNvPr>
            <p:cNvSpPr txBox="1"/>
            <p:nvPr/>
          </p:nvSpPr>
          <p:spPr>
            <a:xfrm>
              <a:off x="9111519" y="3792998"/>
              <a:ext cx="6280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13" name="TextBox 12">
              <a:extLst>
                <a:ext uri="{FF2B5EF4-FFF2-40B4-BE49-F238E27FC236}">
                  <a16:creationId xmlns:a16="http://schemas.microsoft.com/office/drawing/2014/main" id="{4C2B99A6-663A-BE6E-55EF-B69432165BF3}"/>
                </a:ext>
              </a:extLst>
            </p:cNvPr>
            <p:cNvSpPr txBox="1"/>
            <p:nvPr/>
          </p:nvSpPr>
          <p:spPr>
            <a:xfrm>
              <a:off x="9104893" y="3478259"/>
              <a:ext cx="6280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14" name="TextBox 13">
              <a:extLst>
                <a:ext uri="{FF2B5EF4-FFF2-40B4-BE49-F238E27FC236}">
                  <a16:creationId xmlns:a16="http://schemas.microsoft.com/office/drawing/2014/main" id="{D8EDE49C-CCB2-7E52-5617-103B9ABD992A}"/>
                </a:ext>
              </a:extLst>
            </p:cNvPr>
            <p:cNvSpPr txBox="1"/>
            <p:nvPr/>
          </p:nvSpPr>
          <p:spPr>
            <a:xfrm>
              <a:off x="9108206" y="3183395"/>
              <a:ext cx="6280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15" name="TextBox 14">
              <a:extLst>
                <a:ext uri="{FF2B5EF4-FFF2-40B4-BE49-F238E27FC236}">
                  <a16:creationId xmlns:a16="http://schemas.microsoft.com/office/drawing/2014/main" id="{850E65D0-8F79-54BF-53DD-6B8B662C4DD3}"/>
                </a:ext>
              </a:extLst>
            </p:cNvPr>
            <p:cNvSpPr txBox="1"/>
            <p:nvPr/>
          </p:nvSpPr>
          <p:spPr>
            <a:xfrm>
              <a:off x="9111519" y="2878596"/>
              <a:ext cx="6280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16" name="TextBox 15">
              <a:extLst>
                <a:ext uri="{FF2B5EF4-FFF2-40B4-BE49-F238E27FC236}">
                  <a16:creationId xmlns:a16="http://schemas.microsoft.com/office/drawing/2014/main" id="{CAF687A5-065E-E395-BE2C-31D844961402}"/>
                </a:ext>
              </a:extLst>
            </p:cNvPr>
            <p:cNvSpPr txBox="1"/>
            <p:nvPr/>
          </p:nvSpPr>
          <p:spPr>
            <a:xfrm>
              <a:off x="9670775" y="2584175"/>
              <a:ext cx="10413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row parity</a:t>
              </a:r>
            </a:p>
          </p:txBody>
        </p:sp>
        <p:sp>
          <p:nvSpPr>
            <p:cNvPr id="17" name="TextBox 16">
              <a:extLst>
                <a:ext uri="{FF2B5EF4-FFF2-40B4-BE49-F238E27FC236}">
                  <a16:creationId xmlns:a16="http://schemas.microsoft.com/office/drawing/2014/main" id="{B7D3E78B-FEFB-CB2F-45B0-953C9DF41025}"/>
                </a:ext>
              </a:extLst>
            </p:cNvPr>
            <p:cNvSpPr txBox="1"/>
            <p:nvPr/>
          </p:nvSpPr>
          <p:spPr>
            <a:xfrm>
              <a:off x="7427845" y="3998845"/>
              <a:ext cx="803297" cy="491225"/>
            </a:xfrm>
            <a:prstGeom prst="rect">
              <a:avLst/>
            </a:prstGeom>
            <a:noFill/>
          </p:spPr>
          <p:txBody>
            <a:bodyPr wrap="none" rtlCol="0">
              <a:sp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column</a:t>
              </a:r>
            </a:p>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parity</a:t>
              </a:r>
            </a:p>
          </p:txBody>
        </p:sp>
        <p:cxnSp>
          <p:nvCxnSpPr>
            <p:cNvPr id="18" name="Straight Arrow Connector 17">
              <a:extLst>
                <a:ext uri="{FF2B5EF4-FFF2-40B4-BE49-F238E27FC236}">
                  <a16:creationId xmlns:a16="http://schemas.microsoft.com/office/drawing/2014/main" id="{0484C1DF-FD80-F403-11F6-5F61761497AD}"/>
                </a:ext>
              </a:extLst>
            </p:cNvPr>
            <p:cNvCxnSpPr/>
            <p:nvPr/>
          </p:nvCxnSpPr>
          <p:spPr>
            <a:xfrm>
              <a:off x="9760226" y="2922104"/>
              <a:ext cx="854766" cy="0"/>
            </a:xfrm>
            <a:prstGeom prst="straightConnector1">
              <a:avLst/>
            </a:prstGeom>
            <a:ln w="22225">
              <a:solidFill>
                <a:srgbClr val="0000A8"/>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1C8E706-07B4-723B-744E-E0FCC584A7F3}"/>
                </a:ext>
              </a:extLst>
            </p:cNvPr>
            <p:cNvCxnSpPr>
              <a:cxnSpLocks/>
            </p:cNvCxnSpPr>
            <p:nvPr/>
          </p:nvCxnSpPr>
          <p:spPr>
            <a:xfrm rot="16200000" flipH="1" flipV="1">
              <a:off x="7795591" y="4137991"/>
              <a:ext cx="854766" cy="0"/>
            </a:xfrm>
            <a:prstGeom prst="straightConnector1">
              <a:avLst/>
            </a:prstGeom>
            <a:ln w="22225">
              <a:solidFill>
                <a:srgbClr val="0000A8"/>
              </a:solidFill>
              <a:tailEnd type="triangle"/>
            </a:ln>
          </p:spPr>
          <p:style>
            <a:lnRef idx="1">
              <a:schemeClr val="accent1"/>
            </a:lnRef>
            <a:fillRef idx="0">
              <a:schemeClr val="accent1"/>
            </a:fillRef>
            <a:effectRef idx="0">
              <a:schemeClr val="accent1"/>
            </a:effectRef>
            <a:fontRef idx="minor">
              <a:schemeClr val="tx1"/>
            </a:fontRef>
          </p:style>
        </p:cxnSp>
      </p:grpSp>
      <p:sp>
        <p:nvSpPr>
          <p:cNvPr id="35" name="TextBox 74">
            <a:extLst>
              <a:ext uri="{FF2B5EF4-FFF2-40B4-BE49-F238E27FC236}">
                <a16:creationId xmlns:a16="http://schemas.microsoft.com/office/drawing/2014/main" id="{B2242734-4E81-71EB-1049-03DF99502554}"/>
              </a:ext>
            </a:extLst>
          </p:cNvPr>
          <p:cNvSpPr txBox="1"/>
          <p:nvPr/>
        </p:nvSpPr>
        <p:spPr>
          <a:xfrm>
            <a:off x="204593" y="6357646"/>
            <a:ext cx="727613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t>Copyright © 2010-2025 J.F. Kurose, K.W. Ross</a:t>
            </a:r>
          </a:p>
        </p:txBody>
      </p:sp>
    </p:spTree>
    <p:extLst>
      <p:ext uri="{BB962C8B-B14F-4D97-AF65-F5344CB8AC3E}">
        <p14:creationId xmlns:p14="http://schemas.microsoft.com/office/powerpoint/2010/main" val="1583458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B3851-ADE4-1D0C-55C4-8647A97C9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7E8BB7-B033-FBC8-0722-98DAA0746BA2}"/>
              </a:ext>
            </a:extLst>
          </p:cNvPr>
          <p:cNvSpPr>
            <a:spLocks noGrp="1"/>
          </p:cNvSpPr>
          <p:nvPr>
            <p:ph type="title"/>
          </p:nvPr>
        </p:nvSpPr>
        <p:spPr/>
        <p:txBody>
          <a:bodyPr/>
          <a:lstStyle/>
          <a:p>
            <a:r>
              <a:rPr lang="en-IN" dirty="0"/>
              <a:t>Two dimensional parity</a:t>
            </a:r>
          </a:p>
        </p:txBody>
      </p:sp>
      <p:sp>
        <p:nvSpPr>
          <p:cNvPr id="3" name="Content Placeholder 2">
            <a:extLst>
              <a:ext uri="{FF2B5EF4-FFF2-40B4-BE49-F238E27FC236}">
                <a16:creationId xmlns:a16="http://schemas.microsoft.com/office/drawing/2014/main" id="{F3A8CF83-9E69-70F8-CFEE-78F5BB36B26E}"/>
              </a:ext>
            </a:extLst>
          </p:cNvPr>
          <p:cNvSpPr>
            <a:spLocks noGrp="1"/>
          </p:cNvSpPr>
          <p:nvPr>
            <p:ph idx="1"/>
          </p:nvPr>
        </p:nvSpPr>
        <p:spPr/>
        <p:txBody>
          <a:bodyPr/>
          <a:lstStyle/>
          <a:p>
            <a:endParaRPr lang="en-IN" dirty="0"/>
          </a:p>
          <a:p>
            <a:pPr marL="0" indent="0">
              <a:buNone/>
            </a:pPr>
            <a:endParaRPr lang="en-IN" dirty="0"/>
          </a:p>
        </p:txBody>
      </p:sp>
      <p:grpSp>
        <p:nvGrpSpPr>
          <p:cNvPr id="37" name="Group 36">
            <a:extLst>
              <a:ext uri="{FF2B5EF4-FFF2-40B4-BE49-F238E27FC236}">
                <a16:creationId xmlns:a16="http://schemas.microsoft.com/office/drawing/2014/main" id="{4AEF40DC-DC33-7E28-3645-B5726FF0AC42}"/>
              </a:ext>
            </a:extLst>
          </p:cNvPr>
          <p:cNvGrpSpPr/>
          <p:nvPr/>
        </p:nvGrpSpPr>
        <p:grpSpPr>
          <a:xfrm>
            <a:off x="2524897" y="2688574"/>
            <a:ext cx="1112530" cy="1123229"/>
            <a:chOff x="6988036" y="4811287"/>
            <a:chExt cx="1112530" cy="1123229"/>
          </a:xfrm>
        </p:grpSpPr>
        <p:sp>
          <p:nvSpPr>
            <p:cNvPr id="38" name="TextBox 37">
              <a:extLst>
                <a:ext uri="{FF2B5EF4-FFF2-40B4-BE49-F238E27FC236}">
                  <a16:creationId xmlns:a16="http://schemas.microsoft.com/office/drawing/2014/main" id="{04005249-095E-7199-E659-0EB3622D52A0}"/>
                </a:ext>
              </a:extLst>
            </p:cNvPr>
            <p:cNvSpPr txBox="1"/>
            <p:nvPr/>
          </p:nvSpPr>
          <p:spPr>
            <a:xfrm>
              <a:off x="6988036" y="5364459"/>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0 1 1 1 0</a:t>
              </a:r>
            </a:p>
          </p:txBody>
        </p:sp>
        <p:sp>
          <p:nvSpPr>
            <p:cNvPr id="39" name="TextBox 38">
              <a:extLst>
                <a:ext uri="{FF2B5EF4-FFF2-40B4-BE49-F238E27FC236}">
                  <a16:creationId xmlns:a16="http://schemas.microsoft.com/office/drawing/2014/main" id="{E9E556DE-0998-154B-4183-98E3F5220FDD}"/>
                </a:ext>
              </a:extLst>
            </p:cNvPr>
            <p:cNvSpPr txBox="1"/>
            <p:nvPr/>
          </p:nvSpPr>
          <p:spPr>
            <a:xfrm>
              <a:off x="7001286" y="4811287"/>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1 0 1 0 1</a:t>
              </a:r>
            </a:p>
          </p:txBody>
        </p:sp>
        <p:sp>
          <p:nvSpPr>
            <p:cNvPr id="40" name="TextBox 39">
              <a:extLst>
                <a:ext uri="{FF2B5EF4-FFF2-40B4-BE49-F238E27FC236}">
                  <a16:creationId xmlns:a16="http://schemas.microsoft.com/office/drawing/2014/main" id="{BDB156D6-8AFD-7486-92A8-7C0FBDFEDDDA}"/>
                </a:ext>
              </a:extLst>
            </p:cNvPr>
            <p:cNvSpPr txBox="1"/>
            <p:nvPr/>
          </p:nvSpPr>
          <p:spPr>
            <a:xfrm>
              <a:off x="6994660" y="5092897"/>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1 1 1 1 0</a:t>
              </a:r>
            </a:p>
          </p:txBody>
        </p:sp>
        <p:cxnSp>
          <p:nvCxnSpPr>
            <p:cNvPr id="41" name="Straight Connector 40">
              <a:extLst>
                <a:ext uri="{FF2B5EF4-FFF2-40B4-BE49-F238E27FC236}">
                  <a16:creationId xmlns:a16="http://schemas.microsoft.com/office/drawing/2014/main" id="{D4F12EB1-AF5B-5019-62C1-95EBBD0451A7}"/>
                </a:ext>
              </a:extLst>
            </p:cNvPr>
            <p:cNvCxnSpPr/>
            <p:nvPr/>
          </p:nvCxnSpPr>
          <p:spPr>
            <a:xfrm>
              <a:off x="7081235" y="5722156"/>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14E6577-E095-0804-FF72-62527682FA66}"/>
                </a:ext>
              </a:extLst>
            </p:cNvPr>
            <p:cNvCxnSpPr>
              <a:cxnSpLocks/>
            </p:cNvCxnSpPr>
            <p:nvPr/>
          </p:nvCxnSpPr>
          <p:spPr>
            <a:xfrm rot="16200000">
              <a:off x="7428508" y="5424851"/>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14BE8C6E-3883-D4C2-F0E2-5DB17961D4C7}"/>
              </a:ext>
            </a:extLst>
          </p:cNvPr>
          <p:cNvSpPr txBox="1"/>
          <p:nvPr/>
        </p:nvSpPr>
        <p:spPr>
          <a:xfrm>
            <a:off x="1421390" y="2682000"/>
            <a:ext cx="11035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 errors:</a:t>
            </a:r>
          </a:p>
        </p:txBody>
      </p:sp>
      <p:grpSp>
        <p:nvGrpSpPr>
          <p:cNvPr id="55" name="Group 54">
            <a:extLst>
              <a:ext uri="{FF2B5EF4-FFF2-40B4-BE49-F238E27FC236}">
                <a16:creationId xmlns:a16="http://schemas.microsoft.com/office/drawing/2014/main" id="{47811FBB-5976-304F-7FE4-A8F254EE4A44}"/>
              </a:ext>
            </a:extLst>
          </p:cNvPr>
          <p:cNvGrpSpPr/>
          <p:nvPr/>
        </p:nvGrpSpPr>
        <p:grpSpPr>
          <a:xfrm>
            <a:off x="7761553" y="2651234"/>
            <a:ext cx="1112530" cy="1214161"/>
            <a:chOff x="9873379" y="4773947"/>
            <a:chExt cx="1112530" cy="1214161"/>
          </a:xfrm>
        </p:grpSpPr>
        <p:sp>
          <p:nvSpPr>
            <p:cNvPr id="57" name="TextBox 56">
              <a:extLst>
                <a:ext uri="{FF2B5EF4-FFF2-40B4-BE49-F238E27FC236}">
                  <a16:creationId xmlns:a16="http://schemas.microsoft.com/office/drawing/2014/main" id="{9DC8F303-D360-16D5-94F0-357E49592647}"/>
                </a:ext>
              </a:extLst>
            </p:cNvPr>
            <p:cNvSpPr txBox="1"/>
            <p:nvPr/>
          </p:nvSpPr>
          <p:spPr>
            <a:xfrm>
              <a:off x="9873379" y="5327119"/>
              <a:ext cx="10871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0 1 1 1 0  </a:t>
              </a:r>
            </a:p>
          </p:txBody>
        </p:sp>
        <p:grpSp>
          <p:nvGrpSpPr>
            <p:cNvPr id="58" name="Group 57">
              <a:extLst>
                <a:ext uri="{FF2B5EF4-FFF2-40B4-BE49-F238E27FC236}">
                  <a16:creationId xmlns:a16="http://schemas.microsoft.com/office/drawing/2014/main" id="{BBE5E127-49D9-B0DE-E6C8-0079AF59D049}"/>
                </a:ext>
              </a:extLst>
            </p:cNvPr>
            <p:cNvGrpSpPr/>
            <p:nvPr/>
          </p:nvGrpSpPr>
          <p:grpSpPr>
            <a:xfrm>
              <a:off x="9880003" y="4773947"/>
              <a:ext cx="1105906" cy="1214161"/>
              <a:chOff x="6394173" y="4840358"/>
              <a:chExt cx="1105906" cy="1214161"/>
            </a:xfrm>
          </p:grpSpPr>
          <p:sp>
            <p:nvSpPr>
              <p:cNvPr id="59" name="TextBox 58">
                <a:extLst>
                  <a:ext uri="{FF2B5EF4-FFF2-40B4-BE49-F238E27FC236}">
                    <a16:creationId xmlns:a16="http://schemas.microsoft.com/office/drawing/2014/main" id="{9F412172-837A-EF83-8BD0-88C8AF546BED}"/>
                  </a:ext>
                </a:extLst>
              </p:cNvPr>
              <p:cNvSpPr txBox="1"/>
              <p:nvPr/>
            </p:nvSpPr>
            <p:spPr>
              <a:xfrm>
                <a:off x="6400799" y="4840358"/>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1 0 1 0 1</a:t>
                </a:r>
              </a:p>
            </p:txBody>
          </p:sp>
          <p:sp>
            <p:nvSpPr>
              <p:cNvPr id="60" name="TextBox 59">
                <a:extLst>
                  <a:ext uri="{FF2B5EF4-FFF2-40B4-BE49-F238E27FC236}">
                    <a16:creationId xmlns:a16="http://schemas.microsoft.com/office/drawing/2014/main" id="{FE5A18ED-8F63-52EC-93A3-E8F80893C339}"/>
                  </a:ext>
                </a:extLst>
              </p:cNvPr>
              <p:cNvSpPr txBox="1"/>
              <p:nvPr/>
            </p:nvSpPr>
            <p:spPr>
              <a:xfrm>
                <a:off x="6394173" y="5121968"/>
                <a:ext cx="10871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0</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1 1 0  </a:t>
                </a:r>
              </a:p>
            </p:txBody>
          </p:sp>
          <p:sp>
            <p:nvSpPr>
              <p:cNvPr id="61" name="TextBox 60">
                <a:extLst>
                  <a:ext uri="{FF2B5EF4-FFF2-40B4-BE49-F238E27FC236}">
                    <a16:creationId xmlns:a16="http://schemas.microsoft.com/office/drawing/2014/main" id="{C5660B3C-2EB6-D29D-736F-84F74AF2DC3A}"/>
                  </a:ext>
                </a:extLst>
              </p:cNvPr>
              <p:cNvSpPr txBox="1"/>
              <p:nvPr/>
            </p:nvSpPr>
            <p:spPr>
              <a:xfrm>
                <a:off x="6395912" y="568518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2" name="Straight Connector 61">
                <a:extLst>
                  <a:ext uri="{FF2B5EF4-FFF2-40B4-BE49-F238E27FC236}">
                    <a16:creationId xmlns:a16="http://schemas.microsoft.com/office/drawing/2014/main" id="{6CF0FF4A-9658-118E-2FC4-AFE22A9C1F3F}"/>
                  </a:ext>
                </a:extLst>
              </p:cNvPr>
              <p:cNvCxnSpPr/>
              <p:nvPr/>
            </p:nvCxnSpPr>
            <p:spPr>
              <a:xfrm>
                <a:off x="6480748" y="5751227"/>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13F9061-C6E3-C6DD-1F03-E551A53A3D43}"/>
                  </a:ext>
                </a:extLst>
              </p:cNvPr>
              <p:cNvCxnSpPr>
                <a:cxnSpLocks/>
              </p:cNvCxnSpPr>
              <p:nvPr/>
            </p:nvCxnSpPr>
            <p:spPr>
              <a:xfrm rot="16200000">
                <a:off x="6828021" y="5453922"/>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F8CA3BEB-D7DD-07FD-8FB3-C4DB94D8FE75}"/>
                  </a:ext>
                </a:extLst>
              </p14:cNvPr>
              <p14:cNvContentPartPr/>
              <p14:nvPr/>
            </p14:nvContentPartPr>
            <p14:xfrm>
              <a:off x="1387800" y="2696040"/>
              <a:ext cx="7550280" cy="3612240"/>
            </p14:xfrm>
          </p:contentPart>
        </mc:Choice>
        <mc:Fallback xmlns="">
          <p:pic>
            <p:nvPicPr>
              <p:cNvPr id="4" name="Ink 3">
                <a:extLst>
                  <a:ext uri="{FF2B5EF4-FFF2-40B4-BE49-F238E27FC236}">
                    <a16:creationId xmlns:a16="http://schemas.microsoft.com/office/drawing/2014/main" id="{F8CA3BEB-D7DD-07FD-8FB3-C4DB94D8FE75}"/>
                  </a:ext>
                </a:extLst>
              </p:cNvPr>
              <p:cNvPicPr/>
              <p:nvPr/>
            </p:nvPicPr>
            <p:blipFill>
              <a:blip r:embed="rId3"/>
              <a:stretch>
                <a:fillRect/>
              </a:stretch>
            </p:blipFill>
            <p:spPr>
              <a:xfrm>
                <a:off x="1378440" y="2686680"/>
                <a:ext cx="7569000" cy="3630960"/>
              </a:xfrm>
              <a:prstGeom prst="rect">
                <a:avLst/>
              </a:prstGeom>
            </p:spPr>
          </p:pic>
        </mc:Fallback>
      </mc:AlternateContent>
      <p:sp>
        <p:nvSpPr>
          <p:cNvPr id="5" name="TextBox 74">
            <a:extLst>
              <a:ext uri="{FF2B5EF4-FFF2-40B4-BE49-F238E27FC236}">
                <a16:creationId xmlns:a16="http://schemas.microsoft.com/office/drawing/2014/main" id="{6DF63876-9957-1A53-DB8C-FC876624CE84}"/>
              </a:ext>
            </a:extLst>
          </p:cNvPr>
          <p:cNvSpPr txBox="1"/>
          <p:nvPr/>
        </p:nvSpPr>
        <p:spPr>
          <a:xfrm>
            <a:off x="204593" y="6357646"/>
            <a:ext cx="727613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t>Copyright © 2010-2025 J.F. Kurose, K.W. Ross</a:t>
            </a:r>
          </a:p>
        </p:txBody>
      </p:sp>
    </p:spTree>
    <p:extLst>
      <p:ext uri="{BB962C8B-B14F-4D97-AF65-F5344CB8AC3E}">
        <p14:creationId xmlns:p14="http://schemas.microsoft.com/office/powerpoint/2010/main" val="3258817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076BB-0CF9-07A6-FD1E-ABFF3F2947FB}"/>
              </a:ext>
            </a:extLst>
          </p:cNvPr>
          <p:cNvSpPr>
            <a:spLocks noGrp="1"/>
          </p:cNvSpPr>
          <p:nvPr>
            <p:ph type="title"/>
          </p:nvPr>
        </p:nvSpPr>
        <p:spPr/>
        <p:txBody>
          <a:bodyPr/>
          <a:lstStyle/>
          <a:p>
            <a:r>
              <a:rPr lang="en-IN" dirty="0"/>
              <a:t>Two-dimensional parity</a:t>
            </a:r>
          </a:p>
        </p:txBody>
      </p:sp>
      <p:sp>
        <p:nvSpPr>
          <p:cNvPr id="3" name="Content Placeholder 2">
            <a:extLst>
              <a:ext uri="{FF2B5EF4-FFF2-40B4-BE49-F238E27FC236}">
                <a16:creationId xmlns:a16="http://schemas.microsoft.com/office/drawing/2014/main" id="{ABD18B64-E852-E9EE-DC50-96B826DC08EB}"/>
              </a:ext>
            </a:extLst>
          </p:cNvPr>
          <p:cNvSpPr>
            <a:spLocks noGrp="1"/>
          </p:cNvSpPr>
          <p:nvPr>
            <p:ph idx="1"/>
          </p:nvPr>
        </p:nvSpPr>
        <p:spPr/>
        <p:txBody>
          <a:bodyPr>
            <a:normAutofit lnSpcReduction="10000"/>
          </a:bodyPr>
          <a:lstStyle/>
          <a:p>
            <a:r>
              <a:rPr lang="en-IN" dirty="0"/>
              <a:t>Can we detect and correct all one-bit errors?</a:t>
            </a:r>
          </a:p>
          <a:p>
            <a:endParaRPr lang="en-IN" dirty="0"/>
          </a:p>
          <a:p>
            <a:r>
              <a:rPr lang="en-IN" dirty="0"/>
              <a:t>Can we detect and correct all two-bit errors?</a:t>
            </a:r>
          </a:p>
          <a:p>
            <a:endParaRPr lang="en-IN" dirty="0"/>
          </a:p>
          <a:p>
            <a:r>
              <a:rPr lang="en-IN" dirty="0"/>
              <a:t>Can we detect all two-bit errors?</a:t>
            </a:r>
          </a:p>
          <a:p>
            <a:endParaRPr lang="en-IN" dirty="0"/>
          </a:p>
          <a:p>
            <a:r>
              <a:rPr lang="en-IN" dirty="0"/>
              <a:t>Can we detect all three-bit errors?</a:t>
            </a:r>
          </a:p>
          <a:p>
            <a:endParaRPr lang="en-IN" dirty="0"/>
          </a:p>
          <a:p>
            <a:r>
              <a:rPr lang="en-IN" dirty="0"/>
              <a:t>Can we detect all four-bit errors?</a:t>
            </a:r>
          </a:p>
        </p:txBody>
      </p:sp>
    </p:spTree>
    <p:extLst>
      <p:ext uri="{BB962C8B-B14F-4D97-AF65-F5344CB8AC3E}">
        <p14:creationId xmlns:p14="http://schemas.microsoft.com/office/powerpoint/2010/main" val="594662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E4199-D696-5228-4075-47F27C8E5BEF}"/>
              </a:ext>
            </a:extLst>
          </p:cNvPr>
          <p:cNvSpPr>
            <a:spLocks noGrp="1"/>
          </p:cNvSpPr>
          <p:nvPr>
            <p:ph type="title"/>
          </p:nvPr>
        </p:nvSpPr>
        <p:spPr/>
        <p:txBody>
          <a:bodyPr/>
          <a:lstStyle/>
          <a:p>
            <a:r>
              <a:rPr lang="en-IN" dirty="0"/>
              <a:t>Two dimensional parity</a:t>
            </a:r>
          </a:p>
        </p:txBody>
      </p:sp>
      <p:sp>
        <p:nvSpPr>
          <p:cNvPr id="3" name="Content Placeholder 2">
            <a:extLst>
              <a:ext uri="{FF2B5EF4-FFF2-40B4-BE49-F238E27FC236}">
                <a16:creationId xmlns:a16="http://schemas.microsoft.com/office/drawing/2014/main" id="{06A16BBC-2923-FAA9-A8FB-6E0EE3C77A1D}"/>
              </a:ext>
            </a:extLst>
          </p:cNvPr>
          <p:cNvSpPr>
            <a:spLocks noGrp="1"/>
          </p:cNvSpPr>
          <p:nvPr>
            <p:ph idx="1"/>
          </p:nvPr>
        </p:nvSpPr>
        <p:spPr/>
        <p:txBody>
          <a:bodyPr/>
          <a:lstStyle/>
          <a:p>
            <a:r>
              <a:rPr lang="en-IN" dirty="0"/>
              <a:t>Can always detect errors if an odd number of bits are flipped</a:t>
            </a:r>
          </a:p>
          <a:p>
            <a:endParaRPr lang="en-IN" dirty="0"/>
          </a:p>
          <a:p>
            <a:r>
              <a:rPr lang="en-IN" dirty="0"/>
              <a:t>May not detect errors if an even number (&gt; 2) bit flips occur</a:t>
            </a:r>
          </a:p>
          <a:p>
            <a:endParaRPr lang="en-IN" dirty="0"/>
          </a:p>
          <a:p>
            <a:r>
              <a:rPr lang="en-IN" dirty="0"/>
              <a:t>Can always correct a 1-bit error</a:t>
            </a:r>
          </a:p>
        </p:txBody>
      </p:sp>
    </p:spTree>
    <p:extLst>
      <p:ext uri="{BB962C8B-B14F-4D97-AF65-F5344CB8AC3E}">
        <p14:creationId xmlns:p14="http://schemas.microsoft.com/office/powerpoint/2010/main" val="3938238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35D2B-6EE8-B8D1-6D9A-2E4D9CFF1CDA}"/>
              </a:ext>
            </a:extLst>
          </p:cNvPr>
          <p:cNvSpPr>
            <a:spLocks noGrp="1"/>
          </p:cNvSpPr>
          <p:nvPr>
            <p:ph type="title"/>
          </p:nvPr>
        </p:nvSpPr>
        <p:spPr/>
        <p:txBody>
          <a:bodyPr/>
          <a:lstStyle/>
          <a:p>
            <a:r>
              <a:rPr lang="en-IN" dirty="0"/>
              <a:t>Checksum</a:t>
            </a:r>
          </a:p>
        </p:txBody>
      </p:sp>
      <p:sp>
        <p:nvSpPr>
          <p:cNvPr id="3" name="Content Placeholder 2">
            <a:extLst>
              <a:ext uri="{FF2B5EF4-FFF2-40B4-BE49-F238E27FC236}">
                <a16:creationId xmlns:a16="http://schemas.microsoft.com/office/drawing/2014/main" id="{339258A5-102A-50E6-F56B-97DB8BBFCC22}"/>
              </a:ext>
            </a:extLst>
          </p:cNvPr>
          <p:cNvSpPr>
            <a:spLocks noGrp="1"/>
          </p:cNvSpPr>
          <p:nvPr>
            <p:ph idx="1"/>
          </p:nvPr>
        </p:nvSpPr>
        <p:spPr/>
        <p:txBody>
          <a:bodyPr/>
          <a:lstStyle/>
          <a:p>
            <a:r>
              <a:rPr lang="en-IN" dirty="0"/>
              <a:t>Checksum is another way of detecting errors</a:t>
            </a:r>
          </a:p>
          <a:p>
            <a:endParaRPr lang="en-IN" dirty="0"/>
          </a:p>
          <a:p>
            <a:r>
              <a:rPr lang="en-IN" dirty="0"/>
              <a:t>Already used for TCP segment, UDP segment, and an IP header</a:t>
            </a:r>
          </a:p>
          <a:p>
            <a:endParaRPr lang="en-IN" dirty="0"/>
          </a:p>
          <a:p>
            <a:r>
              <a:rPr lang="en-IN" dirty="0"/>
              <a:t>A stronger error detection scheme called Cyclic Redundancy Check is used at the data-link layer</a:t>
            </a:r>
          </a:p>
        </p:txBody>
      </p:sp>
    </p:spTree>
    <p:extLst>
      <p:ext uri="{BB962C8B-B14F-4D97-AF65-F5344CB8AC3E}">
        <p14:creationId xmlns:p14="http://schemas.microsoft.com/office/powerpoint/2010/main" val="559044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890D3-712B-BE18-3941-6BA1E77E806D}"/>
              </a:ext>
            </a:extLst>
          </p:cNvPr>
          <p:cNvSpPr>
            <a:spLocks noGrp="1"/>
          </p:cNvSpPr>
          <p:nvPr>
            <p:ph type="title"/>
          </p:nvPr>
        </p:nvSpPr>
        <p:spPr/>
        <p:txBody>
          <a:bodyPr/>
          <a:lstStyle/>
          <a:p>
            <a:r>
              <a:rPr lang="en-IN" dirty="0"/>
              <a:t>Cyclic Redundancy Check (CRC)</a:t>
            </a:r>
          </a:p>
        </p:txBody>
      </p:sp>
      <p:sp>
        <p:nvSpPr>
          <p:cNvPr id="3" name="Content Placeholder 2">
            <a:extLst>
              <a:ext uri="{FF2B5EF4-FFF2-40B4-BE49-F238E27FC236}">
                <a16:creationId xmlns:a16="http://schemas.microsoft.com/office/drawing/2014/main" id="{10C838B8-4436-7DC2-A537-135FD8C361CB}"/>
              </a:ext>
            </a:extLst>
          </p:cNvPr>
          <p:cNvSpPr>
            <a:spLocks noGrp="1"/>
          </p:cNvSpPr>
          <p:nvPr>
            <p:ph idx="1"/>
          </p:nvPr>
        </p:nvSpPr>
        <p:spPr/>
        <p:txBody>
          <a:bodyPr>
            <a:normAutofit fontScale="85000" lnSpcReduction="20000"/>
          </a:bodyPr>
          <a:lstStyle/>
          <a:p>
            <a:r>
              <a:rPr lang="en-IN" dirty="0"/>
              <a:t>The sender sends r additional bits with d bits of data D</a:t>
            </a:r>
          </a:p>
          <a:p>
            <a:endParaRPr lang="en-IN" dirty="0"/>
          </a:p>
          <a:p>
            <a:r>
              <a:rPr lang="en-IN" dirty="0"/>
              <a:t>The additional bits are the remainder obtained by dividing (D &lt;&lt; r) by G, where G is a r+1-bit value (the top bit is always 1)</a:t>
            </a:r>
          </a:p>
          <a:p>
            <a:endParaRPr lang="en-IN" dirty="0"/>
          </a:p>
          <a:p>
            <a:r>
              <a:rPr lang="en-IN" dirty="0"/>
              <a:t>Both sender and receiver know the value of G</a:t>
            </a:r>
          </a:p>
          <a:p>
            <a:endParaRPr lang="en-IN" dirty="0"/>
          </a:p>
          <a:p>
            <a:r>
              <a:rPr lang="en-IN" dirty="0"/>
              <a:t>Let’s say REM is the remainder obtained by dividing (D &lt;&lt; r) by G, the sender sends (D &lt;&lt; r) + REM</a:t>
            </a:r>
          </a:p>
          <a:p>
            <a:endParaRPr lang="en-IN" dirty="0"/>
          </a:p>
          <a:p>
            <a:r>
              <a:rPr lang="en-IN" dirty="0"/>
              <a:t>The receiver divides (D &lt;&lt; r) + REM by G; if the corresponding remainder is not zero, there was a bit error during the transmission</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3FC44C90-33F2-7D70-B7B5-F31C434D070C}"/>
                  </a:ext>
                </a:extLst>
              </p14:cNvPr>
              <p14:cNvContentPartPr/>
              <p14:nvPr/>
            </p14:nvContentPartPr>
            <p14:xfrm>
              <a:off x="170640" y="108170"/>
              <a:ext cx="11829240" cy="2582280"/>
            </p14:xfrm>
          </p:contentPart>
        </mc:Choice>
        <mc:Fallback xmlns="">
          <p:pic>
            <p:nvPicPr>
              <p:cNvPr id="4" name="Ink 3">
                <a:extLst>
                  <a:ext uri="{FF2B5EF4-FFF2-40B4-BE49-F238E27FC236}">
                    <a16:creationId xmlns:a16="http://schemas.microsoft.com/office/drawing/2014/main" id="{3FC44C90-33F2-7D70-B7B5-F31C434D070C}"/>
                  </a:ext>
                </a:extLst>
              </p:cNvPr>
              <p:cNvPicPr/>
              <p:nvPr/>
            </p:nvPicPr>
            <p:blipFill>
              <a:blip r:embed="rId3"/>
              <a:stretch>
                <a:fillRect/>
              </a:stretch>
            </p:blipFill>
            <p:spPr>
              <a:xfrm>
                <a:off x="161280" y="98810"/>
                <a:ext cx="11847960" cy="2601000"/>
              </a:xfrm>
              <a:prstGeom prst="rect">
                <a:avLst/>
              </a:prstGeom>
            </p:spPr>
          </p:pic>
        </mc:Fallback>
      </mc:AlternateContent>
    </p:spTree>
    <p:extLst>
      <p:ext uri="{BB962C8B-B14F-4D97-AF65-F5344CB8AC3E}">
        <p14:creationId xmlns:p14="http://schemas.microsoft.com/office/powerpoint/2010/main" val="677176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223D-FD81-9ABA-FAEA-125252D9A46D}"/>
              </a:ext>
            </a:extLst>
          </p:cNvPr>
          <p:cNvSpPr>
            <a:spLocks noGrp="1"/>
          </p:cNvSpPr>
          <p:nvPr>
            <p:ph type="title"/>
          </p:nvPr>
        </p:nvSpPr>
        <p:spPr/>
        <p:txBody>
          <a:bodyPr/>
          <a:lstStyle/>
          <a:p>
            <a:r>
              <a:rPr lang="en-IN" dirty="0"/>
              <a:t>Today’s lecture</a:t>
            </a:r>
          </a:p>
        </p:txBody>
      </p:sp>
      <p:sp>
        <p:nvSpPr>
          <p:cNvPr id="3" name="Content Placeholder 2">
            <a:extLst>
              <a:ext uri="{FF2B5EF4-FFF2-40B4-BE49-F238E27FC236}">
                <a16:creationId xmlns:a16="http://schemas.microsoft.com/office/drawing/2014/main" id="{D3839318-FCA1-6BFF-2289-87AC976594E4}"/>
              </a:ext>
            </a:extLst>
          </p:cNvPr>
          <p:cNvSpPr>
            <a:spLocks noGrp="1"/>
          </p:cNvSpPr>
          <p:nvPr>
            <p:ph idx="1"/>
          </p:nvPr>
        </p:nvSpPr>
        <p:spPr/>
        <p:txBody>
          <a:bodyPr/>
          <a:lstStyle/>
          <a:p>
            <a:r>
              <a:rPr lang="en-IN" dirty="0"/>
              <a:t>Link layer</a:t>
            </a:r>
          </a:p>
          <a:p>
            <a:r>
              <a:rPr lang="en-IN" dirty="0"/>
              <a:t>Error detection and correction</a:t>
            </a:r>
          </a:p>
          <a:p>
            <a:r>
              <a:rPr lang="en-IN" dirty="0"/>
              <a:t>Multiple access links and protocols</a:t>
            </a:r>
          </a:p>
        </p:txBody>
      </p:sp>
    </p:spTree>
    <p:extLst>
      <p:ext uri="{BB962C8B-B14F-4D97-AF65-F5344CB8AC3E}">
        <p14:creationId xmlns:p14="http://schemas.microsoft.com/office/powerpoint/2010/main" val="2061313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16C7-29B8-794A-BEF1-BC9E4FC90207}"/>
              </a:ext>
            </a:extLst>
          </p:cNvPr>
          <p:cNvSpPr>
            <a:spLocks noGrp="1"/>
          </p:cNvSpPr>
          <p:nvPr>
            <p:ph type="title"/>
          </p:nvPr>
        </p:nvSpPr>
        <p:spPr/>
        <p:txBody>
          <a:bodyPr/>
          <a:lstStyle/>
          <a:p>
            <a:r>
              <a:rPr lang="en-IN" dirty="0"/>
              <a:t>CRC</a:t>
            </a:r>
          </a:p>
        </p:txBody>
      </p:sp>
      <p:sp>
        <p:nvSpPr>
          <p:cNvPr id="3" name="Content Placeholder 2">
            <a:extLst>
              <a:ext uri="{FF2B5EF4-FFF2-40B4-BE49-F238E27FC236}">
                <a16:creationId xmlns:a16="http://schemas.microsoft.com/office/drawing/2014/main" id="{7DF0AC56-92D6-7A99-644B-14F056932326}"/>
              </a:ext>
            </a:extLst>
          </p:cNvPr>
          <p:cNvSpPr>
            <a:spLocks noGrp="1"/>
          </p:cNvSpPr>
          <p:nvPr>
            <p:ph idx="1"/>
          </p:nvPr>
        </p:nvSpPr>
        <p:spPr/>
        <p:txBody>
          <a:bodyPr>
            <a:normAutofit fontScale="85000" lnSpcReduction="20000"/>
          </a:bodyPr>
          <a:lstStyle/>
          <a:p>
            <a:r>
              <a:rPr lang="en-IN" dirty="0"/>
              <a:t>CRC uses modulo 2 division, in which both addition and subtraction are the same</a:t>
            </a:r>
          </a:p>
          <a:p>
            <a:endParaRPr lang="en-IN" dirty="0"/>
          </a:p>
          <a:p>
            <a:r>
              <a:rPr lang="en-IN" dirty="0"/>
              <a:t>The carry and borrow bits are ignored</a:t>
            </a:r>
          </a:p>
          <a:p>
            <a:pPr marL="0" indent="0">
              <a:buNone/>
            </a:pPr>
            <a:endParaRPr lang="en-IN" dirty="0"/>
          </a:p>
          <a:p>
            <a:pPr marL="0" indent="0">
              <a:buNone/>
            </a:pPr>
            <a:r>
              <a:rPr lang="en-IN" dirty="0"/>
              <a:t>Addition:</a:t>
            </a:r>
          </a:p>
          <a:p>
            <a:pPr marL="0" indent="0">
              <a:buNone/>
            </a:pPr>
            <a:r>
              <a:rPr lang="en-IN" dirty="0"/>
              <a:t>1011</a:t>
            </a:r>
          </a:p>
          <a:p>
            <a:pPr marL="0" indent="0">
              <a:buNone/>
            </a:pPr>
            <a:r>
              <a:rPr lang="en-IN" dirty="0"/>
              <a:t>1111</a:t>
            </a:r>
          </a:p>
          <a:p>
            <a:pPr marL="0" indent="0">
              <a:buNone/>
            </a:pPr>
            <a:endParaRPr lang="en-IN" dirty="0"/>
          </a:p>
          <a:p>
            <a:pPr marL="0" indent="0">
              <a:buNone/>
            </a:pPr>
            <a:r>
              <a:rPr lang="en-IN" dirty="0"/>
              <a:t>Subtraction:</a:t>
            </a:r>
          </a:p>
          <a:p>
            <a:pPr marL="0" indent="0">
              <a:buNone/>
            </a:pPr>
            <a:r>
              <a:rPr lang="en-IN" dirty="0"/>
              <a:t>1011</a:t>
            </a:r>
          </a:p>
          <a:p>
            <a:pPr marL="0" indent="0">
              <a:buNone/>
            </a:pPr>
            <a:r>
              <a:rPr lang="en-IN" dirty="0"/>
              <a:t>1111</a:t>
            </a:r>
          </a:p>
          <a:p>
            <a:pPr marL="0" indent="0">
              <a:buNone/>
            </a:pPr>
            <a:endParaRPr lang="en-IN" dirty="0"/>
          </a:p>
          <a:p>
            <a:pPr marL="0" indent="0">
              <a:buNone/>
            </a:pPr>
            <a:endParaRPr lang="en-IN" dirty="0"/>
          </a:p>
          <a:p>
            <a:pPr marL="0" indent="0">
              <a:buNone/>
            </a:pPr>
            <a:endParaRPr lang="en-IN" dirty="0"/>
          </a:p>
          <a:p>
            <a:pPr marL="0" indent="0">
              <a:buNone/>
            </a:pPr>
            <a:endParaRPr lang="en-IN"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77A80DF3-A110-B295-8DC8-1681B34DE3C3}"/>
                  </a:ext>
                </a:extLst>
              </p14:cNvPr>
              <p14:cNvContentPartPr/>
              <p14:nvPr/>
            </p14:nvContentPartPr>
            <p14:xfrm>
              <a:off x="738720" y="4449600"/>
              <a:ext cx="1059840" cy="1856520"/>
            </p14:xfrm>
          </p:contentPart>
        </mc:Choice>
        <mc:Fallback xmlns="">
          <p:pic>
            <p:nvPicPr>
              <p:cNvPr id="4" name="Ink 3">
                <a:extLst>
                  <a:ext uri="{FF2B5EF4-FFF2-40B4-BE49-F238E27FC236}">
                    <a16:creationId xmlns:a16="http://schemas.microsoft.com/office/drawing/2014/main" id="{77A80DF3-A110-B295-8DC8-1681B34DE3C3}"/>
                  </a:ext>
                </a:extLst>
              </p:cNvPr>
              <p:cNvPicPr/>
              <p:nvPr/>
            </p:nvPicPr>
            <p:blipFill>
              <a:blip r:embed="rId3"/>
              <a:stretch>
                <a:fillRect/>
              </a:stretch>
            </p:blipFill>
            <p:spPr>
              <a:xfrm>
                <a:off x="729360" y="4440240"/>
                <a:ext cx="1078560" cy="1875240"/>
              </a:xfrm>
              <a:prstGeom prst="rect">
                <a:avLst/>
              </a:prstGeom>
            </p:spPr>
          </p:pic>
        </mc:Fallback>
      </mc:AlternateContent>
    </p:spTree>
    <p:extLst>
      <p:ext uri="{BB962C8B-B14F-4D97-AF65-F5344CB8AC3E}">
        <p14:creationId xmlns:p14="http://schemas.microsoft.com/office/powerpoint/2010/main" val="2242241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3B6DD-1F05-6249-6F9E-218B4E2AECF6}"/>
              </a:ext>
            </a:extLst>
          </p:cNvPr>
          <p:cNvSpPr>
            <a:spLocks noGrp="1"/>
          </p:cNvSpPr>
          <p:nvPr>
            <p:ph type="title"/>
          </p:nvPr>
        </p:nvSpPr>
        <p:spPr/>
        <p:txBody>
          <a:bodyPr/>
          <a:lstStyle/>
          <a:p>
            <a:r>
              <a:rPr lang="en-IN" dirty="0"/>
              <a:t>CRC</a:t>
            </a:r>
          </a:p>
        </p:txBody>
      </p:sp>
      <p:sp>
        <p:nvSpPr>
          <p:cNvPr id="3" name="Content Placeholder 2">
            <a:extLst>
              <a:ext uri="{FF2B5EF4-FFF2-40B4-BE49-F238E27FC236}">
                <a16:creationId xmlns:a16="http://schemas.microsoft.com/office/drawing/2014/main" id="{068B55F4-10B0-E28A-C58B-5CA404D87054}"/>
              </a:ext>
            </a:extLst>
          </p:cNvPr>
          <p:cNvSpPr>
            <a:spLocks noGrp="1"/>
          </p:cNvSpPr>
          <p:nvPr>
            <p:ph idx="1"/>
          </p:nvPr>
        </p:nvSpPr>
        <p:spPr/>
        <p:txBody>
          <a:bodyPr/>
          <a:lstStyle/>
          <a:p>
            <a:r>
              <a:rPr lang="en-IN" dirty="0"/>
              <a:t>Both addition and subtraction are XOR operations</a:t>
            </a:r>
          </a:p>
        </p:txBody>
      </p:sp>
    </p:spTree>
    <p:extLst>
      <p:ext uri="{BB962C8B-B14F-4D97-AF65-F5344CB8AC3E}">
        <p14:creationId xmlns:p14="http://schemas.microsoft.com/office/powerpoint/2010/main" val="2928033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F6373-72E2-0F9C-763E-2F412FAF8450}"/>
              </a:ext>
            </a:extLst>
          </p:cNvPr>
          <p:cNvSpPr>
            <a:spLocks noGrp="1"/>
          </p:cNvSpPr>
          <p:nvPr>
            <p:ph type="title"/>
          </p:nvPr>
        </p:nvSpPr>
        <p:spPr/>
        <p:txBody>
          <a:bodyPr/>
          <a:lstStyle/>
          <a:p>
            <a:r>
              <a:rPr lang="en-IN" dirty="0"/>
              <a:t>Example (sender)</a:t>
            </a:r>
          </a:p>
        </p:txBody>
      </p:sp>
      <p:sp>
        <p:nvSpPr>
          <p:cNvPr id="3" name="Content Placeholder 2">
            <a:extLst>
              <a:ext uri="{FF2B5EF4-FFF2-40B4-BE49-F238E27FC236}">
                <a16:creationId xmlns:a16="http://schemas.microsoft.com/office/drawing/2014/main" id="{371A20D6-E1E3-AF10-9380-6D2C52EE6842}"/>
              </a:ext>
            </a:extLst>
          </p:cNvPr>
          <p:cNvSpPr>
            <a:spLocks noGrp="1"/>
          </p:cNvSpPr>
          <p:nvPr>
            <p:ph idx="1"/>
          </p:nvPr>
        </p:nvSpPr>
        <p:spPr/>
        <p:txBody>
          <a:bodyPr/>
          <a:lstStyle/>
          <a:p>
            <a:pPr marL="0" indent="0">
              <a:buNone/>
            </a:pPr>
            <a:r>
              <a:rPr lang="en-IN" dirty="0"/>
              <a:t>G = 1 0 0 1</a:t>
            </a:r>
          </a:p>
          <a:p>
            <a:pPr marL="0" indent="0">
              <a:buNone/>
            </a:pPr>
            <a:r>
              <a:rPr lang="en-IN" dirty="0"/>
              <a:t>D = 1 0 1 1 1 0</a:t>
            </a:r>
          </a:p>
          <a:p>
            <a:pPr marL="0" indent="0">
              <a:buNone/>
            </a:pPr>
            <a:r>
              <a:rPr lang="en-IN" dirty="0"/>
              <a:t>r = 3</a:t>
            </a:r>
          </a:p>
          <a:p>
            <a:pPr marL="0" indent="0">
              <a:buNone/>
            </a:pPr>
            <a:r>
              <a:rPr lang="en-IN" dirty="0"/>
              <a:t> </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9A6F2BD4-521D-2BB1-1D53-A6F03BCF13D6}"/>
                  </a:ext>
                </a:extLst>
              </p14:cNvPr>
              <p14:cNvContentPartPr/>
              <p14:nvPr/>
            </p14:nvContentPartPr>
            <p14:xfrm>
              <a:off x="1324080" y="-168840"/>
              <a:ext cx="8373600" cy="6913080"/>
            </p14:xfrm>
          </p:contentPart>
        </mc:Choice>
        <mc:Fallback xmlns="">
          <p:pic>
            <p:nvPicPr>
              <p:cNvPr id="4" name="Ink 3">
                <a:extLst>
                  <a:ext uri="{FF2B5EF4-FFF2-40B4-BE49-F238E27FC236}">
                    <a16:creationId xmlns:a16="http://schemas.microsoft.com/office/drawing/2014/main" id="{9A6F2BD4-521D-2BB1-1D53-A6F03BCF13D6}"/>
                  </a:ext>
                </a:extLst>
              </p:cNvPr>
              <p:cNvPicPr/>
              <p:nvPr/>
            </p:nvPicPr>
            <p:blipFill>
              <a:blip r:embed="rId3"/>
              <a:stretch>
                <a:fillRect/>
              </a:stretch>
            </p:blipFill>
            <p:spPr>
              <a:xfrm>
                <a:off x="1314720" y="-178200"/>
                <a:ext cx="8392320" cy="6931800"/>
              </a:xfrm>
              <a:prstGeom prst="rect">
                <a:avLst/>
              </a:prstGeom>
            </p:spPr>
          </p:pic>
        </mc:Fallback>
      </mc:AlternateContent>
    </p:spTree>
    <p:extLst>
      <p:ext uri="{BB962C8B-B14F-4D97-AF65-F5344CB8AC3E}">
        <p14:creationId xmlns:p14="http://schemas.microsoft.com/office/powerpoint/2010/main" val="801140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353DC-F268-9461-1509-9787A6DEE9D5}"/>
              </a:ext>
            </a:extLst>
          </p:cNvPr>
          <p:cNvSpPr>
            <a:spLocks noGrp="1"/>
          </p:cNvSpPr>
          <p:nvPr>
            <p:ph type="title"/>
          </p:nvPr>
        </p:nvSpPr>
        <p:spPr/>
        <p:txBody>
          <a:bodyPr/>
          <a:lstStyle/>
          <a:p>
            <a:r>
              <a:rPr lang="en-IN" dirty="0"/>
              <a:t>Example (receiver)</a:t>
            </a:r>
          </a:p>
        </p:txBody>
      </p:sp>
      <p:sp>
        <p:nvSpPr>
          <p:cNvPr id="3" name="Content Placeholder 2">
            <a:extLst>
              <a:ext uri="{FF2B5EF4-FFF2-40B4-BE49-F238E27FC236}">
                <a16:creationId xmlns:a16="http://schemas.microsoft.com/office/drawing/2014/main" id="{225BEA8E-6596-C175-603C-3FF3D8539932}"/>
              </a:ext>
            </a:extLst>
          </p:cNvPr>
          <p:cNvSpPr>
            <a:spLocks noGrp="1"/>
          </p:cNvSpPr>
          <p:nvPr>
            <p:ph idx="1"/>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EAF12358-B759-0587-F1D8-D210E5290389}"/>
                  </a:ext>
                </a:extLst>
              </p14:cNvPr>
              <p14:cNvContentPartPr/>
              <p14:nvPr/>
            </p14:nvContentPartPr>
            <p14:xfrm>
              <a:off x="5964480" y="137880"/>
              <a:ext cx="4980240" cy="6444360"/>
            </p14:xfrm>
          </p:contentPart>
        </mc:Choice>
        <mc:Fallback xmlns="">
          <p:pic>
            <p:nvPicPr>
              <p:cNvPr id="4" name="Ink 3">
                <a:extLst>
                  <a:ext uri="{FF2B5EF4-FFF2-40B4-BE49-F238E27FC236}">
                    <a16:creationId xmlns:a16="http://schemas.microsoft.com/office/drawing/2014/main" id="{EAF12358-B759-0587-F1D8-D210E5290389}"/>
                  </a:ext>
                </a:extLst>
              </p:cNvPr>
              <p:cNvPicPr/>
              <p:nvPr/>
            </p:nvPicPr>
            <p:blipFill>
              <a:blip r:embed="rId3"/>
              <a:stretch>
                <a:fillRect/>
              </a:stretch>
            </p:blipFill>
            <p:spPr>
              <a:xfrm>
                <a:off x="5955120" y="128520"/>
                <a:ext cx="4998960" cy="6463080"/>
              </a:xfrm>
              <a:prstGeom prst="rect">
                <a:avLst/>
              </a:prstGeom>
            </p:spPr>
          </p:pic>
        </mc:Fallback>
      </mc:AlternateContent>
    </p:spTree>
    <p:extLst>
      <p:ext uri="{BB962C8B-B14F-4D97-AF65-F5344CB8AC3E}">
        <p14:creationId xmlns:p14="http://schemas.microsoft.com/office/powerpoint/2010/main" val="2688427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8939-35E2-68E1-F30E-740354C7FA77}"/>
              </a:ext>
            </a:extLst>
          </p:cNvPr>
          <p:cNvSpPr>
            <a:spLocks noGrp="1"/>
          </p:cNvSpPr>
          <p:nvPr>
            <p:ph type="title"/>
          </p:nvPr>
        </p:nvSpPr>
        <p:spPr/>
        <p:txBody>
          <a:bodyPr/>
          <a:lstStyle/>
          <a:p>
            <a:r>
              <a:rPr lang="en-IN" dirty="0"/>
              <a:t>CRC</a:t>
            </a:r>
          </a:p>
        </p:txBody>
      </p:sp>
      <p:sp>
        <p:nvSpPr>
          <p:cNvPr id="3" name="Content Placeholder 2">
            <a:extLst>
              <a:ext uri="{FF2B5EF4-FFF2-40B4-BE49-F238E27FC236}">
                <a16:creationId xmlns:a16="http://schemas.microsoft.com/office/drawing/2014/main" id="{EE8FB5BB-71EA-D0F1-2090-43EE6E87C490}"/>
              </a:ext>
            </a:extLst>
          </p:cNvPr>
          <p:cNvSpPr>
            <a:spLocks noGrp="1"/>
          </p:cNvSpPr>
          <p:nvPr>
            <p:ph idx="1"/>
          </p:nvPr>
        </p:nvSpPr>
        <p:spPr/>
        <p:txBody>
          <a:bodyPr/>
          <a:lstStyle/>
          <a:p>
            <a:endParaRPr lang="en-IN"/>
          </a:p>
        </p:txBody>
      </p:sp>
      <p:sp>
        <p:nvSpPr>
          <p:cNvPr id="4" name="TextBox 3">
            <a:extLst>
              <a:ext uri="{FF2B5EF4-FFF2-40B4-BE49-F238E27FC236}">
                <a16:creationId xmlns:a16="http://schemas.microsoft.com/office/drawing/2014/main" id="{19EA59A2-BF8D-500B-5D01-8897703EDD4F}"/>
              </a:ext>
            </a:extLst>
          </p:cNvPr>
          <p:cNvSpPr txBox="1"/>
          <p:nvPr/>
        </p:nvSpPr>
        <p:spPr>
          <a:xfrm>
            <a:off x="7679634" y="2146851"/>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a:t>
            </a:r>
          </a:p>
        </p:txBody>
      </p:sp>
      <p:sp>
        <p:nvSpPr>
          <p:cNvPr id="5" name="TextBox 4">
            <a:extLst>
              <a:ext uri="{FF2B5EF4-FFF2-40B4-BE49-F238E27FC236}">
                <a16:creationId xmlns:a16="http://schemas.microsoft.com/office/drawing/2014/main" id="{225DB2EF-2C5A-9EF4-1E7B-90E356F7E7AF}"/>
              </a:ext>
            </a:extLst>
          </p:cNvPr>
          <p:cNvSpPr txBox="1"/>
          <p:nvPr/>
        </p:nvSpPr>
        <p:spPr>
          <a:xfrm>
            <a:off x="8249478" y="3041373"/>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1  0  1  0</a:t>
            </a:r>
          </a:p>
        </p:txBody>
      </p:sp>
      <p:sp>
        <p:nvSpPr>
          <p:cNvPr id="6" name="TextBox 5">
            <a:extLst>
              <a:ext uri="{FF2B5EF4-FFF2-40B4-BE49-F238E27FC236}">
                <a16:creationId xmlns:a16="http://schemas.microsoft.com/office/drawing/2014/main" id="{D29C5043-2867-3269-EE38-222EBF7E1F06}"/>
              </a:ext>
            </a:extLst>
          </p:cNvPr>
          <p:cNvSpPr txBox="1"/>
          <p:nvPr/>
        </p:nvSpPr>
        <p:spPr>
          <a:xfrm>
            <a:off x="8249479" y="2451654"/>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a:t>
            </a:r>
          </a:p>
        </p:txBody>
      </p:sp>
      <p:sp>
        <p:nvSpPr>
          <p:cNvPr id="7" name="TextBox 6">
            <a:extLst>
              <a:ext uri="{FF2B5EF4-FFF2-40B4-BE49-F238E27FC236}">
                <a16:creationId xmlns:a16="http://schemas.microsoft.com/office/drawing/2014/main" id="{99881144-8661-1ADE-069E-31D8735F44D1}"/>
              </a:ext>
            </a:extLst>
          </p:cNvPr>
          <p:cNvSpPr txBox="1"/>
          <p:nvPr/>
        </p:nvSpPr>
        <p:spPr>
          <a:xfrm>
            <a:off x="8262729" y="2756456"/>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0  0  0</a:t>
            </a:r>
          </a:p>
        </p:txBody>
      </p:sp>
      <p:sp>
        <p:nvSpPr>
          <p:cNvPr id="8" name="TextBox 7">
            <a:extLst>
              <a:ext uri="{FF2B5EF4-FFF2-40B4-BE49-F238E27FC236}">
                <a16:creationId xmlns:a16="http://schemas.microsoft.com/office/drawing/2014/main" id="{BAE7BCD3-8967-23B7-9531-F1F5748FC020}"/>
              </a:ext>
            </a:extLst>
          </p:cNvPr>
          <p:cNvSpPr txBox="1"/>
          <p:nvPr/>
        </p:nvSpPr>
        <p:spPr>
          <a:xfrm>
            <a:off x="8256103" y="3339547"/>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a:t>
            </a:r>
          </a:p>
        </p:txBody>
      </p:sp>
      <p:grpSp>
        <p:nvGrpSpPr>
          <p:cNvPr id="9" name="Group 8">
            <a:extLst>
              <a:ext uri="{FF2B5EF4-FFF2-40B4-BE49-F238E27FC236}">
                <a16:creationId xmlns:a16="http://schemas.microsoft.com/office/drawing/2014/main" id="{1D8BFDF5-86F9-430F-69FA-C263D7DF68E5}"/>
              </a:ext>
            </a:extLst>
          </p:cNvPr>
          <p:cNvGrpSpPr/>
          <p:nvPr/>
        </p:nvGrpSpPr>
        <p:grpSpPr>
          <a:xfrm>
            <a:off x="8825948" y="3664228"/>
            <a:ext cx="1505129" cy="2259494"/>
            <a:chOff x="8825948" y="3664228"/>
            <a:chExt cx="1505129" cy="2259494"/>
          </a:xfrm>
        </p:grpSpPr>
        <p:sp>
          <p:nvSpPr>
            <p:cNvPr id="10" name="TextBox 9">
              <a:extLst>
                <a:ext uri="{FF2B5EF4-FFF2-40B4-BE49-F238E27FC236}">
                  <a16:creationId xmlns:a16="http://schemas.microsoft.com/office/drawing/2014/main" id="{44CFA743-A429-15AF-E019-BABB01476FCF}"/>
                </a:ext>
              </a:extLst>
            </p:cNvPr>
            <p:cNvSpPr txBox="1"/>
            <p:nvPr/>
          </p:nvSpPr>
          <p:spPr>
            <a:xfrm>
              <a:off x="8832573" y="4558747"/>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a:t>
              </a:r>
            </a:p>
          </p:txBody>
        </p:sp>
        <p:sp>
          <p:nvSpPr>
            <p:cNvPr id="11" name="TextBox 10">
              <a:extLst>
                <a:ext uri="{FF2B5EF4-FFF2-40B4-BE49-F238E27FC236}">
                  <a16:creationId xmlns:a16="http://schemas.microsoft.com/office/drawing/2014/main" id="{03B15B37-5B1D-17F1-DC40-6EAD88CD3EA2}"/>
                </a:ext>
              </a:extLst>
            </p:cNvPr>
            <p:cNvSpPr txBox="1"/>
            <p:nvPr/>
          </p:nvSpPr>
          <p:spPr>
            <a:xfrm>
              <a:off x="9110869" y="5155096"/>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a:t>
              </a:r>
            </a:p>
          </p:txBody>
        </p:sp>
        <p:sp>
          <p:nvSpPr>
            <p:cNvPr id="12" name="TextBox 11">
              <a:extLst>
                <a:ext uri="{FF2B5EF4-FFF2-40B4-BE49-F238E27FC236}">
                  <a16:creationId xmlns:a16="http://schemas.microsoft.com/office/drawing/2014/main" id="{DA0A77D8-257C-D69C-140C-398BBFDF34E6}"/>
                </a:ext>
              </a:extLst>
            </p:cNvPr>
            <p:cNvSpPr txBox="1"/>
            <p:nvPr/>
          </p:nvSpPr>
          <p:spPr>
            <a:xfrm>
              <a:off x="8845821" y="3962406"/>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0  0  0</a:t>
              </a:r>
            </a:p>
          </p:txBody>
        </p:sp>
        <p:sp>
          <p:nvSpPr>
            <p:cNvPr id="13" name="TextBox 12">
              <a:extLst>
                <a:ext uri="{FF2B5EF4-FFF2-40B4-BE49-F238E27FC236}">
                  <a16:creationId xmlns:a16="http://schemas.microsoft.com/office/drawing/2014/main" id="{2CE98BE3-8862-4E74-826D-F91FE2DC0A72}"/>
                </a:ext>
              </a:extLst>
            </p:cNvPr>
            <p:cNvSpPr txBox="1"/>
            <p:nvPr/>
          </p:nvSpPr>
          <p:spPr>
            <a:xfrm>
              <a:off x="8825949" y="3664228"/>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a:t>
              </a:r>
            </a:p>
          </p:txBody>
        </p:sp>
        <p:sp>
          <p:nvSpPr>
            <p:cNvPr id="14" name="TextBox 13">
              <a:extLst>
                <a:ext uri="{FF2B5EF4-FFF2-40B4-BE49-F238E27FC236}">
                  <a16:creationId xmlns:a16="http://schemas.microsoft.com/office/drawing/2014/main" id="{EBB79C7F-BA31-CE4F-72A8-63AB5CE46846}"/>
                </a:ext>
              </a:extLst>
            </p:cNvPr>
            <p:cNvSpPr txBox="1"/>
            <p:nvPr/>
          </p:nvSpPr>
          <p:spPr>
            <a:xfrm>
              <a:off x="8825948" y="4253947"/>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a:t>
              </a:r>
            </a:p>
          </p:txBody>
        </p:sp>
        <p:sp>
          <p:nvSpPr>
            <p:cNvPr id="15" name="TextBox 14">
              <a:extLst>
                <a:ext uri="{FF2B5EF4-FFF2-40B4-BE49-F238E27FC236}">
                  <a16:creationId xmlns:a16="http://schemas.microsoft.com/office/drawing/2014/main" id="{AA273279-AA58-961D-0A72-3EEDDC7DAF58}"/>
                </a:ext>
              </a:extLst>
            </p:cNvPr>
            <p:cNvSpPr txBox="1"/>
            <p:nvPr/>
          </p:nvSpPr>
          <p:spPr>
            <a:xfrm>
              <a:off x="9110871" y="4856920"/>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1  0  1  0</a:t>
              </a:r>
            </a:p>
          </p:txBody>
        </p:sp>
        <p:sp>
          <p:nvSpPr>
            <p:cNvPr id="16" name="TextBox 15">
              <a:extLst>
                <a:ext uri="{FF2B5EF4-FFF2-40B4-BE49-F238E27FC236}">
                  <a16:creationId xmlns:a16="http://schemas.microsoft.com/office/drawing/2014/main" id="{4AB67DC7-E2D6-4CD4-A15D-1EB87DAAE5A7}"/>
                </a:ext>
              </a:extLst>
            </p:cNvPr>
            <p:cNvSpPr txBox="1"/>
            <p:nvPr/>
          </p:nvSpPr>
          <p:spPr>
            <a:xfrm>
              <a:off x="9395794" y="5462057"/>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0  1  1</a:t>
              </a:r>
            </a:p>
          </p:txBody>
        </p:sp>
      </p:grpSp>
      <p:sp>
        <p:nvSpPr>
          <p:cNvPr id="17" name="TextBox 16">
            <a:extLst>
              <a:ext uri="{FF2B5EF4-FFF2-40B4-BE49-F238E27FC236}">
                <a16:creationId xmlns:a16="http://schemas.microsoft.com/office/drawing/2014/main" id="{175F1815-ECE2-9361-73DE-8B0EAC682674}"/>
              </a:ext>
            </a:extLst>
          </p:cNvPr>
          <p:cNvSpPr txBox="1"/>
          <p:nvPr/>
        </p:nvSpPr>
        <p:spPr>
          <a:xfrm>
            <a:off x="9262887" y="1451109"/>
            <a:ext cx="106471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0  1  1</a:t>
            </a:r>
          </a:p>
        </p:txBody>
      </p:sp>
      <p:sp>
        <p:nvSpPr>
          <p:cNvPr id="18" name="TextBox 17">
            <a:extLst>
              <a:ext uri="{FF2B5EF4-FFF2-40B4-BE49-F238E27FC236}">
                <a16:creationId xmlns:a16="http://schemas.microsoft.com/office/drawing/2014/main" id="{7813237A-2ED8-0F23-7502-C69E8B14E8E5}"/>
              </a:ext>
            </a:extLst>
          </p:cNvPr>
          <p:cNvSpPr txBox="1"/>
          <p:nvPr/>
        </p:nvSpPr>
        <p:spPr>
          <a:xfrm>
            <a:off x="9998764" y="2537791"/>
            <a:ext cx="40588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D</a:t>
            </a:r>
          </a:p>
        </p:txBody>
      </p:sp>
      <p:sp>
        <p:nvSpPr>
          <p:cNvPr id="19" name="TextBox 18">
            <a:extLst>
              <a:ext uri="{FF2B5EF4-FFF2-40B4-BE49-F238E27FC236}">
                <a16:creationId xmlns:a16="http://schemas.microsoft.com/office/drawing/2014/main" id="{B008C8B3-A4EF-3F68-B94B-889BF774D498}"/>
              </a:ext>
            </a:extLst>
          </p:cNvPr>
          <p:cNvSpPr txBox="1"/>
          <p:nvPr/>
        </p:nvSpPr>
        <p:spPr>
          <a:xfrm>
            <a:off x="9700589" y="5963477"/>
            <a:ext cx="3802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R</a:t>
            </a:r>
          </a:p>
        </p:txBody>
      </p:sp>
      <p:sp>
        <p:nvSpPr>
          <p:cNvPr id="20" name="Right Brace 19">
            <a:extLst>
              <a:ext uri="{FF2B5EF4-FFF2-40B4-BE49-F238E27FC236}">
                <a16:creationId xmlns:a16="http://schemas.microsoft.com/office/drawing/2014/main" id="{25A08AC3-F68C-28BF-C30A-3187A8EDAFA5}"/>
              </a:ext>
            </a:extLst>
          </p:cNvPr>
          <p:cNvSpPr/>
          <p:nvPr/>
        </p:nvSpPr>
        <p:spPr>
          <a:xfrm rot="5400000">
            <a:off x="9749390" y="5609878"/>
            <a:ext cx="185531" cy="680698"/>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4963012C-3005-5945-F52D-5DDD10E78DAF}"/>
              </a:ext>
            </a:extLst>
          </p:cNvPr>
          <p:cNvGrpSpPr/>
          <p:nvPr/>
        </p:nvGrpSpPr>
        <p:grpSpPr>
          <a:xfrm>
            <a:off x="6367670" y="1219201"/>
            <a:ext cx="1220206" cy="1064637"/>
            <a:chOff x="6367670" y="1219201"/>
            <a:chExt cx="1220206" cy="1064637"/>
          </a:xfrm>
        </p:grpSpPr>
        <p:sp>
          <p:nvSpPr>
            <p:cNvPr id="22" name="TextBox 21">
              <a:extLst>
                <a:ext uri="{FF2B5EF4-FFF2-40B4-BE49-F238E27FC236}">
                  <a16:creationId xmlns:a16="http://schemas.microsoft.com/office/drawing/2014/main" id="{4F62A7A3-790A-9D91-B4B1-E5602A95A735}"/>
                </a:ext>
              </a:extLst>
            </p:cNvPr>
            <p:cNvSpPr txBox="1"/>
            <p:nvPr/>
          </p:nvSpPr>
          <p:spPr>
            <a:xfrm>
              <a:off x="6367670" y="1822173"/>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a:t>
              </a:r>
            </a:p>
          </p:txBody>
        </p:sp>
        <p:sp>
          <p:nvSpPr>
            <p:cNvPr id="23" name="TextBox 22">
              <a:extLst>
                <a:ext uri="{FF2B5EF4-FFF2-40B4-BE49-F238E27FC236}">
                  <a16:creationId xmlns:a16="http://schemas.microsoft.com/office/drawing/2014/main" id="{3F51753A-FBD9-51E5-219C-4B19C3264C0E}"/>
                </a:ext>
              </a:extLst>
            </p:cNvPr>
            <p:cNvSpPr txBox="1"/>
            <p:nvPr/>
          </p:nvSpPr>
          <p:spPr>
            <a:xfrm>
              <a:off x="6745358" y="1219201"/>
              <a:ext cx="4106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G</a:t>
              </a:r>
            </a:p>
          </p:txBody>
        </p:sp>
        <p:sp>
          <p:nvSpPr>
            <p:cNvPr id="24" name="Right Brace 23">
              <a:extLst>
                <a:ext uri="{FF2B5EF4-FFF2-40B4-BE49-F238E27FC236}">
                  <a16:creationId xmlns:a16="http://schemas.microsoft.com/office/drawing/2014/main" id="{7281D8AD-92E1-07A6-3097-61D0E27DE261}"/>
                </a:ext>
              </a:extLst>
            </p:cNvPr>
            <p:cNvSpPr/>
            <p:nvPr/>
          </p:nvSpPr>
          <p:spPr>
            <a:xfrm rot="16200000">
              <a:off x="6831499" y="1265579"/>
              <a:ext cx="231910" cy="1000543"/>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25" name="Straight Connector 24">
            <a:extLst>
              <a:ext uri="{FF2B5EF4-FFF2-40B4-BE49-F238E27FC236}">
                <a16:creationId xmlns:a16="http://schemas.microsoft.com/office/drawing/2014/main" id="{3616DB0F-770E-B7E1-5D95-6787073C8F1F}"/>
              </a:ext>
            </a:extLst>
          </p:cNvPr>
          <p:cNvCxnSpPr>
            <a:cxnSpLocks/>
            <a:endCxn id="18" idx="1"/>
          </p:cNvCxnSpPr>
          <p:nvPr/>
        </p:nvCxnSpPr>
        <p:spPr>
          <a:xfrm>
            <a:off x="8839200" y="2199861"/>
            <a:ext cx="1159564" cy="5995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FE6D442F-8C3E-957C-EA6D-25E5F596C250}"/>
              </a:ext>
            </a:extLst>
          </p:cNvPr>
          <p:cNvGrpSpPr/>
          <p:nvPr/>
        </p:nvGrpSpPr>
        <p:grpSpPr>
          <a:xfrm>
            <a:off x="7550151" y="1873802"/>
            <a:ext cx="2658302" cy="323298"/>
            <a:chOff x="7550151" y="1873802"/>
            <a:chExt cx="2658302" cy="323298"/>
          </a:xfrm>
        </p:grpSpPr>
        <p:grpSp>
          <p:nvGrpSpPr>
            <p:cNvPr id="27" name="Group 26">
              <a:extLst>
                <a:ext uri="{FF2B5EF4-FFF2-40B4-BE49-F238E27FC236}">
                  <a16:creationId xmlns:a16="http://schemas.microsoft.com/office/drawing/2014/main" id="{77A96330-191E-4B62-7785-1E2FB6D37F8F}"/>
                </a:ext>
              </a:extLst>
            </p:cNvPr>
            <p:cNvGrpSpPr/>
            <p:nvPr/>
          </p:nvGrpSpPr>
          <p:grpSpPr>
            <a:xfrm>
              <a:off x="7550151" y="1873802"/>
              <a:ext cx="2658302" cy="323298"/>
              <a:chOff x="7572376" y="1842052"/>
              <a:chExt cx="2658302" cy="323298"/>
            </a:xfrm>
          </p:grpSpPr>
          <p:cxnSp>
            <p:nvCxnSpPr>
              <p:cNvPr id="29" name="Straight Connector 28">
                <a:extLst>
                  <a:ext uri="{FF2B5EF4-FFF2-40B4-BE49-F238E27FC236}">
                    <a16:creationId xmlns:a16="http://schemas.microsoft.com/office/drawing/2014/main" id="{26062DA6-E16E-ED66-4E90-4756C0CE873F}"/>
                  </a:ext>
                </a:extLst>
              </p:cNvPr>
              <p:cNvCxnSpPr/>
              <p:nvPr/>
            </p:nvCxnSpPr>
            <p:spPr>
              <a:xfrm>
                <a:off x="7659757" y="1842052"/>
                <a:ext cx="25709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Pie 128">
                <a:extLst>
                  <a:ext uri="{FF2B5EF4-FFF2-40B4-BE49-F238E27FC236}">
                    <a16:creationId xmlns:a16="http://schemas.microsoft.com/office/drawing/2014/main" id="{605B07D7-B69B-F9BD-BED7-2CEABE317621}"/>
                  </a:ext>
                </a:extLst>
              </p:cNvPr>
              <p:cNvSpPr/>
              <p:nvPr/>
            </p:nvSpPr>
            <p:spPr>
              <a:xfrm rot="16200000">
                <a:off x="7488045" y="1927002"/>
                <a:ext cx="322679" cy="154018"/>
              </a:xfrm>
              <a:prstGeom prst="pie">
                <a:avLst>
                  <a:gd name="adj1" fmla="val 0"/>
                  <a:gd name="adj2" fmla="val 1075354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8" name="Oval 27">
              <a:extLst>
                <a:ext uri="{FF2B5EF4-FFF2-40B4-BE49-F238E27FC236}">
                  <a16:creationId xmlns:a16="http://schemas.microsoft.com/office/drawing/2014/main" id="{5ED2C0BF-D242-3D60-2DA2-5C589958FF2C}"/>
                </a:ext>
              </a:extLst>
            </p:cNvPr>
            <p:cNvSpPr/>
            <p:nvPr/>
          </p:nvSpPr>
          <p:spPr>
            <a:xfrm>
              <a:off x="7585075" y="1882775"/>
              <a:ext cx="85725" cy="307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1" name="TextBox 30">
            <a:extLst>
              <a:ext uri="{FF2B5EF4-FFF2-40B4-BE49-F238E27FC236}">
                <a16:creationId xmlns:a16="http://schemas.microsoft.com/office/drawing/2014/main" id="{724CF7B0-73C3-7F80-768B-6839A32BB91E}"/>
              </a:ext>
            </a:extLst>
          </p:cNvPr>
          <p:cNvSpPr txBox="1"/>
          <p:nvPr/>
        </p:nvSpPr>
        <p:spPr>
          <a:xfrm>
            <a:off x="9406127" y="1822173"/>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0  0  0</a:t>
            </a:r>
          </a:p>
        </p:txBody>
      </p:sp>
      <p:sp>
        <p:nvSpPr>
          <p:cNvPr id="32" name="TextBox 31">
            <a:extLst>
              <a:ext uri="{FF2B5EF4-FFF2-40B4-BE49-F238E27FC236}">
                <a16:creationId xmlns:a16="http://schemas.microsoft.com/office/drawing/2014/main" id="{397F5906-68BE-7F03-D3E0-8A58B22E4B47}"/>
              </a:ext>
            </a:extLst>
          </p:cNvPr>
          <p:cNvSpPr txBox="1"/>
          <p:nvPr/>
        </p:nvSpPr>
        <p:spPr>
          <a:xfrm>
            <a:off x="7673008" y="1828798"/>
            <a:ext cx="180690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1  0  1  1  1  0</a:t>
            </a:r>
          </a:p>
        </p:txBody>
      </p:sp>
      <p:sp>
        <p:nvSpPr>
          <p:cNvPr id="33" name="Rounded Rectangle 131">
            <a:extLst>
              <a:ext uri="{FF2B5EF4-FFF2-40B4-BE49-F238E27FC236}">
                <a16:creationId xmlns:a16="http://schemas.microsoft.com/office/drawing/2014/main" id="{48E08F31-1865-135C-B2DB-D1410F35A3EC}"/>
              </a:ext>
            </a:extLst>
          </p:cNvPr>
          <p:cNvSpPr/>
          <p:nvPr/>
        </p:nvSpPr>
        <p:spPr>
          <a:xfrm>
            <a:off x="7712766" y="1881809"/>
            <a:ext cx="2597426" cy="331304"/>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4" name="Straight Connector 33">
            <a:extLst>
              <a:ext uri="{FF2B5EF4-FFF2-40B4-BE49-F238E27FC236}">
                <a16:creationId xmlns:a16="http://schemas.microsoft.com/office/drawing/2014/main" id="{CEDD5BE6-AE92-9640-D4F0-0341428737E4}"/>
              </a:ext>
            </a:extLst>
          </p:cNvPr>
          <p:cNvCxnSpPr>
            <a:cxnSpLocks/>
            <a:endCxn id="18" idx="1"/>
          </p:cNvCxnSpPr>
          <p:nvPr/>
        </p:nvCxnSpPr>
        <p:spPr>
          <a:xfrm>
            <a:off x="9720469" y="2219739"/>
            <a:ext cx="278295" cy="57966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D242BDF-6706-0A69-C209-4EC195CFF7EA}"/>
              </a:ext>
            </a:extLst>
          </p:cNvPr>
          <p:cNvSpPr txBox="1"/>
          <p:nvPr/>
        </p:nvSpPr>
        <p:spPr>
          <a:xfrm>
            <a:off x="10376447" y="2544418"/>
            <a:ext cx="148200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2</a:t>
            </a:r>
            <a:r>
              <a:rPr kumimoji="0" lang="en-US" sz="2800" b="0" i="0" u="none" strike="noStrike" kern="1200" cap="none" spc="0" normalizeH="0" baseline="30000" noProof="0" dirty="0">
                <a:ln>
                  <a:noFill/>
                </a:ln>
                <a:solidFill>
                  <a:srgbClr val="C00000"/>
                </a:solidFill>
                <a:effectLst/>
                <a:uLnTx/>
                <a:uFillTx/>
                <a:latin typeface="Calibri" panose="020F0502020204030204"/>
                <a:ea typeface="+mn-ea"/>
                <a:cs typeface="+mn-cs"/>
              </a:rPr>
              <a:t>r </a:t>
            </a:r>
            <a:r>
              <a:rPr kumimoji="0" lang="en-US" sz="1600" b="0" i="0" u="none" strike="noStrike" kern="1200" cap="none" spc="0" normalizeH="0" noProof="0" dirty="0">
                <a:ln>
                  <a:noFill/>
                </a:ln>
                <a:effectLst/>
                <a:uLnTx/>
                <a:uFillTx/>
                <a:latin typeface="Calibri" panose="020F0502020204030204"/>
                <a:ea typeface="+mn-ea"/>
                <a:cs typeface="+mn-cs"/>
              </a:rPr>
              <a:t>  (here, r=3)</a:t>
            </a:r>
            <a:endParaRPr kumimoji="0" lang="en-US" sz="2800" b="0" i="0" u="none" strike="noStrike" kern="1200" cap="none" spc="0" normalizeH="0" noProof="0" dirty="0">
              <a:ln>
                <a:noFill/>
              </a:ln>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F6A541EE-4EE3-6A32-B333-5247B3331406}"/>
              </a:ext>
            </a:extLst>
          </p:cNvPr>
          <p:cNvSpPr txBox="1"/>
          <p:nvPr/>
        </p:nvSpPr>
        <p:spPr>
          <a:xfrm>
            <a:off x="10227366" y="2637181"/>
            <a:ext cx="3129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rPr>
              <a:t>*</a:t>
            </a:r>
          </a:p>
        </p:txBody>
      </p:sp>
      <p:sp>
        <p:nvSpPr>
          <p:cNvPr id="37" name="TextBox 36">
            <a:extLst>
              <a:ext uri="{FF2B5EF4-FFF2-40B4-BE49-F238E27FC236}">
                <a16:creationId xmlns:a16="http://schemas.microsoft.com/office/drawing/2014/main" id="{1D077F60-C6B9-6993-F8C1-5D4EBEDAAA7F}"/>
              </a:ext>
            </a:extLst>
          </p:cNvPr>
          <p:cNvSpPr txBox="1"/>
          <p:nvPr/>
        </p:nvSpPr>
        <p:spPr>
          <a:xfrm>
            <a:off x="8523844" y="1441645"/>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38" name="TextBox 37">
            <a:extLst>
              <a:ext uri="{FF2B5EF4-FFF2-40B4-BE49-F238E27FC236}">
                <a16:creationId xmlns:a16="http://schemas.microsoft.com/office/drawing/2014/main" id="{D1D88951-859F-6E12-BC05-16A8D2E3D426}"/>
              </a:ext>
            </a:extLst>
          </p:cNvPr>
          <p:cNvSpPr txBox="1"/>
          <p:nvPr/>
        </p:nvSpPr>
        <p:spPr>
          <a:xfrm>
            <a:off x="8810715" y="1450610"/>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39" name="TextBox 38">
            <a:extLst>
              <a:ext uri="{FF2B5EF4-FFF2-40B4-BE49-F238E27FC236}">
                <a16:creationId xmlns:a16="http://schemas.microsoft.com/office/drawing/2014/main" id="{6CD56660-45D4-4F6E-086C-D6D3DAA1436E}"/>
              </a:ext>
            </a:extLst>
          </p:cNvPr>
          <p:cNvSpPr txBox="1"/>
          <p:nvPr/>
        </p:nvSpPr>
        <p:spPr>
          <a:xfrm>
            <a:off x="9097586" y="1441645"/>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40" name="TextBox 74">
            <a:extLst>
              <a:ext uri="{FF2B5EF4-FFF2-40B4-BE49-F238E27FC236}">
                <a16:creationId xmlns:a16="http://schemas.microsoft.com/office/drawing/2014/main" id="{7E5E9367-BF8D-F73D-CBDD-FE5EBAF269AB}"/>
              </a:ext>
            </a:extLst>
          </p:cNvPr>
          <p:cNvSpPr txBox="1"/>
          <p:nvPr/>
        </p:nvSpPr>
        <p:spPr>
          <a:xfrm>
            <a:off x="204593" y="6357646"/>
            <a:ext cx="727613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t>Copyright © 2010-2025 J.F. Kurose, K.W. Ross</a:t>
            </a:r>
          </a:p>
        </p:txBody>
      </p:sp>
    </p:spTree>
    <p:extLst>
      <p:ext uri="{BB962C8B-B14F-4D97-AF65-F5344CB8AC3E}">
        <p14:creationId xmlns:p14="http://schemas.microsoft.com/office/powerpoint/2010/main" val="3642745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E9BC-4E48-4D85-CEE2-0B84FEAC33EF}"/>
              </a:ext>
            </a:extLst>
          </p:cNvPr>
          <p:cNvSpPr>
            <a:spLocks noGrp="1"/>
          </p:cNvSpPr>
          <p:nvPr>
            <p:ph type="title"/>
          </p:nvPr>
        </p:nvSpPr>
        <p:spPr/>
        <p:txBody>
          <a:bodyPr/>
          <a:lstStyle/>
          <a:p>
            <a:r>
              <a:rPr lang="en-IN" dirty="0"/>
              <a:t>Cyclic Redundancy Check (CRC)</a:t>
            </a:r>
          </a:p>
        </p:txBody>
      </p:sp>
      <p:sp>
        <p:nvSpPr>
          <p:cNvPr id="3" name="Content Placeholder 2">
            <a:extLst>
              <a:ext uri="{FF2B5EF4-FFF2-40B4-BE49-F238E27FC236}">
                <a16:creationId xmlns:a16="http://schemas.microsoft.com/office/drawing/2014/main" id="{ED1DC79E-E066-217F-A96D-89E3CFFEEE7D}"/>
              </a:ext>
            </a:extLst>
          </p:cNvPr>
          <p:cNvSpPr>
            <a:spLocks noGrp="1"/>
          </p:cNvSpPr>
          <p:nvPr>
            <p:ph idx="1"/>
          </p:nvPr>
        </p:nvSpPr>
        <p:spPr/>
        <p:txBody>
          <a:bodyPr/>
          <a:lstStyle/>
          <a:p>
            <a:r>
              <a:rPr lang="en-IN" dirty="0"/>
              <a:t>The CRC can detect burst errors if the size of the burst is less than or equal to r</a:t>
            </a:r>
          </a:p>
          <a:p>
            <a:endParaRPr lang="en-IN"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77F1E06-B4F0-5CCF-60E7-F6E3804A4B0F}"/>
                  </a:ext>
                </a:extLst>
              </p14:cNvPr>
              <p14:cNvContentPartPr/>
              <p14:nvPr/>
            </p14:nvContentPartPr>
            <p14:xfrm>
              <a:off x="1460880" y="2835000"/>
              <a:ext cx="8909280" cy="1952280"/>
            </p14:xfrm>
          </p:contentPart>
        </mc:Choice>
        <mc:Fallback xmlns="">
          <p:pic>
            <p:nvPicPr>
              <p:cNvPr id="4" name="Ink 3">
                <a:extLst>
                  <a:ext uri="{FF2B5EF4-FFF2-40B4-BE49-F238E27FC236}">
                    <a16:creationId xmlns:a16="http://schemas.microsoft.com/office/drawing/2014/main" id="{477F1E06-B4F0-5CCF-60E7-F6E3804A4B0F}"/>
                  </a:ext>
                </a:extLst>
              </p:cNvPr>
              <p:cNvPicPr/>
              <p:nvPr/>
            </p:nvPicPr>
            <p:blipFill>
              <a:blip r:embed="rId3"/>
              <a:stretch>
                <a:fillRect/>
              </a:stretch>
            </p:blipFill>
            <p:spPr>
              <a:xfrm>
                <a:off x="1451520" y="2825640"/>
                <a:ext cx="8928000" cy="1971000"/>
              </a:xfrm>
              <a:prstGeom prst="rect">
                <a:avLst/>
              </a:prstGeom>
            </p:spPr>
          </p:pic>
        </mc:Fallback>
      </mc:AlternateContent>
    </p:spTree>
    <p:extLst>
      <p:ext uri="{BB962C8B-B14F-4D97-AF65-F5344CB8AC3E}">
        <p14:creationId xmlns:p14="http://schemas.microsoft.com/office/powerpoint/2010/main" val="668968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AC920-6EF4-86DD-555B-4ED615EC20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155424-D766-9C88-90CE-7272033BBA6A}"/>
              </a:ext>
            </a:extLst>
          </p:cNvPr>
          <p:cNvSpPr>
            <a:spLocks noGrp="1"/>
          </p:cNvSpPr>
          <p:nvPr>
            <p:ph type="title"/>
          </p:nvPr>
        </p:nvSpPr>
        <p:spPr/>
        <p:txBody>
          <a:bodyPr/>
          <a:lstStyle/>
          <a:p>
            <a:r>
              <a:rPr lang="en-IN" dirty="0"/>
              <a:t>Cyclic Redundancy Check (CRC)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AF542F-C5AA-3164-F9DD-C02812B46F56}"/>
                  </a:ext>
                </a:extLst>
              </p:cNvPr>
              <p:cNvSpPr>
                <a:spLocks noGrp="1"/>
              </p:cNvSpPr>
              <p:nvPr>
                <p:ph idx="1"/>
              </p:nvPr>
            </p:nvSpPr>
            <p:spPr/>
            <p:txBody>
              <a:bodyPr/>
              <a:lstStyle/>
              <a:p>
                <a:r>
                  <a:rPr lang="en-IN" dirty="0"/>
                  <a:t>The CRC can detect burst errors if the size of the burst is less than or equal to r</a:t>
                </a:r>
              </a:p>
              <a:p>
                <a:endParaRPr lang="en-IN" dirty="0"/>
              </a:p>
              <a:p>
                <a:r>
                  <a:rPr lang="en-IN" dirty="0"/>
                  <a:t>Let’s say the size of the burst is r starting at position </a:t>
                </a:r>
                <a:r>
                  <a:rPr lang="en-IN" dirty="0" err="1"/>
                  <a:t>i</a:t>
                </a:r>
                <a:endParaRPr lang="en-IN" dirty="0"/>
              </a:p>
              <a:p>
                <a:pPr lvl="1"/>
                <a:r>
                  <a:rPr lang="en-IN" dirty="0"/>
                  <a:t>The change in (D &lt;&lt; r) + REM could be </a:t>
                </a:r>
              </a:p>
              <a:p>
                <a:pPr lvl="2"/>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2</m:t>
                        </m:r>
                      </m:e>
                      <m:sup>
                        <m:r>
                          <a:rPr lang="en-IN" b="0" i="1" smtClean="0">
                            <a:latin typeface="Cambria Math" panose="02040503050406030204" pitchFamily="18" charset="0"/>
                          </a:rPr>
                          <m:t>𝑖</m:t>
                        </m:r>
                      </m:sup>
                    </m:sSup>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0</m:t>
                            </m:r>
                          </m:sub>
                        </m:sSub>
                        <m:r>
                          <a:rPr lang="en-IN" b="0" i="1" smtClean="0">
                            <a:latin typeface="Cambria Math" panose="02040503050406030204" pitchFamily="18" charset="0"/>
                          </a:rPr>
                          <m:t>∗1+</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1</m:t>
                            </m:r>
                          </m:sub>
                        </m:sSub>
                        <m:r>
                          <a:rPr lang="en-IN" b="0" i="1" smtClean="0">
                            <a:latin typeface="Cambria Math" panose="02040503050406030204" pitchFamily="18" charset="0"/>
                          </a:rPr>
                          <m:t>∗2+..+</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𝑟</m:t>
                            </m:r>
                            <m:r>
                              <a:rPr lang="en-IN" b="0" i="1" smtClean="0">
                                <a:latin typeface="Cambria Math" panose="02040503050406030204" pitchFamily="18" charset="0"/>
                              </a:rPr>
                              <m:t>−2</m:t>
                            </m:r>
                          </m:sub>
                        </m:sSub>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r>
                              <a:rPr lang="en-IN" b="0" i="1" smtClean="0">
                                <a:latin typeface="Cambria Math" panose="02040503050406030204" pitchFamily="18" charset="0"/>
                              </a:rPr>
                              <m:t>2</m:t>
                            </m:r>
                          </m:e>
                          <m:sup>
                            <m:r>
                              <a:rPr lang="en-IN" b="0" i="1" smtClean="0">
                                <a:latin typeface="Cambria Math" panose="02040503050406030204" pitchFamily="18" charset="0"/>
                              </a:rPr>
                              <m:t>𝑟</m:t>
                            </m:r>
                            <m:r>
                              <a:rPr lang="en-IN" b="0" i="1" smtClean="0">
                                <a:latin typeface="Cambria Math" panose="02040503050406030204" pitchFamily="18" charset="0"/>
                              </a:rPr>
                              <m:t>−2</m:t>
                            </m:r>
                          </m:sup>
                        </m:sSup>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𝑟</m:t>
                            </m:r>
                            <m:r>
                              <a:rPr lang="en-IN" b="0" i="1" smtClean="0">
                                <a:latin typeface="Cambria Math" panose="02040503050406030204" pitchFamily="18" charset="0"/>
                              </a:rPr>
                              <m:t>−1</m:t>
                            </m:r>
                          </m:sub>
                        </m:sSub>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r>
                              <a:rPr lang="en-IN" b="0" i="1" smtClean="0">
                                <a:latin typeface="Cambria Math" panose="02040503050406030204" pitchFamily="18" charset="0"/>
                              </a:rPr>
                              <m:t>2</m:t>
                            </m:r>
                          </m:e>
                          <m:sup>
                            <m:r>
                              <a:rPr lang="en-IN" b="0" i="1" smtClean="0">
                                <a:latin typeface="Cambria Math" panose="02040503050406030204" pitchFamily="18" charset="0"/>
                              </a:rPr>
                              <m:t>𝑟</m:t>
                            </m:r>
                            <m:r>
                              <a:rPr lang="en-IN" b="0" i="1" smtClean="0">
                                <a:latin typeface="Cambria Math" panose="02040503050406030204" pitchFamily="18" charset="0"/>
                              </a:rPr>
                              <m:t>−1</m:t>
                            </m:r>
                          </m:sup>
                        </m:sSup>
                      </m:e>
                    </m:d>
                  </m:oMath>
                </a14:m>
                <a:endParaRPr lang="en-IN" b="0" dirty="0"/>
              </a:p>
              <a:p>
                <a:pPr lvl="2"/>
                <a:r>
                  <a:rPr lang="en-IN" dirty="0"/>
                  <a:t>where,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𝑜</m:t>
                        </m:r>
                      </m:sub>
                    </m:sSub>
                    <m:r>
                      <a:rPr lang="en-IN" b="0" i="1" smtClean="0">
                        <a:latin typeface="Cambria Math" panose="02040503050406030204" pitchFamily="18" charset="0"/>
                      </a:rPr>
                      <m:t> </m:t>
                    </m:r>
                    <m:r>
                      <a:rPr lang="en-IN" b="0" i="1" smtClean="0">
                        <a:latin typeface="Cambria Math" panose="02040503050406030204" pitchFamily="18" charset="0"/>
                      </a:rPr>
                      <m:t>𝑎𝑛𝑑</m:t>
                    </m:r>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𝑟</m:t>
                        </m:r>
                        <m:r>
                          <a:rPr lang="en-IN" b="0" i="1" smtClean="0">
                            <a:latin typeface="Cambria Math" panose="02040503050406030204" pitchFamily="18" charset="0"/>
                          </a:rPr>
                          <m:t>−1</m:t>
                        </m:r>
                      </m:sub>
                    </m:sSub>
                  </m:oMath>
                </a14:m>
                <a:r>
                  <a:rPr lang="en-IN" dirty="0"/>
                  <a:t> can be 1 or -1, whereas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𝑟</m:t>
                        </m:r>
                        <m:r>
                          <a:rPr lang="en-IN" b="0" i="1" smtClean="0">
                            <a:latin typeface="Cambria Math" panose="02040503050406030204" pitchFamily="18" charset="0"/>
                          </a:rPr>
                          <m:t>−2</m:t>
                        </m:r>
                      </m:sub>
                    </m:sSub>
                  </m:oMath>
                </a14:m>
                <a:r>
                  <a:rPr lang="en-IN" dirty="0"/>
                  <a:t> can be 1, 0, or -1</a:t>
                </a:r>
              </a:p>
              <a:p>
                <a:pPr lvl="2"/>
                <a:r>
                  <a:rPr lang="en-IN" dirty="0"/>
                  <a:t>Notice, that G &gt;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0</m:t>
                        </m:r>
                      </m:sub>
                    </m:sSub>
                    <m:r>
                      <a:rPr lang="en-IN" b="0" i="1" smtClean="0">
                        <a:latin typeface="Cambria Math" panose="02040503050406030204" pitchFamily="18" charset="0"/>
                      </a:rPr>
                      <m:t>∗1+</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1</m:t>
                        </m:r>
                      </m:sub>
                    </m:sSub>
                    <m:r>
                      <a:rPr lang="en-IN" b="0" i="1" smtClean="0">
                        <a:latin typeface="Cambria Math" panose="02040503050406030204" pitchFamily="18" charset="0"/>
                      </a:rPr>
                      <m:t>∗2+..+</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𝑟</m:t>
                        </m:r>
                        <m:r>
                          <a:rPr lang="en-IN" b="0" i="1" smtClean="0">
                            <a:latin typeface="Cambria Math" panose="02040503050406030204" pitchFamily="18" charset="0"/>
                          </a:rPr>
                          <m:t>−2</m:t>
                        </m:r>
                      </m:sub>
                    </m:sSub>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r>
                          <a:rPr lang="en-IN" b="0" i="1" smtClean="0">
                            <a:latin typeface="Cambria Math" panose="02040503050406030204" pitchFamily="18" charset="0"/>
                          </a:rPr>
                          <m:t>2</m:t>
                        </m:r>
                      </m:e>
                      <m:sup>
                        <m:r>
                          <a:rPr lang="en-IN" b="0" i="1" smtClean="0">
                            <a:latin typeface="Cambria Math" panose="02040503050406030204" pitchFamily="18" charset="0"/>
                          </a:rPr>
                          <m:t>𝑟</m:t>
                        </m:r>
                        <m:r>
                          <a:rPr lang="en-IN" b="0" i="1" smtClean="0">
                            <a:latin typeface="Cambria Math" panose="02040503050406030204" pitchFamily="18" charset="0"/>
                          </a:rPr>
                          <m:t>−2</m:t>
                        </m:r>
                      </m:sup>
                    </m:sSup>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𝑟</m:t>
                        </m:r>
                        <m:r>
                          <a:rPr lang="en-IN" b="0" i="1" smtClean="0">
                            <a:latin typeface="Cambria Math" panose="02040503050406030204" pitchFamily="18" charset="0"/>
                          </a:rPr>
                          <m:t>−1</m:t>
                        </m:r>
                      </m:sub>
                    </m:sSub>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r>
                          <a:rPr lang="en-IN" b="0" i="1" smtClean="0">
                            <a:latin typeface="Cambria Math" panose="02040503050406030204" pitchFamily="18" charset="0"/>
                          </a:rPr>
                          <m:t>2</m:t>
                        </m:r>
                      </m:e>
                      <m:sup>
                        <m:r>
                          <a:rPr lang="en-IN" b="0" i="1" smtClean="0">
                            <a:latin typeface="Cambria Math" panose="02040503050406030204" pitchFamily="18" charset="0"/>
                          </a:rPr>
                          <m:t>𝑟</m:t>
                        </m:r>
                        <m:r>
                          <a:rPr lang="en-IN" b="0" i="1" smtClean="0">
                            <a:latin typeface="Cambria Math" panose="02040503050406030204" pitchFamily="18" charset="0"/>
                          </a:rPr>
                          <m:t>−1</m:t>
                        </m:r>
                      </m:sup>
                    </m:sSup>
                  </m:oMath>
                </a14:m>
                <a:r>
                  <a:rPr lang="en-IN" dirty="0"/>
                  <a:t>, and therefore, the remainder can’t be zero</a:t>
                </a:r>
              </a:p>
            </p:txBody>
          </p:sp>
        </mc:Choice>
        <mc:Fallback xmlns="">
          <p:sp>
            <p:nvSpPr>
              <p:cNvPr id="3" name="Content Placeholder 2">
                <a:extLst>
                  <a:ext uri="{FF2B5EF4-FFF2-40B4-BE49-F238E27FC236}">
                    <a16:creationId xmlns:a16="http://schemas.microsoft.com/office/drawing/2014/main" id="{1FAF542F-C5AA-3164-F9DD-C02812B46F56}"/>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3061732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F671E-BE34-1007-8AAB-7C581749BA8E}"/>
              </a:ext>
            </a:extLst>
          </p:cNvPr>
          <p:cNvSpPr>
            <a:spLocks noGrp="1"/>
          </p:cNvSpPr>
          <p:nvPr>
            <p:ph type="title"/>
          </p:nvPr>
        </p:nvSpPr>
        <p:spPr/>
        <p:txBody>
          <a:bodyPr/>
          <a:lstStyle/>
          <a:p>
            <a:r>
              <a:rPr lang="en-IN" dirty="0"/>
              <a:t>Multiple access link protocols</a:t>
            </a:r>
          </a:p>
        </p:txBody>
      </p:sp>
      <p:sp>
        <p:nvSpPr>
          <p:cNvPr id="3" name="Content Placeholder 2">
            <a:extLst>
              <a:ext uri="{FF2B5EF4-FFF2-40B4-BE49-F238E27FC236}">
                <a16:creationId xmlns:a16="http://schemas.microsoft.com/office/drawing/2014/main" id="{DF3DC79F-BFE3-26B7-4256-1DDB05D88B8C}"/>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2523616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altLang="en-US" dirty="0">
                <a:cs typeface="Calibri" panose="020F0502020204030204" pitchFamily="34" charset="0"/>
              </a:rPr>
              <a:t>Multiple access links, protocols</a:t>
            </a:r>
            <a:endParaRPr lang="en-US" sz="4400" dirty="0"/>
          </a:p>
        </p:txBody>
      </p:sp>
      <p:sp>
        <p:nvSpPr>
          <p:cNvPr id="470" name="Rectangle 3">
            <a:extLst>
              <a:ext uri="{FF2B5EF4-FFF2-40B4-BE49-F238E27FC236}">
                <a16:creationId xmlns:a16="http://schemas.microsoft.com/office/drawing/2014/main" id="{A4DB250C-FCF5-CC4D-B049-42D6C0DD3604}"/>
              </a:ext>
            </a:extLst>
          </p:cNvPr>
          <p:cNvSpPr txBox="1">
            <a:spLocks noChangeArrowheads="1"/>
          </p:cNvSpPr>
          <p:nvPr/>
        </p:nvSpPr>
        <p:spPr bwMode="auto">
          <a:xfrm>
            <a:off x="1448045" y="1319435"/>
            <a:ext cx="7772400" cy="329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342900" marR="0" lvl="0" indent="-342900" algn="l" defTabSz="914400" rtl="0" eaLnBrk="0" fontAlgn="base" latinLnBrk="0" hangingPunct="0">
              <a:lnSpc>
                <a:spcPct val="85000"/>
              </a:lnSpc>
              <a:spcBef>
                <a:spcPct val="20000"/>
              </a:spcBef>
              <a:spcAft>
                <a:spcPts val="400"/>
              </a:spcAft>
              <a:buClr>
                <a:srgbClr val="000099"/>
              </a:buClr>
              <a:buSzPct val="100000"/>
              <a:buFont typeface="Wingdings" charset="0"/>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two types of “links</a:t>
            </a:r>
            <a:r>
              <a:rPr kumimoji="0" lang="en-US" altLang="ja-JP" sz="32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a:t>
            </a:r>
            <a:r>
              <a:rPr kumimoji="0" lang="en-US" sz="32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a:t>
            </a:r>
          </a:p>
          <a:p>
            <a:pPr marL="466725" marR="0" lvl="0" indent="-333375" algn="l" defTabSz="914400" rtl="0" eaLnBrk="0" fontAlgn="base" latinLnBrk="0" hangingPunct="0">
              <a:lnSpc>
                <a:spcPct val="85000"/>
              </a:lnSpc>
              <a:spcBef>
                <a:spcPct val="20000"/>
              </a:spcBef>
              <a:spcAft>
                <a:spcPct val="0"/>
              </a:spcAft>
              <a:buClr>
                <a:srgbClr val="000099"/>
              </a:buClr>
              <a:buSzPct val="100000"/>
              <a:buFont typeface="Wingdings" charset="2"/>
              <a:buChar char="§"/>
              <a:defRPr/>
            </a:pPr>
            <a:r>
              <a:rPr kumimoji="0" lang="en-US" sz="28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point-to-point</a:t>
            </a:r>
          </a:p>
          <a:p>
            <a:pPr marL="742950" marR="0" lvl="1" indent="-285750" algn="l" defTabSz="914400" rtl="0" eaLnBrk="0" fontAlgn="base" latinLnBrk="0" hangingPunct="0">
              <a:lnSpc>
                <a:spcPct val="85000"/>
              </a:lnSpc>
              <a:spcBef>
                <a:spcPct val="20000"/>
              </a:spcBef>
              <a:spcAft>
                <a:spcPct val="0"/>
              </a:spcAft>
              <a:buClr>
                <a:srgbClr val="000099"/>
              </a:buClr>
              <a:buSzTx/>
              <a:buFont typeface="Arial"/>
              <a:buChar char="•"/>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point-to-point link between Ethernet switch, host</a:t>
            </a:r>
          </a:p>
          <a:p>
            <a:pPr marL="742950" marR="0" lvl="1" indent="-285750" algn="l" defTabSz="914400" rtl="0" eaLnBrk="0" fontAlgn="base" latinLnBrk="0" hangingPunct="0">
              <a:lnSpc>
                <a:spcPct val="85000"/>
              </a:lnSpc>
              <a:spcBef>
                <a:spcPct val="20000"/>
              </a:spcBef>
              <a:spcAft>
                <a:spcPct val="0"/>
              </a:spcAft>
              <a:buClr>
                <a:srgbClr val="000099"/>
              </a:buClr>
              <a:buSzTx/>
              <a:buFont typeface="Arial"/>
              <a:buChar char="•"/>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PPP for dial-up access</a:t>
            </a:r>
          </a:p>
          <a:p>
            <a:pPr marL="466725" marR="0" lvl="0" indent="-333375" algn="l" defTabSz="914400" rtl="0" eaLnBrk="0" fontAlgn="base" latinLnBrk="0" hangingPunct="0">
              <a:lnSpc>
                <a:spcPct val="85000"/>
              </a:lnSpc>
              <a:spcBef>
                <a:spcPct val="20000"/>
              </a:spcBef>
              <a:spcAft>
                <a:spcPct val="0"/>
              </a:spcAft>
              <a:buClr>
                <a:srgbClr val="000099"/>
              </a:buClr>
              <a:buSzPct val="100000"/>
              <a:buFont typeface="Wingdings" charset="2"/>
              <a:buChar char="§"/>
              <a:defRPr/>
            </a:pPr>
            <a:r>
              <a:rPr kumimoji="0" lang="en-US" sz="2800" b="0" i="0" u="none" strike="noStrike" kern="0" cap="none" spc="0" normalizeH="0" baseline="0" noProof="0" dirty="0">
                <a:ln>
                  <a:noFill/>
                </a:ln>
                <a:solidFill>
                  <a:srgbClr val="C00000"/>
                </a:solidFill>
                <a:effectLst/>
                <a:uLnTx/>
                <a:uFillTx/>
                <a:latin typeface="Calibri" panose="020F0502020204030204"/>
                <a:ea typeface="ＭＳ Ｐゴシック" charset="0"/>
                <a:cs typeface="+mn-cs"/>
              </a:rPr>
              <a:t>broadcast (shared wire or medium)</a:t>
            </a:r>
          </a:p>
          <a:p>
            <a:pPr marL="742950" marR="0" lvl="1" indent="-285750" algn="l" defTabSz="914400" rtl="0" eaLnBrk="0" fontAlgn="base" latinLnBrk="0" hangingPunct="0">
              <a:lnSpc>
                <a:spcPct val="85000"/>
              </a:lnSpc>
              <a:spcBef>
                <a:spcPct val="20000"/>
              </a:spcBef>
              <a:spcAft>
                <a:spcPct val="0"/>
              </a:spcAft>
              <a:buClr>
                <a:srgbClr val="000099"/>
              </a:buClr>
              <a:buSzTx/>
              <a:buFont typeface="Arial"/>
              <a:buChar char="•"/>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old-school Ethernet</a:t>
            </a:r>
          </a:p>
          <a:p>
            <a:pPr marL="742950" marR="0" lvl="1" indent="-285750" algn="l" defTabSz="914400" rtl="0" eaLnBrk="0" fontAlgn="base" latinLnBrk="0" hangingPunct="0">
              <a:lnSpc>
                <a:spcPct val="85000"/>
              </a:lnSpc>
              <a:spcBef>
                <a:spcPct val="20000"/>
              </a:spcBef>
              <a:spcAft>
                <a:spcPct val="0"/>
              </a:spcAft>
              <a:buClr>
                <a:srgbClr val="000099"/>
              </a:buClr>
              <a:buSzTx/>
              <a:buFont typeface="Arial"/>
              <a:buChar char="•"/>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upstream HFC in cable-based access network</a:t>
            </a:r>
          </a:p>
          <a:p>
            <a:pPr marL="742950" marR="0" lvl="1" indent="-285750" algn="l" defTabSz="914400" rtl="0" eaLnBrk="0" fontAlgn="base" latinLnBrk="0" hangingPunct="0">
              <a:lnSpc>
                <a:spcPct val="85000"/>
              </a:lnSpc>
              <a:spcBef>
                <a:spcPct val="20000"/>
              </a:spcBef>
              <a:spcAft>
                <a:spcPct val="0"/>
              </a:spcAft>
              <a:buClr>
                <a:srgbClr val="000099"/>
              </a:buClr>
              <a:buSzTx/>
              <a:buFont typeface="Arial"/>
              <a:buChar char="•"/>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802.11 wireless LAN, 4G/4G. satellite</a:t>
            </a:r>
            <a:endPar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endParaRPr>
          </a:p>
          <a:p>
            <a:pPr marL="342900" marR="0" lvl="0" indent="-3429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endParaRPr kumimoji="0" lang="en-US" sz="2800" b="0" i="0" u="none" strike="noStrike" kern="0" cap="none" spc="0" normalizeH="0" baseline="0" noProof="0" dirty="0">
              <a:ln>
                <a:noFill/>
              </a:ln>
              <a:solidFill>
                <a:prstClr val="black"/>
              </a:solidFill>
              <a:effectLst/>
              <a:uLnTx/>
              <a:uFillTx/>
              <a:latin typeface="Gill Sans MT" charset="0"/>
              <a:ea typeface="ＭＳ Ｐゴシック" charset="0"/>
              <a:cs typeface="+mn-cs"/>
            </a:endParaRPr>
          </a:p>
        </p:txBody>
      </p:sp>
      <p:grpSp>
        <p:nvGrpSpPr>
          <p:cNvPr id="7" name="Group 6">
            <a:extLst>
              <a:ext uri="{FF2B5EF4-FFF2-40B4-BE49-F238E27FC236}">
                <a16:creationId xmlns:a16="http://schemas.microsoft.com/office/drawing/2014/main" id="{B37A52A8-726D-1743-B706-C6C96361B328}"/>
              </a:ext>
            </a:extLst>
          </p:cNvPr>
          <p:cNvGrpSpPr/>
          <p:nvPr/>
        </p:nvGrpSpPr>
        <p:grpSpPr>
          <a:xfrm>
            <a:off x="6882164" y="4987878"/>
            <a:ext cx="2026132" cy="1407972"/>
            <a:chOff x="6882164" y="4987878"/>
            <a:chExt cx="2026132" cy="1407972"/>
          </a:xfrm>
        </p:grpSpPr>
        <p:sp>
          <p:nvSpPr>
            <p:cNvPr id="473" name="Text Box 7">
              <a:extLst>
                <a:ext uri="{FF2B5EF4-FFF2-40B4-BE49-F238E27FC236}">
                  <a16:creationId xmlns:a16="http://schemas.microsoft.com/office/drawing/2014/main" id="{06CF1C6B-422C-1444-877E-6282ED97416D}"/>
                </a:ext>
              </a:extLst>
            </p:cNvPr>
            <p:cNvSpPr txBox="1">
              <a:spLocks noChangeArrowheads="1"/>
            </p:cNvSpPr>
            <p:nvPr/>
          </p:nvSpPr>
          <p:spPr bwMode="auto">
            <a:xfrm>
              <a:off x="6882164" y="6092369"/>
              <a:ext cx="2026132" cy="3034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ＭＳ Ｐゴシック" charset="0"/>
                  <a:cs typeface="+mn-cs"/>
                </a:rPr>
                <a:t>shared radio: satellite </a:t>
              </a:r>
            </a:p>
          </p:txBody>
        </p:sp>
        <p:grpSp>
          <p:nvGrpSpPr>
            <p:cNvPr id="479" name="Group 382">
              <a:extLst>
                <a:ext uri="{FF2B5EF4-FFF2-40B4-BE49-F238E27FC236}">
                  <a16:creationId xmlns:a16="http://schemas.microsoft.com/office/drawing/2014/main" id="{444C4E2A-E876-FA42-B00E-F2550AD7EDC3}"/>
                </a:ext>
              </a:extLst>
            </p:cNvPr>
            <p:cNvGrpSpPr>
              <a:grpSpLocks/>
            </p:cNvGrpSpPr>
            <p:nvPr/>
          </p:nvGrpSpPr>
          <p:grpSpPr bwMode="auto">
            <a:xfrm>
              <a:off x="7127673" y="5700665"/>
              <a:ext cx="288925" cy="220663"/>
              <a:chOff x="2274" y="2821"/>
              <a:chExt cx="215" cy="238"/>
            </a:xfrm>
          </p:grpSpPr>
          <p:sp>
            <p:nvSpPr>
              <p:cNvPr id="480" name="Freeform 383">
                <a:extLst>
                  <a:ext uri="{FF2B5EF4-FFF2-40B4-BE49-F238E27FC236}">
                    <a16:creationId xmlns:a16="http://schemas.microsoft.com/office/drawing/2014/main" id="{BDDB8C29-61C8-B44A-A0C9-80B160DD04E9}"/>
                  </a:ext>
                </a:extLst>
              </p:cNvPr>
              <p:cNvSpPr>
                <a:spLocks noEditPoints="1"/>
              </p:cNvSpPr>
              <p:nvPr/>
            </p:nvSpPr>
            <p:spPr bwMode="auto">
              <a:xfrm>
                <a:off x="2274" y="3034"/>
                <a:ext cx="215" cy="25"/>
              </a:xfrm>
              <a:custGeom>
                <a:avLst/>
                <a:gdLst>
                  <a:gd name="T0" fmla="*/ 1 w 430"/>
                  <a:gd name="T1" fmla="*/ 1 h 50"/>
                  <a:gd name="T2" fmla="*/ 0 w 430"/>
                  <a:gd name="T3" fmla="*/ 1 h 50"/>
                  <a:gd name="T4" fmla="*/ 0 w 430"/>
                  <a:gd name="T5" fmla="*/ 1 h 50"/>
                  <a:gd name="T6" fmla="*/ 7 w 430"/>
                  <a:gd name="T7" fmla="*/ 1 h 50"/>
                  <a:gd name="T8" fmla="*/ 7 w 430"/>
                  <a:gd name="T9" fmla="*/ 1 h 50"/>
                  <a:gd name="T10" fmla="*/ 6 w 430"/>
                  <a:gd name="T11" fmla="*/ 1 h 50"/>
                  <a:gd name="T12" fmla="*/ 6 w 430"/>
                  <a:gd name="T13" fmla="*/ 0 h 50"/>
                  <a:gd name="T14" fmla="*/ 1 w 430"/>
                  <a:gd name="T15" fmla="*/ 0 h 50"/>
                  <a:gd name="T16" fmla="*/ 1 w 430"/>
                  <a:gd name="T17" fmla="*/ 1 h 50"/>
                  <a:gd name="T18" fmla="*/ 6 w 430"/>
                  <a:gd name="T19" fmla="*/ 1 h 50"/>
                  <a:gd name="T20" fmla="*/ 1 w 430"/>
                  <a:gd name="T21" fmla="*/ 1 h 50"/>
                  <a:gd name="T22" fmla="*/ 6 w 430"/>
                  <a:gd name="T23" fmla="*/ 1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481" name="Line 384">
                <a:extLst>
                  <a:ext uri="{FF2B5EF4-FFF2-40B4-BE49-F238E27FC236}">
                    <a16:creationId xmlns:a16="http://schemas.microsoft.com/office/drawing/2014/main" id="{8F4AE323-F3F4-E14E-B478-2730ECFD58A8}"/>
                  </a:ext>
                </a:extLst>
              </p:cNvPr>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482" name="Freeform 385">
                <a:extLst>
                  <a:ext uri="{FF2B5EF4-FFF2-40B4-BE49-F238E27FC236}">
                    <a16:creationId xmlns:a16="http://schemas.microsoft.com/office/drawing/2014/main" id="{41C8AF46-22BA-2346-AD20-B0D2DA9362A7}"/>
                  </a:ext>
                </a:extLst>
              </p:cNvPr>
              <p:cNvSpPr>
                <a:spLocks/>
              </p:cNvSpPr>
              <p:nvPr/>
            </p:nvSpPr>
            <p:spPr bwMode="auto">
              <a:xfrm>
                <a:off x="2317" y="2923"/>
                <a:ext cx="44" cy="109"/>
              </a:xfrm>
              <a:custGeom>
                <a:avLst/>
                <a:gdLst>
                  <a:gd name="T0" fmla="*/ 2 w 87"/>
                  <a:gd name="T1" fmla="*/ 3 h 219"/>
                  <a:gd name="T2" fmla="*/ 0 w 87"/>
                  <a:gd name="T3" fmla="*/ 0 h 219"/>
                  <a:gd name="T4" fmla="*/ 1 w 87"/>
                  <a:gd name="T5" fmla="*/ 0 h 219"/>
                  <a:gd name="T6" fmla="*/ 0 60000 65536"/>
                  <a:gd name="T7" fmla="*/ 0 60000 65536"/>
                  <a:gd name="T8" fmla="*/ 0 60000 65536"/>
                </a:gdLst>
                <a:ahLst/>
                <a:cxnLst>
                  <a:cxn ang="T6">
                    <a:pos x="T0" y="T1"/>
                  </a:cxn>
                  <a:cxn ang="T7">
                    <a:pos x="T2" y="T3"/>
                  </a:cxn>
                  <a:cxn ang="T8">
                    <a:pos x="T4" y="T5"/>
                  </a:cxn>
                </a:cxnLst>
                <a:rect l="0" t="0" r="r" b="b"/>
                <a:pathLst>
                  <a:path w="87" h="219">
                    <a:moveTo>
                      <a:pt x="87" y="219"/>
                    </a:moveTo>
                    <a:lnTo>
                      <a:pt x="0" y="55"/>
                    </a:lnTo>
                    <a:lnTo>
                      <a:pt x="28" y="0"/>
                    </a:lnTo>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483" name="Line 386">
                <a:extLst>
                  <a:ext uri="{FF2B5EF4-FFF2-40B4-BE49-F238E27FC236}">
                    <a16:creationId xmlns:a16="http://schemas.microsoft.com/office/drawing/2014/main" id="{FF499369-05D1-BD40-A15C-F1F4775FFD16}"/>
                  </a:ext>
                </a:extLst>
              </p:cNvPr>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484" name="Freeform 387">
                <a:extLst>
                  <a:ext uri="{FF2B5EF4-FFF2-40B4-BE49-F238E27FC236}">
                    <a16:creationId xmlns:a16="http://schemas.microsoft.com/office/drawing/2014/main" id="{FF57B98D-A160-3344-BA6D-DBC150EEDC53}"/>
                  </a:ext>
                </a:extLst>
              </p:cNvPr>
              <p:cNvSpPr>
                <a:spLocks/>
              </p:cNvSpPr>
              <p:nvPr/>
            </p:nvSpPr>
            <p:spPr bwMode="auto">
              <a:xfrm>
                <a:off x="2317" y="3005"/>
                <a:ext cx="86" cy="27"/>
              </a:xfrm>
              <a:custGeom>
                <a:avLst/>
                <a:gdLst>
                  <a:gd name="T0" fmla="*/ 1 w 172"/>
                  <a:gd name="T1" fmla="*/ 0 h 55"/>
                  <a:gd name="T2" fmla="*/ 0 w 172"/>
                  <a:gd name="T3" fmla="*/ 0 h 55"/>
                  <a:gd name="T4" fmla="*/ 3 w 172"/>
                  <a:gd name="T5" fmla="*/ 0 h 55"/>
                  <a:gd name="T6" fmla="*/ 3 w 172"/>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 h="55">
                    <a:moveTo>
                      <a:pt x="28" y="55"/>
                    </a:moveTo>
                    <a:lnTo>
                      <a:pt x="0" y="0"/>
                    </a:lnTo>
                    <a:lnTo>
                      <a:pt x="172" y="0"/>
                    </a:lnTo>
                    <a:lnTo>
                      <a:pt x="146" y="55"/>
                    </a:lnTo>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485" name="Line 388">
                <a:extLst>
                  <a:ext uri="{FF2B5EF4-FFF2-40B4-BE49-F238E27FC236}">
                    <a16:creationId xmlns:a16="http://schemas.microsoft.com/office/drawing/2014/main" id="{0700E589-A21D-F84B-8C68-40D1B51EED2C}"/>
                  </a:ext>
                </a:extLst>
              </p:cNvPr>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486" name="Freeform 389">
                <a:extLst>
                  <a:ext uri="{FF2B5EF4-FFF2-40B4-BE49-F238E27FC236}">
                    <a16:creationId xmlns:a16="http://schemas.microsoft.com/office/drawing/2014/main" id="{75397DE6-7C44-4F44-9365-9A1D35474C83}"/>
                  </a:ext>
                </a:extLst>
              </p:cNvPr>
              <p:cNvSpPr>
                <a:spLocks/>
              </p:cNvSpPr>
              <p:nvPr/>
            </p:nvSpPr>
            <p:spPr bwMode="auto">
              <a:xfrm>
                <a:off x="2274" y="3034"/>
                <a:ext cx="215" cy="25"/>
              </a:xfrm>
              <a:custGeom>
                <a:avLst/>
                <a:gdLst>
                  <a:gd name="T0" fmla="*/ 1 w 430"/>
                  <a:gd name="T1" fmla="*/ 1 h 50"/>
                  <a:gd name="T2" fmla="*/ 0 w 430"/>
                  <a:gd name="T3" fmla="*/ 1 h 50"/>
                  <a:gd name="T4" fmla="*/ 0 w 430"/>
                  <a:gd name="T5" fmla="*/ 1 h 50"/>
                  <a:gd name="T6" fmla="*/ 7 w 430"/>
                  <a:gd name="T7" fmla="*/ 1 h 50"/>
                  <a:gd name="T8" fmla="*/ 7 w 430"/>
                  <a:gd name="T9" fmla="*/ 1 h 50"/>
                  <a:gd name="T10" fmla="*/ 6 w 430"/>
                  <a:gd name="T11" fmla="*/ 1 h 50"/>
                  <a:gd name="T12" fmla="*/ 6 w 430"/>
                  <a:gd name="T13" fmla="*/ 0 h 50"/>
                  <a:gd name="T14" fmla="*/ 1 w 430"/>
                  <a:gd name="T15" fmla="*/ 0 h 50"/>
                  <a:gd name="T16" fmla="*/ 1 w 430"/>
                  <a:gd name="T17" fmla="*/ 1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487" name="Freeform 390">
                <a:extLst>
                  <a:ext uri="{FF2B5EF4-FFF2-40B4-BE49-F238E27FC236}">
                    <a16:creationId xmlns:a16="http://schemas.microsoft.com/office/drawing/2014/main" id="{368EB1B3-47F7-2447-B958-2BCE0F178BFA}"/>
                  </a:ext>
                </a:extLst>
              </p:cNvPr>
              <p:cNvSpPr>
                <a:spLocks/>
              </p:cNvSpPr>
              <p:nvPr/>
            </p:nvSpPr>
            <p:spPr bwMode="auto">
              <a:xfrm>
                <a:off x="2290" y="3043"/>
                <a:ext cx="171" cy="1"/>
              </a:xfrm>
              <a:custGeom>
                <a:avLst/>
                <a:gdLst>
                  <a:gd name="T0" fmla="*/ 5 w 343"/>
                  <a:gd name="T1" fmla="*/ 0 h 1"/>
                  <a:gd name="T2" fmla="*/ 0 w 343"/>
                  <a:gd name="T3" fmla="*/ 0 h 1"/>
                  <a:gd name="T4" fmla="*/ 5 w 343"/>
                  <a:gd name="T5" fmla="*/ 0 h 1"/>
                  <a:gd name="T6" fmla="*/ 0 60000 65536"/>
                  <a:gd name="T7" fmla="*/ 0 60000 65536"/>
                  <a:gd name="T8" fmla="*/ 0 60000 65536"/>
                </a:gdLst>
                <a:ahLst/>
                <a:cxnLst>
                  <a:cxn ang="T6">
                    <a:pos x="T0" y="T1"/>
                  </a:cxn>
                  <a:cxn ang="T7">
                    <a:pos x="T2" y="T3"/>
                  </a:cxn>
                  <a:cxn ang="T8">
                    <a:pos x="T4" y="T5"/>
                  </a:cxn>
                </a:cxnLst>
                <a:rect l="0" t="0" r="r" b="b"/>
                <a:pathLst>
                  <a:path w="343" h="1">
                    <a:moveTo>
                      <a:pt x="343" y="0"/>
                    </a:moveTo>
                    <a:lnTo>
                      <a:pt x="0" y="0"/>
                    </a:lnTo>
                    <a:lnTo>
                      <a:pt x="343" y="0"/>
                    </a:lnTo>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488" name="Rectangle 391">
                <a:extLst>
                  <a:ext uri="{FF2B5EF4-FFF2-40B4-BE49-F238E27FC236}">
                    <a16:creationId xmlns:a16="http://schemas.microsoft.com/office/drawing/2014/main" id="{C14D26ED-4841-3E46-BF7A-83D8D95E9E32}"/>
                  </a:ext>
                </a:extLst>
              </p:cNvPr>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489" name="Freeform 392">
                <a:extLst>
                  <a:ext uri="{FF2B5EF4-FFF2-40B4-BE49-F238E27FC236}">
                    <a16:creationId xmlns:a16="http://schemas.microsoft.com/office/drawing/2014/main" id="{F7380919-6949-F94F-8330-C7FD85D06A40}"/>
                  </a:ext>
                </a:extLst>
              </p:cNvPr>
              <p:cNvSpPr>
                <a:spLocks noEditPoints="1"/>
              </p:cNvSpPr>
              <p:nvPr/>
            </p:nvSpPr>
            <p:spPr bwMode="auto">
              <a:xfrm>
                <a:off x="2281" y="2821"/>
                <a:ext cx="208" cy="175"/>
              </a:xfrm>
              <a:custGeom>
                <a:avLst/>
                <a:gdLst>
                  <a:gd name="T0" fmla="*/ 1 w 415"/>
                  <a:gd name="T1" fmla="*/ 1 h 350"/>
                  <a:gd name="T2" fmla="*/ 1 w 415"/>
                  <a:gd name="T3" fmla="*/ 2 h 350"/>
                  <a:gd name="T4" fmla="*/ 1 w 415"/>
                  <a:gd name="T5" fmla="*/ 3 h 350"/>
                  <a:gd name="T6" fmla="*/ 1 w 415"/>
                  <a:gd name="T7" fmla="*/ 3 h 350"/>
                  <a:gd name="T8" fmla="*/ 2 w 415"/>
                  <a:gd name="T9" fmla="*/ 4 h 350"/>
                  <a:gd name="T10" fmla="*/ 3 w 415"/>
                  <a:gd name="T11" fmla="*/ 5 h 350"/>
                  <a:gd name="T12" fmla="*/ 4 w 415"/>
                  <a:gd name="T13" fmla="*/ 5 h 350"/>
                  <a:gd name="T14" fmla="*/ 5 w 415"/>
                  <a:gd name="T15" fmla="*/ 6 h 350"/>
                  <a:gd name="T16" fmla="*/ 6 w 415"/>
                  <a:gd name="T17" fmla="*/ 6 h 350"/>
                  <a:gd name="T18" fmla="*/ 6 w 415"/>
                  <a:gd name="T19" fmla="*/ 6 h 350"/>
                  <a:gd name="T20" fmla="*/ 7 w 415"/>
                  <a:gd name="T21" fmla="*/ 5 h 350"/>
                  <a:gd name="T22" fmla="*/ 7 w 415"/>
                  <a:gd name="T23" fmla="*/ 5 h 350"/>
                  <a:gd name="T24" fmla="*/ 6 w 415"/>
                  <a:gd name="T25" fmla="*/ 5 h 350"/>
                  <a:gd name="T26" fmla="*/ 6 w 415"/>
                  <a:gd name="T27" fmla="*/ 5 h 350"/>
                  <a:gd name="T28" fmla="*/ 5 w 415"/>
                  <a:gd name="T29" fmla="*/ 5 h 350"/>
                  <a:gd name="T30" fmla="*/ 4 w 415"/>
                  <a:gd name="T31" fmla="*/ 5 h 350"/>
                  <a:gd name="T32" fmla="*/ 3 w 415"/>
                  <a:gd name="T33" fmla="*/ 4 h 350"/>
                  <a:gd name="T34" fmla="*/ 2 w 415"/>
                  <a:gd name="T35" fmla="*/ 3 h 350"/>
                  <a:gd name="T36" fmla="*/ 2 w 415"/>
                  <a:gd name="T37" fmla="*/ 3 h 350"/>
                  <a:gd name="T38" fmla="*/ 1 w 415"/>
                  <a:gd name="T39" fmla="*/ 2 h 350"/>
                  <a:gd name="T40" fmla="*/ 1 w 415"/>
                  <a:gd name="T41" fmla="*/ 1 h 350"/>
                  <a:gd name="T42" fmla="*/ 1 w 415"/>
                  <a:gd name="T43" fmla="*/ 1 h 350"/>
                  <a:gd name="T44" fmla="*/ 1 w 415"/>
                  <a:gd name="T45" fmla="*/ 1 h 350"/>
                  <a:gd name="T46" fmla="*/ 1 w 415"/>
                  <a:gd name="T47" fmla="*/ 0 h 350"/>
                  <a:gd name="T48" fmla="*/ 1 w 415"/>
                  <a:gd name="T49" fmla="*/ 1 h 350"/>
                  <a:gd name="T50" fmla="*/ 2 w 415"/>
                  <a:gd name="T51" fmla="*/ 1 h 350"/>
                  <a:gd name="T52" fmla="*/ 3 w 415"/>
                  <a:gd name="T53" fmla="*/ 1 h 350"/>
                  <a:gd name="T54" fmla="*/ 4 w 415"/>
                  <a:gd name="T55" fmla="*/ 2 h 350"/>
                  <a:gd name="T56" fmla="*/ 5 w 415"/>
                  <a:gd name="T57" fmla="*/ 2 h 350"/>
                  <a:gd name="T58" fmla="*/ 6 w 415"/>
                  <a:gd name="T59" fmla="*/ 3 h 350"/>
                  <a:gd name="T60" fmla="*/ 6 w 415"/>
                  <a:gd name="T61" fmla="*/ 4 h 350"/>
                  <a:gd name="T62" fmla="*/ 7 w 415"/>
                  <a:gd name="T63" fmla="*/ 4 h 350"/>
                  <a:gd name="T64" fmla="*/ 7 w 415"/>
                  <a:gd name="T65" fmla="*/ 5 h 350"/>
                  <a:gd name="T66" fmla="*/ 7 w 415"/>
                  <a:gd name="T67" fmla="*/ 5 h 350"/>
                  <a:gd name="T68" fmla="*/ 7 w 415"/>
                  <a:gd name="T69" fmla="*/ 5 h 350"/>
                  <a:gd name="T70" fmla="*/ 6 w 415"/>
                  <a:gd name="T71" fmla="*/ 5 h 350"/>
                  <a:gd name="T72" fmla="*/ 6 w 415"/>
                  <a:gd name="T73" fmla="*/ 5 h 350"/>
                  <a:gd name="T74" fmla="*/ 5 w 415"/>
                  <a:gd name="T75" fmla="*/ 5 h 350"/>
                  <a:gd name="T76" fmla="*/ 4 w 415"/>
                  <a:gd name="T77" fmla="*/ 4 h 350"/>
                  <a:gd name="T78" fmla="*/ 3 w 415"/>
                  <a:gd name="T79" fmla="*/ 4 h 350"/>
                  <a:gd name="T80" fmla="*/ 2 w 415"/>
                  <a:gd name="T81" fmla="*/ 3 h 350"/>
                  <a:gd name="T82" fmla="*/ 1 w 415"/>
                  <a:gd name="T83" fmla="*/ 2 h 350"/>
                  <a:gd name="T84" fmla="*/ 1 w 415"/>
                  <a:gd name="T85" fmla="*/ 2 h 350"/>
                  <a:gd name="T86" fmla="*/ 1 w 415"/>
                  <a:gd name="T87" fmla="*/ 1 h 350"/>
                  <a:gd name="T88" fmla="*/ 1 w 415"/>
                  <a:gd name="T89" fmla="*/ 1 h 3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490" name="Line 393">
                <a:extLst>
                  <a:ext uri="{FF2B5EF4-FFF2-40B4-BE49-F238E27FC236}">
                    <a16:creationId xmlns:a16="http://schemas.microsoft.com/office/drawing/2014/main" id="{572E4DD5-2700-084B-A313-B26B6D4CDA18}"/>
                  </a:ext>
                </a:extLst>
              </p:cNvPr>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491" name="Line 394">
                <a:extLst>
                  <a:ext uri="{FF2B5EF4-FFF2-40B4-BE49-F238E27FC236}">
                    <a16:creationId xmlns:a16="http://schemas.microsoft.com/office/drawing/2014/main" id="{AA53B8C5-637F-3A4F-90EA-F02C41B17384}"/>
                  </a:ext>
                </a:extLst>
              </p:cNvPr>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492" name="Line 395">
                <a:extLst>
                  <a:ext uri="{FF2B5EF4-FFF2-40B4-BE49-F238E27FC236}">
                    <a16:creationId xmlns:a16="http://schemas.microsoft.com/office/drawing/2014/main" id="{9441D979-2998-2648-980D-EA524FE9B9EF}"/>
                  </a:ext>
                </a:extLst>
              </p:cNvPr>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493" name="Freeform 396">
                <a:extLst>
                  <a:ext uri="{FF2B5EF4-FFF2-40B4-BE49-F238E27FC236}">
                    <a16:creationId xmlns:a16="http://schemas.microsoft.com/office/drawing/2014/main" id="{7F4AFBF0-B087-2B49-B22A-242928895779}"/>
                  </a:ext>
                </a:extLst>
              </p:cNvPr>
              <p:cNvSpPr>
                <a:spLocks/>
              </p:cNvSpPr>
              <p:nvPr/>
            </p:nvSpPr>
            <p:spPr bwMode="auto">
              <a:xfrm>
                <a:off x="2349" y="2902"/>
                <a:ext cx="51" cy="40"/>
              </a:xfrm>
              <a:custGeom>
                <a:avLst/>
                <a:gdLst>
                  <a:gd name="T0" fmla="*/ 0 w 101"/>
                  <a:gd name="T1" fmla="*/ 1 h 80"/>
                  <a:gd name="T2" fmla="*/ 1 w 101"/>
                  <a:gd name="T3" fmla="*/ 0 h 80"/>
                  <a:gd name="T4" fmla="*/ 1 w 101"/>
                  <a:gd name="T5" fmla="*/ 1 h 80"/>
                  <a:gd name="T6" fmla="*/ 1 w 101"/>
                  <a:gd name="T7" fmla="*/ 1 h 80"/>
                  <a:gd name="T8" fmla="*/ 1 w 101"/>
                  <a:gd name="T9" fmla="*/ 1 h 80"/>
                  <a:gd name="T10" fmla="*/ 1 w 101"/>
                  <a:gd name="T11" fmla="*/ 1 h 80"/>
                  <a:gd name="T12" fmla="*/ 2 w 101"/>
                  <a:gd name="T13" fmla="*/ 1 h 80"/>
                  <a:gd name="T14" fmla="*/ 2 w 101"/>
                  <a:gd name="T15" fmla="*/ 1 h 80"/>
                  <a:gd name="T16" fmla="*/ 2 w 101"/>
                  <a:gd name="T17" fmla="*/ 1 h 80"/>
                  <a:gd name="T18" fmla="*/ 2 w 101"/>
                  <a:gd name="T19" fmla="*/ 1 h 80"/>
                  <a:gd name="T20" fmla="*/ 2 w 101"/>
                  <a:gd name="T21" fmla="*/ 2 h 80"/>
                  <a:gd name="T22" fmla="*/ 2 w 101"/>
                  <a:gd name="T23" fmla="*/ 2 h 80"/>
                  <a:gd name="T24" fmla="*/ 2 w 101"/>
                  <a:gd name="T25" fmla="*/ 2 h 80"/>
                  <a:gd name="T26" fmla="*/ 2 w 101"/>
                  <a:gd name="T27" fmla="*/ 2 h 80"/>
                  <a:gd name="T28" fmla="*/ 2 w 101"/>
                  <a:gd name="T29" fmla="*/ 2 h 80"/>
                  <a:gd name="T30" fmla="*/ 2 w 101"/>
                  <a:gd name="T31" fmla="*/ 2 h 80"/>
                  <a:gd name="T32" fmla="*/ 1 w 101"/>
                  <a:gd name="T33" fmla="*/ 1 h 80"/>
                  <a:gd name="T34" fmla="*/ 1 w 101"/>
                  <a:gd name="T35" fmla="*/ 1 h 80"/>
                  <a:gd name="T36" fmla="*/ 1 w 101"/>
                  <a:gd name="T37" fmla="*/ 1 h 80"/>
                  <a:gd name="T38" fmla="*/ 1 w 101"/>
                  <a:gd name="T39" fmla="*/ 1 h 80"/>
                  <a:gd name="T40" fmla="*/ 1 w 101"/>
                  <a:gd name="T41" fmla="*/ 1 h 80"/>
                  <a:gd name="T42" fmla="*/ 0 w 101"/>
                  <a:gd name="T43" fmla="*/ 1 h 80"/>
                  <a:gd name="T44" fmla="*/ 0 w 101"/>
                  <a:gd name="T45" fmla="*/ 1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grpSp>
        <p:grpSp>
          <p:nvGrpSpPr>
            <p:cNvPr id="494" name="Group 398">
              <a:extLst>
                <a:ext uri="{FF2B5EF4-FFF2-40B4-BE49-F238E27FC236}">
                  <a16:creationId xmlns:a16="http://schemas.microsoft.com/office/drawing/2014/main" id="{BBD74A9D-6F6D-8246-9DE8-B4C2AB33096F}"/>
                </a:ext>
              </a:extLst>
            </p:cNvPr>
            <p:cNvGrpSpPr>
              <a:grpSpLocks/>
            </p:cNvGrpSpPr>
            <p:nvPr/>
          </p:nvGrpSpPr>
          <p:grpSpPr bwMode="auto">
            <a:xfrm>
              <a:off x="7634085" y="5681615"/>
              <a:ext cx="223838" cy="254000"/>
              <a:chOff x="2274" y="2821"/>
              <a:chExt cx="215" cy="238"/>
            </a:xfrm>
          </p:grpSpPr>
          <p:sp>
            <p:nvSpPr>
              <p:cNvPr id="495" name="Freeform 399">
                <a:extLst>
                  <a:ext uri="{FF2B5EF4-FFF2-40B4-BE49-F238E27FC236}">
                    <a16:creationId xmlns:a16="http://schemas.microsoft.com/office/drawing/2014/main" id="{12E023A5-7FBF-5C48-B02C-B77994909136}"/>
                  </a:ext>
                </a:extLst>
              </p:cNvPr>
              <p:cNvSpPr>
                <a:spLocks noEditPoints="1"/>
              </p:cNvSpPr>
              <p:nvPr/>
            </p:nvSpPr>
            <p:spPr bwMode="auto">
              <a:xfrm>
                <a:off x="2274" y="3034"/>
                <a:ext cx="215" cy="25"/>
              </a:xfrm>
              <a:custGeom>
                <a:avLst/>
                <a:gdLst>
                  <a:gd name="T0" fmla="*/ 1 w 430"/>
                  <a:gd name="T1" fmla="*/ 1 h 50"/>
                  <a:gd name="T2" fmla="*/ 0 w 430"/>
                  <a:gd name="T3" fmla="*/ 1 h 50"/>
                  <a:gd name="T4" fmla="*/ 0 w 430"/>
                  <a:gd name="T5" fmla="*/ 1 h 50"/>
                  <a:gd name="T6" fmla="*/ 7 w 430"/>
                  <a:gd name="T7" fmla="*/ 1 h 50"/>
                  <a:gd name="T8" fmla="*/ 7 w 430"/>
                  <a:gd name="T9" fmla="*/ 1 h 50"/>
                  <a:gd name="T10" fmla="*/ 6 w 430"/>
                  <a:gd name="T11" fmla="*/ 1 h 50"/>
                  <a:gd name="T12" fmla="*/ 6 w 430"/>
                  <a:gd name="T13" fmla="*/ 0 h 50"/>
                  <a:gd name="T14" fmla="*/ 1 w 430"/>
                  <a:gd name="T15" fmla="*/ 0 h 50"/>
                  <a:gd name="T16" fmla="*/ 1 w 430"/>
                  <a:gd name="T17" fmla="*/ 1 h 50"/>
                  <a:gd name="T18" fmla="*/ 6 w 430"/>
                  <a:gd name="T19" fmla="*/ 1 h 50"/>
                  <a:gd name="T20" fmla="*/ 1 w 430"/>
                  <a:gd name="T21" fmla="*/ 1 h 50"/>
                  <a:gd name="T22" fmla="*/ 6 w 430"/>
                  <a:gd name="T23" fmla="*/ 1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496" name="Line 400">
                <a:extLst>
                  <a:ext uri="{FF2B5EF4-FFF2-40B4-BE49-F238E27FC236}">
                    <a16:creationId xmlns:a16="http://schemas.microsoft.com/office/drawing/2014/main" id="{22601291-2593-D546-BEC9-0877AF59FDD2}"/>
                  </a:ext>
                </a:extLst>
              </p:cNvPr>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497" name="Freeform 401">
                <a:extLst>
                  <a:ext uri="{FF2B5EF4-FFF2-40B4-BE49-F238E27FC236}">
                    <a16:creationId xmlns:a16="http://schemas.microsoft.com/office/drawing/2014/main" id="{71ACC171-BB81-7641-9ACA-D8DDAF2200C5}"/>
                  </a:ext>
                </a:extLst>
              </p:cNvPr>
              <p:cNvSpPr>
                <a:spLocks/>
              </p:cNvSpPr>
              <p:nvPr/>
            </p:nvSpPr>
            <p:spPr bwMode="auto">
              <a:xfrm>
                <a:off x="2317" y="2923"/>
                <a:ext cx="44" cy="109"/>
              </a:xfrm>
              <a:custGeom>
                <a:avLst/>
                <a:gdLst>
                  <a:gd name="T0" fmla="*/ 2 w 87"/>
                  <a:gd name="T1" fmla="*/ 3 h 219"/>
                  <a:gd name="T2" fmla="*/ 0 w 87"/>
                  <a:gd name="T3" fmla="*/ 0 h 219"/>
                  <a:gd name="T4" fmla="*/ 1 w 87"/>
                  <a:gd name="T5" fmla="*/ 0 h 219"/>
                  <a:gd name="T6" fmla="*/ 0 60000 65536"/>
                  <a:gd name="T7" fmla="*/ 0 60000 65536"/>
                  <a:gd name="T8" fmla="*/ 0 60000 65536"/>
                </a:gdLst>
                <a:ahLst/>
                <a:cxnLst>
                  <a:cxn ang="T6">
                    <a:pos x="T0" y="T1"/>
                  </a:cxn>
                  <a:cxn ang="T7">
                    <a:pos x="T2" y="T3"/>
                  </a:cxn>
                  <a:cxn ang="T8">
                    <a:pos x="T4" y="T5"/>
                  </a:cxn>
                </a:cxnLst>
                <a:rect l="0" t="0" r="r" b="b"/>
                <a:pathLst>
                  <a:path w="87" h="219">
                    <a:moveTo>
                      <a:pt x="87" y="219"/>
                    </a:moveTo>
                    <a:lnTo>
                      <a:pt x="0" y="55"/>
                    </a:lnTo>
                    <a:lnTo>
                      <a:pt x="28" y="0"/>
                    </a:lnTo>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498" name="Line 402">
                <a:extLst>
                  <a:ext uri="{FF2B5EF4-FFF2-40B4-BE49-F238E27FC236}">
                    <a16:creationId xmlns:a16="http://schemas.microsoft.com/office/drawing/2014/main" id="{AF45D7DA-B67F-DC46-BF98-1EF5C1B0E088}"/>
                  </a:ext>
                </a:extLst>
              </p:cNvPr>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499" name="Freeform 403">
                <a:extLst>
                  <a:ext uri="{FF2B5EF4-FFF2-40B4-BE49-F238E27FC236}">
                    <a16:creationId xmlns:a16="http://schemas.microsoft.com/office/drawing/2014/main" id="{ABE18084-E411-0446-A052-86BB1FD39DE4}"/>
                  </a:ext>
                </a:extLst>
              </p:cNvPr>
              <p:cNvSpPr>
                <a:spLocks/>
              </p:cNvSpPr>
              <p:nvPr/>
            </p:nvSpPr>
            <p:spPr bwMode="auto">
              <a:xfrm>
                <a:off x="2317" y="3005"/>
                <a:ext cx="86" cy="27"/>
              </a:xfrm>
              <a:custGeom>
                <a:avLst/>
                <a:gdLst>
                  <a:gd name="T0" fmla="*/ 1 w 172"/>
                  <a:gd name="T1" fmla="*/ 0 h 55"/>
                  <a:gd name="T2" fmla="*/ 0 w 172"/>
                  <a:gd name="T3" fmla="*/ 0 h 55"/>
                  <a:gd name="T4" fmla="*/ 3 w 172"/>
                  <a:gd name="T5" fmla="*/ 0 h 55"/>
                  <a:gd name="T6" fmla="*/ 3 w 172"/>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 h="55">
                    <a:moveTo>
                      <a:pt x="28" y="55"/>
                    </a:moveTo>
                    <a:lnTo>
                      <a:pt x="0" y="0"/>
                    </a:lnTo>
                    <a:lnTo>
                      <a:pt x="172" y="0"/>
                    </a:lnTo>
                    <a:lnTo>
                      <a:pt x="146" y="55"/>
                    </a:lnTo>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00" name="Line 404">
                <a:extLst>
                  <a:ext uri="{FF2B5EF4-FFF2-40B4-BE49-F238E27FC236}">
                    <a16:creationId xmlns:a16="http://schemas.microsoft.com/office/drawing/2014/main" id="{AAFB5D72-E469-954F-B6D8-5737C3999ACC}"/>
                  </a:ext>
                </a:extLst>
              </p:cNvPr>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01" name="Freeform 405">
                <a:extLst>
                  <a:ext uri="{FF2B5EF4-FFF2-40B4-BE49-F238E27FC236}">
                    <a16:creationId xmlns:a16="http://schemas.microsoft.com/office/drawing/2014/main" id="{6FA32C76-7534-3A4B-837A-FC8A46B91D37}"/>
                  </a:ext>
                </a:extLst>
              </p:cNvPr>
              <p:cNvSpPr>
                <a:spLocks/>
              </p:cNvSpPr>
              <p:nvPr/>
            </p:nvSpPr>
            <p:spPr bwMode="auto">
              <a:xfrm>
                <a:off x="2274" y="3034"/>
                <a:ext cx="215" cy="25"/>
              </a:xfrm>
              <a:custGeom>
                <a:avLst/>
                <a:gdLst>
                  <a:gd name="T0" fmla="*/ 1 w 430"/>
                  <a:gd name="T1" fmla="*/ 1 h 50"/>
                  <a:gd name="T2" fmla="*/ 0 w 430"/>
                  <a:gd name="T3" fmla="*/ 1 h 50"/>
                  <a:gd name="T4" fmla="*/ 0 w 430"/>
                  <a:gd name="T5" fmla="*/ 1 h 50"/>
                  <a:gd name="T6" fmla="*/ 7 w 430"/>
                  <a:gd name="T7" fmla="*/ 1 h 50"/>
                  <a:gd name="T8" fmla="*/ 7 w 430"/>
                  <a:gd name="T9" fmla="*/ 1 h 50"/>
                  <a:gd name="T10" fmla="*/ 6 w 430"/>
                  <a:gd name="T11" fmla="*/ 1 h 50"/>
                  <a:gd name="T12" fmla="*/ 6 w 430"/>
                  <a:gd name="T13" fmla="*/ 0 h 50"/>
                  <a:gd name="T14" fmla="*/ 1 w 430"/>
                  <a:gd name="T15" fmla="*/ 0 h 50"/>
                  <a:gd name="T16" fmla="*/ 1 w 430"/>
                  <a:gd name="T17" fmla="*/ 1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02" name="Freeform 406">
                <a:extLst>
                  <a:ext uri="{FF2B5EF4-FFF2-40B4-BE49-F238E27FC236}">
                    <a16:creationId xmlns:a16="http://schemas.microsoft.com/office/drawing/2014/main" id="{C264D84A-28A9-B04F-867C-C194EF3C58B1}"/>
                  </a:ext>
                </a:extLst>
              </p:cNvPr>
              <p:cNvSpPr>
                <a:spLocks/>
              </p:cNvSpPr>
              <p:nvPr/>
            </p:nvSpPr>
            <p:spPr bwMode="auto">
              <a:xfrm>
                <a:off x="2290" y="3043"/>
                <a:ext cx="171" cy="1"/>
              </a:xfrm>
              <a:custGeom>
                <a:avLst/>
                <a:gdLst>
                  <a:gd name="T0" fmla="*/ 5 w 343"/>
                  <a:gd name="T1" fmla="*/ 0 h 1"/>
                  <a:gd name="T2" fmla="*/ 0 w 343"/>
                  <a:gd name="T3" fmla="*/ 0 h 1"/>
                  <a:gd name="T4" fmla="*/ 5 w 343"/>
                  <a:gd name="T5" fmla="*/ 0 h 1"/>
                  <a:gd name="T6" fmla="*/ 0 60000 65536"/>
                  <a:gd name="T7" fmla="*/ 0 60000 65536"/>
                  <a:gd name="T8" fmla="*/ 0 60000 65536"/>
                </a:gdLst>
                <a:ahLst/>
                <a:cxnLst>
                  <a:cxn ang="T6">
                    <a:pos x="T0" y="T1"/>
                  </a:cxn>
                  <a:cxn ang="T7">
                    <a:pos x="T2" y="T3"/>
                  </a:cxn>
                  <a:cxn ang="T8">
                    <a:pos x="T4" y="T5"/>
                  </a:cxn>
                </a:cxnLst>
                <a:rect l="0" t="0" r="r" b="b"/>
                <a:pathLst>
                  <a:path w="343" h="1">
                    <a:moveTo>
                      <a:pt x="343" y="0"/>
                    </a:moveTo>
                    <a:lnTo>
                      <a:pt x="0" y="0"/>
                    </a:lnTo>
                    <a:lnTo>
                      <a:pt x="343" y="0"/>
                    </a:lnTo>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03" name="Rectangle 407">
                <a:extLst>
                  <a:ext uri="{FF2B5EF4-FFF2-40B4-BE49-F238E27FC236}">
                    <a16:creationId xmlns:a16="http://schemas.microsoft.com/office/drawing/2014/main" id="{E212E0B0-8257-BE48-B090-B257D29E67FA}"/>
                  </a:ext>
                </a:extLst>
              </p:cNvPr>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04" name="Freeform 408">
                <a:extLst>
                  <a:ext uri="{FF2B5EF4-FFF2-40B4-BE49-F238E27FC236}">
                    <a16:creationId xmlns:a16="http://schemas.microsoft.com/office/drawing/2014/main" id="{F4CB953E-50B8-1940-AF9A-28E1B0DB1D17}"/>
                  </a:ext>
                </a:extLst>
              </p:cNvPr>
              <p:cNvSpPr>
                <a:spLocks noEditPoints="1"/>
              </p:cNvSpPr>
              <p:nvPr/>
            </p:nvSpPr>
            <p:spPr bwMode="auto">
              <a:xfrm>
                <a:off x="2281" y="2821"/>
                <a:ext cx="208" cy="175"/>
              </a:xfrm>
              <a:custGeom>
                <a:avLst/>
                <a:gdLst>
                  <a:gd name="T0" fmla="*/ 1 w 415"/>
                  <a:gd name="T1" fmla="*/ 1 h 350"/>
                  <a:gd name="T2" fmla="*/ 1 w 415"/>
                  <a:gd name="T3" fmla="*/ 2 h 350"/>
                  <a:gd name="T4" fmla="*/ 1 w 415"/>
                  <a:gd name="T5" fmla="*/ 3 h 350"/>
                  <a:gd name="T6" fmla="*/ 1 w 415"/>
                  <a:gd name="T7" fmla="*/ 3 h 350"/>
                  <a:gd name="T8" fmla="*/ 2 w 415"/>
                  <a:gd name="T9" fmla="*/ 4 h 350"/>
                  <a:gd name="T10" fmla="*/ 3 w 415"/>
                  <a:gd name="T11" fmla="*/ 5 h 350"/>
                  <a:gd name="T12" fmla="*/ 4 w 415"/>
                  <a:gd name="T13" fmla="*/ 5 h 350"/>
                  <a:gd name="T14" fmla="*/ 5 w 415"/>
                  <a:gd name="T15" fmla="*/ 6 h 350"/>
                  <a:gd name="T16" fmla="*/ 6 w 415"/>
                  <a:gd name="T17" fmla="*/ 6 h 350"/>
                  <a:gd name="T18" fmla="*/ 6 w 415"/>
                  <a:gd name="T19" fmla="*/ 6 h 350"/>
                  <a:gd name="T20" fmla="*/ 7 w 415"/>
                  <a:gd name="T21" fmla="*/ 5 h 350"/>
                  <a:gd name="T22" fmla="*/ 7 w 415"/>
                  <a:gd name="T23" fmla="*/ 5 h 350"/>
                  <a:gd name="T24" fmla="*/ 6 w 415"/>
                  <a:gd name="T25" fmla="*/ 5 h 350"/>
                  <a:gd name="T26" fmla="*/ 6 w 415"/>
                  <a:gd name="T27" fmla="*/ 5 h 350"/>
                  <a:gd name="T28" fmla="*/ 5 w 415"/>
                  <a:gd name="T29" fmla="*/ 5 h 350"/>
                  <a:gd name="T30" fmla="*/ 4 w 415"/>
                  <a:gd name="T31" fmla="*/ 5 h 350"/>
                  <a:gd name="T32" fmla="*/ 3 w 415"/>
                  <a:gd name="T33" fmla="*/ 4 h 350"/>
                  <a:gd name="T34" fmla="*/ 2 w 415"/>
                  <a:gd name="T35" fmla="*/ 3 h 350"/>
                  <a:gd name="T36" fmla="*/ 2 w 415"/>
                  <a:gd name="T37" fmla="*/ 3 h 350"/>
                  <a:gd name="T38" fmla="*/ 1 w 415"/>
                  <a:gd name="T39" fmla="*/ 2 h 350"/>
                  <a:gd name="T40" fmla="*/ 1 w 415"/>
                  <a:gd name="T41" fmla="*/ 1 h 350"/>
                  <a:gd name="T42" fmla="*/ 1 w 415"/>
                  <a:gd name="T43" fmla="*/ 1 h 350"/>
                  <a:gd name="T44" fmla="*/ 1 w 415"/>
                  <a:gd name="T45" fmla="*/ 1 h 350"/>
                  <a:gd name="T46" fmla="*/ 1 w 415"/>
                  <a:gd name="T47" fmla="*/ 0 h 350"/>
                  <a:gd name="T48" fmla="*/ 1 w 415"/>
                  <a:gd name="T49" fmla="*/ 1 h 350"/>
                  <a:gd name="T50" fmla="*/ 2 w 415"/>
                  <a:gd name="T51" fmla="*/ 1 h 350"/>
                  <a:gd name="T52" fmla="*/ 3 w 415"/>
                  <a:gd name="T53" fmla="*/ 1 h 350"/>
                  <a:gd name="T54" fmla="*/ 4 w 415"/>
                  <a:gd name="T55" fmla="*/ 2 h 350"/>
                  <a:gd name="T56" fmla="*/ 5 w 415"/>
                  <a:gd name="T57" fmla="*/ 2 h 350"/>
                  <a:gd name="T58" fmla="*/ 6 w 415"/>
                  <a:gd name="T59" fmla="*/ 3 h 350"/>
                  <a:gd name="T60" fmla="*/ 6 w 415"/>
                  <a:gd name="T61" fmla="*/ 4 h 350"/>
                  <a:gd name="T62" fmla="*/ 7 w 415"/>
                  <a:gd name="T63" fmla="*/ 4 h 350"/>
                  <a:gd name="T64" fmla="*/ 7 w 415"/>
                  <a:gd name="T65" fmla="*/ 5 h 350"/>
                  <a:gd name="T66" fmla="*/ 7 w 415"/>
                  <a:gd name="T67" fmla="*/ 5 h 350"/>
                  <a:gd name="T68" fmla="*/ 7 w 415"/>
                  <a:gd name="T69" fmla="*/ 5 h 350"/>
                  <a:gd name="T70" fmla="*/ 6 w 415"/>
                  <a:gd name="T71" fmla="*/ 5 h 350"/>
                  <a:gd name="T72" fmla="*/ 6 w 415"/>
                  <a:gd name="T73" fmla="*/ 5 h 350"/>
                  <a:gd name="T74" fmla="*/ 5 w 415"/>
                  <a:gd name="T75" fmla="*/ 5 h 350"/>
                  <a:gd name="T76" fmla="*/ 4 w 415"/>
                  <a:gd name="T77" fmla="*/ 4 h 350"/>
                  <a:gd name="T78" fmla="*/ 3 w 415"/>
                  <a:gd name="T79" fmla="*/ 4 h 350"/>
                  <a:gd name="T80" fmla="*/ 2 w 415"/>
                  <a:gd name="T81" fmla="*/ 3 h 350"/>
                  <a:gd name="T82" fmla="*/ 1 w 415"/>
                  <a:gd name="T83" fmla="*/ 2 h 350"/>
                  <a:gd name="T84" fmla="*/ 1 w 415"/>
                  <a:gd name="T85" fmla="*/ 2 h 350"/>
                  <a:gd name="T86" fmla="*/ 1 w 415"/>
                  <a:gd name="T87" fmla="*/ 1 h 350"/>
                  <a:gd name="T88" fmla="*/ 1 w 415"/>
                  <a:gd name="T89" fmla="*/ 1 h 3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05" name="Line 409">
                <a:extLst>
                  <a:ext uri="{FF2B5EF4-FFF2-40B4-BE49-F238E27FC236}">
                    <a16:creationId xmlns:a16="http://schemas.microsoft.com/office/drawing/2014/main" id="{18E09DFC-F4BB-424E-BFFD-3B30685805E1}"/>
                  </a:ext>
                </a:extLst>
              </p:cNvPr>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06" name="Line 410">
                <a:extLst>
                  <a:ext uri="{FF2B5EF4-FFF2-40B4-BE49-F238E27FC236}">
                    <a16:creationId xmlns:a16="http://schemas.microsoft.com/office/drawing/2014/main" id="{17E6715E-7466-E44B-8DAE-05A382E0FDB2}"/>
                  </a:ext>
                </a:extLst>
              </p:cNvPr>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07" name="Line 411">
                <a:extLst>
                  <a:ext uri="{FF2B5EF4-FFF2-40B4-BE49-F238E27FC236}">
                    <a16:creationId xmlns:a16="http://schemas.microsoft.com/office/drawing/2014/main" id="{6EF7AAC8-C8C7-2B48-B5DD-DB69FB889AB6}"/>
                  </a:ext>
                </a:extLst>
              </p:cNvPr>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08" name="Freeform 412">
                <a:extLst>
                  <a:ext uri="{FF2B5EF4-FFF2-40B4-BE49-F238E27FC236}">
                    <a16:creationId xmlns:a16="http://schemas.microsoft.com/office/drawing/2014/main" id="{30D8703F-1419-2B46-8305-471C24034553}"/>
                  </a:ext>
                </a:extLst>
              </p:cNvPr>
              <p:cNvSpPr>
                <a:spLocks/>
              </p:cNvSpPr>
              <p:nvPr/>
            </p:nvSpPr>
            <p:spPr bwMode="auto">
              <a:xfrm>
                <a:off x="2349" y="2902"/>
                <a:ext cx="51" cy="40"/>
              </a:xfrm>
              <a:custGeom>
                <a:avLst/>
                <a:gdLst>
                  <a:gd name="T0" fmla="*/ 0 w 101"/>
                  <a:gd name="T1" fmla="*/ 1 h 80"/>
                  <a:gd name="T2" fmla="*/ 1 w 101"/>
                  <a:gd name="T3" fmla="*/ 0 h 80"/>
                  <a:gd name="T4" fmla="*/ 1 w 101"/>
                  <a:gd name="T5" fmla="*/ 1 h 80"/>
                  <a:gd name="T6" fmla="*/ 1 w 101"/>
                  <a:gd name="T7" fmla="*/ 1 h 80"/>
                  <a:gd name="T8" fmla="*/ 1 w 101"/>
                  <a:gd name="T9" fmla="*/ 1 h 80"/>
                  <a:gd name="T10" fmla="*/ 1 w 101"/>
                  <a:gd name="T11" fmla="*/ 1 h 80"/>
                  <a:gd name="T12" fmla="*/ 2 w 101"/>
                  <a:gd name="T13" fmla="*/ 1 h 80"/>
                  <a:gd name="T14" fmla="*/ 2 w 101"/>
                  <a:gd name="T15" fmla="*/ 1 h 80"/>
                  <a:gd name="T16" fmla="*/ 2 w 101"/>
                  <a:gd name="T17" fmla="*/ 1 h 80"/>
                  <a:gd name="T18" fmla="*/ 2 w 101"/>
                  <a:gd name="T19" fmla="*/ 1 h 80"/>
                  <a:gd name="T20" fmla="*/ 2 w 101"/>
                  <a:gd name="T21" fmla="*/ 2 h 80"/>
                  <a:gd name="T22" fmla="*/ 2 w 101"/>
                  <a:gd name="T23" fmla="*/ 2 h 80"/>
                  <a:gd name="T24" fmla="*/ 2 w 101"/>
                  <a:gd name="T25" fmla="*/ 2 h 80"/>
                  <a:gd name="T26" fmla="*/ 2 w 101"/>
                  <a:gd name="T27" fmla="*/ 2 h 80"/>
                  <a:gd name="T28" fmla="*/ 2 w 101"/>
                  <a:gd name="T29" fmla="*/ 2 h 80"/>
                  <a:gd name="T30" fmla="*/ 2 w 101"/>
                  <a:gd name="T31" fmla="*/ 2 h 80"/>
                  <a:gd name="T32" fmla="*/ 1 w 101"/>
                  <a:gd name="T33" fmla="*/ 1 h 80"/>
                  <a:gd name="T34" fmla="*/ 1 w 101"/>
                  <a:gd name="T35" fmla="*/ 1 h 80"/>
                  <a:gd name="T36" fmla="*/ 1 w 101"/>
                  <a:gd name="T37" fmla="*/ 1 h 80"/>
                  <a:gd name="T38" fmla="*/ 1 w 101"/>
                  <a:gd name="T39" fmla="*/ 1 h 80"/>
                  <a:gd name="T40" fmla="*/ 1 w 101"/>
                  <a:gd name="T41" fmla="*/ 1 h 80"/>
                  <a:gd name="T42" fmla="*/ 0 w 101"/>
                  <a:gd name="T43" fmla="*/ 1 h 80"/>
                  <a:gd name="T44" fmla="*/ 0 w 101"/>
                  <a:gd name="T45" fmla="*/ 1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grpSp>
        <p:grpSp>
          <p:nvGrpSpPr>
            <p:cNvPr id="509" name="Group 413">
              <a:extLst>
                <a:ext uri="{FF2B5EF4-FFF2-40B4-BE49-F238E27FC236}">
                  <a16:creationId xmlns:a16="http://schemas.microsoft.com/office/drawing/2014/main" id="{975F8A05-A054-D847-8C71-D0CD3F80A611}"/>
                </a:ext>
              </a:extLst>
            </p:cNvPr>
            <p:cNvGrpSpPr>
              <a:grpSpLocks/>
            </p:cNvGrpSpPr>
            <p:nvPr/>
          </p:nvGrpSpPr>
          <p:grpSpPr bwMode="auto">
            <a:xfrm flipH="1">
              <a:off x="8013498" y="5710190"/>
              <a:ext cx="298450" cy="211138"/>
              <a:chOff x="2274" y="2821"/>
              <a:chExt cx="215" cy="238"/>
            </a:xfrm>
          </p:grpSpPr>
          <p:sp>
            <p:nvSpPr>
              <p:cNvPr id="510" name="Freeform 414">
                <a:extLst>
                  <a:ext uri="{FF2B5EF4-FFF2-40B4-BE49-F238E27FC236}">
                    <a16:creationId xmlns:a16="http://schemas.microsoft.com/office/drawing/2014/main" id="{BF3BC4D9-EEFB-504A-8010-E2B584D84DA3}"/>
                  </a:ext>
                </a:extLst>
              </p:cNvPr>
              <p:cNvSpPr>
                <a:spLocks noEditPoints="1"/>
              </p:cNvSpPr>
              <p:nvPr/>
            </p:nvSpPr>
            <p:spPr bwMode="auto">
              <a:xfrm>
                <a:off x="2274" y="3034"/>
                <a:ext cx="215" cy="25"/>
              </a:xfrm>
              <a:custGeom>
                <a:avLst/>
                <a:gdLst>
                  <a:gd name="T0" fmla="*/ 1 w 430"/>
                  <a:gd name="T1" fmla="*/ 1 h 50"/>
                  <a:gd name="T2" fmla="*/ 0 w 430"/>
                  <a:gd name="T3" fmla="*/ 1 h 50"/>
                  <a:gd name="T4" fmla="*/ 0 w 430"/>
                  <a:gd name="T5" fmla="*/ 1 h 50"/>
                  <a:gd name="T6" fmla="*/ 7 w 430"/>
                  <a:gd name="T7" fmla="*/ 1 h 50"/>
                  <a:gd name="T8" fmla="*/ 7 w 430"/>
                  <a:gd name="T9" fmla="*/ 1 h 50"/>
                  <a:gd name="T10" fmla="*/ 6 w 430"/>
                  <a:gd name="T11" fmla="*/ 1 h 50"/>
                  <a:gd name="T12" fmla="*/ 6 w 430"/>
                  <a:gd name="T13" fmla="*/ 0 h 50"/>
                  <a:gd name="T14" fmla="*/ 1 w 430"/>
                  <a:gd name="T15" fmla="*/ 0 h 50"/>
                  <a:gd name="T16" fmla="*/ 1 w 430"/>
                  <a:gd name="T17" fmla="*/ 1 h 50"/>
                  <a:gd name="T18" fmla="*/ 6 w 430"/>
                  <a:gd name="T19" fmla="*/ 1 h 50"/>
                  <a:gd name="T20" fmla="*/ 1 w 430"/>
                  <a:gd name="T21" fmla="*/ 1 h 50"/>
                  <a:gd name="T22" fmla="*/ 6 w 430"/>
                  <a:gd name="T23" fmla="*/ 1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11" name="Line 415">
                <a:extLst>
                  <a:ext uri="{FF2B5EF4-FFF2-40B4-BE49-F238E27FC236}">
                    <a16:creationId xmlns:a16="http://schemas.microsoft.com/office/drawing/2014/main" id="{60D51E27-CB41-8943-9955-66D7BCB05AAA}"/>
                  </a:ext>
                </a:extLst>
              </p:cNvPr>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12" name="Freeform 416">
                <a:extLst>
                  <a:ext uri="{FF2B5EF4-FFF2-40B4-BE49-F238E27FC236}">
                    <a16:creationId xmlns:a16="http://schemas.microsoft.com/office/drawing/2014/main" id="{97A26554-12E7-C14C-B87F-877AFF035922}"/>
                  </a:ext>
                </a:extLst>
              </p:cNvPr>
              <p:cNvSpPr>
                <a:spLocks/>
              </p:cNvSpPr>
              <p:nvPr/>
            </p:nvSpPr>
            <p:spPr bwMode="auto">
              <a:xfrm>
                <a:off x="2317" y="2923"/>
                <a:ext cx="44" cy="109"/>
              </a:xfrm>
              <a:custGeom>
                <a:avLst/>
                <a:gdLst>
                  <a:gd name="T0" fmla="*/ 2 w 87"/>
                  <a:gd name="T1" fmla="*/ 3 h 219"/>
                  <a:gd name="T2" fmla="*/ 0 w 87"/>
                  <a:gd name="T3" fmla="*/ 0 h 219"/>
                  <a:gd name="T4" fmla="*/ 1 w 87"/>
                  <a:gd name="T5" fmla="*/ 0 h 219"/>
                  <a:gd name="T6" fmla="*/ 0 60000 65536"/>
                  <a:gd name="T7" fmla="*/ 0 60000 65536"/>
                  <a:gd name="T8" fmla="*/ 0 60000 65536"/>
                </a:gdLst>
                <a:ahLst/>
                <a:cxnLst>
                  <a:cxn ang="T6">
                    <a:pos x="T0" y="T1"/>
                  </a:cxn>
                  <a:cxn ang="T7">
                    <a:pos x="T2" y="T3"/>
                  </a:cxn>
                  <a:cxn ang="T8">
                    <a:pos x="T4" y="T5"/>
                  </a:cxn>
                </a:cxnLst>
                <a:rect l="0" t="0" r="r" b="b"/>
                <a:pathLst>
                  <a:path w="87" h="219">
                    <a:moveTo>
                      <a:pt x="87" y="219"/>
                    </a:moveTo>
                    <a:lnTo>
                      <a:pt x="0" y="55"/>
                    </a:lnTo>
                    <a:lnTo>
                      <a:pt x="28" y="0"/>
                    </a:lnTo>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13" name="Line 417">
                <a:extLst>
                  <a:ext uri="{FF2B5EF4-FFF2-40B4-BE49-F238E27FC236}">
                    <a16:creationId xmlns:a16="http://schemas.microsoft.com/office/drawing/2014/main" id="{E1D2F44C-498F-F040-AF8C-AD2CCEE3E5A8}"/>
                  </a:ext>
                </a:extLst>
              </p:cNvPr>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14" name="Freeform 418">
                <a:extLst>
                  <a:ext uri="{FF2B5EF4-FFF2-40B4-BE49-F238E27FC236}">
                    <a16:creationId xmlns:a16="http://schemas.microsoft.com/office/drawing/2014/main" id="{CFE3E224-390C-6D42-8B5E-795EC52B8D29}"/>
                  </a:ext>
                </a:extLst>
              </p:cNvPr>
              <p:cNvSpPr>
                <a:spLocks/>
              </p:cNvSpPr>
              <p:nvPr/>
            </p:nvSpPr>
            <p:spPr bwMode="auto">
              <a:xfrm>
                <a:off x="2317" y="3005"/>
                <a:ext cx="86" cy="27"/>
              </a:xfrm>
              <a:custGeom>
                <a:avLst/>
                <a:gdLst>
                  <a:gd name="T0" fmla="*/ 1 w 172"/>
                  <a:gd name="T1" fmla="*/ 0 h 55"/>
                  <a:gd name="T2" fmla="*/ 0 w 172"/>
                  <a:gd name="T3" fmla="*/ 0 h 55"/>
                  <a:gd name="T4" fmla="*/ 3 w 172"/>
                  <a:gd name="T5" fmla="*/ 0 h 55"/>
                  <a:gd name="T6" fmla="*/ 3 w 172"/>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 h="55">
                    <a:moveTo>
                      <a:pt x="28" y="55"/>
                    </a:moveTo>
                    <a:lnTo>
                      <a:pt x="0" y="0"/>
                    </a:lnTo>
                    <a:lnTo>
                      <a:pt x="172" y="0"/>
                    </a:lnTo>
                    <a:lnTo>
                      <a:pt x="146" y="55"/>
                    </a:lnTo>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15" name="Line 419">
                <a:extLst>
                  <a:ext uri="{FF2B5EF4-FFF2-40B4-BE49-F238E27FC236}">
                    <a16:creationId xmlns:a16="http://schemas.microsoft.com/office/drawing/2014/main" id="{36DADBEA-F35F-7B42-A84F-DBF4EB1566CF}"/>
                  </a:ext>
                </a:extLst>
              </p:cNvPr>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16" name="Freeform 420">
                <a:extLst>
                  <a:ext uri="{FF2B5EF4-FFF2-40B4-BE49-F238E27FC236}">
                    <a16:creationId xmlns:a16="http://schemas.microsoft.com/office/drawing/2014/main" id="{2F7A56FF-DAA4-B548-A596-0AEEDA92BF3A}"/>
                  </a:ext>
                </a:extLst>
              </p:cNvPr>
              <p:cNvSpPr>
                <a:spLocks/>
              </p:cNvSpPr>
              <p:nvPr/>
            </p:nvSpPr>
            <p:spPr bwMode="auto">
              <a:xfrm>
                <a:off x="2274" y="3034"/>
                <a:ext cx="215" cy="25"/>
              </a:xfrm>
              <a:custGeom>
                <a:avLst/>
                <a:gdLst>
                  <a:gd name="T0" fmla="*/ 1 w 430"/>
                  <a:gd name="T1" fmla="*/ 1 h 50"/>
                  <a:gd name="T2" fmla="*/ 0 w 430"/>
                  <a:gd name="T3" fmla="*/ 1 h 50"/>
                  <a:gd name="T4" fmla="*/ 0 w 430"/>
                  <a:gd name="T5" fmla="*/ 1 h 50"/>
                  <a:gd name="T6" fmla="*/ 7 w 430"/>
                  <a:gd name="T7" fmla="*/ 1 h 50"/>
                  <a:gd name="T8" fmla="*/ 7 w 430"/>
                  <a:gd name="T9" fmla="*/ 1 h 50"/>
                  <a:gd name="T10" fmla="*/ 6 w 430"/>
                  <a:gd name="T11" fmla="*/ 1 h 50"/>
                  <a:gd name="T12" fmla="*/ 6 w 430"/>
                  <a:gd name="T13" fmla="*/ 0 h 50"/>
                  <a:gd name="T14" fmla="*/ 1 w 430"/>
                  <a:gd name="T15" fmla="*/ 0 h 50"/>
                  <a:gd name="T16" fmla="*/ 1 w 430"/>
                  <a:gd name="T17" fmla="*/ 1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17" name="Freeform 421">
                <a:extLst>
                  <a:ext uri="{FF2B5EF4-FFF2-40B4-BE49-F238E27FC236}">
                    <a16:creationId xmlns:a16="http://schemas.microsoft.com/office/drawing/2014/main" id="{F0E25BB6-8958-A14D-B0E2-4CBFDD9A0880}"/>
                  </a:ext>
                </a:extLst>
              </p:cNvPr>
              <p:cNvSpPr>
                <a:spLocks/>
              </p:cNvSpPr>
              <p:nvPr/>
            </p:nvSpPr>
            <p:spPr bwMode="auto">
              <a:xfrm>
                <a:off x="2290" y="3043"/>
                <a:ext cx="171" cy="1"/>
              </a:xfrm>
              <a:custGeom>
                <a:avLst/>
                <a:gdLst>
                  <a:gd name="T0" fmla="*/ 5 w 343"/>
                  <a:gd name="T1" fmla="*/ 0 h 1"/>
                  <a:gd name="T2" fmla="*/ 0 w 343"/>
                  <a:gd name="T3" fmla="*/ 0 h 1"/>
                  <a:gd name="T4" fmla="*/ 5 w 343"/>
                  <a:gd name="T5" fmla="*/ 0 h 1"/>
                  <a:gd name="T6" fmla="*/ 0 60000 65536"/>
                  <a:gd name="T7" fmla="*/ 0 60000 65536"/>
                  <a:gd name="T8" fmla="*/ 0 60000 65536"/>
                </a:gdLst>
                <a:ahLst/>
                <a:cxnLst>
                  <a:cxn ang="T6">
                    <a:pos x="T0" y="T1"/>
                  </a:cxn>
                  <a:cxn ang="T7">
                    <a:pos x="T2" y="T3"/>
                  </a:cxn>
                  <a:cxn ang="T8">
                    <a:pos x="T4" y="T5"/>
                  </a:cxn>
                </a:cxnLst>
                <a:rect l="0" t="0" r="r" b="b"/>
                <a:pathLst>
                  <a:path w="343" h="1">
                    <a:moveTo>
                      <a:pt x="343" y="0"/>
                    </a:moveTo>
                    <a:lnTo>
                      <a:pt x="0" y="0"/>
                    </a:lnTo>
                    <a:lnTo>
                      <a:pt x="343" y="0"/>
                    </a:lnTo>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18" name="Rectangle 422">
                <a:extLst>
                  <a:ext uri="{FF2B5EF4-FFF2-40B4-BE49-F238E27FC236}">
                    <a16:creationId xmlns:a16="http://schemas.microsoft.com/office/drawing/2014/main" id="{6E5F60CA-37B8-7744-8FA8-264FA6D819E0}"/>
                  </a:ext>
                </a:extLst>
              </p:cNvPr>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19" name="Freeform 423">
                <a:extLst>
                  <a:ext uri="{FF2B5EF4-FFF2-40B4-BE49-F238E27FC236}">
                    <a16:creationId xmlns:a16="http://schemas.microsoft.com/office/drawing/2014/main" id="{014C1E9E-E6BE-7E45-964D-7DD435B6C833}"/>
                  </a:ext>
                </a:extLst>
              </p:cNvPr>
              <p:cNvSpPr>
                <a:spLocks noEditPoints="1"/>
              </p:cNvSpPr>
              <p:nvPr/>
            </p:nvSpPr>
            <p:spPr bwMode="auto">
              <a:xfrm>
                <a:off x="2281" y="2821"/>
                <a:ext cx="208" cy="175"/>
              </a:xfrm>
              <a:custGeom>
                <a:avLst/>
                <a:gdLst>
                  <a:gd name="T0" fmla="*/ 1 w 415"/>
                  <a:gd name="T1" fmla="*/ 1 h 350"/>
                  <a:gd name="T2" fmla="*/ 1 w 415"/>
                  <a:gd name="T3" fmla="*/ 2 h 350"/>
                  <a:gd name="T4" fmla="*/ 1 w 415"/>
                  <a:gd name="T5" fmla="*/ 3 h 350"/>
                  <a:gd name="T6" fmla="*/ 1 w 415"/>
                  <a:gd name="T7" fmla="*/ 3 h 350"/>
                  <a:gd name="T8" fmla="*/ 2 w 415"/>
                  <a:gd name="T9" fmla="*/ 4 h 350"/>
                  <a:gd name="T10" fmla="*/ 3 w 415"/>
                  <a:gd name="T11" fmla="*/ 5 h 350"/>
                  <a:gd name="T12" fmla="*/ 4 w 415"/>
                  <a:gd name="T13" fmla="*/ 5 h 350"/>
                  <a:gd name="T14" fmla="*/ 5 w 415"/>
                  <a:gd name="T15" fmla="*/ 6 h 350"/>
                  <a:gd name="T16" fmla="*/ 6 w 415"/>
                  <a:gd name="T17" fmla="*/ 6 h 350"/>
                  <a:gd name="T18" fmla="*/ 6 w 415"/>
                  <a:gd name="T19" fmla="*/ 6 h 350"/>
                  <a:gd name="T20" fmla="*/ 7 w 415"/>
                  <a:gd name="T21" fmla="*/ 5 h 350"/>
                  <a:gd name="T22" fmla="*/ 7 w 415"/>
                  <a:gd name="T23" fmla="*/ 5 h 350"/>
                  <a:gd name="T24" fmla="*/ 6 w 415"/>
                  <a:gd name="T25" fmla="*/ 5 h 350"/>
                  <a:gd name="T26" fmla="*/ 6 w 415"/>
                  <a:gd name="T27" fmla="*/ 5 h 350"/>
                  <a:gd name="T28" fmla="*/ 5 w 415"/>
                  <a:gd name="T29" fmla="*/ 5 h 350"/>
                  <a:gd name="T30" fmla="*/ 4 w 415"/>
                  <a:gd name="T31" fmla="*/ 5 h 350"/>
                  <a:gd name="T32" fmla="*/ 3 w 415"/>
                  <a:gd name="T33" fmla="*/ 4 h 350"/>
                  <a:gd name="T34" fmla="*/ 2 w 415"/>
                  <a:gd name="T35" fmla="*/ 3 h 350"/>
                  <a:gd name="T36" fmla="*/ 2 w 415"/>
                  <a:gd name="T37" fmla="*/ 3 h 350"/>
                  <a:gd name="T38" fmla="*/ 1 w 415"/>
                  <a:gd name="T39" fmla="*/ 2 h 350"/>
                  <a:gd name="T40" fmla="*/ 1 w 415"/>
                  <a:gd name="T41" fmla="*/ 1 h 350"/>
                  <a:gd name="T42" fmla="*/ 1 w 415"/>
                  <a:gd name="T43" fmla="*/ 1 h 350"/>
                  <a:gd name="T44" fmla="*/ 1 w 415"/>
                  <a:gd name="T45" fmla="*/ 1 h 350"/>
                  <a:gd name="T46" fmla="*/ 1 w 415"/>
                  <a:gd name="T47" fmla="*/ 0 h 350"/>
                  <a:gd name="T48" fmla="*/ 1 w 415"/>
                  <a:gd name="T49" fmla="*/ 1 h 350"/>
                  <a:gd name="T50" fmla="*/ 2 w 415"/>
                  <a:gd name="T51" fmla="*/ 1 h 350"/>
                  <a:gd name="T52" fmla="*/ 3 w 415"/>
                  <a:gd name="T53" fmla="*/ 1 h 350"/>
                  <a:gd name="T54" fmla="*/ 4 w 415"/>
                  <a:gd name="T55" fmla="*/ 2 h 350"/>
                  <a:gd name="T56" fmla="*/ 5 w 415"/>
                  <a:gd name="T57" fmla="*/ 2 h 350"/>
                  <a:gd name="T58" fmla="*/ 6 w 415"/>
                  <a:gd name="T59" fmla="*/ 3 h 350"/>
                  <a:gd name="T60" fmla="*/ 6 w 415"/>
                  <a:gd name="T61" fmla="*/ 4 h 350"/>
                  <a:gd name="T62" fmla="*/ 7 w 415"/>
                  <a:gd name="T63" fmla="*/ 4 h 350"/>
                  <a:gd name="T64" fmla="*/ 7 w 415"/>
                  <a:gd name="T65" fmla="*/ 5 h 350"/>
                  <a:gd name="T66" fmla="*/ 7 w 415"/>
                  <a:gd name="T67" fmla="*/ 5 h 350"/>
                  <a:gd name="T68" fmla="*/ 7 w 415"/>
                  <a:gd name="T69" fmla="*/ 5 h 350"/>
                  <a:gd name="T70" fmla="*/ 6 w 415"/>
                  <a:gd name="T71" fmla="*/ 5 h 350"/>
                  <a:gd name="T72" fmla="*/ 6 w 415"/>
                  <a:gd name="T73" fmla="*/ 5 h 350"/>
                  <a:gd name="T74" fmla="*/ 5 w 415"/>
                  <a:gd name="T75" fmla="*/ 5 h 350"/>
                  <a:gd name="T76" fmla="*/ 4 w 415"/>
                  <a:gd name="T77" fmla="*/ 4 h 350"/>
                  <a:gd name="T78" fmla="*/ 3 w 415"/>
                  <a:gd name="T79" fmla="*/ 4 h 350"/>
                  <a:gd name="T80" fmla="*/ 2 w 415"/>
                  <a:gd name="T81" fmla="*/ 3 h 350"/>
                  <a:gd name="T82" fmla="*/ 1 w 415"/>
                  <a:gd name="T83" fmla="*/ 2 h 350"/>
                  <a:gd name="T84" fmla="*/ 1 w 415"/>
                  <a:gd name="T85" fmla="*/ 2 h 350"/>
                  <a:gd name="T86" fmla="*/ 1 w 415"/>
                  <a:gd name="T87" fmla="*/ 1 h 350"/>
                  <a:gd name="T88" fmla="*/ 1 w 415"/>
                  <a:gd name="T89" fmla="*/ 1 h 3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20" name="Line 424">
                <a:extLst>
                  <a:ext uri="{FF2B5EF4-FFF2-40B4-BE49-F238E27FC236}">
                    <a16:creationId xmlns:a16="http://schemas.microsoft.com/office/drawing/2014/main" id="{A474D7E3-FF03-1B44-8646-2B1564195C08}"/>
                  </a:ext>
                </a:extLst>
              </p:cNvPr>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21" name="Line 425">
                <a:extLst>
                  <a:ext uri="{FF2B5EF4-FFF2-40B4-BE49-F238E27FC236}">
                    <a16:creationId xmlns:a16="http://schemas.microsoft.com/office/drawing/2014/main" id="{E4858A5A-F8A5-7B46-9A2C-26E5DD4AD429}"/>
                  </a:ext>
                </a:extLst>
              </p:cNvPr>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22" name="Line 426">
                <a:extLst>
                  <a:ext uri="{FF2B5EF4-FFF2-40B4-BE49-F238E27FC236}">
                    <a16:creationId xmlns:a16="http://schemas.microsoft.com/office/drawing/2014/main" id="{DFEE627D-046D-EC42-B1CB-52F73CDED7B1}"/>
                  </a:ext>
                </a:extLst>
              </p:cNvPr>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23" name="Freeform 427">
                <a:extLst>
                  <a:ext uri="{FF2B5EF4-FFF2-40B4-BE49-F238E27FC236}">
                    <a16:creationId xmlns:a16="http://schemas.microsoft.com/office/drawing/2014/main" id="{047A6D46-B266-B844-A8B4-8AAAA1678552}"/>
                  </a:ext>
                </a:extLst>
              </p:cNvPr>
              <p:cNvSpPr>
                <a:spLocks/>
              </p:cNvSpPr>
              <p:nvPr/>
            </p:nvSpPr>
            <p:spPr bwMode="auto">
              <a:xfrm>
                <a:off x="2349" y="2902"/>
                <a:ext cx="51" cy="40"/>
              </a:xfrm>
              <a:custGeom>
                <a:avLst/>
                <a:gdLst>
                  <a:gd name="T0" fmla="*/ 0 w 101"/>
                  <a:gd name="T1" fmla="*/ 1 h 80"/>
                  <a:gd name="T2" fmla="*/ 1 w 101"/>
                  <a:gd name="T3" fmla="*/ 0 h 80"/>
                  <a:gd name="T4" fmla="*/ 1 w 101"/>
                  <a:gd name="T5" fmla="*/ 1 h 80"/>
                  <a:gd name="T6" fmla="*/ 1 w 101"/>
                  <a:gd name="T7" fmla="*/ 1 h 80"/>
                  <a:gd name="T8" fmla="*/ 1 w 101"/>
                  <a:gd name="T9" fmla="*/ 1 h 80"/>
                  <a:gd name="T10" fmla="*/ 1 w 101"/>
                  <a:gd name="T11" fmla="*/ 1 h 80"/>
                  <a:gd name="T12" fmla="*/ 2 w 101"/>
                  <a:gd name="T13" fmla="*/ 1 h 80"/>
                  <a:gd name="T14" fmla="*/ 2 w 101"/>
                  <a:gd name="T15" fmla="*/ 1 h 80"/>
                  <a:gd name="T16" fmla="*/ 2 w 101"/>
                  <a:gd name="T17" fmla="*/ 1 h 80"/>
                  <a:gd name="T18" fmla="*/ 2 w 101"/>
                  <a:gd name="T19" fmla="*/ 1 h 80"/>
                  <a:gd name="T20" fmla="*/ 2 w 101"/>
                  <a:gd name="T21" fmla="*/ 2 h 80"/>
                  <a:gd name="T22" fmla="*/ 2 w 101"/>
                  <a:gd name="T23" fmla="*/ 2 h 80"/>
                  <a:gd name="T24" fmla="*/ 2 w 101"/>
                  <a:gd name="T25" fmla="*/ 2 h 80"/>
                  <a:gd name="T26" fmla="*/ 2 w 101"/>
                  <a:gd name="T27" fmla="*/ 2 h 80"/>
                  <a:gd name="T28" fmla="*/ 2 w 101"/>
                  <a:gd name="T29" fmla="*/ 2 h 80"/>
                  <a:gd name="T30" fmla="*/ 2 w 101"/>
                  <a:gd name="T31" fmla="*/ 2 h 80"/>
                  <a:gd name="T32" fmla="*/ 1 w 101"/>
                  <a:gd name="T33" fmla="*/ 1 h 80"/>
                  <a:gd name="T34" fmla="*/ 1 w 101"/>
                  <a:gd name="T35" fmla="*/ 1 h 80"/>
                  <a:gd name="T36" fmla="*/ 1 w 101"/>
                  <a:gd name="T37" fmla="*/ 1 h 80"/>
                  <a:gd name="T38" fmla="*/ 1 w 101"/>
                  <a:gd name="T39" fmla="*/ 1 h 80"/>
                  <a:gd name="T40" fmla="*/ 1 w 101"/>
                  <a:gd name="T41" fmla="*/ 1 h 80"/>
                  <a:gd name="T42" fmla="*/ 0 w 101"/>
                  <a:gd name="T43" fmla="*/ 1 h 80"/>
                  <a:gd name="T44" fmla="*/ 0 w 101"/>
                  <a:gd name="T45" fmla="*/ 1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grpSp>
        <p:pic>
          <p:nvPicPr>
            <p:cNvPr id="524" name="Picture 429" descr="MMj03957750000[1]">
              <a:extLst>
                <a:ext uri="{FF2B5EF4-FFF2-40B4-BE49-F238E27FC236}">
                  <a16:creationId xmlns:a16="http://schemas.microsoft.com/office/drawing/2014/main" id="{B804968F-3592-094F-A8BF-179E7849E67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00723" y="4987878"/>
              <a:ext cx="56197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8" name="Group 7">
            <a:extLst>
              <a:ext uri="{FF2B5EF4-FFF2-40B4-BE49-F238E27FC236}">
                <a16:creationId xmlns:a16="http://schemas.microsoft.com/office/drawing/2014/main" id="{D1D64FC5-708F-D24C-B8D8-D1E9CF643C73}"/>
              </a:ext>
            </a:extLst>
          </p:cNvPr>
          <p:cNvGrpSpPr/>
          <p:nvPr/>
        </p:nvGrpSpPr>
        <p:grpSpPr>
          <a:xfrm>
            <a:off x="8862810" y="4906915"/>
            <a:ext cx="2666586" cy="1631405"/>
            <a:chOff x="8862810" y="4906915"/>
            <a:chExt cx="2666586" cy="1631405"/>
          </a:xfrm>
        </p:grpSpPr>
        <p:sp>
          <p:nvSpPr>
            <p:cNvPr id="474" name="Text Box 8">
              <a:extLst>
                <a:ext uri="{FF2B5EF4-FFF2-40B4-BE49-F238E27FC236}">
                  <a16:creationId xmlns:a16="http://schemas.microsoft.com/office/drawing/2014/main" id="{3F461FAF-2D2F-B54F-9957-BE72E13B7100}"/>
                </a:ext>
              </a:extLst>
            </p:cNvPr>
            <p:cNvSpPr txBox="1">
              <a:spLocks noChangeArrowheads="1"/>
            </p:cNvSpPr>
            <p:nvPr/>
          </p:nvSpPr>
          <p:spPr bwMode="auto">
            <a:xfrm>
              <a:off x="8862810" y="6025551"/>
              <a:ext cx="2666586" cy="5127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ＭＳ Ｐゴシック" charset="0"/>
                  <a:cs typeface="+mn-cs"/>
                </a:rPr>
                <a:t>humans at a cocktail party </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ＭＳ Ｐゴシック" charset="0"/>
                  <a:cs typeface="+mn-cs"/>
                </a:rPr>
                <a:t>(shared air, acoustical)</a:t>
              </a:r>
            </a:p>
          </p:txBody>
        </p:sp>
        <p:pic>
          <p:nvPicPr>
            <p:cNvPr id="525" name="Picture 432" descr="cocktail">
              <a:extLst>
                <a:ext uri="{FF2B5EF4-FFF2-40B4-BE49-F238E27FC236}">
                  <a16:creationId xmlns:a16="http://schemas.microsoft.com/office/drawing/2014/main" id="{099A3239-42CC-704F-8979-71CDF0E273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6005" y="4906915"/>
              <a:ext cx="2030412" cy="104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6" name="Group 5">
            <a:extLst>
              <a:ext uri="{FF2B5EF4-FFF2-40B4-BE49-F238E27FC236}">
                <a16:creationId xmlns:a16="http://schemas.microsoft.com/office/drawing/2014/main" id="{729F6ABF-F18D-7340-837C-5B9246D35D84}"/>
              </a:ext>
            </a:extLst>
          </p:cNvPr>
          <p:cNvGrpSpPr/>
          <p:nvPr/>
        </p:nvGrpSpPr>
        <p:grpSpPr>
          <a:xfrm>
            <a:off x="5137642" y="4630344"/>
            <a:ext cx="1695785" cy="1760737"/>
            <a:chOff x="5137642" y="4630344"/>
            <a:chExt cx="1695785" cy="1760737"/>
          </a:xfrm>
        </p:grpSpPr>
        <p:sp>
          <p:nvSpPr>
            <p:cNvPr id="472" name="Text Box 6">
              <a:extLst>
                <a:ext uri="{FF2B5EF4-FFF2-40B4-BE49-F238E27FC236}">
                  <a16:creationId xmlns:a16="http://schemas.microsoft.com/office/drawing/2014/main" id="{CEE26344-B09B-5B4B-A47E-E50827431972}"/>
                </a:ext>
              </a:extLst>
            </p:cNvPr>
            <p:cNvSpPr txBox="1">
              <a:spLocks noChangeArrowheads="1"/>
            </p:cNvSpPr>
            <p:nvPr/>
          </p:nvSpPr>
          <p:spPr bwMode="auto">
            <a:xfrm>
              <a:off x="5137642" y="6087600"/>
              <a:ext cx="1695785" cy="3034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ＭＳ Ｐゴシック" charset="0"/>
                  <a:cs typeface="+mn-cs"/>
                </a:rPr>
                <a:t>shared radio: WiFi</a:t>
              </a:r>
            </a:p>
          </p:txBody>
        </p:sp>
        <p:grpSp>
          <p:nvGrpSpPr>
            <p:cNvPr id="532" name="Group 621">
              <a:extLst>
                <a:ext uri="{FF2B5EF4-FFF2-40B4-BE49-F238E27FC236}">
                  <a16:creationId xmlns:a16="http://schemas.microsoft.com/office/drawing/2014/main" id="{40F3795B-808E-A042-9598-E30744C17871}"/>
                </a:ext>
              </a:extLst>
            </p:cNvPr>
            <p:cNvGrpSpPr>
              <a:grpSpLocks/>
            </p:cNvGrpSpPr>
            <p:nvPr/>
          </p:nvGrpSpPr>
          <p:grpSpPr bwMode="auto">
            <a:xfrm>
              <a:off x="5370862" y="4630344"/>
              <a:ext cx="635000" cy="485775"/>
              <a:chOff x="3061" y="2530"/>
              <a:chExt cx="400" cy="306"/>
            </a:xfrm>
          </p:grpSpPr>
          <p:grpSp>
            <p:nvGrpSpPr>
              <p:cNvPr id="533" name="Group 494">
                <a:extLst>
                  <a:ext uri="{FF2B5EF4-FFF2-40B4-BE49-F238E27FC236}">
                    <a16:creationId xmlns:a16="http://schemas.microsoft.com/office/drawing/2014/main" id="{4DBCED0D-3AD5-4447-93E7-56A4D18F3B00}"/>
                  </a:ext>
                </a:extLst>
              </p:cNvPr>
              <p:cNvGrpSpPr>
                <a:grpSpLocks/>
              </p:cNvGrpSpPr>
              <p:nvPr/>
            </p:nvGrpSpPr>
            <p:grpSpPr bwMode="auto">
              <a:xfrm>
                <a:off x="3061" y="2530"/>
                <a:ext cx="327" cy="81"/>
                <a:chOff x="2199" y="955"/>
                <a:chExt cx="2547" cy="506"/>
              </a:xfrm>
            </p:grpSpPr>
            <p:sp>
              <p:nvSpPr>
                <p:cNvPr id="558" name="Freeform 495">
                  <a:extLst>
                    <a:ext uri="{FF2B5EF4-FFF2-40B4-BE49-F238E27FC236}">
                      <a16:creationId xmlns:a16="http://schemas.microsoft.com/office/drawing/2014/main" id="{DC6AB476-6859-8242-AD10-2D931ACF8B5E}"/>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59" name="Freeform 496">
                  <a:extLst>
                    <a:ext uri="{FF2B5EF4-FFF2-40B4-BE49-F238E27FC236}">
                      <a16:creationId xmlns:a16="http://schemas.microsoft.com/office/drawing/2014/main" id="{60FE620B-47DD-7D4F-89C4-3D44ABB5F1C6}"/>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60" name="Freeform 497">
                  <a:extLst>
                    <a:ext uri="{FF2B5EF4-FFF2-40B4-BE49-F238E27FC236}">
                      <a16:creationId xmlns:a16="http://schemas.microsoft.com/office/drawing/2014/main" id="{5734D561-5507-1D47-B8C1-5456D7854231}"/>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61" name="Freeform 498">
                  <a:extLst>
                    <a:ext uri="{FF2B5EF4-FFF2-40B4-BE49-F238E27FC236}">
                      <a16:creationId xmlns:a16="http://schemas.microsoft.com/office/drawing/2014/main" id="{54405CE7-B078-794F-8A95-7442C55719CF}"/>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62" name="Freeform 499">
                  <a:extLst>
                    <a:ext uri="{FF2B5EF4-FFF2-40B4-BE49-F238E27FC236}">
                      <a16:creationId xmlns:a16="http://schemas.microsoft.com/office/drawing/2014/main" id="{2427F607-DB1A-4743-823B-DBB1AB440274}"/>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63" name="Freeform 500">
                  <a:extLst>
                    <a:ext uri="{FF2B5EF4-FFF2-40B4-BE49-F238E27FC236}">
                      <a16:creationId xmlns:a16="http://schemas.microsoft.com/office/drawing/2014/main" id="{78EB41F6-2BEF-4D4A-AE0A-005E7142742B}"/>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pic>
            <p:nvPicPr>
              <p:cNvPr id="534" name="Picture 549" descr="laptop_keyboard">
                <a:extLst>
                  <a:ext uri="{FF2B5EF4-FFF2-40B4-BE49-F238E27FC236}">
                    <a16:creationId xmlns:a16="http://schemas.microsoft.com/office/drawing/2014/main" id="{B26671F0-4EE5-D744-8784-A585B9B6F2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9064" flipH="1">
                <a:off x="3109" y="2736"/>
                <a:ext cx="245" cy="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5" name="Freeform 550">
                <a:extLst>
                  <a:ext uri="{FF2B5EF4-FFF2-40B4-BE49-F238E27FC236}">
                    <a16:creationId xmlns:a16="http://schemas.microsoft.com/office/drawing/2014/main" id="{12281B29-C1B2-B749-9F5E-F3A43584BC86}"/>
                  </a:ext>
                </a:extLst>
              </p:cNvPr>
              <p:cNvSpPr>
                <a:spLocks/>
              </p:cNvSpPr>
              <p:nvPr/>
            </p:nvSpPr>
            <p:spPr bwMode="auto">
              <a:xfrm>
                <a:off x="3190" y="2638"/>
                <a:ext cx="197" cy="131"/>
              </a:xfrm>
              <a:custGeom>
                <a:avLst/>
                <a:gdLst>
                  <a:gd name="T0" fmla="*/ 0 w 2982"/>
                  <a:gd name="T1" fmla="*/ 0 h 2442"/>
                  <a:gd name="T2" fmla="*/ 0 w 2982"/>
                  <a:gd name="T3" fmla="*/ 0 h 2442"/>
                  <a:gd name="T4" fmla="*/ 0 w 2982"/>
                  <a:gd name="T5" fmla="*/ 0 h 2442"/>
                  <a:gd name="T6" fmla="*/ 0 w 2982"/>
                  <a:gd name="T7" fmla="*/ 0 h 2442"/>
                  <a:gd name="T8" fmla="*/ 0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rgbClr val="000000"/>
              </a:solidFill>
              <a:ln w="95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pic>
            <p:nvPicPr>
              <p:cNvPr id="536" name="Picture 551" descr="screen">
                <a:extLst>
                  <a:ext uri="{FF2B5EF4-FFF2-40B4-BE49-F238E27FC236}">
                    <a16:creationId xmlns:a16="http://schemas.microsoft.com/office/drawing/2014/main" id="{98E4CFA7-B1FE-FE4C-AF66-F70E195051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 y="2641"/>
                <a:ext cx="179" cy="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7" name="Freeform 552">
                <a:extLst>
                  <a:ext uri="{FF2B5EF4-FFF2-40B4-BE49-F238E27FC236}">
                    <a16:creationId xmlns:a16="http://schemas.microsoft.com/office/drawing/2014/main" id="{25707FCB-7465-F447-BF5C-CA5CEB8F8D79}"/>
                  </a:ext>
                </a:extLst>
              </p:cNvPr>
              <p:cNvSpPr>
                <a:spLocks/>
              </p:cNvSpPr>
              <p:nvPr/>
            </p:nvSpPr>
            <p:spPr bwMode="auto">
              <a:xfrm>
                <a:off x="3226" y="2634"/>
                <a:ext cx="167" cy="25"/>
              </a:xfrm>
              <a:custGeom>
                <a:avLst/>
                <a:gdLst>
                  <a:gd name="T0" fmla="*/ 0 w 2528"/>
                  <a:gd name="T1" fmla="*/ 0 h 455"/>
                  <a:gd name="T2" fmla="*/ 0 w 2528"/>
                  <a:gd name="T3" fmla="*/ 0 h 455"/>
                  <a:gd name="T4" fmla="*/ 0 w 2528"/>
                  <a:gd name="T5" fmla="*/ 0 h 455"/>
                  <a:gd name="T6" fmla="*/ 0 w 2528"/>
                  <a:gd name="T7" fmla="*/ 0 h 455"/>
                  <a:gd name="T8" fmla="*/ 0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38" name="Freeform 553">
                <a:extLst>
                  <a:ext uri="{FF2B5EF4-FFF2-40B4-BE49-F238E27FC236}">
                    <a16:creationId xmlns:a16="http://schemas.microsoft.com/office/drawing/2014/main" id="{2893182F-C176-ED45-A949-17AAF914D879}"/>
                  </a:ext>
                </a:extLst>
              </p:cNvPr>
              <p:cNvSpPr>
                <a:spLocks/>
              </p:cNvSpPr>
              <p:nvPr/>
            </p:nvSpPr>
            <p:spPr bwMode="auto">
              <a:xfrm>
                <a:off x="3189" y="2634"/>
                <a:ext cx="46" cy="102"/>
              </a:xfrm>
              <a:custGeom>
                <a:avLst/>
                <a:gdLst>
                  <a:gd name="T0" fmla="*/ 0 w 702"/>
                  <a:gd name="T1" fmla="*/ 0 h 1893"/>
                  <a:gd name="T2" fmla="*/ 0 w 702"/>
                  <a:gd name="T3" fmla="*/ 0 h 1893"/>
                  <a:gd name="T4" fmla="*/ 0 w 702"/>
                  <a:gd name="T5" fmla="*/ 0 h 1893"/>
                  <a:gd name="T6" fmla="*/ 0 w 702"/>
                  <a:gd name="T7" fmla="*/ 0 h 1893"/>
                  <a:gd name="T8" fmla="*/ 0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39" name="Freeform 554">
                <a:extLst>
                  <a:ext uri="{FF2B5EF4-FFF2-40B4-BE49-F238E27FC236}">
                    <a16:creationId xmlns:a16="http://schemas.microsoft.com/office/drawing/2014/main" id="{31F51520-3F4C-0544-BCC2-43E892A006EA}"/>
                  </a:ext>
                </a:extLst>
              </p:cNvPr>
              <p:cNvSpPr>
                <a:spLocks/>
              </p:cNvSpPr>
              <p:nvPr/>
            </p:nvSpPr>
            <p:spPr bwMode="auto">
              <a:xfrm>
                <a:off x="3342" y="2652"/>
                <a:ext cx="50" cy="117"/>
              </a:xfrm>
              <a:custGeom>
                <a:avLst/>
                <a:gdLst>
                  <a:gd name="T0" fmla="*/ 0 w 756"/>
                  <a:gd name="T1" fmla="*/ 0 h 2184"/>
                  <a:gd name="T2" fmla="*/ 0 w 756"/>
                  <a:gd name="T3" fmla="*/ 0 h 2184"/>
                  <a:gd name="T4" fmla="*/ 0 w 756"/>
                  <a:gd name="T5" fmla="*/ 0 h 2184"/>
                  <a:gd name="T6" fmla="*/ 0 w 756"/>
                  <a:gd name="T7" fmla="*/ 0 h 2184"/>
                  <a:gd name="T8" fmla="*/ 0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rgbClr val="FFFFFF"/>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40" name="Freeform 555">
                <a:extLst>
                  <a:ext uri="{FF2B5EF4-FFF2-40B4-BE49-F238E27FC236}">
                    <a16:creationId xmlns:a16="http://schemas.microsoft.com/office/drawing/2014/main" id="{BC9CBE39-5CC7-5049-AC5A-13C386EB061D}"/>
                  </a:ext>
                </a:extLst>
              </p:cNvPr>
              <p:cNvSpPr>
                <a:spLocks/>
              </p:cNvSpPr>
              <p:nvPr/>
            </p:nvSpPr>
            <p:spPr bwMode="auto">
              <a:xfrm>
                <a:off x="3188" y="2730"/>
                <a:ext cx="183" cy="40"/>
              </a:xfrm>
              <a:custGeom>
                <a:avLst/>
                <a:gdLst>
                  <a:gd name="T0" fmla="*/ 0 w 2773"/>
                  <a:gd name="T1" fmla="*/ 0 h 738"/>
                  <a:gd name="T2" fmla="*/ 0 w 2773"/>
                  <a:gd name="T3" fmla="*/ 0 h 738"/>
                  <a:gd name="T4" fmla="*/ 0 w 2773"/>
                  <a:gd name="T5" fmla="*/ 0 h 738"/>
                  <a:gd name="T6" fmla="*/ 0 w 2773"/>
                  <a:gd name="T7" fmla="*/ 0 h 738"/>
                  <a:gd name="T8" fmla="*/ 0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rgbClr val="FFFF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41" name="Freeform 556">
                <a:extLst>
                  <a:ext uri="{FF2B5EF4-FFF2-40B4-BE49-F238E27FC236}">
                    <a16:creationId xmlns:a16="http://schemas.microsoft.com/office/drawing/2014/main" id="{D4C9F6C2-E722-B74B-AAE4-4ABF846803D0}"/>
                  </a:ext>
                </a:extLst>
              </p:cNvPr>
              <p:cNvSpPr>
                <a:spLocks/>
              </p:cNvSpPr>
              <p:nvPr/>
            </p:nvSpPr>
            <p:spPr bwMode="auto">
              <a:xfrm>
                <a:off x="3347" y="2653"/>
                <a:ext cx="47" cy="118"/>
              </a:xfrm>
              <a:custGeom>
                <a:avLst/>
                <a:gdLst>
                  <a:gd name="T0" fmla="*/ 0 w 637"/>
                  <a:gd name="T1" fmla="*/ 0 h 1659"/>
                  <a:gd name="T2" fmla="*/ 0 w 637"/>
                  <a:gd name="T3" fmla="*/ 0 h 1659"/>
                  <a:gd name="T4" fmla="*/ 0 w 637"/>
                  <a:gd name="T5" fmla="*/ 0 h 1659"/>
                  <a:gd name="T6" fmla="*/ 0 w 637"/>
                  <a:gd name="T7" fmla="*/ 0 h 1659"/>
                  <a:gd name="T8" fmla="*/ 0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42" name="Freeform 557">
                <a:extLst>
                  <a:ext uri="{FF2B5EF4-FFF2-40B4-BE49-F238E27FC236}">
                    <a16:creationId xmlns:a16="http://schemas.microsoft.com/office/drawing/2014/main" id="{3F0EB019-3CF3-834A-A61E-AC065980E8D8}"/>
                  </a:ext>
                </a:extLst>
              </p:cNvPr>
              <p:cNvSpPr>
                <a:spLocks/>
              </p:cNvSpPr>
              <p:nvPr/>
            </p:nvSpPr>
            <p:spPr bwMode="auto">
              <a:xfrm>
                <a:off x="3188" y="2736"/>
                <a:ext cx="163" cy="39"/>
              </a:xfrm>
              <a:custGeom>
                <a:avLst/>
                <a:gdLst>
                  <a:gd name="T0" fmla="*/ 0 w 2216"/>
                  <a:gd name="T1" fmla="*/ 0 h 550"/>
                  <a:gd name="T2" fmla="*/ 0 w 2216"/>
                  <a:gd name="T3" fmla="*/ 0 h 550"/>
                  <a:gd name="T4" fmla="*/ 0 w 2216"/>
                  <a:gd name="T5" fmla="*/ 0 h 550"/>
                  <a:gd name="T6" fmla="*/ 0 w 2216"/>
                  <a:gd name="T7" fmla="*/ 0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nvGrpSpPr>
              <p:cNvPr id="543" name="Group 558">
                <a:extLst>
                  <a:ext uri="{FF2B5EF4-FFF2-40B4-BE49-F238E27FC236}">
                    <a16:creationId xmlns:a16="http://schemas.microsoft.com/office/drawing/2014/main" id="{A6A93FB9-FC7D-4742-8DD5-CBB9CA8D7E28}"/>
                  </a:ext>
                </a:extLst>
              </p:cNvPr>
              <p:cNvGrpSpPr>
                <a:grpSpLocks/>
              </p:cNvGrpSpPr>
              <p:nvPr/>
            </p:nvGrpSpPr>
            <p:grpSpPr bwMode="auto">
              <a:xfrm>
                <a:off x="3186" y="2777"/>
                <a:ext cx="55" cy="24"/>
                <a:chOff x="1740" y="2642"/>
                <a:chExt cx="752" cy="327"/>
              </a:xfrm>
            </p:grpSpPr>
            <p:sp>
              <p:nvSpPr>
                <p:cNvPr id="552" name="Freeform 559">
                  <a:extLst>
                    <a:ext uri="{FF2B5EF4-FFF2-40B4-BE49-F238E27FC236}">
                      <a16:creationId xmlns:a16="http://schemas.microsoft.com/office/drawing/2014/main" id="{C568827B-2EA3-554D-A8B6-5587A8CED454}"/>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53" name="Freeform 560">
                  <a:extLst>
                    <a:ext uri="{FF2B5EF4-FFF2-40B4-BE49-F238E27FC236}">
                      <a16:creationId xmlns:a16="http://schemas.microsoft.com/office/drawing/2014/main" id="{27581F6D-D83F-D646-A755-30E5B167FB16}"/>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54" name="Freeform 561">
                  <a:extLst>
                    <a:ext uri="{FF2B5EF4-FFF2-40B4-BE49-F238E27FC236}">
                      <a16:creationId xmlns:a16="http://schemas.microsoft.com/office/drawing/2014/main" id="{E341B34D-9952-7340-9E0A-28EDF520F2A6}"/>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rgbClr val="00CC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55" name="Freeform 562">
                  <a:extLst>
                    <a:ext uri="{FF2B5EF4-FFF2-40B4-BE49-F238E27FC236}">
                      <a16:creationId xmlns:a16="http://schemas.microsoft.com/office/drawing/2014/main" id="{11B81FDA-FEF8-B742-847A-1939FCACF85A}"/>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56" name="Freeform 563">
                  <a:extLst>
                    <a:ext uri="{FF2B5EF4-FFF2-40B4-BE49-F238E27FC236}">
                      <a16:creationId xmlns:a16="http://schemas.microsoft.com/office/drawing/2014/main" id="{6D1D8EB1-A82C-C547-AB3D-3E7648A5D6CD}"/>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rgbClr val="00CC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57" name="Freeform 564">
                  <a:extLst>
                    <a:ext uri="{FF2B5EF4-FFF2-40B4-BE49-F238E27FC236}">
                      <a16:creationId xmlns:a16="http://schemas.microsoft.com/office/drawing/2014/main" id="{90C3B870-FD67-3346-98FA-A234D34B8A1E}"/>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sp>
            <p:nvSpPr>
              <p:cNvPr id="544" name="Freeform 565">
                <a:extLst>
                  <a:ext uri="{FF2B5EF4-FFF2-40B4-BE49-F238E27FC236}">
                    <a16:creationId xmlns:a16="http://schemas.microsoft.com/office/drawing/2014/main" id="{F0911C61-849A-9C4E-AD10-6D1FC3C2DFE4}"/>
                  </a:ext>
                </a:extLst>
              </p:cNvPr>
              <p:cNvSpPr>
                <a:spLocks/>
              </p:cNvSpPr>
              <p:nvPr/>
            </p:nvSpPr>
            <p:spPr bwMode="auto">
              <a:xfrm>
                <a:off x="3280" y="2781"/>
                <a:ext cx="67" cy="51"/>
              </a:xfrm>
              <a:custGeom>
                <a:avLst/>
                <a:gdLst>
                  <a:gd name="T0" fmla="*/ 0 w 990"/>
                  <a:gd name="T1" fmla="*/ 0 h 792"/>
                  <a:gd name="T2" fmla="*/ 0 w 990"/>
                  <a:gd name="T3" fmla="*/ 0 h 792"/>
                  <a:gd name="T4" fmla="*/ 0 w 990"/>
                  <a:gd name="T5" fmla="*/ 0 h 792"/>
                  <a:gd name="T6" fmla="*/ 0 w 990"/>
                  <a:gd name="T7" fmla="*/ 0 h 792"/>
                  <a:gd name="T8" fmla="*/ 0 w 990"/>
                  <a:gd name="T9" fmla="*/ 0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45" name="Freeform 566">
                <a:extLst>
                  <a:ext uri="{FF2B5EF4-FFF2-40B4-BE49-F238E27FC236}">
                    <a16:creationId xmlns:a16="http://schemas.microsoft.com/office/drawing/2014/main" id="{5CEB6F8B-5086-5C42-9CAB-731CEAB620C3}"/>
                  </a:ext>
                </a:extLst>
              </p:cNvPr>
              <p:cNvSpPr>
                <a:spLocks/>
              </p:cNvSpPr>
              <p:nvPr/>
            </p:nvSpPr>
            <p:spPr bwMode="auto">
              <a:xfrm>
                <a:off x="3109" y="2785"/>
                <a:ext cx="171" cy="46"/>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46" name="Freeform 567">
                <a:extLst>
                  <a:ext uri="{FF2B5EF4-FFF2-40B4-BE49-F238E27FC236}">
                    <a16:creationId xmlns:a16="http://schemas.microsoft.com/office/drawing/2014/main" id="{8A0FD81A-21AB-A641-84A8-6DECC751F3B3}"/>
                  </a:ext>
                </a:extLst>
              </p:cNvPr>
              <p:cNvSpPr>
                <a:spLocks/>
              </p:cNvSpPr>
              <p:nvPr/>
            </p:nvSpPr>
            <p:spPr bwMode="auto">
              <a:xfrm>
                <a:off x="3110" y="2776"/>
                <a:ext cx="1" cy="10"/>
              </a:xfrm>
              <a:custGeom>
                <a:avLst/>
                <a:gdLst>
                  <a:gd name="T0" fmla="*/ 0 w 26"/>
                  <a:gd name="T1" fmla="*/ 0 h 147"/>
                  <a:gd name="T2" fmla="*/ 0 w 26"/>
                  <a:gd name="T3" fmla="*/ 0 h 147"/>
                  <a:gd name="T4" fmla="*/ 0 w 26"/>
                  <a:gd name="T5" fmla="*/ 0 h 147"/>
                  <a:gd name="T6" fmla="*/ 0 w 26"/>
                  <a:gd name="T7" fmla="*/ 0 h 147"/>
                  <a:gd name="T8" fmla="*/ 0 w 26"/>
                  <a:gd name="T9" fmla="*/ 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47" name="Freeform 568">
                <a:extLst>
                  <a:ext uri="{FF2B5EF4-FFF2-40B4-BE49-F238E27FC236}">
                    <a16:creationId xmlns:a16="http://schemas.microsoft.com/office/drawing/2014/main" id="{3212B524-DBA7-764B-ADFB-15B1F9EE3697}"/>
                  </a:ext>
                </a:extLst>
              </p:cNvPr>
              <p:cNvSpPr>
                <a:spLocks/>
              </p:cNvSpPr>
              <p:nvPr/>
            </p:nvSpPr>
            <p:spPr bwMode="auto">
              <a:xfrm>
                <a:off x="3110" y="2738"/>
                <a:ext cx="79" cy="39"/>
              </a:xfrm>
              <a:custGeom>
                <a:avLst/>
                <a:gdLst>
                  <a:gd name="T0" fmla="*/ 0 w 1176"/>
                  <a:gd name="T1" fmla="*/ 0 h 606"/>
                  <a:gd name="T2" fmla="*/ 0 w 1176"/>
                  <a:gd name="T3" fmla="*/ 0 h 606"/>
                  <a:gd name="T4" fmla="*/ 0 w 1176"/>
                  <a:gd name="T5" fmla="*/ 0 h 606"/>
                  <a:gd name="T6" fmla="*/ 0 w 1176"/>
                  <a:gd name="T7" fmla="*/ 0 h 606"/>
                  <a:gd name="T8" fmla="*/ 0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48" name="Freeform 569">
                <a:extLst>
                  <a:ext uri="{FF2B5EF4-FFF2-40B4-BE49-F238E27FC236}">
                    <a16:creationId xmlns:a16="http://schemas.microsoft.com/office/drawing/2014/main" id="{29D84F9E-266B-FF4A-91FA-4C757BB868AE}"/>
                  </a:ext>
                </a:extLst>
              </p:cNvPr>
              <p:cNvSpPr>
                <a:spLocks/>
              </p:cNvSpPr>
              <p:nvPr/>
            </p:nvSpPr>
            <p:spPr bwMode="auto">
              <a:xfrm>
                <a:off x="3115" y="2778"/>
                <a:ext cx="162" cy="45"/>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49" name="Freeform 570">
                <a:extLst>
                  <a:ext uri="{FF2B5EF4-FFF2-40B4-BE49-F238E27FC236}">
                    <a16:creationId xmlns:a16="http://schemas.microsoft.com/office/drawing/2014/main" id="{FE55278D-3FA5-5444-8EDF-6DEC32E2B481}"/>
                  </a:ext>
                </a:extLst>
              </p:cNvPr>
              <p:cNvSpPr>
                <a:spLocks/>
              </p:cNvSpPr>
              <p:nvPr/>
            </p:nvSpPr>
            <p:spPr bwMode="auto">
              <a:xfrm flipV="1">
                <a:off x="3277" y="2775"/>
                <a:ext cx="66" cy="47"/>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50" name="Freeform 589">
                <a:extLst>
                  <a:ext uri="{FF2B5EF4-FFF2-40B4-BE49-F238E27FC236}">
                    <a16:creationId xmlns:a16="http://schemas.microsoft.com/office/drawing/2014/main" id="{0406CADF-6A82-2844-9517-DAB36149B714}"/>
                  </a:ext>
                </a:extLst>
              </p:cNvPr>
              <p:cNvSpPr>
                <a:spLocks/>
              </p:cNvSpPr>
              <p:nvPr/>
            </p:nvSpPr>
            <p:spPr bwMode="auto">
              <a:xfrm>
                <a:off x="3382" y="2736"/>
                <a:ext cx="1" cy="10"/>
              </a:xfrm>
              <a:custGeom>
                <a:avLst/>
                <a:gdLst>
                  <a:gd name="T0" fmla="*/ 0 w 26"/>
                  <a:gd name="T1" fmla="*/ 0 h 147"/>
                  <a:gd name="T2" fmla="*/ 0 w 26"/>
                  <a:gd name="T3" fmla="*/ 0 h 147"/>
                  <a:gd name="T4" fmla="*/ 0 w 26"/>
                  <a:gd name="T5" fmla="*/ 0 h 147"/>
                  <a:gd name="T6" fmla="*/ 0 w 26"/>
                  <a:gd name="T7" fmla="*/ 0 h 147"/>
                  <a:gd name="T8" fmla="*/ 0 w 26"/>
                  <a:gd name="T9" fmla="*/ 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51" name="Freeform 590">
                <a:extLst>
                  <a:ext uri="{FF2B5EF4-FFF2-40B4-BE49-F238E27FC236}">
                    <a16:creationId xmlns:a16="http://schemas.microsoft.com/office/drawing/2014/main" id="{92F09FE3-36AB-A646-8709-F68948F090CE}"/>
                  </a:ext>
                </a:extLst>
              </p:cNvPr>
              <p:cNvSpPr>
                <a:spLocks/>
              </p:cNvSpPr>
              <p:nvPr/>
            </p:nvSpPr>
            <p:spPr bwMode="auto">
              <a:xfrm>
                <a:off x="3382" y="2698"/>
                <a:ext cx="79" cy="39"/>
              </a:xfrm>
              <a:custGeom>
                <a:avLst/>
                <a:gdLst>
                  <a:gd name="T0" fmla="*/ 0 w 1176"/>
                  <a:gd name="T1" fmla="*/ 0 h 606"/>
                  <a:gd name="T2" fmla="*/ 0 w 1176"/>
                  <a:gd name="T3" fmla="*/ 0 h 606"/>
                  <a:gd name="T4" fmla="*/ 0 w 1176"/>
                  <a:gd name="T5" fmla="*/ 0 h 606"/>
                  <a:gd name="T6" fmla="*/ 0 w 1176"/>
                  <a:gd name="T7" fmla="*/ 0 h 606"/>
                  <a:gd name="T8" fmla="*/ 0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grpSp>
          <p:nvGrpSpPr>
            <p:cNvPr id="564" name="Group 632">
              <a:extLst>
                <a:ext uri="{FF2B5EF4-FFF2-40B4-BE49-F238E27FC236}">
                  <a16:creationId xmlns:a16="http://schemas.microsoft.com/office/drawing/2014/main" id="{4B98C44A-F9F4-BB49-A2B0-C2E0B8C568E9}"/>
                </a:ext>
              </a:extLst>
            </p:cNvPr>
            <p:cNvGrpSpPr>
              <a:grpSpLocks/>
            </p:cNvGrpSpPr>
            <p:nvPr/>
          </p:nvGrpSpPr>
          <p:grpSpPr bwMode="auto">
            <a:xfrm>
              <a:off x="6258275" y="4798619"/>
              <a:ext cx="536575" cy="401637"/>
              <a:chOff x="3328" y="2543"/>
              <a:chExt cx="338" cy="253"/>
            </a:xfrm>
          </p:grpSpPr>
          <p:grpSp>
            <p:nvGrpSpPr>
              <p:cNvPr id="565" name="Group 487">
                <a:extLst>
                  <a:ext uri="{FF2B5EF4-FFF2-40B4-BE49-F238E27FC236}">
                    <a16:creationId xmlns:a16="http://schemas.microsoft.com/office/drawing/2014/main" id="{3D6F5046-EE7D-8246-9181-C8008B8852DF}"/>
                  </a:ext>
                </a:extLst>
              </p:cNvPr>
              <p:cNvGrpSpPr>
                <a:grpSpLocks/>
              </p:cNvGrpSpPr>
              <p:nvPr/>
            </p:nvGrpSpPr>
            <p:grpSpPr bwMode="auto">
              <a:xfrm>
                <a:off x="3328" y="2543"/>
                <a:ext cx="327" cy="81"/>
                <a:chOff x="2199" y="955"/>
                <a:chExt cx="2547" cy="506"/>
              </a:xfrm>
            </p:grpSpPr>
            <p:sp>
              <p:nvSpPr>
                <p:cNvPr id="586" name="Freeform 488">
                  <a:extLst>
                    <a:ext uri="{FF2B5EF4-FFF2-40B4-BE49-F238E27FC236}">
                      <a16:creationId xmlns:a16="http://schemas.microsoft.com/office/drawing/2014/main" id="{2BC70CC0-4321-024B-AF9D-8A5A6410FA94}"/>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87" name="Freeform 489">
                  <a:extLst>
                    <a:ext uri="{FF2B5EF4-FFF2-40B4-BE49-F238E27FC236}">
                      <a16:creationId xmlns:a16="http://schemas.microsoft.com/office/drawing/2014/main" id="{20F44005-5166-134B-8AB3-6A9E51FBF760}"/>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88" name="Freeform 490">
                  <a:extLst>
                    <a:ext uri="{FF2B5EF4-FFF2-40B4-BE49-F238E27FC236}">
                      <a16:creationId xmlns:a16="http://schemas.microsoft.com/office/drawing/2014/main" id="{0BA88FD7-3F5B-6746-84E1-33C1516E79BC}"/>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89" name="Freeform 491">
                  <a:extLst>
                    <a:ext uri="{FF2B5EF4-FFF2-40B4-BE49-F238E27FC236}">
                      <a16:creationId xmlns:a16="http://schemas.microsoft.com/office/drawing/2014/main" id="{D962DE3F-2E0D-664E-B102-B0D3AAF227EF}"/>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90" name="Freeform 492">
                  <a:extLst>
                    <a:ext uri="{FF2B5EF4-FFF2-40B4-BE49-F238E27FC236}">
                      <a16:creationId xmlns:a16="http://schemas.microsoft.com/office/drawing/2014/main" id="{9B1AAA88-66EF-7349-AAE1-0A273535CA2E}"/>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91" name="Freeform 493">
                  <a:extLst>
                    <a:ext uri="{FF2B5EF4-FFF2-40B4-BE49-F238E27FC236}">
                      <a16:creationId xmlns:a16="http://schemas.microsoft.com/office/drawing/2014/main" id="{44A5772F-C240-384F-A9C2-D08BBC7D806D}"/>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pic>
            <p:nvPicPr>
              <p:cNvPr id="566" name="Picture 571" descr="laptop_keyboard">
                <a:extLst>
                  <a:ext uri="{FF2B5EF4-FFF2-40B4-BE49-F238E27FC236}">
                    <a16:creationId xmlns:a16="http://schemas.microsoft.com/office/drawing/2014/main" id="{606166F4-1E70-3D40-A0B7-C5436E0418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9064" flipH="1">
                <a:off x="3381" y="2696"/>
                <a:ext cx="245" cy="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7" name="Freeform 572">
                <a:extLst>
                  <a:ext uri="{FF2B5EF4-FFF2-40B4-BE49-F238E27FC236}">
                    <a16:creationId xmlns:a16="http://schemas.microsoft.com/office/drawing/2014/main" id="{146EDD7E-3F6E-C74F-8830-8E04CAABB6D4}"/>
                  </a:ext>
                </a:extLst>
              </p:cNvPr>
              <p:cNvSpPr>
                <a:spLocks/>
              </p:cNvSpPr>
              <p:nvPr/>
            </p:nvSpPr>
            <p:spPr bwMode="auto">
              <a:xfrm>
                <a:off x="3462" y="2598"/>
                <a:ext cx="197" cy="131"/>
              </a:xfrm>
              <a:custGeom>
                <a:avLst/>
                <a:gdLst>
                  <a:gd name="T0" fmla="*/ 0 w 2982"/>
                  <a:gd name="T1" fmla="*/ 0 h 2442"/>
                  <a:gd name="T2" fmla="*/ 0 w 2982"/>
                  <a:gd name="T3" fmla="*/ 0 h 2442"/>
                  <a:gd name="T4" fmla="*/ 0 w 2982"/>
                  <a:gd name="T5" fmla="*/ 0 h 2442"/>
                  <a:gd name="T6" fmla="*/ 0 w 2982"/>
                  <a:gd name="T7" fmla="*/ 0 h 2442"/>
                  <a:gd name="T8" fmla="*/ 0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rgbClr val="000000"/>
              </a:solidFill>
              <a:ln w="95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pic>
            <p:nvPicPr>
              <p:cNvPr id="568" name="Picture 573" descr="screen">
                <a:extLst>
                  <a:ext uri="{FF2B5EF4-FFF2-40B4-BE49-F238E27FC236}">
                    <a16:creationId xmlns:a16="http://schemas.microsoft.com/office/drawing/2014/main" id="{97542897-6E1A-F144-9A1C-CF8E1179E6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2" y="2601"/>
                <a:ext cx="179" cy="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9" name="Freeform 574">
                <a:extLst>
                  <a:ext uri="{FF2B5EF4-FFF2-40B4-BE49-F238E27FC236}">
                    <a16:creationId xmlns:a16="http://schemas.microsoft.com/office/drawing/2014/main" id="{5091F00D-4B7B-3741-AE22-29DDE7CD4ED7}"/>
                  </a:ext>
                </a:extLst>
              </p:cNvPr>
              <p:cNvSpPr>
                <a:spLocks/>
              </p:cNvSpPr>
              <p:nvPr/>
            </p:nvSpPr>
            <p:spPr bwMode="auto">
              <a:xfrm>
                <a:off x="3498" y="2594"/>
                <a:ext cx="167" cy="25"/>
              </a:xfrm>
              <a:custGeom>
                <a:avLst/>
                <a:gdLst>
                  <a:gd name="T0" fmla="*/ 0 w 2528"/>
                  <a:gd name="T1" fmla="*/ 0 h 455"/>
                  <a:gd name="T2" fmla="*/ 0 w 2528"/>
                  <a:gd name="T3" fmla="*/ 0 h 455"/>
                  <a:gd name="T4" fmla="*/ 0 w 2528"/>
                  <a:gd name="T5" fmla="*/ 0 h 455"/>
                  <a:gd name="T6" fmla="*/ 0 w 2528"/>
                  <a:gd name="T7" fmla="*/ 0 h 455"/>
                  <a:gd name="T8" fmla="*/ 0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70" name="Freeform 575">
                <a:extLst>
                  <a:ext uri="{FF2B5EF4-FFF2-40B4-BE49-F238E27FC236}">
                    <a16:creationId xmlns:a16="http://schemas.microsoft.com/office/drawing/2014/main" id="{B263C037-DBFD-6142-8C36-FF26BAC1168E}"/>
                  </a:ext>
                </a:extLst>
              </p:cNvPr>
              <p:cNvSpPr>
                <a:spLocks/>
              </p:cNvSpPr>
              <p:nvPr/>
            </p:nvSpPr>
            <p:spPr bwMode="auto">
              <a:xfrm>
                <a:off x="3461" y="2594"/>
                <a:ext cx="46" cy="102"/>
              </a:xfrm>
              <a:custGeom>
                <a:avLst/>
                <a:gdLst>
                  <a:gd name="T0" fmla="*/ 0 w 702"/>
                  <a:gd name="T1" fmla="*/ 0 h 1893"/>
                  <a:gd name="T2" fmla="*/ 0 w 702"/>
                  <a:gd name="T3" fmla="*/ 0 h 1893"/>
                  <a:gd name="T4" fmla="*/ 0 w 702"/>
                  <a:gd name="T5" fmla="*/ 0 h 1893"/>
                  <a:gd name="T6" fmla="*/ 0 w 702"/>
                  <a:gd name="T7" fmla="*/ 0 h 1893"/>
                  <a:gd name="T8" fmla="*/ 0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71" name="Freeform 576">
                <a:extLst>
                  <a:ext uri="{FF2B5EF4-FFF2-40B4-BE49-F238E27FC236}">
                    <a16:creationId xmlns:a16="http://schemas.microsoft.com/office/drawing/2014/main" id="{06604E44-8318-4249-AAA9-C5D53E9673EF}"/>
                  </a:ext>
                </a:extLst>
              </p:cNvPr>
              <p:cNvSpPr>
                <a:spLocks/>
              </p:cNvSpPr>
              <p:nvPr/>
            </p:nvSpPr>
            <p:spPr bwMode="auto">
              <a:xfrm>
                <a:off x="3614" y="2612"/>
                <a:ext cx="50" cy="117"/>
              </a:xfrm>
              <a:custGeom>
                <a:avLst/>
                <a:gdLst>
                  <a:gd name="T0" fmla="*/ 0 w 756"/>
                  <a:gd name="T1" fmla="*/ 0 h 2184"/>
                  <a:gd name="T2" fmla="*/ 0 w 756"/>
                  <a:gd name="T3" fmla="*/ 0 h 2184"/>
                  <a:gd name="T4" fmla="*/ 0 w 756"/>
                  <a:gd name="T5" fmla="*/ 0 h 2184"/>
                  <a:gd name="T6" fmla="*/ 0 w 756"/>
                  <a:gd name="T7" fmla="*/ 0 h 2184"/>
                  <a:gd name="T8" fmla="*/ 0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rgbClr val="FFFFFF"/>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72" name="Freeform 577">
                <a:extLst>
                  <a:ext uri="{FF2B5EF4-FFF2-40B4-BE49-F238E27FC236}">
                    <a16:creationId xmlns:a16="http://schemas.microsoft.com/office/drawing/2014/main" id="{C9838980-94AA-B548-9555-79034EBAEA04}"/>
                  </a:ext>
                </a:extLst>
              </p:cNvPr>
              <p:cNvSpPr>
                <a:spLocks/>
              </p:cNvSpPr>
              <p:nvPr/>
            </p:nvSpPr>
            <p:spPr bwMode="auto">
              <a:xfrm>
                <a:off x="3460" y="2690"/>
                <a:ext cx="183" cy="40"/>
              </a:xfrm>
              <a:custGeom>
                <a:avLst/>
                <a:gdLst>
                  <a:gd name="T0" fmla="*/ 0 w 2773"/>
                  <a:gd name="T1" fmla="*/ 0 h 738"/>
                  <a:gd name="T2" fmla="*/ 0 w 2773"/>
                  <a:gd name="T3" fmla="*/ 0 h 738"/>
                  <a:gd name="T4" fmla="*/ 0 w 2773"/>
                  <a:gd name="T5" fmla="*/ 0 h 738"/>
                  <a:gd name="T6" fmla="*/ 0 w 2773"/>
                  <a:gd name="T7" fmla="*/ 0 h 738"/>
                  <a:gd name="T8" fmla="*/ 0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rgbClr val="FFFF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73" name="Freeform 578">
                <a:extLst>
                  <a:ext uri="{FF2B5EF4-FFF2-40B4-BE49-F238E27FC236}">
                    <a16:creationId xmlns:a16="http://schemas.microsoft.com/office/drawing/2014/main" id="{E2F028EC-39B6-BB48-8F1C-9E5EE6E5409B}"/>
                  </a:ext>
                </a:extLst>
              </p:cNvPr>
              <p:cNvSpPr>
                <a:spLocks/>
              </p:cNvSpPr>
              <p:nvPr/>
            </p:nvSpPr>
            <p:spPr bwMode="auto">
              <a:xfrm>
                <a:off x="3619" y="2613"/>
                <a:ext cx="47" cy="118"/>
              </a:xfrm>
              <a:custGeom>
                <a:avLst/>
                <a:gdLst>
                  <a:gd name="T0" fmla="*/ 0 w 637"/>
                  <a:gd name="T1" fmla="*/ 0 h 1659"/>
                  <a:gd name="T2" fmla="*/ 0 w 637"/>
                  <a:gd name="T3" fmla="*/ 0 h 1659"/>
                  <a:gd name="T4" fmla="*/ 0 w 637"/>
                  <a:gd name="T5" fmla="*/ 0 h 1659"/>
                  <a:gd name="T6" fmla="*/ 0 w 637"/>
                  <a:gd name="T7" fmla="*/ 0 h 1659"/>
                  <a:gd name="T8" fmla="*/ 0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74" name="Freeform 579">
                <a:extLst>
                  <a:ext uri="{FF2B5EF4-FFF2-40B4-BE49-F238E27FC236}">
                    <a16:creationId xmlns:a16="http://schemas.microsoft.com/office/drawing/2014/main" id="{9590576D-E3A5-AE4D-A5BA-062112490EC9}"/>
                  </a:ext>
                </a:extLst>
              </p:cNvPr>
              <p:cNvSpPr>
                <a:spLocks/>
              </p:cNvSpPr>
              <p:nvPr/>
            </p:nvSpPr>
            <p:spPr bwMode="auto">
              <a:xfrm>
                <a:off x="3460" y="2696"/>
                <a:ext cx="163" cy="39"/>
              </a:xfrm>
              <a:custGeom>
                <a:avLst/>
                <a:gdLst>
                  <a:gd name="T0" fmla="*/ 0 w 2216"/>
                  <a:gd name="T1" fmla="*/ 0 h 550"/>
                  <a:gd name="T2" fmla="*/ 0 w 2216"/>
                  <a:gd name="T3" fmla="*/ 0 h 550"/>
                  <a:gd name="T4" fmla="*/ 0 w 2216"/>
                  <a:gd name="T5" fmla="*/ 0 h 550"/>
                  <a:gd name="T6" fmla="*/ 0 w 2216"/>
                  <a:gd name="T7" fmla="*/ 0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nvGrpSpPr>
              <p:cNvPr id="575" name="Group 580">
                <a:extLst>
                  <a:ext uri="{FF2B5EF4-FFF2-40B4-BE49-F238E27FC236}">
                    <a16:creationId xmlns:a16="http://schemas.microsoft.com/office/drawing/2014/main" id="{658981DA-8A1D-0341-B1BA-9392978BB571}"/>
                  </a:ext>
                </a:extLst>
              </p:cNvPr>
              <p:cNvGrpSpPr>
                <a:grpSpLocks/>
              </p:cNvGrpSpPr>
              <p:nvPr/>
            </p:nvGrpSpPr>
            <p:grpSpPr bwMode="auto">
              <a:xfrm>
                <a:off x="3458" y="2737"/>
                <a:ext cx="55" cy="24"/>
                <a:chOff x="1740" y="2642"/>
                <a:chExt cx="752" cy="327"/>
              </a:xfrm>
            </p:grpSpPr>
            <p:sp>
              <p:nvSpPr>
                <p:cNvPr id="580" name="Freeform 581">
                  <a:extLst>
                    <a:ext uri="{FF2B5EF4-FFF2-40B4-BE49-F238E27FC236}">
                      <a16:creationId xmlns:a16="http://schemas.microsoft.com/office/drawing/2014/main" id="{437F93D8-B619-2840-A7D2-524A4A561A94}"/>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81" name="Freeform 582">
                  <a:extLst>
                    <a:ext uri="{FF2B5EF4-FFF2-40B4-BE49-F238E27FC236}">
                      <a16:creationId xmlns:a16="http://schemas.microsoft.com/office/drawing/2014/main" id="{516EFADC-09F5-5B47-8934-26F395659355}"/>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82" name="Freeform 583">
                  <a:extLst>
                    <a:ext uri="{FF2B5EF4-FFF2-40B4-BE49-F238E27FC236}">
                      <a16:creationId xmlns:a16="http://schemas.microsoft.com/office/drawing/2014/main" id="{158E5B08-E7FE-6C42-99AB-FC383B9A35F0}"/>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rgbClr val="00CC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83" name="Freeform 584">
                  <a:extLst>
                    <a:ext uri="{FF2B5EF4-FFF2-40B4-BE49-F238E27FC236}">
                      <a16:creationId xmlns:a16="http://schemas.microsoft.com/office/drawing/2014/main" id="{CE902AC6-F30F-464F-9B44-53AD006A3A2D}"/>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84" name="Freeform 585">
                  <a:extLst>
                    <a:ext uri="{FF2B5EF4-FFF2-40B4-BE49-F238E27FC236}">
                      <a16:creationId xmlns:a16="http://schemas.microsoft.com/office/drawing/2014/main" id="{B4AB2E9D-0250-BF4B-A996-829DB6B96B12}"/>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rgbClr val="00CC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85" name="Freeform 586">
                  <a:extLst>
                    <a:ext uri="{FF2B5EF4-FFF2-40B4-BE49-F238E27FC236}">
                      <a16:creationId xmlns:a16="http://schemas.microsoft.com/office/drawing/2014/main" id="{29274E78-9827-A745-B434-5B40145E2A7B}"/>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sp>
            <p:nvSpPr>
              <p:cNvPr id="576" name="Freeform 587">
                <a:extLst>
                  <a:ext uri="{FF2B5EF4-FFF2-40B4-BE49-F238E27FC236}">
                    <a16:creationId xmlns:a16="http://schemas.microsoft.com/office/drawing/2014/main" id="{261536B8-45B6-F445-94D4-E0995DB324C9}"/>
                  </a:ext>
                </a:extLst>
              </p:cNvPr>
              <p:cNvSpPr>
                <a:spLocks/>
              </p:cNvSpPr>
              <p:nvPr/>
            </p:nvSpPr>
            <p:spPr bwMode="auto">
              <a:xfrm>
                <a:off x="3552" y="2741"/>
                <a:ext cx="67" cy="51"/>
              </a:xfrm>
              <a:custGeom>
                <a:avLst/>
                <a:gdLst>
                  <a:gd name="T0" fmla="*/ 0 w 990"/>
                  <a:gd name="T1" fmla="*/ 0 h 792"/>
                  <a:gd name="T2" fmla="*/ 0 w 990"/>
                  <a:gd name="T3" fmla="*/ 0 h 792"/>
                  <a:gd name="T4" fmla="*/ 0 w 990"/>
                  <a:gd name="T5" fmla="*/ 0 h 792"/>
                  <a:gd name="T6" fmla="*/ 0 w 990"/>
                  <a:gd name="T7" fmla="*/ 0 h 792"/>
                  <a:gd name="T8" fmla="*/ 0 w 990"/>
                  <a:gd name="T9" fmla="*/ 0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77" name="Freeform 588">
                <a:extLst>
                  <a:ext uri="{FF2B5EF4-FFF2-40B4-BE49-F238E27FC236}">
                    <a16:creationId xmlns:a16="http://schemas.microsoft.com/office/drawing/2014/main" id="{D9289D99-04BF-6349-AB04-51F97449B50C}"/>
                  </a:ext>
                </a:extLst>
              </p:cNvPr>
              <p:cNvSpPr>
                <a:spLocks/>
              </p:cNvSpPr>
              <p:nvPr/>
            </p:nvSpPr>
            <p:spPr bwMode="auto">
              <a:xfrm>
                <a:off x="3381" y="2745"/>
                <a:ext cx="171" cy="46"/>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78" name="Freeform 591">
                <a:extLst>
                  <a:ext uri="{FF2B5EF4-FFF2-40B4-BE49-F238E27FC236}">
                    <a16:creationId xmlns:a16="http://schemas.microsoft.com/office/drawing/2014/main" id="{4A5B5464-3906-6F40-9142-2A5FD7EE1F2A}"/>
                  </a:ext>
                </a:extLst>
              </p:cNvPr>
              <p:cNvSpPr>
                <a:spLocks/>
              </p:cNvSpPr>
              <p:nvPr/>
            </p:nvSpPr>
            <p:spPr bwMode="auto">
              <a:xfrm>
                <a:off x="3387" y="2738"/>
                <a:ext cx="162" cy="45"/>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79" name="Freeform 592">
                <a:extLst>
                  <a:ext uri="{FF2B5EF4-FFF2-40B4-BE49-F238E27FC236}">
                    <a16:creationId xmlns:a16="http://schemas.microsoft.com/office/drawing/2014/main" id="{CA04EE6B-FFEC-5D41-9B1B-1C217E56607A}"/>
                  </a:ext>
                </a:extLst>
              </p:cNvPr>
              <p:cNvSpPr>
                <a:spLocks/>
              </p:cNvSpPr>
              <p:nvPr/>
            </p:nvSpPr>
            <p:spPr bwMode="auto">
              <a:xfrm flipV="1">
                <a:off x="3549" y="2735"/>
                <a:ext cx="66" cy="47"/>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grpSp>
          <p:nvGrpSpPr>
            <p:cNvPr id="592" name="Group 631">
              <a:extLst>
                <a:ext uri="{FF2B5EF4-FFF2-40B4-BE49-F238E27FC236}">
                  <a16:creationId xmlns:a16="http://schemas.microsoft.com/office/drawing/2014/main" id="{41271A23-CA38-6E44-918E-38C7011E51F3}"/>
                </a:ext>
              </a:extLst>
            </p:cNvPr>
            <p:cNvGrpSpPr>
              <a:grpSpLocks/>
            </p:cNvGrpSpPr>
            <p:nvPr/>
          </p:nvGrpSpPr>
          <p:grpSpPr bwMode="auto">
            <a:xfrm>
              <a:off x="5640737" y="5058969"/>
              <a:ext cx="585788" cy="419100"/>
              <a:chOff x="5096" y="2218"/>
              <a:chExt cx="369" cy="264"/>
            </a:xfrm>
          </p:grpSpPr>
          <p:grpSp>
            <p:nvGrpSpPr>
              <p:cNvPr id="593" name="Group 622">
                <a:extLst>
                  <a:ext uri="{FF2B5EF4-FFF2-40B4-BE49-F238E27FC236}">
                    <a16:creationId xmlns:a16="http://schemas.microsoft.com/office/drawing/2014/main" id="{46B7FDFD-6263-0049-8898-6BC742EE0CD5}"/>
                  </a:ext>
                </a:extLst>
              </p:cNvPr>
              <p:cNvGrpSpPr>
                <a:grpSpLocks/>
              </p:cNvGrpSpPr>
              <p:nvPr/>
            </p:nvGrpSpPr>
            <p:grpSpPr bwMode="auto">
              <a:xfrm>
                <a:off x="5096" y="2218"/>
                <a:ext cx="327" cy="81"/>
                <a:chOff x="2199" y="955"/>
                <a:chExt cx="2547" cy="506"/>
              </a:xfrm>
            </p:grpSpPr>
            <p:sp>
              <p:nvSpPr>
                <p:cNvPr id="596" name="Freeform 623">
                  <a:extLst>
                    <a:ext uri="{FF2B5EF4-FFF2-40B4-BE49-F238E27FC236}">
                      <a16:creationId xmlns:a16="http://schemas.microsoft.com/office/drawing/2014/main" id="{8D20DA22-5088-9649-BCD7-C73CFCD69461}"/>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97" name="Freeform 624">
                  <a:extLst>
                    <a:ext uri="{FF2B5EF4-FFF2-40B4-BE49-F238E27FC236}">
                      <a16:creationId xmlns:a16="http://schemas.microsoft.com/office/drawing/2014/main" id="{0860904A-2644-D146-9E9D-528E083D2207}"/>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98" name="Freeform 625">
                  <a:extLst>
                    <a:ext uri="{FF2B5EF4-FFF2-40B4-BE49-F238E27FC236}">
                      <a16:creationId xmlns:a16="http://schemas.microsoft.com/office/drawing/2014/main" id="{FDDA26A1-410C-A64F-B478-B9971D107206}"/>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99" name="Freeform 626">
                  <a:extLst>
                    <a:ext uri="{FF2B5EF4-FFF2-40B4-BE49-F238E27FC236}">
                      <a16:creationId xmlns:a16="http://schemas.microsoft.com/office/drawing/2014/main" id="{746C664C-122A-5E4F-9DC6-D2F925E1DAD8}"/>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600" name="Freeform 627">
                  <a:extLst>
                    <a:ext uri="{FF2B5EF4-FFF2-40B4-BE49-F238E27FC236}">
                      <a16:creationId xmlns:a16="http://schemas.microsoft.com/office/drawing/2014/main" id="{E72F1D12-443A-5F43-BDF0-414DCEB4913D}"/>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601" name="Freeform 628">
                  <a:extLst>
                    <a:ext uri="{FF2B5EF4-FFF2-40B4-BE49-F238E27FC236}">
                      <a16:creationId xmlns:a16="http://schemas.microsoft.com/office/drawing/2014/main" id="{5D2A1B05-1226-0440-BF7D-2BFEDA6C0DD0}"/>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grpSp>
          <p:pic>
            <p:nvPicPr>
              <p:cNvPr id="594" name="Picture 629" descr="access_point_stylized_small">
                <a:extLst>
                  <a:ext uri="{FF2B5EF4-FFF2-40B4-BE49-F238E27FC236}">
                    <a16:creationId xmlns:a16="http://schemas.microsoft.com/office/drawing/2014/main" id="{82574BA4-AF17-7944-AB41-D17C94BDAE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2" y="2250"/>
                <a:ext cx="273"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5" name="Picture 630" descr="access_point_stylized_small">
                <a:extLst>
                  <a:ext uri="{FF2B5EF4-FFF2-40B4-BE49-F238E27FC236}">
                    <a16:creationId xmlns:a16="http://schemas.microsoft.com/office/drawing/2014/main" id="{DC390735-CE93-0C4A-B766-A12F556341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5" y="2251"/>
                <a:ext cx="26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602" name="Group 633">
              <a:extLst>
                <a:ext uri="{FF2B5EF4-FFF2-40B4-BE49-F238E27FC236}">
                  <a16:creationId xmlns:a16="http://schemas.microsoft.com/office/drawing/2014/main" id="{4350FD48-C690-8545-9BF4-698AA261550D}"/>
                </a:ext>
              </a:extLst>
            </p:cNvPr>
            <p:cNvGrpSpPr>
              <a:grpSpLocks/>
            </p:cNvGrpSpPr>
            <p:nvPr/>
          </p:nvGrpSpPr>
          <p:grpSpPr bwMode="auto">
            <a:xfrm>
              <a:off x="5342287" y="5484419"/>
              <a:ext cx="635000" cy="485775"/>
              <a:chOff x="3061" y="2530"/>
              <a:chExt cx="400" cy="306"/>
            </a:xfrm>
          </p:grpSpPr>
          <p:grpSp>
            <p:nvGrpSpPr>
              <p:cNvPr id="603" name="Group 634">
                <a:extLst>
                  <a:ext uri="{FF2B5EF4-FFF2-40B4-BE49-F238E27FC236}">
                    <a16:creationId xmlns:a16="http://schemas.microsoft.com/office/drawing/2014/main" id="{552A577F-109E-9D44-8B58-7E385E9A60A3}"/>
                  </a:ext>
                </a:extLst>
              </p:cNvPr>
              <p:cNvGrpSpPr>
                <a:grpSpLocks/>
              </p:cNvGrpSpPr>
              <p:nvPr/>
            </p:nvGrpSpPr>
            <p:grpSpPr bwMode="auto">
              <a:xfrm>
                <a:off x="3061" y="2530"/>
                <a:ext cx="327" cy="81"/>
                <a:chOff x="2199" y="955"/>
                <a:chExt cx="2547" cy="506"/>
              </a:xfrm>
            </p:grpSpPr>
            <p:sp>
              <p:nvSpPr>
                <p:cNvPr id="628" name="Freeform 635">
                  <a:extLst>
                    <a:ext uri="{FF2B5EF4-FFF2-40B4-BE49-F238E27FC236}">
                      <a16:creationId xmlns:a16="http://schemas.microsoft.com/office/drawing/2014/main" id="{07E6363F-B58C-0246-8270-E48953ECB11A}"/>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29" name="Freeform 636">
                  <a:extLst>
                    <a:ext uri="{FF2B5EF4-FFF2-40B4-BE49-F238E27FC236}">
                      <a16:creationId xmlns:a16="http://schemas.microsoft.com/office/drawing/2014/main" id="{68B5ACAA-D666-9541-A8D8-AA65ABE37DBF}"/>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30" name="Freeform 637">
                  <a:extLst>
                    <a:ext uri="{FF2B5EF4-FFF2-40B4-BE49-F238E27FC236}">
                      <a16:creationId xmlns:a16="http://schemas.microsoft.com/office/drawing/2014/main" id="{BEA43C39-BF36-D746-B30D-D48DF15C1157}"/>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31" name="Freeform 638">
                  <a:extLst>
                    <a:ext uri="{FF2B5EF4-FFF2-40B4-BE49-F238E27FC236}">
                      <a16:creationId xmlns:a16="http://schemas.microsoft.com/office/drawing/2014/main" id="{F0D1093C-5C80-6D41-8E09-0CDD15E8C5BC}"/>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32" name="Freeform 639">
                  <a:extLst>
                    <a:ext uri="{FF2B5EF4-FFF2-40B4-BE49-F238E27FC236}">
                      <a16:creationId xmlns:a16="http://schemas.microsoft.com/office/drawing/2014/main" id="{9E9A0C6D-F304-DD4B-B151-9DD732DD112E}"/>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33" name="Freeform 640">
                  <a:extLst>
                    <a:ext uri="{FF2B5EF4-FFF2-40B4-BE49-F238E27FC236}">
                      <a16:creationId xmlns:a16="http://schemas.microsoft.com/office/drawing/2014/main" id="{6F86ABC6-22F5-9848-BF21-BF80B41A2A6F}"/>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pic>
            <p:nvPicPr>
              <p:cNvPr id="604" name="Picture 641" descr="laptop_keyboard">
                <a:extLst>
                  <a:ext uri="{FF2B5EF4-FFF2-40B4-BE49-F238E27FC236}">
                    <a16:creationId xmlns:a16="http://schemas.microsoft.com/office/drawing/2014/main" id="{2F75FAA6-B24C-3142-9A42-C22B7212E5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9064" flipH="1">
                <a:off x="3109" y="2736"/>
                <a:ext cx="245" cy="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5" name="Freeform 642">
                <a:extLst>
                  <a:ext uri="{FF2B5EF4-FFF2-40B4-BE49-F238E27FC236}">
                    <a16:creationId xmlns:a16="http://schemas.microsoft.com/office/drawing/2014/main" id="{DE2C3AD1-FF37-3F41-93C1-631725A3A18C}"/>
                  </a:ext>
                </a:extLst>
              </p:cNvPr>
              <p:cNvSpPr>
                <a:spLocks/>
              </p:cNvSpPr>
              <p:nvPr/>
            </p:nvSpPr>
            <p:spPr bwMode="auto">
              <a:xfrm>
                <a:off x="3190" y="2638"/>
                <a:ext cx="197" cy="131"/>
              </a:xfrm>
              <a:custGeom>
                <a:avLst/>
                <a:gdLst>
                  <a:gd name="T0" fmla="*/ 0 w 2982"/>
                  <a:gd name="T1" fmla="*/ 0 h 2442"/>
                  <a:gd name="T2" fmla="*/ 0 w 2982"/>
                  <a:gd name="T3" fmla="*/ 0 h 2442"/>
                  <a:gd name="T4" fmla="*/ 0 w 2982"/>
                  <a:gd name="T5" fmla="*/ 0 h 2442"/>
                  <a:gd name="T6" fmla="*/ 0 w 2982"/>
                  <a:gd name="T7" fmla="*/ 0 h 2442"/>
                  <a:gd name="T8" fmla="*/ 0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rgbClr val="000000"/>
              </a:solidFill>
              <a:ln w="95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pic>
            <p:nvPicPr>
              <p:cNvPr id="606" name="Picture 643" descr="screen">
                <a:extLst>
                  <a:ext uri="{FF2B5EF4-FFF2-40B4-BE49-F238E27FC236}">
                    <a16:creationId xmlns:a16="http://schemas.microsoft.com/office/drawing/2014/main" id="{A2EF1EA1-101A-AF4E-8DB1-ED79D93A66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 y="2641"/>
                <a:ext cx="179" cy="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7" name="Freeform 644">
                <a:extLst>
                  <a:ext uri="{FF2B5EF4-FFF2-40B4-BE49-F238E27FC236}">
                    <a16:creationId xmlns:a16="http://schemas.microsoft.com/office/drawing/2014/main" id="{6049AAF7-B71A-C44E-AD7A-E4A8F2A8942F}"/>
                  </a:ext>
                </a:extLst>
              </p:cNvPr>
              <p:cNvSpPr>
                <a:spLocks/>
              </p:cNvSpPr>
              <p:nvPr/>
            </p:nvSpPr>
            <p:spPr bwMode="auto">
              <a:xfrm>
                <a:off x="3226" y="2634"/>
                <a:ext cx="167" cy="25"/>
              </a:xfrm>
              <a:custGeom>
                <a:avLst/>
                <a:gdLst>
                  <a:gd name="T0" fmla="*/ 0 w 2528"/>
                  <a:gd name="T1" fmla="*/ 0 h 455"/>
                  <a:gd name="T2" fmla="*/ 0 w 2528"/>
                  <a:gd name="T3" fmla="*/ 0 h 455"/>
                  <a:gd name="T4" fmla="*/ 0 w 2528"/>
                  <a:gd name="T5" fmla="*/ 0 h 455"/>
                  <a:gd name="T6" fmla="*/ 0 w 2528"/>
                  <a:gd name="T7" fmla="*/ 0 h 455"/>
                  <a:gd name="T8" fmla="*/ 0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08" name="Freeform 645">
                <a:extLst>
                  <a:ext uri="{FF2B5EF4-FFF2-40B4-BE49-F238E27FC236}">
                    <a16:creationId xmlns:a16="http://schemas.microsoft.com/office/drawing/2014/main" id="{8A2E61CC-8A3C-AB43-8FEE-3D55851BD6BA}"/>
                  </a:ext>
                </a:extLst>
              </p:cNvPr>
              <p:cNvSpPr>
                <a:spLocks/>
              </p:cNvSpPr>
              <p:nvPr/>
            </p:nvSpPr>
            <p:spPr bwMode="auto">
              <a:xfrm>
                <a:off x="3189" y="2634"/>
                <a:ext cx="46" cy="102"/>
              </a:xfrm>
              <a:custGeom>
                <a:avLst/>
                <a:gdLst>
                  <a:gd name="T0" fmla="*/ 0 w 702"/>
                  <a:gd name="T1" fmla="*/ 0 h 1893"/>
                  <a:gd name="T2" fmla="*/ 0 w 702"/>
                  <a:gd name="T3" fmla="*/ 0 h 1893"/>
                  <a:gd name="T4" fmla="*/ 0 w 702"/>
                  <a:gd name="T5" fmla="*/ 0 h 1893"/>
                  <a:gd name="T6" fmla="*/ 0 w 702"/>
                  <a:gd name="T7" fmla="*/ 0 h 1893"/>
                  <a:gd name="T8" fmla="*/ 0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09" name="Freeform 646">
                <a:extLst>
                  <a:ext uri="{FF2B5EF4-FFF2-40B4-BE49-F238E27FC236}">
                    <a16:creationId xmlns:a16="http://schemas.microsoft.com/office/drawing/2014/main" id="{C7D45B9A-04AF-A94D-9B24-D8FED5751FFD}"/>
                  </a:ext>
                </a:extLst>
              </p:cNvPr>
              <p:cNvSpPr>
                <a:spLocks/>
              </p:cNvSpPr>
              <p:nvPr/>
            </p:nvSpPr>
            <p:spPr bwMode="auto">
              <a:xfrm>
                <a:off x="3342" y="2652"/>
                <a:ext cx="50" cy="117"/>
              </a:xfrm>
              <a:custGeom>
                <a:avLst/>
                <a:gdLst>
                  <a:gd name="T0" fmla="*/ 0 w 756"/>
                  <a:gd name="T1" fmla="*/ 0 h 2184"/>
                  <a:gd name="T2" fmla="*/ 0 w 756"/>
                  <a:gd name="T3" fmla="*/ 0 h 2184"/>
                  <a:gd name="T4" fmla="*/ 0 w 756"/>
                  <a:gd name="T5" fmla="*/ 0 h 2184"/>
                  <a:gd name="T6" fmla="*/ 0 w 756"/>
                  <a:gd name="T7" fmla="*/ 0 h 2184"/>
                  <a:gd name="T8" fmla="*/ 0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rgbClr val="FFFFFF"/>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10" name="Freeform 647">
                <a:extLst>
                  <a:ext uri="{FF2B5EF4-FFF2-40B4-BE49-F238E27FC236}">
                    <a16:creationId xmlns:a16="http://schemas.microsoft.com/office/drawing/2014/main" id="{44DDA0A8-6E2C-664F-B104-AF8BD6E1484A}"/>
                  </a:ext>
                </a:extLst>
              </p:cNvPr>
              <p:cNvSpPr>
                <a:spLocks/>
              </p:cNvSpPr>
              <p:nvPr/>
            </p:nvSpPr>
            <p:spPr bwMode="auto">
              <a:xfrm>
                <a:off x="3188" y="2730"/>
                <a:ext cx="183" cy="40"/>
              </a:xfrm>
              <a:custGeom>
                <a:avLst/>
                <a:gdLst>
                  <a:gd name="T0" fmla="*/ 0 w 2773"/>
                  <a:gd name="T1" fmla="*/ 0 h 738"/>
                  <a:gd name="T2" fmla="*/ 0 w 2773"/>
                  <a:gd name="T3" fmla="*/ 0 h 738"/>
                  <a:gd name="T4" fmla="*/ 0 w 2773"/>
                  <a:gd name="T5" fmla="*/ 0 h 738"/>
                  <a:gd name="T6" fmla="*/ 0 w 2773"/>
                  <a:gd name="T7" fmla="*/ 0 h 738"/>
                  <a:gd name="T8" fmla="*/ 0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rgbClr val="FFFF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11" name="Freeform 648">
                <a:extLst>
                  <a:ext uri="{FF2B5EF4-FFF2-40B4-BE49-F238E27FC236}">
                    <a16:creationId xmlns:a16="http://schemas.microsoft.com/office/drawing/2014/main" id="{9F887D29-FEA1-6A4F-ABC1-A2D2111BE096}"/>
                  </a:ext>
                </a:extLst>
              </p:cNvPr>
              <p:cNvSpPr>
                <a:spLocks/>
              </p:cNvSpPr>
              <p:nvPr/>
            </p:nvSpPr>
            <p:spPr bwMode="auto">
              <a:xfrm>
                <a:off x="3347" y="2653"/>
                <a:ext cx="47" cy="118"/>
              </a:xfrm>
              <a:custGeom>
                <a:avLst/>
                <a:gdLst>
                  <a:gd name="T0" fmla="*/ 0 w 637"/>
                  <a:gd name="T1" fmla="*/ 0 h 1659"/>
                  <a:gd name="T2" fmla="*/ 0 w 637"/>
                  <a:gd name="T3" fmla="*/ 0 h 1659"/>
                  <a:gd name="T4" fmla="*/ 0 w 637"/>
                  <a:gd name="T5" fmla="*/ 0 h 1659"/>
                  <a:gd name="T6" fmla="*/ 0 w 637"/>
                  <a:gd name="T7" fmla="*/ 0 h 1659"/>
                  <a:gd name="T8" fmla="*/ 0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12" name="Freeform 649">
                <a:extLst>
                  <a:ext uri="{FF2B5EF4-FFF2-40B4-BE49-F238E27FC236}">
                    <a16:creationId xmlns:a16="http://schemas.microsoft.com/office/drawing/2014/main" id="{352D9BC2-81F2-3A4C-86DC-00157C1FA18F}"/>
                  </a:ext>
                </a:extLst>
              </p:cNvPr>
              <p:cNvSpPr>
                <a:spLocks/>
              </p:cNvSpPr>
              <p:nvPr/>
            </p:nvSpPr>
            <p:spPr bwMode="auto">
              <a:xfrm>
                <a:off x="3188" y="2736"/>
                <a:ext cx="163" cy="39"/>
              </a:xfrm>
              <a:custGeom>
                <a:avLst/>
                <a:gdLst>
                  <a:gd name="T0" fmla="*/ 0 w 2216"/>
                  <a:gd name="T1" fmla="*/ 0 h 550"/>
                  <a:gd name="T2" fmla="*/ 0 w 2216"/>
                  <a:gd name="T3" fmla="*/ 0 h 550"/>
                  <a:gd name="T4" fmla="*/ 0 w 2216"/>
                  <a:gd name="T5" fmla="*/ 0 h 550"/>
                  <a:gd name="T6" fmla="*/ 0 w 2216"/>
                  <a:gd name="T7" fmla="*/ 0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nvGrpSpPr>
              <p:cNvPr id="613" name="Group 650">
                <a:extLst>
                  <a:ext uri="{FF2B5EF4-FFF2-40B4-BE49-F238E27FC236}">
                    <a16:creationId xmlns:a16="http://schemas.microsoft.com/office/drawing/2014/main" id="{AA9D5569-9B23-AC4A-B599-A6CA1CC91A31}"/>
                  </a:ext>
                </a:extLst>
              </p:cNvPr>
              <p:cNvGrpSpPr>
                <a:grpSpLocks/>
              </p:cNvGrpSpPr>
              <p:nvPr/>
            </p:nvGrpSpPr>
            <p:grpSpPr bwMode="auto">
              <a:xfrm>
                <a:off x="3186" y="2777"/>
                <a:ext cx="55" cy="24"/>
                <a:chOff x="1740" y="2642"/>
                <a:chExt cx="752" cy="327"/>
              </a:xfrm>
            </p:grpSpPr>
            <p:sp>
              <p:nvSpPr>
                <p:cNvPr id="622" name="Freeform 651">
                  <a:extLst>
                    <a:ext uri="{FF2B5EF4-FFF2-40B4-BE49-F238E27FC236}">
                      <a16:creationId xmlns:a16="http://schemas.microsoft.com/office/drawing/2014/main" id="{35D8DF33-69DC-7E45-87B0-8973C6A6524C}"/>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23" name="Freeform 652">
                  <a:extLst>
                    <a:ext uri="{FF2B5EF4-FFF2-40B4-BE49-F238E27FC236}">
                      <a16:creationId xmlns:a16="http://schemas.microsoft.com/office/drawing/2014/main" id="{64D650D2-9E0C-9B49-BE8B-5A6C0C771C30}"/>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24" name="Freeform 653">
                  <a:extLst>
                    <a:ext uri="{FF2B5EF4-FFF2-40B4-BE49-F238E27FC236}">
                      <a16:creationId xmlns:a16="http://schemas.microsoft.com/office/drawing/2014/main" id="{2820DDF6-8985-4B42-B6D6-83B1751EC57F}"/>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rgbClr val="00CC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25" name="Freeform 654">
                  <a:extLst>
                    <a:ext uri="{FF2B5EF4-FFF2-40B4-BE49-F238E27FC236}">
                      <a16:creationId xmlns:a16="http://schemas.microsoft.com/office/drawing/2014/main" id="{63B056C7-AFAC-214A-8E24-48B954AAA021}"/>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26" name="Freeform 655">
                  <a:extLst>
                    <a:ext uri="{FF2B5EF4-FFF2-40B4-BE49-F238E27FC236}">
                      <a16:creationId xmlns:a16="http://schemas.microsoft.com/office/drawing/2014/main" id="{47B78910-4311-804C-9AB1-27331D8E35B1}"/>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rgbClr val="00CC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27" name="Freeform 656">
                  <a:extLst>
                    <a:ext uri="{FF2B5EF4-FFF2-40B4-BE49-F238E27FC236}">
                      <a16:creationId xmlns:a16="http://schemas.microsoft.com/office/drawing/2014/main" id="{BCE3F1EB-7537-3548-B2D0-25DE814A9343}"/>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sp>
            <p:nvSpPr>
              <p:cNvPr id="614" name="Freeform 657">
                <a:extLst>
                  <a:ext uri="{FF2B5EF4-FFF2-40B4-BE49-F238E27FC236}">
                    <a16:creationId xmlns:a16="http://schemas.microsoft.com/office/drawing/2014/main" id="{AEA7FE7B-4E23-5145-AF46-EAD1A9683E6E}"/>
                  </a:ext>
                </a:extLst>
              </p:cNvPr>
              <p:cNvSpPr>
                <a:spLocks/>
              </p:cNvSpPr>
              <p:nvPr/>
            </p:nvSpPr>
            <p:spPr bwMode="auto">
              <a:xfrm>
                <a:off x="3280" y="2781"/>
                <a:ext cx="67" cy="51"/>
              </a:xfrm>
              <a:custGeom>
                <a:avLst/>
                <a:gdLst>
                  <a:gd name="T0" fmla="*/ 0 w 990"/>
                  <a:gd name="T1" fmla="*/ 0 h 792"/>
                  <a:gd name="T2" fmla="*/ 0 w 990"/>
                  <a:gd name="T3" fmla="*/ 0 h 792"/>
                  <a:gd name="T4" fmla="*/ 0 w 990"/>
                  <a:gd name="T5" fmla="*/ 0 h 792"/>
                  <a:gd name="T6" fmla="*/ 0 w 990"/>
                  <a:gd name="T7" fmla="*/ 0 h 792"/>
                  <a:gd name="T8" fmla="*/ 0 w 990"/>
                  <a:gd name="T9" fmla="*/ 0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15" name="Freeform 658">
                <a:extLst>
                  <a:ext uri="{FF2B5EF4-FFF2-40B4-BE49-F238E27FC236}">
                    <a16:creationId xmlns:a16="http://schemas.microsoft.com/office/drawing/2014/main" id="{71870B35-FF8E-A648-9461-BE67BD42B208}"/>
                  </a:ext>
                </a:extLst>
              </p:cNvPr>
              <p:cNvSpPr>
                <a:spLocks/>
              </p:cNvSpPr>
              <p:nvPr/>
            </p:nvSpPr>
            <p:spPr bwMode="auto">
              <a:xfrm>
                <a:off x="3109" y="2785"/>
                <a:ext cx="171" cy="46"/>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16" name="Freeform 659">
                <a:extLst>
                  <a:ext uri="{FF2B5EF4-FFF2-40B4-BE49-F238E27FC236}">
                    <a16:creationId xmlns:a16="http://schemas.microsoft.com/office/drawing/2014/main" id="{14DF7B21-9989-CE4A-8CD2-77167155AD31}"/>
                  </a:ext>
                </a:extLst>
              </p:cNvPr>
              <p:cNvSpPr>
                <a:spLocks/>
              </p:cNvSpPr>
              <p:nvPr/>
            </p:nvSpPr>
            <p:spPr bwMode="auto">
              <a:xfrm>
                <a:off x="3110" y="2776"/>
                <a:ext cx="1" cy="10"/>
              </a:xfrm>
              <a:custGeom>
                <a:avLst/>
                <a:gdLst>
                  <a:gd name="T0" fmla="*/ 0 w 26"/>
                  <a:gd name="T1" fmla="*/ 0 h 147"/>
                  <a:gd name="T2" fmla="*/ 0 w 26"/>
                  <a:gd name="T3" fmla="*/ 0 h 147"/>
                  <a:gd name="T4" fmla="*/ 0 w 26"/>
                  <a:gd name="T5" fmla="*/ 0 h 147"/>
                  <a:gd name="T6" fmla="*/ 0 w 26"/>
                  <a:gd name="T7" fmla="*/ 0 h 147"/>
                  <a:gd name="T8" fmla="*/ 0 w 26"/>
                  <a:gd name="T9" fmla="*/ 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17" name="Freeform 660">
                <a:extLst>
                  <a:ext uri="{FF2B5EF4-FFF2-40B4-BE49-F238E27FC236}">
                    <a16:creationId xmlns:a16="http://schemas.microsoft.com/office/drawing/2014/main" id="{01249498-5D68-DC4A-8598-DBC5E0FAAED8}"/>
                  </a:ext>
                </a:extLst>
              </p:cNvPr>
              <p:cNvSpPr>
                <a:spLocks/>
              </p:cNvSpPr>
              <p:nvPr/>
            </p:nvSpPr>
            <p:spPr bwMode="auto">
              <a:xfrm>
                <a:off x="3110" y="2738"/>
                <a:ext cx="79" cy="39"/>
              </a:xfrm>
              <a:custGeom>
                <a:avLst/>
                <a:gdLst>
                  <a:gd name="T0" fmla="*/ 0 w 1176"/>
                  <a:gd name="T1" fmla="*/ 0 h 606"/>
                  <a:gd name="T2" fmla="*/ 0 w 1176"/>
                  <a:gd name="T3" fmla="*/ 0 h 606"/>
                  <a:gd name="T4" fmla="*/ 0 w 1176"/>
                  <a:gd name="T5" fmla="*/ 0 h 606"/>
                  <a:gd name="T6" fmla="*/ 0 w 1176"/>
                  <a:gd name="T7" fmla="*/ 0 h 606"/>
                  <a:gd name="T8" fmla="*/ 0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18" name="Freeform 661">
                <a:extLst>
                  <a:ext uri="{FF2B5EF4-FFF2-40B4-BE49-F238E27FC236}">
                    <a16:creationId xmlns:a16="http://schemas.microsoft.com/office/drawing/2014/main" id="{39AB67DD-19DB-5B4A-9ECB-0D8434372B5F}"/>
                  </a:ext>
                </a:extLst>
              </p:cNvPr>
              <p:cNvSpPr>
                <a:spLocks/>
              </p:cNvSpPr>
              <p:nvPr/>
            </p:nvSpPr>
            <p:spPr bwMode="auto">
              <a:xfrm>
                <a:off x="3115" y="2778"/>
                <a:ext cx="162" cy="45"/>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19" name="Freeform 662">
                <a:extLst>
                  <a:ext uri="{FF2B5EF4-FFF2-40B4-BE49-F238E27FC236}">
                    <a16:creationId xmlns:a16="http://schemas.microsoft.com/office/drawing/2014/main" id="{50095490-4E5B-2C4F-A578-E6823DF0D7AD}"/>
                  </a:ext>
                </a:extLst>
              </p:cNvPr>
              <p:cNvSpPr>
                <a:spLocks/>
              </p:cNvSpPr>
              <p:nvPr/>
            </p:nvSpPr>
            <p:spPr bwMode="auto">
              <a:xfrm flipV="1">
                <a:off x="3277" y="2775"/>
                <a:ext cx="66" cy="47"/>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20" name="Freeform 663">
                <a:extLst>
                  <a:ext uri="{FF2B5EF4-FFF2-40B4-BE49-F238E27FC236}">
                    <a16:creationId xmlns:a16="http://schemas.microsoft.com/office/drawing/2014/main" id="{5F7C8605-C574-AF40-A25A-18D07E9455B8}"/>
                  </a:ext>
                </a:extLst>
              </p:cNvPr>
              <p:cNvSpPr>
                <a:spLocks/>
              </p:cNvSpPr>
              <p:nvPr/>
            </p:nvSpPr>
            <p:spPr bwMode="auto">
              <a:xfrm>
                <a:off x="3382" y="2736"/>
                <a:ext cx="1" cy="10"/>
              </a:xfrm>
              <a:custGeom>
                <a:avLst/>
                <a:gdLst>
                  <a:gd name="T0" fmla="*/ 0 w 26"/>
                  <a:gd name="T1" fmla="*/ 0 h 147"/>
                  <a:gd name="T2" fmla="*/ 0 w 26"/>
                  <a:gd name="T3" fmla="*/ 0 h 147"/>
                  <a:gd name="T4" fmla="*/ 0 w 26"/>
                  <a:gd name="T5" fmla="*/ 0 h 147"/>
                  <a:gd name="T6" fmla="*/ 0 w 26"/>
                  <a:gd name="T7" fmla="*/ 0 h 147"/>
                  <a:gd name="T8" fmla="*/ 0 w 26"/>
                  <a:gd name="T9" fmla="*/ 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21" name="Freeform 664">
                <a:extLst>
                  <a:ext uri="{FF2B5EF4-FFF2-40B4-BE49-F238E27FC236}">
                    <a16:creationId xmlns:a16="http://schemas.microsoft.com/office/drawing/2014/main" id="{5B56B3ED-95B3-FC4B-AEC8-78598F3903CC}"/>
                  </a:ext>
                </a:extLst>
              </p:cNvPr>
              <p:cNvSpPr>
                <a:spLocks/>
              </p:cNvSpPr>
              <p:nvPr/>
            </p:nvSpPr>
            <p:spPr bwMode="auto">
              <a:xfrm>
                <a:off x="3382" y="2698"/>
                <a:ext cx="79" cy="39"/>
              </a:xfrm>
              <a:custGeom>
                <a:avLst/>
                <a:gdLst>
                  <a:gd name="T0" fmla="*/ 0 w 1176"/>
                  <a:gd name="T1" fmla="*/ 0 h 606"/>
                  <a:gd name="T2" fmla="*/ 0 w 1176"/>
                  <a:gd name="T3" fmla="*/ 0 h 606"/>
                  <a:gd name="T4" fmla="*/ 0 w 1176"/>
                  <a:gd name="T5" fmla="*/ 0 h 606"/>
                  <a:gd name="T6" fmla="*/ 0 w 1176"/>
                  <a:gd name="T7" fmla="*/ 0 h 606"/>
                  <a:gd name="T8" fmla="*/ 0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grpSp>
          <p:nvGrpSpPr>
            <p:cNvPr id="634" name="Group 665">
              <a:extLst>
                <a:ext uri="{FF2B5EF4-FFF2-40B4-BE49-F238E27FC236}">
                  <a16:creationId xmlns:a16="http://schemas.microsoft.com/office/drawing/2014/main" id="{2A813063-25A9-2348-B34A-4FB30E3C361C}"/>
                </a:ext>
              </a:extLst>
            </p:cNvPr>
            <p:cNvGrpSpPr>
              <a:grpSpLocks/>
            </p:cNvGrpSpPr>
            <p:nvPr/>
          </p:nvGrpSpPr>
          <p:grpSpPr bwMode="auto">
            <a:xfrm>
              <a:off x="5824887" y="5539981"/>
              <a:ext cx="635000" cy="485775"/>
              <a:chOff x="3061" y="2530"/>
              <a:chExt cx="400" cy="306"/>
            </a:xfrm>
          </p:grpSpPr>
          <p:grpSp>
            <p:nvGrpSpPr>
              <p:cNvPr id="635" name="Group 666">
                <a:extLst>
                  <a:ext uri="{FF2B5EF4-FFF2-40B4-BE49-F238E27FC236}">
                    <a16:creationId xmlns:a16="http://schemas.microsoft.com/office/drawing/2014/main" id="{E488256B-5F4C-7240-9A3D-138A9D926AE6}"/>
                  </a:ext>
                </a:extLst>
              </p:cNvPr>
              <p:cNvGrpSpPr>
                <a:grpSpLocks/>
              </p:cNvGrpSpPr>
              <p:nvPr/>
            </p:nvGrpSpPr>
            <p:grpSpPr bwMode="auto">
              <a:xfrm>
                <a:off x="3061" y="2530"/>
                <a:ext cx="327" cy="81"/>
                <a:chOff x="2199" y="955"/>
                <a:chExt cx="2547" cy="506"/>
              </a:xfrm>
            </p:grpSpPr>
            <p:sp>
              <p:nvSpPr>
                <p:cNvPr id="660" name="Freeform 667">
                  <a:extLst>
                    <a:ext uri="{FF2B5EF4-FFF2-40B4-BE49-F238E27FC236}">
                      <a16:creationId xmlns:a16="http://schemas.microsoft.com/office/drawing/2014/main" id="{30264AAC-A818-2C48-908B-3E20162B48C5}"/>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61" name="Freeform 668">
                  <a:extLst>
                    <a:ext uri="{FF2B5EF4-FFF2-40B4-BE49-F238E27FC236}">
                      <a16:creationId xmlns:a16="http://schemas.microsoft.com/office/drawing/2014/main" id="{507FFE91-D066-EC44-8EE2-F5D3981A3A08}"/>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62" name="Freeform 669">
                  <a:extLst>
                    <a:ext uri="{FF2B5EF4-FFF2-40B4-BE49-F238E27FC236}">
                      <a16:creationId xmlns:a16="http://schemas.microsoft.com/office/drawing/2014/main" id="{57E92C77-54EE-0845-97FB-2FE89243BEB2}"/>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63" name="Freeform 670">
                  <a:extLst>
                    <a:ext uri="{FF2B5EF4-FFF2-40B4-BE49-F238E27FC236}">
                      <a16:creationId xmlns:a16="http://schemas.microsoft.com/office/drawing/2014/main" id="{889E7C82-E5D9-8043-8A50-F87E4DA42DDD}"/>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64" name="Freeform 671">
                  <a:extLst>
                    <a:ext uri="{FF2B5EF4-FFF2-40B4-BE49-F238E27FC236}">
                      <a16:creationId xmlns:a16="http://schemas.microsoft.com/office/drawing/2014/main" id="{6EEB3AC9-B797-2E4E-B758-615021875545}"/>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65" name="Freeform 672">
                  <a:extLst>
                    <a:ext uri="{FF2B5EF4-FFF2-40B4-BE49-F238E27FC236}">
                      <a16:creationId xmlns:a16="http://schemas.microsoft.com/office/drawing/2014/main" id="{BF0B78D6-7D03-B248-8646-B7A4D8DB820C}"/>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pic>
            <p:nvPicPr>
              <p:cNvPr id="636" name="Picture 673" descr="laptop_keyboard">
                <a:extLst>
                  <a:ext uri="{FF2B5EF4-FFF2-40B4-BE49-F238E27FC236}">
                    <a16:creationId xmlns:a16="http://schemas.microsoft.com/office/drawing/2014/main" id="{818E4316-ADEB-AE4B-A699-D416E1C587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9064" flipH="1">
                <a:off x="3109" y="2736"/>
                <a:ext cx="245" cy="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7" name="Freeform 674">
                <a:extLst>
                  <a:ext uri="{FF2B5EF4-FFF2-40B4-BE49-F238E27FC236}">
                    <a16:creationId xmlns:a16="http://schemas.microsoft.com/office/drawing/2014/main" id="{A1178674-C6C6-D942-80CB-75C6BFD08668}"/>
                  </a:ext>
                </a:extLst>
              </p:cNvPr>
              <p:cNvSpPr>
                <a:spLocks/>
              </p:cNvSpPr>
              <p:nvPr/>
            </p:nvSpPr>
            <p:spPr bwMode="auto">
              <a:xfrm>
                <a:off x="3190" y="2638"/>
                <a:ext cx="197" cy="131"/>
              </a:xfrm>
              <a:custGeom>
                <a:avLst/>
                <a:gdLst>
                  <a:gd name="T0" fmla="*/ 0 w 2982"/>
                  <a:gd name="T1" fmla="*/ 0 h 2442"/>
                  <a:gd name="T2" fmla="*/ 0 w 2982"/>
                  <a:gd name="T3" fmla="*/ 0 h 2442"/>
                  <a:gd name="T4" fmla="*/ 0 w 2982"/>
                  <a:gd name="T5" fmla="*/ 0 h 2442"/>
                  <a:gd name="T6" fmla="*/ 0 w 2982"/>
                  <a:gd name="T7" fmla="*/ 0 h 2442"/>
                  <a:gd name="T8" fmla="*/ 0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rgbClr val="000000"/>
              </a:solidFill>
              <a:ln w="95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pic>
            <p:nvPicPr>
              <p:cNvPr id="638" name="Picture 675" descr="screen">
                <a:extLst>
                  <a:ext uri="{FF2B5EF4-FFF2-40B4-BE49-F238E27FC236}">
                    <a16:creationId xmlns:a16="http://schemas.microsoft.com/office/drawing/2014/main" id="{A7347B7E-CCF5-FF42-83C4-25E95D6DDD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 y="2641"/>
                <a:ext cx="179" cy="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9" name="Freeform 676">
                <a:extLst>
                  <a:ext uri="{FF2B5EF4-FFF2-40B4-BE49-F238E27FC236}">
                    <a16:creationId xmlns:a16="http://schemas.microsoft.com/office/drawing/2014/main" id="{00ECEF64-E8C8-4048-95B9-291C901D7767}"/>
                  </a:ext>
                </a:extLst>
              </p:cNvPr>
              <p:cNvSpPr>
                <a:spLocks/>
              </p:cNvSpPr>
              <p:nvPr/>
            </p:nvSpPr>
            <p:spPr bwMode="auto">
              <a:xfrm>
                <a:off x="3226" y="2634"/>
                <a:ext cx="167" cy="25"/>
              </a:xfrm>
              <a:custGeom>
                <a:avLst/>
                <a:gdLst>
                  <a:gd name="T0" fmla="*/ 0 w 2528"/>
                  <a:gd name="T1" fmla="*/ 0 h 455"/>
                  <a:gd name="T2" fmla="*/ 0 w 2528"/>
                  <a:gd name="T3" fmla="*/ 0 h 455"/>
                  <a:gd name="T4" fmla="*/ 0 w 2528"/>
                  <a:gd name="T5" fmla="*/ 0 h 455"/>
                  <a:gd name="T6" fmla="*/ 0 w 2528"/>
                  <a:gd name="T7" fmla="*/ 0 h 455"/>
                  <a:gd name="T8" fmla="*/ 0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40" name="Freeform 677">
                <a:extLst>
                  <a:ext uri="{FF2B5EF4-FFF2-40B4-BE49-F238E27FC236}">
                    <a16:creationId xmlns:a16="http://schemas.microsoft.com/office/drawing/2014/main" id="{0014A409-D9B4-A949-98B0-56F9722D9257}"/>
                  </a:ext>
                </a:extLst>
              </p:cNvPr>
              <p:cNvSpPr>
                <a:spLocks/>
              </p:cNvSpPr>
              <p:nvPr/>
            </p:nvSpPr>
            <p:spPr bwMode="auto">
              <a:xfrm>
                <a:off x="3189" y="2634"/>
                <a:ext cx="46" cy="102"/>
              </a:xfrm>
              <a:custGeom>
                <a:avLst/>
                <a:gdLst>
                  <a:gd name="T0" fmla="*/ 0 w 702"/>
                  <a:gd name="T1" fmla="*/ 0 h 1893"/>
                  <a:gd name="T2" fmla="*/ 0 w 702"/>
                  <a:gd name="T3" fmla="*/ 0 h 1893"/>
                  <a:gd name="T4" fmla="*/ 0 w 702"/>
                  <a:gd name="T5" fmla="*/ 0 h 1893"/>
                  <a:gd name="T6" fmla="*/ 0 w 702"/>
                  <a:gd name="T7" fmla="*/ 0 h 1893"/>
                  <a:gd name="T8" fmla="*/ 0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41" name="Freeform 678">
                <a:extLst>
                  <a:ext uri="{FF2B5EF4-FFF2-40B4-BE49-F238E27FC236}">
                    <a16:creationId xmlns:a16="http://schemas.microsoft.com/office/drawing/2014/main" id="{B32C60B6-03BE-AE4B-A8B2-253AD5DB67F4}"/>
                  </a:ext>
                </a:extLst>
              </p:cNvPr>
              <p:cNvSpPr>
                <a:spLocks/>
              </p:cNvSpPr>
              <p:nvPr/>
            </p:nvSpPr>
            <p:spPr bwMode="auto">
              <a:xfrm>
                <a:off x="3342" y="2652"/>
                <a:ext cx="50" cy="117"/>
              </a:xfrm>
              <a:custGeom>
                <a:avLst/>
                <a:gdLst>
                  <a:gd name="T0" fmla="*/ 0 w 756"/>
                  <a:gd name="T1" fmla="*/ 0 h 2184"/>
                  <a:gd name="T2" fmla="*/ 0 w 756"/>
                  <a:gd name="T3" fmla="*/ 0 h 2184"/>
                  <a:gd name="T4" fmla="*/ 0 w 756"/>
                  <a:gd name="T5" fmla="*/ 0 h 2184"/>
                  <a:gd name="T6" fmla="*/ 0 w 756"/>
                  <a:gd name="T7" fmla="*/ 0 h 2184"/>
                  <a:gd name="T8" fmla="*/ 0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rgbClr val="FFFFFF"/>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42" name="Freeform 679">
                <a:extLst>
                  <a:ext uri="{FF2B5EF4-FFF2-40B4-BE49-F238E27FC236}">
                    <a16:creationId xmlns:a16="http://schemas.microsoft.com/office/drawing/2014/main" id="{B023ADC3-7539-F145-B52F-5ADE8AAA9E81}"/>
                  </a:ext>
                </a:extLst>
              </p:cNvPr>
              <p:cNvSpPr>
                <a:spLocks/>
              </p:cNvSpPr>
              <p:nvPr/>
            </p:nvSpPr>
            <p:spPr bwMode="auto">
              <a:xfrm>
                <a:off x="3188" y="2730"/>
                <a:ext cx="183" cy="40"/>
              </a:xfrm>
              <a:custGeom>
                <a:avLst/>
                <a:gdLst>
                  <a:gd name="T0" fmla="*/ 0 w 2773"/>
                  <a:gd name="T1" fmla="*/ 0 h 738"/>
                  <a:gd name="T2" fmla="*/ 0 w 2773"/>
                  <a:gd name="T3" fmla="*/ 0 h 738"/>
                  <a:gd name="T4" fmla="*/ 0 w 2773"/>
                  <a:gd name="T5" fmla="*/ 0 h 738"/>
                  <a:gd name="T6" fmla="*/ 0 w 2773"/>
                  <a:gd name="T7" fmla="*/ 0 h 738"/>
                  <a:gd name="T8" fmla="*/ 0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rgbClr val="FFFF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43" name="Freeform 680">
                <a:extLst>
                  <a:ext uri="{FF2B5EF4-FFF2-40B4-BE49-F238E27FC236}">
                    <a16:creationId xmlns:a16="http://schemas.microsoft.com/office/drawing/2014/main" id="{8DC2FD41-54FB-1B4E-AE8D-D4E49D45C290}"/>
                  </a:ext>
                </a:extLst>
              </p:cNvPr>
              <p:cNvSpPr>
                <a:spLocks/>
              </p:cNvSpPr>
              <p:nvPr/>
            </p:nvSpPr>
            <p:spPr bwMode="auto">
              <a:xfrm>
                <a:off x="3347" y="2653"/>
                <a:ext cx="47" cy="118"/>
              </a:xfrm>
              <a:custGeom>
                <a:avLst/>
                <a:gdLst>
                  <a:gd name="T0" fmla="*/ 0 w 637"/>
                  <a:gd name="T1" fmla="*/ 0 h 1659"/>
                  <a:gd name="T2" fmla="*/ 0 w 637"/>
                  <a:gd name="T3" fmla="*/ 0 h 1659"/>
                  <a:gd name="T4" fmla="*/ 0 w 637"/>
                  <a:gd name="T5" fmla="*/ 0 h 1659"/>
                  <a:gd name="T6" fmla="*/ 0 w 637"/>
                  <a:gd name="T7" fmla="*/ 0 h 1659"/>
                  <a:gd name="T8" fmla="*/ 0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44" name="Freeform 681">
                <a:extLst>
                  <a:ext uri="{FF2B5EF4-FFF2-40B4-BE49-F238E27FC236}">
                    <a16:creationId xmlns:a16="http://schemas.microsoft.com/office/drawing/2014/main" id="{135825F9-10E4-2C4A-A3EB-E3C7A18604C4}"/>
                  </a:ext>
                </a:extLst>
              </p:cNvPr>
              <p:cNvSpPr>
                <a:spLocks/>
              </p:cNvSpPr>
              <p:nvPr/>
            </p:nvSpPr>
            <p:spPr bwMode="auto">
              <a:xfrm>
                <a:off x="3188" y="2736"/>
                <a:ext cx="163" cy="39"/>
              </a:xfrm>
              <a:custGeom>
                <a:avLst/>
                <a:gdLst>
                  <a:gd name="T0" fmla="*/ 0 w 2216"/>
                  <a:gd name="T1" fmla="*/ 0 h 550"/>
                  <a:gd name="T2" fmla="*/ 0 w 2216"/>
                  <a:gd name="T3" fmla="*/ 0 h 550"/>
                  <a:gd name="T4" fmla="*/ 0 w 2216"/>
                  <a:gd name="T5" fmla="*/ 0 h 550"/>
                  <a:gd name="T6" fmla="*/ 0 w 2216"/>
                  <a:gd name="T7" fmla="*/ 0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nvGrpSpPr>
              <p:cNvPr id="645" name="Group 682">
                <a:extLst>
                  <a:ext uri="{FF2B5EF4-FFF2-40B4-BE49-F238E27FC236}">
                    <a16:creationId xmlns:a16="http://schemas.microsoft.com/office/drawing/2014/main" id="{18B7D007-F2F8-2041-A3B3-4AAC42AC9D2B}"/>
                  </a:ext>
                </a:extLst>
              </p:cNvPr>
              <p:cNvGrpSpPr>
                <a:grpSpLocks/>
              </p:cNvGrpSpPr>
              <p:nvPr/>
            </p:nvGrpSpPr>
            <p:grpSpPr bwMode="auto">
              <a:xfrm>
                <a:off x="3186" y="2777"/>
                <a:ext cx="55" cy="24"/>
                <a:chOff x="1740" y="2642"/>
                <a:chExt cx="752" cy="327"/>
              </a:xfrm>
            </p:grpSpPr>
            <p:sp>
              <p:nvSpPr>
                <p:cNvPr id="654" name="Freeform 683">
                  <a:extLst>
                    <a:ext uri="{FF2B5EF4-FFF2-40B4-BE49-F238E27FC236}">
                      <a16:creationId xmlns:a16="http://schemas.microsoft.com/office/drawing/2014/main" id="{C9CDCED6-729A-B548-A704-978153940A91}"/>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55" name="Freeform 684">
                  <a:extLst>
                    <a:ext uri="{FF2B5EF4-FFF2-40B4-BE49-F238E27FC236}">
                      <a16:creationId xmlns:a16="http://schemas.microsoft.com/office/drawing/2014/main" id="{24052544-85C6-0C47-B814-CD736AF3FD08}"/>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56" name="Freeform 685">
                  <a:extLst>
                    <a:ext uri="{FF2B5EF4-FFF2-40B4-BE49-F238E27FC236}">
                      <a16:creationId xmlns:a16="http://schemas.microsoft.com/office/drawing/2014/main" id="{6294FE3C-811A-494B-A379-68E78C7B7B80}"/>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rgbClr val="00CC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57" name="Freeform 686">
                  <a:extLst>
                    <a:ext uri="{FF2B5EF4-FFF2-40B4-BE49-F238E27FC236}">
                      <a16:creationId xmlns:a16="http://schemas.microsoft.com/office/drawing/2014/main" id="{14E79AE5-BBCC-114C-AF2F-57A092C70BCD}"/>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58" name="Freeform 687">
                  <a:extLst>
                    <a:ext uri="{FF2B5EF4-FFF2-40B4-BE49-F238E27FC236}">
                      <a16:creationId xmlns:a16="http://schemas.microsoft.com/office/drawing/2014/main" id="{87C488F6-CAF2-4349-8DCB-F47AF6FC0678}"/>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rgbClr val="00CC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59" name="Freeform 688">
                  <a:extLst>
                    <a:ext uri="{FF2B5EF4-FFF2-40B4-BE49-F238E27FC236}">
                      <a16:creationId xmlns:a16="http://schemas.microsoft.com/office/drawing/2014/main" id="{F96E81D8-978B-5E49-94AC-C77AF2614BCE}"/>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sp>
            <p:nvSpPr>
              <p:cNvPr id="646" name="Freeform 689">
                <a:extLst>
                  <a:ext uri="{FF2B5EF4-FFF2-40B4-BE49-F238E27FC236}">
                    <a16:creationId xmlns:a16="http://schemas.microsoft.com/office/drawing/2014/main" id="{986E1BA8-56FE-2F4F-B3AB-0EA671F5EF65}"/>
                  </a:ext>
                </a:extLst>
              </p:cNvPr>
              <p:cNvSpPr>
                <a:spLocks/>
              </p:cNvSpPr>
              <p:nvPr/>
            </p:nvSpPr>
            <p:spPr bwMode="auto">
              <a:xfrm>
                <a:off x="3280" y="2781"/>
                <a:ext cx="67" cy="51"/>
              </a:xfrm>
              <a:custGeom>
                <a:avLst/>
                <a:gdLst>
                  <a:gd name="T0" fmla="*/ 0 w 990"/>
                  <a:gd name="T1" fmla="*/ 0 h 792"/>
                  <a:gd name="T2" fmla="*/ 0 w 990"/>
                  <a:gd name="T3" fmla="*/ 0 h 792"/>
                  <a:gd name="T4" fmla="*/ 0 w 990"/>
                  <a:gd name="T5" fmla="*/ 0 h 792"/>
                  <a:gd name="T6" fmla="*/ 0 w 990"/>
                  <a:gd name="T7" fmla="*/ 0 h 792"/>
                  <a:gd name="T8" fmla="*/ 0 w 990"/>
                  <a:gd name="T9" fmla="*/ 0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47" name="Freeform 690">
                <a:extLst>
                  <a:ext uri="{FF2B5EF4-FFF2-40B4-BE49-F238E27FC236}">
                    <a16:creationId xmlns:a16="http://schemas.microsoft.com/office/drawing/2014/main" id="{032047D0-42E0-4B46-895E-03472FB4DB75}"/>
                  </a:ext>
                </a:extLst>
              </p:cNvPr>
              <p:cNvSpPr>
                <a:spLocks/>
              </p:cNvSpPr>
              <p:nvPr/>
            </p:nvSpPr>
            <p:spPr bwMode="auto">
              <a:xfrm>
                <a:off x="3109" y="2785"/>
                <a:ext cx="171" cy="46"/>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48" name="Freeform 691">
                <a:extLst>
                  <a:ext uri="{FF2B5EF4-FFF2-40B4-BE49-F238E27FC236}">
                    <a16:creationId xmlns:a16="http://schemas.microsoft.com/office/drawing/2014/main" id="{FA89F6A3-14E8-1E4F-88E9-66EE672BECD4}"/>
                  </a:ext>
                </a:extLst>
              </p:cNvPr>
              <p:cNvSpPr>
                <a:spLocks/>
              </p:cNvSpPr>
              <p:nvPr/>
            </p:nvSpPr>
            <p:spPr bwMode="auto">
              <a:xfrm>
                <a:off x="3110" y="2776"/>
                <a:ext cx="1" cy="10"/>
              </a:xfrm>
              <a:custGeom>
                <a:avLst/>
                <a:gdLst>
                  <a:gd name="T0" fmla="*/ 0 w 26"/>
                  <a:gd name="T1" fmla="*/ 0 h 147"/>
                  <a:gd name="T2" fmla="*/ 0 w 26"/>
                  <a:gd name="T3" fmla="*/ 0 h 147"/>
                  <a:gd name="T4" fmla="*/ 0 w 26"/>
                  <a:gd name="T5" fmla="*/ 0 h 147"/>
                  <a:gd name="T6" fmla="*/ 0 w 26"/>
                  <a:gd name="T7" fmla="*/ 0 h 147"/>
                  <a:gd name="T8" fmla="*/ 0 w 26"/>
                  <a:gd name="T9" fmla="*/ 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49" name="Freeform 692">
                <a:extLst>
                  <a:ext uri="{FF2B5EF4-FFF2-40B4-BE49-F238E27FC236}">
                    <a16:creationId xmlns:a16="http://schemas.microsoft.com/office/drawing/2014/main" id="{D515CEFC-F72A-2B4C-8178-A7F2D78AC87A}"/>
                  </a:ext>
                </a:extLst>
              </p:cNvPr>
              <p:cNvSpPr>
                <a:spLocks/>
              </p:cNvSpPr>
              <p:nvPr/>
            </p:nvSpPr>
            <p:spPr bwMode="auto">
              <a:xfrm>
                <a:off x="3110" y="2738"/>
                <a:ext cx="79" cy="39"/>
              </a:xfrm>
              <a:custGeom>
                <a:avLst/>
                <a:gdLst>
                  <a:gd name="T0" fmla="*/ 0 w 1176"/>
                  <a:gd name="T1" fmla="*/ 0 h 606"/>
                  <a:gd name="T2" fmla="*/ 0 w 1176"/>
                  <a:gd name="T3" fmla="*/ 0 h 606"/>
                  <a:gd name="T4" fmla="*/ 0 w 1176"/>
                  <a:gd name="T5" fmla="*/ 0 h 606"/>
                  <a:gd name="T6" fmla="*/ 0 w 1176"/>
                  <a:gd name="T7" fmla="*/ 0 h 606"/>
                  <a:gd name="T8" fmla="*/ 0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50" name="Freeform 693">
                <a:extLst>
                  <a:ext uri="{FF2B5EF4-FFF2-40B4-BE49-F238E27FC236}">
                    <a16:creationId xmlns:a16="http://schemas.microsoft.com/office/drawing/2014/main" id="{179531AD-F08A-C641-A873-F2E8AEE5E371}"/>
                  </a:ext>
                </a:extLst>
              </p:cNvPr>
              <p:cNvSpPr>
                <a:spLocks/>
              </p:cNvSpPr>
              <p:nvPr/>
            </p:nvSpPr>
            <p:spPr bwMode="auto">
              <a:xfrm>
                <a:off x="3115" y="2778"/>
                <a:ext cx="162" cy="45"/>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51" name="Freeform 694">
                <a:extLst>
                  <a:ext uri="{FF2B5EF4-FFF2-40B4-BE49-F238E27FC236}">
                    <a16:creationId xmlns:a16="http://schemas.microsoft.com/office/drawing/2014/main" id="{73AACF3A-FA16-9C4F-8B6F-B0A8B43B758C}"/>
                  </a:ext>
                </a:extLst>
              </p:cNvPr>
              <p:cNvSpPr>
                <a:spLocks/>
              </p:cNvSpPr>
              <p:nvPr/>
            </p:nvSpPr>
            <p:spPr bwMode="auto">
              <a:xfrm flipV="1">
                <a:off x="3277" y="2775"/>
                <a:ext cx="66" cy="47"/>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52" name="Freeform 695">
                <a:extLst>
                  <a:ext uri="{FF2B5EF4-FFF2-40B4-BE49-F238E27FC236}">
                    <a16:creationId xmlns:a16="http://schemas.microsoft.com/office/drawing/2014/main" id="{15FD6D01-4885-FE49-9A11-07A76235F50B}"/>
                  </a:ext>
                </a:extLst>
              </p:cNvPr>
              <p:cNvSpPr>
                <a:spLocks/>
              </p:cNvSpPr>
              <p:nvPr/>
            </p:nvSpPr>
            <p:spPr bwMode="auto">
              <a:xfrm>
                <a:off x="3382" y="2736"/>
                <a:ext cx="1" cy="10"/>
              </a:xfrm>
              <a:custGeom>
                <a:avLst/>
                <a:gdLst>
                  <a:gd name="T0" fmla="*/ 0 w 26"/>
                  <a:gd name="T1" fmla="*/ 0 h 147"/>
                  <a:gd name="T2" fmla="*/ 0 w 26"/>
                  <a:gd name="T3" fmla="*/ 0 h 147"/>
                  <a:gd name="T4" fmla="*/ 0 w 26"/>
                  <a:gd name="T5" fmla="*/ 0 h 147"/>
                  <a:gd name="T6" fmla="*/ 0 w 26"/>
                  <a:gd name="T7" fmla="*/ 0 h 147"/>
                  <a:gd name="T8" fmla="*/ 0 w 26"/>
                  <a:gd name="T9" fmla="*/ 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53" name="Freeform 696">
                <a:extLst>
                  <a:ext uri="{FF2B5EF4-FFF2-40B4-BE49-F238E27FC236}">
                    <a16:creationId xmlns:a16="http://schemas.microsoft.com/office/drawing/2014/main" id="{84BBF509-8F69-EB4E-9420-AC49763190E0}"/>
                  </a:ext>
                </a:extLst>
              </p:cNvPr>
              <p:cNvSpPr>
                <a:spLocks/>
              </p:cNvSpPr>
              <p:nvPr/>
            </p:nvSpPr>
            <p:spPr bwMode="auto">
              <a:xfrm>
                <a:off x="3382" y="2698"/>
                <a:ext cx="79" cy="39"/>
              </a:xfrm>
              <a:custGeom>
                <a:avLst/>
                <a:gdLst>
                  <a:gd name="T0" fmla="*/ 0 w 1176"/>
                  <a:gd name="T1" fmla="*/ 0 h 606"/>
                  <a:gd name="T2" fmla="*/ 0 w 1176"/>
                  <a:gd name="T3" fmla="*/ 0 h 606"/>
                  <a:gd name="T4" fmla="*/ 0 w 1176"/>
                  <a:gd name="T5" fmla="*/ 0 h 606"/>
                  <a:gd name="T6" fmla="*/ 0 w 1176"/>
                  <a:gd name="T7" fmla="*/ 0 h 606"/>
                  <a:gd name="T8" fmla="*/ 0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grpSp>
      <p:grpSp>
        <p:nvGrpSpPr>
          <p:cNvPr id="5" name="Group 4">
            <a:extLst>
              <a:ext uri="{FF2B5EF4-FFF2-40B4-BE49-F238E27FC236}">
                <a16:creationId xmlns:a16="http://schemas.microsoft.com/office/drawing/2014/main" id="{A5F051E2-E1A7-9B47-915A-0156EEB4173B}"/>
              </a:ext>
            </a:extLst>
          </p:cNvPr>
          <p:cNvGrpSpPr/>
          <p:nvPr/>
        </p:nvGrpSpPr>
        <p:grpSpPr>
          <a:xfrm>
            <a:off x="1176517" y="4567121"/>
            <a:ext cx="1672254" cy="1938344"/>
            <a:chOff x="1176517" y="4567121"/>
            <a:chExt cx="1672254" cy="1938344"/>
          </a:xfrm>
        </p:grpSpPr>
        <p:sp>
          <p:nvSpPr>
            <p:cNvPr id="471" name="Text Box 5">
              <a:extLst>
                <a:ext uri="{FF2B5EF4-FFF2-40B4-BE49-F238E27FC236}">
                  <a16:creationId xmlns:a16="http://schemas.microsoft.com/office/drawing/2014/main" id="{2134EC04-C5E3-F242-90E6-F19A88A1D7C3}"/>
                </a:ext>
              </a:extLst>
            </p:cNvPr>
            <p:cNvSpPr txBox="1">
              <a:spLocks noChangeArrowheads="1"/>
            </p:cNvSpPr>
            <p:nvPr/>
          </p:nvSpPr>
          <p:spPr bwMode="auto">
            <a:xfrm>
              <a:off x="1176517" y="5992696"/>
              <a:ext cx="1672254" cy="5127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ＭＳ Ｐゴシック" charset="0"/>
                  <a:cs typeface="+mn-cs"/>
                </a:rPr>
                <a:t>shared wire (e.g., </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ＭＳ Ｐゴシック" charset="0"/>
                  <a:cs typeface="+mn-cs"/>
                </a:rPr>
                <a:t>cabled Ethernet)</a:t>
              </a:r>
            </a:p>
          </p:txBody>
        </p:sp>
        <p:sp>
          <p:nvSpPr>
            <p:cNvPr id="475" name="Line 173">
              <a:extLst>
                <a:ext uri="{FF2B5EF4-FFF2-40B4-BE49-F238E27FC236}">
                  <a16:creationId xmlns:a16="http://schemas.microsoft.com/office/drawing/2014/main" id="{3F306567-9F2F-4149-9D30-2173B4370AE0}"/>
                </a:ext>
              </a:extLst>
            </p:cNvPr>
            <p:cNvSpPr>
              <a:spLocks noChangeShapeType="1"/>
            </p:cNvSpPr>
            <p:nvPr/>
          </p:nvSpPr>
          <p:spPr bwMode="auto">
            <a:xfrm flipH="1">
              <a:off x="1822938" y="4821121"/>
              <a:ext cx="466725" cy="890587"/>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476" name="Line 174">
              <a:extLst>
                <a:ext uri="{FF2B5EF4-FFF2-40B4-BE49-F238E27FC236}">
                  <a16:creationId xmlns:a16="http://schemas.microsoft.com/office/drawing/2014/main" id="{7FB886E9-9D2D-B64D-87A8-FC07C88CC051}"/>
                </a:ext>
              </a:extLst>
            </p:cNvPr>
            <p:cNvSpPr>
              <a:spLocks noChangeShapeType="1"/>
            </p:cNvSpPr>
            <p:nvPr/>
          </p:nvSpPr>
          <p:spPr bwMode="auto">
            <a:xfrm>
              <a:off x="1805475" y="5292608"/>
              <a:ext cx="242888" cy="158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477" name="Line 175">
              <a:extLst>
                <a:ext uri="{FF2B5EF4-FFF2-40B4-BE49-F238E27FC236}">
                  <a16:creationId xmlns:a16="http://schemas.microsoft.com/office/drawing/2014/main" id="{197F6785-17A4-034A-979B-B8B5BA4F83AF}"/>
                </a:ext>
              </a:extLst>
            </p:cNvPr>
            <p:cNvSpPr>
              <a:spLocks noChangeShapeType="1"/>
            </p:cNvSpPr>
            <p:nvPr/>
          </p:nvSpPr>
          <p:spPr bwMode="auto">
            <a:xfrm>
              <a:off x="1670538" y="5629158"/>
              <a:ext cx="190500" cy="158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478" name="Line 176">
              <a:extLst>
                <a:ext uri="{FF2B5EF4-FFF2-40B4-BE49-F238E27FC236}">
                  <a16:creationId xmlns:a16="http://schemas.microsoft.com/office/drawing/2014/main" id="{70DDD911-DBF3-7F4F-BF66-8853AA418134}"/>
                </a:ext>
              </a:extLst>
            </p:cNvPr>
            <p:cNvSpPr>
              <a:spLocks noChangeShapeType="1"/>
            </p:cNvSpPr>
            <p:nvPr/>
          </p:nvSpPr>
          <p:spPr bwMode="auto">
            <a:xfrm flipV="1">
              <a:off x="2115038" y="5152908"/>
              <a:ext cx="177800" cy="793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26" name="Line 434">
              <a:extLst>
                <a:ext uri="{FF2B5EF4-FFF2-40B4-BE49-F238E27FC236}">
                  <a16:creationId xmlns:a16="http://schemas.microsoft.com/office/drawing/2014/main" id="{13E4667A-1C98-C742-9515-44695E1E26FC}"/>
                </a:ext>
              </a:extLst>
            </p:cNvPr>
            <p:cNvSpPr>
              <a:spLocks noChangeShapeType="1"/>
            </p:cNvSpPr>
            <p:nvPr/>
          </p:nvSpPr>
          <p:spPr bwMode="auto">
            <a:xfrm>
              <a:off x="1986450" y="4925896"/>
              <a:ext cx="242888" cy="1587"/>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27" name="Line 435">
              <a:extLst>
                <a:ext uri="{FF2B5EF4-FFF2-40B4-BE49-F238E27FC236}">
                  <a16:creationId xmlns:a16="http://schemas.microsoft.com/office/drawing/2014/main" id="{3AE8AA7B-1112-3E4B-9C21-6CE3F67CF723}"/>
                </a:ext>
              </a:extLst>
            </p:cNvPr>
            <p:cNvSpPr>
              <a:spLocks noChangeShapeType="1"/>
            </p:cNvSpPr>
            <p:nvPr/>
          </p:nvSpPr>
          <p:spPr bwMode="auto">
            <a:xfrm>
              <a:off x="1986450" y="4925896"/>
              <a:ext cx="242888" cy="1587"/>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28" name="Line 436">
              <a:extLst>
                <a:ext uri="{FF2B5EF4-FFF2-40B4-BE49-F238E27FC236}">
                  <a16:creationId xmlns:a16="http://schemas.microsoft.com/office/drawing/2014/main" id="{84E2754A-286E-2643-AF6C-06B6ED5706C1}"/>
                </a:ext>
              </a:extLst>
            </p:cNvPr>
            <p:cNvSpPr>
              <a:spLocks noChangeShapeType="1"/>
            </p:cNvSpPr>
            <p:nvPr/>
          </p:nvSpPr>
          <p:spPr bwMode="auto">
            <a:xfrm>
              <a:off x="1918188" y="5562483"/>
              <a:ext cx="190500" cy="158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nvGrpSpPr>
            <p:cNvPr id="529" name="Group 506">
              <a:extLst>
                <a:ext uri="{FF2B5EF4-FFF2-40B4-BE49-F238E27FC236}">
                  <a16:creationId xmlns:a16="http://schemas.microsoft.com/office/drawing/2014/main" id="{B79DFA91-6DD1-6946-BCA6-B60B73F4E799}"/>
                </a:ext>
              </a:extLst>
            </p:cNvPr>
            <p:cNvGrpSpPr>
              <a:grpSpLocks/>
            </p:cNvGrpSpPr>
            <p:nvPr/>
          </p:nvGrpSpPr>
          <p:grpSpPr bwMode="auto">
            <a:xfrm flipH="1">
              <a:off x="1256200" y="5438658"/>
              <a:ext cx="501650" cy="512763"/>
              <a:chOff x="2839" y="3501"/>
              <a:chExt cx="755" cy="803"/>
            </a:xfrm>
          </p:grpSpPr>
          <p:pic>
            <p:nvPicPr>
              <p:cNvPr id="530" name="Picture 507" descr="desktop_computer_stylized_medium">
                <a:extLst>
                  <a:ext uri="{FF2B5EF4-FFF2-40B4-BE49-F238E27FC236}">
                    <a16:creationId xmlns:a16="http://schemas.microsoft.com/office/drawing/2014/main" id="{B7D871EE-D530-A84C-85C8-4DC1EB0A9C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1" name="Freeform 508">
                <a:extLst>
                  <a:ext uri="{FF2B5EF4-FFF2-40B4-BE49-F238E27FC236}">
                    <a16:creationId xmlns:a16="http://schemas.microsoft.com/office/drawing/2014/main" id="{9D5575BC-5BD2-FE4A-9414-7BAB3B8D4091}"/>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grpSp>
          <p:nvGrpSpPr>
            <p:cNvPr id="666" name="Group 699">
              <a:extLst>
                <a:ext uri="{FF2B5EF4-FFF2-40B4-BE49-F238E27FC236}">
                  <a16:creationId xmlns:a16="http://schemas.microsoft.com/office/drawing/2014/main" id="{02B4AC8E-378E-3547-A03F-EB9A037CC599}"/>
                </a:ext>
              </a:extLst>
            </p:cNvPr>
            <p:cNvGrpSpPr>
              <a:grpSpLocks/>
            </p:cNvGrpSpPr>
            <p:nvPr/>
          </p:nvGrpSpPr>
          <p:grpSpPr bwMode="auto">
            <a:xfrm flipH="1">
              <a:off x="1410188" y="4994158"/>
              <a:ext cx="501650" cy="512763"/>
              <a:chOff x="2839" y="3501"/>
              <a:chExt cx="755" cy="803"/>
            </a:xfrm>
          </p:grpSpPr>
          <p:pic>
            <p:nvPicPr>
              <p:cNvPr id="667" name="Picture 700" descr="desktop_computer_stylized_medium">
                <a:extLst>
                  <a:ext uri="{FF2B5EF4-FFF2-40B4-BE49-F238E27FC236}">
                    <a16:creationId xmlns:a16="http://schemas.microsoft.com/office/drawing/2014/main" id="{71724573-60B3-124B-B985-CADFBB1B25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8" name="Freeform 701">
                <a:extLst>
                  <a:ext uri="{FF2B5EF4-FFF2-40B4-BE49-F238E27FC236}">
                    <a16:creationId xmlns:a16="http://schemas.microsoft.com/office/drawing/2014/main" id="{E65649AC-8FC0-F443-9BCF-46161D9931F5}"/>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grpSp>
          <p:nvGrpSpPr>
            <p:cNvPr id="669" name="Group 702">
              <a:extLst>
                <a:ext uri="{FF2B5EF4-FFF2-40B4-BE49-F238E27FC236}">
                  <a16:creationId xmlns:a16="http://schemas.microsoft.com/office/drawing/2014/main" id="{193A9924-4D79-4547-A4DE-2DF0DB24940C}"/>
                </a:ext>
              </a:extLst>
            </p:cNvPr>
            <p:cNvGrpSpPr>
              <a:grpSpLocks/>
            </p:cNvGrpSpPr>
            <p:nvPr/>
          </p:nvGrpSpPr>
          <p:grpSpPr bwMode="auto">
            <a:xfrm flipH="1">
              <a:off x="1561000" y="4567121"/>
              <a:ext cx="501650" cy="512762"/>
              <a:chOff x="2839" y="3501"/>
              <a:chExt cx="755" cy="803"/>
            </a:xfrm>
          </p:grpSpPr>
          <p:pic>
            <p:nvPicPr>
              <p:cNvPr id="670" name="Picture 703" descr="desktop_computer_stylized_medium">
                <a:extLst>
                  <a:ext uri="{FF2B5EF4-FFF2-40B4-BE49-F238E27FC236}">
                    <a16:creationId xmlns:a16="http://schemas.microsoft.com/office/drawing/2014/main" id="{C8CA1A81-D304-424F-87F7-FEE71560CB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71" name="Freeform 704">
                <a:extLst>
                  <a:ext uri="{FF2B5EF4-FFF2-40B4-BE49-F238E27FC236}">
                    <a16:creationId xmlns:a16="http://schemas.microsoft.com/office/drawing/2014/main" id="{A593126A-F019-4948-B6F9-9F0BBDC1238B}"/>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grpSp>
          <p:nvGrpSpPr>
            <p:cNvPr id="672" name="Group 705">
              <a:extLst>
                <a:ext uri="{FF2B5EF4-FFF2-40B4-BE49-F238E27FC236}">
                  <a16:creationId xmlns:a16="http://schemas.microsoft.com/office/drawing/2014/main" id="{782ACF55-310A-7742-B762-459ADBC589A6}"/>
                </a:ext>
              </a:extLst>
            </p:cNvPr>
            <p:cNvGrpSpPr>
              <a:grpSpLocks/>
            </p:cNvGrpSpPr>
            <p:nvPr/>
          </p:nvGrpSpPr>
          <p:grpSpPr bwMode="auto">
            <a:xfrm>
              <a:off x="2234100" y="4954471"/>
              <a:ext cx="501650" cy="512762"/>
              <a:chOff x="2839" y="3501"/>
              <a:chExt cx="755" cy="803"/>
            </a:xfrm>
          </p:grpSpPr>
          <p:pic>
            <p:nvPicPr>
              <p:cNvPr id="673" name="Picture 706" descr="desktop_computer_stylized_medium">
                <a:extLst>
                  <a:ext uri="{FF2B5EF4-FFF2-40B4-BE49-F238E27FC236}">
                    <a16:creationId xmlns:a16="http://schemas.microsoft.com/office/drawing/2014/main" id="{B4D37DEA-5391-6A48-B22B-C5003F10CD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74" name="Freeform 707">
                <a:extLst>
                  <a:ext uri="{FF2B5EF4-FFF2-40B4-BE49-F238E27FC236}">
                    <a16:creationId xmlns:a16="http://schemas.microsoft.com/office/drawing/2014/main" id="{3BF185DB-3612-4349-821B-4CFDFD5386C9}"/>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grpSp>
          <p:nvGrpSpPr>
            <p:cNvPr id="675" name="Group 708">
              <a:extLst>
                <a:ext uri="{FF2B5EF4-FFF2-40B4-BE49-F238E27FC236}">
                  <a16:creationId xmlns:a16="http://schemas.microsoft.com/office/drawing/2014/main" id="{97B144E7-A54B-CA4C-B04F-A2F25E986C27}"/>
                </a:ext>
              </a:extLst>
            </p:cNvPr>
            <p:cNvGrpSpPr>
              <a:grpSpLocks/>
            </p:cNvGrpSpPr>
            <p:nvPr/>
          </p:nvGrpSpPr>
          <p:grpSpPr bwMode="auto">
            <a:xfrm>
              <a:off x="2035663" y="5394208"/>
              <a:ext cx="501650" cy="512763"/>
              <a:chOff x="2839" y="3501"/>
              <a:chExt cx="755" cy="803"/>
            </a:xfrm>
          </p:grpSpPr>
          <p:pic>
            <p:nvPicPr>
              <p:cNvPr id="676" name="Picture 709" descr="desktop_computer_stylized_medium">
                <a:extLst>
                  <a:ext uri="{FF2B5EF4-FFF2-40B4-BE49-F238E27FC236}">
                    <a16:creationId xmlns:a16="http://schemas.microsoft.com/office/drawing/2014/main" id="{BC4923DF-E580-E043-87E0-54FA60E4EC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77" name="Freeform 710">
                <a:extLst>
                  <a:ext uri="{FF2B5EF4-FFF2-40B4-BE49-F238E27FC236}">
                    <a16:creationId xmlns:a16="http://schemas.microsoft.com/office/drawing/2014/main" id="{42EC1204-645A-4842-92FE-2F13DBC97D57}"/>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grpSp>
      <p:grpSp>
        <p:nvGrpSpPr>
          <p:cNvPr id="9" name="Group 8">
            <a:extLst>
              <a:ext uri="{FF2B5EF4-FFF2-40B4-BE49-F238E27FC236}">
                <a16:creationId xmlns:a16="http://schemas.microsoft.com/office/drawing/2014/main" id="{36288C4E-3C37-1146-A254-7DBA7BE1413F}"/>
              </a:ext>
            </a:extLst>
          </p:cNvPr>
          <p:cNvGrpSpPr/>
          <p:nvPr/>
        </p:nvGrpSpPr>
        <p:grpSpPr>
          <a:xfrm>
            <a:off x="3021501" y="4737811"/>
            <a:ext cx="1951525" cy="1657756"/>
            <a:chOff x="3021501" y="4737811"/>
            <a:chExt cx="1951525" cy="1657756"/>
          </a:xfrm>
        </p:grpSpPr>
        <p:grpSp>
          <p:nvGrpSpPr>
            <p:cNvPr id="3" name="Group 2">
              <a:extLst>
                <a:ext uri="{FF2B5EF4-FFF2-40B4-BE49-F238E27FC236}">
                  <a16:creationId xmlns:a16="http://schemas.microsoft.com/office/drawing/2014/main" id="{E337CC03-6B75-DD4E-AEF4-E8B1E9874303}"/>
                </a:ext>
              </a:extLst>
            </p:cNvPr>
            <p:cNvGrpSpPr/>
            <p:nvPr/>
          </p:nvGrpSpPr>
          <p:grpSpPr>
            <a:xfrm>
              <a:off x="3021501" y="4737811"/>
              <a:ext cx="1951525" cy="1263172"/>
              <a:chOff x="7891681" y="3099042"/>
              <a:chExt cx="2342453" cy="1569939"/>
            </a:xfrm>
          </p:grpSpPr>
          <p:sp>
            <p:nvSpPr>
              <p:cNvPr id="678" name="Oval 800">
                <a:extLst>
                  <a:ext uri="{FF2B5EF4-FFF2-40B4-BE49-F238E27FC236}">
                    <a16:creationId xmlns:a16="http://schemas.microsoft.com/office/drawing/2014/main" id="{10688176-2675-9F46-B6CD-4D634B244B85}"/>
                  </a:ext>
                </a:extLst>
              </p:cNvPr>
              <p:cNvSpPr>
                <a:spLocks noChangeArrowheads="1"/>
              </p:cNvSpPr>
              <p:nvPr/>
            </p:nvSpPr>
            <p:spPr bwMode="auto">
              <a:xfrm>
                <a:off x="9285510" y="3593195"/>
                <a:ext cx="69106" cy="79124"/>
              </a:xfrm>
              <a:prstGeom prst="ellipse">
                <a:avLst/>
              </a:prstGeom>
              <a:solidFill>
                <a:schemeClr val="tx2"/>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endParaRPr>
              </a:p>
            </p:txBody>
          </p:sp>
          <p:grpSp>
            <p:nvGrpSpPr>
              <p:cNvPr id="679" name="Group 817">
                <a:extLst>
                  <a:ext uri="{FF2B5EF4-FFF2-40B4-BE49-F238E27FC236}">
                    <a16:creationId xmlns:a16="http://schemas.microsoft.com/office/drawing/2014/main" id="{3894D620-6D9E-8346-8516-F7389ED026FC}"/>
                  </a:ext>
                </a:extLst>
              </p:cNvPr>
              <p:cNvGrpSpPr>
                <a:grpSpLocks/>
              </p:cNvGrpSpPr>
              <p:nvPr/>
            </p:nvGrpSpPr>
            <p:grpSpPr bwMode="auto">
              <a:xfrm>
                <a:off x="9022376" y="3275911"/>
                <a:ext cx="615031" cy="694531"/>
                <a:chOff x="2920" y="1424"/>
                <a:chExt cx="326" cy="320"/>
              </a:xfrm>
            </p:grpSpPr>
            <p:sp>
              <p:nvSpPr>
                <p:cNvPr id="680" name="Oval 818">
                  <a:extLst>
                    <a:ext uri="{FF2B5EF4-FFF2-40B4-BE49-F238E27FC236}">
                      <a16:creationId xmlns:a16="http://schemas.microsoft.com/office/drawing/2014/main" id="{11052586-B35E-DD4B-8AEC-F4861D0C9866}"/>
                    </a:ext>
                  </a:extLst>
                </p:cNvPr>
                <p:cNvSpPr>
                  <a:spLocks noChangeArrowheads="1"/>
                </p:cNvSpPr>
                <p:nvPr/>
              </p:nvSpPr>
              <p:spPr bwMode="auto">
                <a:xfrm>
                  <a:off x="2920" y="1445"/>
                  <a:ext cx="326" cy="289"/>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grpSp>
              <p:nvGrpSpPr>
                <p:cNvPr id="681" name="Group 819">
                  <a:extLst>
                    <a:ext uri="{FF2B5EF4-FFF2-40B4-BE49-F238E27FC236}">
                      <a16:creationId xmlns:a16="http://schemas.microsoft.com/office/drawing/2014/main" id="{ECD32DC1-931D-D54F-8659-4C948098C664}"/>
                    </a:ext>
                  </a:extLst>
                </p:cNvPr>
                <p:cNvGrpSpPr>
                  <a:grpSpLocks/>
                </p:cNvGrpSpPr>
                <p:nvPr/>
              </p:nvGrpSpPr>
              <p:grpSpPr bwMode="auto">
                <a:xfrm>
                  <a:off x="2949" y="1424"/>
                  <a:ext cx="265" cy="280"/>
                  <a:chOff x="2949" y="1424"/>
                  <a:chExt cx="265" cy="280"/>
                </a:xfrm>
              </p:grpSpPr>
              <p:sp>
                <p:nvSpPr>
                  <p:cNvPr id="683" name="Oval 820">
                    <a:extLst>
                      <a:ext uri="{FF2B5EF4-FFF2-40B4-BE49-F238E27FC236}">
                        <a16:creationId xmlns:a16="http://schemas.microsoft.com/office/drawing/2014/main" id="{3304D76E-6F1B-7745-A3CB-304D98B35642}"/>
                      </a:ext>
                    </a:extLst>
                  </p:cNvPr>
                  <p:cNvSpPr>
                    <a:spLocks noChangeArrowheads="1"/>
                  </p:cNvSpPr>
                  <p:nvPr/>
                </p:nvSpPr>
                <p:spPr bwMode="auto">
                  <a:xfrm>
                    <a:off x="3030" y="1545"/>
                    <a:ext cx="107" cy="92"/>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684" name="Oval 821">
                    <a:extLst>
                      <a:ext uri="{FF2B5EF4-FFF2-40B4-BE49-F238E27FC236}">
                        <a16:creationId xmlns:a16="http://schemas.microsoft.com/office/drawing/2014/main" id="{74755B4A-1CD5-5744-9D5B-A2B52FF8D484}"/>
                      </a:ext>
                    </a:extLst>
                  </p:cNvPr>
                  <p:cNvSpPr>
                    <a:spLocks noChangeArrowheads="1"/>
                  </p:cNvSpPr>
                  <p:nvPr/>
                </p:nvSpPr>
                <p:spPr bwMode="auto">
                  <a:xfrm>
                    <a:off x="3006" y="1525"/>
                    <a:ext cx="154" cy="131"/>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685" name="Oval 822">
                    <a:extLst>
                      <a:ext uri="{FF2B5EF4-FFF2-40B4-BE49-F238E27FC236}">
                        <a16:creationId xmlns:a16="http://schemas.microsoft.com/office/drawing/2014/main" id="{4C9ED777-1C5F-D14C-85A1-B0DD4AB517DA}"/>
                      </a:ext>
                    </a:extLst>
                  </p:cNvPr>
                  <p:cNvSpPr>
                    <a:spLocks noChangeArrowheads="1"/>
                  </p:cNvSpPr>
                  <p:nvPr/>
                </p:nvSpPr>
                <p:spPr bwMode="auto">
                  <a:xfrm>
                    <a:off x="2983" y="1501"/>
                    <a:ext cx="203" cy="179"/>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686" name="Oval 823">
                    <a:extLst>
                      <a:ext uri="{FF2B5EF4-FFF2-40B4-BE49-F238E27FC236}">
                        <a16:creationId xmlns:a16="http://schemas.microsoft.com/office/drawing/2014/main" id="{31AB0A7A-58BA-3043-BD5D-31AC5EB274F6}"/>
                      </a:ext>
                    </a:extLst>
                  </p:cNvPr>
                  <p:cNvSpPr>
                    <a:spLocks noChangeArrowheads="1"/>
                  </p:cNvSpPr>
                  <p:nvPr/>
                </p:nvSpPr>
                <p:spPr bwMode="auto">
                  <a:xfrm>
                    <a:off x="2949" y="1476"/>
                    <a:ext cx="265" cy="228"/>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687" name="Freeform 824">
                    <a:extLst>
                      <a:ext uri="{FF2B5EF4-FFF2-40B4-BE49-F238E27FC236}">
                        <a16:creationId xmlns:a16="http://schemas.microsoft.com/office/drawing/2014/main" id="{259CA958-5773-B14D-898D-D3612E11BDAB}"/>
                      </a:ext>
                    </a:extLst>
                  </p:cNvPr>
                  <p:cNvSpPr>
                    <a:spLocks/>
                  </p:cNvSpPr>
                  <p:nvPr/>
                </p:nvSpPr>
                <p:spPr bwMode="auto">
                  <a:xfrm flipV="1">
                    <a:off x="2987" y="1424"/>
                    <a:ext cx="205" cy="143"/>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chemeClr val="bg1"/>
                  </a:solidFill>
                  <a:ln>
                    <a:noFill/>
                  </a:ln>
                  <a:effectLst/>
                  <a:extLst>
                    <a:ext uri="{91240B29-F687-4f45-9708-019B960494DF}">
                      <a14:hiddenLine xmlns="" xmlns:a14="http://schemas.microsoft.com/office/drawing/2010/main" w="19050" cmpd="sng">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grpSp>
            <p:sp>
              <p:nvSpPr>
                <p:cNvPr id="682" name="Freeform 825">
                  <a:extLst>
                    <a:ext uri="{FF2B5EF4-FFF2-40B4-BE49-F238E27FC236}">
                      <a16:creationId xmlns:a16="http://schemas.microsoft.com/office/drawing/2014/main" id="{07C15FD6-3BA5-3648-9F8B-5D0B7E898EB4}"/>
                    </a:ext>
                  </a:extLst>
                </p:cNvPr>
                <p:cNvSpPr>
                  <a:spLocks/>
                </p:cNvSpPr>
                <p:nvPr/>
              </p:nvSpPr>
              <p:spPr bwMode="auto">
                <a:xfrm>
                  <a:off x="2995" y="1615"/>
                  <a:ext cx="178" cy="129"/>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chemeClr val="bg1"/>
                </a:solidFill>
                <a:ln w="19050" cmpd="sng">
                  <a:no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grpSp>
          <p:grpSp>
            <p:nvGrpSpPr>
              <p:cNvPr id="688" name="Group 783">
                <a:extLst>
                  <a:ext uri="{FF2B5EF4-FFF2-40B4-BE49-F238E27FC236}">
                    <a16:creationId xmlns:a16="http://schemas.microsoft.com/office/drawing/2014/main" id="{0710E690-D315-AD40-8470-BF130355A783}"/>
                  </a:ext>
                </a:extLst>
              </p:cNvPr>
              <p:cNvGrpSpPr>
                <a:grpSpLocks/>
              </p:cNvGrpSpPr>
              <p:nvPr/>
            </p:nvGrpSpPr>
            <p:grpSpPr bwMode="auto">
              <a:xfrm>
                <a:off x="9122147" y="3619386"/>
                <a:ext cx="393690" cy="1049595"/>
                <a:chOff x="3130" y="3288"/>
                <a:chExt cx="410" cy="742"/>
              </a:xfrm>
            </p:grpSpPr>
            <p:sp>
              <p:nvSpPr>
                <p:cNvPr id="689" name="Line 270">
                  <a:extLst>
                    <a:ext uri="{FF2B5EF4-FFF2-40B4-BE49-F238E27FC236}">
                      <a16:creationId xmlns:a16="http://schemas.microsoft.com/office/drawing/2014/main" id="{04149AE5-43DA-3047-BFDC-5CFB5846267E}"/>
                    </a:ext>
                  </a:extLst>
                </p:cNvPr>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690" name="Line 271">
                  <a:extLst>
                    <a:ext uri="{FF2B5EF4-FFF2-40B4-BE49-F238E27FC236}">
                      <a16:creationId xmlns:a16="http://schemas.microsoft.com/office/drawing/2014/main" id="{6338FFA1-2B24-C444-8D8F-3277B2D87F63}"/>
                    </a:ext>
                  </a:extLst>
                </p:cNvPr>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691" name="Line 272">
                  <a:extLst>
                    <a:ext uri="{FF2B5EF4-FFF2-40B4-BE49-F238E27FC236}">
                      <a16:creationId xmlns:a16="http://schemas.microsoft.com/office/drawing/2014/main" id="{C56657E2-C2C8-D445-8165-8F85452492B5}"/>
                    </a:ext>
                  </a:extLst>
                </p:cNvPr>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692" name="Line 273">
                  <a:extLst>
                    <a:ext uri="{FF2B5EF4-FFF2-40B4-BE49-F238E27FC236}">
                      <a16:creationId xmlns:a16="http://schemas.microsoft.com/office/drawing/2014/main" id="{B7B82588-44BD-2D40-AFBE-88A049E7C2B5}"/>
                    </a:ext>
                  </a:extLst>
                </p:cNvPr>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693" name="Line 274">
                  <a:extLst>
                    <a:ext uri="{FF2B5EF4-FFF2-40B4-BE49-F238E27FC236}">
                      <a16:creationId xmlns:a16="http://schemas.microsoft.com/office/drawing/2014/main" id="{B49C6B4C-26A6-464B-A658-C25BD053BD52}"/>
                    </a:ext>
                  </a:extLst>
                </p:cNvPr>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694" name="Line 275">
                  <a:extLst>
                    <a:ext uri="{FF2B5EF4-FFF2-40B4-BE49-F238E27FC236}">
                      <a16:creationId xmlns:a16="http://schemas.microsoft.com/office/drawing/2014/main" id="{9DEE2C80-A67F-BC44-917A-FAEB31A8FDE6}"/>
                    </a:ext>
                  </a:extLst>
                </p:cNvPr>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695" name="Line 276">
                  <a:extLst>
                    <a:ext uri="{FF2B5EF4-FFF2-40B4-BE49-F238E27FC236}">
                      <a16:creationId xmlns:a16="http://schemas.microsoft.com/office/drawing/2014/main" id="{5A46DA7F-F265-CB4C-A51D-41A95E0B2DB9}"/>
                    </a:ext>
                  </a:extLst>
                </p:cNvPr>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696" name="Line 277">
                  <a:extLst>
                    <a:ext uri="{FF2B5EF4-FFF2-40B4-BE49-F238E27FC236}">
                      <a16:creationId xmlns:a16="http://schemas.microsoft.com/office/drawing/2014/main" id="{593E4D81-9E83-E74D-8F06-058D326BB954}"/>
                    </a:ext>
                  </a:extLst>
                </p:cNvPr>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697" name="Line 278">
                  <a:extLst>
                    <a:ext uri="{FF2B5EF4-FFF2-40B4-BE49-F238E27FC236}">
                      <a16:creationId xmlns:a16="http://schemas.microsoft.com/office/drawing/2014/main" id="{19A8EFE0-C98F-E44D-993F-B51434E6A071}"/>
                    </a:ext>
                  </a:extLst>
                </p:cNvPr>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698" name="Line 279">
                  <a:extLst>
                    <a:ext uri="{FF2B5EF4-FFF2-40B4-BE49-F238E27FC236}">
                      <a16:creationId xmlns:a16="http://schemas.microsoft.com/office/drawing/2014/main" id="{B0DE46EE-854B-7449-A982-B3A715EBF35B}"/>
                    </a:ext>
                  </a:extLst>
                </p:cNvPr>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699" name="Line 280">
                  <a:extLst>
                    <a:ext uri="{FF2B5EF4-FFF2-40B4-BE49-F238E27FC236}">
                      <a16:creationId xmlns:a16="http://schemas.microsoft.com/office/drawing/2014/main" id="{13490F49-1356-1849-AFBC-6C97EFE1E65A}"/>
                    </a:ext>
                  </a:extLst>
                </p:cNvPr>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00" name="Line 281">
                  <a:extLst>
                    <a:ext uri="{FF2B5EF4-FFF2-40B4-BE49-F238E27FC236}">
                      <a16:creationId xmlns:a16="http://schemas.microsoft.com/office/drawing/2014/main" id="{03009224-D46D-E74D-B16C-6D0BBBCFB775}"/>
                    </a:ext>
                  </a:extLst>
                </p:cNvPr>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01" name="Line 282">
                  <a:extLst>
                    <a:ext uri="{FF2B5EF4-FFF2-40B4-BE49-F238E27FC236}">
                      <a16:creationId xmlns:a16="http://schemas.microsoft.com/office/drawing/2014/main" id="{195799B9-BB33-BC4E-BA89-837E62925CA6}"/>
                    </a:ext>
                  </a:extLst>
                </p:cNvPr>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02" name="Line 283">
                  <a:extLst>
                    <a:ext uri="{FF2B5EF4-FFF2-40B4-BE49-F238E27FC236}">
                      <a16:creationId xmlns:a16="http://schemas.microsoft.com/office/drawing/2014/main" id="{5617F8DF-F9E1-5043-8A1C-F0FA02039F29}"/>
                    </a:ext>
                  </a:extLst>
                </p:cNvPr>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03" name="Line 284">
                  <a:extLst>
                    <a:ext uri="{FF2B5EF4-FFF2-40B4-BE49-F238E27FC236}">
                      <a16:creationId xmlns:a16="http://schemas.microsoft.com/office/drawing/2014/main" id="{A0BBBAC8-FD74-EF44-A13C-105333752927}"/>
                    </a:ext>
                  </a:extLst>
                </p:cNvPr>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grpSp>
          <p:grpSp>
            <p:nvGrpSpPr>
              <p:cNvPr id="704" name="Group 703">
                <a:extLst>
                  <a:ext uri="{FF2B5EF4-FFF2-40B4-BE49-F238E27FC236}">
                    <a16:creationId xmlns:a16="http://schemas.microsoft.com/office/drawing/2014/main" id="{42EB9871-56EA-2341-96EB-5728B4E754D6}"/>
                  </a:ext>
                </a:extLst>
              </p:cNvPr>
              <p:cNvGrpSpPr/>
              <p:nvPr/>
            </p:nvGrpSpPr>
            <p:grpSpPr>
              <a:xfrm>
                <a:off x="8405402" y="3099042"/>
                <a:ext cx="527285" cy="593983"/>
                <a:chOff x="8328836" y="2202873"/>
                <a:chExt cx="527285" cy="593983"/>
              </a:xfrm>
            </p:grpSpPr>
            <p:pic>
              <p:nvPicPr>
                <p:cNvPr id="705" name="Picture 653" descr="iphone_stylized_small">
                  <a:extLst>
                    <a:ext uri="{FF2B5EF4-FFF2-40B4-BE49-F238E27FC236}">
                      <a16:creationId xmlns:a16="http://schemas.microsoft.com/office/drawing/2014/main" id="{3B41EE83-D29B-9B4A-9E7E-CDC2C57381F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66432" y="2271663"/>
                  <a:ext cx="180509" cy="52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06" name="Group 850">
                  <a:extLst>
                    <a:ext uri="{FF2B5EF4-FFF2-40B4-BE49-F238E27FC236}">
                      <a16:creationId xmlns:a16="http://schemas.microsoft.com/office/drawing/2014/main" id="{A2B15487-5874-8E4F-A2D2-3B4F8B949D8A}"/>
                    </a:ext>
                  </a:extLst>
                </p:cNvPr>
                <p:cNvGrpSpPr>
                  <a:grpSpLocks/>
                </p:cNvGrpSpPr>
                <p:nvPr/>
              </p:nvGrpSpPr>
              <p:grpSpPr bwMode="auto">
                <a:xfrm>
                  <a:off x="8328836" y="2202873"/>
                  <a:ext cx="527285" cy="118466"/>
                  <a:chOff x="2199" y="955"/>
                  <a:chExt cx="2547" cy="506"/>
                </a:xfrm>
              </p:grpSpPr>
              <p:sp>
                <p:nvSpPr>
                  <p:cNvPr id="707" name="Freeform 851">
                    <a:extLst>
                      <a:ext uri="{FF2B5EF4-FFF2-40B4-BE49-F238E27FC236}">
                        <a16:creationId xmlns:a16="http://schemas.microsoft.com/office/drawing/2014/main" id="{F198C428-7BD3-9547-B5FE-EC2B2E4B3FD3}"/>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08" name="Freeform 852">
                    <a:extLst>
                      <a:ext uri="{FF2B5EF4-FFF2-40B4-BE49-F238E27FC236}">
                        <a16:creationId xmlns:a16="http://schemas.microsoft.com/office/drawing/2014/main" id="{2BF34BB6-4817-E041-B51A-FF030BD85DA6}"/>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09" name="Freeform 853">
                    <a:extLst>
                      <a:ext uri="{FF2B5EF4-FFF2-40B4-BE49-F238E27FC236}">
                        <a16:creationId xmlns:a16="http://schemas.microsoft.com/office/drawing/2014/main" id="{1F12D98B-9D91-2C4A-9A60-79ED30FF4BEA}"/>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10" name="Freeform 854">
                    <a:extLst>
                      <a:ext uri="{FF2B5EF4-FFF2-40B4-BE49-F238E27FC236}">
                        <a16:creationId xmlns:a16="http://schemas.microsoft.com/office/drawing/2014/main" id="{9DF11EBC-0004-A948-BFDC-FDE61D97F751}"/>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11" name="Freeform 855">
                    <a:extLst>
                      <a:ext uri="{FF2B5EF4-FFF2-40B4-BE49-F238E27FC236}">
                        <a16:creationId xmlns:a16="http://schemas.microsoft.com/office/drawing/2014/main" id="{E7293A64-2C3C-9646-B157-AA28AC5BA849}"/>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12" name="Freeform 856">
                    <a:extLst>
                      <a:ext uri="{FF2B5EF4-FFF2-40B4-BE49-F238E27FC236}">
                        <a16:creationId xmlns:a16="http://schemas.microsoft.com/office/drawing/2014/main" id="{3F0646E8-B992-F84E-AF32-0F3C879615B9}"/>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grpSp>
          </p:grpSp>
          <p:grpSp>
            <p:nvGrpSpPr>
              <p:cNvPr id="713" name="Group 712">
                <a:extLst>
                  <a:ext uri="{FF2B5EF4-FFF2-40B4-BE49-F238E27FC236}">
                    <a16:creationId xmlns:a16="http://schemas.microsoft.com/office/drawing/2014/main" id="{A5689340-E6EB-1E4C-B299-F2EC3B1CDBCC}"/>
                  </a:ext>
                </a:extLst>
              </p:cNvPr>
              <p:cNvGrpSpPr/>
              <p:nvPr/>
            </p:nvGrpSpPr>
            <p:grpSpPr>
              <a:xfrm>
                <a:off x="7891681" y="4024818"/>
                <a:ext cx="1120341" cy="347863"/>
                <a:chOff x="9561515" y="2748013"/>
                <a:chExt cx="1120341" cy="347863"/>
              </a:xfrm>
            </p:grpSpPr>
            <p:pic>
              <p:nvPicPr>
                <p:cNvPr id="714" name="Picture 603" descr="car_icon_small">
                  <a:extLst>
                    <a:ext uri="{FF2B5EF4-FFF2-40B4-BE49-F238E27FC236}">
                      <a16:creationId xmlns:a16="http://schemas.microsoft.com/office/drawing/2014/main" id="{64B67A9E-AD4C-A44D-8D74-4BA4FA5BC48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61515" y="2826814"/>
                  <a:ext cx="1120341" cy="2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5" name="Group 850">
                  <a:extLst>
                    <a:ext uri="{FF2B5EF4-FFF2-40B4-BE49-F238E27FC236}">
                      <a16:creationId xmlns:a16="http://schemas.microsoft.com/office/drawing/2014/main" id="{84052C40-E105-A342-89B4-BDF61A2D5A5E}"/>
                    </a:ext>
                  </a:extLst>
                </p:cNvPr>
                <p:cNvGrpSpPr>
                  <a:grpSpLocks/>
                </p:cNvGrpSpPr>
                <p:nvPr/>
              </p:nvGrpSpPr>
              <p:grpSpPr bwMode="auto">
                <a:xfrm>
                  <a:off x="9788587" y="2748013"/>
                  <a:ext cx="527285" cy="118466"/>
                  <a:chOff x="2199" y="955"/>
                  <a:chExt cx="2547" cy="506"/>
                </a:xfrm>
              </p:grpSpPr>
              <p:sp>
                <p:nvSpPr>
                  <p:cNvPr id="717" name="Freeform 851">
                    <a:extLst>
                      <a:ext uri="{FF2B5EF4-FFF2-40B4-BE49-F238E27FC236}">
                        <a16:creationId xmlns:a16="http://schemas.microsoft.com/office/drawing/2014/main" id="{0BA44966-8A4E-BB43-959B-A59F35AB5574}"/>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18" name="Freeform 852">
                    <a:extLst>
                      <a:ext uri="{FF2B5EF4-FFF2-40B4-BE49-F238E27FC236}">
                        <a16:creationId xmlns:a16="http://schemas.microsoft.com/office/drawing/2014/main" id="{5DC04172-F777-E646-93C2-4CDF96DA8802}"/>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19" name="Freeform 853">
                    <a:extLst>
                      <a:ext uri="{FF2B5EF4-FFF2-40B4-BE49-F238E27FC236}">
                        <a16:creationId xmlns:a16="http://schemas.microsoft.com/office/drawing/2014/main" id="{A55970CF-BAEF-CD49-9BCE-C69AB8A5C4B1}"/>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20" name="Freeform 854">
                    <a:extLst>
                      <a:ext uri="{FF2B5EF4-FFF2-40B4-BE49-F238E27FC236}">
                        <a16:creationId xmlns:a16="http://schemas.microsoft.com/office/drawing/2014/main" id="{2986E248-F171-5D48-8739-D2298CCA87AD}"/>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21" name="Freeform 855">
                    <a:extLst>
                      <a:ext uri="{FF2B5EF4-FFF2-40B4-BE49-F238E27FC236}">
                        <a16:creationId xmlns:a16="http://schemas.microsoft.com/office/drawing/2014/main" id="{49F0B7F7-B410-9C43-9C2A-1B8B75259261}"/>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22" name="Freeform 856">
                    <a:extLst>
                      <a:ext uri="{FF2B5EF4-FFF2-40B4-BE49-F238E27FC236}">
                        <a16:creationId xmlns:a16="http://schemas.microsoft.com/office/drawing/2014/main" id="{287FBEA2-91A4-594C-9875-9EB64B31048E}"/>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grpSp>
            <p:cxnSp>
              <p:nvCxnSpPr>
                <p:cNvPr id="716" name="Straight Connector 715">
                  <a:extLst>
                    <a:ext uri="{FF2B5EF4-FFF2-40B4-BE49-F238E27FC236}">
                      <a16:creationId xmlns:a16="http://schemas.microsoft.com/office/drawing/2014/main" id="{00CD8070-E312-CE4E-9330-AF9220DB94C1}"/>
                    </a:ext>
                  </a:extLst>
                </p:cNvPr>
                <p:cNvCxnSpPr/>
                <p:nvPr/>
              </p:nvCxnSpPr>
              <p:spPr>
                <a:xfrm>
                  <a:off x="10032156" y="2798664"/>
                  <a:ext cx="31623" cy="1368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3" name="Group 722">
                <a:extLst>
                  <a:ext uri="{FF2B5EF4-FFF2-40B4-BE49-F238E27FC236}">
                    <a16:creationId xmlns:a16="http://schemas.microsoft.com/office/drawing/2014/main" id="{7270D670-9717-4947-8A8A-E81A05A4A5CB}"/>
                  </a:ext>
                </a:extLst>
              </p:cNvPr>
              <p:cNvGrpSpPr/>
              <p:nvPr/>
            </p:nvGrpSpPr>
            <p:grpSpPr>
              <a:xfrm>
                <a:off x="9731765" y="3463179"/>
                <a:ext cx="502369" cy="512348"/>
                <a:chOff x="7341491" y="2307905"/>
                <a:chExt cx="509280" cy="439573"/>
              </a:xfrm>
            </p:grpSpPr>
            <p:grpSp>
              <p:nvGrpSpPr>
                <p:cNvPr id="724" name="Group 723">
                  <a:extLst>
                    <a:ext uri="{FF2B5EF4-FFF2-40B4-BE49-F238E27FC236}">
                      <a16:creationId xmlns:a16="http://schemas.microsoft.com/office/drawing/2014/main" id="{46A2D8F1-7677-BA43-8C79-F92B915BC035}"/>
                    </a:ext>
                  </a:extLst>
                </p:cNvPr>
                <p:cNvGrpSpPr/>
                <p:nvPr/>
              </p:nvGrpSpPr>
              <p:grpSpPr>
                <a:xfrm>
                  <a:off x="7341491" y="2426725"/>
                  <a:ext cx="509280" cy="320753"/>
                  <a:chOff x="7458407" y="2414528"/>
                  <a:chExt cx="509280" cy="320753"/>
                </a:xfrm>
              </p:grpSpPr>
              <p:pic>
                <p:nvPicPr>
                  <p:cNvPr id="733" name="Picture 1018" descr="laptop_keyboard">
                    <a:extLst>
                      <a:ext uri="{FF2B5EF4-FFF2-40B4-BE49-F238E27FC236}">
                        <a16:creationId xmlns:a16="http://schemas.microsoft.com/office/drawing/2014/main" id="{0213EE88-DBCD-E942-AE09-77E4A5369EA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9064" flipH="1">
                    <a:off x="7458407" y="2575770"/>
                    <a:ext cx="437221" cy="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4" name="Freeform 1019">
                    <a:extLst>
                      <a:ext uri="{FF2B5EF4-FFF2-40B4-BE49-F238E27FC236}">
                        <a16:creationId xmlns:a16="http://schemas.microsoft.com/office/drawing/2014/main" id="{1AB1E013-5334-2443-B3EA-0ADF9CDA97C6}"/>
                      </a:ext>
                    </a:extLst>
                  </p:cNvPr>
                  <p:cNvSpPr>
                    <a:spLocks/>
                  </p:cNvSpPr>
                  <p:nvPr/>
                </p:nvSpPr>
                <p:spPr bwMode="auto">
                  <a:xfrm>
                    <a:off x="7603304" y="2420984"/>
                    <a:ext cx="351919" cy="208167"/>
                  </a:xfrm>
                  <a:custGeom>
                    <a:avLst/>
                    <a:gdLst>
                      <a:gd name="T0" fmla="*/ 775798119 w 2982"/>
                      <a:gd name="T1" fmla="*/ 0 h 2442"/>
                      <a:gd name="T2" fmla="*/ 0 w 2982"/>
                      <a:gd name="T3" fmla="*/ 211226083 h 2442"/>
                      <a:gd name="T4" fmla="*/ 2147483646 w 2982"/>
                      <a:gd name="T5" fmla="*/ 263880059 h 2442"/>
                      <a:gd name="T6" fmla="*/ 2147483646 w 2982"/>
                      <a:gd name="T7" fmla="*/ 52653891 h 2442"/>
                      <a:gd name="T8" fmla="*/ 775798119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pic>
                <p:nvPicPr>
                  <p:cNvPr id="735" name="Picture 1020" descr="screen">
                    <a:extLst>
                      <a:ext uri="{FF2B5EF4-FFF2-40B4-BE49-F238E27FC236}">
                        <a16:creationId xmlns:a16="http://schemas.microsoft.com/office/drawing/2014/main" id="{8E8FB868-F15A-354D-8A94-F6162964A28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20637" y="2426338"/>
                    <a:ext cx="319785" cy="1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 name="Freeform 1021">
                    <a:extLst>
                      <a:ext uri="{FF2B5EF4-FFF2-40B4-BE49-F238E27FC236}">
                        <a16:creationId xmlns:a16="http://schemas.microsoft.com/office/drawing/2014/main" id="{808AD4A9-7969-A440-AF65-3F01AEA7E2E4}"/>
                      </a:ext>
                    </a:extLst>
                  </p:cNvPr>
                  <p:cNvSpPr>
                    <a:spLocks/>
                  </p:cNvSpPr>
                  <p:nvPr/>
                </p:nvSpPr>
                <p:spPr bwMode="auto">
                  <a:xfrm>
                    <a:off x="7667378" y="2414843"/>
                    <a:ext cx="298167" cy="38736"/>
                  </a:xfrm>
                  <a:custGeom>
                    <a:avLst/>
                    <a:gdLst>
                      <a:gd name="T0" fmla="*/ 193616298 w 2528"/>
                      <a:gd name="T1" fmla="*/ 0 h 455"/>
                      <a:gd name="T2" fmla="*/ 2147483646 w 2528"/>
                      <a:gd name="T3" fmla="*/ 52445139 h 455"/>
                      <a:gd name="T4" fmla="*/ 2147483646 w 2528"/>
                      <a:gd name="T5" fmla="*/ 52445139 h 455"/>
                      <a:gd name="T6" fmla="*/ 0 w 2528"/>
                      <a:gd name="T7" fmla="*/ 52445139 h 455"/>
                      <a:gd name="T8" fmla="*/ 19361629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37" name="Freeform 1022">
                    <a:extLst>
                      <a:ext uri="{FF2B5EF4-FFF2-40B4-BE49-F238E27FC236}">
                        <a16:creationId xmlns:a16="http://schemas.microsoft.com/office/drawing/2014/main" id="{BE959CDF-8CEC-5D49-B9B5-695C75E54AAE}"/>
                      </a:ext>
                    </a:extLst>
                  </p:cNvPr>
                  <p:cNvSpPr>
                    <a:spLocks/>
                  </p:cNvSpPr>
                  <p:nvPr/>
                </p:nvSpPr>
                <p:spPr bwMode="auto">
                  <a:xfrm>
                    <a:off x="7600188" y="2414528"/>
                    <a:ext cx="82770" cy="161243"/>
                  </a:xfrm>
                  <a:custGeom>
                    <a:avLst/>
                    <a:gdLst>
                      <a:gd name="T0" fmla="*/ 773664160 w 702"/>
                      <a:gd name="T1" fmla="*/ 0 h 1893"/>
                      <a:gd name="T2" fmla="*/ 0 w 702"/>
                      <a:gd name="T3" fmla="*/ 210739916 h 1893"/>
                      <a:gd name="T4" fmla="*/ 193416040 w 702"/>
                      <a:gd name="T5" fmla="*/ 210739916 h 1893"/>
                      <a:gd name="T6" fmla="*/ 967080200 w 702"/>
                      <a:gd name="T7" fmla="*/ 52529017 h 1893"/>
                      <a:gd name="T8" fmla="*/ 77366416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38" name="Freeform 1023">
                    <a:extLst>
                      <a:ext uri="{FF2B5EF4-FFF2-40B4-BE49-F238E27FC236}">
                        <a16:creationId xmlns:a16="http://schemas.microsoft.com/office/drawing/2014/main" id="{C47539D5-AB19-6248-B8AC-D7C1EB7D894A}"/>
                      </a:ext>
                    </a:extLst>
                  </p:cNvPr>
                  <p:cNvSpPr>
                    <a:spLocks/>
                  </p:cNvSpPr>
                  <p:nvPr/>
                </p:nvSpPr>
                <p:spPr bwMode="auto">
                  <a:xfrm>
                    <a:off x="7874205" y="2443344"/>
                    <a:ext cx="89197" cy="186122"/>
                  </a:xfrm>
                  <a:custGeom>
                    <a:avLst/>
                    <a:gdLst>
                      <a:gd name="T0" fmla="*/ 969024527 w 756"/>
                      <a:gd name="T1" fmla="*/ 0 h 2184"/>
                      <a:gd name="T2" fmla="*/ 193802074 w 756"/>
                      <a:gd name="T3" fmla="*/ 263660221 h 2184"/>
                      <a:gd name="T4" fmla="*/ 0 w 756"/>
                      <a:gd name="T5" fmla="*/ 263660221 h 2184"/>
                      <a:gd name="T6" fmla="*/ 775222454 w 756"/>
                      <a:gd name="T7" fmla="*/ 52610059 h 2184"/>
                      <a:gd name="T8" fmla="*/ 9690245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39" name="Freeform 1024">
                    <a:extLst>
                      <a:ext uri="{FF2B5EF4-FFF2-40B4-BE49-F238E27FC236}">
                        <a16:creationId xmlns:a16="http://schemas.microsoft.com/office/drawing/2014/main" id="{5AEB62B0-7DA6-D743-86A5-DFFF45D54BFD}"/>
                      </a:ext>
                    </a:extLst>
                  </p:cNvPr>
                  <p:cNvSpPr>
                    <a:spLocks/>
                  </p:cNvSpPr>
                  <p:nvPr/>
                </p:nvSpPr>
                <p:spPr bwMode="auto">
                  <a:xfrm>
                    <a:off x="7599214" y="2567582"/>
                    <a:ext cx="327185" cy="62828"/>
                  </a:xfrm>
                  <a:custGeom>
                    <a:avLst/>
                    <a:gdLst>
                      <a:gd name="T0" fmla="*/ 193829444 w 2773"/>
                      <a:gd name="T1" fmla="*/ 0 h 738"/>
                      <a:gd name="T2" fmla="*/ 0 w 2773"/>
                      <a:gd name="T3" fmla="*/ 52443587 h 738"/>
                      <a:gd name="T4" fmla="*/ 2147483646 w 2773"/>
                      <a:gd name="T5" fmla="*/ 104894411 h 738"/>
                      <a:gd name="T6" fmla="*/ 2147483646 w 2773"/>
                      <a:gd name="T7" fmla="*/ 52443587 h 738"/>
                      <a:gd name="T8" fmla="*/ 193829444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40" name="Freeform 1025">
                    <a:extLst>
                      <a:ext uri="{FF2B5EF4-FFF2-40B4-BE49-F238E27FC236}">
                        <a16:creationId xmlns:a16="http://schemas.microsoft.com/office/drawing/2014/main" id="{B47C284C-2338-754B-99BA-EA63C8A915CA}"/>
                      </a:ext>
                    </a:extLst>
                  </p:cNvPr>
                  <p:cNvSpPr>
                    <a:spLocks/>
                  </p:cNvSpPr>
                  <p:nvPr/>
                </p:nvSpPr>
                <p:spPr bwMode="auto">
                  <a:xfrm>
                    <a:off x="7884138" y="2444918"/>
                    <a:ext cx="83549" cy="186909"/>
                  </a:xfrm>
                  <a:custGeom>
                    <a:avLst/>
                    <a:gdLst>
                      <a:gd name="T0" fmla="*/ 2147483646 w 637"/>
                      <a:gd name="T1" fmla="*/ 0 h 1659"/>
                      <a:gd name="T2" fmla="*/ 2147483646 w 637"/>
                      <a:gd name="T3" fmla="*/ 0 h 1659"/>
                      <a:gd name="T4" fmla="*/ 295581541 w 637"/>
                      <a:gd name="T5" fmla="*/ 2147483646 h 1659"/>
                      <a:gd name="T6" fmla="*/ 0 w 637"/>
                      <a:gd name="T7" fmla="*/ 2147483646 h 1659"/>
                      <a:gd name="T8" fmla="*/ 214748364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41" name="Freeform 1026">
                    <a:extLst>
                      <a:ext uri="{FF2B5EF4-FFF2-40B4-BE49-F238E27FC236}">
                        <a16:creationId xmlns:a16="http://schemas.microsoft.com/office/drawing/2014/main" id="{9B886F94-1E66-9F4A-AE5A-8E0F922D014D}"/>
                      </a:ext>
                    </a:extLst>
                  </p:cNvPr>
                  <p:cNvSpPr>
                    <a:spLocks/>
                  </p:cNvSpPr>
                  <p:nvPr/>
                </p:nvSpPr>
                <p:spPr bwMode="auto">
                  <a:xfrm>
                    <a:off x="7599603" y="2575928"/>
                    <a:ext cx="290961" cy="62041"/>
                  </a:xfrm>
                  <a:custGeom>
                    <a:avLst/>
                    <a:gdLst>
                      <a:gd name="T0" fmla="*/ 0 w 2216"/>
                      <a:gd name="T1" fmla="*/ 0 h 550"/>
                      <a:gd name="T2" fmla="*/ 296523134 w 2216"/>
                      <a:gd name="T3" fmla="*/ 324379338 h 550"/>
                      <a:gd name="T4" fmla="*/ 2147483646 w 2216"/>
                      <a:gd name="T5" fmla="*/ 2147483646 h 550"/>
                      <a:gd name="T6" fmla="*/ 2147483646 w 2216"/>
                      <a:gd name="T7" fmla="*/ 214748364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grpSp>
                <p:nvGrpSpPr>
                  <p:cNvPr id="742" name="Group 1027">
                    <a:extLst>
                      <a:ext uri="{FF2B5EF4-FFF2-40B4-BE49-F238E27FC236}">
                        <a16:creationId xmlns:a16="http://schemas.microsoft.com/office/drawing/2014/main" id="{715EA677-D4AB-B447-B08B-D7ED313243A4}"/>
                      </a:ext>
                    </a:extLst>
                  </p:cNvPr>
                  <p:cNvGrpSpPr>
                    <a:grpSpLocks/>
                  </p:cNvGrpSpPr>
                  <p:nvPr/>
                </p:nvGrpSpPr>
                <p:grpSpPr bwMode="auto">
                  <a:xfrm>
                    <a:off x="7594735" y="2642220"/>
                    <a:ext cx="98740" cy="36846"/>
                    <a:chOff x="1740" y="2642"/>
                    <a:chExt cx="752" cy="327"/>
                  </a:xfrm>
                </p:grpSpPr>
                <p:sp>
                  <p:nvSpPr>
                    <p:cNvPr id="749" name="Freeform 1028">
                      <a:extLst>
                        <a:ext uri="{FF2B5EF4-FFF2-40B4-BE49-F238E27FC236}">
                          <a16:creationId xmlns:a16="http://schemas.microsoft.com/office/drawing/2014/main" id="{E1124562-ECF8-4F4C-90C1-EF6396A68E55}"/>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50" name="Freeform 1029">
                      <a:extLst>
                        <a:ext uri="{FF2B5EF4-FFF2-40B4-BE49-F238E27FC236}">
                          <a16:creationId xmlns:a16="http://schemas.microsoft.com/office/drawing/2014/main" id="{3389E998-0F08-914D-9479-D8E12E2549AC}"/>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51" name="Freeform 1030">
                      <a:extLst>
                        <a:ext uri="{FF2B5EF4-FFF2-40B4-BE49-F238E27FC236}">
                          <a16:creationId xmlns:a16="http://schemas.microsoft.com/office/drawing/2014/main" id="{8A11850E-DFFA-ED48-BEB3-85180AD217F1}"/>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52" name="Freeform 1031">
                      <a:extLst>
                        <a:ext uri="{FF2B5EF4-FFF2-40B4-BE49-F238E27FC236}">
                          <a16:creationId xmlns:a16="http://schemas.microsoft.com/office/drawing/2014/main" id="{348FFCFE-31F3-D044-A19B-3EA98E2A2BD9}"/>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53" name="Freeform 1032">
                      <a:extLst>
                        <a:ext uri="{FF2B5EF4-FFF2-40B4-BE49-F238E27FC236}">
                          <a16:creationId xmlns:a16="http://schemas.microsoft.com/office/drawing/2014/main" id="{E0BFA97F-7FDE-4B49-BE02-A5B711E53570}"/>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54" name="Freeform 1033">
                      <a:extLst>
                        <a:ext uri="{FF2B5EF4-FFF2-40B4-BE49-F238E27FC236}">
                          <a16:creationId xmlns:a16="http://schemas.microsoft.com/office/drawing/2014/main" id="{5566BB9E-C2DB-904B-8DAE-F1FAE62B3F0F}"/>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grpSp>
              <p:sp>
                <p:nvSpPr>
                  <p:cNvPr id="743" name="Freeform 1034">
                    <a:extLst>
                      <a:ext uri="{FF2B5EF4-FFF2-40B4-BE49-F238E27FC236}">
                        <a16:creationId xmlns:a16="http://schemas.microsoft.com/office/drawing/2014/main" id="{8531613B-92A9-464D-BE9E-A37215186179}"/>
                      </a:ext>
                    </a:extLst>
                  </p:cNvPr>
                  <p:cNvSpPr>
                    <a:spLocks/>
                  </p:cNvSpPr>
                  <p:nvPr/>
                </p:nvSpPr>
                <p:spPr bwMode="auto">
                  <a:xfrm>
                    <a:off x="7763780" y="2647731"/>
                    <a:ext cx="119578" cy="80936"/>
                  </a:xfrm>
                  <a:custGeom>
                    <a:avLst/>
                    <a:gdLst>
                      <a:gd name="T0" fmla="*/ 213221464 w 990"/>
                      <a:gd name="T1" fmla="*/ 1090686587 h 792"/>
                      <a:gd name="T2" fmla="*/ 1915477586 w 990"/>
                      <a:gd name="T3" fmla="*/ 0 h 792"/>
                      <a:gd name="T4" fmla="*/ 1915477586 w 990"/>
                      <a:gd name="T5" fmla="*/ 108859840 h 792"/>
                      <a:gd name="T6" fmla="*/ 0 w 990"/>
                      <a:gd name="T7" fmla="*/ 1090686587 h 792"/>
                      <a:gd name="T8" fmla="*/ 213221464 w 990"/>
                      <a:gd name="T9" fmla="*/ 109068658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44" name="Freeform 1035">
                    <a:extLst>
                      <a:ext uri="{FF2B5EF4-FFF2-40B4-BE49-F238E27FC236}">
                        <a16:creationId xmlns:a16="http://schemas.microsoft.com/office/drawing/2014/main" id="{EE5A0F89-BDF3-4F47-BA87-66EF728D000F}"/>
                      </a:ext>
                    </a:extLst>
                  </p:cNvPr>
                  <p:cNvSpPr>
                    <a:spLocks/>
                  </p:cNvSpPr>
                  <p:nvPr/>
                </p:nvSpPr>
                <p:spPr bwMode="auto">
                  <a:xfrm>
                    <a:off x="7458602" y="2654187"/>
                    <a:ext cx="305957" cy="73850"/>
                  </a:xfrm>
                  <a:custGeom>
                    <a:avLst/>
                    <a:gdLst>
                      <a:gd name="T0" fmla="*/ 213486572 w 2532"/>
                      <a:gd name="T1" fmla="*/ 0 h 723"/>
                      <a:gd name="T2" fmla="*/ 213486572 w 2532"/>
                      <a:gd name="T3" fmla="*/ 0 h 723"/>
                      <a:gd name="T4" fmla="*/ 2147483646 w 2532"/>
                      <a:gd name="T5" fmla="*/ 979380008 h 723"/>
                      <a:gd name="T6" fmla="*/ 2147483646 w 2532"/>
                      <a:gd name="T7" fmla="*/ 1088085165 h 723"/>
                      <a:gd name="T8" fmla="*/ 0 w 2532"/>
                      <a:gd name="T9" fmla="*/ 108705259 h 723"/>
                      <a:gd name="T10" fmla="*/ 21348657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45" name="Freeform 1036">
                    <a:extLst>
                      <a:ext uri="{FF2B5EF4-FFF2-40B4-BE49-F238E27FC236}">
                        <a16:creationId xmlns:a16="http://schemas.microsoft.com/office/drawing/2014/main" id="{1FD78267-7B3E-D540-902C-47129B46C05D}"/>
                      </a:ext>
                    </a:extLst>
                  </p:cNvPr>
                  <p:cNvSpPr>
                    <a:spLocks/>
                  </p:cNvSpPr>
                  <p:nvPr/>
                </p:nvSpPr>
                <p:spPr bwMode="auto">
                  <a:xfrm>
                    <a:off x="7458797" y="2640645"/>
                    <a:ext cx="3311" cy="14959"/>
                  </a:xfrm>
                  <a:custGeom>
                    <a:avLst/>
                    <a:gdLst>
                      <a:gd name="T0" fmla="*/ 262278191 w 26"/>
                      <a:gd name="T1" fmla="*/ 107489981 h 147"/>
                      <a:gd name="T2" fmla="*/ 262278191 w 26"/>
                      <a:gd name="T3" fmla="*/ 214969480 h 147"/>
                      <a:gd name="T4" fmla="*/ 0 w 26"/>
                      <a:gd name="T5" fmla="*/ 214969480 h 147"/>
                      <a:gd name="T6" fmla="*/ 262278191 w 26"/>
                      <a:gd name="T7" fmla="*/ 0 h 147"/>
                      <a:gd name="T8" fmla="*/ 262278191 w 26"/>
                      <a:gd name="T9" fmla="*/ 10748998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46" name="Freeform 1037">
                    <a:extLst>
                      <a:ext uri="{FF2B5EF4-FFF2-40B4-BE49-F238E27FC236}">
                        <a16:creationId xmlns:a16="http://schemas.microsoft.com/office/drawing/2014/main" id="{16865503-BACA-1447-B755-0CA9ED8EDC5D}"/>
                      </a:ext>
                    </a:extLst>
                  </p:cNvPr>
                  <p:cNvSpPr>
                    <a:spLocks/>
                  </p:cNvSpPr>
                  <p:nvPr/>
                </p:nvSpPr>
                <p:spPr bwMode="auto">
                  <a:xfrm>
                    <a:off x="7458992" y="2579707"/>
                    <a:ext cx="142170" cy="61883"/>
                  </a:xfrm>
                  <a:custGeom>
                    <a:avLst/>
                    <a:gdLst>
                      <a:gd name="T0" fmla="*/ 2136125890 w 1176"/>
                      <a:gd name="T1" fmla="*/ 0 h 606"/>
                      <a:gd name="T2" fmla="*/ 0 w 1176"/>
                      <a:gd name="T3" fmla="*/ 870000945 h 606"/>
                      <a:gd name="T4" fmla="*/ 213789467 w 1176"/>
                      <a:gd name="T5" fmla="*/ 870000945 h 606"/>
                      <a:gd name="T6" fmla="*/ 2136125890 w 1176"/>
                      <a:gd name="T7" fmla="*/ 108617123 h 606"/>
                      <a:gd name="T8" fmla="*/ 213612589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47" name="Freeform 1038">
                    <a:extLst>
                      <a:ext uri="{FF2B5EF4-FFF2-40B4-BE49-F238E27FC236}">
                        <a16:creationId xmlns:a16="http://schemas.microsoft.com/office/drawing/2014/main" id="{3B1B22E2-5D91-E74A-9754-AC618ED26701}"/>
                      </a:ext>
                    </a:extLst>
                  </p:cNvPr>
                  <p:cNvSpPr>
                    <a:spLocks/>
                  </p:cNvSpPr>
                  <p:nvPr/>
                </p:nvSpPr>
                <p:spPr bwMode="auto">
                  <a:xfrm>
                    <a:off x="7468535" y="2643795"/>
                    <a:ext cx="290182" cy="71016"/>
                  </a:xfrm>
                  <a:custGeom>
                    <a:avLst/>
                    <a:gdLst>
                      <a:gd name="T0" fmla="*/ 173112702 w 2532"/>
                      <a:gd name="T1" fmla="*/ 0 h 723"/>
                      <a:gd name="T2" fmla="*/ 173112702 w 2532"/>
                      <a:gd name="T3" fmla="*/ 0 h 723"/>
                      <a:gd name="T4" fmla="*/ 2069773885 w 2532"/>
                      <a:gd name="T5" fmla="*/ 558173482 h 723"/>
                      <a:gd name="T6" fmla="*/ 2069773885 w 2532"/>
                      <a:gd name="T7" fmla="*/ 558173482 h 723"/>
                      <a:gd name="T8" fmla="*/ 0 w 2532"/>
                      <a:gd name="T9" fmla="*/ 92871346 h 723"/>
                      <a:gd name="T10" fmla="*/ 17311270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48" name="Freeform 1039">
                    <a:extLst>
                      <a:ext uri="{FF2B5EF4-FFF2-40B4-BE49-F238E27FC236}">
                        <a16:creationId xmlns:a16="http://schemas.microsoft.com/office/drawing/2014/main" id="{7E7C97D1-0F33-3444-927F-6DA622B20603}"/>
                      </a:ext>
                    </a:extLst>
                  </p:cNvPr>
                  <p:cNvSpPr>
                    <a:spLocks/>
                  </p:cNvSpPr>
                  <p:nvPr/>
                </p:nvSpPr>
                <p:spPr bwMode="auto">
                  <a:xfrm flipV="1">
                    <a:off x="7758327" y="2638756"/>
                    <a:ext cx="118410" cy="73535"/>
                  </a:xfrm>
                  <a:custGeom>
                    <a:avLst/>
                    <a:gdLst>
                      <a:gd name="T0" fmla="*/ 0 w 2532"/>
                      <a:gd name="T1" fmla="*/ 0 h 723"/>
                      <a:gd name="T2" fmla="*/ 0 w 2532"/>
                      <a:gd name="T3" fmla="*/ 0 h 723"/>
                      <a:gd name="T4" fmla="*/ 0 w 2532"/>
                      <a:gd name="T5" fmla="*/ 962694895 h 723"/>
                      <a:gd name="T6" fmla="*/ 0 w 2532"/>
                      <a:gd name="T7" fmla="*/ 962694895 h 723"/>
                      <a:gd name="T8" fmla="*/ 0 w 2532"/>
                      <a:gd name="T9" fmla="*/ 107314314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grpSp>
            <p:grpSp>
              <p:nvGrpSpPr>
                <p:cNvPr id="725" name="Group 850">
                  <a:extLst>
                    <a:ext uri="{FF2B5EF4-FFF2-40B4-BE49-F238E27FC236}">
                      <a16:creationId xmlns:a16="http://schemas.microsoft.com/office/drawing/2014/main" id="{62525AE2-4973-8D42-8457-3FD43C9E4D56}"/>
                    </a:ext>
                  </a:extLst>
                </p:cNvPr>
                <p:cNvGrpSpPr>
                  <a:grpSpLocks/>
                </p:cNvGrpSpPr>
                <p:nvPr/>
              </p:nvGrpSpPr>
              <p:grpSpPr bwMode="auto">
                <a:xfrm>
                  <a:off x="7408527" y="2307905"/>
                  <a:ext cx="399726" cy="74090"/>
                  <a:chOff x="2199" y="955"/>
                  <a:chExt cx="2547" cy="506"/>
                </a:xfrm>
              </p:grpSpPr>
              <p:sp>
                <p:nvSpPr>
                  <p:cNvPr id="727" name="Freeform 851">
                    <a:extLst>
                      <a:ext uri="{FF2B5EF4-FFF2-40B4-BE49-F238E27FC236}">
                        <a16:creationId xmlns:a16="http://schemas.microsoft.com/office/drawing/2014/main" id="{98DC9C84-53E3-014A-967F-FA84DB11D7C0}"/>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28" name="Freeform 852">
                    <a:extLst>
                      <a:ext uri="{FF2B5EF4-FFF2-40B4-BE49-F238E27FC236}">
                        <a16:creationId xmlns:a16="http://schemas.microsoft.com/office/drawing/2014/main" id="{29B322F2-C071-D44B-B545-1D6315264F94}"/>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29" name="Freeform 853">
                    <a:extLst>
                      <a:ext uri="{FF2B5EF4-FFF2-40B4-BE49-F238E27FC236}">
                        <a16:creationId xmlns:a16="http://schemas.microsoft.com/office/drawing/2014/main" id="{0B4F0F6E-B830-CD43-97A0-CCF435339F31}"/>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30" name="Freeform 854">
                    <a:extLst>
                      <a:ext uri="{FF2B5EF4-FFF2-40B4-BE49-F238E27FC236}">
                        <a16:creationId xmlns:a16="http://schemas.microsoft.com/office/drawing/2014/main" id="{1F7BE4F9-0536-514B-946A-CAC994424874}"/>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31" name="Freeform 855">
                    <a:extLst>
                      <a:ext uri="{FF2B5EF4-FFF2-40B4-BE49-F238E27FC236}">
                        <a16:creationId xmlns:a16="http://schemas.microsoft.com/office/drawing/2014/main" id="{F512D928-7DBD-174E-9B2D-4DC324036DF7}"/>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32" name="Freeform 856">
                    <a:extLst>
                      <a:ext uri="{FF2B5EF4-FFF2-40B4-BE49-F238E27FC236}">
                        <a16:creationId xmlns:a16="http://schemas.microsoft.com/office/drawing/2014/main" id="{C88DD8DC-6D2B-A545-8A4F-C001C71ACD8D}"/>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grpSp>
            <p:cxnSp>
              <p:nvCxnSpPr>
                <p:cNvPr id="726" name="Straight Connector 725">
                  <a:extLst>
                    <a:ext uri="{FF2B5EF4-FFF2-40B4-BE49-F238E27FC236}">
                      <a16:creationId xmlns:a16="http://schemas.microsoft.com/office/drawing/2014/main" id="{5DFBB0AF-BFC3-414D-A6B2-5B5E573B87EE}"/>
                    </a:ext>
                  </a:extLst>
                </p:cNvPr>
                <p:cNvCxnSpPr>
                  <a:cxnSpLocks/>
                </p:cNvCxnSpPr>
                <p:nvPr/>
              </p:nvCxnSpPr>
              <p:spPr>
                <a:xfrm flipH="1">
                  <a:off x="7594314" y="2366481"/>
                  <a:ext cx="39385" cy="702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55" name="Text Box 5">
              <a:extLst>
                <a:ext uri="{FF2B5EF4-FFF2-40B4-BE49-F238E27FC236}">
                  <a16:creationId xmlns:a16="http://schemas.microsoft.com/office/drawing/2014/main" id="{59DCFB19-2C53-724E-875B-11F6B0110ACD}"/>
                </a:ext>
              </a:extLst>
            </p:cNvPr>
            <p:cNvSpPr txBox="1">
              <a:spLocks noChangeArrowheads="1"/>
            </p:cNvSpPr>
            <p:nvPr/>
          </p:nvSpPr>
          <p:spPr bwMode="auto">
            <a:xfrm>
              <a:off x="3084295" y="6092086"/>
              <a:ext cx="1872116" cy="3034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ＭＳ Ｐゴシック" charset="0"/>
                  <a:cs typeface="+mn-cs"/>
                </a:rPr>
                <a:t>shared radio: 4G/5G</a:t>
              </a:r>
            </a:p>
          </p:txBody>
        </p:sp>
      </p:grpSp>
      <p:sp>
        <p:nvSpPr>
          <p:cNvPr id="12" name="Slide Number Placeholder 11">
            <a:extLst>
              <a:ext uri="{FF2B5EF4-FFF2-40B4-BE49-F238E27FC236}">
                <a16:creationId xmlns:a16="http://schemas.microsoft.com/office/drawing/2014/main" id="{627A0916-6283-0C9C-1D2E-3E20600E8A71}"/>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Link Layer: 6-</a:t>
            </a:r>
            <a:fld id="{C4204591-24BD-A542-B9D5-F8D8A88D2FEE}" type="slidenum">
              <a:rPr lang="en-US" smtClean="0"/>
              <a:pPr/>
              <a:t>28</a:t>
            </a:fld>
            <a:endParaRPr lang="en-US" dirty="0"/>
          </a:p>
        </p:txBody>
      </p:sp>
      <p:sp>
        <p:nvSpPr>
          <p:cNvPr id="4" name="TextBox 74">
            <a:extLst>
              <a:ext uri="{FF2B5EF4-FFF2-40B4-BE49-F238E27FC236}">
                <a16:creationId xmlns:a16="http://schemas.microsoft.com/office/drawing/2014/main" id="{6C50C312-6DC2-6FD7-F9B2-66783F31C391}"/>
              </a:ext>
            </a:extLst>
          </p:cNvPr>
          <p:cNvSpPr txBox="1"/>
          <p:nvPr/>
        </p:nvSpPr>
        <p:spPr>
          <a:xfrm>
            <a:off x="204593" y="6433847"/>
            <a:ext cx="727613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t>Copyright © 2010-2025 J.F. Kurose, K.W. Ross</a:t>
            </a:r>
          </a:p>
        </p:txBody>
      </p:sp>
    </p:spTree>
    <p:extLst>
      <p:ext uri="{BB962C8B-B14F-4D97-AF65-F5344CB8AC3E}">
        <p14:creationId xmlns:p14="http://schemas.microsoft.com/office/powerpoint/2010/main" val="384256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altLang="en-US" dirty="0">
                <a:cs typeface="Calibri" panose="020F0502020204030204" pitchFamily="34" charset="0"/>
              </a:rPr>
              <a:t>Multiple access protocols</a:t>
            </a:r>
            <a:endParaRPr lang="en-US" sz="4400" dirty="0"/>
          </a:p>
        </p:txBody>
      </p:sp>
      <p:sp>
        <p:nvSpPr>
          <p:cNvPr id="291" name="Rectangle 3">
            <a:extLst>
              <a:ext uri="{FF2B5EF4-FFF2-40B4-BE49-F238E27FC236}">
                <a16:creationId xmlns:a16="http://schemas.microsoft.com/office/drawing/2014/main" id="{E6233901-684E-DA4D-9AAB-1573F126922B}"/>
              </a:ext>
            </a:extLst>
          </p:cNvPr>
          <p:cNvSpPr txBox="1">
            <a:spLocks noChangeArrowheads="1"/>
          </p:cNvSpPr>
          <p:nvPr/>
        </p:nvSpPr>
        <p:spPr>
          <a:xfrm>
            <a:off x="765106" y="1363316"/>
            <a:ext cx="11148598"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4813"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single shared broadcast channel </a:t>
            </a:r>
          </a:p>
          <a:p>
            <a:pPr marL="404813"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two or more simultaneous transmissions by nodes: interference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collision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if node receives two or more signals at the same time</a:t>
            </a:r>
            <a:endParaRPr kumimoji="0" lang="en-US" sz="2400" b="0" i="1" u="sng"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92" name="Rectangle 3">
            <a:extLst>
              <a:ext uri="{FF2B5EF4-FFF2-40B4-BE49-F238E27FC236}">
                <a16:creationId xmlns:a16="http://schemas.microsoft.com/office/drawing/2014/main" id="{4AA5F7D4-7DBD-9E45-B534-F9CDF4D8505D}"/>
              </a:ext>
            </a:extLst>
          </p:cNvPr>
          <p:cNvSpPr txBox="1">
            <a:spLocks noChangeArrowheads="1"/>
          </p:cNvSpPr>
          <p:nvPr/>
        </p:nvSpPr>
        <p:spPr>
          <a:xfrm>
            <a:off x="1156044" y="3848099"/>
            <a:ext cx="9962530" cy="240692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distributed algorithm that determines how nodes share channel, i.e., determine when node can transmit</a:t>
            </a:r>
          </a:p>
          <a:p>
            <a:pPr marL="457200"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communication about channel sharing must use channel itself! </a:t>
            </a:r>
          </a:p>
          <a:p>
            <a:pPr marL="746125" marR="0" lvl="1" indent="-223838"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 out-of-band channel for coordination</a:t>
            </a:r>
          </a:p>
        </p:txBody>
      </p:sp>
      <p:sp>
        <p:nvSpPr>
          <p:cNvPr id="5" name="Rectangle 4">
            <a:extLst>
              <a:ext uri="{FF2B5EF4-FFF2-40B4-BE49-F238E27FC236}">
                <a16:creationId xmlns:a16="http://schemas.microsoft.com/office/drawing/2014/main" id="{F1AA9627-8FEC-3848-AA80-2DDEF1AE2F67}"/>
              </a:ext>
            </a:extLst>
          </p:cNvPr>
          <p:cNvSpPr/>
          <p:nvPr/>
        </p:nvSpPr>
        <p:spPr>
          <a:xfrm>
            <a:off x="901148" y="3472071"/>
            <a:ext cx="10442713" cy="235888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A220334-D903-464A-8C54-83F2552D4599}"/>
              </a:ext>
            </a:extLst>
          </p:cNvPr>
          <p:cNvSpPr txBox="1"/>
          <p:nvPr/>
        </p:nvSpPr>
        <p:spPr>
          <a:xfrm>
            <a:off x="1258956" y="3154018"/>
            <a:ext cx="4224618" cy="58477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multiple access protocol</a:t>
            </a:r>
          </a:p>
        </p:txBody>
      </p:sp>
      <p:sp>
        <p:nvSpPr>
          <p:cNvPr id="8" name="Slide Number Placeholder 7">
            <a:extLst>
              <a:ext uri="{FF2B5EF4-FFF2-40B4-BE49-F238E27FC236}">
                <a16:creationId xmlns:a16="http://schemas.microsoft.com/office/drawing/2014/main" id="{5EB7A869-7502-7081-9CB0-0F3D22D5F674}"/>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Link Layer: 6-</a:t>
            </a:r>
            <a:fld id="{C4204591-24BD-A542-B9D5-F8D8A88D2FEE}" type="slidenum">
              <a:rPr lang="en-US" smtClean="0"/>
              <a:pPr/>
              <a:t>29</a:t>
            </a:fld>
            <a:endParaRPr lang="en-US" dirty="0"/>
          </a:p>
        </p:txBody>
      </p:sp>
      <p:sp>
        <p:nvSpPr>
          <p:cNvPr id="3" name="TextBox 74">
            <a:extLst>
              <a:ext uri="{FF2B5EF4-FFF2-40B4-BE49-F238E27FC236}">
                <a16:creationId xmlns:a16="http://schemas.microsoft.com/office/drawing/2014/main" id="{82EAF623-3C70-E2B1-B013-118E102B7D4B}"/>
              </a:ext>
            </a:extLst>
          </p:cNvPr>
          <p:cNvSpPr txBox="1"/>
          <p:nvPr/>
        </p:nvSpPr>
        <p:spPr>
          <a:xfrm>
            <a:off x="204593" y="6357646"/>
            <a:ext cx="727613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t>Copyright © 2010-2025 J.F. Kurose, K.W. Ross</a:t>
            </a:r>
          </a:p>
        </p:txBody>
      </p:sp>
    </p:spTree>
    <p:extLst>
      <p:ext uri="{BB962C8B-B14F-4D97-AF65-F5344CB8AC3E}">
        <p14:creationId xmlns:p14="http://schemas.microsoft.com/office/powerpoint/2010/main" val="166152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C02B-5F20-F643-DDC6-D6F09A2A2960}"/>
              </a:ext>
            </a:extLst>
          </p:cNvPr>
          <p:cNvSpPr>
            <a:spLocks noGrp="1"/>
          </p:cNvSpPr>
          <p:nvPr>
            <p:ph type="title"/>
          </p:nvPr>
        </p:nvSpPr>
        <p:spPr/>
        <p:txBody>
          <a:bodyPr/>
          <a:lstStyle/>
          <a:p>
            <a:r>
              <a:rPr lang="en-IN" dirty="0"/>
              <a:t>References</a:t>
            </a:r>
          </a:p>
        </p:txBody>
      </p:sp>
      <p:sp>
        <p:nvSpPr>
          <p:cNvPr id="3" name="Content Placeholder 2">
            <a:extLst>
              <a:ext uri="{FF2B5EF4-FFF2-40B4-BE49-F238E27FC236}">
                <a16:creationId xmlns:a16="http://schemas.microsoft.com/office/drawing/2014/main" id="{EAC20489-1099-AF91-9B35-A6F6D45B5CA0}"/>
              </a:ext>
            </a:extLst>
          </p:cNvPr>
          <p:cNvSpPr>
            <a:spLocks noGrp="1"/>
          </p:cNvSpPr>
          <p:nvPr>
            <p:ph idx="1"/>
          </p:nvPr>
        </p:nvSpPr>
        <p:spPr/>
        <p:txBody>
          <a:bodyPr/>
          <a:lstStyle/>
          <a:p>
            <a:r>
              <a:rPr lang="en-IN" dirty="0"/>
              <a:t>Chapter – 6.1, 6.2, and 6.3 from the Kurose and Ross</a:t>
            </a:r>
          </a:p>
        </p:txBody>
      </p:sp>
    </p:spTree>
    <p:extLst>
      <p:ext uri="{BB962C8B-B14F-4D97-AF65-F5344CB8AC3E}">
        <p14:creationId xmlns:p14="http://schemas.microsoft.com/office/powerpoint/2010/main" val="2851571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dirty="0">
                <a:latin typeface="+mn-lt"/>
              </a:rPr>
              <a:t>An </a:t>
            </a:r>
            <a:r>
              <a:rPr lang="en-US" b="0" u="sng" dirty="0">
                <a:solidFill>
                  <a:srgbClr val="C00000"/>
                </a:solidFill>
                <a:latin typeface="+mn-lt"/>
              </a:rPr>
              <a:t>ideal</a:t>
            </a:r>
            <a:r>
              <a:rPr lang="en-US" b="0" dirty="0">
                <a:latin typeface="+mn-lt"/>
              </a:rPr>
              <a:t> multiple access protocol</a:t>
            </a:r>
            <a:endParaRPr lang="en-US" sz="4400" b="0" dirty="0">
              <a:latin typeface="+mn-lt"/>
            </a:endParaRPr>
          </a:p>
        </p:txBody>
      </p:sp>
      <p:sp>
        <p:nvSpPr>
          <p:cNvPr id="8" name="Rectangle 3">
            <a:extLst>
              <a:ext uri="{FF2B5EF4-FFF2-40B4-BE49-F238E27FC236}">
                <a16:creationId xmlns:a16="http://schemas.microsoft.com/office/drawing/2014/main" id="{A702EAE9-EF5B-DD4F-BD34-31F1BD3532FC}"/>
              </a:ext>
            </a:extLst>
          </p:cNvPr>
          <p:cNvSpPr txBox="1">
            <a:spLocks noChangeArrowheads="1"/>
          </p:cNvSpPr>
          <p:nvPr/>
        </p:nvSpPr>
        <p:spPr>
          <a:xfrm>
            <a:off x="944216" y="1626703"/>
            <a:ext cx="10055087"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1" u="none" strike="noStrike" kern="1200" cap="none" spc="0" normalizeH="0" baseline="0" noProof="0" dirty="0">
                <a:ln>
                  <a:noFill/>
                </a:ln>
                <a:solidFill>
                  <a:srgbClr val="0000A8"/>
                </a:solidFill>
                <a:effectLst/>
                <a:uLnTx/>
                <a:uFillTx/>
                <a:latin typeface="Calibri" panose="020F0502020204030204"/>
                <a:ea typeface="+mn-ea"/>
                <a:cs typeface="+mn-cs"/>
              </a:rPr>
              <a:t>given: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multiple access channel (MAC) of rate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bps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1" u="none" strike="noStrike" kern="1200" cap="none" spc="0" normalizeH="0" baseline="0" noProof="0" dirty="0">
                <a:ln>
                  <a:noFill/>
                </a:ln>
                <a:solidFill>
                  <a:srgbClr val="0000A8"/>
                </a:solidFill>
                <a:effectLst/>
                <a:uLnTx/>
                <a:uFillTx/>
                <a:latin typeface="Calibri" panose="020F0502020204030204"/>
                <a:ea typeface="+mn-ea"/>
                <a:cs typeface="+mn-cs"/>
              </a:rPr>
              <a:t>desiderata:</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when one node wants to transmit, it can send at rate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 when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nodes want to transmit, each can send at average rate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R/M</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3. fully decentralized:</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 special node to coordinate transmissions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 synchronization of clocks, slots</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4. simple</a:t>
            </a:r>
          </a:p>
        </p:txBody>
      </p:sp>
      <p:sp>
        <p:nvSpPr>
          <p:cNvPr id="6" name="Slide Number Placeholder 5">
            <a:extLst>
              <a:ext uri="{FF2B5EF4-FFF2-40B4-BE49-F238E27FC236}">
                <a16:creationId xmlns:a16="http://schemas.microsoft.com/office/drawing/2014/main" id="{F9A3D35E-F388-1DBB-6AB1-B30BB4D6E3FA}"/>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Link Layer: 6-</a:t>
            </a:r>
            <a:fld id="{C4204591-24BD-A542-B9D5-F8D8A88D2FEE}" type="slidenum">
              <a:rPr lang="en-US" smtClean="0"/>
              <a:pPr/>
              <a:t>30</a:t>
            </a:fld>
            <a:endParaRPr lang="en-US" dirty="0"/>
          </a:p>
        </p:txBody>
      </p:sp>
      <p:sp>
        <p:nvSpPr>
          <p:cNvPr id="3" name="TextBox 74">
            <a:extLst>
              <a:ext uri="{FF2B5EF4-FFF2-40B4-BE49-F238E27FC236}">
                <a16:creationId xmlns:a16="http://schemas.microsoft.com/office/drawing/2014/main" id="{167BF230-430A-F6EF-44FC-C814562B2E52}"/>
              </a:ext>
            </a:extLst>
          </p:cNvPr>
          <p:cNvSpPr txBox="1"/>
          <p:nvPr/>
        </p:nvSpPr>
        <p:spPr>
          <a:xfrm>
            <a:off x="204593" y="6357646"/>
            <a:ext cx="727613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t>Copyright © 2010-2025 J.F. Kurose, K.W. Ross</a:t>
            </a:r>
          </a:p>
        </p:txBody>
      </p:sp>
    </p:spTree>
    <p:extLst>
      <p:ext uri="{BB962C8B-B14F-4D97-AF65-F5344CB8AC3E}">
        <p14:creationId xmlns:p14="http://schemas.microsoft.com/office/powerpoint/2010/main" val="319871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dirty="0">
                <a:latin typeface="+mn-lt"/>
              </a:rPr>
              <a:t>MAC protocols: taxonomy</a:t>
            </a:r>
            <a:endParaRPr lang="en-US" sz="4400" b="0" dirty="0">
              <a:latin typeface="+mn-lt"/>
            </a:endParaRPr>
          </a:p>
        </p:txBody>
      </p:sp>
      <p:sp>
        <p:nvSpPr>
          <p:cNvPr id="5" name="Rectangle 3">
            <a:extLst>
              <a:ext uri="{FF2B5EF4-FFF2-40B4-BE49-F238E27FC236}">
                <a16:creationId xmlns:a16="http://schemas.microsoft.com/office/drawing/2014/main" id="{CD480CDD-CB17-934B-BC0E-C5D3C5E0F75F}"/>
              </a:ext>
            </a:extLst>
          </p:cNvPr>
          <p:cNvSpPr txBox="1">
            <a:spLocks noChangeArrowheads="1"/>
          </p:cNvSpPr>
          <p:nvPr/>
        </p:nvSpPr>
        <p:spPr>
          <a:xfrm>
            <a:off x="692428" y="1356210"/>
            <a:ext cx="6165572" cy="5163860"/>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three broad classes:</a:t>
            </a:r>
          </a:p>
          <a:p>
            <a:pPr marL="404813"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channel partitioning</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divide channel into smaller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pieces</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(time slots, frequency, code)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allocate piece to node for exclusive use</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04813"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u="none" strike="noStrike" kern="1200" cap="none" spc="0" normalizeH="0" baseline="0" noProof="0" dirty="0">
                <a:ln>
                  <a:noFill/>
                </a:ln>
                <a:solidFill>
                  <a:srgbClr val="C00000"/>
                </a:solidFill>
                <a:effectLst/>
                <a:uLnTx/>
                <a:uFillTx/>
                <a:latin typeface="Calibri" panose="020F0502020204030204"/>
                <a:ea typeface="+mn-ea"/>
                <a:cs typeface="+mn-cs"/>
              </a:rPr>
              <a:t>random access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channel not divided, allow collisions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recover</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from collisions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04813"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“taking turns</a:t>
            </a:r>
            <a:r>
              <a:rPr kumimoji="0" lang="en-US" altLang="ja-JP" sz="3200" b="0"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34" charset="-128"/>
                <a:cs typeface="+mn-cs"/>
              </a:rPr>
              <a:t>”</a:t>
            </a:r>
            <a:endPar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nodes take turns, but nodes with more to send can take longer turns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78F2E5D-D0AD-428B-3150-07477E28030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Link Layer: 6-</a:t>
            </a:r>
            <a:fld id="{C4204591-24BD-A542-B9D5-F8D8A88D2FEE}" type="slidenum">
              <a:rPr lang="en-US" smtClean="0"/>
              <a:pPr/>
              <a:t>31</a:t>
            </a:fld>
            <a:endParaRPr lang="en-US" dirty="0"/>
          </a:p>
        </p:txBody>
      </p:sp>
      <p:sp>
        <p:nvSpPr>
          <p:cNvPr id="3" name="TextBox 74">
            <a:extLst>
              <a:ext uri="{FF2B5EF4-FFF2-40B4-BE49-F238E27FC236}">
                <a16:creationId xmlns:a16="http://schemas.microsoft.com/office/drawing/2014/main" id="{28C9DD58-57B8-29D1-69F6-0E855AD14299}"/>
              </a:ext>
            </a:extLst>
          </p:cNvPr>
          <p:cNvSpPr txBox="1"/>
          <p:nvPr/>
        </p:nvSpPr>
        <p:spPr>
          <a:xfrm>
            <a:off x="204593" y="6433847"/>
            <a:ext cx="727613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t>Copyright © 2010-2025 J.F. Kurose, K.W. Ross</a:t>
            </a:r>
          </a:p>
        </p:txBody>
      </p:sp>
    </p:spTree>
    <p:extLst>
      <p:ext uri="{BB962C8B-B14F-4D97-AF65-F5344CB8AC3E}">
        <p14:creationId xmlns:p14="http://schemas.microsoft.com/office/powerpoint/2010/main" val="46452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dirty="0">
                <a:latin typeface="+mn-lt"/>
              </a:rPr>
              <a:t>Channel partitioning MAC protocols: TDMA</a:t>
            </a:r>
            <a:endParaRPr lang="en-US" sz="4400" b="0" dirty="0">
              <a:latin typeface="+mn-lt"/>
            </a:endParaRPr>
          </a:p>
        </p:txBody>
      </p:sp>
      <p:sp>
        <p:nvSpPr>
          <p:cNvPr id="43" name="Rectangle 3">
            <a:extLst>
              <a:ext uri="{FF2B5EF4-FFF2-40B4-BE49-F238E27FC236}">
                <a16:creationId xmlns:a16="http://schemas.microsoft.com/office/drawing/2014/main" id="{0A448D7E-58D9-064C-A6F1-E4409D3F3FEF}"/>
              </a:ext>
            </a:extLst>
          </p:cNvPr>
          <p:cNvSpPr txBox="1">
            <a:spLocks noChangeArrowheads="1"/>
          </p:cNvSpPr>
          <p:nvPr/>
        </p:nvSpPr>
        <p:spPr bwMode="auto">
          <a:xfrm>
            <a:off x="1192904" y="1459051"/>
            <a:ext cx="10230470" cy="2930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342900" marR="0" lvl="0" indent="-342900" algn="l" defTabSz="914400" rtl="0" eaLnBrk="0" fontAlgn="base" latinLnBrk="0" hangingPunct="0">
              <a:lnSpc>
                <a:spcPct val="75000"/>
              </a:lnSpc>
              <a:spcBef>
                <a:spcPct val="20000"/>
              </a:spcBef>
              <a:spcAft>
                <a:spcPct val="0"/>
              </a:spcAft>
              <a:buClr>
                <a:srgbClr val="000099"/>
              </a:buClr>
              <a:buSzPct val="100000"/>
              <a:buFont typeface="Wingdings" charset="0"/>
              <a:buNone/>
              <a:tabLst/>
              <a:defRPr/>
            </a:pPr>
            <a:r>
              <a:rPr kumimoji="0" lang="en-US" sz="3200" b="0" i="0" u="none" strike="noStrike" kern="0" cap="none" spc="0" normalizeH="0" baseline="0" noProof="0" dirty="0">
                <a:ln>
                  <a:noFill/>
                </a:ln>
                <a:solidFill>
                  <a:srgbClr val="C00000"/>
                </a:solidFill>
                <a:effectLst/>
                <a:uLnTx/>
                <a:uFillTx/>
                <a:latin typeface="Calibri" panose="020F0502020204030204"/>
                <a:ea typeface="ＭＳ Ｐゴシック" charset="0"/>
                <a:cs typeface="+mn-cs"/>
              </a:rPr>
              <a:t>TDMA: time division multiple access </a:t>
            </a:r>
          </a:p>
          <a:p>
            <a:pPr marL="342900" marR="0" lvl="0" indent="-277813" algn="l" defTabSz="914400" rtl="0" eaLnBrk="0" fontAlgn="base" latinLnBrk="0" hangingPunct="0">
              <a:lnSpc>
                <a:spcPct val="100000"/>
              </a:lnSpc>
              <a:spcBef>
                <a:spcPts val="600"/>
              </a:spcBef>
              <a:spcAft>
                <a:spcPct val="0"/>
              </a:spcAft>
              <a:buClr>
                <a:srgbClr val="000099"/>
              </a:buClr>
              <a:buSzPct val="100000"/>
              <a:buFont typeface="Wingdings" charset="2"/>
              <a:buChar char="§"/>
              <a:tabLst/>
              <a:defRPr/>
            </a:pPr>
            <a:r>
              <a:rPr kumimoji="0" lang="en-US" sz="28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access to channel in “rounds” </a:t>
            </a:r>
          </a:p>
          <a:p>
            <a:pPr marL="342900" marR="0" lvl="0" indent="-277813" algn="l" defTabSz="914400" rtl="0" eaLnBrk="0" fontAlgn="base" latinLnBrk="0" hangingPunct="0">
              <a:lnSpc>
                <a:spcPct val="100000"/>
              </a:lnSpc>
              <a:spcBef>
                <a:spcPts val="600"/>
              </a:spcBef>
              <a:spcAft>
                <a:spcPct val="0"/>
              </a:spcAft>
              <a:buClr>
                <a:srgbClr val="000099"/>
              </a:buClr>
              <a:buSzPct val="100000"/>
              <a:buFont typeface="Wingdings" charset="2"/>
              <a:buChar char="§"/>
              <a:tabLst/>
              <a:defRPr/>
            </a:pPr>
            <a:r>
              <a:rPr kumimoji="0" lang="en-US" sz="28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each station gets fixed length slot (length = packet transmission time) in each round </a:t>
            </a:r>
          </a:p>
          <a:p>
            <a:pPr marL="342900" marR="0" lvl="0" indent="-277813" algn="l" defTabSz="914400" rtl="0" eaLnBrk="0" fontAlgn="base" latinLnBrk="0" hangingPunct="0">
              <a:lnSpc>
                <a:spcPct val="100000"/>
              </a:lnSpc>
              <a:spcBef>
                <a:spcPts val="600"/>
              </a:spcBef>
              <a:spcAft>
                <a:spcPct val="0"/>
              </a:spcAft>
              <a:buClr>
                <a:srgbClr val="000099"/>
              </a:buClr>
              <a:buSzPct val="100000"/>
              <a:buFont typeface="Wingdings" charset="2"/>
              <a:buChar char="§"/>
              <a:tabLst/>
              <a:defRPr/>
            </a:pPr>
            <a:r>
              <a:rPr kumimoji="0" lang="en-US" sz="28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unused slots go idle </a:t>
            </a:r>
          </a:p>
          <a:p>
            <a:pPr marL="342900" marR="0" lvl="0" indent="-277813" algn="l" defTabSz="914400" rtl="0" eaLnBrk="0" fontAlgn="base" latinLnBrk="0" hangingPunct="0">
              <a:lnSpc>
                <a:spcPct val="100000"/>
              </a:lnSpc>
              <a:spcBef>
                <a:spcPts val="600"/>
              </a:spcBef>
              <a:spcAft>
                <a:spcPct val="0"/>
              </a:spcAft>
              <a:buClr>
                <a:srgbClr val="000099"/>
              </a:buClr>
              <a:buSzPct val="100000"/>
              <a:buFont typeface="Wingdings" charset="2"/>
              <a:buChar char="§"/>
              <a:tabLst/>
              <a:defRPr/>
            </a:pPr>
            <a:r>
              <a:rPr kumimoji="0" lang="en-US" sz="28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example: 6-station LAN, 1,3,4 have packets to send, slots 2,5,6 idle </a:t>
            </a:r>
            <a:endParaRPr kumimoji="0" lang="en-US" sz="32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endParaRPr>
          </a:p>
        </p:txBody>
      </p:sp>
      <p:grpSp>
        <p:nvGrpSpPr>
          <p:cNvPr id="3" name="Group 2">
            <a:extLst>
              <a:ext uri="{FF2B5EF4-FFF2-40B4-BE49-F238E27FC236}">
                <a16:creationId xmlns:a16="http://schemas.microsoft.com/office/drawing/2014/main" id="{7B45ED9F-AB5F-B146-B7B0-7832DE28BC25}"/>
              </a:ext>
            </a:extLst>
          </p:cNvPr>
          <p:cNvGrpSpPr/>
          <p:nvPr/>
        </p:nvGrpSpPr>
        <p:grpSpPr>
          <a:xfrm>
            <a:off x="2497001" y="4766572"/>
            <a:ext cx="6084887" cy="962025"/>
            <a:chOff x="2497001" y="4766572"/>
            <a:chExt cx="6084887" cy="962025"/>
          </a:xfrm>
        </p:grpSpPr>
        <p:sp>
          <p:nvSpPr>
            <p:cNvPr id="44" name="Line 7">
              <a:extLst>
                <a:ext uri="{FF2B5EF4-FFF2-40B4-BE49-F238E27FC236}">
                  <a16:creationId xmlns:a16="http://schemas.microsoft.com/office/drawing/2014/main" id="{A162B864-328B-BB4E-A401-8C10A01CA26E}"/>
                </a:ext>
              </a:extLst>
            </p:cNvPr>
            <p:cNvSpPr>
              <a:spLocks noChangeShapeType="1"/>
            </p:cNvSpPr>
            <p:nvPr/>
          </p:nvSpPr>
          <p:spPr bwMode="auto">
            <a:xfrm>
              <a:off x="2497001" y="5652397"/>
              <a:ext cx="608488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45" name="Rectangle 8">
              <a:extLst>
                <a:ext uri="{FF2B5EF4-FFF2-40B4-BE49-F238E27FC236}">
                  <a16:creationId xmlns:a16="http://schemas.microsoft.com/office/drawing/2014/main" id="{5BF0ACED-1DF3-A344-A69A-823B25CE0FB0}"/>
                </a:ext>
              </a:extLst>
            </p:cNvPr>
            <p:cNvSpPr>
              <a:spLocks noChangeArrowheads="1"/>
            </p:cNvSpPr>
            <p:nvPr/>
          </p:nvSpPr>
          <p:spPr bwMode="auto">
            <a:xfrm>
              <a:off x="2719251" y="5425384"/>
              <a:ext cx="479425" cy="230188"/>
            </a:xfrm>
            <a:prstGeom prst="rect">
              <a:avLst/>
            </a:prstGeom>
            <a:solidFill>
              <a:srgbClr val="3333CC"/>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46" name="Rectangle 10">
              <a:extLst>
                <a:ext uri="{FF2B5EF4-FFF2-40B4-BE49-F238E27FC236}">
                  <a16:creationId xmlns:a16="http://schemas.microsoft.com/office/drawing/2014/main" id="{B5DDDA64-5C9C-D148-8420-B593565524B6}"/>
                </a:ext>
              </a:extLst>
            </p:cNvPr>
            <p:cNvSpPr>
              <a:spLocks noChangeArrowheads="1"/>
            </p:cNvSpPr>
            <p:nvPr/>
          </p:nvSpPr>
          <p:spPr bwMode="auto">
            <a:xfrm>
              <a:off x="3678101" y="5425384"/>
              <a:ext cx="479425" cy="230188"/>
            </a:xfrm>
            <a:prstGeom prst="rect">
              <a:avLst/>
            </a:prstGeom>
            <a:solidFill>
              <a:srgbClr val="FF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47" name="Rectangle 11">
              <a:extLst>
                <a:ext uri="{FF2B5EF4-FFF2-40B4-BE49-F238E27FC236}">
                  <a16:creationId xmlns:a16="http://schemas.microsoft.com/office/drawing/2014/main" id="{D9985277-7968-C842-9231-012104EC2F5E}"/>
                </a:ext>
              </a:extLst>
            </p:cNvPr>
            <p:cNvSpPr>
              <a:spLocks noChangeArrowheads="1"/>
            </p:cNvSpPr>
            <p:nvPr/>
          </p:nvSpPr>
          <p:spPr bwMode="auto">
            <a:xfrm>
              <a:off x="4152763" y="5425384"/>
              <a:ext cx="479425" cy="230188"/>
            </a:xfrm>
            <a:prstGeom prst="rect">
              <a:avLst/>
            </a:prstGeom>
            <a:solidFill>
              <a:srgbClr val="00CC9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48" name="Line 13">
              <a:extLst>
                <a:ext uri="{FF2B5EF4-FFF2-40B4-BE49-F238E27FC236}">
                  <a16:creationId xmlns:a16="http://schemas.microsoft.com/office/drawing/2014/main" id="{F7E6C5C0-28CB-2C46-906A-E86EFCC6E088}"/>
                </a:ext>
              </a:extLst>
            </p:cNvPr>
            <p:cNvSpPr>
              <a:spLocks noChangeShapeType="1"/>
            </p:cNvSpPr>
            <p:nvPr/>
          </p:nvSpPr>
          <p:spPr bwMode="auto">
            <a:xfrm>
              <a:off x="2720838" y="5312672"/>
              <a:ext cx="0" cy="338137"/>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49" name="Line 16">
              <a:extLst>
                <a:ext uri="{FF2B5EF4-FFF2-40B4-BE49-F238E27FC236}">
                  <a16:creationId xmlns:a16="http://schemas.microsoft.com/office/drawing/2014/main" id="{51E737FE-2977-8B4C-B4D9-80C37910A703}"/>
                </a:ext>
              </a:extLst>
            </p:cNvPr>
            <p:cNvSpPr>
              <a:spLocks noChangeShapeType="1"/>
            </p:cNvSpPr>
            <p:nvPr/>
          </p:nvSpPr>
          <p:spPr bwMode="auto">
            <a:xfrm>
              <a:off x="5586276" y="5315847"/>
              <a:ext cx="0" cy="338137"/>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50" name="Text Box 23">
              <a:extLst>
                <a:ext uri="{FF2B5EF4-FFF2-40B4-BE49-F238E27FC236}">
                  <a16:creationId xmlns:a16="http://schemas.microsoft.com/office/drawing/2014/main" id="{48F8A2A9-DBD4-9443-B624-51C1A0D8AF14}"/>
                </a:ext>
              </a:extLst>
            </p:cNvPr>
            <p:cNvSpPr txBox="1">
              <a:spLocks noChangeArrowheads="1"/>
            </p:cNvSpPr>
            <p:nvPr/>
          </p:nvSpPr>
          <p:spPr bwMode="auto">
            <a:xfrm>
              <a:off x="2819263" y="5392047"/>
              <a:ext cx="29686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charset="0"/>
                  <a:ea typeface="ＭＳ Ｐゴシック" charset="0"/>
                  <a:cs typeface="+mn-cs"/>
                </a:rPr>
                <a:t>1</a:t>
              </a:r>
            </a:p>
          </p:txBody>
        </p:sp>
        <p:sp>
          <p:nvSpPr>
            <p:cNvPr id="51" name="Text Box 24">
              <a:extLst>
                <a:ext uri="{FF2B5EF4-FFF2-40B4-BE49-F238E27FC236}">
                  <a16:creationId xmlns:a16="http://schemas.microsoft.com/office/drawing/2014/main" id="{4D91ED1E-2495-0E4F-9B3E-3AFE785C5C5C}"/>
                </a:ext>
              </a:extLst>
            </p:cNvPr>
            <p:cNvSpPr txBox="1">
              <a:spLocks noChangeArrowheads="1"/>
            </p:cNvSpPr>
            <p:nvPr/>
          </p:nvSpPr>
          <p:spPr bwMode="auto">
            <a:xfrm>
              <a:off x="3765413" y="5377759"/>
              <a:ext cx="29686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charset="0"/>
                  <a:ea typeface="ＭＳ Ｐゴシック" charset="0"/>
                  <a:cs typeface="+mn-cs"/>
                </a:rPr>
                <a:t>3</a:t>
              </a:r>
            </a:p>
          </p:txBody>
        </p:sp>
        <p:sp>
          <p:nvSpPr>
            <p:cNvPr id="52" name="Text Box 25">
              <a:extLst>
                <a:ext uri="{FF2B5EF4-FFF2-40B4-BE49-F238E27FC236}">
                  <a16:creationId xmlns:a16="http://schemas.microsoft.com/office/drawing/2014/main" id="{AAF51084-5D55-9047-9D10-B125F32EE8BD}"/>
                </a:ext>
              </a:extLst>
            </p:cNvPr>
            <p:cNvSpPr txBox="1">
              <a:spLocks noChangeArrowheads="1"/>
            </p:cNvSpPr>
            <p:nvPr/>
          </p:nvSpPr>
          <p:spPr bwMode="auto">
            <a:xfrm>
              <a:off x="4230551" y="5384109"/>
              <a:ext cx="296862"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charset="0"/>
                  <a:ea typeface="ＭＳ Ｐゴシック" charset="0"/>
                  <a:cs typeface="+mn-cs"/>
                </a:rPr>
                <a:t>4</a:t>
              </a:r>
            </a:p>
          </p:txBody>
        </p:sp>
        <p:sp>
          <p:nvSpPr>
            <p:cNvPr id="53" name="Rectangle 26">
              <a:extLst>
                <a:ext uri="{FF2B5EF4-FFF2-40B4-BE49-F238E27FC236}">
                  <a16:creationId xmlns:a16="http://schemas.microsoft.com/office/drawing/2014/main" id="{EA2F25EA-1C55-8B45-8EA1-3A00A92F00F2}"/>
                </a:ext>
              </a:extLst>
            </p:cNvPr>
            <p:cNvSpPr>
              <a:spLocks noChangeArrowheads="1"/>
            </p:cNvSpPr>
            <p:nvPr/>
          </p:nvSpPr>
          <p:spPr bwMode="auto">
            <a:xfrm>
              <a:off x="5576751" y="5420622"/>
              <a:ext cx="479425" cy="230187"/>
            </a:xfrm>
            <a:prstGeom prst="rect">
              <a:avLst/>
            </a:prstGeom>
            <a:solidFill>
              <a:srgbClr val="3333CC"/>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54" name="Rectangle 27">
              <a:extLst>
                <a:ext uri="{FF2B5EF4-FFF2-40B4-BE49-F238E27FC236}">
                  <a16:creationId xmlns:a16="http://schemas.microsoft.com/office/drawing/2014/main" id="{39F06F1D-D0F6-4C49-99E0-AE58E606ADA5}"/>
                </a:ext>
              </a:extLst>
            </p:cNvPr>
            <p:cNvSpPr>
              <a:spLocks noChangeArrowheads="1"/>
            </p:cNvSpPr>
            <p:nvPr/>
          </p:nvSpPr>
          <p:spPr bwMode="auto">
            <a:xfrm>
              <a:off x="6535601" y="5420622"/>
              <a:ext cx="479425" cy="230187"/>
            </a:xfrm>
            <a:prstGeom prst="rect">
              <a:avLst/>
            </a:prstGeom>
            <a:solidFill>
              <a:srgbClr val="FF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55" name="Rectangle 28">
              <a:extLst>
                <a:ext uri="{FF2B5EF4-FFF2-40B4-BE49-F238E27FC236}">
                  <a16:creationId xmlns:a16="http://schemas.microsoft.com/office/drawing/2014/main" id="{80AEA40D-BFBF-704C-9415-CB79BC9BD49A}"/>
                </a:ext>
              </a:extLst>
            </p:cNvPr>
            <p:cNvSpPr>
              <a:spLocks noChangeArrowheads="1"/>
            </p:cNvSpPr>
            <p:nvPr/>
          </p:nvSpPr>
          <p:spPr bwMode="auto">
            <a:xfrm>
              <a:off x="7010263" y="5420622"/>
              <a:ext cx="479425" cy="230187"/>
            </a:xfrm>
            <a:prstGeom prst="rect">
              <a:avLst/>
            </a:prstGeom>
            <a:solidFill>
              <a:srgbClr val="00CC9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56" name="Line 29">
              <a:extLst>
                <a:ext uri="{FF2B5EF4-FFF2-40B4-BE49-F238E27FC236}">
                  <a16:creationId xmlns:a16="http://schemas.microsoft.com/office/drawing/2014/main" id="{5025264D-4923-CA41-AB44-0965E9585DE5}"/>
                </a:ext>
              </a:extLst>
            </p:cNvPr>
            <p:cNvSpPr>
              <a:spLocks noChangeShapeType="1"/>
            </p:cNvSpPr>
            <p:nvPr/>
          </p:nvSpPr>
          <p:spPr bwMode="auto">
            <a:xfrm>
              <a:off x="5578338" y="5307909"/>
              <a:ext cx="0" cy="338138"/>
            </a:xfrm>
            <a:prstGeom prst="line">
              <a:avLst/>
            </a:prstGeom>
            <a:noFill/>
            <a:ln w="381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57" name="Text Box 30">
              <a:extLst>
                <a:ext uri="{FF2B5EF4-FFF2-40B4-BE49-F238E27FC236}">
                  <a16:creationId xmlns:a16="http://schemas.microsoft.com/office/drawing/2014/main" id="{9684285E-DFBE-DA4D-9AE4-55B5626A27C3}"/>
                </a:ext>
              </a:extLst>
            </p:cNvPr>
            <p:cNvSpPr txBox="1">
              <a:spLocks noChangeArrowheads="1"/>
            </p:cNvSpPr>
            <p:nvPr/>
          </p:nvSpPr>
          <p:spPr bwMode="auto">
            <a:xfrm>
              <a:off x="5676763" y="5387284"/>
              <a:ext cx="29686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charset="0"/>
                  <a:ea typeface="ＭＳ Ｐゴシック" charset="0"/>
                  <a:cs typeface="+mn-cs"/>
                </a:rPr>
                <a:t>1</a:t>
              </a:r>
            </a:p>
          </p:txBody>
        </p:sp>
        <p:sp>
          <p:nvSpPr>
            <p:cNvPr id="58" name="Text Box 31">
              <a:extLst>
                <a:ext uri="{FF2B5EF4-FFF2-40B4-BE49-F238E27FC236}">
                  <a16:creationId xmlns:a16="http://schemas.microsoft.com/office/drawing/2014/main" id="{6E82E5EA-026E-7045-B1A4-9CC9C86E88B9}"/>
                </a:ext>
              </a:extLst>
            </p:cNvPr>
            <p:cNvSpPr txBox="1">
              <a:spLocks noChangeArrowheads="1"/>
            </p:cNvSpPr>
            <p:nvPr/>
          </p:nvSpPr>
          <p:spPr bwMode="auto">
            <a:xfrm>
              <a:off x="6622913" y="5372997"/>
              <a:ext cx="29686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charset="0"/>
                  <a:ea typeface="ＭＳ Ｐゴシック" charset="0"/>
                  <a:cs typeface="+mn-cs"/>
                </a:rPr>
                <a:t>3</a:t>
              </a:r>
            </a:p>
          </p:txBody>
        </p:sp>
        <p:sp>
          <p:nvSpPr>
            <p:cNvPr id="59" name="Text Box 32">
              <a:extLst>
                <a:ext uri="{FF2B5EF4-FFF2-40B4-BE49-F238E27FC236}">
                  <a16:creationId xmlns:a16="http://schemas.microsoft.com/office/drawing/2014/main" id="{5B3E3799-80A5-7142-9795-9DF13D5FFEC6}"/>
                </a:ext>
              </a:extLst>
            </p:cNvPr>
            <p:cNvSpPr txBox="1">
              <a:spLocks noChangeArrowheads="1"/>
            </p:cNvSpPr>
            <p:nvPr/>
          </p:nvSpPr>
          <p:spPr bwMode="auto">
            <a:xfrm>
              <a:off x="7088051" y="5379347"/>
              <a:ext cx="296862"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charset="0"/>
                  <a:ea typeface="ＭＳ Ｐゴシック" charset="0"/>
                  <a:cs typeface="+mn-cs"/>
                </a:rPr>
                <a:t>4</a:t>
              </a:r>
            </a:p>
          </p:txBody>
        </p:sp>
        <p:sp>
          <p:nvSpPr>
            <p:cNvPr id="60" name="Line 34">
              <a:extLst>
                <a:ext uri="{FF2B5EF4-FFF2-40B4-BE49-F238E27FC236}">
                  <a16:creationId xmlns:a16="http://schemas.microsoft.com/office/drawing/2014/main" id="{14EBD35E-98E3-AF4C-839F-9C6CB952AFF2}"/>
                </a:ext>
              </a:extLst>
            </p:cNvPr>
            <p:cNvSpPr>
              <a:spLocks noChangeShapeType="1"/>
            </p:cNvSpPr>
            <p:nvPr/>
          </p:nvSpPr>
          <p:spPr bwMode="auto">
            <a:xfrm>
              <a:off x="3201851" y="5417447"/>
              <a:ext cx="0" cy="238125"/>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61" name="Line 35">
              <a:extLst>
                <a:ext uri="{FF2B5EF4-FFF2-40B4-BE49-F238E27FC236}">
                  <a16:creationId xmlns:a16="http://schemas.microsoft.com/office/drawing/2014/main" id="{F002AB0E-BA6B-6448-B7B9-3028A445D9C8}"/>
                </a:ext>
              </a:extLst>
            </p:cNvPr>
            <p:cNvSpPr>
              <a:spLocks noChangeShapeType="1"/>
            </p:cNvSpPr>
            <p:nvPr/>
          </p:nvSpPr>
          <p:spPr bwMode="auto">
            <a:xfrm>
              <a:off x="3678101" y="5422209"/>
              <a:ext cx="0" cy="238125"/>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62" name="Line 36">
              <a:extLst>
                <a:ext uri="{FF2B5EF4-FFF2-40B4-BE49-F238E27FC236}">
                  <a16:creationId xmlns:a16="http://schemas.microsoft.com/office/drawing/2014/main" id="{F10DFCB1-F5CE-2944-B5BD-75F801E54F04}"/>
                </a:ext>
              </a:extLst>
            </p:cNvPr>
            <p:cNvSpPr>
              <a:spLocks noChangeShapeType="1"/>
            </p:cNvSpPr>
            <p:nvPr/>
          </p:nvSpPr>
          <p:spPr bwMode="auto">
            <a:xfrm>
              <a:off x="4154351" y="5422209"/>
              <a:ext cx="0" cy="238125"/>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63" name="Line 37">
              <a:extLst>
                <a:ext uri="{FF2B5EF4-FFF2-40B4-BE49-F238E27FC236}">
                  <a16:creationId xmlns:a16="http://schemas.microsoft.com/office/drawing/2014/main" id="{5C202F74-B0E9-054A-BA6A-ED679E08BD08}"/>
                </a:ext>
              </a:extLst>
            </p:cNvPr>
            <p:cNvSpPr>
              <a:spLocks noChangeShapeType="1"/>
            </p:cNvSpPr>
            <p:nvPr/>
          </p:nvSpPr>
          <p:spPr bwMode="auto">
            <a:xfrm>
              <a:off x="4630601" y="5422209"/>
              <a:ext cx="0" cy="238125"/>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64" name="Line 38">
              <a:extLst>
                <a:ext uri="{FF2B5EF4-FFF2-40B4-BE49-F238E27FC236}">
                  <a16:creationId xmlns:a16="http://schemas.microsoft.com/office/drawing/2014/main" id="{17258870-A929-E743-9ABE-DE23B79DBE63}"/>
                </a:ext>
              </a:extLst>
            </p:cNvPr>
            <p:cNvSpPr>
              <a:spLocks noChangeShapeType="1"/>
            </p:cNvSpPr>
            <p:nvPr/>
          </p:nvSpPr>
          <p:spPr bwMode="auto">
            <a:xfrm>
              <a:off x="5111613" y="5412684"/>
              <a:ext cx="0" cy="238125"/>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65" name="Line 39">
              <a:extLst>
                <a:ext uri="{FF2B5EF4-FFF2-40B4-BE49-F238E27FC236}">
                  <a16:creationId xmlns:a16="http://schemas.microsoft.com/office/drawing/2014/main" id="{8AD32332-0DC8-9E49-947E-1BAEF13A514F}"/>
                </a:ext>
              </a:extLst>
            </p:cNvPr>
            <p:cNvSpPr>
              <a:spLocks noChangeShapeType="1"/>
            </p:cNvSpPr>
            <p:nvPr/>
          </p:nvSpPr>
          <p:spPr bwMode="auto">
            <a:xfrm>
              <a:off x="6059351" y="5417447"/>
              <a:ext cx="0" cy="238125"/>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66" name="Line 40">
              <a:extLst>
                <a:ext uri="{FF2B5EF4-FFF2-40B4-BE49-F238E27FC236}">
                  <a16:creationId xmlns:a16="http://schemas.microsoft.com/office/drawing/2014/main" id="{5AD88233-F39A-B84C-B2C9-4019C2559D7E}"/>
                </a:ext>
              </a:extLst>
            </p:cNvPr>
            <p:cNvSpPr>
              <a:spLocks noChangeShapeType="1"/>
            </p:cNvSpPr>
            <p:nvPr/>
          </p:nvSpPr>
          <p:spPr bwMode="auto">
            <a:xfrm>
              <a:off x="7007088" y="5412684"/>
              <a:ext cx="0" cy="238125"/>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67" name="Line 41">
              <a:extLst>
                <a:ext uri="{FF2B5EF4-FFF2-40B4-BE49-F238E27FC236}">
                  <a16:creationId xmlns:a16="http://schemas.microsoft.com/office/drawing/2014/main" id="{78671AB0-ED5E-5C4D-AC35-7C14A7C84172}"/>
                </a:ext>
              </a:extLst>
            </p:cNvPr>
            <p:cNvSpPr>
              <a:spLocks noChangeShapeType="1"/>
            </p:cNvSpPr>
            <p:nvPr/>
          </p:nvSpPr>
          <p:spPr bwMode="auto">
            <a:xfrm>
              <a:off x="7954826" y="5407922"/>
              <a:ext cx="0" cy="238125"/>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68" name="Line 42">
              <a:extLst>
                <a:ext uri="{FF2B5EF4-FFF2-40B4-BE49-F238E27FC236}">
                  <a16:creationId xmlns:a16="http://schemas.microsoft.com/office/drawing/2014/main" id="{392BE166-36F8-ED44-B8F4-C49488BC9D2C}"/>
                </a:ext>
              </a:extLst>
            </p:cNvPr>
            <p:cNvSpPr>
              <a:spLocks noChangeShapeType="1"/>
            </p:cNvSpPr>
            <p:nvPr/>
          </p:nvSpPr>
          <p:spPr bwMode="auto">
            <a:xfrm>
              <a:off x="7488101" y="5417447"/>
              <a:ext cx="0" cy="238125"/>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69" name="Line 43">
              <a:extLst>
                <a:ext uri="{FF2B5EF4-FFF2-40B4-BE49-F238E27FC236}">
                  <a16:creationId xmlns:a16="http://schemas.microsoft.com/office/drawing/2014/main" id="{C6ED8042-7995-2346-BE45-DBFCD6A2739B}"/>
                </a:ext>
              </a:extLst>
            </p:cNvPr>
            <p:cNvSpPr>
              <a:spLocks noChangeShapeType="1"/>
            </p:cNvSpPr>
            <p:nvPr/>
          </p:nvSpPr>
          <p:spPr bwMode="auto">
            <a:xfrm>
              <a:off x="8435838" y="5322197"/>
              <a:ext cx="0" cy="338137"/>
            </a:xfrm>
            <a:prstGeom prst="line">
              <a:avLst/>
            </a:prstGeom>
            <a:noFill/>
            <a:ln w="381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70" name="Line 44">
              <a:extLst>
                <a:ext uri="{FF2B5EF4-FFF2-40B4-BE49-F238E27FC236}">
                  <a16:creationId xmlns:a16="http://schemas.microsoft.com/office/drawing/2014/main" id="{DD22EBBA-AEC8-5E4C-AABA-D5D9CC143D9C}"/>
                </a:ext>
              </a:extLst>
            </p:cNvPr>
            <p:cNvSpPr>
              <a:spLocks noChangeShapeType="1"/>
            </p:cNvSpPr>
            <p:nvPr/>
          </p:nvSpPr>
          <p:spPr bwMode="auto">
            <a:xfrm>
              <a:off x="6535601" y="5417447"/>
              <a:ext cx="0" cy="238125"/>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71" name="Text Box 45">
              <a:extLst>
                <a:ext uri="{FF2B5EF4-FFF2-40B4-BE49-F238E27FC236}">
                  <a16:creationId xmlns:a16="http://schemas.microsoft.com/office/drawing/2014/main" id="{F54AF62A-48FF-814D-8354-2867F36F7E4F}"/>
                </a:ext>
              </a:extLst>
            </p:cNvPr>
            <p:cNvSpPr txBox="1">
              <a:spLocks noChangeArrowheads="1"/>
            </p:cNvSpPr>
            <p:nvPr/>
          </p:nvSpPr>
          <p:spPr bwMode="auto">
            <a:xfrm>
              <a:off x="3765413" y="4793559"/>
              <a:ext cx="704850"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cs typeface="+mn-cs"/>
                </a:rPr>
                <a:t>6-slot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cs typeface="+mn-cs"/>
                </a:rPr>
                <a:t>frame</a:t>
              </a:r>
            </a:p>
          </p:txBody>
        </p:sp>
        <p:sp>
          <p:nvSpPr>
            <p:cNvPr id="72" name="Line 46">
              <a:extLst>
                <a:ext uri="{FF2B5EF4-FFF2-40B4-BE49-F238E27FC236}">
                  <a16:creationId xmlns:a16="http://schemas.microsoft.com/office/drawing/2014/main" id="{7D7E0352-F8F2-5743-A848-9F53111F6B3D}"/>
                </a:ext>
              </a:extLst>
            </p:cNvPr>
            <p:cNvSpPr>
              <a:spLocks noChangeShapeType="1"/>
            </p:cNvSpPr>
            <p:nvPr/>
          </p:nvSpPr>
          <p:spPr bwMode="auto">
            <a:xfrm>
              <a:off x="4576626" y="5130109"/>
              <a:ext cx="989012" cy="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73" name="Line 47">
              <a:extLst>
                <a:ext uri="{FF2B5EF4-FFF2-40B4-BE49-F238E27FC236}">
                  <a16:creationId xmlns:a16="http://schemas.microsoft.com/office/drawing/2014/main" id="{EBD725BA-5097-D14C-982A-992BE18BDBC1}"/>
                </a:ext>
              </a:extLst>
            </p:cNvPr>
            <p:cNvSpPr>
              <a:spLocks noChangeShapeType="1"/>
            </p:cNvSpPr>
            <p:nvPr/>
          </p:nvSpPr>
          <p:spPr bwMode="auto">
            <a:xfrm flipH="1">
              <a:off x="2731951" y="5125347"/>
              <a:ext cx="989012" cy="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74" name="Line 48">
              <a:extLst>
                <a:ext uri="{FF2B5EF4-FFF2-40B4-BE49-F238E27FC236}">
                  <a16:creationId xmlns:a16="http://schemas.microsoft.com/office/drawing/2014/main" id="{E29434D8-2134-AC4C-88EE-1DEC7494A212}"/>
                </a:ext>
              </a:extLst>
            </p:cNvPr>
            <p:cNvSpPr>
              <a:spLocks noChangeShapeType="1"/>
            </p:cNvSpPr>
            <p:nvPr/>
          </p:nvSpPr>
          <p:spPr bwMode="auto">
            <a:xfrm>
              <a:off x="2711313" y="5038034"/>
              <a:ext cx="0" cy="304800"/>
            </a:xfrm>
            <a:prstGeom prst="line">
              <a:avLst/>
            </a:prstGeom>
            <a:noFill/>
            <a:ln w="9525">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75" name="Line 49">
              <a:extLst>
                <a:ext uri="{FF2B5EF4-FFF2-40B4-BE49-F238E27FC236}">
                  <a16:creationId xmlns:a16="http://schemas.microsoft.com/office/drawing/2014/main" id="{DD6295BF-D109-B14A-8DA1-AE6AAF54DB81}"/>
                </a:ext>
              </a:extLst>
            </p:cNvPr>
            <p:cNvSpPr>
              <a:spLocks noChangeShapeType="1"/>
            </p:cNvSpPr>
            <p:nvPr/>
          </p:nvSpPr>
          <p:spPr bwMode="auto">
            <a:xfrm>
              <a:off x="5570401" y="5028509"/>
              <a:ext cx="0" cy="304800"/>
            </a:xfrm>
            <a:prstGeom prst="line">
              <a:avLst/>
            </a:prstGeom>
            <a:noFill/>
            <a:ln w="9525">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76" name="Text Box 51">
              <a:extLst>
                <a:ext uri="{FF2B5EF4-FFF2-40B4-BE49-F238E27FC236}">
                  <a16:creationId xmlns:a16="http://schemas.microsoft.com/office/drawing/2014/main" id="{699B3453-7E1D-004F-906D-AF9515116690}"/>
                </a:ext>
              </a:extLst>
            </p:cNvPr>
            <p:cNvSpPr txBox="1">
              <a:spLocks noChangeArrowheads="1"/>
            </p:cNvSpPr>
            <p:nvPr/>
          </p:nvSpPr>
          <p:spPr bwMode="auto">
            <a:xfrm>
              <a:off x="6629263" y="4766572"/>
              <a:ext cx="704850"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cs typeface="+mn-cs"/>
                </a:rPr>
                <a:t>6-slot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cs typeface="+mn-cs"/>
                </a:rPr>
                <a:t>frame</a:t>
              </a:r>
            </a:p>
          </p:txBody>
        </p:sp>
        <p:sp>
          <p:nvSpPr>
            <p:cNvPr id="77" name="Line 52">
              <a:extLst>
                <a:ext uri="{FF2B5EF4-FFF2-40B4-BE49-F238E27FC236}">
                  <a16:creationId xmlns:a16="http://schemas.microsoft.com/office/drawing/2014/main" id="{93CF78E3-E304-1F47-A737-21BE287F408C}"/>
                </a:ext>
              </a:extLst>
            </p:cNvPr>
            <p:cNvSpPr>
              <a:spLocks noChangeShapeType="1"/>
            </p:cNvSpPr>
            <p:nvPr/>
          </p:nvSpPr>
          <p:spPr bwMode="auto">
            <a:xfrm>
              <a:off x="7440476" y="5136459"/>
              <a:ext cx="989012" cy="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78" name="Line 53">
              <a:extLst>
                <a:ext uri="{FF2B5EF4-FFF2-40B4-BE49-F238E27FC236}">
                  <a16:creationId xmlns:a16="http://schemas.microsoft.com/office/drawing/2014/main" id="{AB3A3849-AE7D-284D-84DC-79BD81FCD662}"/>
                </a:ext>
              </a:extLst>
            </p:cNvPr>
            <p:cNvSpPr>
              <a:spLocks noChangeShapeType="1"/>
            </p:cNvSpPr>
            <p:nvPr/>
          </p:nvSpPr>
          <p:spPr bwMode="auto">
            <a:xfrm flipH="1">
              <a:off x="5595801" y="5131697"/>
              <a:ext cx="989012" cy="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79" name="Line 55">
              <a:extLst>
                <a:ext uri="{FF2B5EF4-FFF2-40B4-BE49-F238E27FC236}">
                  <a16:creationId xmlns:a16="http://schemas.microsoft.com/office/drawing/2014/main" id="{AE222EAA-A862-9447-9545-E85FC863E78C}"/>
                </a:ext>
              </a:extLst>
            </p:cNvPr>
            <p:cNvSpPr>
              <a:spLocks noChangeShapeType="1"/>
            </p:cNvSpPr>
            <p:nvPr/>
          </p:nvSpPr>
          <p:spPr bwMode="auto">
            <a:xfrm>
              <a:off x="8434251" y="5001522"/>
              <a:ext cx="0" cy="304800"/>
            </a:xfrm>
            <a:prstGeom prst="line">
              <a:avLst/>
            </a:prstGeom>
            <a:noFill/>
            <a:ln w="9525">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sp>
        <p:nvSpPr>
          <p:cNvPr id="7" name="Slide Number Placeholder 6">
            <a:extLst>
              <a:ext uri="{FF2B5EF4-FFF2-40B4-BE49-F238E27FC236}">
                <a16:creationId xmlns:a16="http://schemas.microsoft.com/office/drawing/2014/main" id="{FFFB12BB-0A25-D2A9-F5BA-55CE49142433}"/>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Link Layer: 6-</a:t>
            </a:r>
            <a:fld id="{C4204591-24BD-A542-B9D5-F8D8A88D2FEE}" type="slidenum">
              <a:rPr lang="en-US" smtClean="0"/>
              <a:pPr/>
              <a:t>32</a:t>
            </a:fld>
            <a:endParaRPr lang="en-US" dirty="0"/>
          </a:p>
        </p:txBody>
      </p:sp>
      <p:sp>
        <p:nvSpPr>
          <p:cNvPr id="4" name="TextBox 74">
            <a:extLst>
              <a:ext uri="{FF2B5EF4-FFF2-40B4-BE49-F238E27FC236}">
                <a16:creationId xmlns:a16="http://schemas.microsoft.com/office/drawing/2014/main" id="{13C83FD1-16A8-FA64-EB70-B7672339203D}"/>
              </a:ext>
            </a:extLst>
          </p:cNvPr>
          <p:cNvSpPr txBox="1"/>
          <p:nvPr/>
        </p:nvSpPr>
        <p:spPr>
          <a:xfrm>
            <a:off x="204593" y="6357646"/>
            <a:ext cx="727613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t>Copyright © 2010-2025 J.F. Kurose, K.W. Ross</a:t>
            </a:r>
          </a:p>
        </p:txBody>
      </p:sp>
    </p:spTree>
    <p:extLst>
      <p:ext uri="{BB962C8B-B14F-4D97-AF65-F5344CB8AC3E}">
        <p14:creationId xmlns:p14="http://schemas.microsoft.com/office/powerpoint/2010/main" val="163548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dirty="0">
                <a:latin typeface="+mn-lt"/>
              </a:rPr>
              <a:t>Channel partitioning MAC protocols: FDMA</a:t>
            </a:r>
            <a:endParaRPr lang="en-US" sz="4400" b="0" dirty="0">
              <a:latin typeface="+mn-lt"/>
            </a:endParaRPr>
          </a:p>
        </p:txBody>
      </p:sp>
      <p:sp>
        <p:nvSpPr>
          <p:cNvPr id="106" name="Rectangle 3">
            <a:extLst>
              <a:ext uri="{FF2B5EF4-FFF2-40B4-BE49-F238E27FC236}">
                <a16:creationId xmlns:a16="http://schemas.microsoft.com/office/drawing/2014/main" id="{A94113D7-D843-6943-B334-D7CB4D1F9411}"/>
              </a:ext>
            </a:extLst>
          </p:cNvPr>
          <p:cNvSpPr txBox="1">
            <a:spLocks noChangeArrowheads="1"/>
          </p:cNvSpPr>
          <p:nvPr/>
        </p:nvSpPr>
        <p:spPr bwMode="auto">
          <a:xfrm>
            <a:off x="1097997" y="1404730"/>
            <a:ext cx="10457898" cy="23986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342900" marR="0" lvl="0" indent="-342900" algn="l" defTabSz="914400" rtl="0" eaLnBrk="0" fontAlgn="base" latinLnBrk="0" hangingPunct="0">
              <a:lnSpc>
                <a:spcPct val="85000"/>
              </a:lnSpc>
              <a:spcBef>
                <a:spcPct val="20000"/>
              </a:spcBef>
              <a:spcAft>
                <a:spcPct val="0"/>
              </a:spcAft>
              <a:buClr>
                <a:srgbClr val="000099"/>
              </a:buClr>
              <a:buSzPct val="100000"/>
              <a:buFont typeface="Wingdings" charset="0"/>
              <a:buNone/>
              <a:tabLst/>
              <a:defRPr/>
            </a:pPr>
            <a:r>
              <a:rPr kumimoji="0" lang="en-US" sz="3200" b="0" i="0" u="none" strike="noStrike" kern="0" cap="none" spc="0" normalizeH="0" baseline="0" noProof="0" dirty="0">
                <a:ln>
                  <a:noFill/>
                </a:ln>
                <a:solidFill>
                  <a:srgbClr val="C00000"/>
                </a:solidFill>
                <a:effectLst/>
                <a:uLnTx/>
                <a:uFillTx/>
                <a:latin typeface="Calibri" panose="020F0502020204030204"/>
                <a:ea typeface="ＭＳ Ｐゴシック" charset="0"/>
                <a:cs typeface="+mn-cs"/>
              </a:rPr>
              <a:t>FDMA: frequency division multiple access </a:t>
            </a:r>
          </a:p>
          <a:p>
            <a:pPr marL="342900" marR="0" lvl="0" indent="-277813" algn="l" defTabSz="914400" rtl="0" eaLnBrk="0" fontAlgn="base" latinLnBrk="0" hangingPunct="0">
              <a:lnSpc>
                <a:spcPct val="100000"/>
              </a:lnSpc>
              <a:spcBef>
                <a:spcPts val="6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channel spectrum divided into frequency bands</a:t>
            </a:r>
          </a:p>
          <a:p>
            <a:pPr marL="342900" marR="0" lvl="0" indent="-277813" algn="l" defTabSz="914400" rtl="0" eaLnBrk="0" fontAlgn="base" latinLnBrk="0" hangingPunct="0">
              <a:lnSpc>
                <a:spcPct val="100000"/>
              </a:lnSpc>
              <a:spcBef>
                <a:spcPts val="6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each station assigned fixed frequency band</a:t>
            </a:r>
          </a:p>
          <a:p>
            <a:pPr marL="342900" marR="0" lvl="0" indent="-277813" algn="l" defTabSz="914400" rtl="0" eaLnBrk="0" fontAlgn="base" latinLnBrk="0" hangingPunct="0">
              <a:lnSpc>
                <a:spcPct val="100000"/>
              </a:lnSpc>
              <a:spcBef>
                <a:spcPts val="6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unused transmission time in frequency bands go idle </a:t>
            </a:r>
          </a:p>
          <a:p>
            <a:pPr marL="342900" marR="0" lvl="0" indent="-277813" algn="l" defTabSz="914400" rtl="0" eaLnBrk="0" fontAlgn="base" latinLnBrk="0" hangingPunct="0">
              <a:lnSpc>
                <a:spcPct val="100000"/>
              </a:lnSpc>
              <a:spcBef>
                <a:spcPts val="6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example: 6-station LAN, 1,3,4 have packet to send, frequency bands 2,5,6 idle </a:t>
            </a:r>
            <a:endParaRPr kumimoji="0" lang="en-US" sz="28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endParaRPr>
          </a:p>
        </p:txBody>
      </p:sp>
      <p:grpSp>
        <p:nvGrpSpPr>
          <p:cNvPr id="3" name="Group 2">
            <a:extLst>
              <a:ext uri="{FF2B5EF4-FFF2-40B4-BE49-F238E27FC236}">
                <a16:creationId xmlns:a16="http://schemas.microsoft.com/office/drawing/2014/main" id="{4DC81C2D-2CB9-E84D-933E-937D6C6ED228}"/>
              </a:ext>
            </a:extLst>
          </p:cNvPr>
          <p:cNvGrpSpPr/>
          <p:nvPr/>
        </p:nvGrpSpPr>
        <p:grpSpPr>
          <a:xfrm>
            <a:off x="2440541" y="3841543"/>
            <a:ext cx="7654925" cy="2428875"/>
            <a:chOff x="2440541" y="3841543"/>
            <a:chExt cx="7654925" cy="2428875"/>
          </a:xfrm>
        </p:grpSpPr>
        <p:sp>
          <p:nvSpPr>
            <p:cNvPr id="107" name="Rectangle 4">
              <a:extLst>
                <a:ext uri="{FF2B5EF4-FFF2-40B4-BE49-F238E27FC236}">
                  <a16:creationId xmlns:a16="http://schemas.microsoft.com/office/drawing/2014/main" id="{FB019CDD-E472-AF4E-8949-C4737F99EB49}"/>
                </a:ext>
              </a:extLst>
            </p:cNvPr>
            <p:cNvSpPr>
              <a:spLocks noChangeArrowheads="1"/>
            </p:cNvSpPr>
            <p:nvPr/>
          </p:nvSpPr>
          <p:spPr bwMode="auto">
            <a:xfrm>
              <a:off x="6774416" y="4019343"/>
              <a:ext cx="627062" cy="2251075"/>
            </a:xfrm>
            <a:prstGeom prst="rect">
              <a:avLst/>
            </a:prstGeom>
            <a:solidFill>
              <a:srgbClr val="FFFFFF"/>
            </a:solidFill>
            <a:ln w="190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08" name="Line 5">
              <a:extLst>
                <a:ext uri="{FF2B5EF4-FFF2-40B4-BE49-F238E27FC236}">
                  <a16:creationId xmlns:a16="http://schemas.microsoft.com/office/drawing/2014/main" id="{7AC0087E-78DE-BF46-9489-779BB31FF6F1}"/>
                </a:ext>
              </a:extLst>
            </p:cNvPr>
            <p:cNvSpPr>
              <a:spLocks noChangeShapeType="1"/>
            </p:cNvSpPr>
            <p:nvPr/>
          </p:nvSpPr>
          <p:spPr bwMode="auto">
            <a:xfrm flipV="1">
              <a:off x="6772828" y="5124243"/>
              <a:ext cx="622300" cy="1587"/>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09" name="Line 6">
              <a:extLst>
                <a:ext uri="{FF2B5EF4-FFF2-40B4-BE49-F238E27FC236}">
                  <a16:creationId xmlns:a16="http://schemas.microsoft.com/office/drawing/2014/main" id="{9FC23187-FBDC-FA4B-B4E6-6E7E43341D35}"/>
                </a:ext>
              </a:extLst>
            </p:cNvPr>
            <p:cNvSpPr>
              <a:spLocks noChangeShapeType="1"/>
            </p:cNvSpPr>
            <p:nvPr/>
          </p:nvSpPr>
          <p:spPr bwMode="auto">
            <a:xfrm flipV="1">
              <a:off x="6768066" y="5516355"/>
              <a:ext cx="631825" cy="635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10" name="Line 7">
              <a:extLst>
                <a:ext uri="{FF2B5EF4-FFF2-40B4-BE49-F238E27FC236}">
                  <a16:creationId xmlns:a16="http://schemas.microsoft.com/office/drawing/2014/main" id="{E641A772-5023-C846-9FAC-463AEB27F36B}"/>
                </a:ext>
              </a:extLst>
            </p:cNvPr>
            <p:cNvSpPr>
              <a:spLocks noChangeShapeType="1"/>
            </p:cNvSpPr>
            <p:nvPr/>
          </p:nvSpPr>
          <p:spPr bwMode="auto">
            <a:xfrm flipV="1">
              <a:off x="6772828" y="5902118"/>
              <a:ext cx="627063" cy="1587"/>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11" name="Line 8">
              <a:extLst>
                <a:ext uri="{FF2B5EF4-FFF2-40B4-BE49-F238E27FC236}">
                  <a16:creationId xmlns:a16="http://schemas.microsoft.com/office/drawing/2014/main" id="{3C34D97D-BA0E-E54B-8121-E6DAAC9C5FB5}"/>
                </a:ext>
              </a:extLst>
            </p:cNvPr>
            <p:cNvSpPr>
              <a:spLocks noChangeShapeType="1"/>
            </p:cNvSpPr>
            <p:nvPr/>
          </p:nvSpPr>
          <p:spPr bwMode="auto">
            <a:xfrm flipV="1">
              <a:off x="6768066" y="4738480"/>
              <a:ext cx="631825" cy="635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12" name="Line 9">
              <a:extLst>
                <a:ext uri="{FF2B5EF4-FFF2-40B4-BE49-F238E27FC236}">
                  <a16:creationId xmlns:a16="http://schemas.microsoft.com/office/drawing/2014/main" id="{EADC3381-A525-5746-A4EC-3AFDB46D7C0B}"/>
                </a:ext>
              </a:extLst>
            </p:cNvPr>
            <p:cNvSpPr>
              <a:spLocks noChangeShapeType="1"/>
            </p:cNvSpPr>
            <p:nvPr/>
          </p:nvSpPr>
          <p:spPr bwMode="auto">
            <a:xfrm flipV="1">
              <a:off x="6772828" y="4352718"/>
              <a:ext cx="631825" cy="635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13" name="Line 11">
              <a:extLst>
                <a:ext uri="{FF2B5EF4-FFF2-40B4-BE49-F238E27FC236}">
                  <a16:creationId xmlns:a16="http://schemas.microsoft.com/office/drawing/2014/main" id="{CAEC1A74-CC07-704F-8130-3B0A0ED24D94}"/>
                </a:ext>
              </a:extLst>
            </p:cNvPr>
            <p:cNvSpPr>
              <a:spLocks noChangeShapeType="1"/>
            </p:cNvSpPr>
            <p:nvPr/>
          </p:nvSpPr>
          <p:spPr bwMode="auto">
            <a:xfrm>
              <a:off x="7493553" y="4292393"/>
              <a:ext cx="2228850" cy="0"/>
            </a:xfrm>
            <a:prstGeom prst="line">
              <a:avLst/>
            </a:prstGeom>
            <a:noFill/>
            <a:ln w="1905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14" name="Freeform 12">
              <a:extLst>
                <a:ext uri="{FF2B5EF4-FFF2-40B4-BE49-F238E27FC236}">
                  <a16:creationId xmlns:a16="http://schemas.microsoft.com/office/drawing/2014/main" id="{4415498F-BA55-314D-A0E8-A4F7108E385D}"/>
                </a:ext>
              </a:extLst>
            </p:cNvPr>
            <p:cNvSpPr>
              <a:spLocks/>
            </p:cNvSpPr>
            <p:nvPr/>
          </p:nvSpPr>
          <p:spPr bwMode="auto">
            <a:xfrm>
              <a:off x="7641191" y="4173330"/>
              <a:ext cx="1728787" cy="114300"/>
            </a:xfrm>
            <a:custGeom>
              <a:avLst/>
              <a:gdLst>
                <a:gd name="T0" fmla="*/ 0 w 1089"/>
                <a:gd name="T1" fmla="*/ 2147483647 h 72"/>
                <a:gd name="T2" fmla="*/ 0 w 1089"/>
                <a:gd name="T3" fmla="*/ 2147483647 h 72"/>
                <a:gd name="T4" fmla="*/ 2147483647 w 1089"/>
                <a:gd name="T5" fmla="*/ 0 h 72"/>
                <a:gd name="T6" fmla="*/ 2147483647 w 1089"/>
                <a:gd name="T7" fmla="*/ 2147483647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9" h="72">
                  <a:moveTo>
                    <a:pt x="0" y="72"/>
                  </a:moveTo>
                  <a:lnTo>
                    <a:pt x="0" y="3"/>
                  </a:lnTo>
                  <a:lnTo>
                    <a:pt x="1089" y="0"/>
                  </a:lnTo>
                  <a:lnTo>
                    <a:pt x="1089" y="72"/>
                  </a:lnTo>
                </a:path>
              </a:pathLst>
            </a:custGeom>
            <a:solidFill>
              <a:srgbClr val="3333CC"/>
            </a:solidFill>
            <a:ln w="19050" cap="flat" cmpd="sng">
              <a:no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15" name="Line 13">
              <a:extLst>
                <a:ext uri="{FF2B5EF4-FFF2-40B4-BE49-F238E27FC236}">
                  <a16:creationId xmlns:a16="http://schemas.microsoft.com/office/drawing/2014/main" id="{F566D06F-DA9B-924F-A309-E705E264142F}"/>
                </a:ext>
              </a:extLst>
            </p:cNvPr>
            <p:cNvSpPr>
              <a:spLocks noChangeShapeType="1"/>
            </p:cNvSpPr>
            <p:nvPr/>
          </p:nvSpPr>
          <p:spPr bwMode="auto">
            <a:xfrm>
              <a:off x="7541178" y="4695618"/>
              <a:ext cx="2228850" cy="0"/>
            </a:xfrm>
            <a:prstGeom prst="line">
              <a:avLst/>
            </a:prstGeom>
            <a:noFill/>
            <a:ln w="1905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16" name="Line 15">
              <a:extLst>
                <a:ext uri="{FF2B5EF4-FFF2-40B4-BE49-F238E27FC236}">
                  <a16:creationId xmlns:a16="http://schemas.microsoft.com/office/drawing/2014/main" id="{4AF0EC43-8F11-1A47-8304-4922215B14F2}"/>
                </a:ext>
              </a:extLst>
            </p:cNvPr>
            <p:cNvSpPr>
              <a:spLocks noChangeShapeType="1"/>
            </p:cNvSpPr>
            <p:nvPr/>
          </p:nvSpPr>
          <p:spPr bwMode="auto">
            <a:xfrm>
              <a:off x="7541178" y="5094080"/>
              <a:ext cx="2228850" cy="0"/>
            </a:xfrm>
            <a:prstGeom prst="line">
              <a:avLst/>
            </a:prstGeom>
            <a:noFill/>
            <a:ln w="1905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17" name="Freeform 16">
              <a:extLst>
                <a:ext uri="{FF2B5EF4-FFF2-40B4-BE49-F238E27FC236}">
                  <a16:creationId xmlns:a16="http://schemas.microsoft.com/office/drawing/2014/main" id="{AB06C57E-A006-8040-A27E-949550E4FE8F}"/>
                </a:ext>
              </a:extLst>
            </p:cNvPr>
            <p:cNvSpPr>
              <a:spLocks/>
            </p:cNvSpPr>
            <p:nvPr/>
          </p:nvSpPr>
          <p:spPr bwMode="auto">
            <a:xfrm>
              <a:off x="7688816" y="4975018"/>
              <a:ext cx="1728787" cy="114300"/>
            </a:xfrm>
            <a:custGeom>
              <a:avLst/>
              <a:gdLst>
                <a:gd name="T0" fmla="*/ 0 w 1089"/>
                <a:gd name="T1" fmla="*/ 2147483647 h 72"/>
                <a:gd name="T2" fmla="*/ 0 w 1089"/>
                <a:gd name="T3" fmla="*/ 2147483647 h 72"/>
                <a:gd name="T4" fmla="*/ 2147483647 w 1089"/>
                <a:gd name="T5" fmla="*/ 0 h 72"/>
                <a:gd name="T6" fmla="*/ 2147483647 w 1089"/>
                <a:gd name="T7" fmla="*/ 2147483647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9" h="72">
                  <a:moveTo>
                    <a:pt x="0" y="72"/>
                  </a:moveTo>
                  <a:lnTo>
                    <a:pt x="0" y="3"/>
                  </a:lnTo>
                  <a:lnTo>
                    <a:pt x="1089" y="0"/>
                  </a:lnTo>
                  <a:lnTo>
                    <a:pt x="1089" y="72"/>
                  </a:lnTo>
                </a:path>
              </a:pathLst>
            </a:custGeom>
            <a:solidFill>
              <a:srgbClr val="FF0000"/>
            </a:solidFill>
            <a:ln w="19050" cap="flat" cmpd="sng">
              <a:no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nvGrpSpPr>
            <p:cNvPr id="118" name="Group 17">
              <a:extLst>
                <a:ext uri="{FF2B5EF4-FFF2-40B4-BE49-F238E27FC236}">
                  <a16:creationId xmlns:a16="http://schemas.microsoft.com/office/drawing/2014/main" id="{0C46EA38-B2CC-E242-A036-92D6D5CB1BD1}"/>
                </a:ext>
              </a:extLst>
            </p:cNvPr>
            <p:cNvGrpSpPr>
              <a:grpSpLocks/>
            </p:cNvGrpSpPr>
            <p:nvPr/>
          </p:nvGrpSpPr>
          <p:grpSpPr bwMode="auto">
            <a:xfrm>
              <a:off x="7558641" y="5379830"/>
              <a:ext cx="2228850" cy="119063"/>
              <a:chOff x="1884" y="2826"/>
              <a:chExt cx="1404" cy="75"/>
            </a:xfrm>
          </p:grpSpPr>
          <p:sp>
            <p:nvSpPr>
              <p:cNvPr id="119" name="Line 18">
                <a:extLst>
                  <a:ext uri="{FF2B5EF4-FFF2-40B4-BE49-F238E27FC236}">
                    <a16:creationId xmlns:a16="http://schemas.microsoft.com/office/drawing/2014/main" id="{4C5A6A23-131D-3D4A-A858-616AD50DEFFF}"/>
                  </a:ext>
                </a:extLst>
              </p:cNvPr>
              <p:cNvSpPr>
                <a:spLocks noChangeShapeType="1"/>
              </p:cNvSpPr>
              <p:nvPr/>
            </p:nvSpPr>
            <p:spPr bwMode="auto">
              <a:xfrm>
                <a:off x="1884" y="2901"/>
                <a:ext cx="1404" cy="0"/>
              </a:xfrm>
              <a:prstGeom prst="line">
                <a:avLst/>
              </a:prstGeom>
              <a:noFill/>
              <a:ln w="19050">
                <a:no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20" name="Freeform 19">
                <a:extLst>
                  <a:ext uri="{FF2B5EF4-FFF2-40B4-BE49-F238E27FC236}">
                    <a16:creationId xmlns:a16="http://schemas.microsoft.com/office/drawing/2014/main" id="{AD858F7D-3B6B-6C4E-9D01-B6641A9BF839}"/>
                  </a:ext>
                </a:extLst>
              </p:cNvPr>
              <p:cNvSpPr>
                <a:spLocks/>
              </p:cNvSpPr>
              <p:nvPr/>
            </p:nvSpPr>
            <p:spPr bwMode="auto">
              <a:xfrm>
                <a:off x="1977" y="2826"/>
                <a:ext cx="1089" cy="72"/>
              </a:xfrm>
              <a:custGeom>
                <a:avLst/>
                <a:gdLst>
                  <a:gd name="T0" fmla="*/ 0 w 1089"/>
                  <a:gd name="T1" fmla="*/ 72 h 72"/>
                  <a:gd name="T2" fmla="*/ 0 w 1089"/>
                  <a:gd name="T3" fmla="*/ 3 h 72"/>
                  <a:gd name="T4" fmla="*/ 1089 w 1089"/>
                  <a:gd name="T5" fmla="*/ 0 h 72"/>
                  <a:gd name="T6" fmla="*/ 1089 w 1089"/>
                  <a:gd name="T7" fmla="*/ 72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9" h="72">
                    <a:moveTo>
                      <a:pt x="0" y="72"/>
                    </a:moveTo>
                    <a:lnTo>
                      <a:pt x="0" y="3"/>
                    </a:lnTo>
                    <a:lnTo>
                      <a:pt x="1089" y="0"/>
                    </a:lnTo>
                    <a:lnTo>
                      <a:pt x="1089" y="72"/>
                    </a:lnTo>
                  </a:path>
                </a:pathLst>
              </a:custGeom>
              <a:solidFill>
                <a:srgbClr val="00CC66"/>
              </a:solidFill>
              <a:ln w="19050" cap="flat" cmpd="sng">
                <a:no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sp>
          <p:nvSpPr>
            <p:cNvPr id="121" name="Line 20">
              <a:extLst>
                <a:ext uri="{FF2B5EF4-FFF2-40B4-BE49-F238E27FC236}">
                  <a16:creationId xmlns:a16="http://schemas.microsoft.com/office/drawing/2014/main" id="{C3DEAD67-CC99-8145-991E-0D18A9400CC1}"/>
                </a:ext>
              </a:extLst>
            </p:cNvPr>
            <p:cNvSpPr>
              <a:spLocks noChangeShapeType="1"/>
            </p:cNvSpPr>
            <p:nvPr/>
          </p:nvSpPr>
          <p:spPr bwMode="auto">
            <a:xfrm>
              <a:off x="7588803" y="5905293"/>
              <a:ext cx="2228850" cy="0"/>
            </a:xfrm>
            <a:prstGeom prst="line">
              <a:avLst/>
            </a:prstGeom>
            <a:noFill/>
            <a:ln w="1905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22" name="Text Box 22">
              <a:extLst>
                <a:ext uri="{FF2B5EF4-FFF2-40B4-BE49-F238E27FC236}">
                  <a16:creationId xmlns:a16="http://schemas.microsoft.com/office/drawing/2014/main" id="{76166768-A0A0-D047-AF51-584B5A200775}"/>
                </a:ext>
              </a:extLst>
            </p:cNvPr>
            <p:cNvSpPr txBox="1">
              <a:spLocks noChangeArrowheads="1"/>
            </p:cNvSpPr>
            <p:nvPr/>
          </p:nvSpPr>
          <p:spPr bwMode="auto">
            <a:xfrm rot="-5400000">
              <a:off x="5570297" y="4899612"/>
              <a:ext cx="187325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frequency bands</a:t>
              </a:r>
            </a:p>
          </p:txBody>
        </p:sp>
        <p:sp>
          <p:nvSpPr>
            <p:cNvPr id="123" name="Text Box 23">
              <a:extLst>
                <a:ext uri="{FF2B5EF4-FFF2-40B4-BE49-F238E27FC236}">
                  <a16:creationId xmlns:a16="http://schemas.microsoft.com/office/drawing/2014/main" id="{17DE17BD-A94E-DA4D-AAF6-A402FC36902D}"/>
                </a:ext>
              </a:extLst>
            </p:cNvPr>
            <p:cNvSpPr txBox="1">
              <a:spLocks noChangeArrowheads="1"/>
            </p:cNvSpPr>
            <p:nvPr/>
          </p:nvSpPr>
          <p:spPr bwMode="auto">
            <a:xfrm rot="67766">
              <a:off x="9479516" y="3841543"/>
              <a:ext cx="61595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time</a:t>
              </a:r>
            </a:p>
          </p:txBody>
        </p:sp>
        <p:sp>
          <p:nvSpPr>
            <p:cNvPr id="124" name="Freeform 54">
              <a:extLst>
                <a:ext uri="{FF2B5EF4-FFF2-40B4-BE49-F238E27FC236}">
                  <a16:creationId xmlns:a16="http://schemas.microsoft.com/office/drawing/2014/main" id="{7AD42071-4F64-B843-A1C6-7FCBFED04E99}"/>
                </a:ext>
              </a:extLst>
            </p:cNvPr>
            <p:cNvSpPr>
              <a:spLocks/>
            </p:cNvSpPr>
            <p:nvPr/>
          </p:nvSpPr>
          <p:spPr bwMode="auto">
            <a:xfrm>
              <a:off x="4178853" y="4228893"/>
              <a:ext cx="595313" cy="1538287"/>
            </a:xfrm>
            <a:custGeom>
              <a:avLst/>
              <a:gdLst>
                <a:gd name="T0" fmla="*/ 2147483647 w 375"/>
                <a:gd name="T1" fmla="*/ 0 h 969"/>
                <a:gd name="T2" fmla="*/ 0 w 375"/>
                <a:gd name="T3" fmla="*/ 2147483647 h 969"/>
                <a:gd name="T4" fmla="*/ 2147483647 w 375"/>
                <a:gd name="T5" fmla="*/ 2147483647 h 969"/>
                <a:gd name="T6" fmla="*/ 2147483647 w 375"/>
                <a:gd name="T7" fmla="*/ 0 h 9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5" h="969">
                  <a:moveTo>
                    <a:pt x="375" y="0"/>
                  </a:moveTo>
                  <a:lnTo>
                    <a:pt x="0" y="485"/>
                  </a:lnTo>
                  <a:lnTo>
                    <a:pt x="375" y="969"/>
                  </a:lnTo>
                  <a:lnTo>
                    <a:pt x="375" y="0"/>
                  </a:lnTo>
                  <a:close/>
                </a:path>
              </a:pathLst>
            </a:custGeom>
            <a:gradFill rotWithShape="1">
              <a:gsLst>
                <a:gs pos="0">
                  <a:srgbClr val="000000"/>
                </a:gs>
                <a:gs pos="100000">
                  <a:srgbClr val="FFFFFF"/>
                </a:gs>
              </a:gsLst>
              <a:lin ang="0" scaled="1"/>
            </a:gradFill>
            <a:ln>
              <a:noFill/>
            </a:ln>
            <a:effectLst/>
            <a:extLst>
              <a:ext uri="{91240B29-F687-4f45-9708-019B960494DF}">
                <a14:hiddenLine xmlns="" xmlns:a14="http://schemas.microsoft.com/office/drawing/2010/main" w="3175" cmpd="sng">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nvGrpSpPr>
            <p:cNvPr id="125" name="Group 56">
              <a:extLst>
                <a:ext uri="{FF2B5EF4-FFF2-40B4-BE49-F238E27FC236}">
                  <a16:creationId xmlns:a16="http://schemas.microsoft.com/office/drawing/2014/main" id="{34B5CE52-E522-7047-BA9D-9BB20B9F9ADA}"/>
                </a:ext>
              </a:extLst>
            </p:cNvPr>
            <p:cNvGrpSpPr>
              <a:grpSpLocks/>
            </p:cNvGrpSpPr>
            <p:nvPr/>
          </p:nvGrpSpPr>
          <p:grpSpPr bwMode="auto">
            <a:xfrm>
              <a:off x="2440541" y="4867068"/>
              <a:ext cx="1666875" cy="314325"/>
              <a:chOff x="1614" y="1494"/>
              <a:chExt cx="1050" cy="198"/>
            </a:xfrm>
          </p:grpSpPr>
          <p:sp>
            <p:nvSpPr>
              <p:cNvPr id="126" name="Rectangle 57">
                <a:extLst>
                  <a:ext uri="{FF2B5EF4-FFF2-40B4-BE49-F238E27FC236}">
                    <a16:creationId xmlns:a16="http://schemas.microsoft.com/office/drawing/2014/main" id="{35185768-7475-464D-9B46-EAE338591F92}"/>
                  </a:ext>
                </a:extLst>
              </p:cNvPr>
              <p:cNvSpPr>
                <a:spLocks noChangeArrowheads="1"/>
              </p:cNvSpPr>
              <p:nvPr/>
            </p:nvSpPr>
            <p:spPr bwMode="auto">
              <a:xfrm>
                <a:off x="2358" y="1500"/>
                <a:ext cx="168" cy="174"/>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27" name="Freeform 58">
                <a:extLst>
                  <a:ext uri="{FF2B5EF4-FFF2-40B4-BE49-F238E27FC236}">
                    <a16:creationId xmlns:a16="http://schemas.microsoft.com/office/drawing/2014/main" id="{DE23B659-5071-9E47-B3AE-975CCCF9CC6B}"/>
                  </a:ext>
                </a:extLst>
              </p:cNvPr>
              <p:cNvSpPr>
                <a:spLocks/>
              </p:cNvSpPr>
              <p:nvPr/>
            </p:nvSpPr>
            <p:spPr bwMode="auto">
              <a:xfrm>
                <a:off x="1614" y="1494"/>
                <a:ext cx="896" cy="198"/>
              </a:xfrm>
              <a:custGeom>
                <a:avLst/>
                <a:gdLst>
                  <a:gd name="T0" fmla="*/ 18 w 896"/>
                  <a:gd name="T1" fmla="*/ 0 h 198"/>
                  <a:gd name="T2" fmla="*/ 0 w 896"/>
                  <a:gd name="T3" fmla="*/ 96 h 198"/>
                  <a:gd name="T4" fmla="*/ 18 w 896"/>
                  <a:gd name="T5" fmla="*/ 198 h 198"/>
                  <a:gd name="T6" fmla="*/ 774 w 896"/>
                  <a:gd name="T7" fmla="*/ 198 h 198"/>
                  <a:gd name="T8" fmla="*/ 750 w 896"/>
                  <a:gd name="T9" fmla="*/ 90 h 198"/>
                  <a:gd name="T10" fmla="*/ 774 w 896"/>
                  <a:gd name="T11" fmla="*/ 0 h 198"/>
                  <a:gd name="T12" fmla="*/ 18 w 896"/>
                  <a:gd name="T13" fmla="*/ 0 h 1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6" h="198">
                    <a:moveTo>
                      <a:pt x="18" y="0"/>
                    </a:moveTo>
                    <a:lnTo>
                      <a:pt x="0" y="96"/>
                    </a:lnTo>
                    <a:lnTo>
                      <a:pt x="18" y="198"/>
                    </a:lnTo>
                    <a:lnTo>
                      <a:pt x="774" y="198"/>
                    </a:lnTo>
                    <a:cubicBezTo>
                      <a:pt x="896" y="180"/>
                      <a:pt x="750" y="123"/>
                      <a:pt x="750" y="90"/>
                    </a:cubicBezTo>
                    <a:cubicBezTo>
                      <a:pt x="750" y="57"/>
                      <a:pt x="896" y="15"/>
                      <a:pt x="774" y="0"/>
                    </a:cubicBezTo>
                    <a:lnTo>
                      <a:pt x="18" y="0"/>
                    </a:lnTo>
                    <a:close/>
                  </a:path>
                </a:pathLst>
              </a:custGeom>
              <a:gradFill rotWithShape="1">
                <a:gsLst>
                  <a:gs pos="0">
                    <a:srgbClr val="000000"/>
                  </a:gs>
                  <a:gs pos="50000">
                    <a:srgbClr val="FFFFFF"/>
                  </a:gs>
                  <a:gs pos="100000">
                    <a:srgbClr val="000000"/>
                  </a:gs>
                </a:gsLst>
                <a:lin ang="5400000" scaled="1"/>
              </a:gradFill>
              <a:ln w="95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28" name="Oval 59">
                <a:extLst>
                  <a:ext uri="{FF2B5EF4-FFF2-40B4-BE49-F238E27FC236}">
                    <a16:creationId xmlns:a16="http://schemas.microsoft.com/office/drawing/2014/main" id="{4CF64D39-F6A5-B043-AE9F-C0E095A8923D}"/>
                  </a:ext>
                </a:extLst>
              </p:cNvPr>
              <p:cNvSpPr>
                <a:spLocks noChangeArrowheads="1"/>
              </p:cNvSpPr>
              <p:nvPr/>
            </p:nvSpPr>
            <p:spPr bwMode="auto">
              <a:xfrm>
                <a:off x="2502" y="1506"/>
                <a:ext cx="62" cy="168"/>
              </a:xfrm>
              <a:prstGeom prst="ellipse">
                <a:avLst/>
              </a:prstGeom>
              <a:solidFill>
                <a:srgbClr val="FF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29" name="Line 60">
                <a:extLst>
                  <a:ext uri="{FF2B5EF4-FFF2-40B4-BE49-F238E27FC236}">
                    <a16:creationId xmlns:a16="http://schemas.microsoft.com/office/drawing/2014/main" id="{1E0950E2-1737-0848-B4CE-20AE13DCBACB}"/>
                  </a:ext>
                </a:extLst>
              </p:cNvPr>
              <p:cNvSpPr>
                <a:spLocks noChangeShapeType="1"/>
              </p:cNvSpPr>
              <p:nvPr/>
            </p:nvSpPr>
            <p:spPr bwMode="auto">
              <a:xfrm>
                <a:off x="2526" y="1584"/>
                <a:ext cx="138"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sp>
          <p:nvSpPr>
            <p:cNvPr id="133" name="Text Box 69">
              <a:extLst>
                <a:ext uri="{FF2B5EF4-FFF2-40B4-BE49-F238E27FC236}">
                  <a16:creationId xmlns:a16="http://schemas.microsoft.com/office/drawing/2014/main" id="{D3E65D95-5225-584A-9047-05868BCE9508}"/>
                </a:ext>
              </a:extLst>
            </p:cNvPr>
            <p:cNvSpPr txBox="1">
              <a:spLocks noChangeArrowheads="1"/>
            </p:cNvSpPr>
            <p:nvPr/>
          </p:nvSpPr>
          <p:spPr bwMode="auto">
            <a:xfrm>
              <a:off x="2589766" y="5579855"/>
              <a:ext cx="12890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FDM cable</a:t>
              </a:r>
            </a:p>
          </p:txBody>
        </p:sp>
        <p:sp>
          <p:nvSpPr>
            <p:cNvPr id="5" name="Freeform 4">
              <a:extLst>
                <a:ext uri="{FF2B5EF4-FFF2-40B4-BE49-F238E27FC236}">
                  <a16:creationId xmlns:a16="http://schemas.microsoft.com/office/drawing/2014/main" id="{9A0270D6-4A2D-1440-9DDD-3F93BFED8457}"/>
                </a:ext>
              </a:extLst>
            </p:cNvPr>
            <p:cNvSpPr/>
            <p:nvPr/>
          </p:nvSpPr>
          <p:spPr>
            <a:xfrm>
              <a:off x="5002905" y="5527821"/>
              <a:ext cx="1003515" cy="275129"/>
            </a:xfrm>
            <a:custGeom>
              <a:avLst/>
              <a:gdLst>
                <a:gd name="connsiteX0" fmla="*/ 0 w 1937289"/>
                <a:gd name="connsiteY0" fmla="*/ 228600 h 437827"/>
                <a:gd name="connsiteX1" fmla="*/ 100739 w 1937289"/>
                <a:gd name="connsiteY1" fmla="*/ 0 h 437827"/>
                <a:gd name="connsiteX2" fmla="*/ 286719 w 1937289"/>
                <a:gd name="connsiteY2" fmla="*/ 430078 h 437827"/>
                <a:gd name="connsiteX3" fmla="*/ 480448 w 1937289"/>
                <a:gd name="connsiteY3" fmla="*/ 7749 h 437827"/>
                <a:gd name="connsiteX4" fmla="*/ 681926 w 1937289"/>
                <a:gd name="connsiteY4" fmla="*/ 433953 h 437827"/>
                <a:gd name="connsiteX5" fmla="*/ 867905 w 1937289"/>
                <a:gd name="connsiteY5" fmla="*/ 7749 h 437827"/>
                <a:gd name="connsiteX6" fmla="*/ 1061634 w 1937289"/>
                <a:gd name="connsiteY6" fmla="*/ 430078 h 437827"/>
                <a:gd name="connsiteX7" fmla="*/ 1255363 w 1937289"/>
                <a:gd name="connsiteY7" fmla="*/ 3875 h 437827"/>
                <a:gd name="connsiteX8" fmla="*/ 1452966 w 1937289"/>
                <a:gd name="connsiteY8" fmla="*/ 430078 h 437827"/>
                <a:gd name="connsiteX9" fmla="*/ 1638946 w 1937289"/>
                <a:gd name="connsiteY9" fmla="*/ 3875 h 437827"/>
                <a:gd name="connsiteX10" fmla="*/ 1836550 w 1937289"/>
                <a:gd name="connsiteY10" fmla="*/ 437827 h 437827"/>
                <a:gd name="connsiteX11" fmla="*/ 1937289 w 1937289"/>
                <a:gd name="connsiteY11" fmla="*/ 224726 h 437827"/>
                <a:gd name="connsiteX0" fmla="*/ 0 w 1937289"/>
                <a:gd name="connsiteY0" fmla="*/ 228600 h 437827"/>
                <a:gd name="connsiteX1" fmla="*/ 100739 w 1937289"/>
                <a:gd name="connsiteY1" fmla="*/ 0 h 437827"/>
                <a:gd name="connsiteX2" fmla="*/ 286719 w 1937289"/>
                <a:gd name="connsiteY2" fmla="*/ 430078 h 437827"/>
                <a:gd name="connsiteX3" fmla="*/ 480448 w 1937289"/>
                <a:gd name="connsiteY3" fmla="*/ 7749 h 437827"/>
                <a:gd name="connsiteX4" fmla="*/ 681926 w 1937289"/>
                <a:gd name="connsiteY4" fmla="*/ 433953 h 437827"/>
                <a:gd name="connsiteX5" fmla="*/ 867905 w 1937289"/>
                <a:gd name="connsiteY5" fmla="*/ 7749 h 437827"/>
                <a:gd name="connsiteX6" fmla="*/ 1061634 w 1937289"/>
                <a:gd name="connsiteY6" fmla="*/ 430078 h 437827"/>
                <a:gd name="connsiteX7" fmla="*/ 1255363 w 1937289"/>
                <a:gd name="connsiteY7" fmla="*/ 3875 h 437827"/>
                <a:gd name="connsiteX8" fmla="*/ 1452966 w 1937289"/>
                <a:gd name="connsiteY8" fmla="*/ 430078 h 437827"/>
                <a:gd name="connsiteX9" fmla="*/ 1638946 w 1937289"/>
                <a:gd name="connsiteY9" fmla="*/ 3875 h 437827"/>
                <a:gd name="connsiteX10" fmla="*/ 1836550 w 1937289"/>
                <a:gd name="connsiteY10" fmla="*/ 437827 h 437827"/>
                <a:gd name="connsiteX11" fmla="*/ 1937289 w 1937289"/>
                <a:gd name="connsiteY11" fmla="*/ 224726 h 437827"/>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32613 h 448703"/>
                <a:gd name="connsiteX1" fmla="*/ 100739 w 1937289"/>
                <a:gd name="connsiteY1" fmla="*/ 4013 h 448703"/>
                <a:gd name="connsiteX2" fmla="*/ 286719 w 1937289"/>
                <a:gd name="connsiteY2" fmla="*/ 434091 h 448703"/>
                <a:gd name="connsiteX3" fmla="*/ 480448 w 1937289"/>
                <a:gd name="connsiteY3" fmla="*/ 11762 h 448703"/>
                <a:gd name="connsiteX4" fmla="*/ 681926 w 1937289"/>
                <a:gd name="connsiteY4" fmla="*/ 437966 h 448703"/>
                <a:gd name="connsiteX5" fmla="*/ 867905 w 1937289"/>
                <a:gd name="connsiteY5" fmla="*/ 11762 h 448703"/>
                <a:gd name="connsiteX6" fmla="*/ 1061634 w 1937289"/>
                <a:gd name="connsiteY6" fmla="*/ 434091 h 448703"/>
                <a:gd name="connsiteX7" fmla="*/ 1255363 w 1937289"/>
                <a:gd name="connsiteY7" fmla="*/ 7888 h 448703"/>
                <a:gd name="connsiteX8" fmla="*/ 1452966 w 1937289"/>
                <a:gd name="connsiteY8" fmla="*/ 434091 h 448703"/>
                <a:gd name="connsiteX9" fmla="*/ 1638946 w 1937289"/>
                <a:gd name="connsiteY9" fmla="*/ 7888 h 448703"/>
                <a:gd name="connsiteX10" fmla="*/ 1836550 w 1937289"/>
                <a:gd name="connsiteY10" fmla="*/ 441840 h 448703"/>
                <a:gd name="connsiteX11" fmla="*/ 1937289 w 1937289"/>
                <a:gd name="connsiteY11" fmla="*/ 228739 h 448703"/>
                <a:gd name="connsiteX0" fmla="*/ 0 w 1937289"/>
                <a:gd name="connsiteY0" fmla="*/ 228603 h 444693"/>
                <a:gd name="connsiteX1" fmla="*/ 100739 w 1937289"/>
                <a:gd name="connsiteY1" fmla="*/ 3 h 444693"/>
                <a:gd name="connsiteX2" fmla="*/ 286719 w 1937289"/>
                <a:gd name="connsiteY2" fmla="*/ 430081 h 444693"/>
                <a:gd name="connsiteX3" fmla="*/ 480448 w 1937289"/>
                <a:gd name="connsiteY3" fmla="*/ 7752 h 444693"/>
                <a:gd name="connsiteX4" fmla="*/ 681926 w 1937289"/>
                <a:gd name="connsiteY4" fmla="*/ 433956 h 444693"/>
                <a:gd name="connsiteX5" fmla="*/ 867905 w 1937289"/>
                <a:gd name="connsiteY5" fmla="*/ 7752 h 444693"/>
                <a:gd name="connsiteX6" fmla="*/ 1061634 w 1937289"/>
                <a:gd name="connsiteY6" fmla="*/ 430081 h 444693"/>
                <a:gd name="connsiteX7" fmla="*/ 1255363 w 1937289"/>
                <a:gd name="connsiteY7" fmla="*/ 3878 h 444693"/>
                <a:gd name="connsiteX8" fmla="*/ 1452966 w 1937289"/>
                <a:gd name="connsiteY8" fmla="*/ 430081 h 444693"/>
                <a:gd name="connsiteX9" fmla="*/ 1638946 w 1937289"/>
                <a:gd name="connsiteY9" fmla="*/ 3878 h 444693"/>
                <a:gd name="connsiteX10" fmla="*/ 1836550 w 1937289"/>
                <a:gd name="connsiteY10" fmla="*/ 437830 h 444693"/>
                <a:gd name="connsiteX11" fmla="*/ 1937289 w 1937289"/>
                <a:gd name="connsiteY11" fmla="*/ 224729 h 444693"/>
                <a:gd name="connsiteX0" fmla="*/ 0 w 1937289"/>
                <a:gd name="connsiteY0" fmla="*/ 228603 h 437864"/>
                <a:gd name="connsiteX1" fmla="*/ 100739 w 1937289"/>
                <a:gd name="connsiteY1" fmla="*/ 3 h 437864"/>
                <a:gd name="connsiteX2" fmla="*/ 286719 w 1937289"/>
                <a:gd name="connsiteY2" fmla="*/ 430081 h 437864"/>
                <a:gd name="connsiteX3" fmla="*/ 480448 w 1937289"/>
                <a:gd name="connsiteY3" fmla="*/ 7752 h 437864"/>
                <a:gd name="connsiteX4" fmla="*/ 681926 w 1937289"/>
                <a:gd name="connsiteY4" fmla="*/ 433956 h 437864"/>
                <a:gd name="connsiteX5" fmla="*/ 867905 w 1937289"/>
                <a:gd name="connsiteY5" fmla="*/ 7752 h 437864"/>
                <a:gd name="connsiteX6" fmla="*/ 1061634 w 1937289"/>
                <a:gd name="connsiteY6" fmla="*/ 430081 h 437864"/>
                <a:gd name="connsiteX7" fmla="*/ 1255363 w 1937289"/>
                <a:gd name="connsiteY7" fmla="*/ 3878 h 437864"/>
                <a:gd name="connsiteX8" fmla="*/ 1452966 w 1937289"/>
                <a:gd name="connsiteY8" fmla="*/ 430081 h 437864"/>
                <a:gd name="connsiteX9" fmla="*/ 1638946 w 1937289"/>
                <a:gd name="connsiteY9" fmla="*/ 3878 h 437864"/>
                <a:gd name="connsiteX10" fmla="*/ 1836550 w 1937289"/>
                <a:gd name="connsiteY10" fmla="*/ 437830 h 437864"/>
                <a:gd name="connsiteX11" fmla="*/ 1937289 w 1937289"/>
                <a:gd name="connsiteY11" fmla="*/ 224729 h 43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7289" h="437864">
                  <a:moveTo>
                    <a:pt x="0" y="228603"/>
                  </a:moveTo>
                  <a:cubicBezTo>
                    <a:pt x="33580" y="152403"/>
                    <a:pt x="49079" y="1294"/>
                    <a:pt x="100739" y="3"/>
                  </a:cubicBezTo>
                  <a:cubicBezTo>
                    <a:pt x="152399" y="-1288"/>
                    <a:pt x="223434" y="428790"/>
                    <a:pt x="286719" y="430081"/>
                  </a:cubicBezTo>
                  <a:cubicBezTo>
                    <a:pt x="350004" y="431372"/>
                    <a:pt x="414580" y="7106"/>
                    <a:pt x="480448" y="7752"/>
                  </a:cubicBezTo>
                  <a:cubicBezTo>
                    <a:pt x="546316" y="8398"/>
                    <a:pt x="617350" y="433956"/>
                    <a:pt x="681926" y="433956"/>
                  </a:cubicBezTo>
                  <a:cubicBezTo>
                    <a:pt x="746502" y="433956"/>
                    <a:pt x="804620" y="8398"/>
                    <a:pt x="867905" y="7752"/>
                  </a:cubicBezTo>
                  <a:cubicBezTo>
                    <a:pt x="931190" y="7106"/>
                    <a:pt x="997058" y="430727"/>
                    <a:pt x="1061634" y="430081"/>
                  </a:cubicBezTo>
                  <a:cubicBezTo>
                    <a:pt x="1126210" y="429435"/>
                    <a:pt x="1190141" y="3878"/>
                    <a:pt x="1255363" y="3878"/>
                  </a:cubicBezTo>
                  <a:cubicBezTo>
                    <a:pt x="1320585" y="3878"/>
                    <a:pt x="1389036" y="430081"/>
                    <a:pt x="1452966" y="430081"/>
                  </a:cubicBezTo>
                  <a:cubicBezTo>
                    <a:pt x="1516896" y="430081"/>
                    <a:pt x="1575015" y="2587"/>
                    <a:pt x="1638946" y="3878"/>
                  </a:cubicBezTo>
                  <a:cubicBezTo>
                    <a:pt x="1702877" y="5170"/>
                    <a:pt x="1764224" y="435247"/>
                    <a:pt x="1836550" y="437830"/>
                  </a:cubicBezTo>
                  <a:cubicBezTo>
                    <a:pt x="1908876" y="440413"/>
                    <a:pt x="1903709" y="295763"/>
                    <a:pt x="1937289" y="2247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E5148A4D-594A-A94D-A5E8-FC72A487E4BC}"/>
                </a:ext>
              </a:extLst>
            </p:cNvPr>
            <p:cNvGrpSpPr/>
            <p:nvPr/>
          </p:nvGrpSpPr>
          <p:grpSpPr>
            <a:xfrm>
              <a:off x="5000976" y="4204816"/>
              <a:ext cx="907351" cy="280296"/>
              <a:chOff x="4298196" y="6444710"/>
              <a:chExt cx="907351" cy="280296"/>
            </a:xfrm>
          </p:grpSpPr>
          <p:sp>
            <p:nvSpPr>
              <p:cNvPr id="134" name="Freeform 133">
                <a:extLst>
                  <a:ext uri="{FF2B5EF4-FFF2-40B4-BE49-F238E27FC236}">
                    <a16:creationId xmlns:a16="http://schemas.microsoft.com/office/drawing/2014/main" id="{C419FC4E-49FE-3642-80AD-AAE6918A7757}"/>
                  </a:ext>
                </a:extLst>
              </p:cNvPr>
              <p:cNvSpPr/>
              <p:nvPr/>
            </p:nvSpPr>
            <p:spPr>
              <a:xfrm>
                <a:off x="4298196" y="6444710"/>
                <a:ext cx="455909" cy="275129"/>
              </a:xfrm>
              <a:custGeom>
                <a:avLst/>
                <a:gdLst>
                  <a:gd name="connsiteX0" fmla="*/ 0 w 1937289"/>
                  <a:gd name="connsiteY0" fmla="*/ 228600 h 437827"/>
                  <a:gd name="connsiteX1" fmla="*/ 100739 w 1937289"/>
                  <a:gd name="connsiteY1" fmla="*/ 0 h 437827"/>
                  <a:gd name="connsiteX2" fmla="*/ 286719 w 1937289"/>
                  <a:gd name="connsiteY2" fmla="*/ 430078 h 437827"/>
                  <a:gd name="connsiteX3" fmla="*/ 480448 w 1937289"/>
                  <a:gd name="connsiteY3" fmla="*/ 7749 h 437827"/>
                  <a:gd name="connsiteX4" fmla="*/ 681926 w 1937289"/>
                  <a:gd name="connsiteY4" fmla="*/ 433953 h 437827"/>
                  <a:gd name="connsiteX5" fmla="*/ 867905 w 1937289"/>
                  <a:gd name="connsiteY5" fmla="*/ 7749 h 437827"/>
                  <a:gd name="connsiteX6" fmla="*/ 1061634 w 1937289"/>
                  <a:gd name="connsiteY6" fmla="*/ 430078 h 437827"/>
                  <a:gd name="connsiteX7" fmla="*/ 1255363 w 1937289"/>
                  <a:gd name="connsiteY7" fmla="*/ 3875 h 437827"/>
                  <a:gd name="connsiteX8" fmla="*/ 1452966 w 1937289"/>
                  <a:gd name="connsiteY8" fmla="*/ 430078 h 437827"/>
                  <a:gd name="connsiteX9" fmla="*/ 1638946 w 1937289"/>
                  <a:gd name="connsiteY9" fmla="*/ 3875 h 437827"/>
                  <a:gd name="connsiteX10" fmla="*/ 1836550 w 1937289"/>
                  <a:gd name="connsiteY10" fmla="*/ 437827 h 437827"/>
                  <a:gd name="connsiteX11" fmla="*/ 1937289 w 1937289"/>
                  <a:gd name="connsiteY11" fmla="*/ 224726 h 437827"/>
                  <a:gd name="connsiteX0" fmla="*/ 0 w 1937289"/>
                  <a:gd name="connsiteY0" fmla="*/ 228600 h 437827"/>
                  <a:gd name="connsiteX1" fmla="*/ 100739 w 1937289"/>
                  <a:gd name="connsiteY1" fmla="*/ 0 h 437827"/>
                  <a:gd name="connsiteX2" fmla="*/ 286719 w 1937289"/>
                  <a:gd name="connsiteY2" fmla="*/ 430078 h 437827"/>
                  <a:gd name="connsiteX3" fmla="*/ 480448 w 1937289"/>
                  <a:gd name="connsiteY3" fmla="*/ 7749 h 437827"/>
                  <a:gd name="connsiteX4" fmla="*/ 681926 w 1937289"/>
                  <a:gd name="connsiteY4" fmla="*/ 433953 h 437827"/>
                  <a:gd name="connsiteX5" fmla="*/ 867905 w 1937289"/>
                  <a:gd name="connsiteY5" fmla="*/ 7749 h 437827"/>
                  <a:gd name="connsiteX6" fmla="*/ 1061634 w 1937289"/>
                  <a:gd name="connsiteY6" fmla="*/ 430078 h 437827"/>
                  <a:gd name="connsiteX7" fmla="*/ 1255363 w 1937289"/>
                  <a:gd name="connsiteY7" fmla="*/ 3875 h 437827"/>
                  <a:gd name="connsiteX8" fmla="*/ 1452966 w 1937289"/>
                  <a:gd name="connsiteY8" fmla="*/ 430078 h 437827"/>
                  <a:gd name="connsiteX9" fmla="*/ 1638946 w 1937289"/>
                  <a:gd name="connsiteY9" fmla="*/ 3875 h 437827"/>
                  <a:gd name="connsiteX10" fmla="*/ 1836550 w 1937289"/>
                  <a:gd name="connsiteY10" fmla="*/ 437827 h 437827"/>
                  <a:gd name="connsiteX11" fmla="*/ 1937289 w 1937289"/>
                  <a:gd name="connsiteY11" fmla="*/ 224726 h 437827"/>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32613 h 448703"/>
                  <a:gd name="connsiteX1" fmla="*/ 100739 w 1937289"/>
                  <a:gd name="connsiteY1" fmla="*/ 4013 h 448703"/>
                  <a:gd name="connsiteX2" fmla="*/ 286719 w 1937289"/>
                  <a:gd name="connsiteY2" fmla="*/ 434091 h 448703"/>
                  <a:gd name="connsiteX3" fmla="*/ 480448 w 1937289"/>
                  <a:gd name="connsiteY3" fmla="*/ 11762 h 448703"/>
                  <a:gd name="connsiteX4" fmla="*/ 681926 w 1937289"/>
                  <a:gd name="connsiteY4" fmla="*/ 437966 h 448703"/>
                  <a:gd name="connsiteX5" fmla="*/ 867905 w 1937289"/>
                  <a:gd name="connsiteY5" fmla="*/ 11762 h 448703"/>
                  <a:gd name="connsiteX6" fmla="*/ 1061634 w 1937289"/>
                  <a:gd name="connsiteY6" fmla="*/ 434091 h 448703"/>
                  <a:gd name="connsiteX7" fmla="*/ 1255363 w 1937289"/>
                  <a:gd name="connsiteY7" fmla="*/ 7888 h 448703"/>
                  <a:gd name="connsiteX8" fmla="*/ 1452966 w 1937289"/>
                  <a:gd name="connsiteY8" fmla="*/ 434091 h 448703"/>
                  <a:gd name="connsiteX9" fmla="*/ 1638946 w 1937289"/>
                  <a:gd name="connsiteY9" fmla="*/ 7888 h 448703"/>
                  <a:gd name="connsiteX10" fmla="*/ 1836550 w 1937289"/>
                  <a:gd name="connsiteY10" fmla="*/ 441840 h 448703"/>
                  <a:gd name="connsiteX11" fmla="*/ 1937289 w 1937289"/>
                  <a:gd name="connsiteY11" fmla="*/ 228739 h 448703"/>
                  <a:gd name="connsiteX0" fmla="*/ 0 w 1937289"/>
                  <a:gd name="connsiteY0" fmla="*/ 228603 h 444693"/>
                  <a:gd name="connsiteX1" fmla="*/ 100739 w 1937289"/>
                  <a:gd name="connsiteY1" fmla="*/ 3 h 444693"/>
                  <a:gd name="connsiteX2" fmla="*/ 286719 w 1937289"/>
                  <a:gd name="connsiteY2" fmla="*/ 430081 h 444693"/>
                  <a:gd name="connsiteX3" fmla="*/ 480448 w 1937289"/>
                  <a:gd name="connsiteY3" fmla="*/ 7752 h 444693"/>
                  <a:gd name="connsiteX4" fmla="*/ 681926 w 1937289"/>
                  <a:gd name="connsiteY4" fmla="*/ 433956 h 444693"/>
                  <a:gd name="connsiteX5" fmla="*/ 867905 w 1937289"/>
                  <a:gd name="connsiteY5" fmla="*/ 7752 h 444693"/>
                  <a:gd name="connsiteX6" fmla="*/ 1061634 w 1937289"/>
                  <a:gd name="connsiteY6" fmla="*/ 430081 h 444693"/>
                  <a:gd name="connsiteX7" fmla="*/ 1255363 w 1937289"/>
                  <a:gd name="connsiteY7" fmla="*/ 3878 h 444693"/>
                  <a:gd name="connsiteX8" fmla="*/ 1452966 w 1937289"/>
                  <a:gd name="connsiteY8" fmla="*/ 430081 h 444693"/>
                  <a:gd name="connsiteX9" fmla="*/ 1638946 w 1937289"/>
                  <a:gd name="connsiteY9" fmla="*/ 3878 h 444693"/>
                  <a:gd name="connsiteX10" fmla="*/ 1836550 w 1937289"/>
                  <a:gd name="connsiteY10" fmla="*/ 437830 h 444693"/>
                  <a:gd name="connsiteX11" fmla="*/ 1937289 w 1937289"/>
                  <a:gd name="connsiteY11" fmla="*/ 224729 h 444693"/>
                  <a:gd name="connsiteX0" fmla="*/ 0 w 1937289"/>
                  <a:gd name="connsiteY0" fmla="*/ 228603 h 437864"/>
                  <a:gd name="connsiteX1" fmla="*/ 100739 w 1937289"/>
                  <a:gd name="connsiteY1" fmla="*/ 3 h 437864"/>
                  <a:gd name="connsiteX2" fmla="*/ 286719 w 1937289"/>
                  <a:gd name="connsiteY2" fmla="*/ 430081 h 437864"/>
                  <a:gd name="connsiteX3" fmla="*/ 480448 w 1937289"/>
                  <a:gd name="connsiteY3" fmla="*/ 7752 h 437864"/>
                  <a:gd name="connsiteX4" fmla="*/ 681926 w 1937289"/>
                  <a:gd name="connsiteY4" fmla="*/ 433956 h 437864"/>
                  <a:gd name="connsiteX5" fmla="*/ 867905 w 1937289"/>
                  <a:gd name="connsiteY5" fmla="*/ 7752 h 437864"/>
                  <a:gd name="connsiteX6" fmla="*/ 1061634 w 1937289"/>
                  <a:gd name="connsiteY6" fmla="*/ 430081 h 437864"/>
                  <a:gd name="connsiteX7" fmla="*/ 1255363 w 1937289"/>
                  <a:gd name="connsiteY7" fmla="*/ 3878 h 437864"/>
                  <a:gd name="connsiteX8" fmla="*/ 1452966 w 1937289"/>
                  <a:gd name="connsiteY8" fmla="*/ 430081 h 437864"/>
                  <a:gd name="connsiteX9" fmla="*/ 1638946 w 1937289"/>
                  <a:gd name="connsiteY9" fmla="*/ 3878 h 437864"/>
                  <a:gd name="connsiteX10" fmla="*/ 1836550 w 1937289"/>
                  <a:gd name="connsiteY10" fmla="*/ 437830 h 437864"/>
                  <a:gd name="connsiteX11" fmla="*/ 1937289 w 1937289"/>
                  <a:gd name="connsiteY11" fmla="*/ 224729 h 43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7289" h="437864">
                    <a:moveTo>
                      <a:pt x="0" y="228603"/>
                    </a:moveTo>
                    <a:cubicBezTo>
                      <a:pt x="33580" y="152403"/>
                      <a:pt x="49079" y="1294"/>
                      <a:pt x="100739" y="3"/>
                    </a:cubicBezTo>
                    <a:cubicBezTo>
                      <a:pt x="152399" y="-1288"/>
                      <a:pt x="223434" y="428790"/>
                      <a:pt x="286719" y="430081"/>
                    </a:cubicBezTo>
                    <a:cubicBezTo>
                      <a:pt x="350004" y="431372"/>
                      <a:pt x="414580" y="7106"/>
                      <a:pt x="480448" y="7752"/>
                    </a:cubicBezTo>
                    <a:cubicBezTo>
                      <a:pt x="546316" y="8398"/>
                      <a:pt x="617350" y="433956"/>
                      <a:pt x="681926" y="433956"/>
                    </a:cubicBezTo>
                    <a:cubicBezTo>
                      <a:pt x="746502" y="433956"/>
                      <a:pt x="804620" y="8398"/>
                      <a:pt x="867905" y="7752"/>
                    </a:cubicBezTo>
                    <a:cubicBezTo>
                      <a:pt x="931190" y="7106"/>
                      <a:pt x="997058" y="430727"/>
                      <a:pt x="1061634" y="430081"/>
                    </a:cubicBezTo>
                    <a:cubicBezTo>
                      <a:pt x="1126210" y="429435"/>
                      <a:pt x="1190141" y="3878"/>
                      <a:pt x="1255363" y="3878"/>
                    </a:cubicBezTo>
                    <a:cubicBezTo>
                      <a:pt x="1320585" y="3878"/>
                      <a:pt x="1389036" y="430081"/>
                      <a:pt x="1452966" y="430081"/>
                    </a:cubicBezTo>
                    <a:cubicBezTo>
                      <a:pt x="1516896" y="430081"/>
                      <a:pt x="1575015" y="2587"/>
                      <a:pt x="1638946" y="3878"/>
                    </a:cubicBezTo>
                    <a:cubicBezTo>
                      <a:pt x="1702877" y="5170"/>
                      <a:pt x="1764224" y="435247"/>
                      <a:pt x="1836550" y="437830"/>
                    </a:cubicBezTo>
                    <a:cubicBezTo>
                      <a:pt x="1908876" y="440413"/>
                      <a:pt x="1903709" y="295763"/>
                      <a:pt x="1937289" y="2247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Freeform 134">
                <a:extLst>
                  <a:ext uri="{FF2B5EF4-FFF2-40B4-BE49-F238E27FC236}">
                    <a16:creationId xmlns:a16="http://schemas.microsoft.com/office/drawing/2014/main" id="{473D5352-C1A7-7E4B-9326-FE6B9BF0A5AA}"/>
                  </a:ext>
                </a:extLst>
              </p:cNvPr>
              <p:cNvSpPr/>
              <p:nvPr/>
            </p:nvSpPr>
            <p:spPr>
              <a:xfrm>
                <a:off x="4749638" y="6449877"/>
                <a:ext cx="455909" cy="275129"/>
              </a:xfrm>
              <a:custGeom>
                <a:avLst/>
                <a:gdLst>
                  <a:gd name="connsiteX0" fmla="*/ 0 w 1937289"/>
                  <a:gd name="connsiteY0" fmla="*/ 228600 h 437827"/>
                  <a:gd name="connsiteX1" fmla="*/ 100739 w 1937289"/>
                  <a:gd name="connsiteY1" fmla="*/ 0 h 437827"/>
                  <a:gd name="connsiteX2" fmla="*/ 286719 w 1937289"/>
                  <a:gd name="connsiteY2" fmla="*/ 430078 h 437827"/>
                  <a:gd name="connsiteX3" fmla="*/ 480448 w 1937289"/>
                  <a:gd name="connsiteY3" fmla="*/ 7749 h 437827"/>
                  <a:gd name="connsiteX4" fmla="*/ 681926 w 1937289"/>
                  <a:gd name="connsiteY4" fmla="*/ 433953 h 437827"/>
                  <a:gd name="connsiteX5" fmla="*/ 867905 w 1937289"/>
                  <a:gd name="connsiteY5" fmla="*/ 7749 h 437827"/>
                  <a:gd name="connsiteX6" fmla="*/ 1061634 w 1937289"/>
                  <a:gd name="connsiteY6" fmla="*/ 430078 h 437827"/>
                  <a:gd name="connsiteX7" fmla="*/ 1255363 w 1937289"/>
                  <a:gd name="connsiteY7" fmla="*/ 3875 h 437827"/>
                  <a:gd name="connsiteX8" fmla="*/ 1452966 w 1937289"/>
                  <a:gd name="connsiteY8" fmla="*/ 430078 h 437827"/>
                  <a:gd name="connsiteX9" fmla="*/ 1638946 w 1937289"/>
                  <a:gd name="connsiteY9" fmla="*/ 3875 h 437827"/>
                  <a:gd name="connsiteX10" fmla="*/ 1836550 w 1937289"/>
                  <a:gd name="connsiteY10" fmla="*/ 437827 h 437827"/>
                  <a:gd name="connsiteX11" fmla="*/ 1937289 w 1937289"/>
                  <a:gd name="connsiteY11" fmla="*/ 224726 h 437827"/>
                  <a:gd name="connsiteX0" fmla="*/ 0 w 1937289"/>
                  <a:gd name="connsiteY0" fmla="*/ 228600 h 437827"/>
                  <a:gd name="connsiteX1" fmla="*/ 100739 w 1937289"/>
                  <a:gd name="connsiteY1" fmla="*/ 0 h 437827"/>
                  <a:gd name="connsiteX2" fmla="*/ 286719 w 1937289"/>
                  <a:gd name="connsiteY2" fmla="*/ 430078 h 437827"/>
                  <a:gd name="connsiteX3" fmla="*/ 480448 w 1937289"/>
                  <a:gd name="connsiteY3" fmla="*/ 7749 h 437827"/>
                  <a:gd name="connsiteX4" fmla="*/ 681926 w 1937289"/>
                  <a:gd name="connsiteY4" fmla="*/ 433953 h 437827"/>
                  <a:gd name="connsiteX5" fmla="*/ 867905 w 1937289"/>
                  <a:gd name="connsiteY5" fmla="*/ 7749 h 437827"/>
                  <a:gd name="connsiteX6" fmla="*/ 1061634 w 1937289"/>
                  <a:gd name="connsiteY6" fmla="*/ 430078 h 437827"/>
                  <a:gd name="connsiteX7" fmla="*/ 1255363 w 1937289"/>
                  <a:gd name="connsiteY7" fmla="*/ 3875 h 437827"/>
                  <a:gd name="connsiteX8" fmla="*/ 1452966 w 1937289"/>
                  <a:gd name="connsiteY8" fmla="*/ 430078 h 437827"/>
                  <a:gd name="connsiteX9" fmla="*/ 1638946 w 1937289"/>
                  <a:gd name="connsiteY9" fmla="*/ 3875 h 437827"/>
                  <a:gd name="connsiteX10" fmla="*/ 1836550 w 1937289"/>
                  <a:gd name="connsiteY10" fmla="*/ 437827 h 437827"/>
                  <a:gd name="connsiteX11" fmla="*/ 1937289 w 1937289"/>
                  <a:gd name="connsiteY11" fmla="*/ 224726 h 437827"/>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32613 h 448703"/>
                  <a:gd name="connsiteX1" fmla="*/ 100739 w 1937289"/>
                  <a:gd name="connsiteY1" fmla="*/ 4013 h 448703"/>
                  <a:gd name="connsiteX2" fmla="*/ 286719 w 1937289"/>
                  <a:gd name="connsiteY2" fmla="*/ 434091 h 448703"/>
                  <a:gd name="connsiteX3" fmla="*/ 480448 w 1937289"/>
                  <a:gd name="connsiteY3" fmla="*/ 11762 h 448703"/>
                  <a:gd name="connsiteX4" fmla="*/ 681926 w 1937289"/>
                  <a:gd name="connsiteY4" fmla="*/ 437966 h 448703"/>
                  <a:gd name="connsiteX5" fmla="*/ 867905 w 1937289"/>
                  <a:gd name="connsiteY5" fmla="*/ 11762 h 448703"/>
                  <a:gd name="connsiteX6" fmla="*/ 1061634 w 1937289"/>
                  <a:gd name="connsiteY6" fmla="*/ 434091 h 448703"/>
                  <a:gd name="connsiteX7" fmla="*/ 1255363 w 1937289"/>
                  <a:gd name="connsiteY7" fmla="*/ 7888 h 448703"/>
                  <a:gd name="connsiteX8" fmla="*/ 1452966 w 1937289"/>
                  <a:gd name="connsiteY8" fmla="*/ 434091 h 448703"/>
                  <a:gd name="connsiteX9" fmla="*/ 1638946 w 1937289"/>
                  <a:gd name="connsiteY9" fmla="*/ 7888 h 448703"/>
                  <a:gd name="connsiteX10" fmla="*/ 1836550 w 1937289"/>
                  <a:gd name="connsiteY10" fmla="*/ 441840 h 448703"/>
                  <a:gd name="connsiteX11" fmla="*/ 1937289 w 1937289"/>
                  <a:gd name="connsiteY11" fmla="*/ 228739 h 448703"/>
                  <a:gd name="connsiteX0" fmla="*/ 0 w 1937289"/>
                  <a:gd name="connsiteY0" fmla="*/ 228603 h 444693"/>
                  <a:gd name="connsiteX1" fmla="*/ 100739 w 1937289"/>
                  <a:gd name="connsiteY1" fmla="*/ 3 h 444693"/>
                  <a:gd name="connsiteX2" fmla="*/ 286719 w 1937289"/>
                  <a:gd name="connsiteY2" fmla="*/ 430081 h 444693"/>
                  <a:gd name="connsiteX3" fmla="*/ 480448 w 1937289"/>
                  <a:gd name="connsiteY3" fmla="*/ 7752 h 444693"/>
                  <a:gd name="connsiteX4" fmla="*/ 681926 w 1937289"/>
                  <a:gd name="connsiteY4" fmla="*/ 433956 h 444693"/>
                  <a:gd name="connsiteX5" fmla="*/ 867905 w 1937289"/>
                  <a:gd name="connsiteY5" fmla="*/ 7752 h 444693"/>
                  <a:gd name="connsiteX6" fmla="*/ 1061634 w 1937289"/>
                  <a:gd name="connsiteY6" fmla="*/ 430081 h 444693"/>
                  <a:gd name="connsiteX7" fmla="*/ 1255363 w 1937289"/>
                  <a:gd name="connsiteY7" fmla="*/ 3878 h 444693"/>
                  <a:gd name="connsiteX8" fmla="*/ 1452966 w 1937289"/>
                  <a:gd name="connsiteY8" fmla="*/ 430081 h 444693"/>
                  <a:gd name="connsiteX9" fmla="*/ 1638946 w 1937289"/>
                  <a:gd name="connsiteY9" fmla="*/ 3878 h 444693"/>
                  <a:gd name="connsiteX10" fmla="*/ 1836550 w 1937289"/>
                  <a:gd name="connsiteY10" fmla="*/ 437830 h 444693"/>
                  <a:gd name="connsiteX11" fmla="*/ 1937289 w 1937289"/>
                  <a:gd name="connsiteY11" fmla="*/ 224729 h 444693"/>
                  <a:gd name="connsiteX0" fmla="*/ 0 w 1937289"/>
                  <a:gd name="connsiteY0" fmla="*/ 228603 h 437864"/>
                  <a:gd name="connsiteX1" fmla="*/ 100739 w 1937289"/>
                  <a:gd name="connsiteY1" fmla="*/ 3 h 437864"/>
                  <a:gd name="connsiteX2" fmla="*/ 286719 w 1937289"/>
                  <a:gd name="connsiteY2" fmla="*/ 430081 h 437864"/>
                  <a:gd name="connsiteX3" fmla="*/ 480448 w 1937289"/>
                  <a:gd name="connsiteY3" fmla="*/ 7752 h 437864"/>
                  <a:gd name="connsiteX4" fmla="*/ 681926 w 1937289"/>
                  <a:gd name="connsiteY4" fmla="*/ 433956 h 437864"/>
                  <a:gd name="connsiteX5" fmla="*/ 867905 w 1937289"/>
                  <a:gd name="connsiteY5" fmla="*/ 7752 h 437864"/>
                  <a:gd name="connsiteX6" fmla="*/ 1061634 w 1937289"/>
                  <a:gd name="connsiteY6" fmla="*/ 430081 h 437864"/>
                  <a:gd name="connsiteX7" fmla="*/ 1255363 w 1937289"/>
                  <a:gd name="connsiteY7" fmla="*/ 3878 h 437864"/>
                  <a:gd name="connsiteX8" fmla="*/ 1452966 w 1937289"/>
                  <a:gd name="connsiteY8" fmla="*/ 430081 h 437864"/>
                  <a:gd name="connsiteX9" fmla="*/ 1638946 w 1937289"/>
                  <a:gd name="connsiteY9" fmla="*/ 3878 h 437864"/>
                  <a:gd name="connsiteX10" fmla="*/ 1836550 w 1937289"/>
                  <a:gd name="connsiteY10" fmla="*/ 437830 h 437864"/>
                  <a:gd name="connsiteX11" fmla="*/ 1937289 w 1937289"/>
                  <a:gd name="connsiteY11" fmla="*/ 224729 h 43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7289" h="437864">
                    <a:moveTo>
                      <a:pt x="0" y="228603"/>
                    </a:moveTo>
                    <a:cubicBezTo>
                      <a:pt x="33580" y="152403"/>
                      <a:pt x="49079" y="1294"/>
                      <a:pt x="100739" y="3"/>
                    </a:cubicBezTo>
                    <a:cubicBezTo>
                      <a:pt x="152399" y="-1288"/>
                      <a:pt x="223434" y="428790"/>
                      <a:pt x="286719" y="430081"/>
                    </a:cubicBezTo>
                    <a:cubicBezTo>
                      <a:pt x="350004" y="431372"/>
                      <a:pt x="414580" y="7106"/>
                      <a:pt x="480448" y="7752"/>
                    </a:cubicBezTo>
                    <a:cubicBezTo>
                      <a:pt x="546316" y="8398"/>
                      <a:pt x="617350" y="433956"/>
                      <a:pt x="681926" y="433956"/>
                    </a:cubicBezTo>
                    <a:cubicBezTo>
                      <a:pt x="746502" y="433956"/>
                      <a:pt x="804620" y="8398"/>
                      <a:pt x="867905" y="7752"/>
                    </a:cubicBezTo>
                    <a:cubicBezTo>
                      <a:pt x="931190" y="7106"/>
                      <a:pt x="997058" y="430727"/>
                      <a:pt x="1061634" y="430081"/>
                    </a:cubicBezTo>
                    <a:cubicBezTo>
                      <a:pt x="1126210" y="429435"/>
                      <a:pt x="1190141" y="3878"/>
                      <a:pt x="1255363" y="3878"/>
                    </a:cubicBezTo>
                    <a:cubicBezTo>
                      <a:pt x="1320585" y="3878"/>
                      <a:pt x="1389036" y="430081"/>
                      <a:pt x="1452966" y="430081"/>
                    </a:cubicBezTo>
                    <a:cubicBezTo>
                      <a:pt x="1516896" y="430081"/>
                      <a:pt x="1575015" y="2587"/>
                      <a:pt x="1638946" y="3878"/>
                    </a:cubicBezTo>
                    <a:cubicBezTo>
                      <a:pt x="1702877" y="5170"/>
                      <a:pt x="1764224" y="435247"/>
                      <a:pt x="1836550" y="437830"/>
                    </a:cubicBezTo>
                    <a:cubicBezTo>
                      <a:pt x="1908876" y="440413"/>
                      <a:pt x="1903709" y="295763"/>
                      <a:pt x="1937289" y="2247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2F59B8CB-4346-D742-A279-4850646C075E}"/>
                </a:ext>
              </a:extLst>
            </p:cNvPr>
            <p:cNvGrpSpPr/>
            <p:nvPr/>
          </p:nvGrpSpPr>
          <p:grpSpPr>
            <a:xfrm>
              <a:off x="4979505" y="4883429"/>
              <a:ext cx="993354" cy="277839"/>
              <a:chOff x="4343400" y="5348498"/>
              <a:chExt cx="993354" cy="277839"/>
            </a:xfrm>
          </p:grpSpPr>
          <p:sp>
            <p:nvSpPr>
              <p:cNvPr id="138" name="Freeform 137">
                <a:extLst>
                  <a:ext uri="{FF2B5EF4-FFF2-40B4-BE49-F238E27FC236}">
                    <a16:creationId xmlns:a16="http://schemas.microsoft.com/office/drawing/2014/main" id="{256BD977-F2A8-9E41-ADA8-C51B7FED488E}"/>
                  </a:ext>
                </a:extLst>
              </p:cNvPr>
              <p:cNvSpPr/>
              <p:nvPr/>
            </p:nvSpPr>
            <p:spPr>
              <a:xfrm>
                <a:off x="4343400" y="5348498"/>
                <a:ext cx="614122" cy="275129"/>
              </a:xfrm>
              <a:custGeom>
                <a:avLst/>
                <a:gdLst>
                  <a:gd name="connsiteX0" fmla="*/ 0 w 1937289"/>
                  <a:gd name="connsiteY0" fmla="*/ 228600 h 437827"/>
                  <a:gd name="connsiteX1" fmla="*/ 100739 w 1937289"/>
                  <a:gd name="connsiteY1" fmla="*/ 0 h 437827"/>
                  <a:gd name="connsiteX2" fmla="*/ 286719 w 1937289"/>
                  <a:gd name="connsiteY2" fmla="*/ 430078 h 437827"/>
                  <a:gd name="connsiteX3" fmla="*/ 480448 w 1937289"/>
                  <a:gd name="connsiteY3" fmla="*/ 7749 h 437827"/>
                  <a:gd name="connsiteX4" fmla="*/ 681926 w 1937289"/>
                  <a:gd name="connsiteY4" fmla="*/ 433953 h 437827"/>
                  <a:gd name="connsiteX5" fmla="*/ 867905 w 1937289"/>
                  <a:gd name="connsiteY5" fmla="*/ 7749 h 437827"/>
                  <a:gd name="connsiteX6" fmla="*/ 1061634 w 1937289"/>
                  <a:gd name="connsiteY6" fmla="*/ 430078 h 437827"/>
                  <a:gd name="connsiteX7" fmla="*/ 1255363 w 1937289"/>
                  <a:gd name="connsiteY7" fmla="*/ 3875 h 437827"/>
                  <a:gd name="connsiteX8" fmla="*/ 1452966 w 1937289"/>
                  <a:gd name="connsiteY8" fmla="*/ 430078 h 437827"/>
                  <a:gd name="connsiteX9" fmla="*/ 1638946 w 1937289"/>
                  <a:gd name="connsiteY9" fmla="*/ 3875 h 437827"/>
                  <a:gd name="connsiteX10" fmla="*/ 1836550 w 1937289"/>
                  <a:gd name="connsiteY10" fmla="*/ 437827 h 437827"/>
                  <a:gd name="connsiteX11" fmla="*/ 1937289 w 1937289"/>
                  <a:gd name="connsiteY11" fmla="*/ 224726 h 437827"/>
                  <a:gd name="connsiteX0" fmla="*/ 0 w 1937289"/>
                  <a:gd name="connsiteY0" fmla="*/ 228600 h 437827"/>
                  <a:gd name="connsiteX1" fmla="*/ 100739 w 1937289"/>
                  <a:gd name="connsiteY1" fmla="*/ 0 h 437827"/>
                  <a:gd name="connsiteX2" fmla="*/ 286719 w 1937289"/>
                  <a:gd name="connsiteY2" fmla="*/ 430078 h 437827"/>
                  <a:gd name="connsiteX3" fmla="*/ 480448 w 1937289"/>
                  <a:gd name="connsiteY3" fmla="*/ 7749 h 437827"/>
                  <a:gd name="connsiteX4" fmla="*/ 681926 w 1937289"/>
                  <a:gd name="connsiteY4" fmla="*/ 433953 h 437827"/>
                  <a:gd name="connsiteX5" fmla="*/ 867905 w 1937289"/>
                  <a:gd name="connsiteY5" fmla="*/ 7749 h 437827"/>
                  <a:gd name="connsiteX6" fmla="*/ 1061634 w 1937289"/>
                  <a:gd name="connsiteY6" fmla="*/ 430078 h 437827"/>
                  <a:gd name="connsiteX7" fmla="*/ 1255363 w 1937289"/>
                  <a:gd name="connsiteY7" fmla="*/ 3875 h 437827"/>
                  <a:gd name="connsiteX8" fmla="*/ 1452966 w 1937289"/>
                  <a:gd name="connsiteY8" fmla="*/ 430078 h 437827"/>
                  <a:gd name="connsiteX9" fmla="*/ 1638946 w 1937289"/>
                  <a:gd name="connsiteY9" fmla="*/ 3875 h 437827"/>
                  <a:gd name="connsiteX10" fmla="*/ 1836550 w 1937289"/>
                  <a:gd name="connsiteY10" fmla="*/ 437827 h 437827"/>
                  <a:gd name="connsiteX11" fmla="*/ 1937289 w 1937289"/>
                  <a:gd name="connsiteY11" fmla="*/ 224726 h 437827"/>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32613 h 448703"/>
                  <a:gd name="connsiteX1" fmla="*/ 100739 w 1937289"/>
                  <a:gd name="connsiteY1" fmla="*/ 4013 h 448703"/>
                  <a:gd name="connsiteX2" fmla="*/ 286719 w 1937289"/>
                  <a:gd name="connsiteY2" fmla="*/ 434091 h 448703"/>
                  <a:gd name="connsiteX3" fmla="*/ 480448 w 1937289"/>
                  <a:gd name="connsiteY3" fmla="*/ 11762 h 448703"/>
                  <a:gd name="connsiteX4" fmla="*/ 681926 w 1937289"/>
                  <a:gd name="connsiteY4" fmla="*/ 437966 h 448703"/>
                  <a:gd name="connsiteX5" fmla="*/ 867905 w 1937289"/>
                  <a:gd name="connsiteY5" fmla="*/ 11762 h 448703"/>
                  <a:gd name="connsiteX6" fmla="*/ 1061634 w 1937289"/>
                  <a:gd name="connsiteY6" fmla="*/ 434091 h 448703"/>
                  <a:gd name="connsiteX7" fmla="*/ 1255363 w 1937289"/>
                  <a:gd name="connsiteY7" fmla="*/ 7888 h 448703"/>
                  <a:gd name="connsiteX8" fmla="*/ 1452966 w 1937289"/>
                  <a:gd name="connsiteY8" fmla="*/ 434091 h 448703"/>
                  <a:gd name="connsiteX9" fmla="*/ 1638946 w 1937289"/>
                  <a:gd name="connsiteY9" fmla="*/ 7888 h 448703"/>
                  <a:gd name="connsiteX10" fmla="*/ 1836550 w 1937289"/>
                  <a:gd name="connsiteY10" fmla="*/ 441840 h 448703"/>
                  <a:gd name="connsiteX11" fmla="*/ 1937289 w 1937289"/>
                  <a:gd name="connsiteY11" fmla="*/ 228739 h 448703"/>
                  <a:gd name="connsiteX0" fmla="*/ 0 w 1937289"/>
                  <a:gd name="connsiteY0" fmla="*/ 228603 h 444693"/>
                  <a:gd name="connsiteX1" fmla="*/ 100739 w 1937289"/>
                  <a:gd name="connsiteY1" fmla="*/ 3 h 444693"/>
                  <a:gd name="connsiteX2" fmla="*/ 286719 w 1937289"/>
                  <a:gd name="connsiteY2" fmla="*/ 430081 h 444693"/>
                  <a:gd name="connsiteX3" fmla="*/ 480448 w 1937289"/>
                  <a:gd name="connsiteY3" fmla="*/ 7752 h 444693"/>
                  <a:gd name="connsiteX4" fmla="*/ 681926 w 1937289"/>
                  <a:gd name="connsiteY4" fmla="*/ 433956 h 444693"/>
                  <a:gd name="connsiteX5" fmla="*/ 867905 w 1937289"/>
                  <a:gd name="connsiteY5" fmla="*/ 7752 h 444693"/>
                  <a:gd name="connsiteX6" fmla="*/ 1061634 w 1937289"/>
                  <a:gd name="connsiteY6" fmla="*/ 430081 h 444693"/>
                  <a:gd name="connsiteX7" fmla="*/ 1255363 w 1937289"/>
                  <a:gd name="connsiteY7" fmla="*/ 3878 h 444693"/>
                  <a:gd name="connsiteX8" fmla="*/ 1452966 w 1937289"/>
                  <a:gd name="connsiteY8" fmla="*/ 430081 h 444693"/>
                  <a:gd name="connsiteX9" fmla="*/ 1638946 w 1937289"/>
                  <a:gd name="connsiteY9" fmla="*/ 3878 h 444693"/>
                  <a:gd name="connsiteX10" fmla="*/ 1836550 w 1937289"/>
                  <a:gd name="connsiteY10" fmla="*/ 437830 h 444693"/>
                  <a:gd name="connsiteX11" fmla="*/ 1937289 w 1937289"/>
                  <a:gd name="connsiteY11" fmla="*/ 224729 h 444693"/>
                  <a:gd name="connsiteX0" fmla="*/ 0 w 1937289"/>
                  <a:gd name="connsiteY0" fmla="*/ 228603 h 437864"/>
                  <a:gd name="connsiteX1" fmla="*/ 100739 w 1937289"/>
                  <a:gd name="connsiteY1" fmla="*/ 3 h 437864"/>
                  <a:gd name="connsiteX2" fmla="*/ 286719 w 1937289"/>
                  <a:gd name="connsiteY2" fmla="*/ 430081 h 437864"/>
                  <a:gd name="connsiteX3" fmla="*/ 480448 w 1937289"/>
                  <a:gd name="connsiteY3" fmla="*/ 7752 h 437864"/>
                  <a:gd name="connsiteX4" fmla="*/ 681926 w 1937289"/>
                  <a:gd name="connsiteY4" fmla="*/ 433956 h 437864"/>
                  <a:gd name="connsiteX5" fmla="*/ 867905 w 1937289"/>
                  <a:gd name="connsiteY5" fmla="*/ 7752 h 437864"/>
                  <a:gd name="connsiteX6" fmla="*/ 1061634 w 1937289"/>
                  <a:gd name="connsiteY6" fmla="*/ 430081 h 437864"/>
                  <a:gd name="connsiteX7" fmla="*/ 1255363 w 1937289"/>
                  <a:gd name="connsiteY7" fmla="*/ 3878 h 437864"/>
                  <a:gd name="connsiteX8" fmla="*/ 1452966 w 1937289"/>
                  <a:gd name="connsiteY8" fmla="*/ 430081 h 437864"/>
                  <a:gd name="connsiteX9" fmla="*/ 1638946 w 1937289"/>
                  <a:gd name="connsiteY9" fmla="*/ 3878 h 437864"/>
                  <a:gd name="connsiteX10" fmla="*/ 1836550 w 1937289"/>
                  <a:gd name="connsiteY10" fmla="*/ 437830 h 437864"/>
                  <a:gd name="connsiteX11" fmla="*/ 1937289 w 1937289"/>
                  <a:gd name="connsiteY11" fmla="*/ 224729 h 43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7289" h="437864">
                    <a:moveTo>
                      <a:pt x="0" y="228603"/>
                    </a:moveTo>
                    <a:cubicBezTo>
                      <a:pt x="33580" y="152403"/>
                      <a:pt x="49079" y="1294"/>
                      <a:pt x="100739" y="3"/>
                    </a:cubicBezTo>
                    <a:cubicBezTo>
                      <a:pt x="152399" y="-1288"/>
                      <a:pt x="223434" y="428790"/>
                      <a:pt x="286719" y="430081"/>
                    </a:cubicBezTo>
                    <a:cubicBezTo>
                      <a:pt x="350004" y="431372"/>
                      <a:pt x="414580" y="7106"/>
                      <a:pt x="480448" y="7752"/>
                    </a:cubicBezTo>
                    <a:cubicBezTo>
                      <a:pt x="546316" y="8398"/>
                      <a:pt x="617350" y="433956"/>
                      <a:pt x="681926" y="433956"/>
                    </a:cubicBezTo>
                    <a:cubicBezTo>
                      <a:pt x="746502" y="433956"/>
                      <a:pt x="804620" y="8398"/>
                      <a:pt x="867905" y="7752"/>
                    </a:cubicBezTo>
                    <a:cubicBezTo>
                      <a:pt x="931190" y="7106"/>
                      <a:pt x="997058" y="430727"/>
                      <a:pt x="1061634" y="430081"/>
                    </a:cubicBezTo>
                    <a:cubicBezTo>
                      <a:pt x="1126210" y="429435"/>
                      <a:pt x="1190141" y="3878"/>
                      <a:pt x="1255363" y="3878"/>
                    </a:cubicBezTo>
                    <a:cubicBezTo>
                      <a:pt x="1320585" y="3878"/>
                      <a:pt x="1389036" y="430081"/>
                      <a:pt x="1452966" y="430081"/>
                    </a:cubicBezTo>
                    <a:cubicBezTo>
                      <a:pt x="1516896" y="430081"/>
                      <a:pt x="1575015" y="2587"/>
                      <a:pt x="1638946" y="3878"/>
                    </a:cubicBezTo>
                    <a:cubicBezTo>
                      <a:pt x="1702877" y="5170"/>
                      <a:pt x="1764224" y="435247"/>
                      <a:pt x="1836550" y="437830"/>
                    </a:cubicBezTo>
                    <a:cubicBezTo>
                      <a:pt x="1908876" y="440413"/>
                      <a:pt x="1903709" y="295763"/>
                      <a:pt x="1937289" y="2247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9" name="Freeform 138">
                <a:extLst>
                  <a:ext uri="{FF2B5EF4-FFF2-40B4-BE49-F238E27FC236}">
                    <a16:creationId xmlns:a16="http://schemas.microsoft.com/office/drawing/2014/main" id="{3FA4DA1D-7930-274D-A8BC-73EA2CC3EB94}"/>
                  </a:ext>
                </a:extLst>
              </p:cNvPr>
              <p:cNvSpPr/>
              <p:nvPr/>
            </p:nvSpPr>
            <p:spPr>
              <a:xfrm>
                <a:off x="4951503" y="5353664"/>
                <a:ext cx="385251" cy="272673"/>
              </a:xfrm>
              <a:custGeom>
                <a:avLst/>
                <a:gdLst>
                  <a:gd name="connsiteX0" fmla="*/ 0 w 1937289"/>
                  <a:gd name="connsiteY0" fmla="*/ 228600 h 437827"/>
                  <a:gd name="connsiteX1" fmla="*/ 100739 w 1937289"/>
                  <a:gd name="connsiteY1" fmla="*/ 0 h 437827"/>
                  <a:gd name="connsiteX2" fmla="*/ 286719 w 1937289"/>
                  <a:gd name="connsiteY2" fmla="*/ 430078 h 437827"/>
                  <a:gd name="connsiteX3" fmla="*/ 480448 w 1937289"/>
                  <a:gd name="connsiteY3" fmla="*/ 7749 h 437827"/>
                  <a:gd name="connsiteX4" fmla="*/ 681926 w 1937289"/>
                  <a:gd name="connsiteY4" fmla="*/ 433953 h 437827"/>
                  <a:gd name="connsiteX5" fmla="*/ 867905 w 1937289"/>
                  <a:gd name="connsiteY5" fmla="*/ 7749 h 437827"/>
                  <a:gd name="connsiteX6" fmla="*/ 1061634 w 1937289"/>
                  <a:gd name="connsiteY6" fmla="*/ 430078 h 437827"/>
                  <a:gd name="connsiteX7" fmla="*/ 1255363 w 1937289"/>
                  <a:gd name="connsiteY7" fmla="*/ 3875 h 437827"/>
                  <a:gd name="connsiteX8" fmla="*/ 1452966 w 1937289"/>
                  <a:gd name="connsiteY8" fmla="*/ 430078 h 437827"/>
                  <a:gd name="connsiteX9" fmla="*/ 1638946 w 1937289"/>
                  <a:gd name="connsiteY9" fmla="*/ 3875 h 437827"/>
                  <a:gd name="connsiteX10" fmla="*/ 1836550 w 1937289"/>
                  <a:gd name="connsiteY10" fmla="*/ 437827 h 437827"/>
                  <a:gd name="connsiteX11" fmla="*/ 1937289 w 1937289"/>
                  <a:gd name="connsiteY11" fmla="*/ 224726 h 437827"/>
                  <a:gd name="connsiteX0" fmla="*/ 0 w 1937289"/>
                  <a:gd name="connsiteY0" fmla="*/ 228600 h 437827"/>
                  <a:gd name="connsiteX1" fmla="*/ 100739 w 1937289"/>
                  <a:gd name="connsiteY1" fmla="*/ 0 h 437827"/>
                  <a:gd name="connsiteX2" fmla="*/ 286719 w 1937289"/>
                  <a:gd name="connsiteY2" fmla="*/ 430078 h 437827"/>
                  <a:gd name="connsiteX3" fmla="*/ 480448 w 1937289"/>
                  <a:gd name="connsiteY3" fmla="*/ 7749 h 437827"/>
                  <a:gd name="connsiteX4" fmla="*/ 681926 w 1937289"/>
                  <a:gd name="connsiteY4" fmla="*/ 433953 h 437827"/>
                  <a:gd name="connsiteX5" fmla="*/ 867905 w 1937289"/>
                  <a:gd name="connsiteY5" fmla="*/ 7749 h 437827"/>
                  <a:gd name="connsiteX6" fmla="*/ 1061634 w 1937289"/>
                  <a:gd name="connsiteY6" fmla="*/ 430078 h 437827"/>
                  <a:gd name="connsiteX7" fmla="*/ 1255363 w 1937289"/>
                  <a:gd name="connsiteY7" fmla="*/ 3875 h 437827"/>
                  <a:gd name="connsiteX8" fmla="*/ 1452966 w 1937289"/>
                  <a:gd name="connsiteY8" fmla="*/ 430078 h 437827"/>
                  <a:gd name="connsiteX9" fmla="*/ 1638946 w 1937289"/>
                  <a:gd name="connsiteY9" fmla="*/ 3875 h 437827"/>
                  <a:gd name="connsiteX10" fmla="*/ 1836550 w 1937289"/>
                  <a:gd name="connsiteY10" fmla="*/ 437827 h 437827"/>
                  <a:gd name="connsiteX11" fmla="*/ 1937289 w 1937289"/>
                  <a:gd name="connsiteY11" fmla="*/ 224726 h 437827"/>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32613 h 448703"/>
                  <a:gd name="connsiteX1" fmla="*/ 100739 w 1937289"/>
                  <a:gd name="connsiteY1" fmla="*/ 4013 h 448703"/>
                  <a:gd name="connsiteX2" fmla="*/ 286719 w 1937289"/>
                  <a:gd name="connsiteY2" fmla="*/ 434091 h 448703"/>
                  <a:gd name="connsiteX3" fmla="*/ 480448 w 1937289"/>
                  <a:gd name="connsiteY3" fmla="*/ 11762 h 448703"/>
                  <a:gd name="connsiteX4" fmla="*/ 681926 w 1937289"/>
                  <a:gd name="connsiteY4" fmla="*/ 437966 h 448703"/>
                  <a:gd name="connsiteX5" fmla="*/ 867905 w 1937289"/>
                  <a:gd name="connsiteY5" fmla="*/ 11762 h 448703"/>
                  <a:gd name="connsiteX6" fmla="*/ 1061634 w 1937289"/>
                  <a:gd name="connsiteY6" fmla="*/ 434091 h 448703"/>
                  <a:gd name="connsiteX7" fmla="*/ 1255363 w 1937289"/>
                  <a:gd name="connsiteY7" fmla="*/ 7888 h 448703"/>
                  <a:gd name="connsiteX8" fmla="*/ 1452966 w 1937289"/>
                  <a:gd name="connsiteY8" fmla="*/ 434091 h 448703"/>
                  <a:gd name="connsiteX9" fmla="*/ 1638946 w 1937289"/>
                  <a:gd name="connsiteY9" fmla="*/ 7888 h 448703"/>
                  <a:gd name="connsiteX10" fmla="*/ 1836550 w 1937289"/>
                  <a:gd name="connsiteY10" fmla="*/ 441840 h 448703"/>
                  <a:gd name="connsiteX11" fmla="*/ 1937289 w 1937289"/>
                  <a:gd name="connsiteY11" fmla="*/ 228739 h 448703"/>
                  <a:gd name="connsiteX0" fmla="*/ 0 w 1937289"/>
                  <a:gd name="connsiteY0" fmla="*/ 228603 h 444693"/>
                  <a:gd name="connsiteX1" fmla="*/ 100739 w 1937289"/>
                  <a:gd name="connsiteY1" fmla="*/ 3 h 444693"/>
                  <a:gd name="connsiteX2" fmla="*/ 286719 w 1937289"/>
                  <a:gd name="connsiteY2" fmla="*/ 430081 h 444693"/>
                  <a:gd name="connsiteX3" fmla="*/ 480448 w 1937289"/>
                  <a:gd name="connsiteY3" fmla="*/ 7752 h 444693"/>
                  <a:gd name="connsiteX4" fmla="*/ 681926 w 1937289"/>
                  <a:gd name="connsiteY4" fmla="*/ 433956 h 444693"/>
                  <a:gd name="connsiteX5" fmla="*/ 867905 w 1937289"/>
                  <a:gd name="connsiteY5" fmla="*/ 7752 h 444693"/>
                  <a:gd name="connsiteX6" fmla="*/ 1061634 w 1937289"/>
                  <a:gd name="connsiteY6" fmla="*/ 430081 h 444693"/>
                  <a:gd name="connsiteX7" fmla="*/ 1255363 w 1937289"/>
                  <a:gd name="connsiteY7" fmla="*/ 3878 h 444693"/>
                  <a:gd name="connsiteX8" fmla="*/ 1452966 w 1937289"/>
                  <a:gd name="connsiteY8" fmla="*/ 430081 h 444693"/>
                  <a:gd name="connsiteX9" fmla="*/ 1638946 w 1937289"/>
                  <a:gd name="connsiteY9" fmla="*/ 3878 h 444693"/>
                  <a:gd name="connsiteX10" fmla="*/ 1836550 w 1937289"/>
                  <a:gd name="connsiteY10" fmla="*/ 437830 h 444693"/>
                  <a:gd name="connsiteX11" fmla="*/ 1937289 w 1937289"/>
                  <a:gd name="connsiteY11" fmla="*/ 224729 h 444693"/>
                  <a:gd name="connsiteX0" fmla="*/ 0 w 1937289"/>
                  <a:gd name="connsiteY0" fmla="*/ 228603 h 437864"/>
                  <a:gd name="connsiteX1" fmla="*/ 100739 w 1937289"/>
                  <a:gd name="connsiteY1" fmla="*/ 3 h 437864"/>
                  <a:gd name="connsiteX2" fmla="*/ 286719 w 1937289"/>
                  <a:gd name="connsiteY2" fmla="*/ 430081 h 437864"/>
                  <a:gd name="connsiteX3" fmla="*/ 480448 w 1937289"/>
                  <a:gd name="connsiteY3" fmla="*/ 7752 h 437864"/>
                  <a:gd name="connsiteX4" fmla="*/ 681926 w 1937289"/>
                  <a:gd name="connsiteY4" fmla="*/ 433956 h 437864"/>
                  <a:gd name="connsiteX5" fmla="*/ 867905 w 1937289"/>
                  <a:gd name="connsiteY5" fmla="*/ 7752 h 437864"/>
                  <a:gd name="connsiteX6" fmla="*/ 1061634 w 1937289"/>
                  <a:gd name="connsiteY6" fmla="*/ 430081 h 437864"/>
                  <a:gd name="connsiteX7" fmla="*/ 1255363 w 1937289"/>
                  <a:gd name="connsiteY7" fmla="*/ 3878 h 437864"/>
                  <a:gd name="connsiteX8" fmla="*/ 1452966 w 1937289"/>
                  <a:gd name="connsiteY8" fmla="*/ 430081 h 437864"/>
                  <a:gd name="connsiteX9" fmla="*/ 1638946 w 1937289"/>
                  <a:gd name="connsiteY9" fmla="*/ 3878 h 437864"/>
                  <a:gd name="connsiteX10" fmla="*/ 1836550 w 1937289"/>
                  <a:gd name="connsiteY10" fmla="*/ 437830 h 437864"/>
                  <a:gd name="connsiteX11" fmla="*/ 1937289 w 1937289"/>
                  <a:gd name="connsiteY11" fmla="*/ 224729 h 437864"/>
                  <a:gd name="connsiteX0" fmla="*/ 0 w 1836551"/>
                  <a:gd name="connsiteY0" fmla="*/ 228603 h 437831"/>
                  <a:gd name="connsiteX1" fmla="*/ 100739 w 1836551"/>
                  <a:gd name="connsiteY1" fmla="*/ 3 h 437831"/>
                  <a:gd name="connsiteX2" fmla="*/ 286719 w 1836551"/>
                  <a:gd name="connsiteY2" fmla="*/ 430081 h 437831"/>
                  <a:gd name="connsiteX3" fmla="*/ 480448 w 1836551"/>
                  <a:gd name="connsiteY3" fmla="*/ 7752 h 437831"/>
                  <a:gd name="connsiteX4" fmla="*/ 681926 w 1836551"/>
                  <a:gd name="connsiteY4" fmla="*/ 433956 h 437831"/>
                  <a:gd name="connsiteX5" fmla="*/ 867905 w 1836551"/>
                  <a:gd name="connsiteY5" fmla="*/ 7752 h 437831"/>
                  <a:gd name="connsiteX6" fmla="*/ 1061634 w 1836551"/>
                  <a:gd name="connsiteY6" fmla="*/ 430081 h 437831"/>
                  <a:gd name="connsiteX7" fmla="*/ 1255363 w 1836551"/>
                  <a:gd name="connsiteY7" fmla="*/ 3878 h 437831"/>
                  <a:gd name="connsiteX8" fmla="*/ 1452966 w 1836551"/>
                  <a:gd name="connsiteY8" fmla="*/ 430081 h 437831"/>
                  <a:gd name="connsiteX9" fmla="*/ 1638946 w 1836551"/>
                  <a:gd name="connsiteY9" fmla="*/ 3878 h 437831"/>
                  <a:gd name="connsiteX10" fmla="*/ 1836550 w 1836551"/>
                  <a:gd name="connsiteY10" fmla="*/ 437830 h 437831"/>
                  <a:gd name="connsiteX0" fmla="*/ 0 w 1638946"/>
                  <a:gd name="connsiteY0" fmla="*/ 228603 h 433956"/>
                  <a:gd name="connsiteX1" fmla="*/ 100739 w 1638946"/>
                  <a:gd name="connsiteY1" fmla="*/ 3 h 433956"/>
                  <a:gd name="connsiteX2" fmla="*/ 286719 w 1638946"/>
                  <a:gd name="connsiteY2" fmla="*/ 430081 h 433956"/>
                  <a:gd name="connsiteX3" fmla="*/ 480448 w 1638946"/>
                  <a:gd name="connsiteY3" fmla="*/ 7752 h 433956"/>
                  <a:gd name="connsiteX4" fmla="*/ 681926 w 1638946"/>
                  <a:gd name="connsiteY4" fmla="*/ 433956 h 433956"/>
                  <a:gd name="connsiteX5" fmla="*/ 867905 w 1638946"/>
                  <a:gd name="connsiteY5" fmla="*/ 7752 h 433956"/>
                  <a:gd name="connsiteX6" fmla="*/ 1061634 w 1638946"/>
                  <a:gd name="connsiteY6" fmla="*/ 430081 h 433956"/>
                  <a:gd name="connsiteX7" fmla="*/ 1255363 w 1638946"/>
                  <a:gd name="connsiteY7" fmla="*/ 3878 h 433956"/>
                  <a:gd name="connsiteX8" fmla="*/ 1452966 w 1638946"/>
                  <a:gd name="connsiteY8" fmla="*/ 430081 h 433956"/>
                  <a:gd name="connsiteX9" fmla="*/ 1638946 w 1638946"/>
                  <a:gd name="connsiteY9" fmla="*/ 3878 h 433956"/>
                  <a:gd name="connsiteX0" fmla="*/ 0 w 1452965"/>
                  <a:gd name="connsiteY0" fmla="*/ 228603 h 433956"/>
                  <a:gd name="connsiteX1" fmla="*/ 100739 w 1452965"/>
                  <a:gd name="connsiteY1" fmla="*/ 3 h 433956"/>
                  <a:gd name="connsiteX2" fmla="*/ 286719 w 1452965"/>
                  <a:gd name="connsiteY2" fmla="*/ 430081 h 433956"/>
                  <a:gd name="connsiteX3" fmla="*/ 480448 w 1452965"/>
                  <a:gd name="connsiteY3" fmla="*/ 7752 h 433956"/>
                  <a:gd name="connsiteX4" fmla="*/ 681926 w 1452965"/>
                  <a:gd name="connsiteY4" fmla="*/ 433956 h 433956"/>
                  <a:gd name="connsiteX5" fmla="*/ 867905 w 1452965"/>
                  <a:gd name="connsiteY5" fmla="*/ 7752 h 433956"/>
                  <a:gd name="connsiteX6" fmla="*/ 1061634 w 1452965"/>
                  <a:gd name="connsiteY6" fmla="*/ 430081 h 433956"/>
                  <a:gd name="connsiteX7" fmla="*/ 1255363 w 1452965"/>
                  <a:gd name="connsiteY7" fmla="*/ 3878 h 433956"/>
                  <a:gd name="connsiteX8" fmla="*/ 1452966 w 1452965"/>
                  <a:gd name="connsiteY8" fmla="*/ 430081 h 433956"/>
                  <a:gd name="connsiteX0" fmla="*/ 0 w 1255363"/>
                  <a:gd name="connsiteY0" fmla="*/ 228603 h 433956"/>
                  <a:gd name="connsiteX1" fmla="*/ 100739 w 1255363"/>
                  <a:gd name="connsiteY1" fmla="*/ 3 h 433956"/>
                  <a:gd name="connsiteX2" fmla="*/ 286719 w 1255363"/>
                  <a:gd name="connsiteY2" fmla="*/ 430081 h 433956"/>
                  <a:gd name="connsiteX3" fmla="*/ 480448 w 1255363"/>
                  <a:gd name="connsiteY3" fmla="*/ 7752 h 433956"/>
                  <a:gd name="connsiteX4" fmla="*/ 681926 w 1255363"/>
                  <a:gd name="connsiteY4" fmla="*/ 433956 h 433956"/>
                  <a:gd name="connsiteX5" fmla="*/ 867905 w 1255363"/>
                  <a:gd name="connsiteY5" fmla="*/ 7752 h 433956"/>
                  <a:gd name="connsiteX6" fmla="*/ 1061634 w 1255363"/>
                  <a:gd name="connsiteY6" fmla="*/ 430081 h 433956"/>
                  <a:gd name="connsiteX7" fmla="*/ 1255363 w 1255363"/>
                  <a:gd name="connsiteY7" fmla="*/ 3878 h 433956"/>
                  <a:gd name="connsiteX0" fmla="*/ 0 w 1255363"/>
                  <a:gd name="connsiteY0" fmla="*/ 228603 h 433956"/>
                  <a:gd name="connsiteX1" fmla="*/ 100739 w 1255363"/>
                  <a:gd name="connsiteY1" fmla="*/ 3 h 433956"/>
                  <a:gd name="connsiteX2" fmla="*/ 286719 w 1255363"/>
                  <a:gd name="connsiteY2" fmla="*/ 430081 h 433956"/>
                  <a:gd name="connsiteX3" fmla="*/ 480448 w 1255363"/>
                  <a:gd name="connsiteY3" fmla="*/ 7752 h 433956"/>
                  <a:gd name="connsiteX4" fmla="*/ 681926 w 1255363"/>
                  <a:gd name="connsiteY4" fmla="*/ 433956 h 433956"/>
                  <a:gd name="connsiteX5" fmla="*/ 867905 w 1255363"/>
                  <a:gd name="connsiteY5" fmla="*/ 7752 h 433956"/>
                  <a:gd name="connsiteX6" fmla="*/ 1061634 w 1255363"/>
                  <a:gd name="connsiteY6" fmla="*/ 430081 h 433956"/>
                  <a:gd name="connsiteX7" fmla="*/ 1255363 w 1255363"/>
                  <a:gd name="connsiteY7" fmla="*/ 3878 h 433956"/>
                  <a:gd name="connsiteX0" fmla="*/ 0 w 1215300"/>
                  <a:gd name="connsiteY0" fmla="*/ 228603 h 433956"/>
                  <a:gd name="connsiteX1" fmla="*/ 100739 w 1215300"/>
                  <a:gd name="connsiteY1" fmla="*/ 3 h 433956"/>
                  <a:gd name="connsiteX2" fmla="*/ 286719 w 1215300"/>
                  <a:gd name="connsiteY2" fmla="*/ 430081 h 433956"/>
                  <a:gd name="connsiteX3" fmla="*/ 480448 w 1215300"/>
                  <a:gd name="connsiteY3" fmla="*/ 7752 h 433956"/>
                  <a:gd name="connsiteX4" fmla="*/ 681926 w 1215300"/>
                  <a:gd name="connsiteY4" fmla="*/ 433956 h 433956"/>
                  <a:gd name="connsiteX5" fmla="*/ 867905 w 1215300"/>
                  <a:gd name="connsiteY5" fmla="*/ 7752 h 433956"/>
                  <a:gd name="connsiteX6" fmla="*/ 1061634 w 1215300"/>
                  <a:gd name="connsiteY6" fmla="*/ 430081 h 433956"/>
                  <a:gd name="connsiteX7" fmla="*/ 1215300 w 1215300"/>
                  <a:gd name="connsiteY7" fmla="*/ 200945 h 43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5300" h="433956">
                    <a:moveTo>
                      <a:pt x="0" y="228603"/>
                    </a:moveTo>
                    <a:cubicBezTo>
                      <a:pt x="33580" y="152403"/>
                      <a:pt x="49079" y="1294"/>
                      <a:pt x="100739" y="3"/>
                    </a:cubicBezTo>
                    <a:cubicBezTo>
                      <a:pt x="152399" y="-1288"/>
                      <a:pt x="223434" y="428790"/>
                      <a:pt x="286719" y="430081"/>
                    </a:cubicBezTo>
                    <a:cubicBezTo>
                      <a:pt x="350004" y="431372"/>
                      <a:pt x="414580" y="7106"/>
                      <a:pt x="480448" y="7752"/>
                    </a:cubicBezTo>
                    <a:cubicBezTo>
                      <a:pt x="546316" y="8398"/>
                      <a:pt x="617350" y="433956"/>
                      <a:pt x="681926" y="433956"/>
                    </a:cubicBezTo>
                    <a:cubicBezTo>
                      <a:pt x="746502" y="433956"/>
                      <a:pt x="804620" y="8398"/>
                      <a:pt x="867905" y="7752"/>
                    </a:cubicBezTo>
                    <a:cubicBezTo>
                      <a:pt x="931190" y="7106"/>
                      <a:pt x="1003735" y="397882"/>
                      <a:pt x="1061634" y="430081"/>
                    </a:cubicBezTo>
                    <a:cubicBezTo>
                      <a:pt x="1119533" y="462280"/>
                      <a:pt x="1190142" y="281793"/>
                      <a:pt x="1215300" y="20094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10" name="Slide Number Placeholder 9">
            <a:extLst>
              <a:ext uri="{FF2B5EF4-FFF2-40B4-BE49-F238E27FC236}">
                <a16:creationId xmlns:a16="http://schemas.microsoft.com/office/drawing/2014/main" id="{70F3B0C8-9BB5-1CF3-9B79-E287F312E040}"/>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Link Layer: 6-</a:t>
            </a:r>
            <a:fld id="{C4204591-24BD-A542-B9D5-F8D8A88D2FEE}" type="slidenum">
              <a:rPr lang="en-US" smtClean="0"/>
              <a:pPr/>
              <a:t>33</a:t>
            </a:fld>
            <a:endParaRPr lang="en-US" dirty="0"/>
          </a:p>
        </p:txBody>
      </p:sp>
      <p:sp>
        <p:nvSpPr>
          <p:cNvPr id="4" name="TextBox 74">
            <a:extLst>
              <a:ext uri="{FF2B5EF4-FFF2-40B4-BE49-F238E27FC236}">
                <a16:creationId xmlns:a16="http://schemas.microsoft.com/office/drawing/2014/main" id="{A8EAC971-E693-D23E-F6F4-607EEBF294FA}"/>
              </a:ext>
            </a:extLst>
          </p:cNvPr>
          <p:cNvSpPr txBox="1"/>
          <p:nvPr/>
        </p:nvSpPr>
        <p:spPr>
          <a:xfrm>
            <a:off x="204593" y="6357646"/>
            <a:ext cx="727613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t>Copyright © 2010-2025 J.F. Kurose, K.W. Ross</a:t>
            </a:r>
          </a:p>
        </p:txBody>
      </p:sp>
    </p:spTree>
    <p:extLst>
      <p:ext uri="{BB962C8B-B14F-4D97-AF65-F5344CB8AC3E}">
        <p14:creationId xmlns:p14="http://schemas.microsoft.com/office/powerpoint/2010/main" val="167421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dirty="0">
                <a:latin typeface="+mn-lt"/>
              </a:rPr>
              <a:t>Random access protocols</a:t>
            </a:r>
            <a:endParaRPr lang="en-US" sz="4400" b="0" dirty="0">
              <a:latin typeface="+mn-lt"/>
            </a:endParaRPr>
          </a:p>
        </p:txBody>
      </p:sp>
      <p:sp>
        <p:nvSpPr>
          <p:cNvPr id="36" name="Rectangle 3">
            <a:extLst>
              <a:ext uri="{FF2B5EF4-FFF2-40B4-BE49-F238E27FC236}">
                <a16:creationId xmlns:a16="http://schemas.microsoft.com/office/drawing/2014/main" id="{0F0D1BE9-A129-4E48-8684-AB67559565A2}"/>
              </a:ext>
            </a:extLst>
          </p:cNvPr>
          <p:cNvSpPr txBox="1">
            <a:spLocks noChangeArrowheads="1"/>
          </p:cNvSpPr>
          <p:nvPr/>
        </p:nvSpPr>
        <p:spPr>
          <a:xfrm>
            <a:off x="799736" y="1280077"/>
            <a:ext cx="6376316" cy="541938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marR="0" lvl="0" indent="-274638" algn="l" defTabSz="914400" rtl="0" eaLnBrk="1" fontAlgn="auto" latinLnBrk="0" hangingPunct="1">
              <a:lnSpc>
                <a:spcPct val="85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when node has packet to send</a:t>
            </a:r>
          </a:p>
          <a:p>
            <a:pPr marL="695325" marR="0" lvl="1" indent="-231775" algn="l" defTabSz="914400" rtl="0" eaLnBrk="1" fontAlgn="auto" latinLnBrk="0" hangingPunct="1">
              <a:lnSpc>
                <a:spcPct val="85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transmit at full channel data rate R</a:t>
            </a:r>
          </a:p>
          <a:p>
            <a:pPr marL="695325" marR="0" lvl="1" indent="-231775" algn="l" defTabSz="914400" rtl="0" eaLnBrk="1" fontAlgn="auto" latinLnBrk="0" hangingPunct="1">
              <a:lnSpc>
                <a:spcPct val="85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a priori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coordination among nodes</a:t>
            </a:r>
          </a:p>
          <a:p>
            <a:pPr marL="287338" marR="0" lvl="0" indent="-274638" algn="l" defTabSz="914400" rtl="0" eaLnBrk="1" fontAlgn="auto" latinLnBrk="0" hangingPunct="1">
              <a:lnSpc>
                <a:spcPct val="85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two or more transmitting nodes: </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collision</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Rectangle 3">
            <a:extLst>
              <a:ext uri="{FF2B5EF4-FFF2-40B4-BE49-F238E27FC236}">
                <a16:creationId xmlns:a16="http://schemas.microsoft.com/office/drawing/2014/main" id="{83665BA5-9731-9B46-99EC-BAE8216A6FDD}"/>
              </a:ext>
            </a:extLst>
          </p:cNvPr>
          <p:cNvSpPr txBox="1">
            <a:spLocks noChangeArrowheads="1"/>
          </p:cNvSpPr>
          <p:nvPr/>
        </p:nvSpPr>
        <p:spPr>
          <a:xfrm>
            <a:off x="798443" y="3698600"/>
            <a:ext cx="11393557" cy="294074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marR="0" lvl="0" indent="-274638" algn="l" defTabSz="914400" rtl="0" eaLnBrk="1" fontAlgn="auto" latinLnBrk="0" hangingPunct="1">
              <a:lnSpc>
                <a:spcPct val="85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random access protocol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specifies: </a:t>
            </a:r>
          </a:p>
          <a:p>
            <a:pPr marL="695325" marR="0" lvl="1" indent="-231775" algn="l" defTabSz="914400" rtl="0" eaLnBrk="1" fontAlgn="auto" latinLnBrk="0" hangingPunct="1">
              <a:lnSpc>
                <a:spcPct val="85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how to detect collisions</a:t>
            </a:r>
          </a:p>
          <a:p>
            <a:pPr marL="695325" marR="0" lvl="1" indent="-231775" algn="l" defTabSz="914400" rtl="0" eaLnBrk="1" fontAlgn="auto" latinLnBrk="0" hangingPunct="1">
              <a:lnSpc>
                <a:spcPct val="85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how to recover from collisions (e.g., via delayed retransmissions)</a:t>
            </a:r>
          </a:p>
          <a:p>
            <a:pPr marL="287338" marR="0" lvl="0" indent="-274638" algn="l" defTabSz="914400" rtl="0" eaLnBrk="1" fontAlgn="auto" latinLnBrk="0" hangingPunct="1">
              <a:lnSpc>
                <a:spcPct val="85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examples of random</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access MAC protocols:</a:t>
            </a:r>
          </a:p>
          <a:p>
            <a:pPr marL="695325" marR="0" lvl="1" indent="-231775" algn="l" defTabSz="914400" rtl="0" eaLnBrk="1" fontAlgn="auto" latinLnBrk="0" hangingPunct="1">
              <a:lnSpc>
                <a:spcPct val="85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ALOHA, slotted ALOHA</a:t>
            </a:r>
          </a:p>
          <a:p>
            <a:pPr marL="695325" marR="0" lvl="1" indent="-231775" algn="l" defTabSz="914400" rtl="0" eaLnBrk="1" fontAlgn="auto" latinLnBrk="0" hangingPunct="1">
              <a:lnSpc>
                <a:spcPct val="85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CSMA, CSMA/CD, CSMA/CA</a:t>
            </a:r>
          </a:p>
        </p:txBody>
      </p:sp>
      <p:sp>
        <p:nvSpPr>
          <p:cNvPr id="7" name="Slide Number Placeholder 6">
            <a:extLst>
              <a:ext uri="{FF2B5EF4-FFF2-40B4-BE49-F238E27FC236}">
                <a16:creationId xmlns:a16="http://schemas.microsoft.com/office/drawing/2014/main" id="{A26D224C-9EA7-AE8B-F8ED-833FAA42B12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Link Layer: 6-</a:t>
            </a:r>
            <a:fld id="{C4204591-24BD-A542-B9D5-F8D8A88D2FEE}" type="slidenum">
              <a:rPr lang="en-US" smtClean="0"/>
              <a:pPr/>
              <a:t>34</a:t>
            </a:fld>
            <a:endParaRPr lang="en-US" dirty="0"/>
          </a:p>
        </p:txBody>
      </p:sp>
      <p:sp>
        <p:nvSpPr>
          <p:cNvPr id="3" name="TextBox 74">
            <a:extLst>
              <a:ext uri="{FF2B5EF4-FFF2-40B4-BE49-F238E27FC236}">
                <a16:creationId xmlns:a16="http://schemas.microsoft.com/office/drawing/2014/main" id="{9C119CCE-3B4E-2D0B-5EDD-6810BF7CCA77}"/>
              </a:ext>
            </a:extLst>
          </p:cNvPr>
          <p:cNvSpPr txBox="1"/>
          <p:nvPr/>
        </p:nvSpPr>
        <p:spPr>
          <a:xfrm>
            <a:off x="204593" y="6444732"/>
            <a:ext cx="727613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t>Copyright © 2010-2025 J.F. Kurose, K.W. Ross</a:t>
            </a:r>
          </a:p>
        </p:txBody>
      </p:sp>
    </p:spTree>
    <p:extLst>
      <p:ext uri="{BB962C8B-B14F-4D97-AF65-F5344CB8AC3E}">
        <p14:creationId xmlns:p14="http://schemas.microsoft.com/office/powerpoint/2010/main" val="395988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dirty="0">
                <a:latin typeface="+mn-lt"/>
              </a:rPr>
              <a:t>Slotted ALOHA</a:t>
            </a:r>
            <a:endParaRPr lang="en-US" sz="4400" b="0" dirty="0">
              <a:latin typeface="+mn-lt"/>
            </a:endParaRPr>
          </a:p>
        </p:txBody>
      </p:sp>
      <p:sp>
        <p:nvSpPr>
          <p:cNvPr id="5" name="Rectangle 3">
            <a:extLst>
              <a:ext uri="{FF2B5EF4-FFF2-40B4-BE49-F238E27FC236}">
                <a16:creationId xmlns:a16="http://schemas.microsoft.com/office/drawing/2014/main" id="{B8D6383C-7665-4746-86A3-DB2B42D7440C}"/>
              </a:ext>
            </a:extLst>
          </p:cNvPr>
          <p:cNvSpPr txBox="1">
            <a:spLocks noChangeArrowheads="1"/>
          </p:cNvSpPr>
          <p:nvPr/>
        </p:nvSpPr>
        <p:spPr>
          <a:xfrm>
            <a:off x="893218" y="2309845"/>
            <a:ext cx="5104641"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0" u="none" strike="noStrike" kern="1200" cap="none" spc="0" normalizeH="0" baseline="0" noProof="0" dirty="0">
                <a:ln>
                  <a:noFill/>
                </a:ln>
                <a:solidFill>
                  <a:srgbClr val="0000A8"/>
                </a:solidFill>
                <a:effectLst/>
                <a:uLnTx/>
                <a:uFillTx/>
                <a:latin typeface="Calibri" panose="020F0502020204030204"/>
                <a:ea typeface="+mn-ea"/>
                <a:cs typeface="+mn-cs"/>
              </a:rPr>
              <a:t>assumptions</a:t>
            </a:r>
            <a:r>
              <a:rPr kumimoji="0" lang="en-US" sz="2800" b="0" i="0" u="none" strike="noStrike" kern="1200" cap="none" spc="0" normalizeH="0" baseline="0" noProof="0" dirty="0">
                <a:ln>
                  <a:noFill/>
                </a:ln>
                <a:solidFill>
                  <a:srgbClr val="0000A8"/>
                </a:solidFill>
                <a:effectLst/>
                <a:uLnTx/>
                <a:uFillTx/>
                <a:latin typeface="Calibri" panose="020F0502020204030204"/>
                <a:ea typeface="+mn-ea"/>
                <a:cs typeface="+mn-cs"/>
              </a:rPr>
              <a:t>:</a:t>
            </a:r>
          </a:p>
          <a:p>
            <a:pPr marL="404813"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all frames same size</a:t>
            </a:r>
          </a:p>
          <a:p>
            <a:pPr marL="404813"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time divided into equal size slots (time to transmit 1 frame)</a:t>
            </a:r>
          </a:p>
          <a:p>
            <a:pPr marL="404813"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nodes start to transmit only slot beginning </a:t>
            </a:r>
          </a:p>
          <a:p>
            <a:pPr marL="404813"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nodes are synchronized</a:t>
            </a:r>
          </a:p>
          <a:p>
            <a:pPr marL="404813"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if 2 or more nodes transmit in slot, all nodes detect collision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BFE15C25-BB28-9543-9419-B80CD8AA3C64}"/>
              </a:ext>
            </a:extLst>
          </p:cNvPr>
          <p:cNvSpPr txBox="1">
            <a:spLocks noChangeArrowheads="1"/>
          </p:cNvSpPr>
          <p:nvPr/>
        </p:nvSpPr>
        <p:spPr>
          <a:xfrm>
            <a:off x="6440557" y="1447181"/>
            <a:ext cx="5168347"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0" u="none" strike="noStrike" kern="1200" cap="none" spc="0" normalizeH="0" baseline="0" noProof="0" dirty="0">
                <a:ln>
                  <a:noFill/>
                </a:ln>
                <a:solidFill>
                  <a:srgbClr val="0000A8"/>
                </a:solidFill>
                <a:effectLst/>
                <a:uLnTx/>
                <a:uFillTx/>
                <a:latin typeface="Calibri" panose="020F0502020204030204"/>
                <a:ea typeface="+mn-ea"/>
                <a:cs typeface="+mn-cs"/>
              </a:rPr>
              <a:t>operation:</a:t>
            </a:r>
          </a:p>
          <a:p>
            <a:pPr marL="457200" marR="0" lvl="0" indent="-2349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when node obtains fresh frame, transmits in next slot</a:t>
            </a:r>
          </a:p>
          <a:p>
            <a:pPr marL="746125" marR="0" lvl="1" indent="-236538"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if no collision:</a:t>
            </a: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node can send new frame in next slot</a:t>
            </a:r>
          </a:p>
          <a:p>
            <a:pPr marL="746125" marR="0" lvl="1" indent="-236538"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if collision:</a:t>
            </a: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node retransmits frame in each subsequent slot with probability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until success</a:t>
            </a:r>
          </a:p>
        </p:txBody>
      </p:sp>
      <p:grpSp>
        <p:nvGrpSpPr>
          <p:cNvPr id="9" name="Group 8">
            <a:extLst>
              <a:ext uri="{FF2B5EF4-FFF2-40B4-BE49-F238E27FC236}">
                <a16:creationId xmlns:a16="http://schemas.microsoft.com/office/drawing/2014/main" id="{7E15E43E-EE56-8544-9198-B2CDA59DD294}"/>
              </a:ext>
            </a:extLst>
          </p:cNvPr>
          <p:cNvGrpSpPr/>
          <p:nvPr/>
        </p:nvGrpSpPr>
        <p:grpSpPr>
          <a:xfrm>
            <a:off x="7222435" y="4651513"/>
            <a:ext cx="3379304" cy="1707369"/>
            <a:chOff x="7222435" y="4651513"/>
            <a:chExt cx="3379304" cy="1707369"/>
          </a:xfrm>
        </p:grpSpPr>
        <p:sp>
          <p:nvSpPr>
            <p:cNvPr id="3" name="TextBox 2">
              <a:extLst>
                <a:ext uri="{FF2B5EF4-FFF2-40B4-BE49-F238E27FC236}">
                  <a16:creationId xmlns:a16="http://schemas.microsoft.com/office/drawing/2014/main" id="{3B4B840C-7E28-C04D-8CE9-682705AEE59B}"/>
                </a:ext>
              </a:extLst>
            </p:cNvPr>
            <p:cNvSpPr txBox="1"/>
            <p:nvPr/>
          </p:nvSpPr>
          <p:spPr>
            <a:xfrm>
              <a:off x="7222435" y="5897217"/>
              <a:ext cx="294266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randomization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why</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 name="Oval 3">
              <a:extLst>
                <a:ext uri="{FF2B5EF4-FFF2-40B4-BE49-F238E27FC236}">
                  <a16:creationId xmlns:a16="http://schemas.microsoft.com/office/drawing/2014/main" id="{3078318A-B74F-CF47-A0AD-52CC631467FC}"/>
                </a:ext>
              </a:extLst>
            </p:cNvPr>
            <p:cNvSpPr/>
            <p:nvPr/>
          </p:nvSpPr>
          <p:spPr>
            <a:xfrm>
              <a:off x="10058399" y="4651513"/>
              <a:ext cx="543340" cy="54334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1D232C45-BB94-AB4D-BDBB-4AF8C10F718F}"/>
                </a:ext>
              </a:extLst>
            </p:cNvPr>
            <p:cNvCxnSpPr>
              <a:cxnSpLocks/>
            </p:cNvCxnSpPr>
            <p:nvPr/>
          </p:nvCxnSpPr>
          <p:spPr>
            <a:xfrm flipH="1">
              <a:off x="8468481" y="5181601"/>
              <a:ext cx="1636301" cy="702364"/>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182C19C9-3429-515D-18FE-B538826B2FCC}"/>
              </a:ext>
            </a:extLst>
          </p:cNvPr>
          <p:cNvGrpSpPr/>
          <p:nvPr/>
        </p:nvGrpSpPr>
        <p:grpSpPr>
          <a:xfrm>
            <a:off x="750225" y="1590726"/>
            <a:ext cx="5379777" cy="616012"/>
            <a:chOff x="1060780" y="6095491"/>
            <a:chExt cx="5379777" cy="616012"/>
          </a:xfrm>
        </p:grpSpPr>
        <p:sp>
          <p:nvSpPr>
            <p:cNvPr id="7" name="Line 41">
              <a:extLst>
                <a:ext uri="{FF2B5EF4-FFF2-40B4-BE49-F238E27FC236}">
                  <a16:creationId xmlns:a16="http://schemas.microsoft.com/office/drawing/2014/main" id="{0276C5F5-C151-8B64-F6A1-5AD68357E614}"/>
                </a:ext>
              </a:extLst>
            </p:cNvPr>
            <p:cNvSpPr>
              <a:spLocks noChangeShapeType="1"/>
            </p:cNvSpPr>
            <p:nvPr/>
          </p:nvSpPr>
          <p:spPr bwMode="auto">
            <a:xfrm>
              <a:off x="1230382" y="6205029"/>
              <a:ext cx="5210175"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10" name="Line 42">
              <a:extLst>
                <a:ext uri="{FF2B5EF4-FFF2-40B4-BE49-F238E27FC236}">
                  <a16:creationId xmlns:a16="http://schemas.microsoft.com/office/drawing/2014/main" id="{40CF0F8C-E8B1-8046-FF5B-12F7C2EBE4DF}"/>
                </a:ext>
              </a:extLst>
            </p:cNvPr>
            <p:cNvSpPr>
              <a:spLocks noChangeShapeType="1"/>
            </p:cNvSpPr>
            <p:nvPr/>
          </p:nvSpPr>
          <p:spPr bwMode="auto">
            <a:xfrm>
              <a:off x="1233557" y="6105016"/>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11" name="Line 43">
              <a:extLst>
                <a:ext uri="{FF2B5EF4-FFF2-40B4-BE49-F238E27FC236}">
                  <a16:creationId xmlns:a16="http://schemas.microsoft.com/office/drawing/2014/main" id="{8A25623F-AD5C-9E28-1A05-E10223ACFB45}"/>
                </a:ext>
              </a:extLst>
            </p:cNvPr>
            <p:cNvSpPr>
              <a:spLocks noChangeShapeType="1"/>
            </p:cNvSpPr>
            <p:nvPr/>
          </p:nvSpPr>
          <p:spPr bwMode="auto">
            <a:xfrm>
              <a:off x="1733619" y="6105016"/>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12" name="Line 44">
              <a:extLst>
                <a:ext uri="{FF2B5EF4-FFF2-40B4-BE49-F238E27FC236}">
                  <a16:creationId xmlns:a16="http://schemas.microsoft.com/office/drawing/2014/main" id="{E67433BA-1EE5-B88B-99A3-26EEEB888455}"/>
                </a:ext>
              </a:extLst>
            </p:cNvPr>
            <p:cNvSpPr>
              <a:spLocks noChangeShapeType="1"/>
            </p:cNvSpPr>
            <p:nvPr/>
          </p:nvSpPr>
          <p:spPr bwMode="auto">
            <a:xfrm>
              <a:off x="2236857" y="6101841"/>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13" name="Line 45">
              <a:extLst>
                <a:ext uri="{FF2B5EF4-FFF2-40B4-BE49-F238E27FC236}">
                  <a16:creationId xmlns:a16="http://schemas.microsoft.com/office/drawing/2014/main" id="{AEF826E8-B6A9-42F1-B7FD-68B72099D77F}"/>
                </a:ext>
              </a:extLst>
            </p:cNvPr>
            <p:cNvSpPr>
              <a:spLocks noChangeShapeType="1"/>
            </p:cNvSpPr>
            <p:nvPr/>
          </p:nvSpPr>
          <p:spPr bwMode="auto">
            <a:xfrm>
              <a:off x="2743269" y="6105016"/>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14" name="Line 46">
              <a:extLst>
                <a:ext uri="{FF2B5EF4-FFF2-40B4-BE49-F238E27FC236}">
                  <a16:creationId xmlns:a16="http://schemas.microsoft.com/office/drawing/2014/main" id="{29AFBB19-94EA-015D-272A-C30C9315C465}"/>
                </a:ext>
              </a:extLst>
            </p:cNvPr>
            <p:cNvSpPr>
              <a:spLocks noChangeShapeType="1"/>
            </p:cNvSpPr>
            <p:nvPr/>
          </p:nvSpPr>
          <p:spPr bwMode="auto">
            <a:xfrm>
              <a:off x="3248094" y="6101841"/>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15" name="Line 47">
              <a:extLst>
                <a:ext uri="{FF2B5EF4-FFF2-40B4-BE49-F238E27FC236}">
                  <a16:creationId xmlns:a16="http://schemas.microsoft.com/office/drawing/2014/main" id="{E1F94E06-E6E9-C745-8192-2694DE6A4963}"/>
                </a:ext>
              </a:extLst>
            </p:cNvPr>
            <p:cNvSpPr>
              <a:spLocks noChangeShapeType="1"/>
            </p:cNvSpPr>
            <p:nvPr/>
          </p:nvSpPr>
          <p:spPr bwMode="auto">
            <a:xfrm>
              <a:off x="3756094" y="6105016"/>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16" name="Line 48">
              <a:extLst>
                <a:ext uri="{FF2B5EF4-FFF2-40B4-BE49-F238E27FC236}">
                  <a16:creationId xmlns:a16="http://schemas.microsoft.com/office/drawing/2014/main" id="{0176187C-B557-E25A-7CEC-479F6C56FF58}"/>
                </a:ext>
              </a:extLst>
            </p:cNvPr>
            <p:cNvSpPr>
              <a:spLocks noChangeShapeType="1"/>
            </p:cNvSpPr>
            <p:nvPr/>
          </p:nvSpPr>
          <p:spPr bwMode="auto">
            <a:xfrm>
              <a:off x="4260919" y="6105016"/>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17" name="Line 49">
              <a:extLst>
                <a:ext uri="{FF2B5EF4-FFF2-40B4-BE49-F238E27FC236}">
                  <a16:creationId xmlns:a16="http://schemas.microsoft.com/office/drawing/2014/main" id="{3CE6A93B-8F27-DE7D-3863-730D93C3FC4A}"/>
                </a:ext>
              </a:extLst>
            </p:cNvPr>
            <p:cNvSpPr>
              <a:spLocks noChangeShapeType="1"/>
            </p:cNvSpPr>
            <p:nvPr/>
          </p:nvSpPr>
          <p:spPr bwMode="auto">
            <a:xfrm>
              <a:off x="4765744" y="6101841"/>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18" name="Line 50">
              <a:extLst>
                <a:ext uri="{FF2B5EF4-FFF2-40B4-BE49-F238E27FC236}">
                  <a16:creationId xmlns:a16="http://schemas.microsoft.com/office/drawing/2014/main" id="{B191F230-8FF8-0FDA-A0B9-119931581D98}"/>
                </a:ext>
              </a:extLst>
            </p:cNvPr>
            <p:cNvSpPr>
              <a:spLocks noChangeShapeType="1"/>
            </p:cNvSpPr>
            <p:nvPr/>
          </p:nvSpPr>
          <p:spPr bwMode="auto">
            <a:xfrm>
              <a:off x="5273744" y="6098666"/>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19" name="Line 51">
              <a:extLst>
                <a:ext uri="{FF2B5EF4-FFF2-40B4-BE49-F238E27FC236}">
                  <a16:creationId xmlns:a16="http://schemas.microsoft.com/office/drawing/2014/main" id="{AA514025-D0EB-9111-2BCC-BF84748CEAB3}"/>
                </a:ext>
              </a:extLst>
            </p:cNvPr>
            <p:cNvSpPr>
              <a:spLocks noChangeShapeType="1"/>
            </p:cNvSpPr>
            <p:nvPr/>
          </p:nvSpPr>
          <p:spPr bwMode="auto">
            <a:xfrm>
              <a:off x="5762694" y="6095491"/>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20" name="Text Box 54">
              <a:extLst>
                <a:ext uri="{FF2B5EF4-FFF2-40B4-BE49-F238E27FC236}">
                  <a16:creationId xmlns:a16="http://schemas.microsoft.com/office/drawing/2014/main" id="{49F028EB-7EAA-B84A-14D5-5C9E9F8A8DBF}"/>
                </a:ext>
              </a:extLst>
            </p:cNvPr>
            <p:cNvSpPr txBox="1">
              <a:spLocks noChangeArrowheads="1"/>
            </p:cNvSpPr>
            <p:nvPr/>
          </p:nvSpPr>
          <p:spPr bwMode="auto">
            <a:xfrm>
              <a:off x="1060780" y="6309765"/>
              <a:ext cx="35779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rPr>
                <a:t>t</a:t>
              </a:r>
              <a:r>
                <a:rPr kumimoji="0" lang="en-US" sz="2000" b="0" i="0" u="none" strike="noStrike" kern="0" cap="none" spc="0" normalizeH="0" baseline="-25000" noProof="0" dirty="0">
                  <a:ln>
                    <a:noFill/>
                  </a:ln>
                  <a:solidFill>
                    <a:srgbClr val="0000A8"/>
                  </a:solidFill>
                  <a:effectLst/>
                  <a:uLnTx/>
                  <a:uFillTx/>
                  <a:latin typeface="Calibri" panose="020F0502020204030204"/>
                  <a:ea typeface="ＭＳ Ｐゴシック" charset="0"/>
                  <a:cs typeface="+mn-cs"/>
                </a:rPr>
                <a:t>0</a:t>
              </a:r>
            </a:p>
          </p:txBody>
        </p:sp>
        <p:sp>
          <p:nvSpPr>
            <p:cNvPr id="21" name="Text Box 54">
              <a:extLst>
                <a:ext uri="{FF2B5EF4-FFF2-40B4-BE49-F238E27FC236}">
                  <a16:creationId xmlns:a16="http://schemas.microsoft.com/office/drawing/2014/main" id="{1C927C57-7914-9E4A-3CEE-46A3C4499634}"/>
                </a:ext>
              </a:extLst>
            </p:cNvPr>
            <p:cNvSpPr txBox="1">
              <a:spLocks noChangeArrowheads="1"/>
            </p:cNvSpPr>
            <p:nvPr/>
          </p:nvSpPr>
          <p:spPr bwMode="auto">
            <a:xfrm>
              <a:off x="1490437" y="6311393"/>
              <a:ext cx="615874"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rPr>
                <a:t>t</a:t>
              </a:r>
              <a:r>
                <a:rPr kumimoji="0" lang="en-US" sz="2000" b="0" i="0" u="none" strike="noStrike" kern="0" cap="none" spc="0" normalizeH="0" baseline="-25000" noProof="0" dirty="0">
                  <a:ln>
                    <a:noFill/>
                  </a:ln>
                  <a:solidFill>
                    <a:srgbClr val="0000A8"/>
                  </a:solidFill>
                  <a:effectLst/>
                  <a:uLnTx/>
                  <a:uFillTx/>
                  <a:latin typeface="Calibri" panose="020F0502020204030204"/>
                  <a:ea typeface="ＭＳ Ｐゴシック" charset="0"/>
                  <a:cs typeface="+mn-cs"/>
                </a:rPr>
                <a:t>0</a:t>
              </a:r>
              <a:r>
                <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rPr>
                <a:t>+1</a:t>
              </a:r>
            </a:p>
          </p:txBody>
        </p:sp>
      </p:grpSp>
      <p:sp>
        <p:nvSpPr>
          <p:cNvPr id="26" name="Slide Number Placeholder 25">
            <a:extLst>
              <a:ext uri="{FF2B5EF4-FFF2-40B4-BE49-F238E27FC236}">
                <a16:creationId xmlns:a16="http://schemas.microsoft.com/office/drawing/2014/main" id="{A713A912-1EA8-5CBF-7591-3B1FF37A99CD}"/>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Link Layer: 6-</a:t>
            </a:r>
            <a:fld id="{C4204591-24BD-A542-B9D5-F8D8A88D2FEE}" type="slidenum">
              <a:rPr lang="en-US" smtClean="0"/>
              <a:pPr/>
              <a:t>35</a:t>
            </a:fld>
            <a:endParaRPr lang="en-US" dirty="0"/>
          </a:p>
        </p:txBody>
      </p:sp>
      <p:sp>
        <p:nvSpPr>
          <p:cNvPr id="23" name="TextBox 74">
            <a:extLst>
              <a:ext uri="{FF2B5EF4-FFF2-40B4-BE49-F238E27FC236}">
                <a16:creationId xmlns:a16="http://schemas.microsoft.com/office/drawing/2014/main" id="{C1FCB247-16C5-6C5C-6236-EF3F10937F4C}"/>
              </a:ext>
            </a:extLst>
          </p:cNvPr>
          <p:cNvSpPr txBox="1"/>
          <p:nvPr/>
        </p:nvSpPr>
        <p:spPr>
          <a:xfrm>
            <a:off x="204593" y="6444733"/>
            <a:ext cx="727613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t>Copyright © 2010-2025 J.F. Kurose, K.W. Ross</a:t>
            </a:r>
          </a:p>
        </p:txBody>
      </p:sp>
    </p:spTree>
    <p:extLst>
      <p:ext uri="{BB962C8B-B14F-4D97-AF65-F5344CB8AC3E}">
        <p14:creationId xmlns:p14="http://schemas.microsoft.com/office/powerpoint/2010/main" val="167183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dirty="0">
                <a:latin typeface="+mn-lt"/>
              </a:rPr>
              <a:t>Slotted ALOHA</a:t>
            </a:r>
            <a:endParaRPr lang="en-US" sz="4400" b="0" dirty="0">
              <a:latin typeface="+mn-lt"/>
            </a:endParaRPr>
          </a:p>
        </p:txBody>
      </p:sp>
      <p:sp>
        <p:nvSpPr>
          <p:cNvPr id="66" name="Rectangle 3">
            <a:extLst>
              <a:ext uri="{FF2B5EF4-FFF2-40B4-BE49-F238E27FC236}">
                <a16:creationId xmlns:a16="http://schemas.microsoft.com/office/drawing/2014/main" id="{72A8C484-9F3B-7140-9873-AC4A42E47CCD}"/>
              </a:ext>
            </a:extLst>
          </p:cNvPr>
          <p:cNvSpPr txBox="1">
            <a:spLocks noChangeArrowheads="1"/>
          </p:cNvSpPr>
          <p:nvPr/>
        </p:nvSpPr>
        <p:spPr bwMode="auto">
          <a:xfrm>
            <a:off x="1089991" y="3654425"/>
            <a:ext cx="4846983" cy="320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342900" marR="0" lvl="0" indent="-342900" algn="l" defTabSz="914400" rtl="0" eaLnBrk="0" fontAlgn="base" latinLnBrk="0" hangingPunct="0">
              <a:lnSpc>
                <a:spcPct val="85000"/>
              </a:lnSpc>
              <a:spcBef>
                <a:spcPct val="20000"/>
              </a:spcBef>
              <a:spcAft>
                <a:spcPct val="0"/>
              </a:spcAft>
              <a:buClr>
                <a:srgbClr val="000099"/>
              </a:buClr>
              <a:buSzPct val="100000"/>
              <a:buFont typeface="Wingdings" charset="0"/>
              <a:buNone/>
              <a:tabLst/>
              <a:defRPr/>
            </a:pPr>
            <a:r>
              <a:rPr kumimoji="0" lang="en-US" sz="28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rPr>
              <a:t>Pros:</a:t>
            </a:r>
          </a:p>
          <a:p>
            <a:pPr marL="342900" marR="0" lvl="0" indent="-225425"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single active node can continuously transmit at full rate of channel</a:t>
            </a:r>
          </a:p>
          <a:p>
            <a:pPr marL="342900" marR="0" lvl="0" indent="-225425"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highly decentralized: only slots in nodes need to be in sync</a:t>
            </a:r>
          </a:p>
          <a:p>
            <a:pPr marL="342900" marR="0" lvl="0" indent="-225425"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simple</a:t>
            </a:r>
          </a:p>
          <a:p>
            <a:pPr marL="342900" marR="0" lvl="0" indent="-3429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endParaRPr kumimoji="0" lang="en-US" sz="2400" b="0" i="0" u="none" strike="noStrike" kern="0" cap="none" spc="0" normalizeH="0" baseline="0" noProof="0" dirty="0">
              <a:ln>
                <a:noFill/>
              </a:ln>
              <a:solidFill>
                <a:prstClr val="black"/>
              </a:solidFill>
              <a:effectLst/>
              <a:uLnTx/>
              <a:uFillTx/>
              <a:latin typeface="Gill Sans MT" charset="0"/>
              <a:ea typeface="ＭＳ Ｐゴシック" charset="0"/>
              <a:cs typeface="+mn-cs"/>
            </a:endParaRPr>
          </a:p>
        </p:txBody>
      </p:sp>
      <p:sp>
        <p:nvSpPr>
          <p:cNvPr id="67" name="Rectangle 4">
            <a:extLst>
              <a:ext uri="{FF2B5EF4-FFF2-40B4-BE49-F238E27FC236}">
                <a16:creationId xmlns:a16="http://schemas.microsoft.com/office/drawing/2014/main" id="{2C1441D0-D6C4-E649-93D0-1ECA14AFDA11}"/>
              </a:ext>
            </a:extLst>
          </p:cNvPr>
          <p:cNvSpPr txBox="1">
            <a:spLocks noChangeArrowheads="1"/>
          </p:cNvSpPr>
          <p:nvPr/>
        </p:nvSpPr>
        <p:spPr bwMode="auto">
          <a:xfrm>
            <a:off x="6149008" y="3631167"/>
            <a:ext cx="5579166" cy="2743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charset="0"/>
              <a:buNone/>
              <a:tabLst/>
              <a:defRPr/>
            </a:pPr>
            <a:r>
              <a:rPr kumimoji="0" lang="en-US" sz="28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rPr>
              <a:t>Cons:</a:t>
            </a:r>
          </a:p>
          <a:p>
            <a:pPr marL="342900" marR="0" lvl="0" indent="-225425" algn="l" defTabSz="914400" rtl="0" eaLnBrk="0" fontAlgn="base" latinLnBrk="0" hangingPunct="0">
              <a:lnSpc>
                <a:spcPct val="90000"/>
              </a:lnSpc>
              <a:spcBef>
                <a:spcPct val="200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collisions, wasting slots</a:t>
            </a:r>
          </a:p>
          <a:p>
            <a:pPr marL="342900" marR="0" lvl="0" indent="-225425" algn="l" defTabSz="914400" rtl="0" eaLnBrk="0" fontAlgn="base" latinLnBrk="0" hangingPunct="0">
              <a:lnSpc>
                <a:spcPct val="90000"/>
              </a:lnSpc>
              <a:spcBef>
                <a:spcPct val="200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idle slots</a:t>
            </a:r>
          </a:p>
          <a:p>
            <a:pPr marL="342900" marR="0" lvl="0" indent="-225425" algn="l" defTabSz="914400" rtl="0" eaLnBrk="0" fontAlgn="base" latinLnBrk="0" hangingPunct="0">
              <a:lnSpc>
                <a:spcPct val="90000"/>
              </a:lnSpc>
              <a:spcBef>
                <a:spcPct val="200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nodes may be able to detect collision in less than time to transmit packet</a:t>
            </a:r>
          </a:p>
          <a:p>
            <a:pPr marL="342900" marR="0" lvl="0" indent="-225425" algn="l" defTabSz="914400" rtl="0" eaLnBrk="0" fontAlgn="base" latinLnBrk="0" hangingPunct="0">
              <a:lnSpc>
                <a:spcPct val="90000"/>
              </a:lnSpc>
              <a:spcBef>
                <a:spcPct val="200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clock synchronization</a:t>
            </a:r>
          </a:p>
        </p:txBody>
      </p:sp>
      <p:grpSp>
        <p:nvGrpSpPr>
          <p:cNvPr id="69" name="Group 9">
            <a:extLst>
              <a:ext uri="{FF2B5EF4-FFF2-40B4-BE49-F238E27FC236}">
                <a16:creationId xmlns:a16="http://schemas.microsoft.com/office/drawing/2014/main" id="{21164FC9-FE4C-614D-972E-A00FCAE25C23}"/>
              </a:ext>
            </a:extLst>
          </p:cNvPr>
          <p:cNvGrpSpPr>
            <a:grpSpLocks/>
          </p:cNvGrpSpPr>
          <p:nvPr/>
        </p:nvGrpSpPr>
        <p:grpSpPr bwMode="auto">
          <a:xfrm>
            <a:off x="3258866" y="1417223"/>
            <a:ext cx="449263" cy="338137"/>
            <a:chOff x="1185" y="903"/>
            <a:chExt cx="283" cy="213"/>
          </a:xfrm>
        </p:grpSpPr>
        <p:sp>
          <p:nvSpPr>
            <p:cNvPr id="120" name="Rectangle 7">
              <a:extLst>
                <a:ext uri="{FF2B5EF4-FFF2-40B4-BE49-F238E27FC236}">
                  <a16:creationId xmlns:a16="http://schemas.microsoft.com/office/drawing/2014/main" id="{B6FB277F-EDE2-1049-9ABF-92D11D60607B}"/>
                </a:ext>
              </a:extLst>
            </p:cNvPr>
            <p:cNvSpPr>
              <a:spLocks noChangeArrowheads="1"/>
            </p:cNvSpPr>
            <p:nvPr/>
          </p:nvSpPr>
          <p:spPr bwMode="auto">
            <a:xfrm>
              <a:off x="1185" y="924"/>
              <a:ext cx="283" cy="169"/>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21" name="Text Box 8">
              <a:extLst>
                <a:ext uri="{FF2B5EF4-FFF2-40B4-BE49-F238E27FC236}">
                  <a16:creationId xmlns:a16="http://schemas.microsoft.com/office/drawing/2014/main" id="{C293767F-FCDF-8642-A612-4649CC7D059A}"/>
                </a:ext>
              </a:extLst>
            </p:cNvPr>
            <p:cNvSpPr txBox="1">
              <a:spLocks noChangeArrowheads="1"/>
            </p:cNvSpPr>
            <p:nvPr/>
          </p:nvSpPr>
          <p:spPr bwMode="auto">
            <a:xfrm>
              <a:off x="1236" y="903"/>
              <a:ext cx="182" cy="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1</a:t>
              </a:r>
            </a:p>
          </p:txBody>
        </p:sp>
      </p:grpSp>
      <p:grpSp>
        <p:nvGrpSpPr>
          <p:cNvPr id="70" name="Group 10">
            <a:extLst>
              <a:ext uri="{FF2B5EF4-FFF2-40B4-BE49-F238E27FC236}">
                <a16:creationId xmlns:a16="http://schemas.microsoft.com/office/drawing/2014/main" id="{CD7A64E0-8DFE-1E45-8F86-C8EBCFF9F9DA}"/>
              </a:ext>
            </a:extLst>
          </p:cNvPr>
          <p:cNvGrpSpPr>
            <a:grpSpLocks/>
          </p:cNvGrpSpPr>
          <p:nvPr/>
        </p:nvGrpSpPr>
        <p:grpSpPr bwMode="auto">
          <a:xfrm>
            <a:off x="4239941" y="1420398"/>
            <a:ext cx="449263" cy="338137"/>
            <a:chOff x="1185" y="903"/>
            <a:chExt cx="283" cy="213"/>
          </a:xfrm>
        </p:grpSpPr>
        <p:sp>
          <p:nvSpPr>
            <p:cNvPr id="118" name="Rectangle 11">
              <a:extLst>
                <a:ext uri="{FF2B5EF4-FFF2-40B4-BE49-F238E27FC236}">
                  <a16:creationId xmlns:a16="http://schemas.microsoft.com/office/drawing/2014/main" id="{07CCF55F-4FAA-894C-888B-199900ED48E9}"/>
                </a:ext>
              </a:extLst>
            </p:cNvPr>
            <p:cNvSpPr>
              <a:spLocks noChangeArrowheads="1"/>
            </p:cNvSpPr>
            <p:nvPr/>
          </p:nvSpPr>
          <p:spPr bwMode="auto">
            <a:xfrm>
              <a:off x="1185" y="924"/>
              <a:ext cx="283" cy="169"/>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19" name="Text Box 12">
              <a:extLst>
                <a:ext uri="{FF2B5EF4-FFF2-40B4-BE49-F238E27FC236}">
                  <a16:creationId xmlns:a16="http://schemas.microsoft.com/office/drawing/2014/main" id="{6E547B66-C5F6-F343-A739-58397CBF0117}"/>
                </a:ext>
              </a:extLst>
            </p:cNvPr>
            <p:cNvSpPr txBox="1">
              <a:spLocks noChangeArrowheads="1"/>
            </p:cNvSpPr>
            <p:nvPr/>
          </p:nvSpPr>
          <p:spPr bwMode="auto">
            <a:xfrm>
              <a:off x="1236" y="903"/>
              <a:ext cx="182" cy="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1</a:t>
              </a:r>
            </a:p>
          </p:txBody>
        </p:sp>
      </p:grpSp>
      <p:grpSp>
        <p:nvGrpSpPr>
          <p:cNvPr id="71" name="Group 13">
            <a:extLst>
              <a:ext uri="{FF2B5EF4-FFF2-40B4-BE49-F238E27FC236}">
                <a16:creationId xmlns:a16="http://schemas.microsoft.com/office/drawing/2014/main" id="{5E7B8AAA-4C6F-564D-BA83-59E54AD6FA2A}"/>
              </a:ext>
            </a:extLst>
          </p:cNvPr>
          <p:cNvGrpSpPr>
            <a:grpSpLocks/>
          </p:cNvGrpSpPr>
          <p:nvPr/>
        </p:nvGrpSpPr>
        <p:grpSpPr bwMode="auto">
          <a:xfrm>
            <a:off x="5776641" y="1421985"/>
            <a:ext cx="449263" cy="338137"/>
            <a:chOff x="1185" y="903"/>
            <a:chExt cx="283" cy="213"/>
          </a:xfrm>
        </p:grpSpPr>
        <p:sp>
          <p:nvSpPr>
            <p:cNvPr id="116" name="Rectangle 14">
              <a:extLst>
                <a:ext uri="{FF2B5EF4-FFF2-40B4-BE49-F238E27FC236}">
                  <a16:creationId xmlns:a16="http://schemas.microsoft.com/office/drawing/2014/main" id="{4646B359-A79E-F349-BF8A-9D2512A6292C}"/>
                </a:ext>
              </a:extLst>
            </p:cNvPr>
            <p:cNvSpPr>
              <a:spLocks noChangeArrowheads="1"/>
            </p:cNvSpPr>
            <p:nvPr/>
          </p:nvSpPr>
          <p:spPr bwMode="auto">
            <a:xfrm>
              <a:off x="1185" y="924"/>
              <a:ext cx="283" cy="169"/>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17" name="Text Box 15">
              <a:extLst>
                <a:ext uri="{FF2B5EF4-FFF2-40B4-BE49-F238E27FC236}">
                  <a16:creationId xmlns:a16="http://schemas.microsoft.com/office/drawing/2014/main" id="{6ECCB147-A652-0C45-8411-FDEFE8B769B8}"/>
                </a:ext>
              </a:extLst>
            </p:cNvPr>
            <p:cNvSpPr txBox="1">
              <a:spLocks noChangeArrowheads="1"/>
            </p:cNvSpPr>
            <p:nvPr/>
          </p:nvSpPr>
          <p:spPr bwMode="auto">
            <a:xfrm>
              <a:off x="1236" y="903"/>
              <a:ext cx="182" cy="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1</a:t>
              </a:r>
            </a:p>
          </p:txBody>
        </p:sp>
      </p:grpSp>
      <p:grpSp>
        <p:nvGrpSpPr>
          <p:cNvPr id="72" name="Group 16">
            <a:extLst>
              <a:ext uri="{FF2B5EF4-FFF2-40B4-BE49-F238E27FC236}">
                <a16:creationId xmlns:a16="http://schemas.microsoft.com/office/drawing/2014/main" id="{034C0BC2-FAFB-954B-8184-7437ED6443FF}"/>
              </a:ext>
            </a:extLst>
          </p:cNvPr>
          <p:cNvGrpSpPr>
            <a:grpSpLocks/>
          </p:cNvGrpSpPr>
          <p:nvPr/>
        </p:nvGrpSpPr>
        <p:grpSpPr bwMode="auto">
          <a:xfrm>
            <a:off x="6792641" y="1417223"/>
            <a:ext cx="449263" cy="338137"/>
            <a:chOff x="1185" y="903"/>
            <a:chExt cx="283" cy="213"/>
          </a:xfrm>
        </p:grpSpPr>
        <p:sp>
          <p:nvSpPr>
            <p:cNvPr id="114" name="Rectangle 17">
              <a:extLst>
                <a:ext uri="{FF2B5EF4-FFF2-40B4-BE49-F238E27FC236}">
                  <a16:creationId xmlns:a16="http://schemas.microsoft.com/office/drawing/2014/main" id="{B5E231FA-D60E-3344-A54A-AE1CCAC2787E}"/>
                </a:ext>
              </a:extLst>
            </p:cNvPr>
            <p:cNvSpPr>
              <a:spLocks noChangeArrowheads="1"/>
            </p:cNvSpPr>
            <p:nvPr/>
          </p:nvSpPr>
          <p:spPr bwMode="auto">
            <a:xfrm>
              <a:off x="1185" y="924"/>
              <a:ext cx="283" cy="169"/>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15" name="Text Box 18">
              <a:extLst>
                <a:ext uri="{FF2B5EF4-FFF2-40B4-BE49-F238E27FC236}">
                  <a16:creationId xmlns:a16="http://schemas.microsoft.com/office/drawing/2014/main" id="{C4C08E10-907C-DD42-A551-372531B73DDF}"/>
                </a:ext>
              </a:extLst>
            </p:cNvPr>
            <p:cNvSpPr txBox="1">
              <a:spLocks noChangeArrowheads="1"/>
            </p:cNvSpPr>
            <p:nvPr/>
          </p:nvSpPr>
          <p:spPr bwMode="auto">
            <a:xfrm>
              <a:off x="1236" y="903"/>
              <a:ext cx="182" cy="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1</a:t>
              </a:r>
            </a:p>
          </p:txBody>
        </p:sp>
      </p:grpSp>
      <p:grpSp>
        <p:nvGrpSpPr>
          <p:cNvPr id="73" name="Group 24">
            <a:extLst>
              <a:ext uri="{FF2B5EF4-FFF2-40B4-BE49-F238E27FC236}">
                <a16:creationId xmlns:a16="http://schemas.microsoft.com/office/drawing/2014/main" id="{647D2F6D-CE64-8B4B-B615-A2D4A4BABDA1}"/>
              </a:ext>
            </a:extLst>
          </p:cNvPr>
          <p:cNvGrpSpPr>
            <a:grpSpLocks/>
          </p:cNvGrpSpPr>
          <p:nvPr/>
        </p:nvGrpSpPr>
        <p:grpSpPr bwMode="auto">
          <a:xfrm>
            <a:off x="3260453" y="1934748"/>
            <a:ext cx="449263" cy="338137"/>
            <a:chOff x="4584" y="1229"/>
            <a:chExt cx="283" cy="213"/>
          </a:xfrm>
        </p:grpSpPr>
        <p:sp>
          <p:nvSpPr>
            <p:cNvPr id="112" name="Rectangle 20">
              <a:extLst>
                <a:ext uri="{FF2B5EF4-FFF2-40B4-BE49-F238E27FC236}">
                  <a16:creationId xmlns:a16="http://schemas.microsoft.com/office/drawing/2014/main" id="{40A791FB-0B4E-E54D-A7B1-9F64A6BAE3D6}"/>
                </a:ext>
              </a:extLst>
            </p:cNvPr>
            <p:cNvSpPr>
              <a:spLocks noChangeArrowheads="1"/>
            </p:cNvSpPr>
            <p:nvPr/>
          </p:nvSpPr>
          <p:spPr bwMode="auto">
            <a:xfrm>
              <a:off x="4584" y="1247"/>
              <a:ext cx="283" cy="169"/>
            </a:xfrm>
            <a:prstGeom prst="rect">
              <a:avLst/>
            </a:prstGeom>
            <a:solidFill>
              <a:srgbClr val="33CC33"/>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13" name="Text Box 21">
              <a:extLst>
                <a:ext uri="{FF2B5EF4-FFF2-40B4-BE49-F238E27FC236}">
                  <a16:creationId xmlns:a16="http://schemas.microsoft.com/office/drawing/2014/main" id="{B1F1A4C1-13C1-264C-B2A5-E57D85AD56EF}"/>
                </a:ext>
              </a:extLst>
            </p:cNvPr>
            <p:cNvSpPr txBox="1">
              <a:spLocks noChangeArrowheads="1"/>
            </p:cNvSpPr>
            <p:nvPr/>
          </p:nvSpPr>
          <p:spPr bwMode="auto">
            <a:xfrm>
              <a:off x="4636" y="1229"/>
              <a:ext cx="182" cy="213"/>
            </a:xfrm>
            <a:prstGeom prst="rect">
              <a:avLst/>
            </a:prstGeom>
            <a:noFill/>
            <a:ln>
              <a:noFill/>
            </a:ln>
            <a:effectLst/>
            <a:extLst>
              <a:ext uri="{909E8E84-426E-40dd-AFC4-6F175D3DCCD1}">
                <a14:hiddenFill xmlns="" xmlns:a14="http://schemas.microsoft.com/office/drawing/2010/main">
                  <a:solidFill>
                    <a:srgbClr val="008000"/>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2</a:t>
              </a:r>
            </a:p>
          </p:txBody>
        </p:sp>
      </p:grpSp>
      <p:grpSp>
        <p:nvGrpSpPr>
          <p:cNvPr id="74" name="Group 31">
            <a:extLst>
              <a:ext uri="{FF2B5EF4-FFF2-40B4-BE49-F238E27FC236}">
                <a16:creationId xmlns:a16="http://schemas.microsoft.com/office/drawing/2014/main" id="{A513746B-2BA9-7842-A3F9-4C806D4C430D}"/>
              </a:ext>
            </a:extLst>
          </p:cNvPr>
          <p:cNvGrpSpPr>
            <a:grpSpLocks/>
          </p:cNvGrpSpPr>
          <p:nvPr/>
        </p:nvGrpSpPr>
        <p:grpSpPr bwMode="auto">
          <a:xfrm>
            <a:off x="3262041" y="2444335"/>
            <a:ext cx="449263" cy="338137"/>
            <a:chOff x="4827" y="1591"/>
            <a:chExt cx="283" cy="213"/>
          </a:xfrm>
        </p:grpSpPr>
        <p:sp>
          <p:nvSpPr>
            <p:cNvPr id="110" name="Rectangle 22">
              <a:extLst>
                <a:ext uri="{FF2B5EF4-FFF2-40B4-BE49-F238E27FC236}">
                  <a16:creationId xmlns:a16="http://schemas.microsoft.com/office/drawing/2014/main" id="{D2113151-CB73-5B4D-B726-093BB119A4BD}"/>
                </a:ext>
              </a:extLst>
            </p:cNvPr>
            <p:cNvSpPr>
              <a:spLocks noChangeArrowheads="1"/>
            </p:cNvSpPr>
            <p:nvPr/>
          </p:nvSpPr>
          <p:spPr bwMode="auto">
            <a:xfrm>
              <a:off x="4827" y="1609"/>
              <a:ext cx="283" cy="169"/>
            </a:xfrm>
            <a:prstGeom prst="rect">
              <a:avLst/>
            </a:prstGeom>
            <a:solidFill>
              <a:srgbClr val="D60093"/>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11" name="Text Box 23">
              <a:extLst>
                <a:ext uri="{FF2B5EF4-FFF2-40B4-BE49-F238E27FC236}">
                  <a16:creationId xmlns:a16="http://schemas.microsoft.com/office/drawing/2014/main" id="{F159D2A5-6D5C-0349-BF63-4ECC249F372F}"/>
                </a:ext>
              </a:extLst>
            </p:cNvPr>
            <p:cNvSpPr txBox="1">
              <a:spLocks noChangeArrowheads="1"/>
            </p:cNvSpPr>
            <p:nvPr/>
          </p:nvSpPr>
          <p:spPr bwMode="auto">
            <a:xfrm>
              <a:off x="4872" y="1591"/>
              <a:ext cx="182" cy="213"/>
            </a:xfrm>
            <a:prstGeom prst="rect">
              <a:avLst/>
            </a:prstGeom>
            <a:noFill/>
            <a:ln>
              <a:noFill/>
            </a:ln>
            <a:effectLst/>
            <a:extLst>
              <a:ext uri="{909E8E84-426E-40dd-AFC4-6F175D3DCCD1}">
                <a14:hiddenFill xmlns="" xmlns:a14="http://schemas.microsoft.com/office/drawing/2010/main">
                  <a:solidFill>
                    <a:srgbClr val="008000"/>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3</a:t>
              </a:r>
            </a:p>
          </p:txBody>
        </p:sp>
      </p:grpSp>
      <p:grpSp>
        <p:nvGrpSpPr>
          <p:cNvPr id="75" name="Group 25">
            <a:extLst>
              <a:ext uri="{FF2B5EF4-FFF2-40B4-BE49-F238E27FC236}">
                <a16:creationId xmlns:a16="http://schemas.microsoft.com/office/drawing/2014/main" id="{94B00C29-0193-D349-BFB1-CF44B881490C}"/>
              </a:ext>
            </a:extLst>
          </p:cNvPr>
          <p:cNvGrpSpPr>
            <a:grpSpLocks/>
          </p:cNvGrpSpPr>
          <p:nvPr/>
        </p:nvGrpSpPr>
        <p:grpSpPr bwMode="auto">
          <a:xfrm>
            <a:off x="4249466" y="1936335"/>
            <a:ext cx="449263" cy="338137"/>
            <a:chOff x="4584" y="1229"/>
            <a:chExt cx="283" cy="213"/>
          </a:xfrm>
        </p:grpSpPr>
        <p:sp>
          <p:nvSpPr>
            <p:cNvPr id="108" name="Rectangle 26">
              <a:extLst>
                <a:ext uri="{FF2B5EF4-FFF2-40B4-BE49-F238E27FC236}">
                  <a16:creationId xmlns:a16="http://schemas.microsoft.com/office/drawing/2014/main" id="{8A1DD3D1-8785-3040-A4F2-5147DB8857B0}"/>
                </a:ext>
              </a:extLst>
            </p:cNvPr>
            <p:cNvSpPr>
              <a:spLocks noChangeArrowheads="1"/>
            </p:cNvSpPr>
            <p:nvPr/>
          </p:nvSpPr>
          <p:spPr bwMode="auto">
            <a:xfrm>
              <a:off x="4584" y="1247"/>
              <a:ext cx="283" cy="169"/>
            </a:xfrm>
            <a:prstGeom prst="rect">
              <a:avLst/>
            </a:prstGeom>
            <a:solidFill>
              <a:srgbClr val="33CC33"/>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09" name="Text Box 27">
              <a:extLst>
                <a:ext uri="{FF2B5EF4-FFF2-40B4-BE49-F238E27FC236}">
                  <a16:creationId xmlns:a16="http://schemas.microsoft.com/office/drawing/2014/main" id="{09BBF762-4792-7643-BA15-B59BC2E2DC28}"/>
                </a:ext>
              </a:extLst>
            </p:cNvPr>
            <p:cNvSpPr txBox="1">
              <a:spLocks noChangeArrowheads="1"/>
            </p:cNvSpPr>
            <p:nvPr/>
          </p:nvSpPr>
          <p:spPr bwMode="auto">
            <a:xfrm>
              <a:off x="4636" y="1229"/>
              <a:ext cx="182" cy="213"/>
            </a:xfrm>
            <a:prstGeom prst="rect">
              <a:avLst/>
            </a:prstGeom>
            <a:noFill/>
            <a:ln>
              <a:noFill/>
            </a:ln>
            <a:effectLst/>
            <a:extLst>
              <a:ext uri="{909E8E84-426E-40dd-AFC4-6F175D3DCCD1}">
                <a14:hiddenFill xmlns="" xmlns:a14="http://schemas.microsoft.com/office/drawing/2010/main">
                  <a:solidFill>
                    <a:srgbClr val="008000"/>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2</a:t>
              </a:r>
            </a:p>
          </p:txBody>
        </p:sp>
      </p:grpSp>
      <p:grpSp>
        <p:nvGrpSpPr>
          <p:cNvPr id="76" name="Group 28">
            <a:extLst>
              <a:ext uri="{FF2B5EF4-FFF2-40B4-BE49-F238E27FC236}">
                <a16:creationId xmlns:a16="http://schemas.microsoft.com/office/drawing/2014/main" id="{E38A06E9-F095-D04D-91F9-81DAFE4FE972}"/>
              </a:ext>
            </a:extLst>
          </p:cNvPr>
          <p:cNvGrpSpPr>
            <a:grpSpLocks/>
          </p:cNvGrpSpPr>
          <p:nvPr/>
        </p:nvGrpSpPr>
        <p:grpSpPr bwMode="auto">
          <a:xfrm>
            <a:off x="4766991" y="1937923"/>
            <a:ext cx="449263" cy="338137"/>
            <a:chOff x="4584" y="1229"/>
            <a:chExt cx="283" cy="213"/>
          </a:xfrm>
        </p:grpSpPr>
        <p:sp>
          <p:nvSpPr>
            <p:cNvPr id="106" name="Rectangle 29">
              <a:extLst>
                <a:ext uri="{FF2B5EF4-FFF2-40B4-BE49-F238E27FC236}">
                  <a16:creationId xmlns:a16="http://schemas.microsoft.com/office/drawing/2014/main" id="{0987B743-D2A1-9D4F-A662-FFB579A91956}"/>
                </a:ext>
              </a:extLst>
            </p:cNvPr>
            <p:cNvSpPr>
              <a:spLocks noChangeArrowheads="1"/>
            </p:cNvSpPr>
            <p:nvPr/>
          </p:nvSpPr>
          <p:spPr bwMode="auto">
            <a:xfrm>
              <a:off x="4584" y="1247"/>
              <a:ext cx="283" cy="169"/>
            </a:xfrm>
            <a:prstGeom prst="rect">
              <a:avLst/>
            </a:prstGeom>
            <a:solidFill>
              <a:srgbClr val="33CC33"/>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07" name="Text Box 30">
              <a:extLst>
                <a:ext uri="{FF2B5EF4-FFF2-40B4-BE49-F238E27FC236}">
                  <a16:creationId xmlns:a16="http://schemas.microsoft.com/office/drawing/2014/main" id="{89D7FAA9-9F94-0C4F-B4C3-025342E3FD4A}"/>
                </a:ext>
              </a:extLst>
            </p:cNvPr>
            <p:cNvSpPr txBox="1">
              <a:spLocks noChangeArrowheads="1"/>
            </p:cNvSpPr>
            <p:nvPr/>
          </p:nvSpPr>
          <p:spPr bwMode="auto">
            <a:xfrm>
              <a:off x="4636" y="1229"/>
              <a:ext cx="182" cy="213"/>
            </a:xfrm>
            <a:prstGeom prst="rect">
              <a:avLst/>
            </a:prstGeom>
            <a:noFill/>
            <a:ln>
              <a:noFill/>
            </a:ln>
            <a:effectLst/>
            <a:extLst>
              <a:ext uri="{909E8E84-426E-40dd-AFC4-6F175D3DCCD1}">
                <a14:hiddenFill xmlns="" xmlns:a14="http://schemas.microsoft.com/office/drawing/2010/main">
                  <a:solidFill>
                    <a:srgbClr val="008000"/>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2</a:t>
              </a:r>
            </a:p>
          </p:txBody>
        </p:sp>
      </p:grpSp>
      <p:grpSp>
        <p:nvGrpSpPr>
          <p:cNvPr id="77" name="Group 32">
            <a:extLst>
              <a:ext uri="{FF2B5EF4-FFF2-40B4-BE49-F238E27FC236}">
                <a16:creationId xmlns:a16="http://schemas.microsoft.com/office/drawing/2014/main" id="{DEC4F61B-7F47-6D40-A1E6-9647D3850BE9}"/>
              </a:ext>
            </a:extLst>
          </p:cNvPr>
          <p:cNvGrpSpPr>
            <a:grpSpLocks/>
          </p:cNvGrpSpPr>
          <p:nvPr/>
        </p:nvGrpSpPr>
        <p:grpSpPr bwMode="auto">
          <a:xfrm>
            <a:off x="5778228" y="2445922"/>
            <a:ext cx="449263" cy="338137"/>
            <a:chOff x="4827" y="1591"/>
            <a:chExt cx="283" cy="213"/>
          </a:xfrm>
        </p:grpSpPr>
        <p:sp>
          <p:nvSpPr>
            <p:cNvPr id="104" name="Rectangle 33">
              <a:extLst>
                <a:ext uri="{FF2B5EF4-FFF2-40B4-BE49-F238E27FC236}">
                  <a16:creationId xmlns:a16="http://schemas.microsoft.com/office/drawing/2014/main" id="{78D56CA1-57DA-D349-81DF-1FE3F45AA458}"/>
                </a:ext>
              </a:extLst>
            </p:cNvPr>
            <p:cNvSpPr>
              <a:spLocks noChangeArrowheads="1"/>
            </p:cNvSpPr>
            <p:nvPr/>
          </p:nvSpPr>
          <p:spPr bwMode="auto">
            <a:xfrm>
              <a:off x="4827" y="1609"/>
              <a:ext cx="283" cy="169"/>
            </a:xfrm>
            <a:prstGeom prst="rect">
              <a:avLst/>
            </a:prstGeom>
            <a:solidFill>
              <a:srgbClr val="D60093"/>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05" name="Text Box 34">
              <a:extLst>
                <a:ext uri="{FF2B5EF4-FFF2-40B4-BE49-F238E27FC236}">
                  <a16:creationId xmlns:a16="http://schemas.microsoft.com/office/drawing/2014/main" id="{90B9F9DD-82FB-9540-93E1-DE1323F00CFB}"/>
                </a:ext>
              </a:extLst>
            </p:cNvPr>
            <p:cNvSpPr txBox="1">
              <a:spLocks noChangeArrowheads="1"/>
            </p:cNvSpPr>
            <p:nvPr/>
          </p:nvSpPr>
          <p:spPr bwMode="auto">
            <a:xfrm>
              <a:off x="4872" y="1591"/>
              <a:ext cx="182" cy="213"/>
            </a:xfrm>
            <a:prstGeom prst="rect">
              <a:avLst/>
            </a:prstGeom>
            <a:noFill/>
            <a:ln>
              <a:noFill/>
            </a:ln>
            <a:effectLst/>
            <a:extLst>
              <a:ext uri="{909E8E84-426E-40dd-AFC4-6F175D3DCCD1}">
                <a14:hiddenFill xmlns="" xmlns:a14="http://schemas.microsoft.com/office/drawing/2010/main">
                  <a:solidFill>
                    <a:srgbClr val="008000"/>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3</a:t>
              </a:r>
            </a:p>
          </p:txBody>
        </p:sp>
      </p:grpSp>
      <p:grpSp>
        <p:nvGrpSpPr>
          <p:cNvPr id="78" name="Group 35">
            <a:extLst>
              <a:ext uri="{FF2B5EF4-FFF2-40B4-BE49-F238E27FC236}">
                <a16:creationId xmlns:a16="http://schemas.microsoft.com/office/drawing/2014/main" id="{9515035B-221C-F640-AD70-3EDAE35D9A46}"/>
              </a:ext>
            </a:extLst>
          </p:cNvPr>
          <p:cNvGrpSpPr>
            <a:grpSpLocks/>
          </p:cNvGrpSpPr>
          <p:nvPr/>
        </p:nvGrpSpPr>
        <p:grpSpPr bwMode="auto">
          <a:xfrm>
            <a:off x="7289528" y="2447510"/>
            <a:ext cx="449263" cy="338137"/>
            <a:chOff x="4827" y="1591"/>
            <a:chExt cx="283" cy="213"/>
          </a:xfrm>
        </p:grpSpPr>
        <p:sp>
          <p:nvSpPr>
            <p:cNvPr id="102" name="Rectangle 36">
              <a:extLst>
                <a:ext uri="{FF2B5EF4-FFF2-40B4-BE49-F238E27FC236}">
                  <a16:creationId xmlns:a16="http://schemas.microsoft.com/office/drawing/2014/main" id="{011AA78D-6081-1E4C-B13C-ABA03976C8DD}"/>
                </a:ext>
              </a:extLst>
            </p:cNvPr>
            <p:cNvSpPr>
              <a:spLocks noChangeArrowheads="1"/>
            </p:cNvSpPr>
            <p:nvPr/>
          </p:nvSpPr>
          <p:spPr bwMode="auto">
            <a:xfrm>
              <a:off x="4827" y="1609"/>
              <a:ext cx="283" cy="169"/>
            </a:xfrm>
            <a:prstGeom prst="rect">
              <a:avLst/>
            </a:prstGeom>
            <a:solidFill>
              <a:srgbClr val="D60093"/>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03" name="Text Box 37">
              <a:extLst>
                <a:ext uri="{FF2B5EF4-FFF2-40B4-BE49-F238E27FC236}">
                  <a16:creationId xmlns:a16="http://schemas.microsoft.com/office/drawing/2014/main" id="{E9D6FFEE-F33E-FF42-9FA7-54026C2FB7A3}"/>
                </a:ext>
              </a:extLst>
            </p:cNvPr>
            <p:cNvSpPr txBox="1">
              <a:spLocks noChangeArrowheads="1"/>
            </p:cNvSpPr>
            <p:nvPr/>
          </p:nvSpPr>
          <p:spPr bwMode="auto">
            <a:xfrm>
              <a:off x="4872" y="1591"/>
              <a:ext cx="182" cy="213"/>
            </a:xfrm>
            <a:prstGeom prst="rect">
              <a:avLst/>
            </a:prstGeom>
            <a:noFill/>
            <a:ln>
              <a:noFill/>
            </a:ln>
            <a:effectLst/>
            <a:extLst>
              <a:ext uri="{909E8E84-426E-40dd-AFC4-6F175D3DCCD1}">
                <a14:hiddenFill xmlns="" xmlns:a14="http://schemas.microsoft.com/office/drawing/2010/main">
                  <a:solidFill>
                    <a:srgbClr val="008000"/>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3</a:t>
              </a:r>
            </a:p>
          </p:txBody>
        </p:sp>
      </p:grpSp>
      <p:sp>
        <p:nvSpPr>
          <p:cNvPr id="79" name="Text Box 38">
            <a:extLst>
              <a:ext uri="{FF2B5EF4-FFF2-40B4-BE49-F238E27FC236}">
                <a16:creationId xmlns:a16="http://schemas.microsoft.com/office/drawing/2014/main" id="{BC3667BC-568F-5D45-AA96-AD633C981E1C}"/>
              </a:ext>
            </a:extLst>
          </p:cNvPr>
          <p:cNvSpPr txBox="1">
            <a:spLocks noChangeArrowheads="1"/>
          </p:cNvSpPr>
          <p:nvPr/>
        </p:nvSpPr>
        <p:spPr bwMode="auto">
          <a:xfrm>
            <a:off x="2411141" y="1452148"/>
            <a:ext cx="762000" cy="338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node 1</a:t>
            </a:r>
          </a:p>
        </p:txBody>
      </p:sp>
      <p:sp>
        <p:nvSpPr>
          <p:cNvPr id="80" name="Text Box 39">
            <a:extLst>
              <a:ext uri="{FF2B5EF4-FFF2-40B4-BE49-F238E27FC236}">
                <a16:creationId xmlns:a16="http://schemas.microsoft.com/office/drawing/2014/main" id="{54EFAF25-FCFE-594D-BB9A-4C06F0108FB9}"/>
              </a:ext>
            </a:extLst>
          </p:cNvPr>
          <p:cNvSpPr txBox="1">
            <a:spLocks noChangeArrowheads="1"/>
          </p:cNvSpPr>
          <p:nvPr/>
        </p:nvSpPr>
        <p:spPr bwMode="auto">
          <a:xfrm>
            <a:off x="2393678" y="1966498"/>
            <a:ext cx="762000" cy="338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node 2</a:t>
            </a:r>
          </a:p>
        </p:txBody>
      </p:sp>
      <p:sp>
        <p:nvSpPr>
          <p:cNvPr id="81" name="Text Box 40">
            <a:extLst>
              <a:ext uri="{FF2B5EF4-FFF2-40B4-BE49-F238E27FC236}">
                <a16:creationId xmlns:a16="http://schemas.microsoft.com/office/drawing/2014/main" id="{047D14B7-CD88-0D4A-AD77-5823FBA991D4}"/>
              </a:ext>
            </a:extLst>
          </p:cNvPr>
          <p:cNvSpPr txBox="1">
            <a:spLocks noChangeArrowheads="1"/>
          </p:cNvSpPr>
          <p:nvPr/>
        </p:nvSpPr>
        <p:spPr bwMode="auto">
          <a:xfrm>
            <a:off x="2439716" y="2469735"/>
            <a:ext cx="762000" cy="338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node 3</a:t>
            </a:r>
          </a:p>
        </p:txBody>
      </p:sp>
      <p:sp>
        <p:nvSpPr>
          <p:cNvPr id="82" name="Line 41">
            <a:extLst>
              <a:ext uri="{FF2B5EF4-FFF2-40B4-BE49-F238E27FC236}">
                <a16:creationId xmlns:a16="http://schemas.microsoft.com/office/drawing/2014/main" id="{EF48CFD5-90F6-EF43-A053-5A2BD2F09AEF}"/>
              </a:ext>
            </a:extLst>
          </p:cNvPr>
          <p:cNvSpPr>
            <a:spLocks noChangeShapeType="1"/>
          </p:cNvSpPr>
          <p:nvPr/>
        </p:nvSpPr>
        <p:spPr bwMode="auto">
          <a:xfrm>
            <a:off x="3236641" y="2977735"/>
            <a:ext cx="5210175"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83" name="Line 42">
            <a:extLst>
              <a:ext uri="{FF2B5EF4-FFF2-40B4-BE49-F238E27FC236}">
                <a16:creationId xmlns:a16="http://schemas.microsoft.com/office/drawing/2014/main" id="{000967D4-6D82-3C45-A172-150191F96BEF}"/>
              </a:ext>
            </a:extLst>
          </p:cNvPr>
          <p:cNvSpPr>
            <a:spLocks noChangeShapeType="1"/>
          </p:cNvSpPr>
          <p:nvPr/>
        </p:nvSpPr>
        <p:spPr bwMode="auto">
          <a:xfrm>
            <a:off x="3239816" y="2877722"/>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84" name="Line 43">
            <a:extLst>
              <a:ext uri="{FF2B5EF4-FFF2-40B4-BE49-F238E27FC236}">
                <a16:creationId xmlns:a16="http://schemas.microsoft.com/office/drawing/2014/main" id="{F238DB4A-BE5F-9743-9947-04D5215C95E1}"/>
              </a:ext>
            </a:extLst>
          </p:cNvPr>
          <p:cNvSpPr>
            <a:spLocks noChangeShapeType="1"/>
          </p:cNvSpPr>
          <p:nvPr/>
        </p:nvSpPr>
        <p:spPr bwMode="auto">
          <a:xfrm>
            <a:off x="3739878" y="2877722"/>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85" name="Line 44">
            <a:extLst>
              <a:ext uri="{FF2B5EF4-FFF2-40B4-BE49-F238E27FC236}">
                <a16:creationId xmlns:a16="http://schemas.microsoft.com/office/drawing/2014/main" id="{C6957062-2774-324C-BCB0-B11EB113A305}"/>
              </a:ext>
            </a:extLst>
          </p:cNvPr>
          <p:cNvSpPr>
            <a:spLocks noChangeShapeType="1"/>
          </p:cNvSpPr>
          <p:nvPr/>
        </p:nvSpPr>
        <p:spPr bwMode="auto">
          <a:xfrm>
            <a:off x="4243116" y="2874547"/>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86" name="Line 45">
            <a:extLst>
              <a:ext uri="{FF2B5EF4-FFF2-40B4-BE49-F238E27FC236}">
                <a16:creationId xmlns:a16="http://schemas.microsoft.com/office/drawing/2014/main" id="{242EDB35-EDA5-084B-9AA4-62A7C146A416}"/>
              </a:ext>
            </a:extLst>
          </p:cNvPr>
          <p:cNvSpPr>
            <a:spLocks noChangeShapeType="1"/>
          </p:cNvSpPr>
          <p:nvPr/>
        </p:nvSpPr>
        <p:spPr bwMode="auto">
          <a:xfrm>
            <a:off x="4749528" y="2877722"/>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87" name="Line 46">
            <a:extLst>
              <a:ext uri="{FF2B5EF4-FFF2-40B4-BE49-F238E27FC236}">
                <a16:creationId xmlns:a16="http://schemas.microsoft.com/office/drawing/2014/main" id="{E0FAA97E-3CAE-F145-BE6E-2931C7A409F0}"/>
              </a:ext>
            </a:extLst>
          </p:cNvPr>
          <p:cNvSpPr>
            <a:spLocks noChangeShapeType="1"/>
          </p:cNvSpPr>
          <p:nvPr/>
        </p:nvSpPr>
        <p:spPr bwMode="auto">
          <a:xfrm>
            <a:off x="5254353" y="2874547"/>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88" name="Line 47">
            <a:extLst>
              <a:ext uri="{FF2B5EF4-FFF2-40B4-BE49-F238E27FC236}">
                <a16:creationId xmlns:a16="http://schemas.microsoft.com/office/drawing/2014/main" id="{9EAB79C7-5AED-CD47-BF01-F04C67454D83}"/>
              </a:ext>
            </a:extLst>
          </p:cNvPr>
          <p:cNvSpPr>
            <a:spLocks noChangeShapeType="1"/>
          </p:cNvSpPr>
          <p:nvPr/>
        </p:nvSpPr>
        <p:spPr bwMode="auto">
          <a:xfrm>
            <a:off x="5762353" y="2877722"/>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89" name="Line 48">
            <a:extLst>
              <a:ext uri="{FF2B5EF4-FFF2-40B4-BE49-F238E27FC236}">
                <a16:creationId xmlns:a16="http://schemas.microsoft.com/office/drawing/2014/main" id="{ED1E52C2-A2DF-7244-888D-8BC965C7BF91}"/>
              </a:ext>
            </a:extLst>
          </p:cNvPr>
          <p:cNvSpPr>
            <a:spLocks noChangeShapeType="1"/>
          </p:cNvSpPr>
          <p:nvPr/>
        </p:nvSpPr>
        <p:spPr bwMode="auto">
          <a:xfrm>
            <a:off x="6267178" y="2877722"/>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90" name="Line 49">
            <a:extLst>
              <a:ext uri="{FF2B5EF4-FFF2-40B4-BE49-F238E27FC236}">
                <a16:creationId xmlns:a16="http://schemas.microsoft.com/office/drawing/2014/main" id="{0337F98B-B062-E149-AA28-4B72BC8AD653}"/>
              </a:ext>
            </a:extLst>
          </p:cNvPr>
          <p:cNvSpPr>
            <a:spLocks noChangeShapeType="1"/>
          </p:cNvSpPr>
          <p:nvPr/>
        </p:nvSpPr>
        <p:spPr bwMode="auto">
          <a:xfrm>
            <a:off x="6772003" y="2874547"/>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91" name="Line 50">
            <a:extLst>
              <a:ext uri="{FF2B5EF4-FFF2-40B4-BE49-F238E27FC236}">
                <a16:creationId xmlns:a16="http://schemas.microsoft.com/office/drawing/2014/main" id="{A8A55C4A-1AC8-E64D-A11D-781712E97BA7}"/>
              </a:ext>
            </a:extLst>
          </p:cNvPr>
          <p:cNvSpPr>
            <a:spLocks noChangeShapeType="1"/>
          </p:cNvSpPr>
          <p:nvPr/>
        </p:nvSpPr>
        <p:spPr bwMode="auto">
          <a:xfrm>
            <a:off x="7280003" y="2871372"/>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92" name="Line 51">
            <a:extLst>
              <a:ext uri="{FF2B5EF4-FFF2-40B4-BE49-F238E27FC236}">
                <a16:creationId xmlns:a16="http://schemas.microsoft.com/office/drawing/2014/main" id="{68413A17-8D6D-6F4A-9006-440A683FDCD3}"/>
              </a:ext>
            </a:extLst>
          </p:cNvPr>
          <p:cNvSpPr>
            <a:spLocks noChangeShapeType="1"/>
          </p:cNvSpPr>
          <p:nvPr/>
        </p:nvSpPr>
        <p:spPr bwMode="auto">
          <a:xfrm>
            <a:off x="7768953" y="2868197"/>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93" name="Text Box 54">
            <a:extLst>
              <a:ext uri="{FF2B5EF4-FFF2-40B4-BE49-F238E27FC236}">
                <a16:creationId xmlns:a16="http://schemas.microsoft.com/office/drawing/2014/main" id="{EFB9B6C9-55C7-9543-BEDB-3C9A6C2B175D}"/>
              </a:ext>
            </a:extLst>
          </p:cNvPr>
          <p:cNvSpPr txBox="1">
            <a:spLocks noChangeArrowheads="1"/>
          </p:cNvSpPr>
          <p:nvPr/>
        </p:nvSpPr>
        <p:spPr bwMode="auto">
          <a:xfrm>
            <a:off x="3301728" y="2992022"/>
            <a:ext cx="320675"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rPr>
              <a:t>C</a:t>
            </a:r>
          </a:p>
        </p:txBody>
      </p:sp>
      <p:sp>
        <p:nvSpPr>
          <p:cNvPr id="94" name="Text Box 55">
            <a:extLst>
              <a:ext uri="{FF2B5EF4-FFF2-40B4-BE49-F238E27FC236}">
                <a16:creationId xmlns:a16="http://schemas.microsoft.com/office/drawing/2014/main" id="{A8BF3599-17CC-C54D-A1F4-204FFCEF53B4}"/>
              </a:ext>
            </a:extLst>
          </p:cNvPr>
          <p:cNvSpPr txBox="1">
            <a:spLocks noChangeArrowheads="1"/>
          </p:cNvSpPr>
          <p:nvPr/>
        </p:nvSpPr>
        <p:spPr bwMode="auto">
          <a:xfrm>
            <a:off x="4320903" y="2992022"/>
            <a:ext cx="320675"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rPr>
              <a:t>C</a:t>
            </a:r>
          </a:p>
        </p:txBody>
      </p:sp>
      <p:sp>
        <p:nvSpPr>
          <p:cNvPr id="95" name="Text Box 56">
            <a:extLst>
              <a:ext uri="{FF2B5EF4-FFF2-40B4-BE49-F238E27FC236}">
                <a16:creationId xmlns:a16="http://schemas.microsoft.com/office/drawing/2014/main" id="{016A40F4-F886-714E-966E-BFDE0F62F876}"/>
              </a:ext>
            </a:extLst>
          </p:cNvPr>
          <p:cNvSpPr txBox="1">
            <a:spLocks noChangeArrowheads="1"/>
          </p:cNvSpPr>
          <p:nvPr/>
        </p:nvSpPr>
        <p:spPr bwMode="auto">
          <a:xfrm>
            <a:off x="5835378" y="2992022"/>
            <a:ext cx="320675"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rPr>
              <a:t>C</a:t>
            </a:r>
          </a:p>
        </p:txBody>
      </p:sp>
      <p:sp>
        <p:nvSpPr>
          <p:cNvPr id="96" name="Text Box 58">
            <a:extLst>
              <a:ext uri="{FF2B5EF4-FFF2-40B4-BE49-F238E27FC236}">
                <a16:creationId xmlns:a16="http://schemas.microsoft.com/office/drawing/2014/main" id="{807DF3EC-AAB1-B04A-A023-C5893F6D2704}"/>
              </a:ext>
            </a:extLst>
          </p:cNvPr>
          <p:cNvSpPr txBox="1">
            <a:spLocks noChangeArrowheads="1"/>
          </p:cNvSpPr>
          <p:nvPr/>
        </p:nvSpPr>
        <p:spPr bwMode="auto">
          <a:xfrm>
            <a:off x="4835253" y="2992022"/>
            <a:ext cx="306388"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rPr>
              <a:t>S</a:t>
            </a:r>
          </a:p>
        </p:txBody>
      </p:sp>
      <p:sp>
        <p:nvSpPr>
          <p:cNvPr id="97" name="Text Box 59">
            <a:extLst>
              <a:ext uri="{FF2B5EF4-FFF2-40B4-BE49-F238E27FC236}">
                <a16:creationId xmlns:a16="http://schemas.microsoft.com/office/drawing/2014/main" id="{17BF9D31-70E0-5A45-BE2F-E528E8116837}"/>
              </a:ext>
            </a:extLst>
          </p:cNvPr>
          <p:cNvSpPr txBox="1">
            <a:spLocks noChangeArrowheads="1"/>
          </p:cNvSpPr>
          <p:nvPr/>
        </p:nvSpPr>
        <p:spPr bwMode="auto">
          <a:xfrm>
            <a:off x="6835503" y="2992022"/>
            <a:ext cx="306388"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rPr>
              <a:t>S</a:t>
            </a:r>
          </a:p>
        </p:txBody>
      </p:sp>
      <p:sp>
        <p:nvSpPr>
          <p:cNvPr id="98" name="Text Box 60">
            <a:extLst>
              <a:ext uri="{FF2B5EF4-FFF2-40B4-BE49-F238E27FC236}">
                <a16:creationId xmlns:a16="http://schemas.microsoft.com/office/drawing/2014/main" id="{FE3B7D2B-E773-5048-9CD2-02409182FB9F}"/>
              </a:ext>
            </a:extLst>
          </p:cNvPr>
          <p:cNvSpPr txBox="1">
            <a:spLocks noChangeArrowheads="1"/>
          </p:cNvSpPr>
          <p:nvPr/>
        </p:nvSpPr>
        <p:spPr bwMode="auto">
          <a:xfrm>
            <a:off x="7321278" y="2992022"/>
            <a:ext cx="306388"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rPr>
              <a:t>S</a:t>
            </a:r>
          </a:p>
        </p:txBody>
      </p:sp>
      <p:sp>
        <p:nvSpPr>
          <p:cNvPr id="99" name="Text Box 61">
            <a:extLst>
              <a:ext uri="{FF2B5EF4-FFF2-40B4-BE49-F238E27FC236}">
                <a16:creationId xmlns:a16="http://schemas.microsoft.com/office/drawing/2014/main" id="{67899F9D-5059-EB46-BE3E-E0710E91B7E7}"/>
              </a:ext>
            </a:extLst>
          </p:cNvPr>
          <p:cNvSpPr txBox="1">
            <a:spLocks noChangeArrowheads="1"/>
          </p:cNvSpPr>
          <p:nvPr/>
        </p:nvSpPr>
        <p:spPr bwMode="auto">
          <a:xfrm>
            <a:off x="3824016" y="2988847"/>
            <a:ext cx="309563"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rPr>
              <a:t>E</a:t>
            </a:r>
          </a:p>
        </p:txBody>
      </p:sp>
      <p:sp>
        <p:nvSpPr>
          <p:cNvPr id="100" name="Text Box 62">
            <a:extLst>
              <a:ext uri="{FF2B5EF4-FFF2-40B4-BE49-F238E27FC236}">
                <a16:creationId xmlns:a16="http://schemas.microsoft.com/office/drawing/2014/main" id="{0537C8B8-45B8-534A-B936-B66DF9D0E5CB}"/>
              </a:ext>
            </a:extLst>
          </p:cNvPr>
          <p:cNvSpPr txBox="1">
            <a:spLocks noChangeArrowheads="1"/>
          </p:cNvSpPr>
          <p:nvPr/>
        </p:nvSpPr>
        <p:spPr bwMode="auto">
          <a:xfrm>
            <a:off x="5340078" y="2988847"/>
            <a:ext cx="309563"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rPr>
              <a:t>E</a:t>
            </a:r>
          </a:p>
        </p:txBody>
      </p:sp>
      <p:sp>
        <p:nvSpPr>
          <p:cNvPr id="101" name="Text Box 63">
            <a:extLst>
              <a:ext uri="{FF2B5EF4-FFF2-40B4-BE49-F238E27FC236}">
                <a16:creationId xmlns:a16="http://schemas.microsoft.com/office/drawing/2014/main" id="{A95F6825-15C2-894C-A225-C35D931A8267}"/>
              </a:ext>
            </a:extLst>
          </p:cNvPr>
          <p:cNvSpPr txBox="1">
            <a:spLocks noChangeArrowheads="1"/>
          </p:cNvSpPr>
          <p:nvPr/>
        </p:nvSpPr>
        <p:spPr bwMode="auto">
          <a:xfrm>
            <a:off x="6340203" y="2988847"/>
            <a:ext cx="309563"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rPr>
              <a:t>E</a:t>
            </a:r>
          </a:p>
        </p:txBody>
      </p:sp>
      <p:sp>
        <p:nvSpPr>
          <p:cNvPr id="7" name="TextBox 6">
            <a:extLst>
              <a:ext uri="{FF2B5EF4-FFF2-40B4-BE49-F238E27FC236}">
                <a16:creationId xmlns:a16="http://schemas.microsoft.com/office/drawing/2014/main" id="{6F11076B-DA1C-6740-8643-B478EA3CF6E2}"/>
              </a:ext>
            </a:extLst>
          </p:cNvPr>
          <p:cNvSpPr txBox="1"/>
          <p:nvPr/>
        </p:nvSpPr>
        <p:spPr>
          <a:xfrm>
            <a:off x="8693431" y="1736034"/>
            <a:ext cx="1514197"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A8"/>
                </a:solidFill>
                <a:effectLst/>
                <a:uLnTx/>
                <a:uFillTx/>
                <a:latin typeface="Calibri" panose="020F0502020204030204"/>
                <a:ea typeface="+mn-ea"/>
                <a:cs typeface="+mn-cs"/>
              </a:rPr>
              <a:t>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collision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A8"/>
                </a:solidFill>
                <a:effectLst/>
                <a:uLnTx/>
                <a:uFillTx/>
                <a:latin typeface="Calibri" panose="020F0502020204030204"/>
                <a:ea typeface="+mn-ea"/>
                <a:cs typeface="+mn-cs"/>
              </a:rPr>
              <a:t>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success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A8"/>
                </a:solidFill>
                <a:effectLst/>
                <a:uLnTx/>
                <a:uFillTx/>
                <a:latin typeface="Calibri" panose="020F0502020204030204"/>
                <a:ea typeface="+mn-ea"/>
                <a:cs typeface="+mn-cs"/>
              </a:rPr>
              <a:t>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empty</a:t>
            </a:r>
          </a:p>
        </p:txBody>
      </p:sp>
      <p:sp>
        <p:nvSpPr>
          <p:cNvPr id="6" name="Slide Number Placeholder 5">
            <a:extLst>
              <a:ext uri="{FF2B5EF4-FFF2-40B4-BE49-F238E27FC236}">
                <a16:creationId xmlns:a16="http://schemas.microsoft.com/office/drawing/2014/main" id="{6BC786F0-43E2-384B-F097-CFEFD62A00DE}"/>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Link Layer: 6-</a:t>
            </a:r>
            <a:fld id="{C4204591-24BD-A542-B9D5-F8D8A88D2FEE}" type="slidenum">
              <a:rPr lang="en-US" smtClean="0"/>
              <a:pPr/>
              <a:t>36</a:t>
            </a:fld>
            <a:endParaRPr lang="en-US"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A2DF87E8-A462-8027-518C-EA8806E54B98}"/>
                  </a:ext>
                </a:extLst>
              </p14:cNvPr>
              <p14:cNvContentPartPr/>
              <p14:nvPr/>
            </p14:nvContentPartPr>
            <p14:xfrm>
              <a:off x="3075840" y="1145520"/>
              <a:ext cx="7578000" cy="3755880"/>
            </p14:xfrm>
          </p:contentPart>
        </mc:Choice>
        <mc:Fallback xmlns="">
          <p:pic>
            <p:nvPicPr>
              <p:cNvPr id="3" name="Ink 2">
                <a:extLst>
                  <a:ext uri="{FF2B5EF4-FFF2-40B4-BE49-F238E27FC236}">
                    <a16:creationId xmlns:a16="http://schemas.microsoft.com/office/drawing/2014/main" id="{A2DF87E8-A462-8027-518C-EA8806E54B98}"/>
                  </a:ext>
                </a:extLst>
              </p:cNvPr>
              <p:cNvPicPr/>
              <p:nvPr/>
            </p:nvPicPr>
            <p:blipFill>
              <a:blip r:embed="rId4"/>
              <a:stretch>
                <a:fillRect/>
              </a:stretch>
            </p:blipFill>
            <p:spPr>
              <a:xfrm>
                <a:off x="3066480" y="1136160"/>
                <a:ext cx="7596720" cy="3774600"/>
              </a:xfrm>
              <a:prstGeom prst="rect">
                <a:avLst/>
              </a:prstGeom>
            </p:spPr>
          </p:pic>
        </mc:Fallback>
      </mc:AlternateContent>
      <p:sp>
        <p:nvSpPr>
          <p:cNvPr id="4" name="TextBox 74">
            <a:extLst>
              <a:ext uri="{FF2B5EF4-FFF2-40B4-BE49-F238E27FC236}">
                <a16:creationId xmlns:a16="http://schemas.microsoft.com/office/drawing/2014/main" id="{54650CDE-9B1A-B940-DE32-82EB6F60A3EA}"/>
              </a:ext>
            </a:extLst>
          </p:cNvPr>
          <p:cNvSpPr txBox="1"/>
          <p:nvPr/>
        </p:nvSpPr>
        <p:spPr>
          <a:xfrm>
            <a:off x="204593" y="6357646"/>
            <a:ext cx="727613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t>Copyright © 2010-2025 J.F. Kurose, K.W. Ross</a:t>
            </a:r>
          </a:p>
        </p:txBody>
      </p:sp>
    </p:spTree>
    <p:extLst>
      <p:ext uri="{BB962C8B-B14F-4D97-AF65-F5344CB8AC3E}">
        <p14:creationId xmlns:p14="http://schemas.microsoft.com/office/powerpoint/2010/main" val="170505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753DD-F5C7-957A-6F11-DAC768FA82F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641945C-A469-AD97-ECDE-13E550942408}"/>
              </a:ext>
            </a:extLst>
          </p:cNvPr>
          <p:cNvSpPr>
            <a:spLocks noGrp="1"/>
          </p:cNvSpPr>
          <p:nvPr>
            <p:ph type="title"/>
          </p:nvPr>
        </p:nvSpPr>
        <p:spPr/>
        <p:txBody>
          <a:bodyPr/>
          <a:lstStyle/>
          <a:p>
            <a:r>
              <a:rPr lang="en-US" dirty="0"/>
              <a:t>Slotted ALOHA: efficiency</a:t>
            </a:r>
          </a:p>
        </p:txBody>
      </p:sp>
      <p:pic>
        <p:nvPicPr>
          <p:cNvPr id="3" name="Picture 2" descr="A picture containing icon&#10;&#10;Description automatically generated">
            <a:extLst>
              <a:ext uri="{FF2B5EF4-FFF2-40B4-BE49-F238E27FC236}">
                <a16:creationId xmlns:a16="http://schemas.microsoft.com/office/drawing/2014/main" id="{90C36388-2363-6B08-FFAD-79C868F9B55E}"/>
              </a:ext>
            </a:extLst>
          </p:cNvPr>
          <p:cNvPicPr>
            <a:picLocks noChangeAspect="1"/>
          </p:cNvPicPr>
          <p:nvPr/>
        </p:nvPicPr>
        <p:blipFill>
          <a:blip r:embed="rId3"/>
          <a:stretch>
            <a:fillRect/>
          </a:stretch>
        </p:blipFill>
        <p:spPr>
          <a:xfrm>
            <a:off x="10778273" y="5062654"/>
            <a:ext cx="1639229" cy="1639229"/>
          </a:xfrm>
          <a:prstGeom prst="rect">
            <a:avLst/>
          </a:prstGeom>
        </p:spPr>
      </p:pic>
      <p:sp>
        <p:nvSpPr>
          <p:cNvPr id="8" name="Slide Number Placeholder 7">
            <a:extLst>
              <a:ext uri="{FF2B5EF4-FFF2-40B4-BE49-F238E27FC236}">
                <a16:creationId xmlns:a16="http://schemas.microsoft.com/office/drawing/2014/main" id="{E2CCB563-387B-1CBB-B1ED-8C6D24D084B8}"/>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Link Layer: 6-</a:t>
            </a:r>
            <a:fld id="{C4204591-24BD-A542-B9D5-F8D8A88D2FEE}" type="slidenum">
              <a:rPr lang="en-US" smtClean="0"/>
              <a:pPr/>
              <a:t>37</a:t>
            </a:fld>
            <a:endParaRPr lang="en-US" dirty="0"/>
          </a:p>
        </p:txBody>
      </p:sp>
      <p:sp>
        <p:nvSpPr>
          <p:cNvPr id="4" name="Content Placeholder 3">
            <a:extLst>
              <a:ext uri="{FF2B5EF4-FFF2-40B4-BE49-F238E27FC236}">
                <a16:creationId xmlns:a16="http://schemas.microsoft.com/office/drawing/2014/main" id="{58A42E2D-B7FD-7EEC-C8FB-5601293F79C6}"/>
              </a:ext>
            </a:extLst>
          </p:cNvPr>
          <p:cNvSpPr>
            <a:spLocks noGrp="1"/>
          </p:cNvSpPr>
          <p:nvPr>
            <p:ph idx="1"/>
          </p:nvPr>
        </p:nvSpPr>
        <p:spPr/>
        <p:txBody>
          <a:bodyPr/>
          <a:lstStyle/>
          <a:p>
            <a:endParaRPr lang="en-IN"/>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3697295-210A-BE87-994C-9EB78E21AC11}"/>
                  </a:ext>
                </a:extLst>
              </p14:cNvPr>
              <p14:cNvContentPartPr/>
              <p14:nvPr/>
            </p14:nvContentPartPr>
            <p14:xfrm>
              <a:off x="2002320" y="1391040"/>
              <a:ext cx="2663640" cy="849600"/>
            </p14:xfrm>
          </p:contentPart>
        </mc:Choice>
        <mc:Fallback xmlns="">
          <p:pic>
            <p:nvPicPr>
              <p:cNvPr id="2" name="Ink 1">
                <a:extLst>
                  <a:ext uri="{FF2B5EF4-FFF2-40B4-BE49-F238E27FC236}">
                    <a16:creationId xmlns:a16="http://schemas.microsoft.com/office/drawing/2014/main" id="{03697295-210A-BE87-994C-9EB78E21AC11}"/>
                  </a:ext>
                </a:extLst>
              </p:cNvPr>
              <p:cNvPicPr/>
              <p:nvPr/>
            </p:nvPicPr>
            <p:blipFill>
              <a:blip r:embed="rId5"/>
              <a:stretch>
                <a:fillRect/>
              </a:stretch>
            </p:blipFill>
            <p:spPr>
              <a:xfrm>
                <a:off x="1992960" y="1381680"/>
                <a:ext cx="2682360" cy="868320"/>
              </a:xfrm>
              <a:prstGeom prst="rect">
                <a:avLst/>
              </a:prstGeom>
            </p:spPr>
          </p:pic>
        </mc:Fallback>
      </mc:AlternateContent>
    </p:spTree>
    <p:extLst>
      <p:ext uri="{BB962C8B-B14F-4D97-AF65-F5344CB8AC3E}">
        <p14:creationId xmlns:p14="http://schemas.microsoft.com/office/powerpoint/2010/main" val="183409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513571B-5A38-7249-BDB3-42189BDDBF13}"/>
              </a:ext>
            </a:extLst>
          </p:cNvPr>
          <p:cNvSpPr>
            <a:spLocks noGrp="1"/>
          </p:cNvSpPr>
          <p:nvPr>
            <p:ph idx="1"/>
          </p:nvPr>
        </p:nvSpPr>
        <p:spPr>
          <a:xfrm>
            <a:off x="824948" y="1697523"/>
            <a:ext cx="11062252" cy="4743034"/>
          </a:xfrm>
        </p:spPr>
        <p:txBody>
          <a:bodyPr>
            <a:normAutofit/>
          </a:bodyPr>
          <a:lstStyle/>
          <a:p>
            <a:pPr marL="130175" indent="0">
              <a:buNone/>
            </a:pPr>
            <a:r>
              <a:rPr lang="en-US" sz="3200" dirty="0">
                <a:solidFill>
                  <a:srgbClr val="C00000"/>
                </a:solidFill>
              </a:rPr>
              <a:t>efficiency: </a:t>
            </a:r>
            <a:r>
              <a:rPr lang="en-US" dirty="0"/>
              <a:t>long-run  fraction of successful slots  (many nodes, all with many frames to send)</a:t>
            </a:r>
          </a:p>
          <a:p>
            <a:pPr marL="457200" indent="-274638">
              <a:defRPr/>
            </a:pPr>
            <a:r>
              <a:rPr lang="en-US" i="1" dirty="0"/>
              <a:t>suppose:</a:t>
            </a:r>
            <a:r>
              <a:rPr lang="en-US" dirty="0"/>
              <a:t> </a:t>
            </a:r>
            <a:r>
              <a:rPr lang="en-US" i="1" dirty="0"/>
              <a:t>N</a:t>
            </a:r>
            <a:r>
              <a:rPr lang="en-US" dirty="0"/>
              <a:t> nodes with many frames to send, each transmits in slot with probability </a:t>
            </a:r>
            <a:r>
              <a:rPr lang="en-US" i="1" dirty="0"/>
              <a:t>p</a:t>
            </a:r>
          </a:p>
          <a:p>
            <a:pPr marL="800100" lvl="1" indent="-274638">
              <a:defRPr/>
            </a:pPr>
            <a:r>
              <a:rPr lang="en-US" sz="2600" dirty="0"/>
              <a:t>prob that given node has success in a slot  = </a:t>
            </a:r>
            <a:r>
              <a:rPr lang="en-US" sz="2600" i="1" dirty="0"/>
              <a:t>p(1-p)</a:t>
            </a:r>
            <a:r>
              <a:rPr lang="en-US" sz="2600" b="1" i="1" baseline="30000" dirty="0"/>
              <a:t>N-1</a:t>
            </a:r>
          </a:p>
          <a:p>
            <a:pPr marL="800100" lvl="1" indent="-274638">
              <a:defRPr/>
            </a:pPr>
            <a:r>
              <a:rPr lang="en-US" sz="2600" dirty="0"/>
              <a:t>prob that </a:t>
            </a:r>
            <a:r>
              <a:rPr lang="en-US" sz="2600" i="1" dirty="0"/>
              <a:t>any</a:t>
            </a:r>
            <a:r>
              <a:rPr lang="en-US" sz="2600" dirty="0"/>
              <a:t> node has a success = </a:t>
            </a:r>
            <a:r>
              <a:rPr lang="en-US" sz="2600" i="1" dirty="0"/>
              <a:t>Np(1-p)</a:t>
            </a:r>
            <a:r>
              <a:rPr lang="en-US" sz="2600" b="1" i="1" baseline="30000" dirty="0"/>
              <a:t>N-1</a:t>
            </a:r>
          </a:p>
          <a:p>
            <a:pPr marL="800100" lvl="1" indent="-274638">
              <a:defRPr/>
            </a:pPr>
            <a:r>
              <a:rPr lang="en-US" sz="2600" dirty="0"/>
              <a:t>max efficiency: find </a:t>
            </a:r>
            <a:r>
              <a:rPr lang="en-US" sz="2600" i="1" dirty="0"/>
              <a:t>p* </a:t>
            </a:r>
            <a:r>
              <a:rPr lang="en-US" sz="2600" dirty="0"/>
              <a:t>that maximizes  </a:t>
            </a:r>
            <a:r>
              <a:rPr lang="en-US" sz="2600" i="1" dirty="0"/>
              <a:t>Np(1-p)</a:t>
            </a:r>
            <a:r>
              <a:rPr lang="en-US" sz="2600" b="1" i="1" baseline="30000" dirty="0"/>
              <a:t>N-1</a:t>
            </a:r>
          </a:p>
          <a:p>
            <a:pPr marL="800100" lvl="1" indent="-274638">
              <a:defRPr/>
            </a:pPr>
            <a:r>
              <a:rPr lang="en-US" sz="2600" dirty="0"/>
              <a:t>for many nodes, take limit of </a:t>
            </a:r>
            <a:r>
              <a:rPr lang="en-US" sz="2600" i="1" dirty="0"/>
              <a:t>Np*(1-p*)</a:t>
            </a:r>
            <a:r>
              <a:rPr lang="en-US" sz="2600" b="1" i="1" baseline="30000" dirty="0"/>
              <a:t>N-1 </a:t>
            </a:r>
            <a:r>
              <a:rPr lang="en-US" sz="2600" dirty="0"/>
              <a:t>as </a:t>
            </a:r>
            <a:r>
              <a:rPr lang="en-US" sz="2600" i="1" dirty="0"/>
              <a:t>N</a:t>
            </a:r>
            <a:r>
              <a:rPr lang="en-US" sz="2600" dirty="0"/>
              <a:t> goes to infinity, gives</a:t>
            </a:r>
            <a:r>
              <a:rPr lang="en-US" dirty="0"/>
              <a:t>:</a:t>
            </a:r>
          </a:p>
          <a:p>
            <a:pPr>
              <a:buFont typeface="Wingdings" charset="0"/>
              <a:buNone/>
              <a:defRPr/>
            </a:pPr>
            <a:r>
              <a:rPr lang="en-US" dirty="0">
                <a:solidFill>
                  <a:srgbClr val="C00000"/>
                </a:solidFill>
              </a:rPr>
              <a:t>    </a:t>
            </a:r>
            <a:r>
              <a:rPr lang="en-US" i="1" dirty="0">
                <a:solidFill>
                  <a:srgbClr val="C00000"/>
                </a:solidFill>
              </a:rPr>
              <a:t>max efficiency = 1/e = .37</a:t>
            </a:r>
            <a:endParaRPr lang="en-US" b="1" i="1" baseline="30000" dirty="0">
              <a:solidFill>
                <a:srgbClr val="C00000"/>
              </a:solidFill>
            </a:endParaRPr>
          </a:p>
          <a:p>
            <a:pPr marL="457200" indent="-274638">
              <a:lnSpc>
                <a:spcPct val="85000"/>
              </a:lnSpc>
              <a:defRPr/>
            </a:pPr>
            <a:r>
              <a:rPr lang="en-US" sz="3600" i="1" dirty="0">
                <a:solidFill>
                  <a:srgbClr val="0000A8"/>
                </a:solidFill>
              </a:rPr>
              <a:t>at best:</a:t>
            </a:r>
            <a:r>
              <a:rPr lang="en-US" sz="3200" i="1" dirty="0">
                <a:solidFill>
                  <a:srgbClr val="0000A8"/>
                </a:solidFill>
              </a:rPr>
              <a:t> </a:t>
            </a:r>
            <a:r>
              <a:rPr lang="en-US" sz="3200" dirty="0"/>
              <a:t>channel used for useful  transmissions 37% of time!</a:t>
            </a:r>
          </a:p>
          <a:p>
            <a:pPr>
              <a:defRPr/>
            </a:pPr>
            <a:endParaRPr lang="en-US" i="1" dirty="0"/>
          </a:p>
          <a:p>
            <a:endParaRPr lang="en-US" dirty="0"/>
          </a:p>
          <a:p>
            <a:endParaRPr lang="en-US" dirty="0"/>
          </a:p>
          <a:p>
            <a:endParaRPr lang="en-US" dirty="0"/>
          </a:p>
        </p:txBody>
      </p:sp>
      <p:sp>
        <p:nvSpPr>
          <p:cNvPr id="6" name="Title 5">
            <a:extLst>
              <a:ext uri="{FF2B5EF4-FFF2-40B4-BE49-F238E27FC236}">
                <a16:creationId xmlns:a16="http://schemas.microsoft.com/office/drawing/2014/main" id="{A11A8D2D-09AD-0C49-9183-F486B93711AA}"/>
              </a:ext>
            </a:extLst>
          </p:cNvPr>
          <p:cNvSpPr>
            <a:spLocks noGrp="1"/>
          </p:cNvSpPr>
          <p:nvPr>
            <p:ph type="title"/>
          </p:nvPr>
        </p:nvSpPr>
        <p:spPr/>
        <p:txBody>
          <a:bodyPr/>
          <a:lstStyle/>
          <a:p>
            <a:r>
              <a:rPr lang="en-US" dirty="0"/>
              <a:t>Slotted ALOHA: efficiency</a:t>
            </a:r>
          </a:p>
        </p:txBody>
      </p:sp>
      <p:pic>
        <p:nvPicPr>
          <p:cNvPr id="3" name="Picture 2" descr="A picture containing icon&#10;&#10;Description automatically generated">
            <a:extLst>
              <a:ext uri="{FF2B5EF4-FFF2-40B4-BE49-F238E27FC236}">
                <a16:creationId xmlns:a16="http://schemas.microsoft.com/office/drawing/2014/main" id="{64AC7DCD-4616-1546-AB2B-CA980B6C11A2}"/>
              </a:ext>
            </a:extLst>
          </p:cNvPr>
          <p:cNvPicPr>
            <a:picLocks noChangeAspect="1"/>
          </p:cNvPicPr>
          <p:nvPr/>
        </p:nvPicPr>
        <p:blipFill>
          <a:blip r:embed="rId3"/>
          <a:stretch>
            <a:fillRect/>
          </a:stretch>
        </p:blipFill>
        <p:spPr>
          <a:xfrm>
            <a:off x="10778273" y="5062654"/>
            <a:ext cx="1639229" cy="1639229"/>
          </a:xfrm>
          <a:prstGeom prst="rect">
            <a:avLst/>
          </a:prstGeom>
        </p:spPr>
      </p:pic>
      <p:sp>
        <p:nvSpPr>
          <p:cNvPr id="8" name="Slide Number Placeholder 7">
            <a:extLst>
              <a:ext uri="{FF2B5EF4-FFF2-40B4-BE49-F238E27FC236}">
                <a16:creationId xmlns:a16="http://schemas.microsoft.com/office/drawing/2014/main" id="{E67C3ED5-1E49-4EEE-BCA0-29AF0988A96D}"/>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Link Layer: 6-</a:t>
            </a:r>
            <a:fld id="{C4204591-24BD-A542-B9D5-F8D8A88D2FEE}" type="slidenum">
              <a:rPr lang="en-US" smtClean="0"/>
              <a:pPr/>
              <a:t>38</a:t>
            </a:fld>
            <a:endParaRPr lang="en-US" dirty="0"/>
          </a:p>
        </p:txBody>
      </p:sp>
      <p:sp>
        <p:nvSpPr>
          <p:cNvPr id="2" name="TextBox 74">
            <a:extLst>
              <a:ext uri="{FF2B5EF4-FFF2-40B4-BE49-F238E27FC236}">
                <a16:creationId xmlns:a16="http://schemas.microsoft.com/office/drawing/2014/main" id="{688176A5-629C-90BB-DD06-2DDBBEE9E35F}"/>
              </a:ext>
            </a:extLst>
          </p:cNvPr>
          <p:cNvSpPr txBox="1"/>
          <p:nvPr/>
        </p:nvSpPr>
        <p:spPr>
          <a:xfrm>
            <a:off x="204593" y="6357646"/>
            <a:ext cx="727613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t>Copyright © 2010-2025 J.F. Kurose, K.W. Ross</a:t>
            </a:r>
          </a:p>
        </p:txBody>
      </p:sp>
    </p:spTree>
    <p:extLst>
      <p:ext uri="{BB962C8B-B14F-4D97-AF65-F5344CB8AC3E}">
        <p14:creationId xmlns:p14="http://schemas.microsoft.com/office/powerpoint/2010/main" val="125008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dirty="0">
                <a:latin typeface="+mn-lt"/>
              </a:rPr>
              <a:t>Pure ALOHA</a:t>
            </a:r>
            <a:endParaRPr lang="en-US" sz="4400" b="0" dirty="0">
              <a:latin typeface="+mn-lt"/>
            </a:endParaRPr>
          </a:p>
        </p:txBody>
      </p:sp>
      <p:sp>
        <p:nvSpPr>
          <p:cNvPr id="60" name="Rectangle 3">
            <a:extLst>
              <a:ext uri="{FF2B5EF4-FFF2-40B4-BE49-F238E27FC236}">
                <a16:creationId xmlns:a16="http://schemas.microsoft.com/office/drawing/2014/main" id="{756184F9-23FF-CD49-83C3-B99C5857535A}"/>
              </a:ext>
            </a:extLst>
          </p:cNvPr>
          <p:cNvSpPr txBox="1">
            <a:spLocks noChangeArrowheads="1"/>
          </p:cNvSpPr>
          <p:nvPr/>
        </p:nvSpPr>
        <p:spPr>
          <a:xfrm>
            <a:off x="891209" y="1435652"/>
            <a:ext cx="10518913" cy="231471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4813"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unslotted Aloha: simpler, no synchronization</a:t>
            </a:r>
          </a:p>
          <a:p>
            <a:pPr marL="747713" marR="0" lvl="1" indent="-274638"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when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frame first arrives: transmit immediately </a:t>
            </a:r>
          </a:p>
          <a:p>
            <a:pPr marL="404813"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collision probability increases with no synchronization:</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frame sent at t</a:t>
            </a:r>
            <a:r>
              <a:rPr kumimoji="0" lang="en-US" sz="2800" b="0" i="0" u="none" strike="noStrike" kern="1200" cap="none" spc="0" normalizeH="0" baseline="-25000" noProof="0" dirty="0">
                <a:ln>
                  <a:noFill/>
                </a:ln>
                <a:solidFill>
                  <a:prstClr val="black"/>
                </a:solidFill>
                <a:effectLst/>
                <a:uLnTx/>
                <a:uFillTx/>
                <a:latin typeface="Calibri" panose="020F0502020204030204"/>
                <a:ea typeface="+mn-ea"/>
                <a:cs typeface="+mn-cs"/>
              </a:rPr>
              <a:t>0</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collides with other frames sent in [t</a:t>
            </a:r>
            <a:r>
              <a:rPr kumimoji="0" lang="en-US" sz="2800" b="0" i="0" u="none" strike="noStrike" kern="1200" cap="none" spc="0" normalizeH="0" baseline="-25000" noProof="0" dirty="0">
                <a:ln>
                  <a:noFill/>
                </a:ln>
                <a:solidFill>
                  <a:prstClr val="black"/>
                </a:solidFill>
                <a:effectLst/>
                <a:uLnTx/>
                <a:uFillTx/>
                <a:latin typeface="Calibri" panose="020F0502020204030204"/>
                <a:ea typeface="+mn-ea"/>
                <a:cs typeface="+mn-cs"/>
              </a:rPr>
              <a:t>0</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-1,t</a:t>
            </a:r>
            <a:r>
              <a:rPr kumimoji="0" lang="en-US" sz="2800" b="0" i="0" u="none" strike="noStrike" kern="1200" cap="none" spc="0" normalizeH="0" baseline="-25000" noProof="0" dirty="0">
                <a:ln>
                  <a:noFill/>
                </a:ln>
                <a:solidFill>
                  <a:prstClr val="black"/>
                </a:solidFill>
                <a:effectLst/>
                <a:uLnTx/>
                <a:uFillTx/>
                <a:latin typeface="Calibri" panose="020F0502020204030204"/>
                <a:ea typeface="+mn-ea"/>
                <a:cs typeface="+mn-cs"/>
              </a:rPr>
              <a:t>0</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grpSp>
        <p:nvGrpSpPr>
          <p:cNvPr id="16" name="Group 15">
            <a:extLst>
              <a:ext uri="{FF2B5EF4-FFF2-40B4-BE49-F238E27FC236}">
                <a16:creationId xmlns:a16="http://schemas.microsoft.com/office/drawing/2014/main" id="{A58FCDAC-4991-8E41-8E42-FF4F98922CAC}"/>
              </a:ext>
            </a:extLst>
          </p:cNvPr>
          <p:cNvGrpSpPr/>
          <p:nvPr/>
        </p:nvGrpSpPr>
        <p:grpSpPr>
          <a:xfrm>
            <a:off x="2981739" y="3590924"/>
            <a:ext cx="6215270" cy="1680396"/>
            <a:chOff x="2981739" y="3590924"/>
            <a:chExt cx="6215270" cy="1680396"/>
          </a:xfrm>
        </p:grpSpPr>
        <p:grpSp>
          <p:nvGrpSpPr>
            <p:cNvPr id="128" name="Group 127">
              <a:extLst>
                <a:ext uri="{FF2B5EF4-FFF2-40B4-BE49-F238E27FC236}">
                  <a16:creationId xmlns:a16="http://schemas.microsoft.com/office/drawing/2014/main" id="{F04F1C7F-2BD1-DB49-8C42-5F936FEE4314}"/>
                </a:ext>
              </a:extLst>
            </p:cNvPr>
            <p:cNvGrpSpPr/>
            <p:nvPr/>
          </p:nvGrpSpPr>
          <p:grpSpPr>
            <a:xfrm>
              <a:off x="3709987" y="4014790"/>
              <a:ext cx="1533525" cy="57150"/>
              <a:chOff x="5229225" y="5548314"/>
              <a:chExt cx="1533525" cy="57150"/>
            </a:xfrm>
          </p:grpSpPr>
          <p:cxnSp>
            <p:nvCxnSpPr>
              <p:cNvPr id="129" name="Straight Arrow Connector 128">
                <a:extLst>
                  <a:ext uri="{FF2B5EF4-FFF2-40B4-BE49-F238E27FC236}">
                    <a16:creationId xmlns:a16="http://schemas.microsoft.com/office/drawing/2014/main" id="{F65A0A69-1573-6D44-ADDC-67D7500383D8}"/>
                  </a:ext>
                </a:extLst>
              </p:cNvPr>
              <p:cNvCxnSpPr/>
              <p:nvPr/>
            </p:nvCxnSpPr>
            <p:spPr>
              <a:xfrm>
                <a:off x="5229225" y="5581650"/>
                <a:ext cx="1533525"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0" name="Rectangle 129">
                <a:extLst>
                  <a:ext uri="{FF2B5EF4-FFF2-40B4-BE49-F238E27FC236}">
                    <a16:creationId xmlns:a16="http://schemas.microsoft.com/office/drawing/2014/main" id="{FF60540F-6305-BF46-A035-95A71A5A3EF6}"/>
                  </a:ext>
                </a:extLst>
              </p:cNvPr>
              <p:cNvSpPr/>
              <p:nvPr/>
            </p:nvSpPr>
            <p:spPr>
              <a:xfrm>
                <a:off x="5591173" y="5548314"/>
                <a:ext cx="828675" cy="5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6BEC5DF1-BB4C-B643-9EEC-F5897534DF4F}"/>
                </a:ext>
              </a:extLst>
            </p:cNvPr>
            <p:cNvGrpSpPr/>
            <p:nvPr/>
          </p:nvGrpSpPr>
          <p:grpSpPr>
            <a:xfrm>
              <a:off x="5262562" y="4014791"/>
              <a:ext cx="1533525" cy="57150"/>
              <a:chOff x="5229225" y="5548314"/>
              <a:chExt cx="1533525" cy="57150"/>
            </a:xfrm>
          </p:grpSpPr>
          <p:cxnSp>
            <p:nvCxnSpPr>
              <p:cNvPr id="13" name="Straight Arrow Connector 12">
                <a:extLst>
                  <a:ext uri="{FF2B5EF4-FFF2-40B4-BE49-F238E27FC236}">
                    <a16:creationId xmlns:a16="http://schemas.microsoft.com/office/drawing/2014/main" id="{FD0212D6-BC99-A34D-831C-31550FCEDFE4}"/>
                  </a:ext>
                </a:extLst>
              </p:cNvPr>
              <p:cNvCxnSpPr/>
              <p:nvPr/>
            </p:nvCxnSpPr>
            <p:spPr>
              <a:xfrm>
                <a:off x="5229225" y="5581650"/>
                <a:ext cx="1533525"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E133521-4038-3047-A618-9452E9464C0A}"/>
                  </a:ext>
                </a:extLst>
              </p:cNvPr>
              <p:cNvSpPr/>
              <p:nvPr/>
            </p:nvSpPr>
            <p:spPr>
              <a:xfrm>
                <a:off x="5591173" y="5548314"/>
                <a:ext cx="828675" cy="5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4" name="Straight Connector 3">
              <a:extLst>
                <a:ext uri="{FF2B5EF4-FFF2-40B4-BE49-F238E27FC236}">
                  <a16:creationId xmlns:a16="http://schemas.microsoft.com/office/drawing/2014/main" id="{1274D194-4596-F343-A104-292FA9948F3C}"/>
                </a:ext>
              </a:extLst>
            </p:cNvPr>
            <p:cNvCxnSpPr/>
            <p:nvPr/>
          </p:nvCxnSpPr>
          <p:spPr>
            <a:xfrm>
              <a:off x="2981739" y="4890052"/>
              <a:ext cx="621527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EB99DB7-822A-FD4D-BE48-51D15528B104}"/>
                </a:ext>
              </a:extLst>
            </p:cNvPr>
            <p:cNvCxnSpPr>
              <a:cxnSpLocks/>
            </p:cNvCxnSpPr>
            <p:nvPr/>
          </p:nvCxnSpPr>
          <p:spPr>
            <a:xfrm>
              <a:off x="6798365" y="3817663"/>
              <a:ext cx="0" cy="109993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9AA9349-82D3-E244-B5E0-9CDCE5F5F13D}"/>
                </a:ext>
              </a:extLst>
            </p:cNvPr>
            <p:cNvCxnSpPr>
              <a:cxnSpLocks/>
            </p:cNvCxnSpPr>
            <p:nvPr/>
          </p:nvCxnSpPr>
          <p:spPr>
            <a:xfrm>
              <a:off x="5254486" y="3823252"/>
              <a:ext cx="0" cy="109993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EBFEF5B-319D-C144-A8CA-8D6A3D74B7E8}"/>
                </a:ext>
              </a:extLst>
            </p:cNvPr>
            <p:cNvCxnSpPr>
              <a:cxnSpLocks/>
            </p:cNvCxnSpPr>
            <p:nvPr/>
          </p:nvCxnSpPr>
          <p:spPr>
            <a:xfrm>
              <a:off x="3710607" y="3833604"/>
              <a:ext cx="0" cy="109993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652579E-DAAA-3246-A949-4F19B6153782}"/>
                </a:ext>
              </a:extLst>
            </p:cNvPr>
            <p:cNvSpPr txBox="1"/>
            <p:nvPr/>
          </p:nvSpPr>
          <p:spPr>
            <a:xfrm>
              <a:off x="6453809" y="4863548"/>
              <a:ext cx="73129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t</a:t>
              </a:r>
              <a:r>
                <a:rPr kumimoji="0" lang="en-US" sz="2000" b="0" i="1" u="none" strike="noStrike" kern="1200" cap="none" spc="0" normalizeH="0" baseline="-25000" noProof="0" dirty="0">
                  <a:ln>
                    <a:noFill/>
                  </a:ln>
                  <a:solidFill>
                    <a:prstClr val="black"/>
                  </a:solidFill>
                  <a:effectLst/>
                  <a:uLnTx/>
                  <a:uFillTx/>
                  <a:latin typeface="Calibri" panose="020F0502020204030204"/>
                  <a:ea typeface="+mn-ea"/>
                  <a:cs typeface="+mn-cs"/>
                </a:rPr>
                <a:t>0</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 + 1</a:t>
              </a:r>
            </a:p>
          </p:txBody>
        </p:sp>
        <p:sp>
          <p:nvSpPr>
            <p:cNvPr id="123" name="TextBox 122">
              <a:extLst>
                <a:ext uri="{FF2B5EF4-FFF2-40B4-BE49-F238E27FC236}">
                  <a16:creationId xmlns:a16="http://schemas.microsoft.com/office/drawing/2014/main" id="{2603F56C-20E8-6D4A-A7C1-F55DB1B68EAD}"/>
                </a:ext>
              </a:extLst>
            </p:cNvPr>
            <p:cNvSpPr txBox="1"/>
            <p:nvPr/>
          </p:nvSpPr>
          <p:spPr>
            <a:xfrm>
              <a:off x="3381167" y="4871210"/>
              <a:ext cx="68159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t</a:t>
              </a:r>
              <a:r>
                <a:rPr kumimoji="0" lang="en-US" sz="2000" b="0" i="1" u="none" strike="noStrike" kern="1200" cap="none" spc="0" normalizeH="0" baseline="-25000" noProof="0" dirty="0">
                  <a:ln>
                    <a:noFill/>
                  </a:ln>
                  <a:solidFill>
                    <a:prstClr val="black"/>
                  </a:solidFill>
                  <a:effectLst/>
                  <a:uLnTx/>
                  <a:uFillTx/>
                  <a:latin typeface="Calibri" panose="020F0502020204030204"/>
                  <a:ea typeface="+mn-ea"/>
                  <a:cs typeface="+mn-cs"/>
                </a:rPr>
                <a:t>0</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 - 1</a:t>
              </a:r>
            </a:p>
          </p:txBody>
        </p:sp>
        <p:sp>
          <p:nvSpPr>
            <p:cNvPr id="124" name="TextBox 123">
              <a:extLst>
                <a:ext uri="{FF2B5EF4-FFF2-40B4-BE49-F238E27FC236}">
                  <a16:creationId xmlns:a16="http://schemas.microsoft.com/office/drawing/2014/main" id="{7FEFADC6-0ABF-574C-ACFF-91876E6D1286}"/>
                </a:ext>
              </a:extLst>
            </p:cNvPr>
            <p:cNvSpPr txBox="1"/>
            <p:nvPr/>
          </p:nvSpPr>
          <p:spPr>
            <a:xfrm>
              <a:off x="5102086" y="4865199"/>
              <a:ext cx="35779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t</a:t>
              </a:r>
              <a:r>
                <a:rPr kumimoji="0" lang="en-US" sz="2000" b="0" i="1" u="none" strike="noStrike" kern="1200" cap="none" spc="0" normalizeH="0" baseline="-25000" noProof="0" dirty="0">
                  <a:ln>
                    <a:noFill/>
                  </a:ln>
                  <a:solidFill>
                    <a:prstClr val="black"/>
                  </a:solidFill>
                  <a:effectLst/>
                  <a:uLnTx/>
                  <a:uFillTx/>
                  <a:latin typeface="Calibri" panose="020F0502020204030204"/>
                  <a:ea typeface="+mn-ea"/>
                  <a:cs typeface="+mn-cs"/>
                </a:rPr>
                <a:t>0</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B332304-08FC-2B48-A938-75295885492F}"/>
                </a:ext>
              </a:extLst>
            </p:cNvPr>
            <p:cNvSpPr/>
            <p:nvPr/>
          </p:nvSpPr>
          <p:spPr>
            <a:xfrm>
              <a:off x="4090988" y="4191000"/>
              <a:ext cx="1547812" cy="1714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5" name="Rectangle 124">
              <a:extLst>
                <a:ext uri="{FF2B5EF4-FFF2-40B4-BE49-F238E27FC236}">
                  <a16:creationId xmlns:a16="http://schemas.microsoft.com/office/drawing/2014/main" id="{48EC6991-A55D-F44E-A46B-4C53E2B7E20C}"/>
                </a:ext>
              </a:extLst>
            </p:cNvPr>
            <p:cNvSpPr/>
            <p:nvPr/>
          </p:nvSpPr>
          <p:spPr>
            <a:xfrm>
              <a:off x="5248276" y="4429125"/>
              <a:ext cx="1547812" cy="1714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6" name="Rectangle 125">
              <a:extLst>
                <a:ext uri="{FF2B5EF4-FFF2-40B4-BE49-F238E27FC236}">
                  <a16:creationId xmlns:a16="http://schemas.microsoft.com/office/drawing/2014/main" id="{DFA1D211-7014-034D-A964-C2C2F7515351}"/>
                </a:ext>
              </a:extLst>
            </p:cNvPr>
            <p:cNvSpPr/>
            <p:nvPr/>
          </p:nvSpPr>
          <p:spPr>
            <a:xfrm>
              <a:off x="6519864" y="4672012"/>
              <a:ext cx="1547812" cy="1714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FEBE1DD-B95B-0648-9062-B8B36326544D}"/>
                </a:ext>
              </a:extLst>
            </p:cNvPr>
            <p:cNvSpPr txBox="1"/>
            <p:nvPr/>
          </p:nvSpPr>
          <p:spPr>
            <a:xfrm>
              <a:off x="5514017" y="3590925"/>
              <a:ext cx="1058302" cy="613630"/>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will overlap</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with end of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i’s frame</a:t>
              </a:r>
            </a:p>
          </p:txBody>
        </p:sp>
        <p:sp>
          <p:nvSpPr>
            <p:cNvPr id="127" name="TextBox 126">
              <a:extLst>
                <a:ext uri="{FF2B5EF4-FFF2-40B4-BE49-F238E27FC236}">
                  <a16:creationId xmlns:a16="http://schemas.microsoft.com/office/drawing/2014/main" id="{7D37ED1F-D953-EE43-BF83-335949BBBAC2}"/>
                </a:ext>
              </a:extLst>
            </p:cNvPr>
            <p:cNvSpPr txBox="1"/>
            <p:nvPr/>
          </p:nvSpPr>
          <p:spPr>
            <a:xfrm>
              <a:off x="3946547" y="3590924"/>
              <a:ext cx="1116652" cy="613630"/>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will overlap</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with start of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i’s frame</a:t>
              </a:r>
            </a:p>
          </p:txBody>
        </p:sp>
      </p:grpSp>
      <p:sp>
        <p:nvSpPr>
          <p:cNvPr id="131" name="Rectangle 3">
            <a:extLst>
              <a:ext uri="{FF2B5EF4-FFF2-40B4-BE49-F238E27FC236}">
                <a16:creationId xmlns:a16="http://schemas.microsoft.com/office/drawing/2014/main" id="{F939E5F7-799D-7849-A30B-30CE63066E5E}"/>
              </a:ext>
            </a:extLst>
          </p:cNvPr>
          <p:cNvSpPr txBox="1">
            <a:spLocks noChangeArrowheads="1"/>
          </p:cNvSpPr>
          <p:nvPr/>
        </p:nvSpPr>
        <p:spPr>
          <a:xfrm>
            <a:off x="911088" y="5316331"/>
            <a:ext cx="10518913" cy="62064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4813"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pure Aloha efficiency: 18% ! </a:t>
            </a:r>
          </a:p>
        </p:txBody>
      </p:sp>
      <p:sp>
        <p:nvSpPr>
          <p:cNvPr id="8" name="Slide Number Placeholder 7">
            <a:extLst>
              <a:ext uri="{FF2B5EF4-FFF2-40B4-BE49-F238E27FC236}">
                <a16:creationId xmlns:a16="http://schemas.microsoft.com/office/drawing/2014/main" id="{AFEFECF1-323E-75AA-5C67-91F64A9E4A5F}"/>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Link Layer: 6-</a:t>
            </a:r>
            <a:fld id="{C4204591-24BD-A542-B9D5-F8D8A88D2FEE}" type="slidenum">
              <a:rPr lang="en-US" smtClean="0"/>
              <a:pPr/>
              <a:t>39</a:t>
            </a:fld>
            <a:endParaRPr lang="en-US" dirty="0"/>
          </a:p>
        </p:txBody>
      </p:sp>
      <p:sp>
        <p:nvSpPr>
          <p:cNvPr id="3" name="TextBox 74">
            <a:extLst>
              <a:ext uri="{FF2B5EF4-FFF2-40B4-BE49-F238E27FC236}">
                <a16:creationId xmlns:a16="http://schemas.microsoft.com/office/drawing/2014/main" id="{1F8C5DB5-5EBF-D612-F01D-9C919A643CE6}"/>
              </a:ext>
            </a:extLst>
          </p:cNvPr>
          <p:cNvSpPr txBox="1"/>
          <p:nvPr/>
        </p:nvSpPr>
        <p:spPr>
          <a:xfrm>
            <a:off x="204593" y="6357646"/>
            <a:ext cx="727613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t>Copyright © 2010-2025 J.F. Kurose, K.W. Ross</a:t>
            </a:r>
          </a:p>
        </p:txBody>
      </p:sp>
    </p:spTree>
    <p:extLst>
      <p:ext uri="{BB962C8B-B14F-4D97-AF65-F5344CB8AC3E}">
        <p14:creationId xmlns:p14="http://schemas.microsoft.com/office/powerpoint/2010/main" val="189887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783A0-FA17-0DE6-7815-32BDACA84F66}"/>
              </a:ext>
            </a:extLst>
          </p:cNvPr>
          <p:cNvSpPr>
            <a:spLocks noGrp="1"/>
          </p:cNvSpPr>
          <p:nvPr>
            <p:ph type="title"/>
          </p:nvPr>
        </p:nvSpPr>
        <p:spPr/>
        <p:txBody>
          <a:bodyPr/>
          <a:lstStyle/>
          <a:p>
            <a:r>
              <a:rPr lang="en-IN" dirty="0"/>
              <a:t>Terminology</a:t>
            </a:r>
          </a:p>
        </p:txBody>
      </p:sp>
      <p:sp>
        <p:nvSpPr>
          <p:cNvPr id="3" name="Content Placeholder 2">
            <a:extLst>
              <a:ext uri="{FF2B5EF4-FFF2-40B4-BE49-F238E27FC236}">
                <a16:creationId xmlns:a16="http://schemas.microsoft.com/office/drawing/2014/main" id="{8732DE1F-1A94-54CA-6E23-D65D627304C2}"/>
              </a:ext>
            </a:extLst>
          </p:cNvPr>
          <p:cNvSpPr>
            <a:spLocks noGrp="1"/>
          </p:cNvSpPr>
          <p:nvPr>
            <p:ph idx="1"/>
          </p:nvPr>
        </p:nvSpPr>
        <p:spPr/>
        <p:txBody>
          <a:bodyPr/>
          <a:lstStyle/>
          <a:p>
            <a:r>
              <a:rPr lang="en-IN" dirty="0"/>
              <a:t>Node: Hosts, routers, switches, </a:t>
            </a:r>
            <a:r>
              <a:rPr lang="en-IN" dirty="0" err="1"/>
              <a:t>WiFi</a:t>
            </a:r>
            <a:r>
              <a:rPr lang="en-IN" dirty="0"/>
              <a:t> access points</a:t>
            </a:r>
          </a:p>
          <a:p>
            <a:endParaRPr lang="en-IN" dirty="0"/>
          </a:p>
          <a:p>
            <a:r>
              <a:rPr lang="en-IN" dirty="0"/>
              <a:t>Link: communication channels that connect adjacent nodes</a:t>
            </a:r>
          </a:p>
        </p:txBody>
      </p:sp>
    </p:spTree>
    <p:extLst>
      <p:ext uri="{BB962C8B-B14F-4D97-AF65-F5344CB8AC3E}">
        <p14:creationId xmlns:p14="http://schemas.microsoft.com/office/powerpoint/2010/main" val="3523792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56094-EB77-D4BA-A872-62F3F6924607}"/>
              </a:ext>
            </a:extLst>
          </p:cNvPr>
          <p:cNvSpPr>
            <a:spLocks noGrp="1"/>
          </p:cNvSpPr>
          <p:nvPr>
            <p:ph type="title"/>
          </p:nvPr>
        </p:nvSpPr>
        <p:spPr/>
        <p:txBody>
          <a:bodyPr/>
          <a:lstStyle/>
          <a:p>
            <a:r>
              <a:rPr lang="en-IN" dirty="0"/>
              <a:t>Node and Link</a:t>
            </a:r>
          </a:p>
        </p:txBody>
      </p:sp>
      <p:sp>
        <p:nvSpPr>
          <p:cNvPr id="3" name="Content Placeholder 2">
            <a:extLst>
              <a:ext uri="{FF2B5EF4-FFF2-40B4-BE49-F238E27FC236}">
                <a16:creationId xmlns:a16="http://schemas.microsoft.com/office/drawing/2014/main" id="{C4454299-E073-FFF5-C827-8841F96A6F07}"/>
              </a:ext>
            </a:extLst>
          </p:cNvPr>
          <p:cNvSpPr>
            <a:spLocks noGrp="1"/>
          </p:cNvSpPr>
          <p:nvPr>
            <p:ph idx="1"/>
          </p:nvPr>
        </p:nvSpPr>
        <p:spPr>
          <a:xfrm>
            <a:off x="838200" y="1825625"/>
            <a:ext cx="5319677" cy="4351338"/>
          </a:xfrm>
        </p:spPr>
        <p:txBody>
          <a:bodyPr/>
          <a:lstStyle/>
          <a:p>
            <a:r>
              <a:rPr lang="en-IN" dirty="0"/>
              <a:t>Which ones are nodes?</a:t>
            </a:r>
          </a:p>
          <a:p>
            <a:r>
              <a:rPr lang="en-IN" dirty="0"/>
              <a:t>Which are the links?</a:t>
            </a:r>
          </a:p>
        </p:txBody>
      </p:sp>
      <p:sp>
        <p:nvSpPr>
          <p:cNvPr id="4" name="Freeform 9">
            <a:extLst>
              <a:ext uri="{FF2B5EF4-FFF2-40B4-BE49-F238E27FC236}">
                <a16:creationId xmlns:a16="http://schemas.microsoft.com/office/drawing/2014/main" id="{CBBA4C6D-B8FD-E9B9-BC56-C5A55DEF2465}"/>
              </a:ext>
            </a:extLst>
          </p:cNvPr>
          <p:cNvSpPr/>
          <p:nvPr/>
        </p:nvSpPr>
        <p:spPr>
          <a:xfrm>
            <a:off x="8985188" y="3065778"/>
            <a:ext cx="1124807" cy="1337915"/>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82604 w 1558990"/>
              <a:gd name="connsiteY0" fmla="*/ 534641 h 1810599"/>
              <a:gd name="connsiteX1" fmla="*/ 22252 w 1558990"/>
              <a:gd name="connsiteY1" fmla="*/ 940200 h 1810599"/>
              <a:gd name="connsiteX2" fmla="*/ 167457 w 1558990"/>
              <a:gd name="connsiteY2" fmla="*/ 1672556 h 1810599"/>
              <a:gd name="connsiteX3" fmla="*/ 1208772 w 1558990"/>
              <a:gd name="connsiteY3" fmla="*/ 1775650 h 1810599"/>
              <a:gd name="connsiteX4" fmla="*/ 1543003 w 1558990"/>
              <a:gd name="connsiteY4" fmla="*/ 1257671 h 1810599"/>
              <a:gd name="connsiteX5" fmla="*/ 1490762 w 1558990"/>
              <a:gd name="connsiteY5" fmla="*/ 672856 h 1810599"/>
              <a:gd name="connsiteX6" fmla="*/ 1359176 w 1558990"/>
              <a:gd name="connsiteY6" fmla="*/ 154877 h 1810599"/>
              <a:gd name="connsiteX7" fmla="*/ 861336 w 1558990"/>
              <a:gd name="connsiteY7" fmla="*/ 21205 h 1810599"/>
              <a:gd name="connsiteX8" fmla="*/ 382604 w 1558990"/>
              <a:gd name="connsiteY8" fmla="*/ 534641 h 1810599"/>
              <a:gd name="connsiteX0" fmla="*/ 393458 w 1593840"/>
              <a:gd name="connsiteY0" fmla="*/ 534641 h 1793264"/>
              <a:gd name="connsiteX1" fmla="*/ 33106 w 1593840"/>
              <a:gd name="connsiteY1" fmla="*/ 940200 h 1793264"/>
              <a:gd name="connsiteX2" fmla="*/ 178311 w 1593840"/>
              <a:gd name="connsiteY2" fmla="*/ 1672556 h 1793264"/>
              <a:gd name="connsiteX3" fmla="*/ 1464139 w 1593840"/>
              <a:gd name="connsiteY3" fmla="*/ 1752440 h 1793264"/>
              <a:gd name="connsiteX4" fmla="*/ 1553857 w 1593840"/>
              <a:gd name="connsiteY4" fmla="*/ 1257671 h 1793264"/>
              <a:gd name="connsiteX5" fmla="*/ 1501616 w 1593840"/>
              <a:gd name="connsiteY5" fmla="*/ 672856 h 1793264"/>
              <a:gd name="connsiteX6" fmla="*/ 1370030 w 1593840"/>
              <a:gd name="connsiteY6" fmla="*/ 154877 h 1793264"/>
              <a:gd name="connsiteX7" fmla="*/ 872190 w 1593840"/>
              <a:gd name="connsiteY7" fmla="*/ 21205 h 1793264"/>
              <a:gd name="connsiteX8" fmla="*/ 393458 w 1593840"/>
              <a:gd name="connsiteY8" fmla="*/ 534641 h 1793264"/>
              <a:gd name="connsiteX0" fmla="*/ 393458 w 1566550"/>
              <a:gd name="connsiteY0" fmla="*/ 534641 h 1840341"/>
              <a:gd name="connsiteX1" fmla="*/ 33106 w 1566550"/>
              <a:gd name="connsiteY1" fmla="*/ 940200 h 1840341"/>
              <a:gd name="connsiteX2" fmla="*/ 178311 w 1566550"/>
              <a:gd name="connsiteY2" fmla="*/ 1672556 h 1840341"/>
              <a:gd name="connsiteX3" fmla="*/ 1464139 w 1566550"/>
              <a:gd name="connsiteY3" fmla="*/ 1752440 h 1840341"/>
              <a:gd name="connsiteX4" fmla="*/ 1553857 w 1566550"/>
              <a:gd name="connsiteY4" fmla="*/ 1257671 h 1840341"/>
              <a:gd name="connsiteX5" fmla="*/ 1501616 w 1566550"/>
              <a:gd name="connsiteY5" fmla="*/ 672856 h 1840341"/>
              <a:gd name="connsiteX6" fmla="*/ 1370030 w 1566550"/>
              <a:gd name="connsiteY6" fmla="*/ 154877 h 1840341"/>
              <a:gd name="connsiteX7" fmla="*/ 872190 w 1566550"/>
              <a:gd name="connsiteY7" fmla="*/ 21205 h 1840341"/>
              <a:gd name="connsiteX8" fmla="*/ 393458 w 1566550"/>
              <a:gd name="connsiteY8" fmla="*/ 534641 h 1840341"/>
              <a:gd name="connsiteX0" fmla="*/ 393458 w 1555557"/>
              <a:gd name="connsiteY0" fmla="*/ 534641 h 1787187"/>
              <a:gd name="connsiteX1" fmla="*/ 33106 w 1555557"/>
              <a:gd name="connsiteY1" fmla="*/ 940200 h 1787187"/>
              <a:gd name="connsiteX2" fmla="*/ 178311 w 1555557"/>
              <a:gd name="connsiteY2" fmla="*/ 1672556 h 1787187"/>
              <a:gd name="connsiteX3" fmla="*/ 1464139 w 1555557"/>
              <a:gd name="connsiteY3" fmla="*/ 1752440 h 1787187"/>
              <a:gd name="connsiteX4" fmla="*/ 1553857 w 1555557"/>
              <a:gd name="connsiteY4" fmla="*/ 1257671 h 1787187"/>
              <a:gd name="connsiteX5" fmla="*/ 1501616 w 1555557"/>
              <a:gd name="connsiteY5" fmla="*/ 672856 h 1787187"/>
              <a:gd name="connsiteX6" fmla="*/ 1370030 w 1555557"/>
              <a:gd name="connsiteY6" fmla="*/ 154877 h 1787187"/>
              <a:gd name="connsiteX7" fmla="*/ 872190 w 1555557"/>
              <a:gd name="connsiteY7" fmla="*/ 21205 h 1787187"/>
              <a:gd name="connsiteX8" fmla="*/ 393458 w 1555557"/>
              <a:gd name="connsiteY8" fmla="*/ 534641 h 1787187"/>
              <a:gd name="connsiteX0" fmla="*/ 401126 w 1664928"/>
              <a:gd name="connsiteY0" fmla="*/ 534641 h 1783934"/>
              <a:gd name="connsiteX1" fmla="*/ 40774 w 1664928"/>
              <a:gd name="connsiteY1" fmla="*/ 940200 h 1783934"/>
              <a:gd name="connsiteX2" fmla="*/ 185979 w 1664928"/>
              <a:gd name="connsiteY2" fmla="*/ 1672556 h 1783934"/>
              <a:gd name="connsiteX3" fmla="*/ 1618513 w 1664928"/>
              <a:gd name="connsiteY3" fmla="*/ 1747798 h 1783934"/>
              <a:gd name="connsiteX4" fmla="*/ 1561525 w 1664928"/>
              <a:gd name="connsiteY4" fmla="*/ 1257671 h 1783934"/>
              <a:gd name="connsiteX5" fmla="*/ 1509284 w 1664928"/>
              <a:gd name="connsiteY5" fmla="*/ 672856 h 1783934"/>
              <a:gd name="connsiteX6" fmla="*/ 1377698 w 1664928"/>
              <a:gd name="connsiteY6" fmla="*/ 154877 h 1783934"/>
              <a:gd name="connsiteX7" fmla="*/ 879858 w 1664928"/>
              <a:gd name="connsiteY7" fmla="*/ 21205 h 1783934"/>
              <a:gd name="connsiteX8" fmla="*/ 401126 w 1664928"/>
              <a:gd name="connsiteY8" fmla="*/ 534641 h 1783934"/>
              <a:gd name="connsiteX0" fmla="*/ 408119 w 1718774"/>
              <a:gd name="connsiteY0" fmla="*/ 534641 h 1826522"/>
              <a:gd name="connsiteX1" fmla="*/ 47767 w 1718774"/>
              <a:gd name="connsiteY1" fmla="*/ 940200 h 1826522"/>
              <a:gd name="connsiteX2" fmla="*/ 179001 w 1718774"/>
              <a:gd name="connsiteY2" fmla="*/ 1742186 h 1826522"/>
              <a:gd name="connsiteX3" fmla="*/ 1625506 w 1718774"/>
              <a:gd name="connsiteY3" fmla="*/ 1747798 h 1826522"/>
              <a:gd name="connsiteX4" fmla="*/ 1568518 w 1718774"/>
              <a:gd name="connsiteY4" fmla="*/ 1257671 h 1826522"/>
              <a:gd name="connsiteX5" fmla="*/ 1516277 w 1718774"/>
              <a:gd name="connsiteY5" fmla="*/ 672856 h 1826522"/>
              <a:gd name="connsiteX6" fmla="*/ 1384691 w 1718774"/>
              <a:gd name="connsiteY6" fmla="*/ 154877 h 1826522"/>
              <a:gd name="connsiteX7" fmla="*/ 886851 w 1718774"/>
              <a:gd name="connsiteY7" fmla="*/ 21205 h 1826522"/>
              <a:gd name="connsiteX8" fmla="*/ 408119 w 1718774"/>
              <a:gd name="connsiteY8" fmla="*/ 534641 h 1826522"/>
              <a:gd name="connsiteX0" fmla="*/ 477759 w 1796623"/>
              <a:gd name="connsiteY0" fmla="*/ 534641 h 1818043"/>
              <a:gd name="connsiteX1" fmla="*/ 117407 w 1796623"/>
              <a:gd name="connsiteY1" fmla="*/ 940200 h 1818043"/>
              <a:gd name="connsiteX2" fmla="*/ 136864 w 1796623"/>
              <a:gd name="connsiteY2" fmla="*/ 1728260 h 1818043"/>
              <a:gd name="connsiteX3" fmla="*/ 1695146 w 1796623"/>
              <a:gd name="connsiteY3" fmla="*/ 1747798 h 1818043"/>
              <a:gd name="connsiteX4" fmla="*/ 1638158 w 1796623"/>
              <a:gd name="connsiteY4" fmla="*/ 1257671 h 1818043"/>
              <a:gd name="connsiteX5" fmla="*/ 1585917 w 1796623"/>
              <a:gd name="connsiteY5" fmla="*/ 672856 h 1818043"/>
              <a:gd name="connsiteX6" fmla="*/ 1454331 w 1796623"/>
              <a:gd name="connsiteY6" fmla="*/ 154877 h 1818043"/>
              <a:gd name="connsiteX7" fmla="*/ 956491 w 1796623"/>
              <a:gd name="connsiteY7" fmla="*/ 21205 h 1818043"/>
              <a:gd name="connsiteX8" fmla="*/ 477759 w 1796623"/>
              <a:gd name="connsiteY8" fmla="*/ 534641 h 1818043"/>
              <a:gd name="connsiteX0" fmla="*/ 396783 w 1688820"/>
              <a:gd name="connsiteY0" fmla="*/ 534641 h 1815615"/>
              <a:gd name="connsiteX1" fmla="*/ 36431 w 1688820"/>
              <a:gd name="connsiteY1" fmla="*/ 940200 h 1815615"/>
              <a:gd name="connsiteX2" fmla="*/ 55888 w 1688820"/>
              <a:gd name="connsiteY2" fmla="*/ 1728260 h 1815615"/>
              <a:gd name="connsiteX3" fmla="*/ 421834 w 1688820"/>
              <a:gd name="connsiteY3" fmla="*/ 1798118 h 1815615"/>
              <a:gd name="connsiteX4" fmla="*/ 1614170 w 1688820"/>
              <a:gd name="connsiteY4" fmla="*/ 1747798 h 1815615"/>
              <a:gd name="connsiteX5" fmla="*/ 1557182 w 1688820"/>
              <a:gd name="connsiteY5" fmla="*/ 1257671 h 1815615"/>
              <a:gd name="connsiteX6" fmla="*/ 1504941 w 1688820"/>
              <a:gd name="connsiteY6" fmla="*/ 672856 h 1815615"/>
              <a:gd name="connsiteX7" fmla="*/ 1373355 w 1688820"/>
              <a:gd name="connsiteY7" fmla="*/ 154877 h 1815615"/>
              <a:gd name="connsiteX8" fmla="*/ 875515 w 1688820"/>
              <a:gd name="connsiteY8" fmla="*/ 21205 h 1815615"/>
              <a:gd name="connsiteX9" fmla="*/ 396783 w 1688820"/>
              <a:gd name="connsiteY9" fmla="*/ 534641 h 1815615"/>
              <a:gd name="connsiteX0" fmla="*/ 394951 w 1689541"/>
              <a:gd name="connsiteY0" fmla="*/ 534641 h 1877271"/>
              <a:gd name="connsiteX1" fmla="*/ 34599 w 1689541"/>
              <a:gd name="connsiteY1" fmla="*/ 940200 h 1877271"/>
              <a:gd name="connsiteX2" fmla="*/ 54056 w 1689541"/>
              <a:gd name="connsiteY2" fmla="*/ 1728260 h 1877271"/>
              <a:gd name="connsiteX3" fmla="*/ 385071 w 1689541"/>
              <a:gd name="connsiteY3" fmla="*/ 1877032 h 1877271"/>
              <a:gd name="connsiteX4" fmla="*/ 1612338 w 1689541"/>
              <a:gd name="connsiteY4" fmla="*/ 1747798 h 1877271"/>
              <a:gd name="connsiteX5" fmla="*/ 1555350 w 1689541"/>
              <a:gd name="connsiteY5" fmla="*/ 1257671 h 1877271"/>
              <a:gd name="connsiteX6" fmla="*/ 1503109 w 1689541"/>
              <a:gd name="connsiteY6" fmla="*/ 672856 h 1877271"/>
              <a:gd name="connsiteX7" fmla="*/ 1371523 w 1689541"/>
              <a:gd name="connsiteY7" fmla="*/ 154877 h 1877271"/>
              <a:gd name="connsiteX8" fmla="*/ 873683 w 1689541"/>
              <a:gd name="connsiteY8" fmla="*/ 21205 h 1877271"/>
              <a:gd name="connsiteX9" fmla="*/ 394951 w 1689541"/>
              <a:gd name="connsiteY9" fmla="*/ 534641 h 1877271"/>
              <a:gd name="connsiteX0" fmla="*/ 394949 w 1689541"/>
              <a:gd name="connsiteY0" fmla="*/ 534641 h 1877032"/>
              <a:gd name="connsiteX1" fmla="*/ 34597 w 1689541"/>
              <a:gd name="connsiteY1" fmla="*/ 940200 h 1877032"/>
              <a:gd name="connsiteX2" fmla="*/ 54054 w 1689541"/>
              <a:gd name="connsiteY2" fmla="*/ 1728260 h 1877032"/>
              <a:gd name="connsiteX3" fmla="*/ 385069 w 1689541"/>
              <a:gd name="connsiteY3" fmla="*/ 1877032 h 1877032"/>
              <a:gd name="connsiteX4" fmla="*/ 1612336 w 1689541"/>
              <a:gd name="connsiteY4" fmla="*/ 1747798 h 1877032"/>
              <a:gd name="connsiteX5" fmla="*/ 1555348 w 1689541"/>
              <a:gd name="connsiteY5" fmla="*/ 1257671 h 1877032"/>
              <a:gd name="connsiteX6" fmla="*/ 1503107 w 1689541"/>
              <a:gd name="connsiteY6" fmla="*/ 672856 h 1877032"/>
              <a:gd name="connsiteX7" fmla="*/ 1371521 w 1689541"/>
              <a:gd name="connsiteY7" fmla="*/ 154877 h 1877032"/>
              <a:gd name="connsiteX8" fmla="*/ 873681 w 1689541"/>
              <a:gd name="connsiteY8" fmla="*/ 21205 h 1877032"/>
              <a:gd name="connsiteX9" fmla="*/ 394949 w 1689541"/>
              <a:gd name="connsiteY9" fmla="*/ 534641 h 1877032"/>
              <a:gd name="connsiteX0" fmla="*/ 394949 w 1683795"/>
              <a:gd name="connsiteY0" fmla="*/ 534641 h 1877032"/>
              <a:gd name="connsiteX1" fmla="*/ 34597 w 1683795"/>
              <a:gd name="connsiteY1" fmla="*/ 940200 h 1877032"/>
              <a:gd name="connsiteX2" fmla="*/ 54054 w 1683795"/>
              <a:gd name="connsiteY2" fmla="*/ 1728260 h 1877032"/>
              <a:gd name="connsiteX3" fmla="*/ 385069 w 1683795"/>
              <a:gd name="connsiteY3" fmla="*/ 1877032 h 1877032"/>
              <a:gd name="connsiteX4" fmla="*/ 1605349 w 1683795"/>
              <a:gd name="connsiteY4" fmla="*/ 1798860 h 1877032"/>
              <a:gd name="connsiteX5" fmla="*/ 1555348 w 1683795"/>
              <a:gd name="connsiteY5" fmla="*/ 1257671 h 1877032"/>
              <a:gd name="connsiteX6" fmla="*/ 1503107 w 1683795"/>
              <a:gd name="connsiteY6" fmla="*/ 672856 h 1877032"/>
              <a:gd name="connsiteX7" fmla="*/ 1371521 w 1683795"/>
              <a:gd name="connsiteY7" fmla="*/ 154877 h 1877032"/>
              <a:gd name="connsiteX8" fmla="*/ 873681 w 1683795"/>
              <a:gd name="connsiteY8" fmla="*/ 21205 h 1877032"/>
              <a:gd name="connsiteX9" fmla="*/ 394949 w 1683795"/>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671512"/>
              <a:gd name="connsiteY0" fmla="*/ 534641 h 1877032"/>
              <a:gd name="connsiteX1" fmla="*/ 34597 w 1671512"/>
              <a:gd name="connsiteY1" fmla="*/ 940200 h 1877032"/>
              <a:gd name="connsiteX2" fmla="*/ 54054 w 1671512"/>
              <a:gd name="connsiteY2" fmla="*/ 1728260 h 1877032"/>
              <a:gd name="connsiteX3" fmla="*/ 385069 w 1671512"/>
              <a:gd name="connsiteY3" fmla="*/ 1877032 h 1877032"/>
              <a:gd name="connsiteX4" fmla="*/ 1605349 w 1671512"/>
              <a:gd name="connsiteY4" fmla="*/ 1798860 h 1877032"/>
              <a:gd name="connsiteX5" fmla="*/ 1555348 w 1671512"/>
              <a:gd name="connsiteY5" fmla="*/ 1257671 h 1877032"/>
              <a:gd name="connsiteX6" fmla="*/ 1503107 w 1671512"/>
              <a:gd name="connsiteY6" fmla="*/ 672856 h 1877032"/>
              <a:gd name="connsiteX7" fmla="*/ 1371521 w 1671512"/>
              <a:gd name="connsiteY7" fmla="*/ 154877 h 1877032"/>
              <a:gd name="connsiteX8" fmla="*/ 873681 w 1671512"/>
              <a:gd name="connsiteY8" fmla="*/ 21205 h 1877032"/>
              <a:gd name="connsiteX9" fmla="*/ 394949 w 1671512"/>
              <a:gd name="connsiteY9" fmla="*/ 534641 h 1877032"/>
              <a:gd name="connsiteX0" fmla="*/ 394949 w 1677296"/>
              <a:gd name="connsiteY0" fmla="*/ 534641 h 1877032"/>
              <a:gd name="connsiteX1" fmla="*/ 34597 w 1677296"/>
              <a:gd name="connsiteY1" fmla="*/ 940200 h 1877032"/>
              <a:gd name="connsiteX2" fmla="*/ 54054 w 1677296"/>
              <a:gd name="connsiteY2" fmla="*/ 1728260 h 1877032"/>
              <a:gd name="connsiteX3" fmla="*/ 385069 w 1677296"/>
              <a:gd name="connsiteY3" fmla="*/ 1877032 h 1877032"/>
              <a:gd name="connsiteX4" fmla="*/ 1612334 w 1677296"/>
              <a:gd name="connsiteY4" fmla="*/ 1840637 h 1877032"/>
              <a:gd name="connsiteX5" fmla="*/ 1555348 w 1677296"/>
              <a:gd name="connsiteY5" fmla="*/ 1257671 h 1877032"/>
              <a:gd name="connsiteX6" fmla="*/ 1503107 w 1677296"/>
              <a:gd name="connsiteY6" fmla="*/ 672856 h 1877032"/>
              <a:gd name="connsiteX7" fmla="*/ 1371521 w 1677296"/>
              <a:gd name="connsiteY7" fmla="*/ 154877 h 1877032"/>
              <a:gd name="connsiteX8" fmla="*/ 873681 w 1677296"/>
              <a:gd name="connsiteY8" fmla="*/ 21205 h 1877032"/>
              <a:gd name="connsiteX9" fmla="*/ 394949 w 1677296"/>
              <a:gd name="connsiteY9" fmla="*/ 534641 h 1877032"/>
              <a:gd name="connsiteX0" fmla="*/ 394949 w 1677298"/>
              <a:gd name="connsiteY0" fmla="*/ 534641 h 1877032"/>
              <a:gd name="connsiteX1" fmla="*/ 34597 w 1677298"/>
              <a:gd name="connsiteY1" fmla="*/ 940200 h 1877032"/>
              <a:gd name="connsiteX2" fmla="*/ 54054 w 1677298"/>
              <a:gd name="connsiteY2" fmla="*/ 1728260 h 1877032"/>
              <a:gd name="connsiteX3" fmla="*/ 385069 w 1677298"/>
              <a:gd name="connsiteY3" fmla="*/ 1877032 h 1877032"/>
              <a:gd name="connsiteX4" fmla="*/ 1612334 w 1677298"/>
              <a:gd name="connsiteY4" fmla="*/ 1840637 h 1877032"/>
              <a:gd name="connsiteX5" fmla="*/ 1555348 w 1677298"/>
              <a:gd name="connsiteY5" fmla="*/ 1257671 h 1877032"/>
              <a:gd name="connsiteX6" fmla="*/ 1503107 w 1677298"/>
              <a:gd name="connsiteY6" fmla="*/ 672856 h 1877032"/>
              <a:gd name="connsiteX7" fmla="*/ 1371521 w 1677298"/>
              <a:gd name="connsiteY7" fmla="*/ 154877 h 1877032"/>
              <a:gd name="connsiteX8" fmla="*/ 873681 w 1677298"/>
              <a:gd name="connsiteY8" fmla="*/ 21205 h 1877032"/>
              <a:gd name="connsiteX9" fmla="*/ 394949 w 1677298"/>
              <a:gd name="connsiteY9" fmla="*/ 534641 h 1877032"/>
              <a:gd name="connsiteX0" fmla="*/ 394949 w 1677296"/>
              <a:gd name="connsiteY0" fmla="*/ 534641 h 1904936"/>
              <a:gd name="connsiteX1" fmla="*/ 34597 w 1677296"/>
              <a:gd name="connsiteY1" fmla="*/ 940200 h 1904936"/>
              <a:gd name="connsiteX2" fmla="*/ 54054 w 1677296"/>
              <a:gd name="connsiteY2" fmla="*/ 1728260 h 1904936"/>
              <a:gd name="connsiteX3" fmla="*/ 385069 w 1677296"/>
              <a:gd name="connsiteY3" fmla="*/ 1877032 h 1904936"/>
              <a:gd name="connsiteX4" fmla="*/ 1612334 w 1677296"/>
              <a:gd name="connsiteY4" fmla="*/ 1840637 h 1904936"/>
              <a:gd name="connsiteX5" fmla="*/ 1555348 w 1677296"/>
              <a:gd name="connsiteY5" fmla="*/ 1257671 h 1904936"/>
              <a:gd name="connsiteX6" fmla="*/ 1503107 w 1677296"/>
              <a:gd name="connsiteY6" fmla="*/ 672856 h 1904936"/>
              <a:gd name="connsiteX7" fmla="*/ 1371521 w 1677296"/>
              <a:gd name="connsiteY7" fmla="*/ 154877 h 1904936"/>
              <a:gd name="connsiteX8" fmla="*/ 873681 w 1677296"/>
              <a:gd name="connsiteY8" fmla="*/ 21205 h 1904936"/>
              <a:gd name="connsiteX9" fmla="*/ 394949 w 1677296"/>
              <a:gd name="connsiteY9" fmla="*/ 534641 h 1904936"/>
              <a:gd name="connsiteX0" fmla="*/ 461539 w 1743887"/>
              <a:gd name="connsiteY0" fmla="*/ 534641 h 1904936"/>
              <a:gd name="connsiteX1" fmla="*/ 101187 w 1743887"/>
              <a:gd name="connsiteY1" fmla="*/ 940200 h 1904936"/>
              <a:gd name="connsiteX2" fmla="*/ 22840 w 1743887"/>
              <a:gd name="connsiteY2" fmla="*/ 1737812 h 1904936"/>
              <a:gd name="connsiteX3" fmla="*/ 451659 w 1743887"/>
              <a:gd name="connsiteY3" fmla="*/ 1877032 h 1904936"/>
              <a:gd name="connsiteX4" fmla="*/ 1678924 w 1743887"/>
              <a:gd name="connsiteY4" fmla="*/ 1840637 h 1904936"/>
              <a:gd name="connsiteX5" fmla="*/ 1621938 w 1743887"/>
              <a:gd name="connsiteY5" fmla="*/ 1257671 h 1904936"/>
              <a:gd name="connsiteX6" fmla="*/ 1569697 w 1743887"/>
              <a:gd name="connsiteY6" fmla="*/ 672856 h 1904936"/>
              <a:gd name="connsiteX7" fmla="*/ 1438111 w 1743887"/>
              <a:gd name="connsiteY7" fmla="*/ 154877 h 1904936"/>
              <a:gd name="connsiteX8" fmla="*/ 940271 w 1743887"/>
              <a:gd name="connsiteY8" fmla="*/ 21205 h 1904936"/>
              <a:gd name="connsiteX9" fmla="*/ 461539 w 1743887"/>
              <a:gd name="connsiteY9" fmla="*/ 534641 h 1904936"/>
              <a:gd name="connsiteX0" fmla="*/ 452050 w 1756359"/>
              <a:gd name="connsiteY0" fmla="*/ 534641 h 1891359"/>
              <a:gd name="connsiteX1" fmla="*/ 91698 w 1756359"/>
              <a:gd name="connsiteY1" fmla="*/ 940200 h 1891359"/>
              <a:gd name="connsiteX2" fmla="*/ 13351 w 1756359"/>
              <a:gd name="connsiteY2" fmla="*/ 1737812 h 1891359"/>
              <a:gd name="connsiteX3" fmla="*/ 309435 w 1756359"/>
              <a:gd name="connsiteY3" fmla="*/ 1891359 h 1891359"/>
              <a:gd name="connsiteX4" fmla="*/ 1669435 w 1756359"/>
              <a:gd name="connsiteY4" fmla="*/ 1840637 h 1891359"/>
              <a:gd name="connsiteX5" fmla="*/ 1612449 w 1756359"/>
              <a:gd name="connsiteY5" fmla="*/ 1257671 h 1891359"/>
              <a:gd name="connsiteX6" fmla="*/ 1560208 w 1756359"/>
              <a:gd name="connsiteY6" fmla="*/ 672856 h 1891359"/>
              <a:gd name="connsiteX7" fmla="*/ 1428622 w 1756359"/>
              <a:gd name="connsiteY7" fmla="*/ 154877 h 1891359"/>
              <a:gd name="connsiteX8" fmla="*/ 930782 w 1756359"/>
              <a:gd name="connsiteY8" fmla="*/ 21205 h 1891359"/>
              <a:gd name="connsiteX9" fmla="*/ 452050 w 1756359"/>
              <a:gd name="connsiteY9" fmla="*/ 534641 h 1891359"/>
              <a:gd name="connsiteX0" fmla="*/ 452050 w 1756257"/>
              <a:gd name="connsiteY0" fmla="*/ 534641 h 1891359"/>
              <a:gd name="connsiteX1" fmla="*/ 91698 w 1756257"/>
              <a:gd name="connsiteY1" fmla="*/ 940200 h 1891359"/>
              <a:gd name="connsiteX2" fmla="*/ 13351 w 1756257"/>
              <a:gd name="connsiteY2" fmla="*/ 1737812 h 1891359"/>
              <a:gd name="connsiteX3" fmla="*/ 309435 w 1756257"/>
              <a:gd name="connsiteY3" fmla="*/ 1891359 h 1891359"/>
              <a:gd name="connsiteX4" fmla="*/ 1669435 w 1756257"/>
              <a:gd name="connsiteY4" fmla="*/ 1840637 h 1891359"/>
              <a:gd name="connsiteX5" fmla="*/ 1612449 w 1756257"/>
              <a:gd name="connsiteY5" fmla="*/ 1257671 h 1891359"/>
              <a:gd name="connsiteX6" fmla="*/ 1563496 w 1756257"/>
              <a:gd name="connsiteY6" fmla="*/ 959631 h 1891359"/>
              <a:gd name="connsiteX7" fmla="*/ 1560208 w 1756257"/>
              <a:gd name="connsiteY7" fmla="*/ 672856 h 1891359"/>
              <a:gd name="connsiteX8" fmla="*/ 1428622 w 1756257"/>
              <a:gd name="connsiteY8" fmla="*/ 154877 h 1891359"/>
              <a:gd name="connsiteX9" fmla="*/ 930782 w 1756257"/>
              <a:gd name="connsiteY9" fmla="*/ 21205 h 1891359"/>
              <a:gd name="connsiteX10" fmla="*/ 452050 w 1756257"/>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64592"/>
              <a:gd name="connsiteY0" fmla="*/ 534641 h 1891359"/>
              <a:gd name="connsiteX1" fmla="*/ 91698 w 1764592"/>
              <a:gd name="connsiteY1" fmla="*/ 940200 h 1891359"/>
              <a:gd name="connsiteX2" fmla="*/ 13351 w 1764592"/>
              <a:gd name="connsiteY2" fmla="*/ 1737812 h 1891359"/>
              <a:gd name="connsiteX3" fmla="*/ 309435 w 1764592"/>
              <a:gd name="connsiteY3" fmla="*/ 1891359 h 1891359"/>
              <a:gd name="connsiteX4" fmla="*/ 1669435 w 1764592"/>
              <a:gd name="connsiteY4" fmla="*/ 1840637 h 1891359"/>
              <a:gd name="connsiteX5" fmla="*/ 1612449 w 1764592"/>
              <a:gd name="connsiteY5" fmla="*/ 1257671 h 1891359"/>
              <a:gd name="connsiteX6" fmla="*/ 1309780 w 1764592"/>
              <a:gd name="connsiteY6" fmla="*/ 1046341 h 1891359"/>
              <a:gd name="connsiteX7" fmla="*/ 1560208 w 1764592"/>
              <a:gd name="connsiteY7" fmla="*/ 672856 h 1891359"/>
              <a:gd name="connsiteX8" fmla="*/ 1428622 w 1764592"/>
              <a:gd name="connsiteY8" fmla="*/ 154877 h 1891359"/>
              <a:gd name="connsiteX9" fmla="*/ 930782 w 1764592"/>
              <a:gd name="connsiteY9" fmla="*/ 21205 h 1891359"/>
              <a:gd name="connsiteX10" fmla="*/ 452050 w 1764592"/>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92731"/>
              <a:gd name="connsiteY0" fmla="*/ 534641 h 1891359"/>
              <a:gd name="connsiteX1" fmla="*/ 91698 w 1792731"/>
              <a:gd name="connsiteY1" fmla="*/ 940200 h 1891359"/>
              <a:gd name="connsiteX2" fmla="*/ 13351 w 1792731"/>
              <a:gd name="connsiteY2" fmla="*/ 1737812 h 1891359"/>
              <a:gd name="connsiteX3" fmla="*/ 309435 w 1792731"/>
              <a:gd name="connsiteY3" fmla="*/ 1891359 h 1891359"/>
              <a:gd name="connsiteX4" fmla="*/ 1669435 w 1792731"/>
              <a:gd name="connsiteY4" fmla="*/ 1840637 h 1891359"/>
              <a:gd name="connsiteX5" fmla="*/ 1688563 w 1792731"/>
              <a:gd name="connsiteY5" fmla="*/ 1292355 h 1891359"/>
              <a:gd name="connsiteX6" fmla="*/ 1309780 w 1792731"/>
              <a:gd name="connsiteY6" fmla="*/ 1046341 h 1891359"/>
              <a:gd name="connsiteX7" fmla="*/ 1560208 w 1792731"/>
              <a:gd name="connsiteY7" fmla="*/ 672856 h 1891359"/>
              <a:gd name="connsiteX8" fmla="*/ 1428622 w 1792731"/>
              <a:gd name="connsiteY8" fmla="*/ 154877 h 1891359"/>
              <a:gd name="connsiteX9" fmla="*/ 930782 w 1792731"/>
              <a:gd name="connsiteY9" fmla="*/ 21205 h 1891359"/>
              <a:gd name="connsiteX10" fmla="*/ 452050 w 1792731"/>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560208 w 1814809"/>
              <a:gd name="connsiteY7" fmla="*/ 672856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619996 w 1814809"/>
              <a:gd name="connsiteY7" fmla="*/ 526399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42872 h 1899590"/>
              <a:gd name="connsiteX1" fmla="*/ 91698 w 1814809"/>
              <a:gd name="connsiteY1" fmla="*/ 948431 h 1899590"/>
              <a:gd name="connsiteX2" fmla="*/ 13351 w 1814809"/>
              <a:gd name="connsiteY2" fmla="*/ 1746043 h 1899590"/>
              <a:gd name="connsiteX3" fmla="*/ 309435 w 1814809"/>
              <a:gd name="connsiteY3" fmla="*/ 1899590 h 1899590"/>
              <a:gd name="connsiteX4" fmla="*/ 1669435 w 1814809"/>
              <a:gd name="connsiteY4" fmla="*/ 1848868 h 1899590"/>
              <a:gd name="connsiteX5" fmla="*/ 1688563 w 1814809"/>
              <a:gd name="connsiteY5" fmla="*/ 1300586 h 1899590"/>
              <a:gd name="connsiteX6" fmla="*/ 1309780 w 1814809"/>
              <a:gd name="connsiteY6" fmla="*/ 1054572 h 1899590"/>
              <a:gd name="connsiteX7" fmla="*/ 1619996 w 1814809"/>
              <a:gd name="connsiteY7" fmla="*/ 534630 h 1899590"/>
              <a:gd name="connsiteX8" fmla="*/ 1488411 w 1814809"/>
              <a:gd name="connsiteY8" fmla="*/ 129049 h 1899590"/>
              <a:gd name="connsiteX9" fmla="*/ 930782 w 1814809"/>
              <a:gd name="connsiteY9" fmla="*/ 29436 h 1899590"/>
              <a:gd name="connsiteX10" fmla="*/ 452050 w 1814809"/>
              <a:gd name="connsiteY10" fmla="*/ 542872 h 1899590"/>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288567 w 1811701"/>
              <a:gd name="connsiteY0" fmla="*/ 555674 h 1898251"/>
              <a:gd name="connsiteX1" fmla="*/ 88590 w 1811701"/>
              <a:gd name="connsiteY1" fmla="*/ 947092 h 1898251"/>
              <a:gd name="connsiteX2" fmla="*/ 10243 w 1811701"/>
              <a:gd name="connsiteY2" fmla="*/ 1744704 h 1898251"/>
              <a:gd name="connsiteX3" fmla="*/ 306327 w 1811701"/>
              <a:gd name="connsiteY3" fmla="*/ 1898251 h 1898251"/>
              <a:gd name="connsiteX4" fmla="*/ 1666327 w 1811701"/>
              <a:gd name="connsiteY4" fmla="*/ 1847529 h 1898251"/>
              <a:gd name="connsiteX5" fmla="*/ 1685455 w 1811701"/>
              <a:gd name="connsiteY5" fmla="*/ 1299247 h 1898251"/>
              <a:gd name="connsiteX6" fmla="*/ 1306672 w 1811701"/>
              <a:gd name="connsiteY6" fmla="*/ 1053233 h 1898251"/>
              <a:gd name="connsiteX7" fmla="*/ 1616888 w 1811701"/>
              <a:gd name="connsiteY7" fmla="*/ 533291 h 1898251"/>
              <a:gd name="connsiteX8" fmla="*/ 1485303 w 1811701"/>
              <a:gd name="connsiteY8" fmla="*/ 127710 h 1898251"/>
              <a:gd name="connsiteX9" fmla="*/ 927674 w 1811701"/>
              <a:gd name="connsiteY9" fmla="*/ 28097 h 1898251"/>
              <a:gd name="connsiteX10" fmla="*/ 288567 w 1811701"/>
              <a:gd name="connsiteY10" fmla="*/ 555674 h 1898251"/>
              <a:gd name="connsiteX0" fmla="*/ 288567 w 1811701"/>
              <a:gd name="connsiteY0" fmla="*/ 479828 h 1822405"/>
              <a:gd name="connsiteX1" fmla="*/ 88590 w 1811701"/>
              <a:gd name="connsiteY1" fmla="*/ 871246 h 1822405"/>
              <a:gd name="connsiteX2" fmla="*/ 10243 w 1811701"/>
              <a:gd name="connsiteY2" fmla="*/ 1668858 h 1822405"/>
              <a:gd name="connsiteX3" fmla="*/ 306327 w 1811701"/>
              <a:gd name="connsiteY3" fmla="*/ 1822405 h 1822405"/>
              <a:gd name="connsiteX4" fmla="*/ 1666327 w 1811701"/>
              <a:gd name="connsiteY4" fmla="*/ 1771683 h 1822405"/>
              <a:gd name="connsiteX5" fmla="*/ 1685455 w 1811701"/>
              <a:gd name="connsiteY5" fmla="*/ 1223401 h 1822405"/>
              <a:gd name="connsiteX6" fmla="*/ 1306672 w 1811701"/>
              <a:gd name="connsiteY6" fmla="*/ 977387 h 1822405"/>
              <a:gd name="connsiteX7" fmla="*/ 1616888 w 1811701"/>
              <a:gd name="connsiteY7" fmla="*/ 457445 h 1822405"/>
              <a:gd name="connsiteX8" fmla="*/ 1485303 w 1811701"/>
              <a:gd name="connsiteY8" fmla="*/ 51864 h 1822405"/>
              <a:gd name="connsiteX9" fmla="*/ 895599 w 1811701"/>
              <a:gd name="connsiteY9" fmla="*/ 79530 h 1822405"/>
              <a:gd name="connsiteX10" fmla="*/ 288567 w 1811701"/>
              <a:gd name="connsiteY10" fmla="*/ 479828 h 182240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616888 w 1811701"/>
              <a:gd name="connsiteY7" fmla="*/ 396875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584814 w 1811701"/>
              <a:gd name="connsiteY7" fmla="*/ 510012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770444"/>
              <a:gd name="connsiteY0" fmla="*/ 419258 h 1761835"/>
              <a:gd name="connsiteX1" fmla="*/ 88590 w 1770444"/>
              <a:gd name="connsiteY1" fmla="*/ 810676 h 1761835"/>
              <a:gd name="connsiteX2" fmla="*/ 10243 w 1770444"/>
              <a:gd name="connsiteY2" fmla="*/ 1608288 h 1761835"/>
              <a:gd name="connsiteX3" fmla="*/ 306327 w 1770444"/>
              <a:gd name="connsiteY3" fmla="*/ 1761835 h 1761835"/>
              <a:gd name="connsiteX4" fmla="*/ 1666327 w 1770444"/>
              <a:gd name="connsiteY4" fmla="*/ 1711113 h 1761835"/>
              <a:gd name="connsiteX5" fmla="*/ 1589229 w 1770444"/>
              <a:gd name="connsiteY5" fmla="*/ 1176973 h 1761835"/>
              <a:gd name="connsiteX6" fmla="*/ 1306672 w 1770444"/>
              <a:gd name="connsiteY6" fmla="*/ 916817 h 1761835"/>
              <a:gd name="connsiteX7" fmla="*/ 1584814 w 1770444"/>
              <a:gd name="connsiteY7" fmla="*/ 510012 h 1761835"/>
              <a:gd name="connsiteX8" fmla="*/ 1373040 w 1770444"/>
              <a:gd name="connsiteY8" fmla="*/ 118574 h 1761835"/>
              <a:gd name="connsiteX9" fmla="*/ 895599 w 1770444"/>
              <a:gd name="connsiteY9" fmla="*/ 18960 h 1761835"/>
              <a:gd name="connsiteX10" fmla="*/ 288567 w 1770444"/>
              <a:gd name="connsiteY10" fmla="*/ 419258 h 1761835"/>
              <a:gd name="connsiteX0" fmla="*/ 288567 w 1592514"/>
              <a:gd name="connsiteY0" fmla="*/ 419258 h 1863058"/>
              <a:gd name="connsiteX1" fmla="*/ 88590 w 1592514"/>
              <a:gd name="connsiteY1" fmla="*/ 810676 h 1863058"/>
              <a:gd name="connsiteX2" fmla="*/ 10243 w 1592514"/>
              <a:gd name="connsiteY2" fmla="*/ 1608288 h 1863058"/>
              <a:gd name="connsiteX3" fmla="*/ 306327 w 1592514"/>
              <a:gd name="connsiteY3" fmla="*/ 1761835 h 1863058"/>
              <a:gd name="connsiteX4" fmla="*/ 1377650 w 1592514"/>
              <a:gd name="connsiteY4" fmla="*/ 1838393 h 1863058"/>
              <a:gd name="connsiteX5" fmla="*/ 1589229 w 1592514"/>
              <a:gd name="connsiteY5" fmla="*/ 1176973 h 1863058"/>
              <a:gd name="connsiteX6" fmla="*/ 1306672 w 1592514"/>
              <a:gd name="connsiteY6" fmla="*/ 916817 h 1863058"/>
              <a:gd name="connsiteX7" fmla="*/ 1584814 w 1592514"/>
              <a:gd name="connsiteY7" fmla="*/ 510012 h 1863058"/>
              <a:gd name="connsiteX8" fmla="*/ 1373040 w 1592514"/>
              <a:gd name="connsiteY8" fmla="*/ 118574 h 1863058"/>
              <a:gd name="connsiteX9" fmla="*/ 895599 w 1592514"/>
              <a:gd name="connsiteY9" fmla="*/ 18960 h 1863058"/>
              <a:gd name="connsiteX10" fmla="*/ 288567 w 1592514"/>
              <a:gd name="connsiteY10" fmla="*/ 419258 h 1863058"/>
              <a:gd name="connsiteX0" fmla="*/ 421322 w 1594935"/>
              <a:gd name="connsiteY0" fmla="*/ 616342 h 1876292"/>
              <a:gd name="connsiteX1" fmla="*/ 91011 w 1594935"/>
              <a:gd name="connsiteY1" fmla="*/ 823910 h 1876292"/>
              <a:gd name="connsiteX2" fmla="*/ 12664 w 1594935"/>
              <a:gd name="connsiteY2" fmla="*/ 1621522 h 1876292"/>
              <a:gd name="connsiteX3" fmla="*/ 308748 w 1594935"/>
              <a:gd name="connsiteY3" fmla="*/ 1775069 h 1876292"/>
              <a:gd name="connsiteX4" fmla="*/ 1380071 w 1594935"/>
              <a:gd name="connsiteY4" fmla="*/ 1851627 h 1876292"/>
              <a:gd name="connsiteX5" fmla="*/ 1591650 w 1594935"/>
              <a:gd name="connsiteY5" fmla="*/ 1190207 h 1876292"/>
              <a:gd name="connsiteX6" fmla="*/ 1309093 w 1594935"/>
              <a:gd name="connsiteY6" fmla="*/ 930051 h 1876292"/>
              <a:gd name="connsiteX7" fmla="*/ 1587235 w 1594935"/>
              <a:gd name="connsiteY7" fmla="*/ 523246 h 1876292"/>
              <a:gd name="connsiteX8" fmla="*/ 1375461 w 1594935"/>
              <a:gd name="connsiteY8" fmla="*/ 131808 h 1876292"/>
              <a:gd name="connsiteX9" fmla="*/ 898020 w 1594935"/>
              <a:gd name="connsiteY9" fmla="*/ 32194 h 1876292"/>
              <a:gd name="connsiteX10" fmla="*/ 421322 w 1594935"/>
              <a:gd name="connsiteY10" fmla="*/ 616342 h 1876292"/>
              <a:gd name="connsiteX0" fmla="*/ 413257 w 1586870"/>
              <a:gd name="connsiteY0" fmla="*/ 616342 h 1876292"/>
              <a:gd name="connsiteX1" fmla="*/ 140873 w 1586870"/>
              <a:gd name="connsiteY1" fmla="*/ 993617 h 1876292"/>
              <a:gd name="connsiteX2" fmla="*/ 4599 w 1586870"/>
              <a:gd name="connsiteY2" fmla="*/ 1621522 h 1876292"/>
              <a:gd name="connsiteX3" fmla="*/ 300683 w 1586870"/>
              <a:gd name="connsiteY3" fmla="*/ 1775069 h 1876292"/>
              <a:gd name="connsiteX4" fmla="*/ 1372006 w 1586870"/>
              <a:gd name="connsiteY4" fmla="*/ 1851627 h 1876292"/>
              <a:gd name="connsiteX5" fmla="*/ 1583585 w 1586870"/>
              <a:gd name="connsiteY5" fmla="*/ 1190207 h 1876292"/>
              <a:gd name="connsiteX6" fmla="*/ 1301028 w 1586870"/>
              <a:gd name="connsiteY6" fmla="*/ 930051 h 1876292"/>
              <a:gd name="connsiteX7" fmla="*/ 1579170 w 1586870"/>
              <a:gd name="connsiteY7" fmla="*/ 523246 h 1876292"/>
              <a:gd name="connsiteX8" fmla="*/ 1367396 w 1586870"/>
              <a:gd name="connsiteY8" fmla="*/ 131808 h 1876292"/>
              <a:gd name="connsiteX9" fmla="*/ 889955 w 1586870"/>
              <a:gd name="connsiteY9" fmla="*/ 32194 h 1876292"/>
              <a:gd name="connsiteX10" fmla="*/ 413257 w 1586870"/>
              <a:gd name="connsiteY10" fmla="*/ 616342 h 1876292"/>
              <a:gd name="connsiteX0" fmla="*/ 284962 w 1458575"/>
              <a:gd name="connsiteY0" fmla="*/ 616342 h 1908017"/>
              <a:gd name="connsiteX1" fmla="*/ 12578 w 1458575"/>
              <a:gd name="connsiteY1" fmla="*/ 993617 h 1908017"/>
              <a:gd name="connsiteX2" fmla="*/ 172388 w 1458575"/>
              <a:gd name="connsiteY2" fmla="*/ 1775069 h 1908017"/>
              <a:gd name="connsiteX3" fmla="*/ 1243711 w 1458575"/>
              <a:gd name="connsiteY3" fmla="*/ 1851627 h 1908017"/>
              <a:gd name="connsiteX4" fmla="*/ 1455290 w 1458575"/>
              <a:gd name="connsiteY4" fmla="*/ 1190207 h 1908017"/>
              <a:gd name="connsiteX5" fmla="*/ 1172733 w 1458575"/>
              <a:gd name="connsiteY5" fmla="*/ 930051 h 1908017"/>
              <a:gd name="connsiteX6" fmla="*/ 1450875 w 1458575"/>
              <a:gd name="connsiteY6" fmla="*/ 523246 h 1908017"/>
              <a:gd name="connsiteX7" fmla="*/ 1239101 w 1458575"/>
              <a:gd name="connsiteY7" fmla="*/ 131808 h 1908017"/>
              <a:gd name="connsiteX8" fmla="*/ 761660 w 1458575"/>
              <a:gd name="connsiteY8" fmla="*/ 32194 h 1908017"/>
              <a:gd name="connsiteX9" fmla="*/ 284962 w 1458575"/>
              <a:gd name="connsiteY9" fmla="*/ 616342 h 1908017"/>
              <a:gd name="connsiteX0" fmla="*/ 343858 w 1519131"/>
              <a:gd name="connsiteY0" fmla="*/ 616342 h 1885036"/>
              <a:gd name="connsiteX1" fmla="*/ 71474 w 1519131"/>
              <a:gd name="connsiteY1" fmla="*/ 993617 h 1885036"/>
              <a:gd name="connsiteX2" fmla="*/ 115432 w 1519131"/>
              <a:gd name="connsiteY2" fmla="*/ 1704358 h 1885036"/>
              <a:gd name="connsiteX3" fmla="*/ 1302607 w 1519131"/>
              <a:gd name="connsiteY3" fmla="*/ 1851627 h 1885036"/>
              <a:gd name="connsiteX4" fmla="*/ 1514186 w 1519131"/>
              <a:gd name="connsiteY4" fmla="*/ 1190207 h 1885036"/>
              <a:gd name="connsiteX5" fmla="*/ 1231629 w 1519131"/>
              <a:gd name="connsiteY5" fmla="*/ 930051 h 1885036"/>
              <a:gd name="connsiteX6" fmla="*/ 1509771 w 1519131"/>
              <a:gd name="connsiteY6" fmla="*/ 523246 h 1885036"/>
              <a:gd name="connsiteX7" fmla="*/ 1297997 w 1519131"/>
              <a:gd name="connsiteY7" fmla="*/ 131808 h 1885036"/>
              <a:gd name="connsiteX8" fmla="*/ 820556 w 1519131"/>
              <a:gd name="connsiteY8" fmla="*/ 32194 h 1885036"/>
              <a:gd name="connsiteX9" fmla="*/ 343858 w 1519131"/>
              <a:gd name="connsiteY9" fmla="*/ 616342 h 1885036"/>
              <a:gd name="connsiteX0" fmla="*/ 343858 w 1549812"/>
              <a:gd name="connsiteY0" fmla="*/ 616342 h 1800235"/>
              <a:gd name="connsiteX1" fmla="*/ 71474 w 1549812"/>
              <a:gd name="connsiteY1" fmla="*/ 993617 h 1800235"/>
              <a:gd name="connsiteX2" fmla="*/ 115432 w 1549812"/>
              <a:gd name="connsiteY2" fmla="*/ 1704358 h 1800235"/>
              <a:gd name="connsiteX3" fmla="*/ 1389496 w 1549812"/>
              <a:gd name="connsiteY3" fmla="*/ 1724347 h 1800235"/>
              <a:gd name="connsiteX4" fmla="*/ 1514186 w 1549812"/>
              <a:gd name="connsiteY4" fmla="*/ 1190207 h 1800235"/>
              <a:gd name="connsiteX5" fmla="*/ 1231629 w 1549812"/>
              <a:gd name="connsiteY5" fmla="*/ 930051 h 1800235"/>
              <a:gd name="connsiteX6" fmla="*/ 1509771 w 1549812"/>
              <a:gd name="connsiteY6" fmla="*/ 523246 h 1800235"/>
              <a:gd name="connsiteX7" fmla="*/ 1297997 w 1549812"/>
              <a:gd name="connsiteY7" fmla="*/ 131808 h 1800235"/>
              <a:gd name="connsiteX8" fmla="*/ 820556 w 1549812"/>
              <a:gd name="connsiteY8" fmla="*/ 32194 h 1800235"/>
              <a:gd name="connsiteX9" fmla="*/ 343858 w 1549812"/>
              <a:gd name="connsiteY9" fmla="*/ 616342 h 180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9812" h="1800235">
                <a:moveTo>
                  <a:pt x="343858" y="616342"/>
                </a:moveTo>
                <a:cubicBezTo>
                  <a:pt x="219011" y="776579"/>
                  <a:pt x="109545" y="812281"/>
                  <a:pt x="71474" y="993617"/>
                </a:cubicBezTo>
                <a:cubicBezTo>
                  <a:pt x="33403" y="1174953"/>
                  <a:pt x="-89757" y="1561356"/>
                  <a:pt x="115432" y="1704358"/>
                </a:cubicBezTo>
                <a:cubicBezTo>
                  <a:pt x="320621" y="1847360"/>
                  <a:pt x="1156371" y="1810039"/>
                  <a:pt x="1389496" y="1724347"/>
                </a:cubicBezTo>
                <a:cubicBezTo>
                  <a:pt x="1622621" y="1638655"/>
                  <a:pt x="1540497" y="1322590"/>
                  <a:pt x="1514186" y="1190207"/>
                </a:cubicBezTo>
                <a:cubicBezTo>
                  <a:pt x="1487875" y="1057824"/>
                  <a:pt x="1240336" y="1148914"/>
                  <a:pt x="1231629" y="930051"/>
                </a:cubicBezTo>
                <a:cubicBezTo>
                  <a:pt x="1248292" y="693847"/>
                  <a:pt x="1498710" y="656286"/>
                  <a:pt x="1509771" y="523246"/>
                </a:cubicBezTo>
                <a:cubicBezTo>
                  <a:pt x="1520832" y="390206"/>
                  <a:pt x="1431655" y="305130"/>
                  <a:pt x="1297997" y="131808"/>
                </a:cubicBezTo>
                <a:cubicBezTo>
                  <a:pt x="1189251" y="36824"/>
                  <a:pt x="979579" y="-48562"/>
                  <a:pt x="820556" y="32194"/>
                </a:cubicBezTo>
                <a:cubicBezTo>
                  <a:pt x="661533" y="112950"/>
                  <a:pt x="468705" y="456105"/>
                  <a:pt x="343858" y="616342"/>
                </a:cubicBezTo>
                <a:close/>
              </a:path>
            </a:pathLst>
          </a:custGeom>
          <a:solidFill>
            <a:srgbClr val="9CDFF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reeform 417">
            <a:extLst>
              <a:ext uri="{FF2B5EF4-FFF2-40B4-BE49-F238E27FC236}">
                <a16:creationId xmlns:a16="http://schemas.microsoft.com/office/drawing/2014/main" id="{7FBC2127-91F7-6E96-B1B1-FA5589D943EF}"/>
              </a:ext>
            </a:extLst>
          </p:cNvPr>
          <p:cNvSpPr>
            <a:spLocks/>
          </p:cNvSpPr>
          <p:nvPr/>
        </p:nvSpPr>
        <p:spPr bwMode="auto">
          <a:xfrm>
            <a:off x="7274076" y="1826035"/>
            <a:ext cx="1736725" cy="1317704"/>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9CDFF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 name="Group 418">
            <a:extLst>
              <a:ext uri="{FF2B5EF4-FFF2-40B4-BE49-F238E27FC236}">
                <a16:creationId xmlns:a16="http://schemas.microsoft.com/office/drawing/2014/main" id="{17729483-0CA9-E85A-F40D-AF93DCEA96D8}"/>
              </a:ext>
            </a:extLst>
          </p:cNvPr>
          <p:cNvGrpSpPr>
            <a:grpSpLocks/>
          </p:cNvGrpSpPr>
          <p:nvPr/>
        </p:nvGrpSpPr>
        <p:grpSpPr bwMode="auto">
          <a:xfrm>
            <a:off x="7205350" y="3289251"/>
            <a:ext cx="1458912" cy="933450"/>
            <a:chOff x="2889" y="1631"/>
            <a:chExt cx="980" cy="743"/>
          </a:xfrm>
        </p:grpSpPr>
        <p:sp>
          <p:nvSpPr>
            <p:cNvPr id="7" name="Rectangle 419">
              <a:extLst>
                <a:ext uri="{FF2B5EF4-FFF2-40B4-BE49-F238E27FC236}">
                  <a16:creationId xmlns:a16="http://schemas.microsoft.com/office/drawing/2014/main" id="{98B36B68-219C-1010-1C02-AB8F3D20366C}"/>
                </a:ext>
              </a:extLst>
            </p:cNvPr>
            <p:cNvSpPr>
              <a:spLocks noChangeArrowheads="1"/>
            </p:cNvSpPr>
            <p:nvPr/>
          </p:nvSpPr>
          <p:spPr bwMode="auto">
            <a:xfrm>
              <a:off x="3046" y="1841"/>
              <a:ext cx="663" cy="533"/>
            </a:xfrm>
            <a:prstGeom prst="rect">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 name="AutoShape 420">
              <a:extLst>
                <a:ext uri="{FF2B5EF4-FFF2-40B4-BE49-F238E27FC236}">
                  <a16:creationId xmlns:a16="http://schemas.microsoft.com/office/drawing/2014/main" id="{9361679B-CF4E-A5B2-D1E7-F156CF603271}"/>
                </a:ext>
              </a:extLst>
            </p:cNvPr>
            <p:cNvSpPr>
              <a:spLocks noChangeArrowheads="1"/>
            </p:cNvSpPr>
            <p:nvPr/>
          </p:nvSpPr>
          <p:spPr bwMode="auto">
            <a:xfrm>
              <a:off x="2889" y="1631"/>
              <a:ext cx="980" cy="253"/>
            </a:xfrm>
            <a:prstGeom prst="triangle">
              <a:avLst>
                <a:gd name="adj" fmla="val 50000"/>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srgbClr val="00CCFF"/>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9" name="Freeform 427">
            <a:extLst>
              <a:ext uri="{FF2B5EF4-FFF2-40B4-BE49-F238E27FC236}">
                <a16:creationId xmlns:a16="http://schemas.microsoft.com/office/drawing/2014/main" id="{26381102-97ED-C9C4-AE2E-7F9C061B7BC2}"/>
              </a:ext>
            </a:extLst>
          </p:cNvPr>
          <p:cNvSpPr>
            <a:spLocks/>
          </p:cNvSpPr>
          <p:nvPr/>
        </p:nvSpPr>
        <p:spPr bwMode="auto">
          <a:xfrm>
            <a:off x="7712401" y="4683134"/>
            <a:ext cx="3079750" cy="1665288"/>
          </a:xfrm>
          <a:custGeom>
            <a:avLst/>
            <a:gdLst>
              <a:gd name="T0" fmla="*/ 2147483646 w 1940"/>
              <a:gd name="T1" fmla="*/ 2147483646 h 1049"/>
              <a:gd name="T2" fmla="*/ 2147483646 w 1940"/>
              <a:gd name="T3" fmla="*/ 2147483646 h 1049"/>
              <a:gd name="T4" fmla="*/ 2147483646 w 1940"/>
              <a:gd name="T5" fmla="*/ 2147483646 h 1049"/>
              <a:gd name="T6" fmla="*/ 2147483646 w 1940"/>
              <a:gd name="T7" fmla="*/ 2147483646 h 1049"/>
              <a:gd name="T8" fmla="*/ 2147483646 w 1940"/>
              <a:gd name="T9" fmla="*/ 2147483646 h 1049"/>
              <a:gd name="T10" fmla="*/ 2147483646 w 1940"/>
              <a:gd name="T11" fmla="*/ 2147483646 h 1049"/>
              <a:gd name="T12" fmla="*/ 2147483646 w 1940"/>
              <a:gd name="T13" fmla="*/ 2147483646 h 1049"/>
              <a:gd name="T14" fmla="*/ 2147483646 w 1940"/>
              <a:gd name="T15" fmla="*/ 2147483646 h 1049"/>
              <a:gd name="T16" fmla="*/ 2147483646 w 1940"/>
              <a:gd name="T17" fmla="*/ 2147483646 h 1049"/>
              <a:gd name="T18" fmla="*/ 2147483646 w 1940"/>
              <a:gd name="T19" fmla="*/ 2147483646 h 1049"/>
              <a:gd name="T20" fmla="*/ 2147483646 w 1940"/>
              <a:gd name="T21" fmla="*/ 2147483646 h 1049"/>
              <a:gd name="T22" fmla="*/ 2147483646 w 1940"/>
              <a:gd name="T23" fmla="*/ 2147483646 h 1049"/>
              <a:gd name="T24" fmla="*/ 2147483646 w 1940"/>
              <a:gd name="T25" fmla="*/ 2147483646 h 1049"/>
              <a:gd name="T26" fmla="*/ 2147483646 w 1940"/>
              <a:gd name="T27" fmla="*/ 2147483646 h 1049"/>
              <a:gd name="T28" fmla="*/ 2147483646 w 1940"/>
              <a:gd name="T29" fmla="*/ 2147483646 h 1049"/>
              <a:gd name="T30" fmla="*/ 2147483646 w 1940"/>
              <a:gd name="T31" fmla="*/ 2147483646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0"/>
              <a:gd name="T49" fmla="*/ 0 h 1049"/>
              <a:gd name="T50" fmla="*/ 1940 w 1940"/>
              <a:gd name="T51" fmla="*/ 1049 h 10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0" h="1049">
                <a:moveTo>
                  <a:pt x="952" y="26"/>
                </a:moveTo>
                <a:cubicBezTo>
                  <a:pt x="867" y="45"/>
                  <a:pt x="832" y="118"/>
                  <a:pt x="755" y="125"/>
                </a:cubicBezTo>
                <a:cubicBezTo>
                  <a:pt x="678" y="132"/>
                  <a:pt x="587" y="72"/>
                  <a:pt x="488" y="68"/>
                </a:cubicBezTo>
                <a:cubicBezTo>
                  <a:pt x="389" y="64"/>
                  <a:pt x="237" y="48"/>
                  <a:pt x="158" y="101"/>
                </a:cubicBezTo>
                <a:cubicBezTo>
                  <a:pt x="79" y="154"/>
                  <a:pt x="28" y="298"/>
                  <a:pt x="14" y="389"/>
                </a:cubicBezTo>
                <a:cubicBezTo>
                  <a:pt x="0" y="480"/>
                  <a:pt x="25" y="595"/>
                  <a:pt x="71" y="648"/>
                </a:cubicBezTo>
                <a:cubicBezTo>
                  <a:pt x="117" y="701"/>
                  <a:pt x="205" y="665"/>
                  <a:pt x="288" y="706"/>
                </a:cubicBezTo>
                <a:cubicBezTo>
                  <a:pt x="371" y="747"/>
                  <a:pt x="450" y="842"/>
                  <a:pt x="568" y="893"/>
                </a:cubicBezTo>
                <a:cubicBezTo>
                  <a:pt x="686" y="944"/>
                  <a:pt x="852" y="991"/>
                  <a:pt x="996" y="1014"/>
                </a:cubicBezTo>
                <a:cubicBezTo>
                  <a:pt x="1140" y="1036"/>
                  <a:pt x="1309" y="1049"/>
                  <a:pt x="1433" y="1031"/>
                </a:cubicBezTo>
                <a:cubicBezTo>
                  <a:pt x="1557" y="1012"/>
                  <a:pt x="1657" y="960"/>
                  <a:pt x="1739" y="907"/>
                </a:cubicBezTo>
                <a:cubicBezTo>
                  <a:pt x="1821" y="855"/>
                  <a:pt x="1906" y="824"/>
                  <a:pt x="1923" y="714"/>
                </a:cubicBezTo>
                <a:cubicBezTo>
                  <a:pt x="1940" y="604"/>
                  <a:pt x="1898" y="350"/>
                  <a:pt x="1839" y="251"/>
                </a:cubicBezTo>
                <a:cubicBezTo>
                  <a:pt x="1780" y="151"/>
                  <a:pt x="1662" y="153"/>
                  <a:pt x="1566" y="114"/>
                </a:cubicBezTo>
                <a:cubicBezTo>
                  <a:pt x="1470" y="76"/>
                  <a:pt x="1365" y="30"/>
                  <a:pt x="1263" y="15"/>
                </a:cubicBezTo>
                <a:cubicBezTo>
                  <a:pt x="1161" y="0"/>
                  <a:pt x="1037" y="8"/>
                  <a:pt x="952" y="26"/>
                </a:cubicBezTo>
                <a:close/>
              </a:path>
            </a:pathLst>
          </a:custGeom>
          <a:solidFill>
            <a:srgbClr val="9CDFF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 Box 580">
            <a:extLst>
              <a:ext uri="{FF2B5EF4-FFF2-40B4-BE49-F238E27FC236}">
                <a16:creationId xmlns:a16="http://schemas.microsoft.com/office/drawing/2014/main" id="{68BA1B76-32C6-672A-8425-A6CCDC75BB7E}"/>
              </a:ext>
            </a:extLst>
          </p:cNvPr>
          <p:cNvSpPr txBox="1">
            <a:spLocks noChangeArrowheads="1"/>
          </p:cNvSpPr>
          <p:nvPr/>
        </p:nvSpPr>
        <p:spPr bwMode="auto">
          <a:xfrm>
            <a:off x="7679274" y="1488461"/>
            <a:ext cx="13394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mobile network</a:t>
            </a:r>
          </a:p>
        </p:txBody>
      </p:sp>
      <p:sp>
        <p:nvSpPr>
          <p:cNvPr id="11" name="Text Box 580">
            <a:extLst>
              <a:ext uri="{FF2B5EF4-FFF2-40B4-BE49-F238E27FC236}">
                <a16:creationId xmlns:a16="http://schemas.microsoft.com/office/drawing/2014/main" id="{97F9D356-BF69-2367-C8D3-86047EAE09A8}"/>
              </a:ext>
            </a:extLst>
          </p:cNvPr>
          <p:cNvSpPr txBox="1">
            <a:spLocks noChangeArrowheads="1"/>
          </p:cNvSpPr>
          <p:nvPr/>
        </p:nvSpPr>
        <p:spPr bwMode="auto">
          <a:xfrm>
            <a:off x="7306908" y="5779775"/>
            <a:ext cx="1195135" cy="4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enterprise</a:t>
            </a:r>
          </a:p>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          network</a:t>
            </a:r>
          </a:p>
        </p:txBody>
      </p:sp>
      <p:sp>
        <p:nvSpPr>
          <p:cNvPr id="12" name="Freeform 19">
            <a:extLst>
              <a:ext uri="{FF2B5EF4-FFF2-40B4-BE49-F238E27FC236}">
                <a16:creationId xmlns:a16="http://schemas.microsoft.com/office/drawing/2014/main" id="{0A56B996-BA99-A2D0-A06C-5E858828BE5B}"/>
              </a:ext>
            </a:extLst>
          </p:cNvPr>
          <p:cNvSpPr/>
          <p:nvPr/>
        </p:nvSpPr>
        <p:spPr>
          <a:xfrm>
            <a:off x="10222146" y="3179540"/>
            <a:ext cx="1273167" cy="1935748"/>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60355 w 1534770"/>
              <a:gd name="connsiteY0" fmla="*/ 553225 h 1800672"/>
              <a:gd name="connsiteX1" fmla="*/ 3 w 1534770"/>
              <a:gd name="connsiteY1" fmla="*/ 958784 h 1800672"/>
              <a:gd name="connsiteX2" fmla="*/ 367657 w 1534770"/>
              <a:gd name="connsiteY2" fmla="*/ 1526890 h 1800672"/>
              <a:gd name="connsiteX3" fmla="*/ 1186523 w 1534770"/>
              <a:gd name="connsiteY3" fmla="*/ 1794234 h 1800672"/>
              <a:gd name="connsiteX4" fmla="*/ 1520754 w 1534770"/>
              <a:gd name="connsiteY4" fmla="*/ 1276255 h 1800672"/>
              <a:gd name="connsiteX5" fmla="*/ 1468513 w 1534770"/>
              <a:gd name="connsiteY5" fmla="*/ 691440 h 1800672"/>
              <a:gd name="connsiteX6" fmla="*/ 1435794 w 1534770"/>
              <a:gd name="connsiteY6" fmla="*/ 107761 h 1800672"/>
              <a:gd name="connsiteX7" fmla="*/ 839087 w 1534770"/>
              <a:gd name="connsiteY7" fmla="*/ 39789 h 1800672"/>
              <a:gd name="connsiteX8" fmla="*/ 360355 w 1534770"/>
              <a:gd name="connsiteY8" fmla="*/ 553225 h 1800672"/>
              <a:gd name="connsiteX0" fmla="*/ 360355 w 1580585"/>
              <a:gd name="connsiteY0" fmla="*/ 553225 h 1880420"/>
              <a:gd name="connsiteX1" fmla="*/ 3 w 1580585"/>
              <a:gd name="connsiteY1" fmla="*/ 958784 h 1880420"/>
              <a:gd name="connsiteX2" fmla="*/ 367657 w 1580585"/>
              <a:gd name="connsiteY2" fmla="*/ 1526890 h 1880420"/>
              <a:gd name="connsiteX3" fmla="*/ 1186523 w 1580585"/>
              <a:gd name="connsiteY3" fmla="*/ 1794234 h 1880420"/>
              <a:gd name="connsiteX4" fmla="*/ 1570188 w 1580585"/>
              <a:gd name="connsiteY4" fmla="*/ 1785433 h 1880420"/>
              <a:gd name="connsiteX5" fmla="*/ 1468513 w 1580585"/>
              <a:gd name="connsiteY5" fmla="*/ 691440 h 1880420"/>
              <a:gd name="connsiteX6" fmla="*/ 1435794 w 1580585"/>
              <a:gd name="connsiteY6" fmla="*/ 107761 h 1880420"/>
              <a:gd name="connsiteX7" fmla="*/ 839087 w 1580585"/>
              <a:gd name="connsiteY7" fmla="*/ 39789 h 1880420"/>
              <a:gd name="connsiteX8" fmla="*/ 360355 w 1580585"/>
              <a:gd name="connsiteY8" fmla="*/ 553225 h 1880420"/>
              <a:gd name="connsiteX0" fmla="*/ 316588 w 1580732"/>
              <a:gd name="connsiteY0" fmla="*/ 359285 h 1867156"/>
              <a:gd name="connsiteX1" fmla="*/ 150 w 1580732"/>
              <a:gd name="connsiteY1" fmla="*/ 945520 h 1867156"/>
              <a:gd name="connsiteX2" fmla="*/ 367804 w 1580732"/>
              <a:gd name="connsiteY2" fmla="*/ 1513626 h 1867156"/>
              <a:gd name="connsiteX3" fmla="*/ 1186670 w 1580732"/>
              <a:gd name="connsiteY3" fmla="*/ 1780970 h 1867156"/>
              <a:gd name="connsiteX4" fmla="*/ 1570335 w 1580732"/>
              <a:gd name="connsiteY4" fmla="*/ 1772169 h 1867156"/>
              <a:gd name="connsiteX5" fmla="*/ 1468660 w 1580732"/>
              <a:gd name="connsiteY5" fmla="*/ 678176 h 1867156"/>
              <a:gd name="connsiteX6" fmla="*/ 1435941 w 1580732"/>
              <a:gd name="connsiteY6" fmla="*/ 94497 h 1867156"/>
              <a:gd name="connsiteX7" fmla="*/ 839234 w 1580732"/>
              <a:gd name="connsiteY7" fmla="*/ 26525 h 1867156"/>
              <a:gd name="connsiteX8" fmla="*/ 316588 w 1580732"/>
              <a:gd name="connsiteY8" fmla="*/ 359285 h 1867156"/>
              <a:gd name="connsiteX0" fmla="*/ 163575 w 1427719"/>
              <a:gd name="connsiteY0" fmla="*/ 359285 h 1867156"/>
              <a:gd name="connsiteX1" fmla="*/ 836 w 1427719"/>
              <a:gd name="connsiteY1" fmla="*/ 1076921 h 1867156"/>
              <a:gd name="connsiteX2" fmla="*/ 214791 w 1427719"/>
              <a:gd name="connsiteY2" fmla="*/ 1513626 h 1867156"/>
              <a:gd name="connsiteX3" fmla="*/ 1033657 w 1427719"/>
              <a:gd name="connsiteY3" fmla="*/ 1780970 h 1867156"/>
              <a:gd name="connsiteX4" fmla="*/ 1417322 w 1427719"/>
              <a:gd name="connsiteY4" fmla="*/ 1772169 h 1867156"/>
              <a:gd name="connsiteX5" fmla="*/ 1315647 w 1427719"/>
              <a:gd name="connsiteY5" fmla="*/ 678176 h 1867156"/>
              <a:gd name="connsiteX6" fmla="*/ 1282928 w 1427719"/>
              <a:gd name="connsiteY6" fmla="*/ 94497 h 1867156"/>
              <a:gd name="connsiteX7" fmla="*/ 686221 w 1427719"/>
              <a:gd name="connsiteY7" fmla="*/ 26525 h 1867156"/>
              <a:gd name="connsiteX8" fmla="*/ 163575 w 1427719"/>
              <a:gd name="connsiteY8" fmla="*/ 359285 h 1867156"/>
              <a:gd name="connsiteX0" fmla="*/ 163575 w 1426632"/>
              <a:gd name="connsiteY0" fmla="*/ 394322 h 1902193"/>
              <a:gd name="connsiteX1" fmla="*/ 836 w 1426632"/>
              <a:gd name="connsiteY1" fmla="*/ 1111958 h 1902193"/>
              <a:gd name="connsiteX2" fmla="*/ 214791 w 1426632"/>
              <a:gd name="connsiteY2" fmla="*/ 1548663 h 1902193"/>
              <a:gd name="connsiteX3" fmla="*/ 1033657 w 1426632"/>
              <a:gd name="connsiteY3" fmla="*/ 1816007 h 1902193"/>
              <a:gd name="connsiteX4" fmla="*/ 1417322 w 1426632"/>
              <a:gd name="connsiteY4" fmla="*/ 1807206 h 1902193"/>
              <a:gd name="connsiteX5" fmla="*/ 1315647 w 1426632"/>
              <a:gd name="connsiteY5" fmla="*/ 713213 h 1902193"/>
              <a:gd name="connsiteX6" fmla="*/ 1401843 w 1426632"/>
              <a:gd name="connsiteY6" fmla="*/ 63834 h 1902193"/>
              <a:gd name="connsiteX7" fmla="*/ 686221 w 1426632"/>
              <a:gd name="connsiteY7" fmla="*/ 61562 h 1902193"/>
              <a:gd name="connsiteX8" fmla="*/ 163575 w 1426632"/>
              <a:gd name="connsiteY8" fmla="*/ 394322 h 1902193"/>
              <a:gd name="connsiteX0" fmla="*/ 163575 w 1435249"/>
              <a:gd name="connsiteY0" fmla="*/ 394322 h 1885560"/>
              <a:gd name="connsiteX1" fmla="*/ 836 w 1435249"/>
              <a:gd name="connsiteY1" fmla="*/ 1111958 h 1885560"/>
              <a:gd name="connsiteX2" fmla="*/ 214791 w 1435249"/>
              <a:gd name="connsiteY2" fmla="*/ 1548663 h 1885560"/>
              <a:gd name="connsiteX3" fmla="*/ 1033657 w 1435249"/>
              <a:gd name="connsiteY3" fmla="*/ 1816007 h 1885560"/>
              <a:gd name="connsiteX4" fmla="*/ 1417322 w 1435249"/>
              <a:gd name="connsiteY4" fmla="*/ 1807206 h 1885560"/>
              <a:gd name="connsiteX5" fmla="*/ 1375103 w 1435249"/>
              <a:gd name="connsiteY5" fmla="*/ 943164 h 1885560"/>
              <a:gd name="connsiteX6" fmla="*/ 1401843 w 1435249"/>
              <a:gd name="connsiteY6" fmla="*/ 63834 h 1885560"/>
              <a:gd name="connsiteX7" fmla="*/ 686221 w 1435249"/>
              <a:gd name="connsiteY7" fmla="*/ 61562 h 1885560"/>
              <a:gd name="connsiteX8" fmla="*/ 163575 w 1435249"/>
              <a:gd name="connsiteY8" fmla="*/ 394322 h 1885560"/>
              <a:gd name="connsiteX0" fmla="*/ 128947 w 1438213"/>
              <a:gd name="connsiteY0" fmla="*/ 345176 h 1883146"/>
              <a:gd name="connsiteX1" fmla="*/ 3802 w 1438213"/>
              <a:gd name="connsiteY1" fmla="*/ 1109544 h 1883146"/>
              <a:gd name="connsiteX2" fmla="*/ 217757 w 1438213"/>
              <a:gd name="connsiteY2" fmla="*/ 1546249 h 1883146"/>
              <a:gd name="connsiteX3" fmla="*/ 1036623 w 1438213"/>
              <a:gd name="connsiteY3" fmla="*/ 1813593 h 1883146"/>
              <a:gd name="connsiteX4" fmla="*/ 1420288 w 1438213"/>
              <a:gd name="connsiteY4" fmla="*/ 1804792 h 1883146"/>
              <a:gd name="connsiteX5" fmla="*/ 1378069 w 1438213"/>
              <a:gd name="connsiteY5" fmla="*/ 940750 h 1883146"/>
              <a:gd name="connsiteX6" fmla="*/ 1404809 w 1438213"/>
              <a:gd name="connsiteY6" fmla="*/ 61420 h 1883146"/>
              <a:gd name="connsiteX7" fmla="*/ 689187 w 1438213"/>
              <a:gd name="connsiteY7" fmla="*/ 59148 h 1883146"/>
              <a:gd name="connsiteX8" fmla="*/ 128947 w 1438213"/>
              <a:gd name="connsiteY8" fmla="*/ 345176 h 1883146"/>
              <a:gd name="connsiteX0" fmla="*/ 126587 w 1435854"/>
              <a:gd name="connsiteY0" fmla="*/ 353278 h 1891248"/>
              <a:gd name="connsiteX1" fmla="*/ 1442 w 1435854"/>
              <a:gd name="connsiteY1" fmla="*/ 1117646 h 1891248"/>
              <a:gd name="connsiteX2" fmla="*/ 215397 w 1435854"/>
              <a:gd name="connsiteY2" fmla="*/ 1554351 h 1891248"/>
              <a:gd name="connsiteX3" fmla="*/ 1034263 w 1435854"/>
              <a:gd name="connsiteY3" fmla="*/ 1821695 h 1891248"/>
              <a:gd name="connsiteX4" fmla="*/ 1417928 w 1435854"/>
              <a:gd name="connsiteY4" fmla="*/ 1812894 h 1891248"/>
              <a:gd name="connsiteX5" fmla="*/ 1375709 w 1435854"/>
              <a:gd name="connsiteY5" fmla="*/ 948852 h 1891248"/>
              <a:gd name="connsiteX6" fmla="*/ 1402449 w 1435854"/>
              <a:gd name="connsiteY6" fmla="*/ 69522 h 1891248"/>
              <a:gd name="connsiteX7" fmla="*/ 221605 w 1435854"/>
              <a:gd name="connsiteY7" fmla="*/ 47778 h 1891248"/>
              <a:gd name="connsiteX8" fmla="*/ 126587 w 1435854"/>
              <a:gd name="connsiteY8" fmla="*/ 353278 h 1891248"/>
              <a:gd name="connsiteX0" fmla="*/ 35803 w 1453152"/>
              <a:gd name="connsiteY0" fmla="*/ 439993 h 1896181"/>
              <a:gd name="connsiteX1" fmla="*/ 18740 w 1453152"/>
              <a:gd name="connsiteY1" fmla="*/ 1122579 h 1896181"/>
              <a:gd name="connsiteX2" fmla="*/ 232695 w 1453152"/>
              <a:gd name="connsiteY2" fmla="*/ 1559284 h 1896181"/>
              <a:gd name="connsiteX3" fmla="*/ 1051561 w 1453152"/>
              <a:gd name="connsiteY3" fmla="*/ 1826628 h 1896181"/>
              <a:gd name="connsiteX4" fmla="*/ 1435226 w 1453152"/>
              <a:gd name="connsiteY4" fmla="*/ 1817827 h 1896181"/>
              <a:gd name="connsiteX5" fmla="*/ 1393007 w 1453152"/>
              <a:gd name="connsiteY5" fmla="*/ 953785 h 1896181"/>
              <a:gd name="connsiteX6" fmla="*/ 1419747 w 1453152"/>
              <a:gd name="connsiteY6" fmla="*/ 74455 h 1896181"/>
              <a:gd name="connsiteX7" fmla="*/ 238903 w 1453152"/>
              <a:gd name="connsiteY7" fmla="*/ 52711 h 1896181"/>
              <a:gd name="connsiteX8" fmla="*/ 35803 w 1453152"/>
              <a:gd name="connsiteY8" fmla="*/ 439993 h 1896181"/>
              <a:gd name="connsiteX0" fmla="*/ 35803 w 1447873"/>
              <a:gd name="connsiteY0" fmla="*/ 439993 h 1952840"/>
              <a:gd name="connsiteX1" fmla="*/ 18740 w 1447873"/>
              <a:gd name="connsiteY1" fmla="*/ 1122579 h 1952840"/>
              <a:gd name="connsiteX2" fmla="*/ 232695 w 1447873"/>
              <a:gd name="connsiteY2" fmla="*/ 1559284 h 1952840"/>
              <a:gd name="connsiteX3" fmla="*/ 1130848 w 1447873"/>
              <a:gd name="connsiteY3" fmla="*/ 1925181 h 1952840"/>
              <a:gd name="connsiteX4" fmla="*/ 1435226 w 1447873"/>
              <a:gd name="connsiteY4" fmla="*/ 1817827 h 1952840"/>
              <a:gd name="connsiteX5" fmla="*/ 1393007 w 1447873"/>
              <a:gd name="connsiteY5" fmla="*/ 953785 h 1952840"/>
              <a:gd name="connsiteX6" fmla="*/ 1419747 w 1447873"/>
              <a:gd name="connsiteY6" fmla="*/ 74455 h 1952840"/>
              <a:gd name="connsiteX7" fmla="*/ 238903 w 1447873"/>
              <a:gd name="connsiteY7" fmla="*/ 52711 h 1952840"/>
              <a:gd name="connsiteX8" fmla="*/ 35803 w 1447873"/>
              <a:gd name="connsiteY8" fmla="*/ 439993 h 19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73" h="1952840">
                <a:moveTo>
                  <a:pt x="35803" y="439993"/>
                </a:moveTo>
                <a:cubicBezTo>
                  <a:pt x="-891" y="618304"/>
                  <a:pt x="-14075" y="936031"/>
                  <a:pt x="18740" y="1122579"/>
                </a:cubicBezTo>
                <a:cubicBezTo>
                  <a:pt x="51555" y="1309127"/>
                  <a:pt x="47344" y="1425517"/>
                  <a:pt x="232695" y="1559284"/>
                </a:cubicBezTo>
                <a:cubicBezTo>
                  <a:pt x="418046" y="1693051"/>
                  <a:pt x="930426" y="1882091"/>
                  <a:pt x="1130848" y="1925181"/>
                </a:cubicBezTo>
                <a:cubicBezTo>
                  <a:pt x="1331270" y="1968271"/>
                  <a:pt x="1391533" y="1979726"/>
                  <a:pt x="1435226" y="1817827"/>
                </a:cubicBezTo>
                <a:cubicBezTo>
                  <a:pt x="1478919" y="1655928"/>
                  <a:pt x="1395587" y="1244347"/>
                  <a:pt x="1393007" y="953785"/>
                </a:cubicBezTo>
                <a:cubicBezTo>
                  <a:pt x="1390427" y="663223"/>
                  <a:pt x="1458740" y="183063"/>
                  <a:pt x="1419747" y="74455"/>
                </a:cubicBezTo>
                <a:cubicBezTo>
                  <a:pt x="1380754" y="-34153"/>
                  <a:pt x="469560" y="-8212"/>
                  <a:pt x="238903" y="52711"/>
                </a:cubicBezTo>
                <a:cubicBezTo>
                  <a:pt x="8246" y="113634"/>
                  <a:pt x="72497" y="261682"/>
                  <a:pt x="35803" y="439993"/>
                </a:cubicBezTo>
                <a:close/>
              </a:path>
            </a:pathLst>
          </a:custGeom>
          <a:gradFill flip="none" rotWithShape="1">
            <a:gsLst>
              <a:gs pos="0">
                <a:srgbClr val="9CDFF9"/>
              </a:gs>
              <a:gs pos="100000">
                <a:schemeClr val="bg1"/>
              </a:gs>
              <a:gs pos="59000">
                <a:schemeClr val="accent5">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8EE6C655-6499-F6A3-F223-163260AC249C}"/>
              </a:ext>
            </a:extLst>
          </p:cNvPr>
          <p:cNvGrpSpPr/>
          <p:nvPr/>
        </p:nvGrpSpPr>
        <p:grpSpPr>
          <a:xfrm>
            <a:off x="10837700" y="3928050"/>
            <a:ext cx="687393" cy="721548"/>
            <a:chOff x="5203089" y="1751190"/>
            <a:chExt cx="858331" cy="662414"/>
          </a:xfrm>
        </p:grpSpPr>
        <p:sp>
          <p:nvSpPr>
            <p:cNvPr id="14" name="Freeform 21">
              <a:extLst>
                <a:ext uri="{FF2B5EF4-FFF2-40B4-BE49-F238E27FC236}">
                  <a16:creationId xmlns:a16="http://schemas.microsoft.com/office/drawing/2014/main" id="{2869D783-273C-75D7-7CB3-1585AF41B0A4}"/>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22">
              <a:extLst>
                <a:ext uri="{FF2B5EF4-FFF2-40B4-BE49-F238E27FC236}">
                  <a16:creationId xmlns:a16="http://schemas.microsoft.com/office/drawing/2014/main" id="{9EF69EBE-4651-A0F1-819B-A619CB0BB6AD}"/>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3486290F-F32C-D6A9-F0CE-5A6E7AE82AD1}"/>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6CA3DE2-94D3-4CD1-CACF-5F9B09C81C8E}"/>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763612A-B131-DA09-A776-0FCEF5311D1F}"/>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629A2AA-89CF-3CFF-A4AD-EEFC9E0D85F2}"/>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7E96868-FE7E-7CE1-82CE-62B3E81D09E2}"/>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FBCF6839-774F-8BAB-EC50-9B763616B452}"/>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grpSp>
        <p:nvGrpSpPr>
          <p:cNvPr id="22" name="Group 21">
            <a:extLst>
              <a:ext uri="{FF2B5EF4-FFF2-40B4-BE49-F238E27FC236}">
                <a16:creationId xmlns:a16="http://schemas.microsoft.com/office/drawing/2014/main" id="{16484187-2BC7-56AB-BB14-518D985D1BB0}"/>
              </a:ext>
            </a:extLst>
          </p:cNvPr>
          <p:cNvGrpSpPr/>
          <p:nvPr/>
        </p:nvGrpSpPr>
        <p:grpSpPr>
          <a:xfrm>
            <a:off x="10771171" y="3194171"/>
            <a:ext cx="594613" cy="648336"/>
            <a:chOff x="5203089" y="1751190"/>
            <a:chExt cx="858331" cy="662414"/>
          </a:xfrm>
        </p:grpSpPr>
        <p:sp>
          <p:nvSpPr>
            <p:cNvPr id="23" name="Freeform 30">
              <a:extLst>
                <a:ext uri="{FF2B5EF4-FFF2-40B4-BE49-F238E27FC236}">
                  <a16:creationId xmlns:a16="http://schemas.microsoft.com/office/drawing/2014/main" id="{9E04A131-2426-2A65-AD97-3DFC4DC73274}"/>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31">
              <a:extLst>
                <a:ext uri="{FF2B5EF4-FFF2-40B4-BE49-F238E27FC236}">
                  <a16:creationId xmlns:a16="http://schemas.microsoft.com/office/drawing/2014/main" id="{70B8ABCC-0A8F-9C6D-96F1-98B14FB1769B}"/>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C494BB24-CAB2-E760-B1AF-7185346E3CEB}"/>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18DDFBA9-9E38-A591-3247-1874DAC19D96}"/>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631BC27-DF63-8C52-69D4-5E065A9058BF}"/>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7A008D0-DE23-D23E-BCC2-74CD07D37299}"/>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5E2CB4B-7244-80E4-BE7F-ABBD454BB896}"/>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8FF15CDF-4895-2DB1-267C-27D3FDCB6659}"/>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sp>
        <p:nvSpPr>
          <p:cNvPr id="31" name="Freeform 38">
            <a:extLst>
              <a:ext uri="{FF2B5EF4-FFF2-40B4-BE49-F238E27FC236}">
                <a16:creationId xmlns:a16="http://schemas.microsoft.com/office/drawing/2014/main" id="{249D9E21-6FFC-8CE8-7ADF-004C3F0D9B90}"/>
              </a:ext>
            </a:extLst>
          </p:cNvPr>
          <p:cNvSpPr/>
          <p:nvPr/>
        </p:nvSpPr>
        <p:spPr>
          <a:xfrm>
            <a:off x="9540813" y="1782042"/>
            <a:ext cx="1497864" cy="1386455"/>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60355 w 1494463"/>
              <a:gd name="connsiteY0" fmla="*/ 534641 h 1775651"/>
              <a:gd name="connsiteX1" fmla="*/ 3 w 1494463"/>
              <a:gd name="connsiteY1" fmla="*/ 940200 h 1775651"/>
              <a:gd name="connsiteX2" fmla="*/ 367657 w 1494463"/>
              <a:gd name="connsiteY2" fmla="*/ 1508306 h 1775651"/>
              <a:gd name="connsiteX3" fmla="*/ 1186523 w 1494463"/>
              <a:gd name="connsiteY3" fmla="*/ 1775650 h 1775651"/>
              <a:gd name="connsiteX4" fmla="*/ 1467465 w 1494463"/>
              <a:gd name="connsiteY4" fmla="*/ 1510813 h 1775651"/>
              <a:gd name="connsiteX5" fmla="*/ 1468513 w 1494463"/>
              <a:gd name="connsiteY5" fmla="*/ 672856 h 1775651"/>
              <a:gd name="connsiteX6" fmla="*/ 1336927 w 1494463"/>
              <a:gd name="connsiteY6" fmla="*/ 154877 h 1775651"/>
              <a:gd name="connsiteX7" fmla="*/ 839087 w 1494463"/>
              <a:gd name="connsiteY7" fmla="*/ 21205 h 1775651"/>
              <a:gd name="connsiteX8" fmla="*/ 360355 w 1494463"/>
              <a:gd name="connsiteY8" fmla="*/ 534641 h 1775651"/>
              <a:gd name="connsiteX0" fmla="*/ 360355 w 1491064"/>
              <a:gd name="connsiteY0" fmla="*/ 552327 h 1793337"/>
              <a:gd name="connsiteX1" fmla="*/ 3 w 1491064"/>
              <a:gd name="connsiteY1" fmla="*/ 957886 h 1793337"/>
              <a:gd name="connsiteX2" fmla="*/ 367657 w 1491064"/>
              <a:gd name="connsiteY2" fmla="*/ 1525992 h 1793337"/>
              <a:gd name="connsiteX3" fmla="*/ 1186523 w 1491064"/>
              <a:gd name="connsiteY3" fmla="*/ 1793336 h 1793337"/>
              <a:gd name="connsiteX4" fmla="*/ 1467465 w 1491064"/>
              <a:gd name="connsiteY4" fmla="*/ 1528499 h 1793337"/>
              <a:gd name="connsiteX5" fmla="*/ 1468513 w 1491064"/>
              <a:gd name="connsiteY5" fmla="*/ 690542 h 1793337"/>
              <a:gd name="connsiteX6" fmla="*/ 1407977 w 1491064"/>
              <a:gd name="connsiteY6" fmla="*/ 109278 h 1793337"/>
              <a:gd name="connsiteX7" fmla="*/ 839087 w 1491064"/>
              <a:gd name="connsiteY7" fmla="*/ 38891 h 1793337"/>
              <a:gd name="connsiteX8" fmla="*/ 360355 w 1491064"/>
              <a:gd name="connsiteY8" fmla="*/ 552327 h 1793337"/>
              <a:gd name="connsiteX0" fmla="*/ 360355 w 1502818"/>
              <a:gd name="connsiteY0" fmla="*/ 552327 h 1612281"/>
              <a:gd name="connsiteX1" fmla="*/ 3 w 1502818"/>
              <a:gd name="connsiteY1" fmla="*/ 957886 h 1612281"/>
              <a:gd name="connsiteX2" fmla="*/ 367657 w 1502818"/>
              <a:gd name="connsiteY2" fmla="*/ 1525992 h 1612281"/>
              <a:gd name="connsiteX3" fmla="*/ 1026659 w 1502818"/>
              <a:gd name="connsiteY3" fmla="*/ 1582385 h 1612281"/>
              <a:gd name="connsiteX4" fmla="*/ 1467465 w 1502818"/>
              <a:gd name="connsiteY4" fmla="*/ 1528499 h 1612281"/>
              <a:gd name="connsiteX5" fmla="*/ 1468513 w 1502818"/>
              <a:gd name="connsiteY5" fmla="*/ 690542 h 1612281"/>
              <a:gd name="connsiteX6" fmla="*/ 1407977 w 1502818"/>
              <a:gd name="connsiteY6" fmla="*/ 109278 h 1612281"/>
              <a:gd name="connsiteX7" fmla="*/ 839087 w 1502818"/>
              <a:gd name="connsiteY7" fmla="*/ 38891 h 1612281"/>
              <a:gd name="connsiteX8" fmla="*/ 360355 w 1502818"/>
              <a:gd name="connsiteY8" fmla="*/ 552327 h 1612281"/>
              <a:gd name="connsiteX0" fmla="*/ 360384 w 1502847"/>
              <a:gd name="connsiteY0" fmla="*/ 552327 h 1803602"/>
              <a:gd name="connsiteX1" fmla="*/ 32 w 1502847"/>
              <a:gd name="connsiteY1" fmla="*/ 957886 h 1803602"/>
              <a:gd name="connsiteX2" fmla="*/ 385448 w 1502847"/>
              <a:gd name="connsiteY2" fmla="*/ 1779134 h 1803602"/>
              <a:gd name="connsiteX3" fmla="*/ 1026688 w 1502847"/>
              <a:gd name="connsiteY3" fmla="*/ 1582385 h 1803602"/>
              <a:gd name="connsiteX4" fmla="*/ 1467494 w 1502847"/>
              <a:gd name="connsiteY4" fmla="*/ 1528499 h 1803602"/>
              <a:gd name="connsiteX5" fmla="*/ 1468542 w 1502847"/>
              <a:gd name="connsiteY5" fmla="*/ 690542 h 1803602"/>
              <a:gd name="connsiteX6" fmla="*/ 1408006 w 1502847"/>
              <a:gd name="connsiteY6" fmla="*/ 109278 h 1803602"/>
              <a:gd name="connsiteX7" fmla="*/ 839116 w 1502847"/>
              <a:gd name="connsiteY7" fmla="*/ 38891 h 1803602"/>
              <a:gd name="connsiteX8" fmla="*/ 360384 w 1502847"/>
              <a:gd name="connsiteY8" fmla="*/ 552327 h 1803602"/>
              <a:gd name="connsiteX0" fmla="*/ 360384 w 1502847"/>
              <a:gd name="connsiteY0" fmla="*/ 552327 h 1826319"/>
              <a:gd name="connsiteX1" fmla="*/ 32 w 1502847"/>
              <a:gd name="connsiteY1" fmla="*/ 957886 h 1826319"/>
              <a:gd name="connsiteX2" fmla="*/ 385448 w 1502847"/>
              <a:gd name="connsiteY2" fmla="*/ 1779134 h 1826319"/>
              <a:gd name="connsiteX3" fmla="*/ 1026688 w 1502847"/>
              <a:gd name="connsiteY3" fmla="*/ 1582385 h 1826319"/>
              <a:gd name="connsiteX4" fmla="*/ 1467494 w 1502847"/>
              <a:gd name="connsiteY4" fmla="*/ 1528499 h 1826319"/>
              <a:gd name="connsiteX5" fmla="*/ 1468542 w 1502847"/>
              <a:gd name="connsiteY5" fmla="*/ 690542 h 1826319"/>
              <a:gd name="connsiteX6" fmla="*/ 1408006 w 1502847"/>
              <a:gd name="connsiteY6" fmla="*/ 109278 h 1826319"/>
              <a:gd name="connsiteX7" fmla="*/ 839116 w 1502847"/>
              <a:gd name="connsiteY7" fmla="*/ 38891 h 1826319"/>
              <a:gd name="connsiteX8" fmla="*/ 360384 w 1502847"/>
              <a:gd name="connsiteY8" fmla="*/ 552327 h 1826319"/>
              <a:gd name="connsiteX0" fmla="*/ 289852 w 1503366"/>
              <a:gd name="connsiteY0" fmla="*/ 461730 h 1820101"/>
              <a:gd name="connsiteX1" fmla="*/ 551 w 1503366"/>
              <a:gd name="connsiteY1" fmla="*/ 951668 h 1820101"/>
              <a:gd name="connsiteX2" fmla="*/ 385967 w 1503366"/>
              <a:gd name="connsiteY2" fmla="*/ 1772916 h 1820101"/>
              <a:gd name="connsiteX3" fmla="*/ 1027207 w 1503366"/>
              <a:gd name="connsiteY3" fmla="*/ 1576167 h 1820101"/>
              <a:gd name="connsiteX4" fmla="*/ 1468013 w 1503366"/>
              <a:gd name="connsiteY4" fmla="*/ 1522281 h 1820101"/>
              <a:gd name="connsiteX5" fmla="*/ 1469061 w 1503366"/>
              <a:gd name="connsiteY5" fmla="*/ 684324 h 1820101"/>
              <a:gd name="connsiteX6" fmla="*/ 1408525 w 1503366"/>
              <a:gd name="connsiteY6" fmla="*/ 103060 h 1820101"/>
              <a:gd name="connsiteX7" fmla="*/ 839635 w 1503366"/>
              <a:gd name="connsiteY7" fmla="*/ 32673 h 1820101"/>
              <a:gd name="connsiteX8" fmla="*/ 289852 w 1503366"/>
              <a:gd name="connsiteY8" fmla="*/ 461730 h 1820101"/>
              <a:gd name="connsiteX0" fmla="*/ 293376 w 1506890"/>
              <a:gd name="connsiteY0" fmla="*/ 461730 h 1820101"/>
              <a:gd name="connsiteX1" fmla="*/ 4075 w 1506890"/>
              <a:gd name="connsiteY1" fmla="*/ 951668 h 1820101"/>
              <a:gd name="connsiteX2" fmla="*/ 389491 w 1506890"/>
              <a:gd name="connsiteY2" fmla="*/ 1772916 h 1820101"/>
              <a:gd name="connsiteX3" fmla="*/ 1030731 w 1506890"/>
              <a:gd name="connsiteY3" fmla="*/ 1576167 h 1820101"/>
              <a:gd name="connsiteX4" fmla="*/ 1471537 w 1506890"/>
              <a:gd name="connsiteY4" fmla="*/ 1522281 h 1820101"/>
              <a:gd name="connsiteX5" fmla="*/ 1472585 w 1506890"/>
              <a:gd name="connsiteY5" fmla="*/ 684324 h 1820101"/>
              <a:gd name="connsiteX6" fmla="*/ 1412049 w 1506890"/>
              <a:gd name="connsiteY6" fmla="*/ 103060 h 1820101"/>
              <a:gd name="connsiteX7" fmla="*/ 843159 w 1506890"/>
              <a:gd name="connsiteY7" fmla="*/ 32673 h 1820101"/>
              <a:gd name="connsiteX8" fmla="*/ 293376 w 1506890"/>
              <a:gd name="connsiteY8" fmla="*/ 461730 h 1820101"/>
              <a:gd name="connsiteX0" fmla="*/ 203955 w 1545103"/>
              <a:gd name="connsiteY0" fmla="*/ 206126 h 1802639"/>
              <a:gd name="connsiteX1" fmla="*/ 42288 w 1545103"/>
              <a:gd name="connsiteY1" fmla="*/ 934206 h 1802639"/>
              <a:gd name="connsiteX2" fmla="*/ 427704 w 1545103"/>
              <a:gd name="connsiteY2" fmla="*/ 1755454 h 1802639"/>
              <a:gd name="connsiteX3" fmla="*/ 1068944 w 1545103"/>
              <a:gd name="connsiteY3" fmla="*/ 1558705 h 1802639"/>
              <a:gd name="connsiteX4" fmla="*/ 1509750 w 1545103"/>
              <a:gd name="connsiteY4" fmla="*/ 1504819 h 1802639"/>
              <a:gd name="connsiteX5" fmla="*/ 1510798 w 1545103"/>
              <a:gd name="connsiteY5" fmla="*/ 666862 h 1802639"/>
              <a:gd name="connsiteX6" fmla="*/ 1450262 w 1545103"/>
              <a:gd name="connsiteY6" fmla="*/ 85598 h 1802639"/>
              <a:gd name="connsiteX7" fmla="*/ 881372 w 1545103"/>
              <a:gd name="connsiteY7" fmla="*/ 15211 h 1802639"/>
              <a:gd name="connsiteX8" fmla="*/ 203955 w 1545103"/>
              <a:gd name="connsiteY8" fmla="*/ 206126 h 1802639"/>
              <a:gd name="connsiteX0" fmla="*/ 147252 w 1634267"/>
              <a:gd name="connsiteY0" fmla="*/ 113266 h 1796376"/>
              <a:gd name="connsiteX1" fmla="*/ 131452 w 1634267"/>
              <a:gd name="connsiteY1" fmla="*/ 927943 h 1796376"/>
              <a:gd name="connsiteX2" fmla="*/ 516868 w 1634267"/>
              <a:gd name="connsiteY2" fmla="*/ 1749191 h 1796376"/>
              <a:gd name="connsiteX3" fmla="*/ 1158108 w 1634267"/>
              <a:gd name="connsiteY3" fmla="*/ 1552442 h 1796376"/>
              <a:gd name="connsiteX4" fmla="*/ 1598914 w 1634267"/>
              <a:gd name="connsiteY4" fmla="*/ 1498556 h 1796376"/>
              <a:gd name="connsiteX5" fmla="*/ 1599962 w 1634267"/>
              <a:gd name="connsiteY5" fmla="*/ 660599 h 1796376"/>
              <a:gd name="connsiteX6" fmla="*/ 1539426 w 1634267"/>
              <a:gd name="connsiteY6" fmla="*/ 79335 h 1796376"/>
              <a:gd name="connsiteX7" fmla="*/ 970536 w 1634267"/>
              <a:gd name="connsiteY7" fmla="*/ 8948 h 1796376"/>
              <a:gd name="connsiteX8" fmla="*/ 147252 w 1634267"/>
              <a:gd name="connsiteY8" fmla="*/ 113266 h 179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4267" h="1796376">
                <a:moveTo>
                  <a:pt x="147252" y="113266"/>
                </a:moveTo>
                <a:cubicBezTo>
                  <a:pt x="-139307" y="245497"/>
                  <a:pt x="69849" y="655289"/>
                  <a:pt x="131452" y="927943"/>
                </a:cubicBezTo>
                <a:cubicBezTo>
                  <a:pt x="193055" y="1200597"/>
                  <a:pt x="345759" y="1645108"/>
                  <a:pt x="516868" y="1749191"/>
                </a:cubicBezTo>
                <a:cubicBezTo>
                  <a:pt x="687977" y="1853274"/>
                  <a:pt x="1013294" y="1784070"/>
                  <a:pt x="1158108" y="1552442"/>
                </a:cubicBezTo>
                <a:cubicBezTo>
                  <a:pt x="1302922" y="1320814"/>
                  <a:pt x="1525272" y="1647197"/>
                  <a:pt x="1598914" y="1498556"/>
                </a:cubicBezTo>
                <a:cubicBezTo>
                  <a:pt x="1672556" y="1349916"/>
                  <a:pt x="1609877" y="897136"/>
                  <a:pt x="1599962" y="660599"/>
                </a:cubicBezTo>
                <a:cubicBezTo>
                  <a:pt x="1590047" y="424062"/>
                  <a:pt x="1578419" y="187943"/>
                  <a:pt x="1539426" y="79335"/>
                </a:cubicBezTo>
                <a:cubicBezTo>
                  <a:pt x="1500433" y="-29273"/>
                  <a:pt x="1202565" y="3293"/>
                  <a:pt x="970536" y="8948"/>
                </a:cubicBezTo>
                <a:cubicBezTo>
                  <a:pt x="738507" y="14603"/>
                  <a:pt x="433811" y="-18965"/>
                  <a:pt x="147252" y="113266"/>
                </a:cubicBezTo>
                <a:close/>
              </a:path>
            </a:pathLst>
          </a:custGeom>
          <a:gradFill flip="none" rotWithShape="1">
            <a:gsLst>
              <a:gs pos="0">
                <a:srgbClr val="9CDFF9"/>
              </a:gs>
              <a:gs pos="100000">
                <a:schemeClr val="bg1"/>
              </a:gs>
              <a:gs pos="57000">
                <a:schemeClr val="accent5">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0B701710-8017-0A05-68B4-082AF95F2F17}"/>
              </a:ext>
            </a:extLst>
          </p:cNvPr>
          <p:cNvSpPr txBox="1"/>
          <p:nvPr/>
        </p:nvSpPr>
        <p:spPr>
          <a:xfrm>
            <a:off x="9427201" y="1851195"/>
            <a:ext cx="1725088" cy="28623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national or global ISP</a:t>
            </a:r>
          </a:p>
        </p:txBody>
      </p:sp>
      <p:sp>
        <p:nvSpPr>
          <p:cNvPr id="33" name="Rectangle 32">
            <a:extLst>
              <a:ext uri="{FF2B5EF4-FFF2-40B4-BE49-F238E27FC236}">
                <a16:creationId xmlns:a16="http://schemas.microsoft.com/office/drawing/2014/main" id="{D352DCD1-6057-0172-847A-045BF869674E}"/>
              </a:ext>
            </a:extLst>
          </p:cNvPr>
          <p:cNvSpPr/>
          <p:nvPr/>
        </p:nvSpPr>
        <p:spPr>
          <a:xfrm>
            <a:off x="9279068" y="3677908"/>
            <a:ext cx="305749" cy="197847"/>
          </a:xfrm>
          <a:prstGeom prst="rect">
            <a:avLst/>
          </a:prstGeom>
          <a:solidFill>
            <a:srgbClr val="9CD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BAC22F94-04C8-3696-E50D-9B9743EB658C}"/>
              </a:ext>
            </a:extLst>
          </p:cNvPr>
          <p:cNvSpPr txBox="1"/>
          <p:nvPr/>
        </p:nvSpPr>
        <p:spPr>
          <a:xfrm>
            <a:off x="10917767" y="4677937"/>
            <a:ext cx="813043" cy="38318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datacenter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network</a:t>
            </a:r>
          </a:p>
        </p:txBody>
      </p:sp>
      <p:cxnSp>
        <p:nvCxnSpPr>
          <p:cNvPr id="35" name="Straight Connector 34">
            <a:extLst>
              <a:ext uri="{FF2B5EF4-FFF2-40B4-BE49-F238E27FC236}">
                <a16:creationId xmlns:a16="http://schemas.microsoft.com/office/drawing/2014/main" id="{36F8E836-28A2-3E63-0B05-B0812EE98E82}"/>
              </a:ext>
            </a:extLst>
          </p:cNvPr>
          <p:cNvCxnSpPr>
            <a:cxnSpLocks/>
          </p:cNvCxnSpPr>
          <p:nvPr/>
        </p:nvCxnSpPr>
        <p:spPr>
          <a:xfrm flipH="1" flipV="1">
            <a:off x="10559920" y="3580125"/>
            <a:ext cx="412964" cy="63712"/>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4B8A75E-87A4-D1DF-69BD-87734C81A3B3}"/>
              </a:ext>
            </a:extLst>
          </p:cNvPr>
          <p:cNvCxnSpPr>
            <a:cxnSpLocks/>
          </p:cNvCxnSpPr>
          <p:nvPr/>
        </p:nvCxnSpPr>
        <p:spPr>
          <a:xfrm flipH="1" flipV="1">
            <a:off x="10660835" y="3640684"/>
            <a:ext cx="345866" cy="738975"/>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3182EA-9A49-0282-EFA7-833A54C97CCC}"/>
              </a:ext>
            </a:extLst>
          </p:cNvPr>
          <p:cNvCxnSpPr>
            <a:cxnSpLocks/>
          </p:cNvCxnSpPr>
          <p:nvPr/>
        </p:nvCxnSpPr>
        <p:spPr>
          <a:xfrm flipV="1">
            <a:off x="10636897" y="3633421"/>
            <a:ext cx="335987" cy="395340"/>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D17C87E-1804-30AF-38DD-533B892E857C}"/>
              </a:ext>
            </a:extLst>
          </p:cNvPr>
          <p:cNvCxnSpPr>
            <a:cxnSpLocks/>
          </p:cNvCxnSpPr>
          <p:nvPr/>
        </p:nvCxnSpPr>
        <p:spPr>
          <a:xfrm flipH="1" flipV="1">
            <a:off x="10570774" y="3594896"/>
            <a:ext cx="1" cy="4857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D35E503-8E5F-903C-0D8C-FE5DC6885CB1}"/>
              </a:ext>
            </a:extLst>
          </p:cNvPr>
          <p:cNvCxnSpPr>
            <a:cxnSpLocks/>
          </p:cNvCxnSpPr>
          <p:nvPr/>
        </p:nvCxnSpPr>
        <p:spPr>
          <a:xfrm flipH="1" flipV="1">
            <a:off x="10550620" y="4071642"/>
            <a:ext cx="508543" cy="348647"/>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CD76FAC-EA32-507A-610F-276FF49034AF}"/>
              </a:ext>
            </a:extLst>
          </p:cNvPr>
          <p:cNvCxnSpPr>
            <a:cxnSpLocks/>
          </p:cNvCxnSpPr>
          <p:nvPr/>
        </p:nvCxnSpPr>
        <p:spPr>
          <a:xfrm flipH="1">
            <a:off x="9895195" y="4087742"/>
            <a:ext cx="655425" cy="0"/>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A34CE12-077A-E2A8-FB0D-622426498F88}"/>
              </a:ext>
            </a:extLst>
          </p:cNvPr>
          <p:cNvCxnSpPr>
            <a:cxnSpLocks/>
          </p:cNvCxnSpPr>
          <p:nvPr/>
        </p:nvCxnSpPr>
        <p:spPr>
          <a:xfrm flipH="1">
            <a:off x="9219616" y="4087742"/>
            <a:ext cx="655425" cy="0"/>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75028E6-88EA-E313-987A-4EC0BBF1C357}"/>
              </a:ext>
            </a:extLst>
          </p:cNvPr>
          <p:cNvCxnSpPr>
            <a:cxnSpLocks/>
          </p:cNvCxnSpPr>
          <p:nvPr/>
        </p:nvCxnSpPr>
        <p:spPr>
          <a:xfrm flipH="1">
            <a:off x="9276868" y="3507672"/>
            <a:ext cx="382424" cy="517050"/>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2ACF162-24F4-A648-2FD9-427E13B2EA4E}"/>
              </a:ext>
            </a:extLst>
          </p:cNvPr>
          <p:cNvCxnSpPr>
            <a:cxnSpLocks/>
          </p:cNvCxnSpPr>
          <p:nvPr/>
        </p:nvCxnSpPr>
        <p:spPr>
          <a:xfrm>
            <a:off x="9733069" y="3507672"/>
            <a:ext cx="0" cy="540294"/>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B18137D-7CBD-A9BE-C370-B74890340DB8}"/>
              </a:ext>
            </a:extLst>
          </p:cNvPr>
          <p:cNvCxnSpPr/>
          <p:nvPr/>
        </p:nvCxnSpPr>
        <p:spPr>
          <a:xfrm>
            <a:off x="10137668" y="2754692"/>
            <a:ext cx="488174" cy="839333"/>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AE9406C-5016-E9FF-1D3E-EACFDF94842E}"/>
              </a:ext>
            </a:extLst>
          </p:cNvPr>
          <p:cNvCxnSpPr>
            <a:cxnSpLocks/>
          </p:cNvCxnSpPr>
          <p:nvPr/>
        </p:nvCxnSpPr>
        <p:spPr>
          <a:xfrm flipH="1">
            <a:off x="9798719" y="2695013"/>
            <a:ext cx="380432" cy="694807"/>
          </a:xfrm>
          <a:prstGeom prst="line">
            <a:avLst/>
          </a:prstGeom>
          <a:ln w="19050">
            <a:solidFill>
              <a:srgbClr val="E40000"/>
            </a:solidFill>
          </a:ln>
          <a:effectLst/>
        </p:spPr>
        <p:style>
          <a:lnRef idx="2">
            <a:schemeClr val="accent1"/>
          </a:lnRef>
          <a:fillRef idx="0">
            <a:schemeClr val="accent1"/>
          </a:fillRef>
          <a:effectRef idx="1">
            <a:schemeClr val="accent1"/>
          </a:effectRef>
          <a:fontRef idx="minor">
            <a:schemeClr val="tx1"/>
          </a:fontRef>
        </p:style>
      </p:cxnSp>
      <p:sp>
        <p:nvSpPr>
          <p:cNvPr id="46" name="Line 428">
            <a:extLst>
              <a:ext uri="{FF2B5EF4-FFF2-40B4-BE49-F238E27FC236}">
                <a16:creationId xmlns:a16="http://schemas.microsoft.com/office/drawing/2014/main" id="{F2710411-45E1-37F6-45A6-3C0A7D4C603C}"/>
              </a:ext>
            </a:extLst>
          </p:cNvPr>
          <p:cNvSpPr>
            <a:spLocks noChangeShapeType="1"/>
          </p:cNvSpPr>
          <p:nvPr/>
        </p:nvSpPr>
        <p:spPr bwMode="auto">
          <a:xfrm rot="16200000" flipV="1">
            <a:off x="9789609" y="5251739"/>
            <a:ext cx="388062" cy="7560"/>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Line 430">
            <a:extLst>
              <a:ext uri="{FF2B5EF4-FFF2-40B4-BE49-F238E27FC236}">
                <a16:creationId xmlns:a16="http://schemas.microsoft.com/office/drawing/2014/main" id="{B1ADC81F-BDB4-EC21-1CFD-16D083164F66}"/>
              </a:ext>
            </a:extLst>
          </p:cNvPr>
          <p:cNvSpPr>
            <a:spLocks noChangeShapeType="1"/>
          </p:cNvSpPr>
          <p:nvPr/>
        </p:nvSpPr>
        <p:spPr bwMode="auto">
          <a:xfrm rot="16200000">
            <a:off x="10209926" y="5405286"/>
            <a:ext cx="0" cy="114300"/>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Line 431">
            <a:extLst>
              <a:ext uri="{FF2B5EF4-FFF2-40B4-BE49-F238E27FC236}">
                <a16:creationId xmlns:a16="http://schemas.microsoft.com/office/drawing/2014/main" id="{98570A9B-8B4A-5658-258D-7E0A2DD8A2D7}"/>
              </a:ext>
            </a:extLst>
          </p:cNvPr>
          <p:cNvSpPr>
            <a:spLocks noChangeShapeType="1"/>
          </p:cNvSpPr>
          <p:nvPr/>
        </p:nvSpPr>
        <p:spPr bwMode="auto">
          <a:xfrm>
            <a:off x="9432959" y="4838517"/>
            <a:ext cx="524483" cy="261537"/>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Line 432">
            <a:extLst>
              <a:ext uri="{FF2B5EF4-FFF2-40B4-BE49-F238E27FC236}">
                <a16:creationId xmlns:a16="http://schemas.microsoft.com/office/drawing/2014/main" id="{6C49BB35-EB84-9995-8BCB-00034AAC11A5}"/>
              </a:ext>
            </a:extLst>
          </p:cNvPr>
          <p:cNvSpPr>
            <a:spLocks noChangeShapeType="1"/>
          </p:cNvSpPr>
          <p:nvPr/>
        </p:nvSpPr>
        <p:spPr bwMode="auto">
          <a:xfrm flipV="1">
            <a:off x="8850066" y="4838517"/>
            <a:ext cx="569255" cy="246266"/>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Line 433">
            <a:extLst>
              <a:ext uri="{FF2B5EF4-FFF2-40B4-BE49-F238E27FC236}">
                <a16:creationId xmlns:a16="http://schemas.microsoft.com/office/drawing/2014/main" id="{E359D90E-0492-A6A7-8C91-0A624AA6887A}"/>
              </a:ext>
            </a:extLst>
          </p:cNvPr>
          <p:cNvSpPr>
            <a:spLocks noChangeShapeType="1"/>
          </p:cNvSpPr>
          <p:nvPr/>
        </p:nvSpPr>
        <p:spPr bwMode="auto">
          <a:xfrm flipV="1">
            <a:off x="8821744" y="5108876"/>
            <a:ext cx="1030502" cy="0"/>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Line 435">
            <a:extLst>
              <a:ext uri="{FF2B5EF4-FFF2-40B4-BE49-F238E27FC236}">
                <a16:creationId xmlns:a16="http://schemas.microsoft.com/office/drawing/2014/main" id="{4C29B77B-E8AD-471A-0E2C-F5D01A61765A}"/>
              </a:ext>
            </a:extLst>
          </p:cNvPr>
          <p:cNvSpPr>
            <a:spLocks noChangeShapeType="1"/>
          </p:cNvSpPr>
          <p:nvPr/>
        </p:nvSpPr>
        <p:spPr bwMode="auto">
          <a:xfrm>
            <a:off x="8210207" y="5117334"/>
            <a:ext cx="226800" cy="12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Line 436">
            <a:extLst>
              <a:ext uri="{FF2B5EF4-FFF2-40B4-BE49-F238E27FC236}">
                <a16:creationId xmlns:a16="http://schemas.microsoft.com/office/drawing/2014/main" id="{C0B2056E-1421-D9E9-4DEF-E1B48EB94605}"/>
              </a:ext>
            </a:extLst>
          </p:cNvPr>
          <p:cNvSpPr>
            <a:spLocks noChangeShapeType="1"/>
          </p:cNvSpPr>
          <p:nvPr/>
        </p:nvSpPr>
        <p:spPr bwMode="auto">
          <a:xfrm flipV="1">
            <a:off x="7948367" y="5290470"/>
            <a:ext cx="412750" cy="127000"/>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Line 439">
            <a:extLst>
              <a:ext uri="{FF2B5EF4-FFF2-40B4-BE49-F238E27FC236}">
                <a16:creationId xmlns:a16="http://schemas.microsoft.com/office/drawing/2014/main" id="{14D20274-3293-A6B3-A264-24C598B46C40}"/>
              </a:ext>
            </a:extLst>
          </p:cNvPr>
          <p:cNvSpPr>
            <a:spLocks noChangeShapeType="1"/>
          </p:cNvSpPr>
          <p:nvPr/>
        </p:nvSpPr>
        <p:spPr bwMode="auto">
          <a:xfrm flipH="1">
            <a:off x="8373817" y="5282252"/>
            <a:ext cx="68080" cy="293968"/>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Line 440">
            <a:extLst>
              <a:ext uri="{FF2B5EF4-FFF2-40B4-BE49-F238E27FC236}">
                <a16:creationId xmlns:a16="http://schemas.microsoft.com/office/drawing/2014/main" id="{EE61DFD2-4683-5D64-2C71-AECCAD3CFAA6}"/>
              </a:ext>
            </a:extLst>
          </p:cNvPr>
          <p:cNvSpPr>
            <a:spLocks noChangeShapeType="1"/>
          </p:cNvSpPr>
          <p:nvPr/>
        </p:nvSpPr>
        <p:spPr bwMode="auto">
          <a:xfrm flipH="1" flipV="1">
            <a:off x="8488731" y="5307931"/>
            <a:ext cx="280374" cy="269876"/>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Line 441">
            <a:extLst>
              <a:ext uri="{FF2B5EF4-FFF2-40B4-BE49-F238E27FC236}">
                <a16:creationId xmlns:a16="http://schemas.microsoft.com/office/drawing/2014/main" id="{80C49CF1-78DD-5B65-F605-075BA0A25465}"/>
              </a:ext>
            </a:extLst>
          </p:cNvPr>
          <p:cNvSpPr>
            <a:spLocks noChangeShapeType="1"/>
          </p:cNvSpPr>
          <p:nvPr/>
        </p:nvSpPr>
        <p:spPr bwMode="auto">
          <a:xfrm>
            <a:off x="8488731" y="5258048"/>
            <a:ext cx="914184" cy="468622"/>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Line 443">
            <a:extLst>
              <a:ext uri="{FF2B5EF4-FFF2-40B4-BE49-F238E27FC236}">
                <a16:creationId xmlns:a16="http://schemas.microsoft.com/office/drawing/2014/main" id="{B542C166-CFAD-45A3-BF6B-FCE402B05388}"/>
              </a:ext>
            </a:extLst>
          </p:cNvPr>
          <p:cNvSpPr>
            <a:spLocks noChangeShapeType="1"/>
          </p:cNvSpPr>
          <p:nvPr/>
        </p:nvSpPr>
        <p:spPr bwMode="auto">
          <a:xfrm>
            <a:off x="8247778" y="3829970"/>
            <a:ext cx="0" cy="131762"/>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Line 449">
            <a:extLst>
              <a:ext uri="{FF2B5EF4-FFF2-40B4-BE49-F238E27FC236}">
                <a16:creationId xmlns:a16="http://schemas.microsoft.com/office/drawing/2014/main" id="{17286440-4F23-B068-4329-673B3202802F}"/>
              </a:ext>
            </a:extLst>
          </p:cNvPr>
          <p:cNvSpPr>
            <a:spLocks noChangeShapeType="1"/>
          </p:cNvSpPr>
          <p:nvPr/>
        </p:nvSpPr>
        <p:spPr bwMode="auto">
          <a:xfrm flipV="1">
            <a:off x="7896666" y="4041107"/>
            <a:ext cx="168275" cy="3175"/>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Line 428">
            <a:extLst>
              <a:ext uri="{FF2B5EF4-FFF2-40B4-BE49-F238E27FC236}">
                <a16:creationId xmlns:a16="http://schemas.microsoft.com/office/drawing/2014/main" id="{8A815DCD-AAE2-F75C-FCEC-B515CDDAA5F9}"/>
              </a:ext>
            </a:extLst>
          </p:cNvPr>
          <p:cNvSpPr>
            <a:spLocks noChangeShapeType="1"/>
          </p:cNvSpPr>
          <p:nvPr/>
        </p:nvSpPr>
        <p:spPr bwMode="auto">
          <a:xfrm rot="16200000" flipV="1">
            <a:off x="9885545" y="5583471"/>
            <a:ext cx="366793" cy="1482"/>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Line 440">
            <a:extLst>
              <a:ext uri="{FF2B5EF4-FFF2-40B4-BE49-F238E27FC236}">
                <a16:creationId xmlns:a16="http://schemas.microsoft.com/office/drawing/2014/main" id="{C3C8436F-1A8D-FF88-A1A2-8315E41A05D5}"/>
              </a:ext>
            </a:extLst>
          </p:cNvPr>
          <p:cNvSpPr>
            <a:spLocks noChangeShapeType="1"/>
          </p:cNvSpPr>
          <p:nvPr/>
        </p:nvSpPr>
        <p:spPr bwMode="auto">
          <a:xfrm flipV="1">
            <a:off x="8459425" y="5036562"/>
            <a:ext cx="404236" cy="207771"/>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0" name="Straight Connector 59">
            <a:extLst>
              <a:ext uri="{FF2B5EF4-FFF2-40B4-BE49-F238E27FC236}">
                <a16:creationId xmlns:a16="http://schemas.microsoft.com/office/drawing/2014/main" id="{7AF2D420-3A3C-7587-2A2D-217AA6A2D845}"/>
              </a:ext>
            </a:extLst>
          </p:cNvPr>
          <p:cNvCxnSpPr/>
          <p:nvPr/>
        </p:nvCxnSpPr>
        <p:spPr>
          <a:xfrm flipH="1">
            <a:off x="10100635" y="2169432"/>
            <a:ext cx="761467" cy="577355"/>
          </a:xfrm>
          <a:prstGeom prst="line">
            <a:avLst/>
          </a:prstGeom>
          <a:ln w="19050">
            <a:solidFill>
              <a:srgbClr val="E4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4C855546-D17B-1E29-DBA3-D2BCC3359053}"/>
              </a:ext>
            </a:extLst>
          </p:cNvPr>
          <p:cNvCxnSpPr/>
          <p:nvPr/>
        </p:nvCxnSpPr>
        <p:spPr>
          <a:xfrm flipH="1">
            <a:off x="10100635" y="2268313"/>
            <a:ext cx="3970" cy="5184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0B1E1AF8-E478-6B06-4613-428BF30B8618}"/>
              </a:ext>
            </a:extLst>
          </p:cNvPr>
          <p:cNvCxnSpPr/>
          <p:nvPr/>
        </p:nvCxnSpPr>
        <p:spPr>
          <a:xfrm flipH="1">
            <a:off x="10672135" y="2200506"/>
            <a:ext cx="149360" cy="5184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BD12E24F-A1DC-B364-BD31-9F6AEA260CE5}"/>
              </a:ext>
            </a:extLst>
          </p:cNvPr>
          <p:cNvCxnSpPr/>
          <p:nvPr/>
        </p:nvCxnSpPr>
        <p:spPr>
          <a:xfrm flipH="1">
            <a:off x="10142166" y="2718967"/>
            <a:ext cx="574283" cy="27820"/>
          </a:xfrm>
          <a:prstGeom prst="line">
            <a:avLst/>
          </a:prstGeom>
          <a:ln w="19050">
            <a:solidFill>
              <a:srgbClr val="E4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E810CD1B-2BEB-2809-A565-F1C0F37C12DA}"/>
              </a:ext>
            </a:extLst>
          </p:cNvPr>
          <p:cNvCxnSpPr/>
          <p:nvPr/>
        </p:nvCxnSpPr>
        <p:spPr>
          <a:xfrm flipH="1">
            <a:off x="10069542" y="2169432"/>
            <a:ext cx="788589" cy="98881"/>
          </a:xfrm>
          <a:prstGeom prst="line">
            <a:avLst/>
          </a:prstGeom>
          <a:ln w="19050">
            <a:solidFill>
              <a:srgbClr val="E4000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6CBAE7F8-4E09-902A-0284-F59E783D738C}"/>
              </a:ext>
            </a:extLst>
          </p:cNvPr>
          <p:cNvCxnSpPr/>
          <p:nvPr/>
        </p:nvCxnSpPr>
        <p:spPr>
          <a:xfrm flipH="1">
            <a:off x="10862103" y="2127325"/>
            <a:ext cx="279002" cy="42107"/>
          </a:xfrm>
          <a:prstGeom prst="line">
            <a:avLst/>
          </a:prstGeom>
          <a:ln w="19050">
            <a:solidFill>
              <a:srgbClr val="E400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15EE9555-CE81-5E5F-CB5C-B1B256CD181D}"/>
              </a:ext>
            </a:extLst>
          </p:cNvPr>
          <p:cNvCxnSpPr/>
          <p:nvPr/>
        </p:nvCxnSpPr>
        <p:spPr>
          <a:xfrm flipH="1" flipV="1">
            <a:off x="10681994" y="2718967"/>
            <a:ext cx="353541" cy="67807"/>
          </a:xfrm>
          <a:prstGeom prst="line">
            <a:avLst/>
          </a:prstGeom>
          <a:ln w="19050">
            <a:solidFill>
              <a:srgbClr val="E4000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C713014-1F2B-4012-A333-980B627C5F0A}"/>
              </a:ext>
            </a:extLst>
          </p:cNvPr>
          <p:cNvCxnSpPr/>
          <p:nvPr/>
        </p:nvCxnSpPr>
        <p:spPr>
          <a:xfrm flipH="1">
            <a:off x="8769223" y="2268313"/>
            <a:ext cx="1300319" cy="606622"/>
          </a:xfrm>
          <a:prstGeom prst="line">
            <a:avLst/>
          </a:prstGeom>
          <a:ln w="19050">
            <a:solidFill>
              <a:srgbClr val="E40000"/>
            </a:solidFill>
          </a:ln>
          <a:effectLst/>
        </p:spPr>
        <p:style>
          <a:lnRef idx="2">
            <a:schemeClr val="accent1"/>
          </a:lnRef>
          <a:fillRef idx="0">
            <a:schemeClr val="accent1"/>
          </a:fillRef>
          <a:effectRef idx="1">
            <a:schemeClr val="accent1"/>
          </a:effectRef>
          <a:fontRef idx="minor">
            <a:schemeClr val="tx1"/>
          </a:fontRef>
        </p:style>
      </p:cxnSp>
      <p:sp>
        <p:nvSpPr>
          <p:cNvPr id="68" name="Line 541">
            <a:extLst>
              <a:ext uri="{FF2B5EF4-FFF2-40B4-BE49-F238E27FC236}">
                <a16:creationId xmlns:a16="http://schemas.microsoft.com/office/drawing/2014/main" id="{57BC8394-B88B-D4E3-A5F3-5B091C5F45B5}"/>
              </a:ext>
            </a:extLst>
          </p:cNvPr>
          <p:cNvSpPr>
            <a:spLocks noChangeShapeType="1"/>
          </p:cNvSpPr>
          <p:nvPr/>
        </p:nvSpPr>
        <p:spPr bwMode="auto">
          <a:xfrm flipV="1">
            <a:off x="9378705" y="4113379"/>
            <a:ext cx="429324" cy="705603"/>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Line 424">
            <a:extLst>
              <a:ext uri="{FF2B5EF4-FFF2-40B4-BE49-F238E27FC236}">
                <a16:creationId xmlns:a16="http://schemas.microsoft.com/office/drawing/2014/main" id="{FE80E44E-8CC7-7662-C5EE-E8449154E4FF}"/>
              </a:ext>
            </a:extLst>
          </p:cNvPr>
          <p:cNvSpPr>
            <a:spLocks noChangeShapeType="1"/>
          </p:cNvSpPr>
          <p:nvPr/>
        </p:nvSpPr>
        <p:spPr bwMode="auto">
          <a:xfrm flipV="1">
            <a:off x="8244554" y="4047456"/>
            <a:ext cx="969051" cy="3175"/>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0" name="Picture 778" descr="antenna_radiation_stylized">
            <a:extLst>
              <a:ext uri="{FF2B5EF4-FFF2-40B4-BE49-F238E27FC236}">
                <a16:creationId xmlns:a16="http://schemas.microsoft.com/office/drawing/2014/main" id="{E704ACC6-FBE2-BC7D-2F18-410DF62F3D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2238" y="3813930"/>
            <a:ext cx="506412" cy="10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81" descr="antenna_radiation_stylized">
            <a:extLst>
              <a:ext uri="{FF2B5EF4-FFF2-40B4-BE49-F238E27FC236}">
                <a16:creationId xmlns:a16="http://schemas.microsoft.com/office/drawing/2014/main" id="{9888EB3F-3AA3-AF17-C490-1CA850BE08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2073" y="5480938"/>
            <a:ext cx="452014" cy="9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799" descr="cell_tower_radiation copy">
            <a:extLst>
              <a:ext uri="{FF2B5EF4-FFF2-40B4-BE49-F238E27FC236}">
                <a16:creationId xmlns:a16="http://schemas.microsoft.com/office/drawing/2014/main" id="{3F3227F7-1C29-C47C-5F54-09ADD2FF82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0866" y="2158167"/>
            <a:ext cx="457200" cy="33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Oval 800">
            <a:extLst>
              <a:ext uri="{FF2B5EF4-FFF2-40B4-BE49-F238E27FC236}">
                <a16:creationId xmlns:a16="http://schemas.microsoft.com/office/drawing/2014/main" id="{7E7AAA72-A132-2444-39F9-54E5D2167B29}"/>
              </a:ext>
            </a:extLst>
          </p:cNvPr>
          <p:cNvSpPr>
            <a:spLocks noChangeArrowheads="1"/>
          </p:cNvSpPr>
          <p:nvPr/>
        </p:nvSpPr>
        <p:spPr bwMode="auto">
          <a:xfrm>
            <a:off x="8174541" y="2292995"/>
            <a:ext cx="52388" cy="49485"/>
          </a:xfrm>
          <a:prstGeom prst="ellipse">
            <a:avLst/>
          </a:prstGeom>
          <a:solidFill>
            <a:schemeClr val="tx2"/>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4" name="Line 426">
            <a:extLst>
              <a:ext uri="{FF2B5EF4-FFF2-40B4-BE49-F238E27FC236}">
                <a16:creationId xmlns:a16="http://schemas.microsoft.com/office/drawing/2014/main" id="{308E206A-3FAD-1A89-E922-37D4326262FA}"/>
              </a:ext>
            </a:extLst>
          </p:cNvPr>
          <p:cNvSpPr>
            <a:spLocks noChangeShapeType="1"/>
          </p:cNvSpPr>
          <p:nvPr/>
        </p:nvSpPr>
        <p:spPr bwMode="auto">
          <a:xfrm>
            <a:off x="8207860" y="2700359"/>
            <a:ext cx="227964" cy="174352"/>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5" name="Picture 777" descr="access_point_stylized_small">
            <a:extLst>
              <a:ext uri="{FF2B5EF4-FFF2-40B4-BE49-F238E27FC236}">
                <a16:creationId xmlns:a16="http://schemas.microsoft.com/office/drawing/2014/main" id="{14903182-7F7E-48F9-E835-1D947C7BB5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3882" y="3861899"/>
            <a:ext cx="370169" cy="30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780" descr="access_point_stylized_small">
            <a:extLst>
              <a:ext uri="{FF2B5EF4-FFF2-40B4-BE49-F238E27FC236}">
                <a16:creationId xmlns:a16="http://schemas.microsoft.com/office/drawing/2014/main" id="{1AC36C2F-691E-D19F-3237-C75B08B9C9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0610" y="5524232"/>
            <a:ext cx="380935" cy="31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7" name="Group 76">
            <a:extLst>
              <a:ext uri="{FF2B5EF4-FFF2-40B4-BE49-F238E27FC236}">
                <a16:creationId xmlns:a16="http://schemas.microsoft.com/office/drawing/2014/main" id="{34CA9729-0C57-7886-9822-76E61004908C}"/>
              </a:ext>
            </a:extLst>
          </p:cNvPr>
          <p:cNvGrpSpPr/>
          <p:nvPr/>
        </p:nvGrpSpPr>
        <p:grpSpPr>
          <a:xfrm>
            <a:off x="8676619" y="4967420"/>
            <a:ext cx="393760" cy="218578"/>
            <a:chOff x="7493876" y="2774731"/>
            <a:chExt cx="1481958" cy="894622"/>
          </a:xfrm>
        </p:grpSpPr>
        <p:sp>
          <p:nvSpPr>
            <p:cNvPr id="78" name="Freeform 121">
              <a:extLst>
                <a:ext uri="{FF2B5EF4-FFF2-40B4-BE49-F238E27FC236}">
                  <a16:creationId xmlns:a16="http://schemas.microsoft.com/office/drawing/2014/main" id="{01B95F7F-F8AA-D3D6-DA8C-8E8B5E7777D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79" name="Oval 78">
              <a:extLst>
                <a:ext uri="{FF2B5EF4-FFF2-40B4-BE49-F238E27FC236}">
                  <a16:creationId xmlns:a16="http://schemas.microsoft.com/office/drawing/2014/main" id="{EB42DC82-2E8D-2148-74B5-B829EFFBEF2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80" name="Group 79">
              <a:extLst>
                <a:ext uri="{FF2B5EF4-FFF2-40B4-BE49-F238E27FC236}">
                  <a16:creationId xmlns:a16="http://schemas.microsoft.com/office/drawing/2014/main" id="{6CE4C404-E8B6-E118-E423-CAFEBD9D15D4}"/>
                </a:ext>
              </a:extLst>
            </p:cNvPr>
            <p:cNvGrpSpPr/>
            <p:nvPr/>
          </p:nvGrpSpPr>
          <p:grpSpPr>
            <a:xfrm>
              <a:off x="7713663" y="2848339"/>
              <a:ext cx="1042107" cy="425543"/>
              <a:chOff x="7786941" y="2884917"/>
              <a:chExt cx="897649" cy="353919"/>
            </a:xfrm>
          </p:grpSpPr>
          <p:sp>
            <p:nvSpPr>
              <p:cNvPr id="81" name="Freeform 124">
                <a:extLst>
                  <a:ext uri="{FF2B5EF4-FFF2-40B4-BE49-F238E27FC236}">
                    <a16:creationId xmlns:a16="http://schemas.microsoft.com/office/drawing/2014/main" id="{46831053-E00E-FCC5-F88A-F67FAA966E7D}"/>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Freeform 125">
                <a:extLst>
                  <a:ext uri="{FF2B5EF4-FFF2-40B4-BE49-F238E27FC236}">
                    <a16:creationId xmlns:a16="http://schemas.microsoft.com/office/drawing/2014/main" id="{35359517-A526-9593-D605-4941278F82C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Freeform 126">
                <a:extLst>
                  <a:ext uri="{FF2B5EF4-FFF2-40B4-BE49-F238E27FC236}">
                    <a16:creationId xmlns:a16="http://schemas.microsoft.com/office/drawing/2014/main" id="{F85E41FC-08C9-EE1F-4987-016D40A3F8DA}"/>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4" name="Freeform 127">
                <a:extLst>
                  <a:ext uri="{FF2B5EF4-FFF2-40B4-BE49-F238E27FC236}">
                    <a16:creationId xmlns:a16="http://schemas.microsoft.com/office/drawing/2014/main" id="{869CD82C-8E05-41CC-483F-1FB064F9E139}"/>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85" name="Group 84">
            <a:extLst>
              <a:ext uri="{FF2B5EF4-FFF2-40B4-BE49-F238E27FC236}">
                <a16:creationId xmlns:a16="http://schemas.microsoft.com/office/drawing/2014/main" id="{B6500182-20AE-DC60-A185-E29C0AB211FC}"/>
              </a:ext>
            </a:extLst>
          </p:cNvPr>
          <p:cNvGrpSpPr/>
          <p:nvPr/>
        </p:nvGrpSpPr>
        <p:grpSpPr>
          <a:xfrm>
            <a:off x="8311829" y="5180504"/>
            <a:ext cx="309187" cy="167750"/>
            <a:chOff x="3668110" y="2448910"/>
            <a:chExt cx="3794234" cy="2165130"/>
          </a:xfrm>
        </p:grpSpPr>
        <p:sp>
          <p:nvSpPr>
            <p:cNvPr id="86" name="Rectangle 85">
              <a:extLst>
                <a:ext uri="{FF2B5EF4-FFF2-40B4-BE49-F238E27FC236}">
                  <a16:creationId xmlns:a16="http://schemas.microsoft.com/office/drawing/2014/main" id="{197D64A4-F8F8-FFD1-9D61-DBAA372B1DDB}"/>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 name="Freeform 130">
              <a:extLst>
                <a:ext uri="{FF2B5EF4-FFF2-40B4-BE49-F238E27FC236}">
                  <a16:creationId xmlns:a16="http://schemas.microsoft.com/office/drawing/2014/main" id="{B1683A8F-5FE8-F13D-6CCB-E726349CF593}"/>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8" name="Group 87">
              <a:extLst>
                <a:ext uri="{FF2B5EF4-FFF2-40B4-BE49-F238E27FC236}">
                  <a16:creationId xmlns:a16="http://schemas.microsoft.com/office/drawing/2014/main" id="{9975ED39-EB72-83EE-BEED-CB841C17EE6F}"/>
                </a:ext>
              </a:extLst>
            </p:cNvPr>
            <p:cNvGrpSpPr/>
            <p:nvPr/>
          </p:nvGrpSpPr>
          <p:grpSpPr>
            <a:xfrm>
              <a:off x="3941378" y="2603243"/>
              <a:ext cx="3202061" cy="1066110"/>
              <a:chOff x="7939341" y="3037317"/>
              <a:chExt cx="897649" cy="353919"/>
            </a:xfrm>
          </p:grpSpPr>
          <p:sp>
            <p:nvSpPr>
              <p:cNvPr id="89" name="Freeform 132">
                <a:extLst>
                  <a:ext uri="{FF2B5EF4-FFF2-40B4-BE49-F238E27FC236}">
                    <a16:creationId xmlns:a16="http://schemas.microsoft.com/office/drawing/2014/main" id="{86D262D5-A143-BF76-7263-EE9CA6130E53}"/>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Freeform 133">
                <a:extLst>
                  <a:ext uri="{FF2B5EF4-FFF2-40B4-BE49-F238E27FC236}">
                    <a16:creationId xmlns:a16="http://schemas.microsoft.com/office/drawing/2014/main" id="{0E5A376C-56E0-4169-4962-733246DC276D}"/>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1" name="Freeform 134">
                <a:extLst>
                  <a:ext uri="{FF2B5EF4-FFF2-40B4-BE49-F238E27FC236}">
                    <a16:creationId xmlns:a16="http://schemas.microsoft.com/office/drawing/2014/main" id="{9CAB25FA-84F1-F727-0016-E1DF5D5034EE}"/>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 name="Freeform 135">
                <a:extLst>
                  <a:ext uri="{FF2B5EF4-FFF2-40B4-BE49-F238E27FC236}">
                    <a16:creationId xmlns:a16="http://schemas.microsoft.com/office/drawing/2014/main" id="{EBB7DE5A-4D0D-709D-8F90-CF26FB8F8FFB}"/>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EC86A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93" name="Group 92">
            <a:extLst>
              <a:ext uri="{FF2B5EF4-FFF2-40B4-BE49-F238E27FC236}">
                <a16:creationId xmlns:a16="http://schemas.microsoft.com/office/drawing/2014/main" id="{993565BF-7D51-1384-2C84-14DBDBB65DC0}"/>
              </a:ext>
            </a:extLst>
          </p:cNvPr>
          <p:cNvGrpSpPr/>
          <p:nvPr/>
        </p:nvGrpSpPr>
        <p:grpSpPr>
          <a:xfrm>
            <a:off x="8439827" y="2812309"/>
            <a:ext cx="353678" cy="168275"/>
            <a:chOff x="7493876" y="2774731"/>
            <a:chExt cx="1481958" cy="894622"/>
          </a:xfrm>
        </p:grpSpPr>
        <p:sp>
          <p:nvSpPr>
            <p:cNvPr id="94" name="Freeform 137">
              <a:extLst>
                <a:ext uri="{FF2B5EF4-FFF2-40B4-BE49-F238E27FC236}">
                  <a16:creationId xmlns:a16="http://schemas.microsoft.com/office/drawing/2014/main" id="{ED6FF81B-2976-1442-18B8-54EED0D9388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95" name="Oval 94">
              <a:extLst>
                <a:ext uri="{FF2B5EF4-FFF2-40B4-BE49-F238E27FC236}">
                  <a16:creationId xmlns:a16="http://schemas.microsoft.com/office/drawing/2014/main" id="{3050A8E5-6E99-E460-36E4-30AB47F1465E}"/>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96" name="Group 95">
              <a:extLst>
                <a:ext uri="{FF2B5EF4-FFF2-40B4-BE49-F238E27FC236}">
                  <a16:creationId xmlns:a16="http://schemas.microsoft.com/office/drawing/2014/main" id="{12F550BF-743E-546E-F63E-0C2C6570BB2F}"/>
                </a:ext>
              </a:extLst>
            </p:cNvPr>
            <p:cNvGrpSpPr/>
            <p:nvPr/>
          </p:nvGrpSpPr>
          <p:grpSpPr>
            <a:xfrm>
              <a:off x="7713663" y="2848339"/>
              <a:ext cx="1042107" cy="425543"/>
              <a:chOff x="7786941" y="2884917"/>
              <a:chExt cx="897649" cy="353919"/>
            </a:xfrm>
          </p:grpSpPr>
          <p:sp>
            <p:nvSpPr>
              <p:cNvPr id="97" name="Freeform 140">
                <a:extLst>
                  <a:ext uri="{FF2B5EF4-FFF2-40B4-BE49-F238E27FC236}">
                    <a16:creationId xmlns:a16="http://schemas.microsoft.com/office/drawing/2014/main" id="{EA4C6F07-3D99-3CE1-F8B4-47F66878BDF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8" name="Freeform 141">
                <a:extLst>
                  <a:ext uri="{FF2B5EF4-FFF2-40B4-BE49-F238E27FC236}">
                    <a16:creationId xmlns:a16="http://schemas.microsoft.com/office/drawing/2014/main" id="{BC3F5674-7672-BA79-3FD0-E53C40048B0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Freeform 142">
                <a:extLst>
                  <a:ext uri="{FF2B5EF4-FFF2-40B4-BE49-F238E27FC236}">
                    <a16:creationId xmlns:a16="http://schemas.microsoft.com/office/drawing/2014/main" id="{1BAB9554-2B00-0726-D7CF-ECBF88A890CD}"/>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0" name="Freeform 143">
                <a:extLst>
                  <a:ext uri="{FF2B5EF4-FFF2-40B4-BE49-F238E27FC236}">
                    <a16:creationId xmlns:a16="http://schemas.microsoft.com/office/drawing/2014/main" id="{B95B0C3A-3E56-0CAD-72BF-BA97867DE9F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01" name="Group 100">
            <a:extLst>
              <a:ext uri="{FF2B5EF4-FFF2-40B4-BE49-F238E27FC236}">
                <a16:creationId xmlns:a16="http://schemas.microsoft.com/office/drawing/2014/main" id="{4A25F1C5-4171-EA7D-D4A7-748A85A2465F}"/>
              </a:ext>
            </a:extLst>
          </p:cNvPr>
          <p:cNvGrpSpPr/>
          <p:nvPr/>
        </p:nvGrpSpPr>
        <p:grpSpPr>
          <a:xfrm>
            <a:off x="10884085" y="3601365"/>
            <a:ext cx="170989" cy="97052"/>
            <a:chOff x="7493876" y="2774731"/>
            <a:chExt cx="1481958" cy="894622"/>
          </a:xfrm>
        </p:grpSpPr>
        <p:sp>
          <p:nvSpPr>
            <p:cNvPr id="102" name="Freeform 153">
              <a:extLst>
                <a:ext uri="{FF2B5EF4-FFF2-40B4-BE49-F238E27FC236}">
                  <a16:creationId xmlns:a16="http://schemas.microsoft.com/office/drawing/2014/main" id="{6BB98723-6A46-AFB3-4C59-06012C855BA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03" name="Oval 102">
              <a:extLst>
                <a:ext uri="{FF2B5EF4-FFF2-40B4-BE49-F238E27FC236}">
                  <a16:creationId xmlns:a16="http://schemas.microsoft.com/office/drawing/2014/main" id="{1484F7D4-B0A9-4808-B8CD-E11082523588}"/>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04" name="Group 103">
              <a:extLst>
                <a:ext uri="{FF2B5EF4-FFF2-40B4-BE49-F238E27FC236}">
                  <a16:creationId xmlns:a16="http://schemas.microsoft.com/office/drawing/2014/main" id="{0F5EE6D4-9194-4F1C-B1ED-C76A848044CB}"/>
                </a:ext>
              </a:extLst>
            </p:cNvPr>
            <p:cNvGrpSpPr/>
            <p:nvPr/>
          </p:nvGrpSpPr>
          <p:grpSpPr>
            <a:xfrm>
              <a:off x="7713663" y="2848339"/>
              <a:ext cx="1042107" cy="425543"/>
              <a:chOff x="7786941" y="2884917"/>
              <a:chExt cx="897649" cy="353919"/>
            </a:xfrm>
          </p:grpSpPr>
          <p:sp>
            <p:nvSpPr>
              <p:cNvPr id="105" name="Freeform 156">
                <a:extLst>
                  <a:ext uri="{FF2B5EF4-FFF2-40B4-BE49-F238E27FC236}">
                    <a16:creationId xmlns:a16="http://schemas.microsoft.com/office/drawing/2014/main" id="{17A1BC51-B3CD-A309-C418-3506D0284FC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 name="Freeform 157">
                <a:extLst>
                  <a:ext uri="{FF2B5EF4-FFF2-40B4-BE49-F238E27FC236}">
                    <a16:creationId xmlns:a16="http://schemas.microsoft.com/office/drawing/2014/main" id="{E7CB965A-327F-D648-C573-7F889878003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 name="Freeform 158">
                <a:extLst>
                  <a:ext uri="{FF2B5EF4-FFF2-40B4-BE49-F238E27FC236}">
                    <a16:creationId xmlns:a16="http://schemas.microsoft.com/office/drawing/2014/main" id="{B638A637-418B-5B81-81BC-EE8D9C930B9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Freeform 159">
                <a:extLst>
                  <a:ext uri="{FF2B5EF4-FFF2-40B4-BE49-F238E27FC236}">
                    <a16:creationId xmlns:a16="http://schemas.microsoft.com/office/drawing/2014/main" id="{445776C5-8FF5-4049-35A2-CDF2A064808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09" name="Group 108">
            <a:extLst>
              <a:ext uri="{FF2B5EF4-FFF2-40B4-BE49-F238E27FC236}">
                <a16:creationId xmlns:a16="http://schemas.microsoft.com/office/drawing/2014/main" id="{81071FC4-9088-C347-36B4-B0B264C4DC6A}"/>
              </a:ext>
            </a:extLst>
          </p:cNvPr>
          <p:cNvGrpSpPr/>
          <p:nvPr/>
        </p:nvGrpSpPr>
        <p:grpSpPr>
          <a:xfrm>
            <a:off x="10410609" y="3496138"/>
            <a:ext cx="353678" cy="198344"/>
            <a:chOff x="7493876" y="2774731"/>
            <a:chExt cx="1481958" cy="894622"/>
          </a:xfrm>
        </p:grpSpPr>
        <p:sp>
          <p:nvSpPr>
            <p:cNvPr id="110" name="Freeform 161">
              <a:extLst>
                <a:ext uri="{FF2B5EF4-FFF2-40B4-BE49-F238E27FC236}">
                  <a16:creationId xmlns:a16="http://schemas.microsoft.com/office/drawing/2014/main" id="{D96EB040-0D78-3447-ABFD-1B5482EDDF3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1" name="Oval 110">
              <a:extLst>
                <a:ext uri="{FF2B5EF4-FFF2-40B4-BE49-F238E27FC236}">
                  <a16:creationId xmlns:a16="http://schemas.microsoft.com/office/drawing/2014/main" id="{C3D3BCF4-CAD4-16DB-B134-787A9A96648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12" name="Group 111">
              <a:extLst>
                <a:ext uri="{FF2B5EF4-FFF2-40B4-BE49-F238E27FC236}">
                  <a16:creationId xmlns:a16="http://schemas.microsoft.com/office/drawing/2014/main" id="{B0E2F857-165E-4319-B43C-03C287C1D033}"/>
                </a:ext>
              </a:extLst>
            </p:cNvPr>
            <p:cNvGrpSpPr/>
            <p:nvPr/>
          </p:nvGrpSpPr>
          <p:grpSpPr>
            <a:xfrm>
              <a:off x="7713663" y="2848339"/>
              <a:ext cx="1042107" cy="425543"/>
              <a:chOff x="7786941" y="2884917"/>
              <a:chExt cx="897649" cy="353919"/>
            </a:xfrm>
          </p:grpSpPr>
          <p:sp>
            <p:nvSpPr>
              <p:cNvPr id="113" name="Freeform 164">
                <a:extLst>
                  <a:ext uri="{FF2B5EF4-FFF2-40B4-BE49-F238E27FC236}">
                    <a16:creationId xmlns:a16="http://schemas.microsoft.com/office/drawing/2014/main" id="{ED50C4DF-F63C-F24D-E6AC-369A23EC02D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Freeform 165">
                <a:extLst>
                  <a:ext uri="{FF2B5EF4-FFF2-40B4-BE49-F238E27FC236}">
                    <a16:creationId xmlns:a16="http://schemas.microsoft.com/office/drawing/2014/main" id="{4F069663-DAF4-F77B-D6E1-D88280D9DC8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Freeform 166">
                <a:extLst>
                  <a:ext uri="{FF2B5EF4-FFF2-40B4-BE49-F238E27FC236}">
                    <a16:creationId xmlns:a16="http://schemas.microsoft.com/office/drawing/2014/main" id="{F2EF50E7-DC1C-9168-957E-5AC736BAB1A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6" name="Freeform 167">
                <a:extLst>
                  <a:ext uri="{FF2B5EF4-FFF2-40B4-BE49-F238E27FC236}">
                    <a16:creationId xmlns:a16="http://schemas.microsoft.com/office/drawing/2014/main" id="{545A5AFA-2CF8-6BCB-FFBC-577326DBB799}"/>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17" name="Group 116">
            <a:extLst>
              <a:ext uri="{FF2B5EF4-FFF2-40B4-BE49-F238E27FC236}">
                <a16:creationId xmlns:a16="http://schemas.microsoft.com/office/drawing/2014/main" id="{896878C0-98FF-D052-0C00-8A4C7309649D}"/>
              </a:ext>
            </a:extLst>
          </p:cNvPr>
          <p:cNvGrpSpPr/>
          <p:nvPr/>
        </p:nvGrpSpPr>
        <p:grpSpPr>
          <a:xfrm>
            <a:off x="9948724" y="2202292"/>
            <a:ext cx="353678" cy="198344"/>
            <a:chOff x="7493876" y="2774731"/>
            <a:chExt cx="1481958" cy="894622"/>
          </a:xfrm>
        </p:grpSpPr>
        <p:sp>
          <p:nvSpPr>
            <p:cNvPr id="118" name="Freeform 169">
              <a:extLst>
                <a:ext uri="{FF2B5EF4-FFF2-40B4-BE49-F238E27FC236}">
                  <a16:creationId xmlns:a16="http://schemas.microsoft.com/office/drawing/2014/main" id="{4CDC3FFC-14FF-132C-D94F-4261106B6DA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9" name="Oval 118">
              <a:extLst>
                <a:ext uri="{FF2B5EF4-FFF2-40B4-BE49-F238E27FC236}">
                  <a16:creationId xmlns:a16="http://schemas.microsoft.com/office/drawing/2014/main" id="{735784C9-34F8-F4EB-2203-BCCE3F5A9C7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20" name="Group 119">
              <a:extLst>
                <a:ext uri="{FF2B5EF4-FFF2-40B4-BE49-F238E27FC236}">
                  <a16:creationId xmlns:a16="http://schemas.microsoft.com/office/drawing/2014/main" id="{F3BDD0F0-8627-A5AE-E48A-CB7A1056C196}"/>
                </a:ext>
              </a:extLst>
            </p:cNvPr>
            <p:cNvGrpSpPr/>
            <p:nvPr/>
          </p:nvGrpSpPr>
          <p:grpSpPr>
            <a:xfrm>
              <a:off x="7713663" y="2848339"/>
              <a:ext cx="1042107" cy="425543"/>
              <a:chOff x="7786941" y="2884917"/>
              <a:chExt cx="897649" cy="353919"/>
            </a:xfrm>
          </p:grpSpPr>
          <p:sp>
            <p:nvSpPr>
              <p:cNvPr id="121" name="Freeform 172">
                <a:extLst>
                  <a:ext uri="{FF2B5EF4-FFF2-40B4-BE49-F238E27FC236}">
                    <a16:creationId xmlns:a16="http://schemas.microsoft.com/office/drawing/2014/main" id="{091EFE1E-10DA-DC53-69AE-E8E1502AAB1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2" name="Freeform 173">
                <a:extLst>
                  <a:ext uri="{FF2B5EF4-FFF2-40B4-BE49-F238E27FC236}">
                    <a16:creationId xmlns:a16="http://schemas.microsoft.com/office/drawing/2014/main" id="{1BECB5A7-0D6F-4AFB-2F78-F300C80206B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3" name="Freeform 174">
                <a:extLst>
                  <a:ext uri="{FF2B5EF4-FFF2-40B4-BE49-F238E27FC236}">
                    <a16:creationId xmlns:a16="http://schemas.microsoft.com/office/drawing/2014/main" id="{2D956CF0-C327-29F9-9FA9-E6E64D2D783D}"/>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4" name="Freeform 175">
                <a:extLst>
                  <a:ext uri="{FF2B5EF4-FFF2-40B4-BE49-F238E27FC236}">
                    <a16:creationId xmlns:a16="http://schemas.microsoft.com/office/drawing/2014/main" id="{9754128D-1417-3191-0276-129F5DF3727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25" name="Group 124">
            <a:extLst>
              <a:ext uri="{FF2B5EF4-FFF2-40B4-BE49-F238E27FC236}">
                <a16:creationId xmlns:a16="http://schemas.microsoft.com/office/drawing/2014/main" id="{EC4869A8-CAAF-3959-B99A-8E284234813A}"/>
              </a:ext>
            </a:extLst>
          </p:cNvPr>
          <p:cNvGrpSpPr/>
          <p:nvPr/>
        </p:nvGrpSpPr>
        <p:grpSpPr>
          <a:xfrm>
            <a:off x="10527214" y="2613367"/>
            <a:ext cx="353678" cy="198344"/>
            <a:chOff x="7493876" y="2774731"/>
            <a:chExt cx="1481958" cy="894622"/>
          </a:xfrm>
        </p:grpSpPr>
        <p:sp>
          <p:nvSpPr>
            <p:cNvPr id="126" name="Freeform 177">
              <a:extLst>
                <a:ext uri="{FF2B5EF4-FFF2-40B4-BE49-F238E27FC236}">
                  <a16:creationId xmlns:a16="http://schemas.microsoft.com/office/drawing/2014/main" id="{8B47245D-D429-F265-8E03-E99510D4AB5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27" name="Oval 126">
              <a:extLst>
                <a:ext uri="{FF2B5EF4-FFF2-40B4-BE49-F238E27FC236}">
                  <a16:creationId xmlns:a16="http://schemas.microsoft.com/office/drawing/2014/main" id="{A080E511-3C50-626E-01EA-D709BD8B9C3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28" name="Group 127">
              <a:extLst>
                <a:ext uri="{FF2B5EF4-FFF2-40B4-BE49-F238E27FC236}">
                  <a16:creationId xmlns:a16="http://schemas.microsoft.com/office/drawing/2014/main" id="{CAC7C064-661B-7CF8-08FC-2CFE6C4C6B1A}"/>
                </a:ext>
              </a:extLst>
            </p:cNvPr>
            <p:cNvGrpSpPr/>
            <p:nvPr/>
          </p:nvGrpSpPr>
          <p:grpSpPr>
            <a:xfrm>
              <a:off x="7713663" y="2848339"/>
              <a:ext cx="1042107" cy="425543"/>
              <a:chOff x="7786941" y="2884917"/>
              <a:chExt cx="897649" cy="353919"/>
            </a:xfrm>
          </p:grpSpPr>
          <p:sp>
            <p:nvSpPr>
              <p:cNvPr id="129" name="Freeform 180">
                <a:extLst>
                  <a:ext uri="{FF2B5EF4-FFF2-40B4-BE49-F238E27FC236}">
                    <a16:creationId xmlns:a16="http://schemas.microsoft.com/office/drawing/2014/main" id="{1B5B1607-F318-8EDF-EB3C-9F3E25B1B9CF}"/>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0" name="Freeform 181">
                <a:extLst>
                  <a:ext uri="{FF2B5EF4-FFF2-40B4-BE49-F238E27FC236}">
                    <a16:creationId xmlns:a16="http://schemas.microsoft.com/office/drawing/2014/main" id="{3CCA72DF-8194-53FD-5BAA-31219B9EE6B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1" name="Freeform 182">
                <a:extLst>
                  <a:ext uri="{FF2B5EF4-FFF2-40B4-BE49-F238E27FC236}">
                    <a16:creationId xmlns:a16="http://schemas.microsoft.com/office/drawing/2014/main" id="{15CF50BB-BC45-D7AE-37C7-F23BDE5091C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Freeform 183">
                <a:extLst>
                  <a:ext uri="{FF2B5EF4-FFF2-40B4-BE49-F238E27FC236}">
                    <a16:creationId xmlns:a16="http://schemas.microsoft.com/office/drawing/2014/main" id="{DF7B0538-B87A-0B5B-60C6-9D138C33E2E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33" name="Group 132">
            <a:extLst>
              <a:ext uri="{FF2B5EF4-FFF2-40B4-BE49-F238E27FC236}">
                <a16:creationId xmlns:a16="http://schemas.microsoft.com/office/drawing/2014/main" id="{DFAFD0C3-30E2-61FD-1B1F-DC49CB5DE059}"/>
              </a:ext>
            </a:extLst>
          </p:cNvPr>
          <p:cNvGrpSpPr/>
          <p:nvPr/>
        </p:nvGrpSpPr>
        <p:grpSpPr>
          <a:xfrm>
            <a:off x="10643825" y="2107963"/>
            <a:ext cx="353678" cy="198344"/>
            <a:chOff x="7493876" y="2774731"/>
            <a:chExt cx="1481958" cy="894622"/>
          </a:xfrm>
        </p:grpSpPr>
        <p:sp>
          <p:nvSpPr>
            <p:cNvPr id="134" name="Freeform 185">
              <a:extLst>
                <a:ext uri="{FF2B5EF4-FFF2-40B4-BE49-F238E27FC236}">
                  <a16:creationId xmlns:a16="http://schemas.microsoft.com/office/drawing/2014/main" id="{DD34330D-7C78-A531-3368-3236EDA37FA5}"/>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35" name="Oval 134">
              <a:extLst>
                <a:ext uri="{FF2B5EF4-FFF2-40B4-BE49-F238E27FC236}">
                  <a16:creationId xmlns:a16="http://schemas.microsoft.com/office/drawing/2014/main" id="{2EC38680-71DF-CB1D-5EBC-B25954F7FDA7}"/>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36" name="Group 135">
              <a:extLst>
                <a:ext uri="{FF2B5EF4-FFF2-40B4-BE49-F238E27FC236}">
                  <a16:creationId xmlns:a16="http://schemas.microsoft.com/office/drawing/2014/main" id="{0294F67A-376A-F0C1-54E1-DD4D60996E30}"/>
                </a:ext>
              </a:extLst>
            </p:cNvPr>
            <p:cNvGrpSpPr/>
            <p:nvPr/>
          </p:nvGrpSpPr>
          <p:grpSpPr>
            <a:xfrm>
              <a:off x="7713663" y="2848339"/>
              <a:ext cx="1042107" cy="425543"/>
              <a:chOff x="7786941" y="2884917"/>
              <a:chExt cx="897649" cy="353919"/>
            </a:xfrm>
          </p:grpSpPr>
          <p:sp>
            <p:nvSpPr>
              <p:cNvPr id="137" name="Freeform 188">
                <a:extLst>
                  <a:ext uri="{FF2B5EF4-FFF2-40B4-BE49-F238E27FC236}">
                    <a16:creationId xmlns:a16="http://schemas.microsoft.com/office/drawing/2014/main" id="{E5756773-7418-08A6-9396-ED70377AA0C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8" name="Freeform 189">
                <a:extLst>
                  <a:ext uri="{FF2B5EF4-FFF2-40B4-BE49-F238E27FC236}">
                    <a16:creationId xmlns:a16="http://schemas.microsoft.com/office/drawing/2014/main" id="{DC68AD10-7096-7371-5AA9-AAAED22DA24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9" name="Freeform 190">
                <a:extLst>
                  <a:ext uri="{FF2B5EF4-FFF2-40B4-BE49-F238E27FC236}">
                    <a16:creationId xmlns:a16="http://schemas.microsoft.com/office/drawing/2014/main" id="{747F99C6-6111-FF5D-AF86-C7CB40D37CD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0" name="Freeform 191">
                <a:extLst>
                  <a:ext uri="{FF2B5EF4-FFF2-40B4-BE49-F238E27FC236}">
                    <a16:creationId xmlns:a16="http://schemas.microsoft.com/office/drawing/2014/main" id="{764C3947-D574-D3AF-6A18-9AFC9C1BEF0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41" name="Group 140">
            <a:extLst>
              <a:ext uri="{FF2B5EF4-FFF2-40B4-BE49-F238E27FC236}">
                <a16:creationId xmlns:a16="http://schemas.microsoft.com/office/drawing/2014/main" id="{6F10F504-953C-D705-04C8-8317DCA04ECF}"/>
              </a:ext>
            </a:extLst>
          </p:cNvPr>
          <p:cNvGrpSpPr/>
          <p:nvPr/>
        </p:nvGrpSpPr>
        <p:grpSpPr>
          <a:xfrm>
            <a:off x="9980126" y="2661565"/>
            <a:ext cx="353678" cy="198344"/>
            <a:chOff x="7493876" y="2774731"/>
            <a:chExt cx="1481958" cy="894622"/>
          </a:xfrm>
        </p:grpSpPr>
        <p:sp>
          <p:nvSpPr>
            <p:cNvPr id="142" name="Freeform 201">
              <a:extLst>
                <a:ext uri="{FF2B5EF4-FFF2-40B4-BE49-F238E27FC236}">
                  <a16:creationId xmlns:a16="http://schemas.microsoft.com/office/drawing/2014/main" id="{9EF03470-F946-A648-7FB4-50245E23037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43" name="Oval 142">
              <a:extLst>
                <a:ext uri="{FF2B5EF4-FFF2-40B4-BE49-F238E27FC236}">
                  <a16:creationId xmlns:a16="http://schemas.microsoft.com/office/drawing/2014/main" id="{3F57115C-154F-2771-B9D1-7A80292C833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4" name="Group 143">
              <a:extLst>
                <a:ext uri="{FF2B5EF4-FFF2-40B4-BE49-F238E27FC236}">
                  <a16:creationId xmlns:a16="http://schemas.microsoft.com/office/drawing/2014/main" id="{9FB38850-85A9-E884-F021-43D10922895A}"/>
                </a:ext>
              </a:extLst>
            </p:cNvPr>
            <p:cNvGrpSpPr/>
            <p:nvPr/>
          </p:nvGrpSpPr>
          <p:grpSpPr>
            <a:xfrm>
              <a:off x="7713663" y="2848339"/>
              <a:ext cx="1042107" cy="425543"/>
              <a:chOff x="7786941" y="2884917"/>
              <a:chExt cx="897649" cy="353919"/>
            </a:xfrm>
          </p:grpSpPr>
          <p:sp>
            <p:nvSpPr>
              <p:cNvPr id="145" name="Freeform 204">
                <a:extLst>
                  <a:ext uri="{FF2B5EF4-FFF2-40B4-BE49-F238E27FC236}">
                    <a16:creationId xmlns:a16="http://schemas.microsoft.com/office/drawing/2014/main" id="{C86B57E2-46E2-7743-5114-BA350023A1B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Freeform 205">
                <a:extLst>
                  <a:ext uri="{FF2B5EF4-FFF2-40B4-BE49-F238E27FC236}">
                    <a16:creationId xmlns:a16="http://schemas.microsoft.com/office/drawing/2014/main" id="{DDB093D4-6FD1-C02D-4BFC-A8135BDBFDD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7" name="Freeform 206">
                <a:extLst>
                  <a:ext uri="{FF2B5EF4-FFF2-40B4-BE49-F238E27FC236}">
                    <a16:creationId xmlns:a16="http://schemas.microsoft.com/office/drawing/2014/main" id="{C6DB0CAF-8AE8-0B57-EDA8-57A615C5569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8" name="Freeform 207">
                <a:extLst>
                  <a:ext uri="{FF2B5EF4-FFF2-40B4-BE49-F238E27FC236}">
                    <a16:creationId xmlns:a16="http://schemas.microsoft.com/office/drawing/2014/main" id="{8834B802-41DB-8D25-BA20-1C1D1314C671}"/>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49" name="Group 148">
            <a:extLst>
              <a:ext uri="{FF2B5EF4-FFF2-40B4-BE49-F238E27FC236}">
                <a16:creationId xmlns:a16="http://schemas.microsoft.com/office/drawing/2014/main" id="{FE7D33B8-4F6E-9B0E-37F2-6C7F1A4A073F}"/>
              </a:ext>
            </a:extLst>
          </p:cNvPr>
          <p:cNvGrpSpPr/>
          <p:nvPr/>
        </p:nvGrpSpPr>
        <p:grpSpPr>
          <a:xfrm>
            <a:off x="9497138" y="3394032"/>
            <a:ext cx="367224" cy="240304"/>
            <a:chOff x="7493876" y="2774731"/>
            <a:chExt cx="1481958" cy="894622"/>
          </a:xfrm>
        </p:grpSpPr>
        <p:sp>
          <p:nvSpPr>
            <p:cNvPr id="150" name="Freeform 209">
              <a:extLst>
                <a:ext uri="{FF2B5EF4-FFF2-40B4-BE49-F238E27FC236}">
                  <a16:creationId xmlns:a16="http://schemas.microsoft.com/office/drawing/2014/main" id="{2DEDECB6-F68E-7503-1965-0860EFD82F3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51" name="Oval 150">
              <a:extLst>
                <a:ext uri="{FF2B5EF4-FFF2-40B4-BE49-F238E27FC236}">
                  <a16:creationId xmlns:a16="http://schemas.microsoft.com/office/drawing/2014/main" id="{7DCA86A5-185C-9BDE-89EE-C55A5B1B260A}"/>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52" name="Group 151">
              <a:extLst>
                <a:ext uri="{FF2B5EF4-FFF2-40B4-BE49-F238E27FC236}">
                  <a16:creationId xmlns:a16="http://schemas.microsoft.com/office/drawing/2014/main" id="{444B505A-C3F3-D2C9-2546-A9518B73CA67}"/>
                </a:ext>
              </a:extLst>
            </p:cNvPr>
            <p:cNvGrpSpPr/>
            <p:nvPr/>
          </p:nvGrpSpPr>
          <p:grpSpPr>
            <a:xfrm>
              <a:off x="7713663" y="2848339"/>
              <a:ext cx="1042107" cy="425543"/>
              <a:chOff x="7786941" y="2884917"/>
              <a:chExt cx="897649" cy="353919"/>
            </a:xfrm>
          </p:grpSpPr>
          <p:sp>
            <p:nvSpPr>
              <p:cNvPr id="153" name="Freeform 212">
                <a:extLst>
                  <a:ext uri="{FF2B5EF4-FFF2-40B4-BE49-F238E27FC236}">
                    <a16:creationId xmlns:a16="http://schemas.microsoft.com/office/drawing/2014/main" id="{FEDD5996-595F-4342-547E-4D7740D6683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4" name="Freeform 213">
                <a:extLst>
                  <a:ext uri="{FF2B5EF4-FFF2-40B4-BE49-F238E27FC236}">
                    <a16:creationId xmlns:a16="http://schemas.microsoft.com/office/drawing/2014/main" id="{7EE01243-4D5D-6AB0-0629-B7E51A745AA7}"/>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5" name="Freeform 214">
                <a:extLst>
                  <a:ext uri="{FF2B5EF4-FFF2-40B4-BE49-F238E27FC236}">
                    <a16:creationId xmlns:a16="http://schemas.microsoft.com/office/drawing/2014/main" id="{0FD2FE77-C607-A0CA-1B86-4E26C971137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6" name="Freeform 215">
                <a:extLst>
                  <a:ext uri="{FF2B5EF4-FFF2-40B4-BE49-F238E27FC236}">
                    <a16:creationId xmlns:a16="http://schemas.microsoft.com/office/drawing/2014/main" id="{64B12229-D6EC-DEA6-7774-C869235E38C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57" name="Group 156">
            <a:extLst>
              <a:ext uri="{FF2B5EF4-FFF2-40B4-BE49-F238E27FC236}">
                <a16:creationId xmlns:a16="http://schemas.microsoft.com/office/drawing/2014/main" id="{8E776148-604F-4B41-0E79-1648591610CB}"/>
              </a:ext>
            </a:extLst>
          </p:cNvPr>
          <p:cNvGrpSpPr/>
          <p:nvPr/>
        </p:nvGrpSpPr>
        <p:grpSpPr>
          <a:xfrm>
            <a:off x="10375259" y="3992325"/>
            <a:ext cx="353678" cy="198344"/>
            <a:chOff x="7493876" y="2774731"/>
            <a:chExt cx="1481958" cy="894622"/>
          </a:xfrm>
        </p:grpSpPr>
        <p:sp>
          <p:nvSpPr>
            <p:cNvPr id="158" name="Freeform 225">
              <a:extLst>
                <a:ext uri="{FF2B5EF4-FFF2-40B4-BE49-F238E27FC236}">
                  <a16:creationId xmlns:a16="http://schemas.microsoft.com/office/drawing/2014/main" id="{0F16CD2E-24FE-7356-F0F8-C694E14A658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59" name="Oval 158">
              <a:extLst>
                <a:ext uri="{FF2B5EF4-FFF2-40B4-BE49-F238E27FC236}">
                  <a16:creationId xmlns:a16="http://schemas.microsoft.com/office/drawing/2014/main" id="{4D836970-D916-0E8E-32DA-237C1438D99E}"/>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60" name="Group 159">
              <a:extLst>
                <a:ext uri="{FF2B5EF4-FFF2-40B4-BE49-F238E27FC236}">
                  <a16:creationId xmlns:a16="http://schemas.microsoft.com/office/drawing/2014/main" id="{773160C8-76ED-2441-DD79-7D8BE2DDFC0A}"/>
                </a:ext>
              </a:extLst>
            </p:cNvPr>
            <p:cNvGrpSpPr/>
            <p:nvPr/>
          </p:nvGrpSpPr>
          <p:grpSpPr>
            <a:xfrm>
              <a:off x="7713663" y="2848339"/>
              <a:ext cx="1042107" cy="425543"/>
              <a:chOff x="7786941" y="2884917"/>
              <a:chExt cx="897649" cy="353919"/>
            </a:xfrm>
          </p:grpSpPr>
          <p:sp>
            <p:nvSpPr>
              <p:cNvPr id="161" name="Freeform 228">
                <a:extLst>
                  <a:ext uri="{FF2B5EF4-FFF2-40B4-BE49-F238E27FC236}">
                    <a16:creationId xmlns:a16="http://schemas.microsoft.com/office/drawing/2014/main" id="{EB212D45-2B12-3C2A-317A-D9049E78CC3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2" name="Freeform 229">
                <a:extLst>
                  <a:ext uri="{FF2B5EF4-FFF2-40B4-BE49-F238E27FC236}">
                    <a16:creationId xmlns:a16="http://schemas.microsoft.com/office/drawing/2014/main" id="{12D67E10-E493-8231-469A-DE48130477B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3" name="Freeform 230">
                <a:extLst>
                  <a:ext uri="{FF2B5EF4-FFF2-40B4-BE49-F238E27FC236}">
                    <a16:creationId xmlns:a16="http://schemas.microsoft.com/office/drawing/2014/main" id="{CD104A93-46F7-D6C0-5087-B95E012BEC6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4" name="Freeform 231">
                <a:extLst>
                  <a:ext uri="{FF2B5EF4-FFF2-40B4-BE49-F238E27FC236}">
                    <a16:creationId xmlns:a16="http://schemas.microsoft.com/office/drawing/2014/main" id="{5804B198-4769-14A9-0F51-21DDDF6F821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65" name="Group 164">
            <a:extLst>
              <a:ext uri="{FF2B5EF4-FFF2-40B4-BE49-F238E27FC236}">
                <a16:creationId xmlns:a16="http://schemas.microsoft.com/office/drawing/2014/main" id="{88197542-F047-15AB-9804-A53F88391052}"/>
              </a:ext>
            </a:extLst>
          </p:cNvPr>
          <p:cNvGrpSpPr/>
          <p:nvPr/>
        </p:nvGrpSpPr>
        <p:grpSpPr>
          <a:xfrm>
            <a:off x="10925982" y="4369125"/>
            <a:ext cx="228295" cy="120400"/>
            <a:chOff x="7493876" y="2774731"/>
            <a:chExt cx="1481958" cy="894622"/>
          </a:xfrm>
        </p:grpSpPr>
        <p:sp>
          <p:nvSpPr>
            <p:cNvPr id="166" name="Freeform 241">
              <a:extLst>
                <a:ext uri="{FF2B5EF4-FFF2-40B4-BE49-F238E27FC236}">
                  <a16:creationId xmlns:a16="http://schemas.microsoft.com/office/drawing/2014/main" id="{367AD14A-472B-E1A0-D9B0-F7C136DB4C7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67" name="Oval 166">
              <a:extLst>
                <a:ext uri="{FF2B5EF4-FFF2-40B4-BE49-F238E27FC236}">
                  <a16:creationId xmlns:a16="http://schemas.microsoft.com/office/drawing/2014/main" id="{E6831FBE-E9D7-F362-DB35-72DA7B79B6DE}"/>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68" name="Group 167">
              <a:extLst>
                <a:ext uri="{FF2B5EF4-FFF2-40B4-BE49-F238E27FC236}">
                  <a16:creationId xmlns:a16="http://schemas.microsoft.com/office/drawing/2014/main" id="{E532315D-EF68-0427-1B3D-F576D47F62A1}"/>
                </a:ext>
              </a:extLst>
            </p:cNvPr>
            <p:cNvGrpSpPr/>
            <p:nvPr/>
          </p:nvGrpSpPr>
          <p:grpSpPr>
            <a:xfrm>
              <a:off x="7713663" y="2848339"/>
              <a:ext cx="1042107" cy="425543"/>
              <a:chOff x="7786941" y="2884917"/>
              <a:chExt cx="897649" cy="353919"/>
            </a:xfrm>
          </p:grpSpPr>
          <p:sp>
            <p:nvSpPr>
              <p:cNvPr id="169" name="Freeform 244">
                <a:extLst>
                  <a:ext uri="{FF2B5EF4-FFF2-40B4-BE49-F238E27FC236}">
                    <a16:creationId xmlns:a16="http://schemas.microsoft.com/office/drawing/2014/main" id="{75A83996-778B-BE94-6F81-723A6B0AA27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0" name="Freeform 245">
                <a:extLst>
                  <a:ext uri="{FF2B5EF4-FFF2-40B4-BE49-F238E27FC236}">
                    <a16:creationId xmlns:a16="http://schemas.microsoft.com/office/drawing/2014/main" id="{81AECE81-683F-6017-09E4-692DE8EF4A0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1" name="Freeform 246">
                <a:extLst>
                  <a:ext uri="{FF2B5EF4-FFF2-40B4-BE49-F238E27FC236}">
                    <a16:creationId xmlns:a16="http://schemas.microsoft.com/office/drawing/2014/main" id="{4F83A0DE-0D58-F48C-0434-0E3541B7A3E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2" name="Freeform 247">
                <a:extLst>
                  <a:ext uri="{FF2B5EF4-FFF2-40B4-BE49-F238E27FC236}">
                    <a16:creationId xmlns:a16="http://schemas.microsoft.com/office/drawing/2014/main" id="{D2C42D1F-C701-627F-E93D-96B19BA8FDE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73" name="Group 172">
            <a:extLst>
              <a:ext uri="{FF2B5EF4-FFF2-40B4-BE49-F238E27FC236}">
                <a16:creationId xmlns:a16="http://schemas.microsoft.com/office/drawing/2014/main" id="{312DAD85-E71A-852F-2660-2CDB8256B585}"/>
              </a:ext>
            </a:extLst>
          </p:cNvPr>
          <p:cNvGrpSpPr/>
          <p:nvPr/>
        </p:nvGrpSpPr>
        <p:grpSpPr>
          <a:xfrm>
            <a:off x="7439074" y="2356613"/>
            <a:ext cx="534987" cy="407988"/>
            <a:chOff x="7432700" y="2327293"/>
            <a:chExt cx="534987" cy="407988"/>
          </a:xfrm>
        </p:grpSpPr>
        <p:pic>
          <p:nvPicPr>
            <p:cNvPr id="174" name="Picture 1017" descr="antenna_stylized">
              <a:extLst>
                <a:ext uri="{FF2B5EF4-FFF2-40B4-BE49-F238E27FC236}">
                  <a16:creationId xmlns:a16="http://schemas.microsoft.com/office/drawing/2014/main" id="{AA17B959-A652-A141-95E0-4D3F97BB17A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32700" y="2327293"/>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 name="Picture 1018" descr="laptop_keyboard">
              <a:extLst>
                <a:ext uri="{FF2B5EF4-FFF2-40B4-BE49-F238E27FC236}">
                  <a16:creationId xmlns:a16="http://schemas.microsoft.com/office/drawing/2014/main" id="{3DA75794-0214-27A7-E0D9-14B98287F9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9064" flipH="1">
              <a:off x="7458407" y="2575770"/>
              <a:ext cx="437221" cy="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 name="Freeform 1019">
              <a:extLst>
                <a:ext uri="{FF2B5EF4-FFF2-40B4-BE49-F238E27FC236}">
                  <a16:creationId xmlns:a16="http://schemas.microsoft.com/office/drawing/2014/main" id="{71A011E6-A867-F923-8214-F2181297D673}"/>
                </a:ext>
              </a:extLst>
            </p:cNvPr>
            <p:cNvSpPr>
              <a:spLocks/>
            </p:cNvSpPr>
            <p:nvPr/>
          </p:nvSpPr>
          <p:spPr bwMode="auto">
            <a:xfrm>
              <a:off x="7603304" y="2420984"/>
              <a:ext cx="351919" cy="208167"/>
            </a:xfrm>
            <a:custGeom>
              <a:avLst/>
              <a:gdLst>
                <a:gd name="T0" fmla="*/ 775798119 w 2982"/>
                <a:gd name="T1" fmla="*/ 0 h 2442"/>
                <a:gd name="T2" fmla="*/ 0 w 2982"/>
                <a:gd name="T3" fmla="*/ 211226083 h 2442"/>
                <a:gd name="T4" fmla="*/ 2147483646 w 2982"/>
                <a:gd name="T5" fmla="*/ 263880059 h 2442"/>
                <a:gd name="T6" fmla="*/ 2147483646 w 2982"/>
                <a:gd name="T7" fmla="*/ 52653891 h 2442"/>
                <a:gd name="T8" fmla="*/ 775798119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7" name="Picture 1020" descr="screen">
              <a:extLst>
                <a:ext uri="{FF2B5EF4-FFF2-40B4-BE49-F238E27FC236}">
                  <a16:creationId xmlns:a16="http://schemas.microsoft.com/office/drawing/2014/main" id="{14C8067D-EDFB-9455-BCDD-2A9CD64479F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0637" y="2426338"/>
              <a:ext cx="319785" cy="1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 name="Freeform 1021">
              <a:extLst>
                <a:ext uri="{FF2B5EF4-FFF2-40B4-BE49-F238E27FC236}">
                  <a16:creationId xmlns:a16="http://schemas.microsoft.com/office/drawing/2014/main" id="{1FCF6FA4-CE5A-49DD-DABF-63FDB614CB17}"/>
                </a:ext>
              </a:extLst>
            </p:cNvPr>
            <p:cNvSpPr>
              <a:spLocks/>
            </p:cNvSpPr>
            <p:nvPr/>
          </p:nvSpPr>
          <p:spPr bwMode="auto">
            <a:xfrm>
              <a:off x="7667378" y="2414843"/>
              <a:ext cx="298167" cy="38736"/>
            </a:xfrm>
            <a:custGeom>
              <a:avLst/>
              <a:gdLst>
                <a:gd name="T0" fmla="*/ 193616298 w 2528"/>
                <a:gd name="T1" fmla="*/ 0 h 455"/>
                <a:gd name="T2" fmla="*/ 2147483646 w 2528"/>
                <a:gd name="T3" fmla="*/ 52445139 h 455"/>
                <a:gd name="T4" fmla="*/ 2147483646 w 2528"/>
                <a:gd name="T5" fmla="*/ 52445139 h 455"/>
                <a:gd name="T6" fmla="*/ 0 w 2528"/>
                <a:gd name="T7" fmla="*/ 52445139 h 455"/>
                <a:gd name="T8" fmla="*/ 19361629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9" name="Freeform 1022">
              <a:extLst>
                <a:ext uri="{FF2B5EF4-FFF2-40B4-BE49-F238E27FC236}">
                  <a16:creationId xmlns:a16="http://schemas.microsoft.com/office/drawing/2014/main" id="{1042EEAA-25CD-896F-9EB8-FF2432A1E25E}"/>
                </a:ext>
              </a:extLst>
            </p:cNvPr>
            <p:cNvSpPr>
              <a:spLocks/>
            </p:cNvSpPr>
            <p:nvPr/>
          </p:nvSpPr>
          <p:spPr bwMode="auto">
            <a:xfrm>
              <a:off x="7600188" y="2414528"/>
              <a:ext cx="82770" cy="161243"/>
            </a:xfrm>
            <a:custGeom>
              <a:avLst/>
              <a:gdLst>
                <a:gd name="T0" fmla="*/ 773664160 w 702"/>
                <a:gd name="T1" fmla="*/ 0 h 1893"/>
                <a:gd name="T2" fmla="*/ 0 w 702"/>
                <a:gd name="T3" fmla="*/ 210739916 h 1893"/>
                <a:gd name="T4" fmla="*/ 193416040 w 702"/>
                <a:gd name="T5" fmla="*/ 210739916 h 1893"/>
                <a:gd name="T6" fmla="*/ 967080200 w 702"/>
                <a:gd name="T7" fmla="*/ 52529017 h 1893"/>
                <a:gd name="T8" fmla="*/ 77366416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0" name="Freeform 1023">
              <a:extLst>
                <a:ext uri="{FF2B5EF4-FFF2-40B4-BE49-F238E27FC236}">
                  <a16:creationId xmlns:a16="http://schemas.microsoft.com/office/drawing/2014/main" id="{BC76FFB7-C061-2189-476B-CA8FB2459265}"/>
                </a:ext>
              </a:extLst>
            </p:cNvPr>
            <p:cNvSpPr>
              <a:spLocks/>
            </p:cNvSpPr>
            <p:nvPr/>
          </p:nvSpPr>
          <p:spPr bwMode="auto">
            <a:xfrm>
              <a:off x="7874205" y="2443344"/>
              <a:ext cx="89197" cy="186122"/>
            </a:xfrm>
            <a:custGeom>
              <a:avLst/>
              <a:gdLst>
                <a:gd name="T0" fmla="*/ 969024527 w 756"/>
                <a:gd name="T1" fmla="*/ 0 h 2184"/>
                <a:gd name="T2" fmla="*/ 193802074 w 756"/>
                <a:gd name="T3" fmla="*/ 263660221 h 2184"/>
                <a:gd name="T4" fmla="*/ 0 w 756"/>
                <a:gd name="T5" fmla="*/ 263660221 h 2184"/>
                <a:gd name="T6" fmla="*/ 775222454 w 756"/>
                <a:gd name="T7" fmla="*/ 52610059 h 2184"/>
                <a:gd name="T8" fmla="*/ 9690245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1" name="Freeform 1024">
              <a:extLst>
                <a:ext uri="{FF2B5EF4-FFF2-40B4-BE49-F238E27FC236}">
                  <a16:creationId xmlns:a16="http://schemas.microsoft.com/office/drawing/2014/main" id="{57D27591-54F9-2539-4582-B5ED5194F84A}"/>
                </a:ext>
              </a:extLst>
            </p:cNvPr>
            <p:cNvSpPr>
              <a:spLocks/>
            </p:cNvSpPr>
            <p:nvPr/>
          </p:nvSpPr>
          <p:spPr bwMode="auto">
            <a:xfrm>
              <a:off x="7599214" y="2567582"/>
              <a:ext cx="327185" cy="62828"/>
            </a:xfrm>
            <a:custGeom>
              <a:avLst/>
              <a:gdLst>
                <a:gd name="T0" fmla="*/ 193829444 w 2773"/>
                <a:gd name="T1" fmla="*/ 0 h 738"/>
                <a:gd name="T2" fmla="*/ 0 w 2773"/>
                <a:gd name="T3" fmla="*/ 52443587 h 738"/>
                <a:gd name="T4" fmla="*/ 2147483646 w 2773"/>
                <a:gd name="T5" fmla="*/ 104894411 h 738"/>
                <a:gd name="T6" fmla="*/ 2147483646 w 2773"/>
                <a:gd name="T7" fmla="*/ 52443587 h 738"/>
                <a:gd name="T8" fmla="*/ 193829444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2" name="Freeform 1025">
              <a:extLst>
                <a:ext uri="{FF2B5EF4-FFF2-40B4-BE49-F238E27FC236}">
                  <a16:creationId xmlns:a16="http://schemas.microsoft.com/office/drawing/2014/main" id="{AA050B6E-C3FC-3C8F-DFEB-973459FFCC64}"/>
                </a:ext>
              </a:extLst>
            </p:cNvPr>
            <p:cNvSpPr>
              <a:spLocks/>
            </p:cNvSpPr>
            <p:nvPr/>
          </p:nvSpPr>
          <p:spPr bwMode="auto">
            <a:xfrm>
              <a:off x="7884138" y="2444918"/>
              <a:ext cx="83549" cy="186909"/>
            </a:xfrm>
            <a:custGeom>
              <a:avLst/>
              <a:gdLst>
                <a:gd name="T0" fmla="*/ 2147483646 w 637"/>
                <a:gd name="T1" fmla="*/ 0 h 1659"/>
                <a:gd name="T2" fmla="*/ 2147483646 w 637"/>
                <a:gd name="T3" fmla="*/ 0 h 1659"/>
                <a:gd name="T4" fmla="*/ 295581541 w 637"/>
                <a:gd name="T5" fmla="*/ 2147483646 h 1659"/>
                <a:gd name="T6" fmla="*/ 0 w 637"/>
                <a:gd name="T7" fmla="*/ 2147483646 h 1659"/>
                <a:gd name="T8" fmla="*/ 214748364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3" name="Freeform 1026">
              <a:extLst>
                <a:ext uri="{FF2B5EF4-FFF2-40B4-BE49-F238E27FC236}">
                  <a16:creationId xmlns:a16="http://schemas.microsoft.com/office/drawing/2014/main" id="{3E856757-3554-E0FD-8705-22784DAAD7FB}"/>
                </a:ext>
              </a:extLst>
            </p:cNvPr>
            <p:cNvSpPr>
              <a:spLocks/>
            </p:cNvSpPr>
            <p:nvPr/>
          </p:nvSpPr>
          <p:spPr bwMode="auto">
            <a:xfrm>
              <a:off x="7599603" y="2575928"/>
              <a:ext cx="290961" cy="62041"/>
            </a:xfrm>
            <a:custGeom>
              <a:avLst/>
              <a:gdLst>
                <a:gd name="T0" fmla="*/ 0 w 2216"/>
                <a:gd name="T1" fmla="*/ 0 h 550"/>
                <a:gd name="T2" fmla="*/ 296523134 w 2216"/>
                <a:gd name="T3" fmla="*/ 324379338 h 550"/>
                <a:gd name="T4" fmla="*/ 2147483646 w 2216"/>
                <a:gd name="T5" fmla="*/ 2147483646 h 550"/>
                <a:gd name="T6" fmla="*/ 2147483646 w 2216"/>
                <a:gd name="T7" fmla="*/ 214748364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4" name="Group 1027">
              <a:extLst>
                <a:ext uri="{FF2B5EF4-FFF2-40B4-BE49-F238E27FC236}">
                  <a16:creationId xmlns:a16="http://schemas.microsoft.com/office/drawing/2014/main" id="{91DDD8A6-0622-F4F7-35CB-1C66655713DB}"/>
                </a:ext>
              </a:extLst>
            </p:cNvPr>
            <p:cNvGrpSpPr>
              <a:grpSpLocks/>
            </p:cNvGrpSpPr>
            <p:nvPr/>
          </p:nvGrpSpPr>
          <p:grpSpPr bwMode="auto">
            <a:xfrm>
              <a:off x="7594735" y="2642220"/>
              <a:ext cx="98740" cy="36846"/>
              <a:chOff x="1740" y="2642"/>
              <a:chExt cx="752" cy="327"/>
            </a:xfrm>
          </p:grpSpPr>
          <p:sp>
            <p:nvSpPr>
              <p:cNvPr id="191" name="Freeform 1028">
                <a:extLst>
                  <a:ext uri="{FF2B5EF4-FFF2-40B4-BE49-F238E27FC236}">
                    <a16:creationId xmlns:a16="http://schemas.microsoft.com/office/drawing/2014/main" id="{51F8C64B-7B80-E37E-3D83-E0132D34DDC6}"/>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2" name="Freeform 1029">
                <a:extLst>
                  <a:ext uri="{FF2B5EF4-FFF2-40B4-BE49-F238E27FC236}">
                    <a16:creationId xmlns:a16="http://schemas.microsoft.com/office/drawing/2014/main" id="{99612357-D6E9-3CD8-6323-D2AA030566D6}"/>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3" name="Freeform 1030">
                <a:extLst>
                  <a:ext uri="{FF2B5EF4-FFF2-40B4-BE49-F238E27FC236}">
                    <a16:creationId xmlns:a16="http://schemas.microsoft.com/office/drawing/2014/main" id="{FC5A64CE-37C1-82D7-CB14-006F904BE89C}"/>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4" name="Freeform 1031">
                <a:extLst>
                  <a:ext uri="{FF2B5EF4-FFF2-40B4-BE49-F238E27FC236}">
                    <a16:creationId xmlns:a16="http://schemas.microsoft.com/office/drawing/2014/main" id="{AF2D8FE7-3AF9-EA50-F0C0-310B85E47CDC}"/>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5" name="Freeform 1032">
                <a:extLst>
                  <a:ext uri="{FF2B5EF4-FFF2-40B4-BE49-F238E27FC236}">
                    <a16:creationId xmlns:a16="http://schemas.microsoft.com/office/drawing/2014/main" id="{5273424A-032E-EA60-B3B7-18E69B8FE3ED}"/>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6" name="Freeform 1033">
                <a:extLst>
                  <a:ext uri="{FF2B5EF4-FFF2-40B4-BE49-F238E27FC236}">
                    <a16:creationId xmlns:a16="http://schemas.microsoft.com/office/drawing/2014/main" id="{3668BEE1-99CD-FC6A-0829-7C48360BD31A}"/>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85" name="Freeform 1034">
              <a:extLst>
                <a:ext uri="{FF2B5EF4-FFF2-40B4-BE49-F238E27FC236}">
                  <a16:creationId xmlns:a16="http://schemas.microsoft.com/office/drawing/2014/main" id="{E58F3A33-2AA1-6AFA-8082-9FE1E484FD20}"/>
                </a:ext>
              </a:extLst>
            </p:cNvPr>
            <p:cNvSpPr>
              <a:spLocks/>
            </p:cNvSpPr>
            <p:nvPr/>
          </p:nvSpPr>
          <p:spPr bwMode="auto">
            <a:xfrm>
              <a:off x="7763780" y="2647731"/>
              <a:ext cx="119578" cy="80936"/>
            </a:xfrm>
            <a:custGeom>
              <a:avLst/>
              <a:gdLst>
                <a:gd name="T0" fmla="*/ 213221464 w 990"/>
                <a:gd name="T1" fmla="*/ 1090686587 h 792"/>
                <a:gd name="T2" fmla="*/ 1915477586 w 990"/>
                <a:gd name="T3" fmla="*/ 0 h 792"/>
                <a:gd name="T4" fmla="*/ 1915477586 w 990"/>
                <a:gd name="T5" fmla="*/ 108859840 h 792"/>
                <a:gd name="T6" fmla="*/ 0 w 990"/>
                <a:gd name="T7" fmla="*/ 1090686587 h 792"/>
                <a:gd name="T8" fmla="*/ 213221464 w 990"/>
                <a:gd name="T9" fmla="*/ 109068658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6" name="Freeform 1035">
              <a:extLst>
                <a:ext uri="{FF2B5EF4-FFF2-40B4-BE49-F238E27FC236}">
                  <a16:creationId xmlns:a16="http://schemas.microsoft.com/office/drawing/2014/main" id="{11C71FEC-E3CD-0240-6CDE-6F72DD1D58A7}"/>
                </a:ext>
              </a:extLst>
            </p:cNvPr>
            <p:cNvSpPr>
              <a:spLocks/>
            </p:cNvSpPr>
            <p:nvPr/>
          </p:nvSpPr>
          <p:spPr bwMode="auto">
            <a:xfrm>
              <a:off x="7458602" y="2654187"/>
              <a:ext cx="305957" cy="73850"/>
            </a:xfrm>
            <a:custGeom>
              <a:avLst/>
              <a:gdLst>
                <a:gd name="T0" fmla="*/ 213486572 w 2532"/>
                <a:gd name="T1" fmla="*/ 0 h 723"/>
                <a:gd name="T2" fmla="*/ 213486572 w 2532"/>
                <a:gd name="T3" fmla="*/ 0 h 723"/>
                <a:gd name="T4" fmla="*/ 2147483646 w 2532"/>
                <a:gd name="T5" fmla="*/ 979380008 h 723"/>
                <a:gd name="T6" fmla="*/ 2147483646 w 2532"/>
                <a:gd name="T7" fmla="*/ 1088085165 h 723"/>
                <a:gd name="T8" fmla="*/ 0 w 2532"/>
                <a:gd name="T9" fmla="*/ 108705259 h 723"/>
                <a:gd name="T10" fmla="*/ 21348657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7" name="Freeform 1036">
              <a:extLst>
                <a:ext uri="{FF2B5EF4-FFF2-40B4-BE49-F238E27FC236}">
                  <a16:creationId xmlns:a16="http://schemas.microsoft.com/office/drawing/2014/main" id="{C0E9D52B-A47A-610C-9525-FEFD0DECFA73}"/>
                </a:ext>
              </a:extLst>
            </p:cNvPr>
            <p:cNvSpPr>
              <a:spLocks/>
            </p:cNvSpPr>
            <p:nvPr/>
          </p:nvSpPr>
          <p:spPr bwMode="auto">
            <a:xfrm>
              <a:off x="7458797" y="2640645"/>
              <a:ext cx="3311" cy="14959"/>
            </a:xfrm>
            <a:custGeom>
              <a:avLst/>
              <a:gdLst>
                <a:gd name="T0" fmla="*/ 262278191 w 26"/>
                <a:gd name="T1" fmla="*/ 107489981 h 147"/>
                <a:gd name="T2" fmla="*/ 262278191 w 26"/>
                <a:gd name="T3" fmla="*/ 214969480 h 147"/>
                <a:gd name="T4" fmla="*/ 0 w 26"/>
                <a:gd name="T5" fmla="*/ 214969480 h 147"/>
                <a:gd name="T6" fmla="*/ 262278191 w 26"/>
                <a:gd name="T7" fmla="*/ 0 h 147"/>
                <a:gd name="T8" fmla="*/ 262278191 w 26"/>
                <a:gd name="T9" fmla="*/ 10748998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8" name="Freeform 1037">
              <a:extLst>
                <a:ext uri="{FF2B5EF4-FFF2-40B4-BE49-F238E27FC236}">
                  <a16:creationId xmlns:a16="http://schemas.microsoft.com/office/drawing/2014/main" id="{9E7F04ED-20FA-E7FC-8486-31386739D784}"/>
                </a:ext>
              </a:extLst>
            </p:cNvPr>
            <p:cNvSpPr>
              <a:spLocks/>
            </p:cNvSpPr>
            <p:nvPr/>
          </p:nvSpPr>
          <p:spPr bwMode="auto">
            <a:xfrm>
              <a:off x="7458992" y="2579707"/>
              <a:ext cx="142170" cy="61883"/>
            </a:xfrm>
            <a:custGeom>
              <a:avLst/>
              <a:gdLst>
                <a:gd name="T0" fmla="*/ 2136125890 w 1176"/>
                <a:gd name="T1" fmla="*/ 0 h 606"/>
                <a:gd name="T2" fmla="*/ 0 w 1176"/>
                <a:gd name="T3" fmla="*/ 870000945 h 606"/>
                <a:gd name="T4" fmla="*/ 213789467 w 1176"/>
                <a:gd name="T5" fmla="*/ 870000945 h 606"/>
                <a:gd name="T6" fmla="*/ 2136125890 w 1176"/>
                <a:gd name="T7" fmla="*/ 108617123 h 606"/>
                <a:gd name="T8" fmla="*/ 213612589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9" name="Freeform 1038">
              <a:extLst>
                <a:ext uri="{FF2B5EF4-FFF2-40B4-BE49-F238E27FC236}">
                  <a16:creationId xmlns:a16="http://schemas.microsoft.com/office/drawing/2014/main" id="{5F182E24-283E-0EBF-6EBE-EC86B8484DD7}"/>
                </a:ext>
              </a:extLst>
            </p:cNvPr>
            <p:cNvSpPr>
              <a:spLocks/>
            </p:cNvSpPr>
            <p:nvPr/>
          </p:nvSpPr>
          <p:spPr bwMode="auto">
            <a:xfrm>
              <a:off x="7468535" y="2643795"/>
              <a:ext cx="290182" cy="71016"/>
            </a:xfrm>
            <a:custGeom>
              <a:avLst/>
              <a:gdLst>
                <a:gd name="T0" fmla="*/ 173112702 w 2532"/>
                <a:gd name="T1" fmla="*/ 0 h 723"/>
                <a:gd name="T2" fmla="*/ 173112702 w 2532"/>
                <a:gd name="T3" fmla="*/ 0 h 723"/>
                <a:gd name="T4" fmla="*/ 2069773885 w 2532"/>
                <a:gd name="T5" fmla="*/ 558173482 h 723"/>
                <a:gd name="T6" fmla="*/ 2069773885 w 2532"/>
                <a:gd name="T7" fmla="*/ 558173482 h 723"/>
                <a:gd name="T8" fmla="*/ 0 w 2532"/>
                <a:gd name="T9" fmla="*/ 92871346 h 723"/>
                <a:gd name="T10" fmla="*/ 17311270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0" name="Freeform 1039">
              <a:extLst>
                <a:ext uri="{FF2B5EF4-FFF2-40B4-BE49-F238E27FC236}">
                  <a16:creationId xmlns:a16="http://schemas.microsoft.com/office/drawing/2014/main" id="{CF18E277-1FC5-D142-A04A-A4D97954414C}"/>
                </a:ext>
              </a:extLst>
            </p:cNvPr>
            <p:cNvSpPr>
              <a:spLocks/>
            </p:cNvSpPr>
            <p:nvPr/>
          </p:nvSpPr>
          <p:spPr bwMode="auto">
            <a:xfrm flipV="1">
              <a:off x="7758327" y="2638756"/>
              <a:ext cx="118410" cy="73535"/>
            </a:xfrm>
            <a:custGeom>
              <a:avLst/>
              <a:gdLst>
                <a:gd name="T0" fmla="*/ 0 w 2532"/>
                <a:gd name="T1" fmla="*/ 0 h 723"/>
                <a:gd name="T2" fmla="*/ 0 w 2532"/>
                <a:gd name="T3" fmla="*/ 0 h 723"/>
                <a:gd name="T4" fmla="*/ 0 w 2532"/>
                <a:gd name="T5" fmla="*/ 962694895 h 723"/>
                <a:gd name="T6" fmla="*/ 0 w 2532"/>
                <a:gd name="T7" fmla="*/ 962694895 h 723"/>
                <a:gd name="T8" fmla="*/ 0 w 2532"/>
                <a:gd name="T9" fmla="*/ 107314314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97" name="Group 196">
            <a:extLst>
              <a:ext uri="{FF2B5EF4-FFF2-40B4-BE49-F238E27FC236}">
                <a16:creationId xmlns:a16="http://schemas.microsoft.com/office/drawing/2014/main" id="{0F2AF672-B762-17EA-8587-E8557DF1CBDE}"/>
              </a:ext>
            </a:extLst>
          </p:cNvPr>
          <p:cNvGrpSpPr/>
          <p:nvPr/>
        </p:nvGrpSpPr>
        <p:grpSpPr>
          <a:xfrm>
            <a:off x="8637781" y="2319727"/>
            <a:ext cx="530702" cy="478009"/>
            <a:chOff x="8631407" y="2290407"/>
            <a:chExt cx="530702" cy="478009"/>
          </a:xfrm>
        </p:grpSpPr>
        <p:pic>
          <p:nvPicPr>
            <p:cNvPr id="198" name="Picture 568" descr="light2.png">
              <a:extLst>
                <a:ext uri="{FF2B5EF4-FFF2-40B4-BE49-F238E27FC236}">
                  <a16:creationId xmlns:a16="http://schemas.microsoft.com/office/drawing/2014/main" id="{C8088DDF-728D-AEB0-FFD0-767C3CAE0C7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flipH="1">
              <a:off x="8825293" y="2362969"/>
              <a:ext cx="92772" cy="40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 name="Picture 1017" descr="antenna_stylized">
              <a:extLst>
                <a:ext uri="{FF2B5EF4-FFF2-40B4-BE49-F238E27FC236}">
                  <a16:creationId xmlns:a16="http://schemas.microsoft.com/office/drawing/2014/main" id="{D696940B-3D83-702B-C26A-26CB07C5019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1407" y="2290407"/>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0" name="Group 199">
            <a:extLst>
              <a:ext uri="{FF2B5EF4-FFF2-40B4-BE49-F238E27FC236}">
                <a16:creationId xmlns:a16="http://schemas.microsoft.com/office/drawing/2014/main" id="{754CCB8C-C783-4571-C7D1-CF76EEB1B38C}"/>
              </a:ext>
            </a:extLst>
          </p:cNvPr>
          <p:cNvGrpSpPr/>
          <p:nvPr/>
        </p:nvGrpSpPr>
        <p:grpSpPr>
          <a:xfrm>
            <a:off x="8499539" y="2059124"/>
            <a:ext cx="849312" cy="226109"/>
            <a:chOff x="8493165" y="2029804"/>
            <a:chExt cx="849312" cy="226109"/>
          </a:xfrm>
        </p:grpSpPr>
        <p:pic>
          <p:nvPicPr>
            <p:cNvPr id="201" name="Picture 603" descr="car_icon_small">
              <a:extLst>
                <a:ext uri="{FF2B5EF4-FFF2-40B4-BE49-F238E27FC236}">
                  <a16:creationId xmlns:a16="http://schemas.microsoft.com/office/drawing/2014/main" id="{E81ED9BA-F4AF-2692-F4CD-A6D2EFAC108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93165" y="2087638"/>
              <a:ext cx="8493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Picture 1017" descr="antenna_stylized">
              <a:extLst>
                <a:ext uri="{FF2B5EF4-FFF2-40B4-BE49-F238E27FC236}">
                  <a16:creationId xmlns:a16="http://schemas.microsoft.com/office/drawing/2014/main" id="{E48C0415-73A4-C5DA-397E-5F1E5A3E48A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04645" y="2029804"/>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3" name="Group 202">
            <a:extLst>
              <a:ext uri="{FF2B5EF4-FFF2-40B4-BE49-F238E27FC236}">
                <a16:creationId xmlns:a16="http://schemas.microsoft.com/office/drawing/2014/main" id="{DC2CF516-87C2-CF00-A0A6-E4700CB43A0A}"/>
              </a:ext>
            </a:extLst>
          </p:cNvPr>
          <p:cNvGrpSpPr/>
          <p:nvPr/>
        </p:nvGrpSpPr>
        <p:grpSpPr>
          <a:xfrm>
            <a:off x="7493518" y="3325424"/>
            <a:ext cx="857739" cy="583764"/>
            <a:chOff x="7487144" y="3296104"/>
            <a:chExt cx="857739" cy="583764"/>
          </a:xfrm>
        </p:grpSpPr>
        <p:grpSp>
          <p:nvGrpSpPr>
            <p:cNvPr id="204" name="Group 203">
              <a:extLst>
                <a:ext uri="{FF2B5EF4-FFF2-40B4-BE49-F238E27FC236}">
                  <a16:creationId xmlns:a16="http://schemas.microsoft.com/office/drawing/2014/main" id="{E18A8587-04F3-AFB4-DF49-A548F904B3CD}"/>
                </a:ext>
              </a:extLst>
            </p:cNvPr>
            <p:cNvGrpSpPr/>
            <p:nvPr/>
          </p:nvGrpSpPr>
          <p:grpSpPr>
            <a:xfrm>
              <a:off x="7487144" y="3389820"/>
              <a:ext cx="350807" cy="305517"/>
              <a:chOff x="7487144" y="3389820"/>
              <a:chExt cx="350807" cy="305517"/>
            </a:xfrm>
          </p:grpSpPr>
          <p:pic>
            <p:nvPicPr>
              <p:cNvPr id="211" name="Picture 1115" descr="antenna_stylized">
                <a:extLst>
                  <a:ext uri="{FF2B5EF4-FFF2-40B4-BE49-F238E27FC236}">
                    <a16:creationId xmlns:a16="http://schemas.microsoft.com/office/drawing/2014/main" id="{6F25C67D-6C38-9A4C-42A1-548B7FA8F61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87144" y="3389820"/>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Picture 1116" descr="laptop_keyboard">
                <a:extLst>
                  <a:ext uri="{FF2B5EF4-FFF2-40B4-BE49-F238E27FC236}">
                    <a16:creationId xmlns:a16="http://schemas.microsoft.com/office/drawing/2014/main" id="{F9DD81FA-F425-6E08-6C6C-B82EF4946C5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09064" flipH="1">
                <a:off x="7504001" y="3575889"/>
                <a:ext cx="286699" cy="11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 name="Freeform 1117">
                <a:extLst>
                  <a:ext uri="{FF2B5EF4-FFF2-40B4-BE49-F238E27FC236}">
                    <a16:creationId xmlns:a16="http://schemas.microsoft.com/office/drawing/2014/main" id="{45EBF3EB-0BE8-0D03-4735-C70E88EB852A}"/>
                  </a:ext>
                </a:extLst>
              </p:cNvPr>
              <p:cNvSpPr>
                <a:spLocks/>
              </p:cNvSpPr>
              <p:nvPr/>
            </p:nvSpPr>
            <p:spPr bwMode="auto">
              <a:xfrm>
                <a:off x="7599014" y="3459979"/>
                <a:ext cx="230764" cy="155883"/>
              </a:xfrm>
              <a:custGeom>
                <a:avLst/>
                <a:gdLst>
                  <a:gd name="T0" fmla="*/ 143665061 w 2982"/>
                  <a:gd name="T1" fmla="*/ 0 h 2442"/>
                  <a:gd name="T2" fmla="*/ 0 w 2982"/>
                  <a:gd name="T3" fmla="*/ 66329557 h 2442"/>
                  <a:gd name="T4" fmla="*/ 573719931 w 2982"/>
                  <a:gd name="T5" fmla="*/ 82975142 h 2442"/>
                  <a:gd name="T6" fmla="*/ 717384993 w 2982"/>
                  <a:gd name="T7" fmla="*/ 16645585 h 2442"/>
                  <a:gd name="T8" fmla="*/ 14366506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4" name="Picture 1118" descr="screen">
                <a:extLst>
                  <a:ext uri="{FF2B5EF4-FFF2-40B4-BE49-F238E27FC236}">
                    <a16:creationId xmlns:a16="http://schemas.microsoft.com/office/drawing/2014/main" id="{9E703B87-A949-F722-5A3D-75EE688576F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0380" y="3463988"/>
                <a:ext cx="209692" cy="14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 name="Freeform 1119">
                <a:extLst>
                  <a:ext uri="{FF2B5EF4-FFF2-40B4-BE49-F238E27FC236}">
                    <a16:creationId xmlns:a16="http://schemas.microsoft.com/office/drawing/2014/main" id="{0B6D8DAE-1368-1807-A7F2-42752B784B86}"/>
                  </a:ext>
                </a:extLst>
              </p:cNvPr>
              <p:cNvSpPr>
                <a:spLocks/>
              </p:cNvSpPr>
              <p:nvPr/>
            </p:nvSpPr>
            <p:spPr bwMode="auto">
              <a:xfrm>
                <a:off x="7641029" y="3455381"/>
                <a:ext cx="195517" cy="29007"/>
              </a:xfrm>
              <a:custGeom>
                <a:avLst/>
                <a:gdLst>
                  <a:gd name="T0" fmla="*/ 35620212 w 2528"/>
                  <a:gd name="T1" fmla="*/ 0 h 455"/>
                  <a:gd name="T2" fmla="*/ 608343257 w 2528"/>
                  <a:gd name="T3" fmla="*/ 16582250 h 455"/>
                  <a:gd name="T4" fmla="*/ 572256449 w 2528"/>
                  <a:gd name="T5" fmla="*/ 16582250 h 455"/>
                  <a:gd name="T6" fmla="*/ 0 w 2528"/>
                  <a:gd name="T7" fmla="*/ 16582250 h 455"/>
                  <a:gd name="T8" fmla="*/ 35620212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6" name="Freeform 1120">
                <a:extLst>
                  <a:ext uri="{FF2B5EF4-FFF2-40B4-BE49-F238E27FC236}">
                    <a16:creationId xmlns:a16="http://schemas.microsoft.com/office/drawing/2014/main" id="{F6674B37-9127-8F8F-5120-D0387CE18248}"/>
                  </a:ext>
                </a:extLst>
              </p:cNvPr>
              <p:cNvSpPr>
                <a:spLocks/>
              </p:cNvSpPr>
              <p:nvPr/>
            </p:nvSpPr>
            <p:spPr bwMode="auto">
              <a:xfrm>
                <a:off x="7596971" y="3455145"/>
                <a:ext cx="54275" cy="120745"/>
              </a:xfrm>
              <a:custGeom>
                <a:avLst/>
                <a:gdLst>
                  <a:gd name="T0" fmla="*/ 142804406 w 702"/>
                  <a:gd name="T1" fmla="*/ 0 h 1893"/>
                  <a:gd name="T2" fmla="*/ 0 w 702"/>
                  <a:gd name="T3" fmla="*/ 66174575 h 1893"/>
                  <a:gd name="T4" fmla="*/ 35584530 w 702"/>
                  <a:gd name="T5" fmla="*/ 66174575 h 1893"/>
                  <a:gd name="T6" fmla="*/ 178855222 w 702"/>
                  <a:gd name="T7" fmla="*/ 16607700 h 1893"/>
                  <a:gd name="T8" fmla="*/ 142804406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7" name="Freeform 1121">
                <a:extLst>
                  <a:ext uri="{FF2B5EF4-FFF2-40B4-BE49-F238E27FC236}">
                    <a16:creationId xmlns:a16="http://schemas.microsoft.com/office/drawing/2014/main" id="{B7F0631D-0310-6885-D1C6-ECE7A66CC48A}"/>
                  </a:ext>
                </a:extLst>
              </p:cNvPr>
              <p:cNvSpPr>
                <a:spLocks/>
              </p:cNvSpPr>
              <p:nvPr/>
            </p:nvSpPr>
            <p:spPr bwMode="auto">
              <a:xfrm>
                <a:off x="7776652" y="3476723"/>
                <a:ext cx="58489" cy="139375"/>
              </a:xfrm>
              <a:custGeom>
                <a:avLst/>
                <a:gdLst>
                  <a:gd name="T0" fmla="*/ 179213623 w 756"/>
                  <a:gd name="T1" fmla="*/ 0 h 2184"/>
                  <a:gd name="T2" fmla="*/ 35656008 w 756"/>
                  <a:gd name="T3" fmla="*/ 82904513 h 2184"/>
                  <a:gd name="T4" fmla="*/ 0 w 756"/>
                  <a:gd name="T5" fmla="*/ 82904513 h 2184"/>
                  <a:gd name="T6" fmla="*/ 143090785 w 756"/>
                  <a:gd name="T7" fmla="*/ 16632211 h 2184"/>
                  <a:gd name="T8" fmla="*/ 179213623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8" name="Freeform 1122">
                <a:extLst>
                  <a:ext uri="{FF2B5EF4-FFF2-40B4-BE49-F238E27FC236}">
                    <a16:creationId xmlns:a16="http://schemas.microsoft.com/office/drawing/2014/main" id="{6A7A41E4-8360-A414-C618-AE5E75F99F41}"/>
                  </a:ext>
                </a:extLst>
              </p:cNvPr>
              <p:cNvSpPr>
                <a:spLocks/>
              </p:cNvSpPr>
              <p:nvPr/>
            </p:nvSpPr>
            <p:spPr bwMode="auto">
              <a:xfrm>
                <a:off x="7596332" y="3569758"/>
                <a:ext cx="214545" cy="47048"/>
              </a:xfrm>
              <a:custGeom>
                <a:avLst/>
                <a:gdLst>
                  <a:gd name="T0" fmla="*/ 35658648 w 2773"/>
                  <a:gd name="T1" fmla="*/ 0 h 738"/>
                  <a:gd name="T2" fmla="*/ 0 w 2773"/>
                  <a:gd name="T3" fmla="*/ 16581742 h 738"/>
                  <a:gd name="T4" fmla="*/ 573357470 w 2773"/>
                  <a:gd name="T5" fmla="*/ 33163485 h 738"/>
                  <a:gd name="T6" fmla="*/ 573357470 w 2773"/>
                  <a:gd name="T7" fmla="*/ 16581742 h 738"/>
                  <a:gd name="T8" fmla="*/ 35658648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9" name="Freeform 1123">
                <a:extLst>
                  <a:ext uri="{FF2B5EF4-FFF2-40B4-BE49-F238E27FC236}">
                    <a16:creationId xmlns:a16="http://schemas.microsoft.com/office/drawing/2014/main" id="{40BF36B8-9E23-030E-5B76-4A1521E70D45}"/>
                  </a:ext>
                </a:extLst>
              </p:cNvPr>
              <p:cNvSpPr>
                <a:spLocks/>
              </p:cNvSpPr>
              <p:nvPr/>
            </p:nvSpPr>
            <p:spPr bwMode="auto">
              <a:xfrm>
                <a:off x="7783165" y="3477902"/>
                <a:ext cx="54786" cy="139965"/>
              </a:xfrm>
              <a:custGeom>
                <a:avLst/>
                <a:gdLst>
                  <a:gd name="T0" fmla="*/ 656550006 w 637"/>
                  <a:gd name="T1" fmla="*/ 0 h 1659"/>
                  <a:gd name="T2" fmla="*/ 656550006 w 637"/>
                  <a:gd name="T3" fmla="*/ 0 h 1659"/>
                  <a:gd name="T4" fmla="*/ 54716163 w 637"/>
                  <a:gd name="T5" fmla="*/ 2147483646 h 1659"/>
                  <a:gd name="T6" fmla="*/ 0 w 637"/>
                  <a:gd name="T7" fmla="*/ 2147483646 h 1659"/>
                  <a:gd name="T8" fmla="*/ 65655000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0" name="Freeform 1124">
                <a:extLst>
                  <a:ext uri="{FF2B5EF4-FFF2-40B4-BE49-F238E27FC236}">
                    <a16:creationId xmlns:a16="http://schemas.microsoft.com/office/drawing/2014/main" id="{D299B07C-C008-1076-DAE0-B224BD2862D9}"/>
                  </a:ext>
                </a:extLst>
              </p:cNvPr>
              <p:cNvSpPr>
                <a:spLocks/>
              </p:cNvSpPr>
              <p:nvPr/>
            </p:nvSpPr>
            <p:spPr bwMode="auto">
              <a:xfrm>
                <a:off x="7596588" y="3576007"/>
                <a:ext cx="190792" cy="46458"/>
              </a:xfrm>
              <a:custGeom>
                <a:avLst/>
                <a:gdLst>
                  <a:gd name="T0" fmla="*/ 0 w 2216"/>
                  <a:gd name="T1" fmla="*/ 0 h 550"/>
                  <a:gd name="T2" fmla="*/ 54884212 w 2216"/>
                  <a:gd name="T3" fmla="*/ 101852492 h 550"/>
                  <a:gd name="T4" fmla="*/ 2147483646 w 2216"/>
                  <a:gd name="T5" fmla="*/ 1017940055 h 550"/>
                  <a:gd name="T6" fmla="*/ 2147483646 w 2216"/>
                  <a:gd name="T7" fmla="*/ 865464562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21" name="Group 1125">
                <a:extLst>
                  <a:ext uri="{FF2B5EF4-FFF2-40B4-BE49-F238E27FC236}">
                    <a16:creationId xmlns:a16="http://schemas.microsoft.com/office/drawing/2014/main" id="{1C015200-8188-4DB5-6796-59C787395E0A}"/>
                  </a:ext>
                </a:extLst>
              </p:cNvPr>
              <p:cNvGrpSpPr>
                <a:grpSpLocks/>
              </p:cNvGrpSpPr>
              <p:nvPr/>
            </p:nvGrpSpPr>
            <p:grpSpPr bwMode="auto">
              <a:xfrm>
                <a:off x="7593395" y="3625649"/>
                <a:ext cx="64747" cy="27592"/>
                <a:chOff x="1740" y="2642"/>
                <a:chExt cx="752" cy="327"/>
              </a:xfrm>
            </p:grpSpPr>
            <p:sp>
              <p:nvSpPr>
                <p:cNvPr id="228" name="Freeform 1126">
                  <a:extLst>
                    <a:ext uri="{FF2B5EF4-FFF2-40B4-BE49-F238E27FC236}">
                      <a16:creationId xmlns:a16="http://schemas.microsoft.com/office/drawing/2014/main" id="{631EB077-E1BF-FCDA-873B-5BBAF3093EC0}"/>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9" name="Freeform 1127">
                  <a:extLst>
                    <a:ext uri="{FF2B5EF4-FFF2-40B4-BE49-F238E27FC236}">
                      <a16:creationId xmlns:a16="http://schemas.microsoft.com/office/drawing/2014/main" id="{88811A7F-3AD3-20D7-CF84-95AE295606AB}"/>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0" name="Freeform 1128">
                  <a:extLst>
                    <a:ext uri="{FF2B5EF4-FFF2-40B4-BE49-F238E27FC236}">
                      <a16:creationId xmlns:a16="http://schemas.microsoft.com/office/drawing/2014/main" id="{1DA1DA55-6B76-12B7-5D97-2C0AC82A9D4B}"/>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1" name="Freeform 1129">
                  <a:extLst>
                    <a:ext uri="{FF2B5EF4-FFF2-40B4-BE49-F238E27FC236}">
                      <a16:creationId xmlns:a16="http://schemas.microsoft.com/office/drawing/2014/main" id="{9D1797BF-2F2E-578C-7E42-64ADB3623469}"/>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2" name="Freeform 1130">
                  <a:extLst>
                    <a:ext uri="{FF2B5EF4-FFF2-40B4-BE49-F238E27FC236}">
                      <a16:creationId xmlns:a16="http://schemas.microsoft.com/office/drawing/2014/main" id="{44E3440C-7D25-DC0D-B2DA-0A072CE63C5D}"/>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3" name="Freeform 1131">
                  <a:extLst>
                    <a:ext uri="{FF2B5EF4-FFF2-40B4-BE49-F238E27FC236}">
                      <a16:creationId xmlns:a16="http://schemas.microsoft.com/office/drawing/2014/main" id="{FE7DED0A-1F89-CA57-11DB-7F4C0617600E}"/>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22" name="Freeform 1132">
                <a:extLst>
                  <a:ext uri="{FF2B5EF4-FFF2-40B4-BE49-F238E27FC236}">
                    <a16:creationId xmlns:a16="http://schemas.microsoft.com/office/drawing/2014/main" id="{9AB237DC-32FB-15FF-AD23-0A5815FC7C5D}"/>
                  </a:ext>
                </a:extLst>
              </p:cNvPr>
              <p:cNvSpPr>
                <a:spLocks/>
              </p:cNvSpPr>
              <p:nvPr/>
            </p:nvSpPr>
            <p:spPr bwMode="auto">
              <a:xfrm>
                <a:off x="7704243" y="3629776"/>
                <a:ext cx="78411" cy="60608"/>
              </a:xfrm>
              <a:custGeom>
                <a:avLst/>
                <a:gdLst>
                  <a:gd name="T0" fmla="*/ 39250883 w 990"/>
                  <a:gd name="T1" fmla="*/ 342828616 h 792"/>
                  <a:gd name="T2" fmla="*/ 354255671 w 990"/>
                  <a:gd name="T3" fmla="*/ 0 h 792"/>
                  <a:gd name="T4" fmla="*/ 354255671 w 990"/>
                  <a:gd name="T5" fmla="*/ 34504242 h 792"/>
                  <a:gd name="T6" fmla="*/ 0 w 990"/>
                  <a:gd name="T7" fmla="*/ 342828616 h 792"/>
                  <a:gd name="T8" fmla="*/ 39250883 w 990"/>
                  <a:gd name="T9" fmla="*/ 342828616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3" name="Freeform 1133">
                <a:extLst>
                  <a:ext uri="{FF2B5EF4-FFF2-40B4-BE49-F238E27FC236}">
                    <a16:creationId xmlns:a16="http://schemas.microsoft.com/office/drawing/2014/main" id="{A7AE2798-8E1E-0A33-0B21-F7A4662346E0}"/>
                  </a:ext>
                </a:extLst>
              </p:cNvPr>
              <p:cNvSpPr>
                <a:spLocks/>
              </p:cNvSpPr>
              <p:nvPr/>
            </p:nvSpPr>
            <p:spPr bwMode="auto">
              <a:xfrm>
                <a:off x="7504129" y="3634611"/>
                <a:ext cx="200625" cy="55302"/>
              </a:xfrm>
              <a:custGeom>
                <a:avLst/>
                <a:gdLst>
                  <a:gd name="T0" fmla="*/ 39302216 w 2532"/>
                  <a:gd name="T1" fmla="*/ 0 h 723"/>
                  <a:gd name="T2" fmla="*/ 39302216 w 2532"/>
                  <a:gd name="T3" fmla="*/ 0 h 723"/>
                  <a:gd name="T4" fmla="*/ 867084690 w 2532"/>
                  <a:gd name="T5" fmla="*/ 307891170 h 723"/>
                  <a:gd name="T6" fmla="*/ 867084690 w 2532"/>
                  <a:gd name="T7" fmla="*/ 342351506 h 723"/>
                  <a:gd name="T8" fmla="*/ 0 w 2532"/>
                  <a:gd name="T9" fmla="*/ 34009889 h 723"/>
                  <a:gd name="T10" fmla="*/ 39302216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4" name="Freeform 1134">
                <a:extLst>
                  <a:ext uri="{FF2B5EF4-FFF2-40B4-BE49-F238E27FC236}">
                    <a16:creationId xmlns:a16="http://schemas.microsoft.com/office/drawing/2014/main" id="{77147090-2388-5CB9-5367-BB2DFA4DDE71}"/>
                  </a:ext>
                </a:extLst>
              </p:cNvPr>
              <p:cNvSpPr>
                <a:spLocks/>
              </p:cNvSpPr>
              <p:nvPr/>
            </p:nvSpPr>
            <p:spPr bwMode="auto">
              <a:xfrm>
                <a:off x="7504257" y="3624470"/>
                <a:ext cx="2171" cy="11202"/>
              </a:xfrm>
              <a:custGeom>
                <a:avLst/>
                <a:gdLst>
                  <a:gd name="T0" fmla="*/ 48903362 w 26"/>
                  <a:gd name="T1" fmla="*/ 33634500 h 147"/>
                  <a:gd name="T2" fmla="*/ 48903362 w 26"/>
                  <a:gd name="T3" fmla="*/ 67263209 h 147"/>
                  <a:gd name="T4" fmla="*/ 0 w 26"/>
                  <a:gd name="T5" fmla="*/ 67263209 h 147"/>
                  <a:gd name="T6" fmla="*/ 48903362 w 26"/>
                  <a:gd name="T7" fmla="*/ 0 h 147"/>
                  <a:gd name="T8" fmla="*/ 48903362 w 26"/>
                  <a:gd name="T9" fmla="*/ 33634500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5" name="Freeform 1135">
                <a:extLst>
                  <a:ext uri="{FF2B5EF4-FFF2-40B4-BE49-F238E27FC236}">
                    <a16:creationId xmlns:a16="http://schemas.microsoft.com/office/drawing/2014/main" id="{2D941754-67F2-117F-BFE7-CD61D4B257F6}"/>
                  </a:ext>
                </a:extLst>
              </p:cNvPr>
              <p:cNvSpPr>
                <a:spLocks/>
              </p:cNvSpPr>
              <p:nvPr/>
            </p:nvSpPr>
            <p:spPr bwMode="auto">
              <a:xfrm>
                <a:off x="7504384" y="3578837"/>
                <a:ext cx="93225" cy="46340"/>
              </a:xfrm>
              <a:custGeom>
                <a:avLst/>
                <a:gdLst>
                  <a:gd name="T0" fmla="*/ 395043791 w 1176"/>
                  <a:gd name="T1" fmla="*/ 0 h 606"/>
                  <a:gd name="T2" fmla="*/ 0 w 1176"/>
                  <a:gd name="T3" fmla="*/ 273654982 h 606"/>
                  <a:gd name="T4" fmla="*/ 39357994 w 1176"/>
                  <a:gd name="T5" fmla="*/ 273654982 h 606"/>
                  <a:gd name="T6" fmla="*/ 395043791 w 1176"/>
                  <a:gd name="T7" fmla="*/ 33985420 h 606"/>
                  <a:gd name="T8" fmla="*/ 39504379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6" name="Freeform 1136">
                <a:extLst>
                  <a:ext uri="{FF2B5EF4-FFF2-40B4-BE49-F238E27FC236}">
                    <a16:creationId xmlns:a16="http://schemas.microsoft.com/office/drawing/2014/main" id="{8D2D03FE-69C7-610A-4276-C65C5C22FC9A}"/>
                  </a:ext>
                </a:extLst>
              </p:cNvPr>
              <p:cNvSpPr>
                <a:spLocks/>
              </p:cNvSpPr>
              <p:nvPr/>
            </p:nvSpPr>
            <p:spPr bwMode="auto">
              <a:xfrm>
                <a:off x="7510642" y="3626829"/>
                <a:ext cx="190281" cy="53180"/>
              </a:xfrm>
              <a:custGeom>
                <a:avLst/>
                <a:gdLst>
                  <a:gd name="T0" fmla="*/ 31829833 w 2532"/>
                  <a:gd name="T1" fmla="*/ 0 h 723"/>
                  <a:gd name="T2" fmla="*/ 31829833 w 2532"/>
                  <a:gd name="T3" fmla="*/ 0 h 723"/>
                  <a:gd name="T4" fmla="*/ 382827787 w 2532"/>
                  <a:gd name="T5" fmla="*/ 175498781 h 723"/>
                  <a:gd name="T6" fmla="*/ 382827787 w 2532"/>
                  <a:gd name="T7" fmla="*/ 175498781 h 723"/>
                  <a:gd name="T8" fmla="*/ 0 w 2532"/>
                  <a:gd name="T9" fmla="*/ 29448186 h 723"/>
                  <a:gd name="T10" fmla="*/ 31829833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7" name="Freeform 1137">
                <a:extLst>
                  <a:ext uri="{FF2B5EF4-FFF2-40B4-BE49-F238E27FC236}">
                    <a16:creationId xmlns:a16="http://schemas.microsoft.com/office/drawing/2014/main" id="{98BAFFEE-F080-9872-7141-AEEB8E31D6E5}"/>
                  </a:ext>
                </a:extLst>
              </p:cNvPr>
              <p:cNvSpPr>
                <a:spLocks/>
              </p:cNvSpPr>
              <p:nvPr/>
            </p:nvSpPr>
            <p:spPr bwMode="auto">
              <a:xfrm flipV="1">
                <a:off x="7700668" y="3623055"/>
                <a:ext cx="77645" cy="55066"/>
              </a:xfrm>
              <a:custGeom>
                <a:avLst/>
                <a:gdLst>
                  <a:gd name="T0" fmla="*/ 0 w 2532"/>
                  <a:gd name="T1" fmla="*/ 0 h 723"/>
                  <a:gd name="T2" fmla="*/ 0 w 2532"/>
                  <a:gd name="T3" fmla="*/ 0 h 723"/>
                  <a:gd name="T4" fmla="*/ 0 w 2532"/>
                  <a:gd name="T5" fmla="*/ 302641137 h 723"/>
                  <a:gd name="T6" fmla="*/ 0 w 2532"/>
                  <a:gd name="T7" fmla="*/ 302641137 h 723"/>
                  <a:gd name="T8" fmla="*/ 0 w 2532"/>
                  <a:gd name="T9" fmla="*/ 33575256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05" name="Group 1139">
              <a:extLst>
                <a:ext uri="{FF2B5EF4-FFF2-40B4-BE49-F238E27FC236}">
                  <a16:creationId xmlns:a16="http://schemas.microsoft.com/office/drawing/2014/main" id="{B97BF4E9-F2B0-5498-2CA8-4EB9706C0FB2}"/>
                </a:ext>
              </a:extLst>
            </p:cNvPr>
            <p:cNvGrpSpPr>
              <a:grpSpLocks/>
            </p:cNvGrpSpPr>
            <p:nvPr/>
          </p:nvGrpSpPr>
          <p:grpSpPr bwMode="auto">
            <a:xfrm flipH="1">
              <a:off x="7985622" y="3537823"/>
              <a:ext cx="359261" cy="342045"/>
              <a:chOff x="2839" y="3501"/>
              <a:chExt cx="755" cy="803"/>
            </a:xfrm>
          </p:grpSpPr>
          <p:pic>
            <p:nvPicPr>
              <p:cNvPr id="209" name="Picture 1140" descr="desktop_computer_stylized_medium">
                <a:extLst>
                  <a:ext uri="{FF2B5EF4-FFF2-40B4-BE49-F238E27FC236}">
                    <a16:creationId xmlns:a16="http://schemas.microsoft.com/office/drawing/2014/main" id="{CA0B8298-6A28-09E6-21CD-C54F5DBB463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 name="Freeform 1141">
                <a:extLst>
                  <a:ext uri="{FF2B5EF4-FFF2-40B4-BE49-F238E27FC236}">
                    <a16:creationId xmlns:a16="http://schemas.microsoft.com/office/drawing/2014/main" id="{4026E850-3D9B-EA7D-7B29-6BE21E14E720}"/>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06" name="Group 205">
              <a:extLst>
                <a:ext uri="{FF2B5EF4-FFF2-40B4-BE49-F238E27FC236}">
                  <a16:creationId xmlns:a16="http://schemas.microsoft.com/office/drawing/2014/main" id="{EC3B5F1D-CFC6-0DE2-363C-146B9B1B0A2C}"/>
                </a:ext>
              </a:extLst>
            </p:cNvPr>
            <p:cNvGrpSpPr/>
            <p:nvPr/>
          </p:nvGrpSpPr>
          <p:grpSpPr>
            <a:xfrm>
              <a:off x="7797061" y="3296104"/>
              <a:ext cx="347997" cy="396620"/>
              <a:chOff x="7797061" y="3296104"/>
              <a:chExt cx="347997" cy="396620"/>
            </a:xfrm>
          </p:grpSpPr>
          <p:pic>
            <p:nvPicPr>
              <p:cNvPr id="207" name="Picture 571" descr="fridge2.png">
                <a:extLst>
                  <a:ext uri="{FF2B5EF4-FFF2-40B4-BE49-F238E27FC236}">
                    <a16:creationId xmlns:a16="http://schemas.microsoft.com/office/drawing/2014/main" id="{0C679E17-ACD5-D42E-3917-1FCCB8513A7B}"/>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96825" y="3355697"/>
                <a:ext cx="189578" cy="33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 name="Picture 1115" descr="antenna_stylized">
                <a:extLst>
                  <a:ext uri="{FF2B5EF4-FFF2-40B4-BE49-F238E27FC236}">
                    <a16:creationId xmlns:a16="http://schemas.microsoft.com/office/drawing/2014/main" id="{5FE5E925-D157-0525-4C31-15180D96FAE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97061" y="3296104"/>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34" name="Group 233">
            <a:extLst>
              <a:ext uri="{FF2B5EF4-FFF2-40B4-BE49-F238E27FC236}">
                <a16:creationId xmlns:a16="http://schemas.microsoft.com/office/drawing/2014/main" id="{53AA0AA8-7BEA-08A2-DF7D-24F90DCA6848}"/>
              </a:ext>
            </a:extLst>
          </p:cNvPr>
          <p:cNvGrpSpPr/>
          <p:nvPr/>
        </p:nvGrpSpPr>
        <p:grpSpPr>
          <a:xfrm>
            <a:off x="11064947" y="3428485"/>
            <a:ext cx="518448" cy="1212242"/>
            <a:chOff x="11058573" y="3399165"/>
            <a:chExt cx="518448" cy="1212242"/>
          </a:xfrm>
        </p:grpSpPr>
        <p:grpSp>
          <p:nvGrpSpPr>
            <p:cNvPr id="235" name="Group 234">
              <a:extLst>
                <a:ext uri="{FF2B5EF4-FFF2-40B4-BE49-F238E27FC236}">
                  <a16:creationId xmlns:a16="http://schemas.microsoft.com/office/drawing/2014/main" id="{313FD763-9E29-A4B8-611A-BE664FC5D1D4}"/>
                </a:ext>
              </a:extLst>
            </p:cNvPr>
            <p:cNvGrpSpPr/>
            <p:nvPr/>
          </p:nvGrpSpPr>
          <p:grpSpPr>
            <a:xfrm>
              <a:off x="11150622" y="4159591"/>
              <a:ext cx="426399" cy="451816"/>
              <a:chOff x="5182936" y="2693365"/>
              <a:chExt cx="532434" cy="414788"/>
            </a:xfrm>
          </p:grpSpPr>
          <p:cxnSp>
            <p:nvCxnSpPr>
              <p:cNvPr id="242" name="Straight Connector 241">
                <a:extLst>
                  <a:ext uri="{FF2B5EF4-FFF2-40B4-BE49-F238E27FC236}">
                    <a16:creationId xmlns:a16="http://schemas.microsoft.com/office/drawing/2014/main" id="{3A85E52F-605C-4E5B-2135-801A599F31E5}"/>
                  </a:ext>
                </a:extLst>
              </p:cNvPr>
              <p:cNvCxnSpPr>
                <a:cxnSpLocks/>
              </p:cNvCxnSpPr>
              <p:nvPr/>
            </p:nvCxnSpPr>
            <p:spPr>
              <a:xfrm>
                <a:off x="5182936" y="2914214"/>
                <a:ext cx="153344" cy="0"/>
              </a:xfrm>
              <a:prstGeom prst="line">
                <a:avLst/>
              </a:prstGeom>
              <a:ln w="12700">
                <a:solidFill>
                  <a:srgbClr val="E40000"/>
                </a:solidFill>
              </a:ln>
              <a:effectLst/>
            </p:spPr>
            <p:style>
              <a:lnRef idx="2">
                <a:schemeClr val="accent1"/>
              </a:lnRef>
              <a:fillRef idx="0">
                <a:schemeClr val="accent1"/>
              </a:fillRef>
              <a:effectRef idx="1">
                <a:schemeClr val="accent1"/>
              </a:effectRef>
              <a:fontRef idx="minor">
                <a:schemeClr val="tx1"/>
              </a:fontRef>
            </p:style>
          </p:cxnSp>
          <p:grpSp>
            <p:nvGrpSpPr>
              <p:cNvPr id="243" name="Group 242">
                <a:extLst>
                  <a:ext uri="{FF2B5EF4-FFF2-40B4-BE49-F238E27FC236}">
                    <a16:creationId xmlns:a16="http://schemas.microsoft.com/office/drawing/2014/main" id="{8908AAC4-1D08-C6B1-4D5B-0AE5FCBB62B4}"/>
                  </a:ext>
                </a:extLst>
              </p:cNvPr>
              <p:cNvGrpSpPr/>
              <p:nvPr/>
            </p:nvGrpSpPr>
            <p:grpSpPr>
              <a:xfrm>
                <a:off x="5275406" y="2693365"/>
                <a:ext cx="439964" cy="414788"/>
                <a:chOff x="5275406" y="2711455"/>
                <a:chExt cx="452949" cy="405518"/>
              </a:xfrm>
            </p:grpSpPr>
            <p:pic>
              <p:nvPicPr>
                <p:cNvPr id="244" name="Picture 243" descr="server_rack.png">
                  <a:extLst>
                    <a:ext uri="{FF2B5EF4-FFF2-40B4-BE49-F238E27FC236}">
                      <a16:creationId xmlns:a16="http://schemas.microsoft.com/office/drawing/2014/main" id="{5D5DD2AE-5F3B-813C-A4D7-2D633864002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37367" y="2770786"/>
                  <a:ext cx="190988" cy="313366"/>
                </a:xfrm>
                <a:prstGeom prst="rect">
                  <a:avLst/>
                </a:prstGeom>
              </p:spPr>
            </p:pic>
            <p:pic>
              <p:nvPicPr>
                <p:cNvPr id="245" name="Picture 244" descr="server_rack.png">
                  <a:extLst>
                    <a:ext uri="{FF2B5EF4-FFF2-40B4-BE49-F238E27FC236}">
                      <a16:creationId xmlns:a16="http://schemas.microsoft.com/office/drawing/2014/main" id="{2C82D7D2-B329-1A02-D2CD-796C124A482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275406" y="2764002"/>
                  <a:ext cx="190988" cy="313366"/>
                </a:xfrm>
                <a:prstGeom prst="rect">
                  <a:avLst/>
                </a:prstGeom>
              </p:spPr>
            </p:pic>
            <p:pic>
              <p:nvPicPr>
                <p:cNvPr id="246" name="Picture 245" descr="server_rack.png">
                  <a:extLst>
                    <a:ext uri="{FF2B5EF4-FFF2-40B4-BE49-F238E27FC236}">
                      <a16:creationId xmlns:a16="http://schemas.microsoft.com/office/drawing/2014/main" id="{9A2DB5E1-78EA-0F96-1106-05C53E8EE17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85676" y="2711455"/>
                  <a:ext cx="247152" cy="405518"/>
                </a:xfrm>
                <a:prstGeom prst="rect">
                  <a:avLst/>
                </a:prstGeom>
              </p:spPr>
            </p:pic>
          </p:grpSp>
        </p:grpSp>
        <p:grpSp>
          <p:nvGrpSpPr>
            <p:cNvPr id="236" name="Group 235">
              <a:extLst>
                <a:ext uri="{FF2B5EF4-FFF2-40B4-BE49-F238E27FC236}">
                  <a16:creationId xmlns:a16="http://schemas.microsoft.com/office/drawing/2014/main" id="{697ADEDE-EFB4-CF11-A128-89EC49268EBE}"/>
                </a:ext>
              </a:extLst>
            </p:cNvPr>
            <p:cNvGrpSpPr/>
            <p:nvPr/>
          </p:nvGrpSpPr>
          <p:grpSpPr>
            <a:xfrm>
              <a:off x="11058573" y="3399165"/>
              <a:ext cx="423724" cy="405973"/>
              <a:chOff x="5103720" y="2693365"/>
              <a:chExt cx="611650" cy="414788"/>
            </a:xfrm>
          </p:grpSpPr>
          <p:cxnSp>
            <p:nvCxnSpPr>
              <p:cNvPr id="237" name="Straight Connector 236">
                <a:extLst>
                  <a:ext uri="{FF2B5EF4-FFF2-40B4-BE49-F238E27FC236}">
                    <a16:creationId xmlns:a16="http://schemas.microsoft.com/office/drawing/2014/main" id="{64FA2A38-27C8-9DBB-690B-A7F9D45E16AC}"/>
                  </a:ext>
                </a:extLst>
              </p:cNvPr>
              <p:cNvCxnSpPr/>
              <p:nvPr/>
            </p:nvCxnSpPr>
            <p:spPr>
              <a:xfrm>
                <a:off x="5103720" y="2914214"/>
                <a:ext cx="232559" cy="0"/>
              </a:xfrm>
              <a:prstGeom prst="line">
                <a:avLst/>
              </a:prstGeom>
              <a:ln w="12700">
                <a:solidFill>
                  <a:srgbClr val="E40000"/>
                </a:solidFill>
              </a:ln>
              <a:effectLst/>
            </p:spPr>
            <p:style>
              <a:lnRef idx="2">
                <a:schemeClr val="accent1"/>
              </a:lnRef>
              <a:fillRef idx="0">
                <a:schemeClr val="accent1"/>
              </a:fillRef>
              <a:effectRef idx="1">
                <a:schemeClr val="accent1"/>
              </a:effectRef>
              <a:fontRef idx="minor">
                <a:schemeClr val="tx1"/>
              </a:fontRef>
            </p:style>
          </p:cxnSp>
          <p:grpSp>
            <p:nvGrpSpPr>
              <p:cNvPr id="238" name="Group 237">
                <a:extLst>
                  <a:ext uri="{FF2B5EF4-FFF2-40B4-BE49-F238E27FC236}">
                    <a16:creationId xmlns:a16="http://schemas.microsoft.com/office/drawing/2014/main" id="{36756DBF-7306-87D9-D610-9C65356EE019}"/>
                  </a:ext>
                </a:extLst>
              </p:cNvPr>
              <p:cNvGrpSpPr/>
              <p:nvPr/>
            </p:nvGrpSpPr>
            <p:grpSpPr>
              <a:xfrm>
                <a:off x="5275406" y="2693365"/>
                <a:ext cx="439964" cy="414788"/>
                <a:chOff x="5275406" y="2711455"/>
                <a:chExt cx="452949" cy="405518"/>
              </a:xfrm>
            </p:grpSpPr>
            <p:pic>
              <p:nvPicPr>
                <p:cNvPr id="239" name="Picture 238" descr="server_rack.png">
                  <a:extLst>
                    <a:ext uri="{FF2B5EF4-FFF2-40B4-BE49-F238E27FC236}">
                      <a16:creationId xmlns:a16="http://schemas.microsoft.com/office/drawing/2014/main" id="{3BC04128-FF29-2C62-E492-22859CCECF9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37367" y="2770786"/>
                  <a:ext cx="190988" cy="313366"/>
                </a:xfrm>
                <a:prstGeom prst="rect">
                  <a:avLst/>
                </a:prstGeom>
              </p:spPr>
            </p:pic>
            <p:pic>
              <p:nvPicPr>
                <p:cNvPr id="240" name="Picture 239" descr="server_rack.png">
                  <a:extLst>
                    <a:ext uri="{FF2B5EF4-FFF2-40B4-BE49-F238E27FC236}">
                      <a16:creationId xmlns:a16="http://schemas.microsoft.com/office/drawing/2014/main" id="{65978B65-EC3B-F2C9-E720-A0688F8A57C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275406" y="2764002"/>
                  <a:ext cx="190988" cy="313366"/>
                </a:xfrm>
                <a:prstGeom prst="rect">
                  <a:avLst/>
                </a:prstGeom>
              </p:spPr>
            </p:pic>
            <p:pic>
              <p:nvPicPr>
                <p:cNvPr id="241" name="Picture 240" descr="server_rack.png">
                  <a:extLst>
                    <a:ext uri="{FF2B5EF4-FFF2-40B4-BE49-F238E27FC236}">
                      <a16:creationId xmlns:a16="http://schemas.microsoft.com/office/drawing/2014/main" id="{CC6B5B6B-DA39-432B-2E8F-73CA0DD80AF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85676" y="2711455"/>
                  <a:ext cx="247152" cy="405518"/>
                </a:xfrm>
                <a:prstGeom prst="rect">
                  <a:avLst/>
                </a:prstGeom>
              </p:spPr>
            </p:pic>
          </p:grpSp>
        </p:grpSp>
      </p:grpSp>
      <p:grpSp>
        <p:nvGrpSpPr>
          <p:cNvPr id="247" name="Group 590">
            <a:extLst>
              <a:ext uri="{FF2B5EF4-FFF2-40B4-BE49-F238E27FC236}">
                <a16:creationId xmlns:a16="http://schemas.microsoft.com/office/drawing/2014/main" id="{67A88A81-6951-65F8-AD5C-13505C179EC1}"/>
              </a:ext>
            </a:extLst>
          </p:cNvPr>
          <p:cNvGrpSpPr>
            <a:grpSpLocks/>
          </p:cNvGrpSpPr>
          <p:nvPr/>
        </p:nvGrpSpPr>
        <p:grpSpPr bwMode="auto">
          <a:xfrm flipH="1">
            <a:off x="7980855" y="4900161"/>
            <a:ext cx="345630" cy="320302"/>
            <a:chOff x="2839" y="3501"/>
            <a:chExt cx="755" cy="803"/>
          </a:xfrm>
        </p:grpSpPr>
        <p:pic>
          <p:nvPicPr>
            <p:cNvPr id="248" name="Picture 591" descr="desktop_computer_stylized_medium">
              <a:extLst>
                <a:ext uri="{FF2B5EF4-FFF2-40B4-BE49-F238E27FC236}">
                  <a16:creationId xmlns:a16="http://schemas.microsoft.com/office/drawing/2014/main" id="{2E8B8F6D-EB54-B9FA-3D09-D60756DF6B91}"/>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 name="Freeform 592">
              <a:extLst>
                <a:ext uri="{FF2B5EF4-FFF2-40B4-BE49-F238E27FC236}">
                  <a16:creationId xmlns:a16="http://schemas.microsoft.com/office/drawing/2014/main" id="{191F9650-8CD2-7C68-8FAB-06AC33B6E47A}"/>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50" name="Group 1064">
            <a:extLst>
              <a:ext uri="{FF2B5EF4-FFF2-40B4-BE49-F238E27FC236}">
                <a16:creationId xmlns:a16="http://schemas.microsoft.com/office/drawing/2014/main" id="{C2FDEE6C-38BE-B549-5E4B-90E9662D44D6}"/>
              </a:ext>
            </a:extLst>
          </p:cNvPr>
          <p:cNvGrpSpPr>
            <a:grpSpLocks/>
          </p:cNvGrpSpPr>
          <p:nvPr/>
        </p:nvGrpSpPr>
        <p:grpSpPr bwMode="auto">
          <a:xfrm>
            <a:off x="9201681" y="5852809"/>
            <a:ext cx="310186" cy="307808"/>
            <a:chOff x="877" y="1008"/>
            <a:chExt cx="2747" cy="2591"/>
          </a:xfrm>
        </p:grpSpPr>
        <p:pic>
          <p:nvPicPr>
            <p:cNvPr id="251" name="Picture 1065" descr="antenna_stylized">
              <a:extLst>
                <a:ext uri="{FF2B5EF4-FFF2-40B4-BE49-F238E27FC236}">
                  <a16:creationId xmlns:a16="http://schemas.microsoft.com/office/drawing/2014/main" id="{3D0BB238-DA76-B049-DBF8-7AAC95974A6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 name="Picture 1066" descr="laptop_keyboard">
              <a:extLst>
                <a:ext uri="{FF2B5EF4-FFF2-40B4-BE49-F238E27FC236}">
                  <a16:creationId xmlns:a16="http://schemas.microsoft.com/office/drawing/2014/main" id="{9F4C0286-A0FA-3C32-EEC5-DECCD905AB3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 name="Freeform 1067">
              <a:extLst>
                <a:ext uri="{FF2B5EF4-FFF2-40B4-BE49-F238E27FC236}">
                  <a16:creationId xmlns:a16="http://schemas.microsoft.com/office/drawing/2014/main" id="{939CAD01-FD97-4EBC-033E-7C99AB2FEA53}"/>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54" name="Picture 1068" descr="screen">
              <a:extLst>
                <a:ext uri="{FF2B5EF4-FFF2-40B4-BE49-F238E27FC236}">
                  <a16:creationId xmlns:a16="http://schemas.microsoft.com/office/drawing/2014/main" id="{9E0DB1CB-55F9-E494-FA41-9716FC2D900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5" name="Freeform 1069">
              <a:extLst>
                <a:ext uri="{FF2B5EF4-FFF2-40B4-BE49-F238E27FC236}">
                  <a16:creationId xmlns:a16="http://schemas.microsoft.com/office/drawing/2014/main" id="{EB60BC13-F880-BB62-6481-3E95199B371C}"/>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6" name="Freeform 1070">
              <a:extLst>
                <a:ext uri="{FF2B5EF4-FFF2-40B4-BE49-F238E27FC236}">
                  <a16:creationId xmlns:a16="http://schemas.microsoft.com/office/drawing/2014/main" id="{51D234AD-5E6C-6B46-485F-D7CE7EA73344}"/>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7" name="Freeform 1071">
              <a:extLst>
                <a:ext uri="{FF2B5EF4-FFF2-40B4-BE49-F238E27FC236}">
                  <a16:creationId xmlns:a16="http://schemas.microsoft.com/office/drawing/2014/main" id="{730D1258-85A3-E0EB-E492-EF187697C37C}"/>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8" name="Freeform 1072">
              <a:extLst>
                <a:ext uri="{FF2B5EF4-FFF2-40B4-BE49-F238E27FC236}">
                  <a16:creationId xmlns:a16="http://schemas.microsoft.com/office/drawing/2014/main" id="{1E66A578-4DE3-82A7-968E-AF88DD1ED05A}"/>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9" name="Freeform 1073">
              <a:extLst>
                <a:ext uri="{FF2B5EF4-FFF2-40B4-BE49-F238E27FC236}">
                  <a16:creationId xmlns:a16="http://schemas.microsoft.com/office/drawing/2014/main" id="{CE6FBEE2-B10F-BFCA-4B3E-58EC5ECA9C6C}"/>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0" name="Freeform 1074">
              <a:extLst>
                <a:ext uri="{FF2B5EF4-FFF2-40B4-BE49-F238E27FC236}">
                  <a16:creationId xmlns:a16="http://schemas.microsoft.com/office/drawing/2014/main" id="{53D794B6-EDFA-963D-825E-64D935F5EEE6}"/>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61" name="Group 1075">
              <a:extLst>
                <a:ext uri="{FF2B5EF4-FFF2-40B4-BE49-F238E27FC236}">
                  <a16:creationId xmlns:a16="http://schemas.microsoft.com/office/drawing/2014/main" id="{733D95F6-8177-4123-B2AF-930609603815}"/>
                </a:ext>
              </a:extLst>
            </p:cNvPr>
            <p:cNvGrpSpPr>
              <a:grpSpLocks/>
            </p:cNvGrpSpPr>
            <p:nvPr/>
          </p:nvGrpSpPr>
          <p:grpSpPr bwMode="auto">
            <a:xfrm>
              <a:off x="1709" y="3008"/>
              <a:ext cx="507" cy="234"/>
              <a:chOff x="1740" y="2642"/>
              <a:chExt cx="752" cy="327"/>
            </a:xfrm>
          </p:grpSpPr>
          <p:sp>
            <p:nvSpPr>
              <p:cNvPr id="268" name="Freeform 1076">
                <a:extLst>
                  <a:ext uri="{FF2B5EF4-FFF2-40B4-BE49-F238E27FC236}">
                    <a16:creationId xmlns:a16="http://schemas.microsoft.com/office/drawing/2014/main" id="{27492B0C-C0E7-50A3-9391-2DFEE0363255}"/>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9" name="Freeform 1077">
                <a:extLst>
                  <a:ext uri="{FF2B5EF4-FFF2-40B4-BE49-F238E27FC236}">
                    <a16:creationId xmlns:a16="http://schemas.microsoft.com/office/drawing/2014/main" id="{5001FE13-CCCC-C8C9-E9C0-6E616C482BDF}"/>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0" name="Freeform 1078">
                <a:extLst>
                  <a:ext uri="{FF2B5EF4-FFF2-40B4-BE49-F238E27FC236}">
                    <a16:creationId xmlns:a16="http://schemas.microsoft.com/office/drawing/2014/main" id="{976FD6CE-F83D-62A1-BBA3-94DDD42329E3}"/>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1" name="Freeform 1079">
                <a:extLst>
                  <a:ext uri="{FF2B5EF4-FFF2-40B4-BE49-F238E27FC236}">
                    <a16:creationId xmlns:a16="http://schemas.microsoft.com/office/drawing/2014/main" id="{BFD559AF-52A2-CC5A-0486-195B38A9CD3E}"/>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2" name="Freeform 1080">
                <a:extLst>
                  <a:ext uri="{FF2B5EF4-FFF2-40B4-BE49-F238E27FC236}">
                    <a16:creationId xmlns:a16="http://schemas.microsoft.com/office/drawing/2014/main" id="{E4742A59-DC9B-48C9-7500-B78B6CDBA505}"/>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3" name="Freeform 1081">
                <a:extLst>
                  <a:ext uri="{FF2B5EF4-FFF2-40B4-BE49-F238E27FC236}">
                    <a16:creationId xmlns:a16="http://schemas.microsoft.com/office/drawing/2014/main" id="{9D295781-3038-938B-16BF-D9A9398FBA11}"/>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62" name="Freeform 1082">
              <a:extLst>
                <a:ext uri="{FF2B5EF4-FFF2-40B4-BE49-F238E27FC236}">
                  <a16:creationId xmlns:a16="http://schemas.microsoft.com/office/drawing/2014/main" id="{E51DD14D-80A4-5559-FD9E-49045749C5F7}"/>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3" name="Freeform 1083">
              <a:extLst>
                <a:ext uri="{FF2B5EF4-FFF2-40B4-BE49-F238E27FC236}">
                  <a16:creationId xmlns:a16="http://schemas.microsoft.com/office/drawing/2014/main" id="{05CFDEB3-2059-1D27-3319-FDCA9F486E3B}"/>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4" name="Freeform 1084">
              <a:extLst>
                <a:ext uri="{FF2B5EF4-FFF2-40B4-BE49-F238E27FC236}">
                  <a16:creationId xmlns:a16="http://schemas.microsoft.com/office/drawing/2014/main" id="{64DB98F6-DFD8-F797-4E6C-870A4D0DD3DD}"/>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5" name="Freeform 1085">
              <a:extLst>
                <a:ext uri="{FF2B5EF4-FFF2-40B4-BE49-F238E27FC236}">
                  <a16:creationId xmlns:a16="http://schemas.microsoft.com/office/drawing/2014/main" id="{D0344996-B845-CBF1-DE05-79704D92490A}"/>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6" name="Freeform 1086">
              <a:extLst>
                <a:ext uri="{FF2B5EF4-FFF2-40B4-BE49-F238E27FC236}">
                  <a16:creationId xmlns:a16="http://schemas.microsoft.com/office/drawing/2014/main" id="{8B3859D7-9DFB-EEE8-174F-DB064C07308C}"/>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7" name="Freeform 1087">
              <a:extLst>
                <a:ext uri="{FF2B5EF4-FFF2-40B4-BE49-F238E27FC236}">
                  <a16:creationId xmlns:a16="http://schemas.microsoft.com/office/drawing/2014/main" id="{0937029A-FD53-B3D3-352C-C0BEB1A9F0CC}"/>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74" name="Group 590">
            <a:extLst>
              <a:ext uri="{FF2B5EF4-FFF2-40B4-BE49-F238E27FC236}">
                <a16:creationId xmlns:a16="http://schemas.microsoft.com/office/drawing/2014/main" id="{7C31431C-4092-F2D2-52A4-46B2F0D83409}"/>
              </a:ext>
            </a:extLst>
          </p:cNvPr>
          <p:cNvGrpSpPr>
            <a:grpSpLocks/>
          </p:cNvGrpSpPr>
          <p:nvPr/>
        </p:nvGrpSpPr>
        <p:grpSpPr bwMode="auto">
          <a:xfrm flipH="1">
            <a:off x="8153909" y="5504657"/>
            <a:ext cx="345630" cy="320302"/>
            <a:chOff x="2839" y="3501"/>
            <a:chExt cx="755" cy="803"/>
          </a:xfrm>
        </p:grpSpPr>
        <p:pic>
          <p:nvPicPr>
            <p:cNvPr id="275" name="Picture 591" descr="desktop_computer_stylized_medium">
              <a:extLst>
                <a:ext uri="{FF2B5EF4-FFF2-40B4-BE49-F238E27FC236}">
                  <a16:creationId xmlns:a16="http://schemas.microsoft.com/office/drawing/2014/main" id="{D8448105-A13C-B023-3C72-DAE5BE9C38E7}"/>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 name="Freeform 592">
              <a:extLst>
                <a:ext uri="{FF2B5EF4-FFF2-40B4-BE49-F238E27FC236}">
                  <a16:creationId xmlns:a16="http://schemas.microsoft.com/office/drawing/2014/main" id="{56701679-AAF9-859E-F399-DE2FF9815A03}"/>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77" name="Group 590">
            <a:extLst>
              <a:ext uri="{FF2B5EF4-FFF2-40B4-BE49-F238E27FC236}">
                <a16:creationId xmlns:a16="http://schemas.microsoft.com/office/drawing/2014/main" id="{EBB64B7A-DF60-0B60-85C1-0AFF6293D0CF}"/>
              </a:ext>
            </a:extLst>
          </p:cNvPr>
          <p:cNvGrpSpPr>
            <a:grpSpLocks/>
          </p:cNvGrpSpPr>
          <p:nvPr/>
        </p:nvGrpSpPr>
        <p:grpSpPr bwMode="auto">
          <a:xfrm flipH="1">
            <a:off x="8552134" y="5526130"/>
            <a:ext cx="345630" cy="320302"/>
            <a:chOff x="2839" y="3501"/>
            <a:chExt cx="755" cy="803"/>
          </a:xfrm>
        </p:grpSpPr>
        <p:pic>
          <p:nvPicPr>
            <p:cNvPr id="278" name="Picture 591" descr="desktop_computer_stylized_medium">
              <a:extLst>
                <a:ext uri="{FF2B5EF4-FFF2-40B4-BE49-F238E27FC236}">
                  <a16:creationId xmlns:a16="http://schemas.microsoft.com/office/drawing/2014/main" id="{F444AC39-8F3A-4A9F-5FE7-A67BF1C63121}"/>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9" name="Freeform 592">
              <a:extLst>
                <a:ext uri="{FF2B5EF4-FFF2-40B4-BE49-F238E27FC236}">
                  <a16:creationId xmlns:a16="http://schemas.microsoft.com/office/drawing/2014/main" id="{E76EBA97-EA11-CAB4-8423-D892717383DA}"/>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80" name="Group 1064">
            <a:extLst>
              <a:ext uri="{FF2B5EF4-FFF2-40B4-BE49-F238E27FC236}">
                <a16:creationId xmlns:a16="http://schemas.microsoft.com/office/drawing/2014/main" id="{87AD4EE5-DF41-6648-87F6-59DE59394F96}"/>
              </a:ext>
            </a:extLst>
          </p:cNvPr>
          <p:cNvGrpSpPr>
            <a:grpSpLocks/>
          </p:cNvGrpSpPr>
          <p:nvPr/>
        </p:nvGrpSpPr>
        <p:grpSpPr bwMode="auto">
          <a:xfrm>
            <a:off x="9534746" y="5795138"/>
            <a:ext cx="319264" cy="253379"/>
            <a:chOff x="877" y="1008"/>
            <a:chExt cx="2747" cy="2591"/>
          </a:xfrm>
        </p:grpSpPr>
        <p:pic>
          <p:nvPicPr>
            <p:cNvPr id="281" name="Picture 1065" descr="antenna_stylized">
              <a:extLst>
                <a:ext uri="{FF2B5EF4-FFF2-40B4-BE49-F238E27FC236}">
                  <a16:creationId xmlns:a16="http://schemas.microsoft.com/office/drawing/2014/main" id="{51E02BB0-7693-497A-9C80-0598A470CDA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1066" descr="laptop_keyboard">
              <a:extLst>
                <a:ext uri="{FF2B5EF4-FFF2-40B4-BE49-F238E27FC236}">
                  <a16:creationId xmlns:a16="http://schemas.microsoft.com/office/drawing/2014/main" id="{322C3F3D-E5CC-C2E5-27E9-932A59D05B7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3" name="Freeform 1067">
              <a:extLst>
                <a:ext uri="{FF2B5EF4-FFF2-40B4-BE49-F238E27FC236}">
                  <a16:creationId xmlns:a16="http://schemas.microsoft.com/office/drawing/2014/main" id="{DFD0685E-6441-75D7-D770-4CCDDCBFB071}"/>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84" name="Picture 1068" descr="screen">
              <a:extLst>
                <a:ext uri="{FF2B5EF4-FFF2-40B4-BE49-F238E27FC236}">
                  <a16:creationId xmlns:a16="http://schemas.microsoft.com/office/drawing/2014/main" id="{677362C1-260B-6352-9537-DE2FE7C7E68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5" name="Freeform 1069">
              <a:extLst>
                <a:ext uri="{FF2B5EF4-FFF2-40B4-BE49-F238E27FC236}">
                  <a16:creationId xmlns:a16="http://schemas.microsoft.com/office/drawing/2014/main" id="{EE4A31A8-95F4-29EF-8BDB-BDBEC73CB18F}"/>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6" name="Freeform 1070">
              <a:extLst>
                <a:ext uri="{FF2B5EF4-FFF2-40B4-BE49-F238E27FC236}">
                  <a16:creationId xmlns:a16="http://schemas.microsoft.com/office/drawing/2014/main" id="{93977E6B-884B-EFED-708E-F90174DAEDF1}"/>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7" name="Freeform 1071">
              <a:extLst>
                <a:ext uri="{FF2B5EF4-FFF2-40B4-BE49-F238E27FC236}">
                  <a16:creationId xmlns:a16="http://schemas.microsoft.com/office/drawing/2014/main" id="{2E94366F-62AA-DD7A-CEEF-F83086422438}"/>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8" name="Freeform 1072">
              <a:extLst>
                <a:ext uri="{FF2B5EF4-FFF2-40B4-BE49-F238E27FC236}">
                  <a16:creationId xmlns:a16="http://schemas.microsoft.com/office/drawing/2014/main" id="{4C34B1CA-EAAE-8A90-884C-918D41642194}"/>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9" name="Freeform 1073">
              <a:extLst>
                <a:ext uri="{FF2B5EF4-FFF2-40B4-BE49-F238E27FC236}">
                  <a16:creationId xmlns:a16="http://schemas.microsoft.com/office/drawing/2014/main" id="{BCF5432F-A0AF-0248-10C1-4BFEA45B4CE0}"/>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0" name="Freeform 1074">
              <a:extLst>
                <a:ext uri="{FF2B5EF4-FFF2-40B4-BE49-F238E27FC236}">
                  <a16:creationId xmlns:a16="http://schemas.microsoft.com/office/drawing/2014/main" id="{815D8176-D2DA-D1A4-D802-55DD00CFAE54}"/>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91" name="Group 1075">
              <a:extLst>
                <a:ext uri="{FF2B5EF4-FFF2-40B4-BE49-F238E27FC236}">
                  <a16:creationId xmlns:a16="http://schemas.microsoft.com/office/drawing/2014/main" id="{2C532CDD-4B87-8456-6DE1-A6332193C19D}"/>
                </a:ext>
              </a:extLst>
            </p:cNvPr>
            <p:cNvGrpSpPr>
              <a:grpSpLocks/>
            </p:cNvGrpSpPr>
            <p:nvPr/>
          </p:nvGrpSpPr>
          <p:grpSpPr bwMode="auto">
            <a:xfrm>
              <a:off x="1709" y="3008"/>
              <a:ext cx="507" cy="234"/>
              <a:chOff x="1740" y="2642"/>
              <a:chExt cx="752" cy="327"/>
            </a:xfrm>
          </p:grpSpPr>
          <p:sp>
            <p:nvSpPr>
              <p:cNvPr id="298" name="Freeform 1076">
                <a:extLst>
                  <a:ext uri="{FF2B5EF4-FFF2-40B4-BE49-F238E27FC236}">
                    <a16:creationId xmlns:a16="http://schemas.microsoft.com/office/drawing/2014/main" id="{101578C1-D93D-D1C4-1ED0-7B14F9D7BEAE}"/>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9" name="Freeform 1077">
                <a:extLst>
                  <a:ext uri="{FF2B5EF4-FFF2-40B4-BE49-F238E27FC236}">
                    <a16:creationId xmlns:a16="http://schemas.microsoft.com/office/drawing/2014/main" id="{5C5F3CF9-CEF5-E4F4-C87A-2168966320F7}"/>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0" name="Freeform 1078">
                <a:extLst>
                  <a:ext uri="{FF2B5EF4-FFF2-40B4-BE49-F238E27FC236}">
                    <a16:creationId xmlns:a16="http://schemas.microsoft.com/office/drawing/2014/main" id="{438DD57D-4AD6-157B-87A3-20B9DEBB739A}"/>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1" name="Freeform 1079">
                <a:extLst>
                  <a:ext uri="{FF2B5EF4-FFF2-40B4-BE49-F238E27FC236}">
                    <a16:creationId xmlns:a16="http://schemas.microsoft.com/office/drawing/2014/main" id="{D32A2DEE-8302-C580-22CF-726D9FEF6EC0}"/>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2" name="Freeform 1080">
                <a:extLst>
                  <a:ext uri="{FF2B5EF4-FFF2-40B4-BE49-F238E27FC236}">
                    <a16:creationId xmlns:a16="http://schemas.microsoft.com/office/drawing/2014/main" id="{9FE97AD2-9C8C-C170-1CA5-E4D2B4C6A0F1}"/>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3" name="Freeform 1081">
                <a:extLst>
                  <a:ext uri="{FF2B5EF4-FFF2-40B4-BE49-F238E27FC236}">
                    <a16:creationId xmlns:a16="http://schemas.microsoft.com/office/drawing/2014/main" id="{C91EB811-1107-6A9C-D16B-D8873E6E0C60}"/>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92" name="Freeform 1082">
              <a:extLst>
                <a:ext uri="{FF2B5EF4-FFF2-40B4-BE49-F238E27FC236}">
                  <a16:creationId xmlns:a16="http://schemas.microsoft.com/office/drawing/2014/main" id="{645B0E36-DF6D-448E-6149-9BF81B46C452}"/>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3" name="Freeform 1083">
              <a:extLst>
                <a:ext uri="{FF2B5EF4-FFF2-40B4-BE49-F238E27FC236}">
                  <a16:creationId xmlns:a16="http://schemas.microsoft.com/office/drawing/2014/main" id="{AF14F31E-0273-58AB-1FD3-9CE99A6A17FA}"/>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4" name="Freeform 1084">
              <a:extLst>
                <a:ext uri="{FF2B5EF4-FFF2-40B4-BE49-F238E27FC236}">
                  <a16:creationId xmlns:a16="http://schemas.microsoft.com/office/drawing/2014/main" id="{7204BE92-B97D-A6C2-73FC-C059E4F0E6A6}"/>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5" name="Freeform 1085">
              <a:extLst>
                <a:ext uri="{FF2B5EF4-FFF2-40B4-BE49-F238E27FC236}">
                  <a16:creationId xmlns:a16="http://schemas.microsoft.com/office/drawing/2014/main" id="{844FD22C-75D3-71FA-D24B-A9C465A36F58}"/>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6" name="Freeform 1086">
              <a:extLst>
                <a:ext uri="{FF2B5EF4-FFF2-40B4-BE49-F238E27FC236}">
                  <a16:creationId xmlns:a16="http://schemas.microsoft.com/office/drawing/2014/main" id="{281035B7-8FCA-1EEE-2CFF-9BE0D91572B3}"/>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7" name="Freeform 1087">
              <a:extLst>
                <a:ext uri="{FF2B5EF4-FFF2-40B4-BE49-F238E27FC236}">
                  <a16:creationId xmlns:a16="http://schemas.microsoft.com/office/drawing/2014/main" id="{034D7733-A017-5155-A4BE-9423A9B64C9D}"/>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04" name="Freeform 984">
            <a:extLst>
              <a:ext uri="{FF2B5EF4-FFF2-40B4-BE49-F238E27FC236}">
                <a16:creationId xmlns:a16="http://schemas.microsoft.com/office/drawing/2014/main" id="{8347B4C5-3F82-37D0-9FF1-8C2B9D875BAC}"/>
              </a:ext>
            </a:extLst>
          </p:cNvPr>
          <p:cNvSpPr>
            <a:spLocks/>
          </p:cNvSpPr>
          <p:nvPr/>
        </p:nvSpPr>
        <p:spPr bwMode="auto">
          <a:xfrm>
            <a:off x="10153593" y="5636971"/>
            <a:ext cx="34049" cy="332924"/>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5" name="Freeform 986">
            <a:extLst>
              <a:ext uri="{FF2B5EF4-FFF2-40B4-BE49-F238E27FC236}">
                <a16:creationId xmlns:a16="http://schemas.microsoft.com/office/drawing/2014/main" id="{48584A3B-AE42-78C9-CDF3-DBEE5948375E}"/>
              </a:ext>
            </a:extLst>
          </p:cNvPr>
          <p:cNvSpPr>
            <a:spLocks/>
          </p:cNvSpPr>
          <p:nvPr/>
        </p:nvSpPr>
        <p:spPr bwMode="auto">
          <a:xfrm>
            <a:off x="10159970" y="5656923"/>
            <a:ext cx="20333" cy="308020"/>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6" name="Freeform 987">
            <a:extLst>
              <a:ext uri="{FF2B5EF4-FFF2-40B4-BE49-F238E27FC236}">
                <a16:creationId xmlns:a16="http://schemas.microsoft.com/office/drawing/2014/main" id="{ED5D7991-2E47-E998-572D-52CF10FE7587}"/>
              </a:ext>
            </a:extLst>
          </p:cNvPr>
          <p:cNvSpPr>
            <a:spLocks/>
          </p:cNvSpPr>
          <p:nvPr/>
        </p:nvSpPr>
        <p:spPr bwMode="auto">
          <a:xfrm>
            <a:off x="10155518" y="5812753"/>
            <a:ext cx="31643" cy="27525"/>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7" name="Rectangle 988">
            <a:extLst>
              <a:ext uri="{FF2B5EF4-FFF2-40B4-BE49-F238E27FC236}">
                <a16:creationId xmlns:a16="http://schemas.microsoft.com/office/drawing/2014/main" id="{92456D42-AB50-3C6D-1646-10D9B04BF0A4}"/>
              </a:ext>
            </a:extLst>
          </p:cNvPr>
          <p:cNvSpPr>
            <a:spLocks noChangeArrowheads="1"/>
          </p:cNvSpPr>
          <p:nvPr/>
        </p:nvSpPr>
        <p:spPr bwMode="auto">
          <a:xfrm>
            <a:off x="10026299" y="5674399"/>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08" name="Group 989">
            <a:extLst>
              <a:ext uri="{FF2B5EF4-FFF2-40B4-BE49-F238E27FC236}">
                <a16:creationId xmlns:a16="http://schemas.microsoft.com/office/drawing/2014/main" id="{33D1C892-87BE-3402-2099-D358F82A4539}"/>
              </a:ext>
            </a:extLst>
          </p:cNvPr>
          <p:cNvGrpSpPr>
            <a:grpSpLocks/>
          </p:cNvGrpSpPr>
          <p:nvPr/>
        </p:nvGrpSpPr>
        <p:grpSpPr bwMode="auto">
          <a:xfrm>
            <a:off x="10091149" y="5671195"/>
            <a:ext cx="69903" cy="21117"/>
            <a:chOff x="614" y="2568"/>
            <a:chExt cx="725" cy="139"/>
          </a:xfrm>
        </p:grpSpPr>
        <p:sp>
          <p:nvSpPr>
            <p:cNvPr id="309" name="AutoShape 990">
              <a:extLst>
                <a:ext uri="{FF2B5EF4-FFF2-40B4-BE49-F238E27FC236}">
                  <a16:creationId xmlns:a16="http://schemas.microsoft.com/office/drawing/2014/main" id="{B993746C-5C7A-C872-4A3A-68112ABCE788}"/>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10" name="AutoShape 991">
              <a:extLst>
                <a:ext uri="{FF2B5EF4-FFF2-40B4-BE49-F238E27FC236}">
                  <a16:creationId xmlns:a16="http://schemas.microsoft.com/office/drawing/2014/main" id="{FF9DCB5B-6A4C-7ECB-8060-EAEE8761FA80}"/>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11" name="Rectangle 992">
            <a:extLst>
              <a:ext uri="{FF2B5EF4-FFF2-40B4-BE49-F238E27FC236}">
                <a16:creationId xmlns:a16="http://schemas.microsoft.com/office/drawing/2014/main" id="{1683F4D2-CB4C-1E7C-26AA-974134FD800A}"/>
              </a:ext>
            </a:extLst>
          </p:cNvPr>
          <p:cNvSpPr>
            <a:spLocks noChangeArrowheads="1"/>
          </p:cNvSpPr>
          <p:nvPr/>
        </p:nvSpPr>
        <p:spPr bwMode="auto">
          <a:xfrm>
            <a:off x="10027502" y="5722750"/>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12" name="Group 993">
            <a:extLst>
              <a:ext uri="{FF2B5EF4-FFF2-40B4-BE49-F238E27FC236}">
                <a16:creationId xmlns:a16="http://schemas.microsoft.com/office/drawing/2014/main" id="{7FED2841-16BA-FF54-6691-B6FFCF871921}"/>
              </a:ext>
            </a:extLst>
          </p:cNvPr>
          <p:cNvGrpSpPr>
            <a:grpSpLocks/>
          </p:cNvGrpSpPr>
          <p:nvPr/>
        </p:nvGrpSpPr>
        <p:grpSpPr bwMode="auto">
          <a:xfrm>
            <a:off x="10090909" y="5718672"/>
            <a:ext cx="69903" cy="19515"/>
            <a:chOff x="614" y="2568"/>
            <a:chExt cx="725" cy="139"/>
          </a:xfrm>
        </p:grpSpPr>
        <p:sp>
          <p:nvSpPr>
            <p:cNvPr id="313" name="AutoShape 994">
              <a:extLst>
                <a:ext uri="{FF2B5EF4-FFF2-40B4-BE49-F238E27FC236}">
                  <a16:creationId xmlns:a16="http://schemas.microsoft.com/office/drawing/2014/main" id="{30D3C665-DA5D-2B63-A0B7-6258144214B3}"/>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14" name="AutoShape 995">
              <a:extLst>
                <a:ext uri="{FF2B5EF4-FFF2-40B4-BE49-F238E27FC236}">
                  <a16:creationId xmlns:a16="http://schemas.microsoft.com/office/drawing/2014/main" id="{A56FC6AB-E511-2F3F-5F63-C7846A7D69C8}"/>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15" name="Rectangle 996">
            <a:extLst>
              <a:ext uri="{FF2B5EF4-FFF2-40B4-BE49-F238E27FC236}">
                <a16:creationId xmlns:a16="http://schemas.microsoft.com/office/drawing/2014/main" id="{09D0FB30-0705-38EA-CE7A-8C85D8C90073}"/>
              </a:ext>
            </a:extLst>
          </p:cNvPr>
          <p:cNvSpPr>
            <a:spLocks noChangeArrowheads="1"/>
          </p:cNvSpPr>
          <p:nvPr/>
        </p:nvSpPr>
        <p:spPr bwMode="auto">
          <a:xfrm>
            <a:off x="10027502" y="5771101"/>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16" name="Rectangle 997">
            <a:extLst>
              <a:ext uri="{FF2B5EF4-FFF2-40B4-BE49-F238E27FC236}">
                <a16:creationId xmlns:a16="http://schemas.microsoft.com/office/drawing/2014/main" id="{FB4F4D96-479C-96C9-BC70-83CBC941971E}"/>
              </a:ext>
            </a:extLst>
          </p:cNvPr>
          <p:cNvSpPr>
            <a:spLocks noChangeArrowheads="1"/>
          </p:cNvSpPr>
          <p:nvPr/>
        </p:nvSpPr>
        <p:spPr bwMode="auto">
          <a:xfrm>
            <a:off x="10028705" y="5814938"/>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17" name="Group 998">
            <a:extLst>
              <a:ext uri="{FF2B5EF4-FFF2-40B4-BE49-F238E27FC236}">
                <a16:creationId xmlns:a16="http://schemas.microsoft.com/office/drawing/2014/main" id="{29A5878D-6AFB-D0F9-2C80-3D475E2F112D}"/>
              </a:ext>
            </a:extLst>
          </p:cNvPr>
          <p:cNvGrpSpPr>
            <a:grpSpLocks/>
          </p:cNvGrpSpPr>
          <p:nvPr/>
        </p:nvGrpSpPr>
        <p:grpSpPr bwMode="auto">
          <a:xfrm>
            <a:off x="10089465" y="5810860"/>
            <a:ext cx="70024" cy="21991"/>
            <a:chOff x="614" y="2568"/>
            <a:chExt cx="725" cy="139"/>
          </a:xfrm>
        </p:grpSpPr>
        <p:sp>
          <p:nvSpPr>
            <p:cNvPr id="318" name="AutoShape 999">
              <a:extLst>
                <a:ext uri="{FF2B5EF4-FFF2-40B4-BE49-F238E27FC236}">
                  <a16:creationId xmlns:a16="http://schemas.microsoft.com/office/drawing/2014/main" id="{39961DD9-1242-966A-2A78-99DE09C3A877}"/>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19" name="AutoShape 1000">
              <a:extLst>
                <a:ext uri="{FF2B5EF4-FFF2-40B4-BE49-F238E27FC236}">
                  <a16:creationId xmlns:a16="http://schemas.microsoft.com/office/drawing/2014/main" id="{4FB9309F-3CA6-431F-B4F2-0E8C3DF58C37}"/>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20" name="Freeform 1001">
            <a:extLst>
              <a:ext uri="{FF2B5EF4-FFF2-40B4-BE49-F238E27FC236}">
                <a16:creationId xmlns:a16="http://schemas.microsoft.com/office/drawing/2014/main" id="{36AD002F-9046-D4E1-4D0E-752EC5CAE961}"/>
              </a:ext>
            </a:extLst>
          </p:cNvPr>
          <p:cNvSpPr>
            <a:spLocks/>
          </p:cNvSpPr>
          <p:nvPr/>
        </p:nvSpPr>
        <p:spPr bwMode="auto">
          <a:xfrm>
            <a:off x="10156000" y="5771101"/>
            <a:ext cx="31643" cy="27380"/>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21" name="Group 1002">
            <a:extLst>
              <a:ext uri="{FF2B5EF4-FFF2-40B4-BE49-F238E27FC236}">
                <a16:creationId xmlns:a16="http://schemas.microsoft.com/office/drawing/2014/main" id="{D42BDF85-D9EB-4A1F-E2EE-ECAD36287BBE}"/>
              </a:ext>
            </a:extLst>
          </p:cNvPr>
          <p:cNvGrpSpPr>
            <a:grpSpLocks/>
          </p:cNvGrpSpPr>
          <p:nvPr/>
        </p:nvGrpSpPr>
        <p:grpSpPr bwMode="auto">
          <a:xfrm>
            <a:off x="10089946" y="5767169"/>
            <a:ext cx="70024" cy="20243"/>
            <a:chOff x="614" y="2568"/>
            <a:chExt cx="725" cy="139"/>
          </a:xfrm>
        </p:grpSpPr>
        <p:sp>
          <p:nvSpPr>
            <p:cNvPr id="322" name="AutoShape 1003">
              <a:extLst>
                <a:ext uri="{FF2B5EF4-FFF2-40B4-BE49-F238E27FC236}">
                  <a16:creationId xmlns:a16="http://schemas.microsoft.com/office/drawing/2014/main" id="{7F5A2C81-4BC4-32A0-A4D3-66AC22C3A7DD}"/>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23" name="AutoShape 1004">
              <a:extLst>
                <a:ext uri="{FF2B5EF4-FFF2-40B4-BE49-F238E27FC236}">
                  <a16:creationId xmlns:a16="http://schemas.microsoft.com/office/drawing/2014/main" id="{B51F4A39-44ED-536C-0755-E089C4B7F928}"/>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24" name="Rectangle 1005">
            <a:extLst>
              <a:ext uri="{FF2B5EF4-FFF2-40B4-BE49-F238E27FC236}">
                <a16:creationId xmlns:a16="http://schemas.microsoft.com/office/drawing/2014/main" id="{ED701C95-315B-5841-0212-0E1537B38477}"/>
              </a:ext>
            </a:extLst>
          </p:cNvPr>
          <p:cNvSpPr>
            <a:spLocks noChangeArrowheads="1"/>
          </p:cNvSpPr>
          <p:nvPr/>
        </p:nvSpPr>
        <p:spPr bwMode="auto">
          <a:xfrm>
            <a:off x="10150946" y="5636388"/>
            <a:ext cx="8422" cy="332778"/>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25" name="Freeform 1006">
            <a:extLst>
              <a:ext uri="{FF2B5EF4-FFF2-40B4-BE49-F238E27FC236}">
                <a16:creationId xmlns:a16="http://schemas.microsoft.com/office/drawing/2014/main" id="{D73E11D0-45BC-0F36-ED1C-0D6E806E2C87}"/>
              </a:ext>
            </a:extLst>
          </p:cNvPr>
          <p:cNvSpPr>
            <a:spLocks/>
          </p:cNvSpPr>
          <p:nvPr/>
        </p:nvSpPr>
        <p:spPr bwMode="auto">
          <a:xfrm>
            <a:off x="10158887" y="5720566"/>
            <a:ext cx="28515" cy="31020"/>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6" name="Freeform 1007">
            <a:extLst>
              <a:ext uri="{FF2B5EF4-FFF2-40B4-BE49-F238E27FC236}">
                <a16:creationId xmlns:a16="http://schemas.microsoft.com/office/drawing/2014/main" id="{8D37F252-B3D4-1FA3-696C-E8B4DED54678}"/>
              </a:ext>
            </a:extLst>
          </p:cNvPr>
          <p:cNvSpPr>
            <a:spLocks/>
          </p:cNvSpPr>
          <p:nvPr/>
        </p:nvSpPr>
        <p:spPr bwMode="auto">
          <a:xfrm>
            <a:off x="10159248" y="5672943"/>
            <a:ext cx="29357" cy="34953"/>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7" name="Oval 1008">
            <a:extLst>
              <a:ext uri="{FF2B5EF4-FFF2-40B4-BE49-F238E27FC236}">
                <a16:creationId xmlns:a16="http://schemas.microsoft.com/office/drawing/2014/main" id="{C4A6D309-739A-765C-2686-875CF9456FD0}"/>
              </a:ext>
            </a:extLst>
          </p:cNvPr>
          <p:cNvSpPr>
            <a:spLocks noChangeArrowheads="1"/>
          </p:cNvSpPr>
          <p:nvPr/>
        </p:nvSpPr>
        <p:spPr bwMode="auto">
          <a:xfrm>
            <a:off x="10183311" y="5954166"/>
            <a:ext cx="6016" cy="1383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28" name="Freeform 1009">
            <a:extLst>
              <a:ext uri="{FF2B5EF4-FFF2-40B4-BE49-F238E27FC236}">
                <a16:creationId xmlns:a16="http://schemas.microsoft.com/office/drawing/2014/main" id="{F9A0C28D-58FC-0FBA-92FC-B8A0D52520A6}"/>
              </a:ext>
            </a:extLst>
          </p:cNvPr>
          <p:cNvSpPr>
            <a:spLocks/>
          </p:cNvSpPr>
          <p:nvPr/>
        </p:nvSpPr>
        <p:spPr bwMode="auto">
          <a:xfrm>
            <a:off x="10157684" y="5954603"/>
            <a:ext cx="29477" cy="29127"/>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9" name="AutoShape 1010">
            <a:extLst>
              <a:ext uri="{FF2B5EF4-FFF2-40B4-BE49-F238E27FC236}">
                <a16:creationId xmlns:a16="http://schemas.microsoft.com/office/drawing/2014/main" id="{1AC529A2-5337-5DA3-3BA0-E97DA5249C00}"/>
              </a:ext>
            </a:extLst>
          </p:cNvPr>
          <p:cNvSpPr>
            <a:spLocks noChangeArrowheads="1"/>
          </p:cNvSpPr>
          <p:nvPr/>
        </p:nvSpPr>
        <p:spPr bwMode="auto">
          <a:xfrm>
            <a:off x="10017877" y="5963487"/>
            <a:ext cx="143898" cy="21845"/>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0" name="AutoShape 1011">
            <a:extLst>
              <a:ext uri="{FF2B5EF4-FFF2-40B4-BE49-F238E27FC236}">
                <a16:creationId xmlns:a16="http://schemas.microsoft.com/office/drawing/2014/main" id="{151C6B93-22C0-A08E-1C20-19100F8B6CF9}"/>
              </a:ext>
            </a:extLst>
          </p:cNvPr>
          <p:cNvSpPr>
            <a:spLocks noChangeArrowheads="1"/>
          </p:cNvSpPr>
          <p:nvPr/>
        </p:nvSpPr>
        <p:spPr bwMode="auto">
          <a:xfrm>
            <a:off x="10026299" y="5969166"/>
            <a:ext cx="128257" cy="11505"/>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1" name="Oval 1012">
            <a:extLst>
              <a:ext uri="{FF2B5EF4-FFF2-40B4-BE49-F238E27FC236}">
                <a16:creationId xmlns:a16="http://schemas.microsoft.com/office/drawing/2014/main" id="{70E64CCB-3E06-0A8E-750D-50DC795F5E73}"/>
              </a:ext>
            </a:extLst>
          </p:cNvPr>
          <p:cNvSpPr>
            <a:spLocks noChangeArrowheads="1"/>
          </p:cNvSpPr>
          <p:nvPr/>
        </p:nvSpPr>
        <p:spPr bwMode="auto">
          <a:xfrm>
            <a:off x="10038210" y="5920815"/>
            <a:ext cx="19130" cy="2068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2" name="Oval 1013">
            <a:extLst>
              <a:ext uri="{FF2B5EF4-FFF2-40B4-BE49-F238E27FC236}">
                <a16:creationId xmlns:a16="http://schemas.microsoft.com/office/drawing/2014/main" id="{4D718EF9-DC63-9E49-90A9-0BDCA26ECF29}"/>
              </a:ext>
            </a:extLst>
          </p:cNvPr>
          <p:cNvSpPr>
            <a:spLocks noChangeArrowheads="1"/>
          </p:cNvSpPr>
          <p:nvPr/>
        </p:nvSpPr>
        <p:spPr bwMode="auto">
          <a:xfrm>
            <a:off x="10059867" y="5920815"/>
            <a:ext cx="19130" cy="2068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3" name="Oval 1014">
            <a:extLst>
              <a:ext uri="{FF2B5EF4-FFF2-40B4-BE49-F238E27FC236}">
                <a16:creationId xmlns:a16="http://schemas.microsoft.com/office/drawing/2014/main" id="{81E1368F-F62A-2C10-5553-6DFDF4DEF54B}"/>
              </a:ext>
            </a:extLst>
          </p:cNvPr>
          <p:cNvSpPr>
            <a:spLocks noChangeArrowheads="1"/>
          </p:cNvSpPr>
          <p:nvPr/>
        </p:nvSpPr>
        <p:spPr bwMode="auto">
          <a:xfrm>
            <a:off x="10080201" y="5920815"/>
            <a:ext cx="19130" cy="2068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4" name="Rectangle 1015">
            <a:extLst>
              <a:ext uri="{FF2B5EF4-FFF2-40B4-BE49-F238E27FC236}">
                <a16:creationId xmlns:a16="http://schemas.microsoft.com/office/drawing/2014/main" id="{A19AEADF-70C6-BBCE-86F4-920F50F8A7AB}"/>
              </a:ext>
            </a:extLst>
          </p:cNvPr>
          <p:cNvSpPr>
            <a:spLocks noChangeArrowheads="1"/>
          </p:cNvSpPr>
          <p:nvPr/>
        </p:nvSpPr>
        <p:spPr bwMode="auto">
          <a:xfrm>
            <a:off x="10129410" y="5841444"/>
            <a:ext cx="9625" cy="110538"/>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35" name="Group 590">
            <a:extLst>
              <a:ext uri="{FF2B5EF4-FFF2-40B4-BE49-F238E27FC236}">
                <a16:creationId xmlns:a16="http://schemas.microsoft.com/office/drawing/2014/main" id="{939EA248-F689-07FC-3AAF-2D11802AEB8C}"/>
              </a:ext>
            </a:extLst>
          </p:cNvPr>
          <p:cNvGrpSpPr>
            <a:grpSpLocks/>
          </p:cNvGrpSpPr>
          <p:nvPr/>
        </p:nvGrpSpPr>
        <p:grpSpPr bwMode="auto">
          <a:xfrm flipH="1">
            <a:off x="7773981" y="5281060"/>
            <a:ext cx="345630" cy="320302"/>
            <a:chOff x="2839" y="3501"/>
            <a:chExt cx="755" cy="803"/>
          </a:xfrm>
        </p:grpSpPr>
        <p:pic>
          <p:nvPicPr>
            <p:cNvPr id="336" name="Picture 591" descr="desktop_computer_stylized_medium">
              <a:extLst>
                <a:ext uri="{FF2B5EF4-FFF2-40B4-BE49-F238E27FC236}">
                  <a16:creationId xmlns:a16="http://schemas.microsoft.com/office/drawing/2014/main" id="{64FB3D3D-DDA3-B2BB-1945-4603F12FB68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 name="Freeform 592">
              <a:extLst>
                <a:ext uri="{FF2B5EF4-FFF2-40B4-BE49-F238E27FC236}">
                  <a16:creationId xmlns:a16="http://schemas.microsoft.com/office/drawing/2014/main" id="{FE0805FB-0231-5835-D37E-04C8CAC47256}"/>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38" name="Group 652">
            <a:extLst>
              <a:ext uri="{FF2B5EF4-FFF2-40B4-BE49-F238E27FC236}">
                <a16:creationId xmlns:a16="http://schemas.microsoft.com/office/drawing/2014/main" id="{55F428FA-4055-C872-A75F-3C04ECC0D972}"/>
              </a:ext>
            </a:extLst>
          </p:cNvPr>
          <p:cNvGrpSpPr>
            <a:grpSpLocks/>
          </p:cNvGrpSpPr>
          <p:nvPr/>
        </p:nvGrpSpPr>
        <p:grpSpPr bwMode="auto">
          <a:xfrm>
            <a:off x="7750224" y="1859725"/>
            <a:ext cx="415925" cy="385763"/>
            <a:chOff x="2751" y="1851"/>
            <a:chExt cx="462" cy="478"/>
          </a:xfrm>
        </p:grpSpPr>
        <p:pic>
          <p:nvPicPr>
            <p:cNvPr id="339" name="Picture 653" descr="iphone_stylized_small">
              <a:extLst>
                <a:ext uri="{FF2B5EF4-FFF2-40B4-BE49-F238E27FC236}">
                  <a16:creationId xmlns:a16="http://schemas.microsoft.com/office/drawing/2014/main" id="{B660DD6C-EFC4-FA77-7C88-DA935B8EC2DF}"/>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0" name="Picture 654" descr="antenna_radiation_stylized">
              <a:extLst>
                <a:ext uri="{FF2B5EF4-FFF2-40B4-BE49-F238E27FC236}">
                  <a16:creationId xmlns:a16="http://schemas.microsoft.com/office/drawing/2014/main" id="{74A90CC6-91A0-6063-A50B-0BCA92F809A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1" name="Group 950">
            <a:extLst>
              <a:ext uri="{FF2B5EF4-FFF2-40B4-BE49-F238E27FC236}">
                <a16:creationId xmlns:a16="http://schemas.microsoft.com/office/drawing/2014/main" id="{CFBAA373-9BD9-F896-B5D2-ED3B3B62A3D2}"/>
              </a:ext>
            </a:extLst>
          </p:cNvPr>
          <p:cNvGrpSpPr>
            <a:grpSpLocks/>
          </p:cNvGrpSpPr>
          <p:nvPr/>
        </p:nvGrpSpPr>
        <p:grpSpPr bwMode="auto">
          <a:xfrm>
            <a:off x="10253990" y="5273951"/>
            <a:ext cx="177192" cy="330833"/>
            <a:chOff x="4140" y="429"/>
            <a:chExt cx="1425" cy="2396"/>
          </a:xfrm>
        </p:grpSpPr>
        <p:sp>
          <p:nvSpPr>
            <p:cNvPr id="342" name="Freeform 951">
              <a:extLst>
                <a:ext uri="{FF2B5EF4-FFF2-40B4-BE49-F238E27FC236}">
                  <a16:creationId xmlns:a16="http://schemas.microsoft.com/office/drawing/2014/main" id="{E97A44E5-58CF-C172-E138-1C248E648687}"/>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3" name="Rectangle 952">
              <a:extLst>
                <a:ext uri="{FF2B5EF4-FFF2-40B4-BE49-F238E27FC236}">
                  <a16:creationId xmlns:a16="http://schemas.microsoft.com/office/drawing/2014/main" id="{31D72FA0-E4E6-04B3-CA9D-3584547DF375}"/>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4" name="Freeform 953">
              <a:extLst>
                <a:ext uri="{FF2B5EF4-FFF2-40B4-BE49-F238E27FC236}">
                  <a16:creationId xmlns:a16="http://schemas.microsoft.com/office/drawing/2014/main" id="{67FE8A5F-FB3C-AEAF-B958-67589DC596E9}"/>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5" name="Freeform 954">
              <a:extLst>
                <a:ext uri="{FF2B5EF4-FFF2-40B4-BE49-F238E27FC236}">
                  <a16:creationId xmlns:a16="http://schemas.microsoft.com/office/drawing/2014/main" id="{29F590AF-D3A2-C5B8-3658-600B32AA67A6}"/>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6" name="Rectangle 955">
              <a:extLst>
                <a:ext uri="{FF2B5EF4-FFF2-40B4-BE49-F238E27FC236}">
                  <a16:creationId xmlns:a16="http://schemas.microsoft.com/office/drawing/2014/main" id="{680BC8A6-C1CD-4D00-9F15-8C00C0D4920E}"/>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47" name="Group 956">
              <a:extLst>
                <a:ext uri="{FF2B5EF4-FFF2-40B4-BE49-F238E27FC236}">
                  <a16:creationId xmlns:a16="http://schemas.microsoft.com/office/drawing/2014/main" id="{08D7886A-0296-F89C-CFC0-7E553B228B0F}"/>
                </a:ext>
              </a:extLst>
            </p:cNvPr>
            <p:cNvGrpSpPr>
              <a:grpSpLocks/>
            </p:cNvGrpSpPr>
            <p:nvPr/>
          </p:nvGrpSpPr>
          <p:grpSpPr bwMode="auto">
            <a:xfrm>
              <a:off x="4749" y="668"/>
              <a:ext cx="581" cy="145"/>
              <a:chOff x="614" y="2568"/>
              <a:chExt cx="725" cy="139"/>
            </a:xfrm>
          </p:grpSpPr>
          <p:sp>
            <p:nvSpPr>
              <p:cNvPr id="372" name="AutoShape 957">
                <a:extLst>
                  <a:ext uri="{FF2B5EF4-FFF2-40B4-BE49-F238E27FC236}">
                    <a16:creationId xmlns:a16="http://schemas.microsoft.com/office/drawing/2014/main" id="{849F8967-18E6-7D59-A3F7-24F07E654C9B}"/>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73" name="AutoShape 958">
                <a:extLst>
                  <a:ext uri="{FF2B5EF4-FFF2-40B4-BE49-F238E27FC236}">
                    <a16:creationId xmlns:a16="http://schemas.microsoft.com/office/drawing/2014/main" id="{53EC3935-3C4F-EF4B-48E2-ED821F0B1C19}"/>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48" name="Rectangle 959">
              <a:extLst>
                <a:ext uri="{FF2B5EF4-FFF2-40B4-BE49-F238E27FC236}">
                  <a16:creationId xmlns:a16="http://schemas.microsoft.com/office/drawing/2014/main" id="{982AA7FF-9F71-CBE0-4CC2-EB47CCABB989}"/>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49" name="Group 960">
              <a:extLst>
                <a:ext uri="{FF2B5EF4-FFF2-40B4-BE49-F238E27FC236}">
                  <a16:creationId xmlns:a16="http://schemas.microsoft.com/office/drawing/2014/main" id="{CDEC6B9C-B9E8-9BD4-F5A9-B773B226BD9D}"/>
                </a:ext>
              </a:extLst>
            </p:cNvPr>
            <p:cNvGrpSpPr>
              <a:grpSpLocks/>
            </p:cNvGrpSpPr>
            <p:nvPr/>
          </p:nvGrpSpPr>
          <p:grpSpPr bwMode="auto">
            <a:xfrm>
              <a:off x="4747" y="994"/>
              <a:ext cx="581" cy="134"/>
              <a:chOff x="614" y="2568"/>
              <a:chExt cx="725" cy="139"/>
            </a:xfrm>
          </p:grpSpPr>
          <p:sp>
            <p:nvSpPr>
              <p:cNvPr id="370" name="AutoShape 961">
                <a:extLst>
                  <a:ext uri="{FF2B5EF4-FFF2-40B4-BE49-F238E27FC236}">
                    <a16:creationId xmlns:a16="http://schemas.microsoft.com/office/drawing/2014/main" id="{C1255E21-E228-4148-3C04-C3CFC2511A64}"/>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71" name="AutoShape 962">
                <a:extLst>
                  <a:ext uri="{FF2B5EF4-FFF2-40B4-BE49-F238E27FC236}">
                    <a16:creationId xmlns:a16="http://schemas.microsoft.com/office/drawing/2014/main" id="{6F8315E0-A21F-65B6-4A8A-DB5CB084E8E4}"/>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50" name="Rectangle 963">
              <a:extLst>
                <a:ext uri="{FF2B5EF4-FFF2-40B4-BE49-F238E27FC236}">
                  <a16:creationId xmlns:a16="http://schemas.microsoft.com/office/drawing/2014/main" id="{C0D63EC9-F061-5370-D585-5F2A570ACF55}"/>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1" name="Rectangle 964">
              <a:extLst>
                <a:ext uri="{FF2B5EF4-FFF2-40B4-BE49-F238E27FC236}">
                  <a16:creationId xmlns:a16="http://schemas.microsoft.com/office/drawing/2014/main" id="{49DE1C10-A19C-0737-6A1A-9FDFC75E8AB2}"/>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52" name="Group 965">
              <a:extLst>
                <a:ext uri="{FF2B5EF4-FFF2-40B4-BE49-F238E27FC236}">
                  <a16:creationId xmlns:a16="http://schemas.microsoft.com/office/drawing/2014/main" id="{4F60FD84-40E0-AAC4-9059-BDB2A99F86AE}"/>
                </a:ext>
              </a:extLst>
            </p:cNvPr>
            <p:cNvGrpSpPr>
              <a:grpSpLocks/>
            </p:cNvGrpSpPr>
            <p:nvPr/>
          </p:nvGrpSpPr>
          <p:grpSpPr bwMode="auto">
            <a:xfrm>
              <a:off x="4735" y="1627"/>
              <a:ext cx="582" cy="151"/>
              <a:chOff x="614" y="2568"/>
              <a:chExt cx="725" cy="139"/>
            </a:xfrm>
          </p:grpSpPr>
          <p:sp>
            <p:nvSpPr>
              <p:cNvPr id="368" name="AutoShape 966">
                <a:extLst>
                  <a:ext uri="{FF2B5EF4-FFF2-40B4-BE49-F238E27FC236}">
                    <a16:creationId xmlns:a16="http://schemas.microsoft.com/office/drawing/2014/main" id="{741D19D3-FD34-3B1F-CFF3-D27BD594093C}"/>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69" name="AutoShape 967">
                <a:extLst>
                  <a:ext uri="{FF2B5EF4-FFF2-40B4-BE49-F238E27FC236}">
                    <a16:creationId xmlns:a16="http://schemas.microsoft.com/office/drawing/2014/main" id="{49F560D5-8467-7369-F888-767168EA43E1}"/>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53" name="Freeform 968">
              <a:extLst>
                <a:ext uri="{FF2B5EF4-FFF2-40B4-BE49-F238E27FC236}">
                  <a16:creationId xmlns:a16="http://schemas.microsoft.com/office/drawing/2014/main" id="{1F01DD8E-08B5-C30D-8CB1-188DB1C40DB9}"/>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54" name="Group 969">
              <a:extLst>
                <a:ext uri="{FF2B5EF4-FFF2-40B4-BE49-F238E27FC236}">
                  <a16:creationId xmlns:a16="http://schemas.microsoft.com/office/drawing/2014/main" id="{879DD818-2B4E-632C-82A8-212DDDF5E099}"/>
                </a:ext>
              </a:extLst>
            </p:cNvPr>
            <p:cNvGrpSpPr>
              <a:grpSpLocks/>
            </p:cNvGrpSpPr>
            <p:nvPr/>
          </p:nvGrpSpPr>
          <p:grpSpPr bwMode="auto">
            <a:xfrm>
              <a:off x="4739" y="1327"/>
              <a:ext cx="582" cy="139"/>
              <a:chOff x="614" y="2568"/>
              <a:chExt cx="725" cy="139"/>
            </a:xfrm>
          </p:grpSpPr>
          <p:sp>
            <p:nvSpPr>
              <p:cNvPr id="366" name="AutoShape 970">
                <a:extLst>
                  <a:ext uri="{FF2B5EF4-FFF2-40B4-BE49-F238E27FC236}">
                    <a16:creationId xmlns:a16="http://schemas.microsoft.com/office/drawing/2014/main" id="{D1FED516-E64C-EC18-BCFE-14D3FF6615B9}"/>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67" name="AutoShape 971">
                <a:extLst>
                  <a:ext uri="{FF2B5EF4-FFF2-40B4-BE49-F238E27FC236}">
                    <a16:creationId xmlns:a16="http://schemas.microsoft.com/office/drawing/2014/main" id="{215670AF-1F9B-242F-DA25-89C217CD1F92}"/>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55" name="Rectangle 972">
              <a:extLst>
                <a:ext uri="{FF2B5EF4-FFF2-40B4-BE49-F238E27FC236}">
                  <a16:creationId xmlns:a16="http://schemas.microsoft.com/office/drawing/2014/main" id="{18BAB16D-B7E4-7923-D2AC-AB43B886FB6A}"/>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6" name="Freeform 973">
              <a:extLst>
                <a:ext uri="{FF2B5EF4-FFF2-40B4-BE49-F238E27FC236}">
                  <a16:creationId xmlns:a16="http://schemas.microsoft.com/office/drawing/2014/main" id="{D3E3E8B5-847C-41FC-D12F-085EF9823D05}"/>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7" name="Freeform 974">
              <a:extLst>
                <a:ext uri="{FF2B5EF4-FFF2-40B4-BE49-F238E27FC236}">
                  <a16:creationId xmlns:a16="http://schemas.microsoft.com/office/drawing/2014/main" id="{04409B23-0B4F-A5A6-1048-0680BC30EC25}"/>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8" name="Oval 975">
              <a:extLst>
                <a:ext uri="{FF2B5EF4-FFF2-40B4-BE49-F238E27FC236}">
                  <a16:creationId xmlns:a16="http://schemas.microsoft.com/office/drawing/2014/main" id="{E918AECA-C2AB-B425-5F08-12871B5A296F}"/>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9" name="Freeform 976">
              <a:extLst>
                <a:ext uri="{FF2B5EF4-FFF2-40B4-BE49-F238E27FC236}">
                  <a16:creationId xmlns:a16="http://schemas.microsoft.com/office/drawing/2014/main" id="{3C5A8F39-19A4-56D9-0E6F-BC475D1586E1}"/>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0" name="AutoShape 977">
              <a:extLst>
                <a:ext uri="{FF2B5EF4-FFF2-40B4-BE49-F238E27FC236}">
                  <a16:creationId xmlns:a16="http://schemas.microsoft.com/office/drawing/2014/main" id="{4A11FC4B-2246-4683-2E13-45B8F1B85E02}"/>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61" name="AutoShape 978">
              <a:extLst>
                <a:ext uri="{FF2B5EF4-FFF2-40B4-BE49-F238E27FC236}">
                  <a16:creationId xmlns:a16="http://schemas.microsoft.com/office/drawing/2014/main" id="{300CA01E-CE07-CD28-4B97-B500040D2D1C}"/>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62" name="Oval 979">
              <a:extLst>
                <a:ext uri="{FF2B5EF4-FFF2-40B4-BE49-F238E27FC236}">
                  <a16:creationId xmlns:a16="http://schemas.microsoft.com/office/drawing/2014/main" id="{C6C1D1B3-1A65-5AFE-5A11-1EC3ED24B3C5}"/>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63" name="Oval 980">
              <a:extLst>
                <a:ext uri="{FF2B5EF4-FFF2-40B4-BE49-F238E27FC236}">
                  <a16:creationId xmlns:a16="http://schemas.microsoft.com/office/drawing/2014/main" id="{5E3C7368-E7B9-CBC6-E645-15A3CA47443A}"/>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64" name="Oval 981">
              <a:extLst>
                <a:ext uri="{FF2B5EF4-FFF2-40B4-BE49-F238E27FC236}">
                  <a16:creationId xmlns:a16="http://schemas.microsoft.com/office/drawing/2014/main" id="{268A1850-4AC1-ECD8-D4C9-31D78F1E3107}"/>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65" name="Rectangle 982">
              <a:extLst>
                <a:ext uri="{FF2B5EF4-FFF2-40B4-BE49-F238E27FC236}">
                  <a16:creationId xmlns:a16="http://schemas.microsoft.com/office/drawing/2014/main" id="{B24AE8FD-B5D5-631C-3881-D5CF523B8724}"/>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grpSp>
        <p:nvGrpSpPr>
          <p:cNvPr id="374" name="Group 950">
            <a:extLst>
              <a:ext uri="{FF2B5EF4-FFF2-40B4-BE49-F238E27FC236}">
                <a16:creationId xmlns:a16="http://schemas.microsoft.com/office/drawing/2014/main" id="{156BB2BD-4C23-B42F-2930-C7CD82C7FAF9}"/>
              </a:ext>
            </a:extLst>
          </p:cNvPr>
          <p:cNvGrpSpPr>
            <a:grpSpLocks/>
          </p:cNvGrpSpPr>
          <p:nvPr/>
        </p:nvGrpSpPr>
        <p:grpSpPr bwMode="auto">
          <a:xfrm>
            <a:off x="10002508" y="5616400"/>
            <a:ext cx="214974" cy="403920"/>
            <a:chOff x="4140" y="429"/>
            <a:chExt cx="1425" cy="2396"/>
          </a:xfrm>
        </p:grpSpPr>
        <p:sp>
          <p:nvSpPr>
            <p:cNvPr id="375" name="Freeform 951">
              <a:extLst>
                <a:ext uri="{FF2B5EF4-FFF2-40B4-BE49-F238E27FC236}">
                  <a16:creationId xmlns:a16="http://schemas.microsoft.com/office/drawing/2014/main" id="{5C3A4ADD-1620-EC44-CD01-B1C340F82A18}"/>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6" name="Rectangle 952">
              <a:extLst>
                <a:ext uri="{FF2B5EF4-FFF2-40B4-BE49-F238E27FC236}">
                  <a16:creationId xmlns:a16="http://schemas.microsoft.com/office/drawing/2014/main" id="{0B4F9ABA-8E79-5B54-68BA-26629AB607C4}"/>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77" name="Freeform 953">
              <a:extLst>
                <a:ext uri="{FF2B5EF4-FFF2-40B4-BE49-F238E27FC236}">
                  <a16:creationId xmlns:a16="http://schemas.microsoft.com/office/drawing/2014/main" id="{EACF9A3D-6E99-65C5-BD74-90483FB54BE8}"/>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8" name="Freeform 954">
              <a:extLst>
                <a:ext uri="{FF2B5EF4-FFF2-40B4-BE49-F238E27FC236}">
                  <a16:creationId xmlns:a16="http://schemas.microsoft.com/office/drawing/2014/main" id="{268B9001-01B8-3013-687E-DF8C06F5AE0D}"/>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9" name="Rectangle 955">
              <a:extLst>
                <a:ext uri="{FF2B5EF4-FFF2-40B4-BE49-F238E27FC236}">
                  <a16:creationId xmlns:a16="http://schemas.microsoft.com/office/drawing/2014/main" id="{7549596D-EC36-3C3C-3693-F750DCA73830}"/>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80" name="Group 956">
              <a:extLst>
                <a:ext uri="{FF2B5EF4-FFF2-40B4-BE49-F238E27FC236}">
                  <a16:creationId xmlns:a16="http://schemas.microsoft.com/office/drawing/2014/main" id="{49F6CA10-9993-E62F-9939-9AFAC032551A}"/>
                </a:ext>
              </a:extLst>
            </p:cNvPr>
            <p:cNvGrpSpPr>
              <a:grpSpLocks/>
            </p:cNvGrpSpPr>
            <p:nvPr/>
          </p:nvGrpSpPr>
          <p:grpSpPr bwMode="auto">
            <a:xfrm>
              <a:off x="4749" y="668"/>
              <a:ext cx="581" cy="145"/>
              <a:chOff x="614" y="2568"/>
              <a:chExt cx="725" cy="139"/>
            </a:xfrm>
          </p:grpSpPr>
          <p:sp>
            <p:nvSpPr>
              <p:cNvPr id="405" name="AutoShape 957">
                <a:extLst>
                  <a:ext uri="{FF2B5EF4-FFF2-40B4-BE49-F238E27FC236}">
                    <a16:creationId xmlns:a16="http://schemas.microsoft.com/office/drawing/2014/main" id="{36779437-E218-5F90-687E-83CB3FC86340}"/>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06" name="AutoShape 958">
                <a:extLst>
                  <a:ext uri="{FF2B5EF4-FFF2-40B4-BE49-F238E27FC236}">
                    <a16:creationId xmlns:a16="http://schemas.microsoft.com/office/drawing/2014/main" id="{909653F6-2423-D313-E815-C05D0E7F315D}"/>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81" name="Rectangle 959">
              <a:extLst>
                <a:ext uri="{FF2B5EF4-FFF2-40B4-BE49-F238E27FC236}">
                  <a16:creationId xmlns:a16="http://schemas.microsoft.com/office/drawing/2014/main" id="{6FB3B3B1-080B-5DC1-A59A-3132CED96058}"/>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82" name="Group 960">
              <a:extLst>
                <a:ext uri="{FF2B5EF4-FFF2-40B4-BE49-F238E27FC236}">
                  <a16:creationId xmlns:a16="http://schemas.microsoft.com/office/drawing/2014/main" id="{B2BC3A79-92BD-1E35-6693-432146606A4F}"/>
                </a:ext>
              </a:extLst>
            </p:cNvPr>
            <p:cNvGrpSpPr>
              <a:grpSpLocks/>
            </p:cNvGrpSpPr>
            <p:nvPr/>
          </p:nvGrpSpPr>
          <p:grpSpPr bwMode="auto">
            <a:xfrm>
              <a:off x="4747" y="994"/>
              <a:ext cx="581" cy="134"/>
              <a:chOff x="614" y="2568"/>
              <a:chExt cx="725" cy="139"/>
            </a:xfrm>
          </p:grpSpPr>
          <p:sp>
            <p:nvSpPr>
              <p:cNvPr id="403" name="AutoShape 961">
                <a:extLst>
                  <a:ext uri="{FF2B5EF4-FFF2-40B4-BE49-F238E27FC236}">
                    <a16:creationId xmlns:a16="http://schemas.microsoft.com/office/drawing/2014/main" id="{A70F2DAC-F19A-C13A-85E0-CDD701929E5C}"/>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04" name="AutoShape 962">
                <a:extLst>
                  <a:ext uri="{FF2B5EF4-FFF2-40B4-BE49-F238E27FC236}">
                    <a16:creationId xmlns:a16="http://schemas.microsoft.com/office/drawing/2014/main" id="{631D6886-0613-3EF6-A167-478C9B898E9E}"/>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83" name="Rectangle 963">
              <a:extLst>
                <a:ext uri="{FF2B5EF4-FFF2-40B4-BE49-F238E27FC236}">
                  <a16:creationId xmlns:a16="http://schemas.microsoft.com/office/drawing/2014/main" id="{B17FC985-3F74-7726-744B-A47D44A5E39B}"/>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84" name="Rectangle 964">
              <a:extLst>
                <a:ext uri="{FF2B5EF4-FFF2-40B4-BE49-F238E27FC236}">
                  <a16:creationId xmlns:a16="http://schemas.microsoft.com/office/drawing/2014/main" id="{AEB63E6C-F038-47E9-1E9B-C6E57088D0A6}"/>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85" name="Group 965">
              <a:extLst>
                <a:ext uri="{FF2B5EF4-FFF2-40B4-BE49-F238E27FC236}">
                  <a16:creationId xmlns:a16="http://schemas.microsoft.com/office/drawing/2014/main" id="{C4F266E1-E612-4027-DDC8-5F4A06155C9A}"/>
                </a:ext>
              </a:extLst>
            </p:cNvPr>
            <p:cNvGrpSpPr>
              <a:grpSpLocks/>
            </p:cNvGrpSpPr>
            <p:nvPr/>
          </p:nvGrpSpPr>
          <p:grpSpPr bwMode="auto">
            <a:xfrm>
              <a:off x="4735" y="1627"/>
              <a:ext cx="582" cy="151"/>
              <a:chOff x="614" y="2568"/>
              <a:chExt cx="725" cy="139"/>
            </a:xfrm>
          </p:grpSpPr>
          <p:sp>
            <p:nvSpPr>
              <p:cNvPr id="401" name="AutoShape 966">
                <a:extLst>
                  <a:ext uri="{FF2B5EF4-FFF2-40B4-BE49-F238E27FC236}">
                    <a16:creationId xmlns:a16="http://schemas.microsoft.com/office/drawing/2014/main" id="{DD68EA2E-9CC9-E5C6-CA8E-9F4778931F5D}"/>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02" name="AutoShape 967">
                <a:extLst>
                  <a:ext uri="{FF2B5EF4-FFF2-40B4-BE49-F238E27FC236}">
                    <a16:creationId xmlns:a16="http://schemas.microsoft.com/office/drawing/2014/main" id="{5420288F-38F6-9988-8BAC-CF185F62B81A}"/>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86" name="Freeform 968">
              <a:extLst>
                <a:ext uri="{FF2B5EF4-FFF2-40B4-BE49-F238E27FC236}">
                  <a16:creationId xmlns:a16="http://schemas.microsoft.com/office/drawing/2014/main" id="{CCB9DEDF-DEAA-5567-8EE5-25D3F3CC4A6E}"/>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87" name="Group 969">
              <a:extLst>
                <a:ext uri="{FF2B5EF4-FFF2-40B4-BE49-F238E27FC236}">
                  <a16:creationId xmlns:a16="http://schemas.microsoft.com/office/drawing/2014/main" id="{D6E7B477-2CFF-4A7A-74CD-D757A3B6A1B0}"/>
                </a:ext>
              </a:extLst>
            </p:cNvPr>
            <p:cNvGrpSpPr>
              <a:grpSpLocks/>
            </p:cNvGrpSpPr>
            <p:nvPr/>
          </p:nvGrpSpPr>
          <p:grpSpPr bwMode="auto">
            <a:xfrm>
              <a:off x="4739" y="1327"/>
              <a:ext cx="582" cy="139"/>
              <a:chOff x="614" y="2568"/>
              <a:chExt cx="725" cy="139"/>
            </a:xfrm>
          </p:grpSpPr>
          <p:sp>
            <p:nvSpPr>
              <p:cNvPr id="399" name="AutoShape 970">
                <a:extLst>
                  <a:ext uri="{FF2B5EF4-FFF2-40B4-BE49-F238E27FC236}">
                    <a16:creationId xmlns:a16="http://schemas.microsoft.com/office/drawing/2014/main" id="{EA99D854-75DA-172E-D972-C4AB432DDAE6}"/>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00" name="AutoShape 971">
                <a:extLst>
                  <a:ext uri="{FF2B5EF4-FFF2-40B4-BE49-F238E27FC236}">
                    <a16:creationId xmlns:a16="http://schemas.microsoft.com/office/drawing/2014/main" id="{81BD6BC8-E559-43F0-2FE4-4B5B10FF42D1}"/>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88" name="Rectangle 972">
              <a:extLst>
                <a:ext uri="{FF2B5EF4-FFF2-40B4-BE49-F238E27FC236}">
                  <a16:creationId xmlns:a16="http://schemas.microsoft.com/office/drawing/2014/main" id="{1FEAF3A3-49FF-5982-8F94-0E94803FABB5}"/>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89" name="Freeform 973">
              <a:extLst>
                <a:ext uri="{FF2B5EF4-FFF2-40B4-BE49-F238E27FC236}">
                  <a16:creationId xmlns:a16="http://schemas.microsoft.com/office/drawing/2014/main" id="{FAE22BB7-9590-ED77-19E9-4A026A8FD01C}"/>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0" name="Freeform 974">
              <a:extLst>
                <a:ext uri="{FF2B5EF4-FFF2-40B4-BE49-F238E27FC236}">
                  <a16:creationId xmlns:a16="http://schemas.microsoft.com/office/drawing/2014/main" id="{E28F8E71-9754-0660-7974-C946F9F79508}"/>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1" name="Oval 975">
              <a:extLst>
                <a:ext uri="{FF2B5EF4-FFF2-40B4-BE49-F238E27FC236}">
                  <a16:creationId xmlns:a16="http://schemas.microsoft.com/office/drawing/2014/main" id="{DEAD5B72-50A3-53D9-FF12-443FEAD75E3F}"/>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92" name="Freeform 976">
              <a:extLst>
                <a:ext uri="{FF2B5EF4-FFF2-40B4-BE49-F238E27FC236}">
                  <a16:creationId xmlns:a16="http://schemas.microsoft.com/office/drawing/2014/main" id="{0E27C2D0-0EFF-086D-8F56-EFAEF8450A66}"/>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3" name="AutoShape 977">
              <a:extLst>
                <a:ext uri="{FF2B5EF4-FFF2-40B4-BE49-F238E27FC236}">
                  <a16:creationId xmlns:a16="http://schemas.microsoft.com/office/drawing/2014/main" id="{0D397094-0692-2C16-4542-3CE135DBED37}"/>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94" name="AutoShape 978">
              <a:extLst>
                <a:ext uri="{FF2B5EF4-FFF2-40B4-BE49-F238E27FC236}">
                  <a16:creationId xmlns:a16="http://schemas.microsoft.com/office/drawing/2014/main" id="{53EBE60B-3AD9-FD47-E2F1-69EFABF66345}"/>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95" name="Oval 979">
              <a:extLst>
                <a:ext uri="{FF2B5EF4-FFF2-40B4-BE49-F238E27FC236}">
                  <a16:creationId xmlns:a16="http://schemas.microsoft.com/office/drawing/2014/main" id="{0FF25EDB-BA96-F805-63A1-67D4B36B8029}"/>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96" name="Oval 980">
              <a:extLst>
                <a:ext uri="{FF2B5EF4-FFF2-40B4-BE49-F238E27FC236}">
                  <a16:creationId xmlns:a16="http://schemas.microsoft.com/office/drawing/2014/main" id="{9E13F7BA-5007-65F4-679C-E732591B6C38}"/>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97" name="Oval 981">
              <a:extLst>
                <a:ext uri="{FF2B5EF4-FFF2-40B4-BE49-F238E27FC236}">
                  <a16:creationId xmlns:a16="http://schemas.microsoft.com/office/drawing/2014/main" id="{A9E5B00F-797B-878D-5961-A2DFC4AA19BE}"/>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98" name="Rectangle 982">
              <a:extLst>
                <a:ext uri="{FF2B5EF4-FFF2-40B4-BE49-F238E27FC236}">
                  <a16:creationId xmlns:a16="http://schemas.microsoft.com/office/drawing/2014/main" id="{7D8AB5F1-A927-82E5-9442-8E94F3F5A290}"/>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grpSp>
        <p:nvGrpSpPr>
          <p:cNvPr id="407" name="Group 406">
            <a:extLst>
              <a:ext uri="{FF2B5EF4-FFF2-40B4-BE49-F238E27FC236}">
                <a16:creationId xmlns:a16="http://schemas.microsoft.com/office/drawing/2014/main" id="{07662A3C-E70C-9886-FE6A-AE1A319AE501}"/>
              </a:ext>
            </a:extLst>
          </p:cNvPr>
          <p:cNvGrpSpPr/>
          <p:nvPr/>
        </p:nvGrpSpPr>
        <p:grpSpPr>
          <a:xfrm>
            <a:off x="9098788" y="3956624"/>
            <a:ext cx="367224" cy="240304"/>
            <a:chOff x="7493876" y="2774731"/>
            <a:chExt cx="1481958" cy="894622"/>
          </a:xfrm>
        </p:grpSpPr>
        <p:sp>
          <p:nvSpPr>
            <p:cNvPr id="408" name="Freeform 193">
              <a:extLst>
                <a:ext uri="{FF2B5EF4-FFF2-40B4-BE49-F238E27FC236}">
                  <a16:creationId xmlns:a16="http://schemas.microsoft.com/office/drawing/2014/main" id="{89C3E87A-EBF1-B1E4-90DA-C272F551AD4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09" name="Oval 408">
              <a:extLst>
                <a:ext uri="{FF2B5EF4-FFF2-40B4-BE49-F238E27FC236}">
                  <a16:creationId xmlns:a16="http://schemas.microsoft.com/office/drawing/2014/main" id="{58F18E6C-5A77-217D-D65B-E65EE20D659F}"/>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410" name="Group 409">
              <a:extLst>
                <a:ext uri="{FF2B5EF4-FFF2-40B4-BE49-F238E27FC236}">
                  <a16:creationId xmlns:a16="http://schemas.microsoft.com/office/drawing/2014/main" id="{256D2260-2FD0-1C48-BC60-B1F509A420A6}"/>
                </a:ext>
              </a:extLst>
            </p:cNvPr>
            <p:cNvGrpSpPr/>
            <p:nvPr/>
          </p:nvGrpSpPr>
          <p:grpSpPr>
            <a:xfrm>
              <a:off x="7713663" y="2848339"/>
              <a:ext cx="1042107" cy="425543"/>
              <a:chOff x="7786941" y="2884917"/>
              <a:chExt cx="897649" cy="353919"/>
            </a:xfrm>
          </p:grpSpPr>
          <p:sp>
            <p:nvSpPr>
              <p:cNvPr id="411" name="Freeform 196">
                <a:extLst>
                  <a:ext uri="{FF2B5EF4-FFF2-40B4-BE49-F238E27FC236}">
                    <a16:creationId xmlns:a16="http://schemas.microsoft.com/office/drawing/2014/main" id="{3A11D3BB-4484-04C3-26F5-34620887E6A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2" name="Freeform 197">
                <a:extLst>
                  <a:ext uri="{FF2B5EF4-FFF2-40B4-BE49-F238E27FC236}">
                    <a16:creationId xmlns:a16="http://schemas.microsoft.com/office/drawing/2014/main" id="{BFFEE62D-563D-D26E-DAE5-9A59F3FAC87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3" name="Freeform 198">
                <a:extLst>
                  <a:ext uri="{FF2B5EF4-FFF2-40B4-BE49-F238E27FC236}">
                    <a16:creationId xmlns:a16="http://schemas.microsoft.com/office/drawing/2014/main" id="{954C6AC3-208C-AE6A-2198-944798227A2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4" name="Freeform 199">
                <a:extLst>
                  <a:ext uri="{FF2B5EF4-FFF2-40B4-BE49-F238E27FC236}">
                    <a16:creationId xmlns:a16="http://schemas.microsoft.com/office/drawing/2014/main" id="{E60BD146-2B81-E70F-C46C-68ECE45D01D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415" name="Group 414">
            <a:extLst>
              <a:ext uri="{FF2B5EF4-FFF2-40B4-BE49-F238E27FC236}">
                <a16:creationId xmlns:a16="http://schemas.microsoft.com/office/drawing/2014/main" id="{9BB81813-7F8C-0EDF-A1C3-470D7AFAAC15}"/>
              </a:ext>
            </a:extLst>
          </p:cNvPr>
          <p:cNvGrpSpPr/>
          <p:nvPr/>
        </p:nvGrpSpPr>
        <p:grpSpPr>
          <a:xfrm>
            <a:off x="9601554" y="3999763"/>
            <a:ext cx="367224" cy="240304"/>
            <a:chOff x="7493876" y="2774731"/>
            <a:chExt cx="1481958" cy="894622"/>
          </a:xfrm>
        </p:grpSpPr>
        <p:sp>
          <p:nvSpPr>
            <p:cNvPr id="416" name="Freeform 217">
              <a:extLst>
                <a:ext uri="{FF2B5EF4-FFF2-40B4-BE49-F238E27FC236}">
                  <a16:creationId xmlns:a16="http://schemas.microsoft.com/office/drawing/2014/main" id="{C28B5F51-E084-1D2E-98F2-7CED73F13BB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17" name="Oval 416">
              <a:extLst>
                <a:ext uri="{FF2B5EF4-FFF2-40B4-BE49-F238E27FC236}">
                  <a16:creationId xmlns:a16="http://schemas.microsoft.com/office/drawing/2014/main" id="{FCE5EC93-5CF2-3C87-8407-2C2ADF7631C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418" name="Group 417">
              <a:extLst>
                <a:ext uri="{FF2B5EF4-FFF2-40B4-BE49-F238E27FC236}">
                  <a16:creationId xmlns:a16="http://schemas.microsoft.com/office/drawing/2014/main" id="{774192B1-7ED7-EF74-943F-4E78590F83C2}"/>
                </a:ext>
              </a:extLst>
            </p:cNvPr>
            <p:cNvGrpSpPr/>
            <p:nvPr/>
          </p:nvGrpSpPr>
          <p:grpSpPr>
            <a:xfrm>
              <a:off x="7713663" y="2848339"/>
              <a:ext cx="1042107" cy="425543"/>
              <a:chOff x="7786941" y="2884917"/>
              <a:chExt cx="897649" cy="353919"/>
            </a:xfrm>
          </p:grpSpPr>
          <p:sp>
            <p:nvSpPr>
              <p:cNvPr id="419" name="Freeform 220">
                <a:extLst>
                  <a:ext uri="{FF2B5EF4-FFF2-40B4-BE49-F238E27FC236}">
                    <a16:creationId xmlns:a16="http://schemas.microsoft.com/office/drawing/2014/main" id="{2A4CD9EC-EFB3-9FF2-E0AA-0A28D184EB8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0" name="Freeform 222">
                <a:extLst>
                  <a:ext uri="{FF2B5EF4-FFF2-40B4-BE49-F238E27FC236}">
                    <a16:creationId xmlns:a16="http://schemas.microsoft.com/office/drawing/2014/main" id="{B3625CE2-EF92-EE81-4BC7-BC0040DE37C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1" name="Freeform 223">
                <a:extLst>
                  <a:ext uri="{FF2B5EF4-FFF2-40B4-BE49-F238E27FC236}">
                    <a16:creationId xmlns:a16="http://schemas.microsoft.com/office/drawing/2014/main" id="{2EB99A36-771C-BE50-46A8-49CC86E71CE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2" name="Freeform 221">
                <a:extLst>
                  <a:ext uri="{FF2B5EF4-FFF2-40B4-BE49-F238E27FC236}">
                    <a16:creationId xmlns:a16="http://schemas.microsoft.com/office/drawing/2014/main" id="{196FCB8E-53A9-D60F-73FC-98D8ADFCAFE2}"/>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423" name="Group 422">
            <a:extLst>
              <a:ext uri="{FF2B5EF4-FFF2-40B4-BE49-F238E27FC236}">
                <a16:creationId xmlns:a16="http://schemas.microsoft.com/office/drawing/2014/main" id="{94ACAE34-FC37-0F8D-5F8E-AC31FFFEB56C}"/>
              </a:ext>
            </a:extLst>
          </p:cNvPr>
          <p:cNvGrpSpPr/>
          <p:nvPr/>
        </p:nvGrpSpPr>
        <p:grpSpPr>
          <a:xfrm>
            <a:off x="8050070" y="3965994"/>
            <a:ext cx="354986" cy="175668"/>
            <a:chOff x="7493876" y="2774731"/>
            <a:chExt cx="1481958" cy="894622"/>
          </a:xfrm>
        </p:grpSpPr>
        <p:sp>
          <p:nvSpPr>
            <p:cNvPr id="424" name="Freeform 145">
              <a:extLst>
                <a:ext uri="{FF2B5EF4-FFF2-40B4-BE49-F238E27FC236}">
                  <a16:creationId xmlns:a16="http://schemas.microsoft.com/office/drawing/2014/main" id="{3A6C328E-2420-77CE-3DA9-48FD2387D81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25" name="Oval 424">
              <a:extLst>
                <a:ext uri="{FF2B5EF4-FFF2-40B4-BE49-F238E27FC236}">
                  <a16:creationId xmlns:a16="http://schemas.microsoft.com/office/drawing/2014/main" id="{E2BC7963-FAA5-9D12-E268-AD90B6AD4AE7}"/>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426" name="Group 425">
              <a:extLst>
                <a:ext uri="{FF2B5EF4-FFF2-40B4-BE49-F238E27FC236}">
                  <a16:creationId xmlns:a16="http://schemas.microsoft.com/office/drawing/2014/main" id="{9B5E8FB5-8616-E0B4-5096-F78CA38DE71E}"/>
                </a:ext>
              </a:extLst>
            </p:cNvPr>
            <p:cNvGrpSpPr/>
            <p:nvPr/>
          </p:nvGrpSpPr>
          <p:grpSpPr>
            <a:xfrm>
              <a:off x="7713663" y="2848339"/>
              <a:ext cx="1042107" cy="425543"/>
              <a:chOff x="7786941" y="2884917"/>
              <a:chExt cx="897649" cy="353919"/>
            </a:xfrm>
          </p:grpSpPr>
          <p:sp>
            <p:nvSpPr>
              <p:cNvPr id="427" name="Freeform 148">
                <a:extLst>
                  <a:ext uri="{FF2B5EF4-FFF2-40B4-BE49-F238E27FC236}">
                    <a16:creationId xmlns:a16="http://schemas.microsoft.com/office/drawing/2014/main" id="{58E3968B-8260-680F-C685-72C176B3082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8" name="Freeform 149">
                <a:extLst>
                  <a:ext uri="{FF2B5EF4-FFF2-40B4-BE49-F238E27FC236}">
                    <a16:creationId xmlns:a16="http://schemas.microsoft.com/office/drawing/2014/main" id="{60B64388-7DD4-CDCA-FB1B-EEB9A5C1FAF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9" name="Freeform 150">
                <a:extLst>
                  <a:ext uri="{FF2B5EF4-FFF2-40B4-BE49-F238E27FC236}">
                    <a16:creationId xmlns:a16="http://schemas.microsoft.com/office/drawing/2014/main" id="{72F6197C-8F6F-8788-5ABA-1CB6DA61A8B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0" name="Freeform 151">
                <a:extLst>
                  <a:ext uri="{FF2B5EF4-FFF2-40B4-BE49-F238E27FC236}">
                    <a16:creationId xmlns:a16="http://schemas.microsoft.com/office/drawing/2014/main" id="{0E0E62A7-AE65-691B-04C8-0AE914077E85}"/>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431" name="Group 430">
            <a:extLst>
              <a:ext uri="{FF2B5EF4-FFF2-40B4-BE49-F238E27FC236}">
                <a16:creationId xmlns:a16="http://schemas.microsoft.com/office/drawing/2014/main" id="{1C133395-55E5-E04B-0CE7-ADCED3D8BE53}"/>
              </a:ext>
            </a:extLst>
          </p:cNvPr>
          <p:cNvGrpSpPr/>
          <p:nvPr/>
        </p:nvGrpSpPr>
        <p:grpSpPr>
          <a:xfrm>
            <a:off x="9247893" y="4775686"/>
            <a:ext cx="393760" cy="218578"/>
            <a:chOff x="7493876" y="2774731"/>
            <a:chExt cx="1481958" cy="894622"/>
          </a:xfrm>
        </p:grpSpPr>
        <p:sp>
          <p:nvSpPr>
            <p:cNvPr id="432" name="Freeform 233">
              <a:extLst>
                <a:ext uri="{FF2B5EF4-FFF2-40B4-BE49-F238E27FC236}">
                  <a16:creationId xmlns:a16="http://schemas.microsoft.com/office/drawing/2014/main" id="{A36C934B-85D4-0F78-A524-13BCE62316E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33" name="Oval 432">
              <a:extLst>
                <a:ext uri="{FF2B5EF4-FFF2-40B4-BE49-F238E27FC236}">
                  <a16:creationId xmlns:a16="http://schemas.microsoft.com/office/drawing/2014/main" id="{242A0A03-DF0C-581B-463F-39D373D8001F}"/>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434" name="Group 433">
              <a:extLst>
                <a:ext uri="{FF2B5EF4-FFF2-40B4-BE49-F238E27FC236}">
                  <a16:creationId xmlns:a16="http://schemas.microsoft.com/office/drawing/2014/main" id="{DC0D48CE-21AB-6ADB-53D7-942221B8500D}"/>
                </a:ext>
              </a:extLst>
            </p:cNvPr>
            <p:cNvGrpSpPr/>
            <p:nvPr/>
          </p:nvGrpSpPr>
          <p:grpSpPr>
            <a:xfrm>
              <a:off x="7713663" y="2848339"/>
              <a:ext cx="1042107" cy="425543"/>
              <a:chOff x="7786941" y="2884917"/>
              <a:chExt cx="897649" cy="353919"/>
            </a:xfrm>
          </p:grpSpPr>
          <p:sp>
            <p:nvSpPr>
              <p:cNvPr id="435" name="Freeform 236">
                <a:extLst>
                  <a:ext uri="{FF2B5EF4-FFF2-40B4-BE49-F238E27FC236}">
                    <a16:creationId xmlns:a16="http://schemas.microsoft.com/office/drawing/2014/main" id="{DC9313FA-E1FD-5304-8863-FE5CD6BC6BF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6" name="Freeform 237">
                <a:extLst>
                  <a:ext uri="{FF2B5EF4-FFF2-40B4-BE49-F238E27FC236}">
                    <a16:creationId xmlns:a16="http://schemas.microsoft.com/office/drawing/2014/main" id="{56C11E59-5439-CB78-62FF-47EF57A6D52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7" name="Freeform 238">
                <a:extLst>
                  <a:ext uri="{FF2B5EF4-FFF2-40B4-BE49-F238E27FC236}">
                    <a16:creationId xmlns:a16="http://schemas.microsoft.com/office/drawing/2014/main" id="{0BA1082F-EE50-4D7E-0BAD-2FCF69A9A7F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8" name="Freeform 239">
                <a:extLst>
                  <a:ext uri="{FF2B5EF4-FFF2-40B4-BE49-F238E27FC236}">
                    <a16:creationId xmlns:a16="http://schemas.microsoft.com/office/drawing/2014/main" id="{2444BF1E-5081-AFBE-DFB9-F9E5710F8379}"/>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439" name="Group 438">
            <a:extLst>
              <a:ext uri="{FF2B5EF4-FFF2-40B4-BE49-F238E27FC236}">
                <a16:creationId xmlns:a16="http://schemas.microsoft.com/office/drawing/2014/main" id="{A786C37C-20DD-5BFD-C38F-4377307780B1}"/>
              </a:ext>
            </a:extLst>
          </p:cNvPr>
          <p:cNvGrpSpPr/>
          <p:nvPr/>
        </p:nvGrpSpPr>
        <p:grpSpPr>
          <a:xfrm>
            <a:off x="9783558" y="4989983"/>
            <a:ext cx="393760" cy="218578"/>
            <a:chOff x="7493876" y="2774731"/>
            <a:chExt cx="1481958" cy="894622"/>
          </a:xfrm>
        </p:grpSpPr>
        <p:sp>
          <p:nvSpPr>
            <p:cNvPr id="440" name="Freeform 105">
              <a:extLst>
                <a:ext uri="{FF2B5EF4-FFF2-40B4-BE49-F238E27FC236}">
                  <a16:creationId xmlns:a16="http://schemas.microsoft.com/office/drawing/2014/main" id="{0CCA303C-AAE0-E487-AC93-61E597516E2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41" name="Oval 440">
              <a:extLst>
                <a:ext uri="{FF2B5EF4-FFF2-40B4-BE49-F238E27FC236}">
                  <a16:creationId xmlns:a16="http://schemas.microsoft.com/office/drawing/2014/main" id="{BA369275-EFF1-D44A-7BA2-50BC0B4F52B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442" name="Group 441">
              <a:extLst>
                <a:ext uri="{FF2B5EF4-FFF2-40B4-BE49-F238E27FC236}">
                  <a16:creationId xmlns:a16="http://schemas.microsoft.com/office/drawing/2014/main" id="{89DC64D1-84E5-94E7-CFA0-5C4C9E26CE60}"/>
                </a:ext>
              </a:extLst>
            </p:cNvPr>
            <p:cNvGrpSpPr/>
            <p:nvPr/>
          </p:nvGrpSpPr>
          <p:grpSpPr>
            <a:xfrm>
              <a:off x="7713663" y="2848339"/>
              <a:ext cx="1042107" cy="425543"/>
              <a:chOff x="7786941" y="2884917"/>
              <a:chExt cx="897649" cy="353919"/>
            </a:xfrm>
          </p:grpSpPr>
          <p:sp>
            <p:nvSpPr>
              <p:cNvPr id="443" name="Freeform 108">
                <a:extLst>
                  <a:ext uri="{FF2B5EF4-FFF2-40B4-BE49-F238E27FC236}">
                    <a16:creationId xmlns:a16="http://schemas.microsoft.com/office/drawing/2014/main" id="{1850EE16-752D-A52D-55C9-AE93D81A70C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4" name="Freeform 109">
                <a:extLst>
                  <a:ext uri="{FF2B5EF4-FFF2-40B4-BE49-F238E27FC236}">
                    <a16:creationId xmlns:a16="http://schemas.microsoft.com/office/drawing/2014/main" id="{D1D05F62-441C-A2FF-179D-E027DE1B78A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5" name="Freeform 110">
                <a:extLst>
                  <a:ext uri="{FF2B5EF4-FFF2-40B4-BE49-F238E27FC236}">
                    <a16:creationId xmlns:a16="http://schemas.microsoft.com/office/drawing/2014/main" id="{2BFC82F0-DC2F-12EC-50A5-638DFB695F81}"/>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6" name="Freeform 111">
                <a:extLst>
                  <a:ext uri="{FF2B5EF4-FFF2-40B4-BE49-F238E27FC236}">
                    <a16:creationId xmlns:a16="http://schemas.microsoft.com/office/drawing/2014/main" id="{CFB6E2A2-56F9-F300-9180-22842A5759A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447" name="Group 850">
            <a:extLst>
              <a:ext uri="{FF2B5EF4-FFF2-40B4-BE49-F238E27FC236}">
                <a16:creationId xmlns:a16="http://schemas.microsoft.com/office/drawing/2014/main" id="{3DA8D8E7-DE6B-6697-3093-592C6270ABE1}"/>
              </a:ext>
            </a:extLst>
          </p:cNvPr>
          <p:cNvGrpSpPr>
            <a:grpSpLocks/>
          </p:cNvGrpSpPr>
          <p:nvPr/>
        </p:nvGrpSpPr>
        <p:grpSpPr bwMode="auto">
          <a:xfrm>
            <a:off x="7566349" y="3812814"/>
            <a:ext cx="496588" cy="96676"/>
            <a:chOff x="2199" y="955"/>
            <a:chExt cx="2547" cy="506"/>
          </a:xfrm>
        </p:grpSpPr>
        <p:sp>
          <p:nvSpPr>
            <p:cNvPr id="448" name="Freeform 851">
              <a:extLst>
                <a:ext uri="{FF2B5EF4-FFF2-40B4-BE49-F238E27FC236}">
                  <a16:creationId xmlns:a16="http://schemas.microsoft.com/office/drawing/2014/main" id="{EDD2529F-522D-50A7-9E81-EF062012636E}"/>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9" name="Freeform 852">
              <a:extLst>
                <a:ext uri="{FF2B5EF4-FFF2-40B4-BE49-F238E27FC236}">
                  <a16:creationId xmlns:a16="http://schemas.microsoft.com/office/drawing/2014/main" id="{60E82A84-20A0-E104-13E3-BDC3329E6C75}"/>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0" name="Freeform 853">
              <a:extLst>
                <a:ext uri="{FF2B5EF4-FFF2-40B4-BE49-F238E27FC236}">
                  <a16:creationId xmlns:a16="http://schemas.microsoft.com/office/drawing/2014/main" id="{F87AB0C6-3AE2-5838-7C07-021F3A028E8B}"/>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1" name="Freeform 854">
              <a:extLst>
                <a:ext uri="{FF2B5EF4-FFF2-40B4-BE49-F238E27FC236}">
                  <a16:creationId xmlns:a16="http://schemas.microsoft.com/office/drawing/2014/main" id="{05FBCD01-A8B6-8D1D-FCCA-33680CF6392F}"/>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2" name="Freeform 855">
              <a:extLst>
                <a:ext uri="{FF2B5EF4-FFF2-40B4-BE49-F238E27FC236}">
                  <a16:creationId xmlns:a16="http://schemas.microsoft.com/office/drawing/2014/main" id="{DC50E0C1-3491-FD68-B145-876B534C7FEB}"/>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3" name="Freeform 856">
              <a:extLst>
                <a:ext uri="{FF2B5EF4-FFF2-40B4-BE49-F238E27FC236}">
                  <a16:creationId xmlns:a16="http://schemas.microsoft.com/office/drawing/2014/main" id="{7E99D6AC-8D04-4B3D-3D52-F3F4F51A7563}"/>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54" name="Group 850">
            <a:extLst>
              <a:ext uri="{FF2B5EF4-FFF2-40B4-BE49-F238E27FC236}">
                <a16:creationId xmlns:a16="http://schemas.microsoft.com/office/drawing/2014/main" id="{DF79721C-9F62-DC1F-5598-0856098CAC09}"/>
              </a:ext>
            </a:extLst>
          </p:cNvPr>
          <p:cNvGrpSpPr>
            <a:grpSpLocks/>
          </p:cNvGrpSpPr>
          <p:nvPr/>
        </p:nvGrpSpPr>
        <p:grpSpPr bwMode="auto">
          <a:xfrm>
            <a:off x="7801777" y="3327400"/>
            <a:ext cx="269073" cy="46492"/>
            <a:chOff x="2199" y="955"/>
            <a:chExt cx="2547" cy="506"/>
          </a:xfrm>
        </p:grpSpPr>
        <p:sp>
          <p:nvSpPr>
            <p:cNvPr id="455" name="Freeform 851">
              <a:extLst>
                <a:ext uri="{FF2B5EF4-FFF2-40B4-BE49-F238E27FC236}">
                  <a16:creationId xmlns:a16="http://schemas.microsoft.com/office/drawing/2014/main" id="{C86A09F4-5117-EB32-C6C6-6F07675733A0}"/>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6" name="Freeform 852">
              <a:extLst>
                <a:ext uri="{FF2B5EF4-FFF2-40B4-BE49-F238E27FC236}">
                  <a16:creationId xmlns:a16="http://schemas.microsoft.com/office/drawing/2014/main" id="{DDA7E971-98BD-14E1-9222-E240336A00D1}"/>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7" name="Freeform 853">
              <a:extLst>
                <a:ext uri="{FF2B5EF4-FFF2-40B4-BE49-F238E27FC236}">
                  <a16:creationId xmlns:a16="http://schemas.microsoft.com/office/drawing/2014/main" id="{23021337-E6EB-6363-6DF9-2D0EA00D46F8}"/>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8" name="Freeform 854">
              <a:extLst>
                <a:ext uri="{FF2B5EF4-FFF2-40B4-BE49-F238E27FC236}">
                  <a16:creationId xmlns:a16="http://schemas.microsoft.com/office/drawing/2014/main" id="{541616B7-E3FB-BF0D-61A6-BD8B1E11F3B1}"/>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9" name="Freeform 855">
              <a:extLst>
                <a:ext uri="{FF2B5EF4-FFF2-40B4-BE49-F238E27FC236}">
                  <a16:creationId xmlns:a16="http://schemas.microsoft.com/office/drawing/2014/main" id="{27A94640-FA5A-4D89-EE28-666CC7673E3D}"/>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0" name="Freeform 856">
              <a:extLst>
                <a:ext uri="{FF2B5EF4-FFF2-40B4-BE49-F238E27FC236}">
                  <a16:creationId xmlns:a16="http://schemas.microsoft.com/office/drawing/2014/main" id="{C3ED4ED3-5FC6-A091-9DB2-A94002AA3640}"/>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61" name="Group 850">
            <a:extLst>
              <a:ext uri="{FF2B5EF4-FFF2-40B4-BE49-F238E27FC236}">
                <a16:creationId xmlns:a16="http://schemas.microsoft.com/office/drawing/2014/main" id="{7608C664-5242-F137-6933-6BAD043727EC}"/>
              </a:ext>
            </a:extLst>
          </p:cNvPr>
          <p:cNvGrpSpPr>
            <a:grpSpLocks/>
          </p:cNvGrpSpPr>
          <p:nvPr/>
        </p:nvGrpSpPr>
        <p:grpSpPr bwMode="auto">
          <a:xfrm>
            <a:off x="7493802" y="3422650"/>
            <a:ext cx="269073" cy="46492"/>
            <a:chOff x="2199" y="955"/>
            <a:chExt cx="2547" cy="506"/>
          </a:xfrm>
        </p:grpSpPr>
        <p:sp>
          <p:nvSpPr>
            <p:cNvPr id="462" name="Freeform 851">
              <a:extLst>
                <a:ext uri="{FF2B5EF4-FFF2-40B4-BE49-F238E27FC236}">
                  <a16:creationId xmlns:a16="http://schemas.microsoft.com/office/drawing/2014/main" id="{45B196A0-3223-A3C0-E286-4C75951C5165}"/>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3" name="Freeform 852">
              <a:extLst>
                <a:ext uri="{FF2B5EF4-FFF2-40B4-BE49-F238E27FC236}">
                  <a16:creationId xmlns:a16="http://schemas.microsoft.com/office/drawing/2014/main" id="{EA8C88CD-7EB4-B20B-A92E-490391846FD6}"/>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4" name="Freeform 853">
              <a:extLst>
                <a:ext uri="{FF2B5EF4-FFF2-40B4-BE49-F238E27FC236}">
                  <a16:creationId xmlns:a16="http://schemas.microsoft.com/office/drawing/2014/main" id="{9CBF4691-DBCD-6823-0DB8-2D34BC91374F}"/>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5" name="Freeform 854">
              <a:extLst>
                <a:ext uri="{FF2B5EF4-FFF2-40B4-BE49-F238E27FC236}">
                  <a16:creationId xmlns:a16="http://schemas.microsoft.com/office/drawing/2014/main" id="{F5F57B1A-EB4B-A681-C642-3DD9EA8AED48}"/>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6" name="Freeform 855">
              <a:extLst>
                <a:ext uri="{FF2B5EF4-FFF2-40B4-BE49-F238E27FC236}">
                  <a16:creationId xmlns:a16="http://schemas.microsoft.com/office/drawing/2014/main" id="{39EBE3F9-8784-5228-A229-653E515CEBE3}"/>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7" name="Freeform 856">
              <a:extLst>
                <a:ext uri="{FF2B5EF4-FFF2-40B4-BE49-F238E27FC236}">
                  <a16:creationId xmlns:a16="http://schemas.microsoft.com/office/drawing/2014/main" id="{05BFFD7F-7E97-D1D1-2E59-AD24340398C5}"/>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68" name="Group 850">
            <a:extLst>
              <a:ext uri="{FF2B5EF4-FFF2-40B4-BE49-F238E27FC236}">
                <a16:creationId xmlns:a16="http://schemas.microsoft.com/office/drawing/2014/main" id="{FD30D6EC-583E-DE00-3C1E-7F5FDE1C56F6}"/>
              </a:ext>
            </a:extLst>
          </p:cNvPr>
          <p:cNvGrpSpPr>
            <a:grpSpLocks/>
          </p:cNvGrpSpPr>
          <p:nvPr/>
        </p:nvGrpSpPr>
        <p:grpSpPr bwMode="auto">
          <a:xfrm>
            <a:off x="7439349" y="2355850"/>
            <a:ext cx="399726" cy="74090"/>
            <a:chOff x="2199" y="955"/>
            <a:chExt cx="2547" cy="506"/>
          </a:xfrm>
        </p:grpSpPr>
        <p:sp>
          <p:nvSpPr>
            <p:cNvPr id="469" name="Freeform 851">
              <a:extLst>
                <a:ext uri="{FF2B5EF4-FFF2-40B4-BE49-F238E27FC236}">
                  <a16:creationId xmlns:a16="http://schemas.microsoft.com/office/drawing/2014/main" id="{3DAF6436-10FB-3FDB-0CCB-746B22DFB648}"/>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0" name="Freeform 852">
              <a:extLst>
                <a:ext uri="{FF2B5EF4-FFF2-40B4-BE49-F238E27FC236}">
                  <a16:creationId xmlns:a16="http://schemas.microsoft.com/office/drawing/2014/main" id="{B5AC3FAF-CA16-F503-FB91-2DC50FBA7553}"/>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1" name="Freeform 853">
              <a:extLst>
                <a:ext uri="{FF2B5EF4-FFF2-40B4-BE49-F238E27FC236}">
                  <a16:creationId xmlns:a16="http://schemas.microsoft.com/office/drawing/2014/main" id="{1E43D26B-B02E-79C3-3BE9-B13A7DAD342F}"/>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2" name="Freeform 854">
              <a:extLst>
                <a:ext uri="{FF2B5EF4-FFF2-40B4-BE49-F238E27FC236}">
                  <a16:creationId xmlns:a16="http://schemas.microsoft.com/office/drawing/2014/main" id="{8D9DCC06-687D-0178-B6BE-9F0577BE6F6B}"/>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3" name="Freeform 855">
              <a:extLst>
                <a:ext uri="{FF2B5EF4-FFF2-40B4-BE49-F238E27FC236}">
                  <a16:creationId xmlns:a16="http://schemas.microsoft.com/office/drawing/2014/main" id="{6FD84EC0-0DB6-F0D4-C649-5C51C1A35F6B}"/>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4" name="Freeform 856">
              <a:extLst>
                <a:ext uri="{FF2B5EF4-FFF2-40B4-BE49-F238E27FC236}">
                  <a16:creationId xmlns:a16="http://schemas.microsoft.com/office/drawing/2014/main" id="{308B93C0-3B5E-8EA2-B6EC-3F9BC8BEC375}"/>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75" name="Group 850">
            <a:extLst>
              <a:ext uri="{FF2B5EF4-FFF2-40B4-BE49-F238E27FC236}">
                <a16:creationId xmlns:a16="http://schemas.microsoft.com/office/drawing/2014/main" id="{424CFDB4-6BB8-2B91-627F-72CAF4739D74}"/>
              </a:ext>
            </a:extLst>
          </p:cNvPr>
          <p:cNvGrpSpPr>
            <a:grpSpLocks/>
          </p:cNvGrpSpPr>
          <p:nvPr/>
        </p:nvGrpSpPr>
        <p:grpSpPr bwMode="auto">
          <a:xfrm>
            <a:off x="7756849" y="1863725"/>
            <a:ext cx="399726" cy="74090"/>
            <a:chOff x="2199" y="955"/>
            <a:chExt cx="2547" cy="506"/>
          </a:xfrm>
        </p:grpSpPr>
        <p:sp>
          <p:nvSpPr>
            <p:cNvPr id="476" name="Freeform 851">
              <a:extLst>
                <a:ext uri="{FF2B5EF4-FFF2-40B4-BE49-F238E27FC236}">
                  <a16:creationId xmlns:a16="http://schemas.microsoft.com/office/drawing/2014/main" id="{E93DDD3C-2ECE-0446-7EB7-D09522D67A60}"/>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7" name="Freeform 852">
              <a:extLst>
                <a:ext uri="{FF2B5EF4-FFF2-40B4-BE49-F238E27FC236}">
                  <a16:creationId xmlns:a16="http://schemas.microsoft.com/office/drawing/2014/main" id="{0C2FD84D-0C49-B65C-F2CC-DBFCF3C3FDF7}"/>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8" name="Freeform 853">
              <a:extLst>
                <a:ext uri="{FF2B5EF4-FFF2-40B4-BE49-F238E27FC236}">
                  <a16:creationId xmlns:a16="http://schemas.microsoft.com/office/drawing/2014/main" id="{EBD0D3F7-6D48-0C8E-423D-04BDB0304263}"/>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9" name="Freeform 854">
              <a:extLst>
                <a:ext uri="{FF2B5EF4-FFF2-40B4-BE49-F238E27FC236}">
                  <a16:creationId xmlns:a16="http://schemas.microsoft.com/office/drawing/2014/main" id="{68A2988A-4A94-2C1E-6D88-E16B0E85FF1D}"/>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0" name="Freeform 855">
              <a:extLst>
                <a:ext uri="{FF2B5EF4-FFF2-40B4-BE49-F238E27FC236}">
                  <a16:creationId xmlns:a16="http://schemas.microsoft.com/office/drawing/2014/main" id="{84B474F7-070D-F010-0161-A5BC6E9E6FCB}"/>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1" name="Freeform 856">
              <a:extLst>
                <a:ext uri="{FF2B5EF4-FFF2-40B4-BE49-F238E27FC236}">
                  <a16:creationId xmlns:a16="http://schemas.microsoft.com/office/drawing/2014/main" id="{BC9787CF-B989-C9C0-6152-714DD908FDAC}"/>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82" name="Group 850">
            <a:extLst>
              <a:ext uri="{FF2B5EF4-FFF2-40B4-BE49-F238E27FC236}">
                <a16:creationId xmlns:a16="http://schemas.microsoft.com/office/drawing/2014/main" id="{9E7A5CF6-874F-5675-CB4D-607DD4BCAD55}"/>
              </a:ext>
            </a:extLst>
          </p:cNvPr>
          <p:cNvGrpSpPr>
            <a:grpSpLocks/>
          </p:cNvGrpSpPr>
          <p:nvPr/>
        </p:nvGrpSpPr>
        <p:grpSpPr bwMode="auto">
          <a:xfrm>
            <a:off x="8709349" y="2057400"/>
            <a:ext cx="399726" cy="74090"/>
            <a:chOff x="2199" y="955"/>
            <a:chExt cx="2547" cy="506"/>
          </a:xfrm>
        </p:grpSpPr>
        <p:sp>
          <p:nvSpPr>
            <p:cNvPr id="483" name="Freeform 851">
              <a:extLst>
                <a:ext uri="{FF2B5EF4-FFF2-40B4-BE49-F238E27FC236}">
                  <a16:creationId xmlns:a16="http://schemas.microsoft.com/office/drawing/2014/main" id="{26779D50-2715-40F7-0446-D9BDAF1D5F9B}"/>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4" name="Freeform 852">
              <a:extLst>
                <a:ext uri="{FF2B5EF4-FFF2-40B4-BE49-F238E27FC236}">
                  <a16:creationId xmlns:a16="http://schemas.microsoft.com/office/drawing/2014/main" id="{AECF6547-066B-5A6F-4669-53AE30472A3B}"/>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5" name="Freeform 853">
              <a:extLst>
                <a:ext uri="{FF2B5EF4-FFF2-40B4-BE49-F238E27FC236}">
                  <a16:creationId xmlns:a16="http://schemas.microsoft.com/office/drawing/2014/main" id="{BE532C14-D0E8-9C13-0621-F83AC5D7571E}"/>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6" name="Freeform 854">
              <a:extLst>
                <a:ext uri="{FF2B5EF4-FFF2-40B4-BE49-F238E27FC236}">
                  <a16:creationId xmlns:a16="http://schemas.microsoft.com/office/drawing/2014/main" id="{A86EE169-7BFE-4090-17E7-6EB3CDAB64EA}"/>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7" name="Freeform 855">
              <a:extLst>
                <a:ext uri="{FF2B5EF4-FFF2-40B4-BE49-F238E27FC236}">
                  <a16:creationId xmlns:a16="http://schemas.microsoft.com/office/drawing/2014/main" id="{BF1CE805-F01D-D4B2-3079-F6B109EFE9E1}"/>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8" name="Freeform 856">
              <a:extLst>
                <a:ext uri="{FF2B5EF4-FFF2-40B4-BE49-F238E27FC236}">
                  <a16:creationId xmlns:a16="http://schemas.microsoft.com/office/drawing/2014/main" id="{608E74CB-F6BA-3994-438B-58B2948540FA}"/>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89" name="Group 850">
            <a:extLst>
              <a:ext uri="{FF2B5EF4-FFF2-40B4-BE49-F238E27FC236}">
                <a16:creationId xmlns:a16="http://schemas.microsoft.com/office/drawing/2014/main" id="{BA18D04B-F55D-D76E-8BF7-D133DD1B438E}"/>
              </a:ext>
            </a:extLst>
          </p:cNvPr>
          <p:cNvGrpSpPr>
            <a:grpSpLocks/>
          </p:cNvGrpSpPr>
          <p:nvPr/>
        </p:nvGrpSpPr>
        <p:grpSpPr bwMode="auto">
          <a:xfrm>
            <a:off x="8639499" y="2320925"/>
            <a:ext cx="399726" cy="74090"/>
            <a:chOff x="2199" y="955"/>
            <a:chExt cx="2547" cy="506"/>
          </a:xfrm>
        </p:grpSpPr>
        <p:sp>
          <p:nvSpPr>
            <p:cNvPr id="490" name="Freeform 851">
              <a:extLst>
                <a:ext uri="{FF2B5EF4-FFF2-40B4-BE49-F238E27FC236}">
                  <a16:creationId xmlns:a16="http://schemas.microsoft.com/office/drawing/2014/main" id="{6684260C-F712-DB1F-4A74-555BAD6515F3}"/>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1" name="Freeform 852">
              <a:extLst>
                <a:ext uri="{FF2B5EF4-FFF2-40B4-BE49-F238E27FC236}">
                  <a16:creationId xmlns:a16="http://schemas.microsoft.com/office/drawing/2014/main" id="{568D9EE0-8C7A-FFC1-F710-FB8B64F3F795}"/>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2" name="Freeform 853">
              <a:extLst>
                <a:ext uri="{FF2B5EF4-FFF2-40B4-BE49-F238E27FC236}">
                  <a16:creationId xmlns:a16="http://schemas.microsoft.com/office/drawing/2014/main" id="{86CF46E6-B87A-D931-71FB-AF664A92CEB2}"/>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3" name="Freeform 854">
              <a:extLst>
                <a:ext uri="{FF2B5EF4-FFF2-40B4-BE49-F238E27FC236}">
                  <a16:creationId xmlns:a16="http://schemas.microsoft.com/office/drawing/2014/main" id="{CCCAC918-E49C-454B-87BD-6B288D954D5F}"/>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4" name="Freeform 855">
              <a:extLst>
                <a:ext uri="{FF2B5EF4-FFF2-40B4-BE49-F238E27FC236}">
                  <a16:creationId xmlns:a16="http://schemas.microsoft.com/office/drawing/2014/main" id="{7DAEF8CC-AFEE-FC2D-0A33-A48808A605FE}"/>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5" name="Freeform 856">
              <a:extLst>
                <a:ext uri="{FF2B5EF4-FFF2-40B4-BE49-F238E27FC236}">
                  <a16:creationId xmlns:a16="http://schemas.microsoft.com/office/drawing/2014/main" id="{290A1018-5D90-8E1E-830D-DF070FE14685}"/>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96" name="Group 850">
            <a:extLst>
              <a:ext uri="{FF2B5EF4-FFF2-40B4-BE49-F238E27FC236}">
                <a16:creationId xmlns:a16="http://schemas.microsoft.com/office/drawing/2014/main" id="{D7BE25CE-2D4D-E4D3-3A45-E97EE0C9B3FA}"/>
              </a:ext>
            </a:extLst>
          </p:cNvPr>
          <p:cNvGrpSpPr>
            <a:grpSpLocks/>
          </p:cNvGrpSpPr>
          <p:nvPr/>
        </p:nvGrpSpPr>
        <p:grpSpPr bwMode="auto">
          <a:xfrm>
            <a:off x="9245924" y="5476874"/>
            <a:ext cx="450526" cy="96315"/>
            <a:chOff x="2199" y="955"/>
            <a:chExt cx="2547" cy="506"/>
          </a:xfrm>
        </p:grpSpPr>
        <p:sp>
          <p:nvSpPr>
            <p:cNvPr id="497" name="Freeform 851">
              <a:extLst>
                <a:ext uri="{FF2B5EF4-FFF2-40B4-BE49-F238E27FC236}">
                  <a16:creationId xmlns:a16="http://schemas.microsoft.com/office/drawing/2014/main" id="{F47D577F-EEA3-3354-9F54-834797AB7EE5}"/>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8" name="Freeform 852">
              <a:extLst>
                <a:ext uri="{FF2B5EF4-FFF2-40B4-BE49-F238E27FC236}">
                  <a16:creationId xmlns:a16="http://schemas.microsoft.com/office/drawing/2014/main" id="{D5661ADD-FF88-413F-74BD-7CA3083B9486}"/>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9" name="Freeform 853">
              <a:extLst>
                <a:ext uri="{FF2B5EF4-FFF2-40B4-BE49-F238E27FC236}">
                  <a16:creationId xmlns:a16="http://schemas.microsoft.com/office/drawing/2014/main" id="{1A662A63-15F8-99B5-BF2E-5B294BD55753}"/>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0" name="Freeform 854">
              <a:extLst>
                <a:ext uri="{FF2B5EF4-FFF2-40B4-BE49-F238E27FC236}">
                  <a16:creationId xmlns:a16="http://schemas.microsoft.com/office/drawing/2014/main" id="{4FAB9C49-8801-2859-2FF4-0EAAE90EE7F2}"/>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1" name="Freeform 855">
              <a:extLst>
                <a:ext uri="{FF2B5EF4-FFF2-40B4-BE49-F238E27FC236}">
                  <a16:creationId xmlns:a16="http://schemas.microsoft.com/office/drawing/2014/main" id="{CA4ECB08-80CB-B7EC-B025-36B9D9CE7229}"/>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2" name="Freeform 856">
              <a:extLst>
                <a:ext uri="{FF2B5EF4-FFF2-40B4-BE49-F238E27FC236}">
                  <a16:creationId xmlns:a16="http://schemas.microsoft.com/office/drawing/2014/main" id="{CB72DB7C-6284-5EE2-645C-8B70B887C128}"/>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03" name="Group 850">
            <a:extLst>
              <a:ext uri="{FF2B5EF4-FFF2-40B4-BE49-F238E27FC236}">
                <a16:creationId xmlns:a16="http://schemas.microsoft.com/office/drawing/2014/main" id="{3286142B-24E1-3E17-2484-B3E716C4EB3B}"/>
              </a:ext>
            </a:extLst>
          </p:cNvPr>
          <p:cNvGrpSpPr>
            <a:grpSpLocks/>
          </p:cNvGrpSpPr>
          <p:nvPr/>
        </p:nvGrpSpPr>
        <p:grpSpPr bwMode="auto">
          <a:xfrm>
            <a:off x="9195602" y="5857875"/>
            <a:ext cx="230973" cy="45719"/>
            <a:chOff x="2199" y="955"/>
            <a:chExt cx="2547" cy="506"/>
          </a:xfrm>
        </p:grpSpPr>
        <p:sp>
          <p:nvSpPr>
            <p:cNvPr id="504" name="Freeform 851">
              <a:extLst>
                <a:ext uri="{FF2B5EF4-FFF2-40B4-BE49-F238E27FC236}">
                  <a16:creationId xmlns:a16="http://schemas.microsoft.com/office/drawing/2014/main" id="{2403AF1C-736E-9EEA-0D03-ECAE5C976B93}"/>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5" name="Freeform 852">
              <a:extLst>
                <a:ext uri="{FF2B5EF4-FFF2-40B4-BE49-F238E27FC236}">
                  <a16:creationId xmlns:a16="http://schemas.microsoft.com/office/drawing/2014/main" id="{1B2447CC-F33B-BA9A-006B-F5ECC46F2561}"/>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6" name="Freeform 853">
              <a:extLst>
                <a:ext uri="{FF2B5EF4-FFF2-40B4-BE49-F238E27FC236}">
                  <a16:creationId xmlns:a16="http://schemas.microsoft.com/office/drawing/2014/main" id="{605376E3-2D97-B4D4-EDED-B3664B780B56}"/>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7" name="Freeform 854">
              <a:extLst>
                <a:ext uri="{FF2B5EF4-FFF2-40B4-BE49-F238E27FC236}">
                  <a16:creationId xmlns:a16="http://schemas.microsoft.com/office/drawing/2014/main" id="{9A9E5134-BF3F-E2F3-DC5C-A8066557912C}"/>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8" name="Freeform 855">
              <a:extLst>
                <a:ext uri="{FF2B5EF4-FFF2-40B4-BE49-F238E27FC236}">
                  <a16:creationId xmlns:a16="http://schemas.microsoft.com/office/drawing/2014/main" id="{21008B5A-A04B-8924-9828-472421B02F72}"/>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9" name="Freeform 856">
              <a:extLst>
                <a:ext uri="{FF2B5EF4-FFF2-40B4-BE49-F238E27FC236}">
                  <a16:creationId xmlns:a16="http://schemas.microsoft.com/office/drawing/2014/main" id="{5CD0DBC4-8294-696B-8D88-B3CBC1408AFA}"/>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0" name="Group 850">
            <a:extLst>
              <a:ext uri="{FF2B5EF4-FFF2-40B4-BE49-F238E27FC236}">
                <a16:creationId xmlns:a16="http://schemas.microsoft.com/office/drawing/2014/main" id="{0D3A5366-936A-C038-DE94-A27BCB19A54F}"/>
              </a:ext>
            </a:extLst>
          </p:cNvPr>
          <p:cNvGrpSpPr>
            <a:grpSpLocks/>
          </p:cNvGrpSpPr>
          <p:nvPr/>
        </p:nvGrpSpPr>
        <p:grpSpPr bwMode="auto">
          <a:xfrm>
            <a:off x="9538502" y="5794375"/>
            <a:ext cx="230973" cy="45719"/>
            <a:chOff x="2199" y="955"/>
            <a:chExt cx="2547" cy="506"/>
          </a:xfrm>
        </p:grpSpPr>
        <p:sp>
          <p:nvSpPr>
            <p:cNvPr id="511" name="Freeform 851">
              <a:extLst>
                <a:ext uri="{FF2B5EF4-FFF2-40B4-BE49-F238E27FC236}">
                  <a16:creationId xmlns:a16="http://schemas.microsoft.com/office/drawing/2014/main" id="{5391FE17-2D15-6579-56B2-A3B478482200}"/>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2" name="Freeform 852">
              <a:extLst>
                <a:ext uri="{FF2B5EF4-FFF2-40B4-BE49-F238E27FC236}">
                  <a16:creationId xmlns:a16="http://schemas.microsoft.com/office/drawing/2014/main" id="{4390E079-358B-60F2-23A4-FC29FEA9EE63}"/>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3" name="Freeform 853">
              <a:extLst>
                <a:ext uri="{FF2B5EF4-FFF2-40B4-BE49-F238E27FC236}">
                  <a16:creationId xmlns:a16="http://schemas.microsoft.com/office/drawing/2014/main" id="{121806E5-3A6B-AC7D-A47D-B0722DFE4CF7}"/>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4" name="Freeform 854">
              <a:extLst>
                <a:ext uri="{FF2B5EF4-FFF2-40B4-BE49-F238E27FC236}">
                  <a16:creationId xmlns:a16="http://schemas.microsoft.com/office/drawing/2014/main" id="{C8C2158D-B58C-7AB4-BA51-46481DEB13B8}"/>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5" name="Freeform 855">
              <a:extLst>
                <a:ext uri="{FF2B5EF4-FFF2-40B4-BE49-F238E27FC236}">
                  <a16:creationId xmlns:a16="http://schemas.microsoft.com/office/drawing/2014/main" id="{40497CED-A6AA-1292-F86D-612A565509F7}"/>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6" name="Freeform 856">
              <a:extLst>
                <a:ext uri="{FF2B5EF4-FFF2-40B4-BE49-F238E27FC236}">
                  <a16:creationId xmlns:a16="http://schemas.microsoft.com/office/drawing/2014/main" id="{F2C47ADB-A6C6-E206-CED3-6AE4A5D6F3E7}"/>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7" name="Group 817">
            <a:extLst>
              <a:ext uri="{FF2B5EF4-FFF2-40B4-BE49-F238E27FC236}">
                <a16:creationId xmlns:a16="http://schemas.microsoft.com/office/drawing/2014/main" id="{85143121-EDD1-047B-202D-819D14A60695}"/>
              </a:ext>
            </a:extLst>
          </p:cNvPr>
          <p:cNvGrpSpPr>
            <a:grpSpLocks/>
          </p:cNvGrpSpPr>
          <p:nvPr/>
        </p:nvGrpSpPr>
        <p:grpSpPr bwMode="auto">
          <a:xfrm>
            <a:off x="7975063" y="2094561"/>
            <a:ext cx="466245" cy="434369"/>
            <a:chOff x="2920" y="1424"/>
            <a:chExt cx="326" cy="320"/>
          </a:xfrm>
        </p:grpSpPr>
        <p:sp>
          <p:nvSpPr>
            <p:cNvPr id="518" name="Oval 818">
              <a:extLst>
                <a:ext uri="{FF2B5EF4-FFF2-40B4-BE49-F238E27FC236}">
                  <a16:creationId xmlns:a16="http://schemas.microsoft.com/office/drawing/2014/main" id="{9D21728E-C37B-6063-F166-339F530E8647}"/>
                </a:ext>
              </a:extLst>
            </p:cNvPr>
            <p:cNvSpPr>
              <a:spLocks noChangeArrowheads="1"/>
            </p:cNvSpPr>
            <p:nvPr/>
          </p:nvSpPr>
          <p:spPr bwMode="auto">
            <a:xfrm>
              <a:off x="2920" y="1445"/>
              <a:ext cx="326" cy="289"/>
            </a:xfrm>
            <a:prstGeom prst="ellipse">
              <a:avLst/>
            </a:prstGeom>
            <a:noFill/>
            <a:ln w="190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19" name="Group 819">
              <a:extLst>
                <a:ext uri="{FF2B5EF4-FFF2-40B4-BE49-F238E27FC236}">
                  <a16:creationId xmlns:a16="http://schemas.microsoft.com/office/drawing/2014/main" id="{11BAB4DF-2073-2070-B302-AEE9B2CB2DF9}"/>
                </a:ext>
              </a:extLst>
            </p:cNvPr>
            <p:cNvGrpSpPr>
              <a:grpSpLocks/>
            </p:cNvGrpSpPr>
            <p:nvPr/>
          </p:nvGrpSpPr>
          <p:grpSpPr bwMode="auto">
            <a:xfrm>
              <a:off x="2949" y="1424"/>
              <a:ext cx="265" cy="280"/>
              <a:chOff x="2949" y="1424"/>
              <a:chExt cx="265" cy="280"/>
            </a:xfrm>
          </p:grpSpPr>
          <p:sp>
            <p:nvSpPr>
              <p:cNvPr id="521" name="Oval 820">
                <a:extLst>
                  <a:ext uri="{FF2B5EF4-FFF2-40B4-BE49-F238E27FC236}">
                    <a16:creationId xmlns:a16="http://schemas.microsoft.com/office/drawing/2014/main" id="{D781E4B3-629D-3CD6-D13E-9E53800088F9}"/>
                  </a:ext>
                </a:extLst>
              </p:cNvPr>
              <p:cNvSpPr>
                <a:spLocks noChangeArrowheads="1"/>
              </p:cNvSpPr>
              <p:nvPr/>
            </p:nvSpPr>
            <p:spPr bwMode="auto">
              <a:xfrm>
                <a:off x="3030" y="1545"/>
                <a:ext cx="107" cy="92"/>
              </a:xfrm>
              <a:prstGeom prst="ellipse">
                <a:avLst/>
              </a:prstGeom>
              <a:noFill/>
              <a:ln w="190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2" name="Oval 821">
                <a:extLst>
                  <a:ext uri="{FF2B5EF4-FFF2-40B4-BE49-F238E27FC236}">
                    <a16:creationId xmlns:a16="http://schemas.microsoft.com/office/drawing/2014/main" id="{145DE8E4-6EAA-8BC9-0E0C-FFCD2B76DACB}"/>
                  </a:ext>
                </a:extLst>
              </p:cNvPr>
              <p:cNvSpPr>
                <a:spLocks noChangeArrowheads="1"/>
              </p:cNvSpPr>
              <p:nvPr/>
            </p:nvSpPr>
            <p:spPr bwMode="auto">
              <a:xfrm>
                <a:off x="3006" y="1525"/>
                <a:ext cx="154" cy="131"/>
              </a:xfrm>
              <a:prstGeom prst="ellipse">
                <a:avLst/>
              </a:prstGeom>
              <a:noFill/>
              <a:ln w="190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3" name="Oval 822">
                <a:extLst>
                  <a:ext uri="{FF2B5EF4-FFF2-40B4-BE49-F238E27FC236}">
                    <a16:creationId xmlns:a16="http://schemas.microsoft.com/office/drawing/2014/main" id="{72CF8DC2-1E17-D7CA-0D7C-CB90680E00AD}"/>
                  </a:ext>
                </a:extLst>
              </p:cNvPr>
              <p:cNvSpPr>
                <a:spLocks noChangeArrowheads="1"/>
              </p:cNvSpPr>
              <p:nvPr/>
            </p:nvSpPr>
            <p:spPr bwMode="auto">
              <a:xfrm>
                <a:off x="2983" y="1501"/>
                <a:ext cx="203" cy="179"/>
              </a:xfrm>
              <a:prstGeom prst="ellipse">
                <a:avLst/>
              </a:prstGeom>
              <a:noFill/>
              <a:ln w="190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4" name="Oval 823">
                <a:extLst>
                  <a:ext uri="{FF2B5EF4-FFF2-40B4-BE49-F238E27FC236}">
                    <a16:creationId xmlns:a16="http://schemas.microsoft.com/office/drawing/2014/main" id="{27D74947-647F-C4DE-86C9-F0BE22DCF06B}"/>
                  </a:ext>
                </a:extLst>
              </p:cNvPr>
              <p:cNvSpPr>
                <a:spLocks noChangeArrowheads="1"/>
              </p:cNvSpPr>
              <p:nvPr/>
            </p:nvSpPr>
            <p:spPr bwMode="auto">
              <a:xfrm>
                <a:off x="2949" y="1476"/>
                <a:ext cx="265" cy="228"/>
              </a:xfrm>
              <a:prstGeom prst="ellipse">
                <a:avLst/>
              </a:prstGeom>
              <a:noFill/>
              <a:ln w="190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5" name="Freeform 824">
                <a:extLst>
                  <a:ext uri="{FF2B5EF4-FFF2-40B4-BE49-F238E27FC236}">
                    <a16:creationId xmlns:a16="http://schemas.microsoft.com/office/drawing/2014/main" id="{F9E062FD-8648-0E66-F6B8-C34F47365B2C}"/>
                  </a:ext>
                </a:extLst>
              </p:cNvPr>
              <p:cNvSpPr>
                <a:spLocks/>
              </p:cNvSpPr>
              <p:nvPr/>
            </p:nvSpPr>
            <p:spPr bwMode="auto">
              <a:xfrm flipV="1">
                <a:off x="2987" y="1424"/>
                <a:ext cx="205" cy="143"/>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9CE0FA"/>
              </a:solidFill>
              <a:ln>
                <a:noFill/>
              </a:ln>
              <a:effectLst/>
              <a:extLst>
                <a:ext uri="{91240B29-F687-4f45-9708-019B960494DF}">
                  <a14:hiddenLine xmlns:a14="http://schemas.microsoft.com/office/drawing/2010/main" xmlns="" w="19050" cmpd="sng">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20" name="Freeform 825">
              <a:extLst>
                <a:ext uri="{FF2B5EF4-FFF2-40B4-BE49-F238E27FC236}">
                  <a16:creationId xmlns:a16="http://schemas.microsoft.com/office/drawing/2014/main" id="{93CD0D9D-DB44-79B3-4C15-5C5D20A88AE5}"/>
                </a:ext>
              </a:extLst>
            </p:cNvPr>
            <p:cNvSpPr>
              <a:spLocks/>
            </p:cNvSpPr>
            <p:nvPr/>
          </p:nvSpPr>
          <p:spPr bwMode="auto">
            <a:xfrm>
              <a:off x="2995" y="1615"/>
              <a:ext cx="178" cy="129"/>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9CE0FA"/>
            </a:solidFill>
            <a:ln w="19050" cmpd="sng">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26" name="Group 783">
            <a:extLst>
              <a:ext uri="{FF2B5EF4-FFF2-40B4-BE49-F238E27FC236}">
                <a16:creationId xmlns:a16="http://schemas.microsoft.com/office/drawing/2014/main" id="{D94F2EB5-095E-88E7-D20A-24816FA4EFE4}"/>
              </a:ext>
            </a:extLst>
          </p:cNvPr>
          <p:cNvGrpSpPr>
            <a:grpSpLocks/>
          </p:cNvGrpSpPr>
          <p:nvPr/>
        </p:nvGrpSpPr>
        <p:grpSpPr bwMode="auto">
          <a:xfrm>
            <a:off x="8050698" y="2309376"/>
            <a:ext cx="298450" cy="464008"/>
            <a:chOff x="3130" y="3288"/>
            <a:chExt cx="410" cy="742"/>
          </a:xfrm>
        </p:grpSpPr>
        <p:sp>
          <p:nvSpPr>
            <p:cNvPr id="527" name="Line 270">
              <a:extLst>
                <a:ext uri="{FF2B5EF4-FFF2-40B4-BE49-F238E27FC236}">
                  <a16:creationId xmlns:a16="http://schemas.microsoft.com/office/drawing/2014/main" id="{789601E2-B229-576B-D675-CEBDB947A703}"/>
                </a:ext>
              </a:extLst>
            </p:cNvPr>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8" name="Line 271">
              <a:extLst>
                <a:ext uri="{FF2B5EF4-FFF2-40B4-BE49-F238E27FC236}">
                  <a16:creationId xmlns:a16="http://schemas.microsoft.com/office/drawing/2014/main" id="{6360A784-32FB-5AAE-3245-1BEBC3C7D40D}"/>
                </a:ext>
              </a:extLst>
            </p:cNvPr>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9" name="Line 272">
              <a:extLst>
                <a:ext uri="{FF2B5EF4-FFF2-40B4-BE49-F238E27FC236}">
                  <a16:creationId xmlns:a16="http://schemas.microsoft.com/office/drawing/2014/main" id="{20C87399-ADB3-00FA-3C3D-74A71D0A2F52}"/>
                </a:ext>
              </a:extLst>
            </p:cNvPr>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0" name="Line 273">
              <a:extLst>
                <a:ext uri="{FF2B5EF4-FFF2-40B4-BE49-F238E27FC236}">
                  <a16:creationId xmlns:a16="http://schemas.microsoft.com/office/drawing/2014/main" id="{1261F442-A5C7-E006-046B-0B089C2C58F0}"/>
                </a:ext>
              </a:extLst>
            </p:cNvPr>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1" name="Line 274">
              <a:extLst>
                <a:ext uri="{FF2B5EF4-FFF2-40B4-BE49-F238E27FC236}">
                  <a16:creationId xmlns:a16="http://schemas.microsoft.com/office/drawing/2014/main" id="{88F24F47-435A-3531-4EBB-97E8D70CF2DE}"/>
                </a:ext>
              </a:extLst>
            </p:cNvPr>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2" name="Line 275">
              <a:extLst>
                <a:ext uri="{FF2B5EF4-FFF2-40B4-BE49-F238E27FC236}">
                  <a16:creationId xmlns:a16="http://schemas.microsoft.com/office/drawing/2014/main" id="{FF6CFDB5-B601-107A-BFB2-D6765CB3D4B3}"/>
                </a:ext>
              </a:extLst>
            </p:cNvPr>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3" name="Line 276">
              <a:extLst>
                <a:ext uri="{FF2B5EF4-FFF2-40B4-BE49-F238E27FC236}">
                  <a16:creationId xmlns:a16="http://schemas.microsoft.com/office/drawing/2014/main" id="{F65B240B-D350-4F4B-C1D4-B2F8646F54B1}"/>
                </a:ext>
              </a:extLst>
            </p:cNvPr>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4" name="Line 277">
              <a:extLst>
                <a:ext uri="{FF2B5EF4-FFF2-40B4-BE49-F238E27FC236}">
                  <a16:creationId xmlns:a16="http://schemas.microsoft.com/office/drawing/2014/main" id="{97BD7F77-0FE0-EC98-CD48-159074BC01B9}"/>
                </a:ext>
              </a:extLst>
            </p:cNvPr>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5" name="Line 278">
              <a:extLst>
                <a:ext uri="{FF2B5EF4-FFF2-40B4-BE49-F238E27FC236}">
                  <a16:creationId xmlns:a16="http://schemas.microsoft.com/office/drawing/2014/main" id="{2D34C73D-00FE-3939-F6BE-27EAEB96C056}"/>
                </a:ext>
              </a:extLst>
            </p:cNvPr>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6" name="Line 279">
              <a:extLst>
                <a:ext uri="{FF2B5EF4-FFF2-40B4-BE49-F238E27FC236}">
                  <a16:creationId xmlns:a16="http://schemas.microsoft.com/office/drawing/2014/main" id="{E41A67D0-E4D6-D812-F7E5-807297FC9309}"/>
                </a:ext>
              </a:extLst>
            </p:cNvPr>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7" name="Line 280">
              <a:extLst>
                <a:ext uri="{FF2B5EF4-FFF2-40B4-BE49-F238E27FC236}">
                  <a16:creationId xmlns:a16="http://schemas.microsoft.com/office/drawing/2014/main" id="{0145EFD6-9B3F-F5EB-E13E-A1FB089E89B5}"/>
                </a:ext>
              </a:extLst>
            </p:cNvPr>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8" name="Line 281">
              <a:extLst>
                <a:ext uri="{FF2B5EF4-FFF2-40B4-BE49-F238E27FC236}">
                  <a16:creationId xmlns:a16="http://schemas.microsoft.com/office/drawing/2014/main" id="{C836CC55-EBC8-94A7-24FC-E5ADE608537B}"/>
                </a:ext>
              </a:extLst>
            </p:cNvPr>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9" name="Line 282">
              <a:extLst>
                <a:ext uri="{FF2B5EF4-FFF2-40B4-BE49-F238E27FC236}">
                  <a16:creationId xmlns:a16="http://schemas.microsoft.com/office/drawing/2014/main" id="{6CF8D0F5-16E7-9AE8-DE1E-957BA7F18DBA}"/>
                </a:ext>
              </a:extLst>
            </p:cNvPr>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0" name="Line 283">
              <a:extLst>
                <a:ext uri="{FF2B5EF4-FFF2-40B4-BE49-F238E27FC236}">
                  <a16:creationId xmlns:a16="http://schemas.microsoft.com/office/drawing/2014/main" id="{09A49FCA-356C-BD90-0F60-F727CDDAA980}"/>
                </a:ext>
              </a:extLst>
            </p:cNvPr>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1" name="Line 284">
              <a:extLst>
                <a:ext uri="{FF2B5EF4-FFF2-40B4-BE49-F238E27FC236}">
                  <a16:creationId xmlns:a16="http://schemas.microsoft.com/office/drawing/2014/main" id="{6DC130A3-9468-099E-B540-7B52FA3C2D80}"/>
                </a:ext>
              </a:extLst>
            </p:cNvPr>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42" name="Group 541">
            <a:extLst>
              <a:ext uri="{FF2B5EF4-FFF2-40B4-BE49-F238E27FC236}">
                <a16:creationId xmlns:a16="http://schemas.microsoft.com/office/drawing/2014/main" id="{C522EE91-7B57-CC46-B3FB-68B9D9D71233}"/>
              </a:ext>
            </a:extLst>
          </p:cNvPr>
          <p:cNvGrpSpPr/>
          <p:nvPr/>
        </p:nvGrpSpPr>
        <p:grpSpPr>
          <a:xfrm>
            <a:off x="9885167" y="5352639"/>
            <a:ext cx="309187" cy="167750"/>
            <a:chOff x="3668110" y="2448910"/>
            <a:chExt cx="3794234" cy="2165130"/>
          </a:xfrm>
        </p:grpSpPr>
        <p:sp>
          <p:nvSpPr>
            <p:cNvPr id="543" name="Rectangle 542">
              <a:extLst>
                <a:ext uri="{FF2B5EF4-FFF2-40B4-BE49-F238E27FC236}">
                  <a16:creationId xmlns:a16="http://schemas.microsoft.com/office/drawing/2014/main" id="{9D20FCDF-6823-C32F-22DA-173938448996}"/>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4" name="Freeform 676">
              <a:extLst>
                <a:ext uri="{FF2B5EF4-FFF2-40B4-BE49-F238E27FC236}">
                  <a16:creationId xmlns:a16="http://schemas.microsoft.com/office/drawing/2014/main" id="{0453FA59-D245-0A67-9E81-FD05C36B98D9}"/>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45" name="Group 544">
              <a:extLst>
                <a:ext uri="{FF2B5EF4-FFF2-40B4-BE49-F238E27FC236}">
                  <a16:creationId xmlns:a16="http://schemas.microsoft.com/office/drawing/2014/main" id="{748EFA91-CBE5-6D61-9BCA-BE5EB8263671}"/>
                </a:ext>
              </a:extLst>
            </p:cNvPr>
            <p:cNvGrpSpPr/>
            <p:nvPr/>
          </p:nvGrpSpPr>
          <p:grpSpPr>
            <a:xfrm>
              <a:off x="3941378" y="2603243"/>
              <a:ext cx="3202061" cy="1066110"/>
              <a:chOff x="7939341" y="3037317"/>
              <a:chExt cx="897649" cy="353919"/>
            </a:xfrm>
          </p:grpSpPr>
          <p:sp>
            <p:nvSpPr>
              <p:cNvPr id="546" name="Freeform 678">
                <a:extLst>
                  <a:ext uri="{FF2B5EF4-FFF2-40B4-BE49-F238E27FC236}">
                    <a16:creationId xmlns:a16="http://schemas.microsoft.com/office/drawing/2014/main" id="{080AB61A-17EC-1759-5295-7EFBB3417F27}"/>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7" name="Freeform 679">
                <a:extLst>
                  <a:ext uri="{FF2B5EF4-FFF2-40B4-BE49-F238E27FC236}">
                    <a16:creationId xmlns:a16="http://schemas.microsoft.com/office/drawing/2014/main" id="{CFE6C9CC-7ED0-442C-0CEE-E9289B0C6B9D}"/>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8" name="Freeform 680">
                <a:extLst>
                  <a:ext uri="{FF2B5EF4-FFF2-40B4-BE49-F238E27FC236}">
                    <a16:creationId xmlns:a16="http://schemas.microsoft.com/office/drawing/2014/main" id="{3D8B2129-3607-EA9D-ACDA-C898AA257791}"/>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9" name="Freeform 681">
                <a:extLst>
                  <a:ext uri="{FF2B5EF4-FFF2-40B4-BE49-F238E27FC236}">
                    <a16:creationId xmlns:a16="http://schemas.microsoft.com/office/drawing/2014/main" id="{000D4FC8-3835-E32A-917D-16C4A84C78C9}"/>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EC86A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mc:AlternateContent xmlns:mc="http://schemas.openxmlformats.org/markup-compatibility/2006" xmlns:p14="http://schemas.microsoft.com/office/powerpoint/2010/main">
        <mc:Choice Requires="p14">
          <p:contentPart p14:bwMode="auto" r:id="rId23">
            <p14:nvContentPartPr>
              <p14:cNvPr id="550" name="Ink 549">
                <a:extLst>
                  <a:ext uri="{FF2B5EF4-FFF2-40B4-BE49-F238E27FC236}">
                    <a16:creationId xmlns:a16="http://schemas.microsoft.com/office/drawing/2014/main" id="{9370276B-2EAA-4FF1-08FC-9150C6B21F06}"/>
                  </a:ext>
                </a:extLst>
              </p14:cNvPr>
              <p14:cNvContentPartPr/>
              <p14:nvPr/>
            </p14:nvContentPartPr>
            <p14:xfrm>
              <a:off x="7561440" y="1908360"/>
              <a:ext cx="3599640" cy="3587400"/>
            </p14:xfrm>
          </p:contentPart>
        </mc:Choice>
        <mc:Fallback xmlns="">
          <p:pic>
            <p:nvPicPr>
              <p:cNvPr id="550" name="Ink 549">
                <a:extLst>
                  <a:ext uri="{FF2B5EF4-FFF2-40B4-BE49-F238E27FC236}">
                    <a16:creationId xmlns:a16="http://schemas.microsoft.com/office/drawing/2014/main" id="{9370276B-2EAA-4FF1-08FC-9150C6B21F06}"/>
                  </a:ext>
                </a:extLst>
              </p:cNvPr>
              <p:cNvPicPr/>
              <p:nvPr/>
            </p:nvPicPr>
            <p:blipFill>
              <a:blip r:embed="rId24"/>
              <a:stretch>
                <a:fillRect/>
              </a:stretch>
            </p:blipFill>
            <p:spPr>
              <a:xfrm>
                <a:off x="7552080" y="1899000"/>
                <a:ext cx="3618360" cy="3606120"/>
              </a:xfrm>
              <a:prstGeom prst="rect">
                <a:avLst/>
              </a:prstGeom>
            </p:spPr>
          </p:pic>
        </mc:Fallback>
      </mc:AlternateContent>
      <p:sp>
        <p:nvSpPr>
          <p:cNvPr id="551" name="TextBox 74">
            <a:extLst>
              <a:ext uri="{FF2B5EF4-FFF2-40B4-BE49-F238E27FC236}">
                <a16:creationId xmlns:a16="http://schemas.microsoft.com/office/drawing/2014/main" id="{2C083830-BF74-0037-2CAB-36510C0AA024}"/>
              </a:ext>
            </a:extLst>
          </p:cNvPr>
          <p:cNvSpPr txBox="1"/>
          <p:nvPr/>
        </p:nvSpPr>
        <p:spPr>
          <a:xfrm>
            <a:off x="204593" y="6357646"/>
            <a:ext cx="727613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t>Copyright © 2010-2025 J.F. Kurose, K.W. Ross</a:t>
            </a:r>
          </a:p>
        </p:txBody>
      </p:sp>
    </p:spTree>
    <p:extLst>
      <p:ext uri="{BB962C8B-B14F-4D97-AF65-F5344CB8AC3E}">
        <p14:creationId xmlns:p14="http://schemas.microsoft.com/office/powerpoint/2010/main" val="2400852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BA4F7-4E6B-01E9-B949-A1E7FAD766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0F2022-73E9-B8D5-82F6-F5E945167CF6}"/>
              </a:ext>
            </a:extLst>
          </p:cNvPr>
          <p:cNvSpPr>
            <a:spLocks noGrp="1"/>
          </p:cNvSpPr>
          <p:nvPr>
            <p:ph type="title"/>
          </p:nvPr>
        </p:nvSpPr>
        <p:spPr/>
        <p:txBody>
          <a:bodyPr/>
          <a:lstStyle/>
          <a:p>
            <a:r>
              <a:rPr lang="en-IN" dirty="0"/>
              <a:t>Data transmission</a:t>
            </a:r>
          </a:p>
        </p:txBody>
      </p:sp>
      <p:sp>
        <p:nvSpPr>
          <p:cNvPr id="3" name="Content Placeholder 2">
            <a:extLst>
              <a:ext uri="{FF2B5EF4-FFF2-40B4-BE49-F238E27FC236}">
                <a16:creationId xmlns:a16="http://schemas.microsoft.com/office/drawing/2014/main" id="{3FC50AF0-BD33-6091-CAE5-ACDCC1A99454}"/>
              </a:ext>
            </a:extLst>
          </p:cNvPr>
          <p:cNvSpPr>
            <a:spLocks noGrp="1"/>
          </p:cNvSpPr>
          <p:nvPr>
            <p:ph idx="1"/>
          </p:nvPr>
        </p:nvSpPr>
        <p:spPr>
          <a:xfrm>
            <a:off x="838200" y="1825625"/>
            <a:ext cx="5319677" cy="4351338"/>
          </a:xfrm>
        </p:spPr>
        <p:txBody>
          <a:bodyPr/>
          <a:lstStyle/>
          <a:p>
            <a:r>
              <a:rPr lang="en-IN" dirty="0"/>
              <a:t>In order for a datagram to be transferred from the source node to the destination node, it must be moved over each of the individual links in the end-to-end path</a:t>
            </a:r>
          </a:p>
          <a:p>
            <a:endParaRPr lang="en-IN" dirty="0"/>
          </a:p>
          <a:p>
            <a:r>
              <a:rPr lang="en-IN" dirty="0"/>
              <a:t>How many links will be traversed in order to send data from A to B</a:t>
            </a:r>
          </a:p>
          <a:p>
            <a:endParaRPr lang="en-IN" dirty="0"/>
          </a:p>
          <a:p>
            <a:endParaRPr lang="en-IN" dirty="0"/>
          </a:p>
        </p:txBody>
      </p:sp>
      <p:sp>
        <p:nvSpPr>
          <p:cNvPr id="4" name="Freeform 9">
            <a:extLst>
              <a:ext uri="{FF2B5EF4-FFF2-40B4-BE49-F238E27FC236}">
                <a16:creationId xmlns:a16="http://schemas.microsoft.com/office/drawing/2014/main" id="{5B31BACD-7E06-67EE-A03E-76132DF6B240}"/>
              </a:ext>
            </a:extLst>
          </p:cNvPr>
          <p:cNvSpPr/>
          <p:nvPr/>
        </p:nvSpPr>
        <p:spPr>
          <a:xfrm>
            <a:off x="8985188" y="3065778"/>
            <a:ext cx="1124807" cy="1337915"/>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82604 w 1558990"/>
              <a:gd name="connsiteY0" fmla="*/ 534641 h 1810599"/>
              <a:gd name="connsiteX1" fmla="*/ 22252 w 1558990"/>
              <a:gd name="connsiteY1" fmla="*/ 940200 h 1810599"/>
              <a:gd name="connsiteX2" fmla="*/ 167457 w 1558990"/>
              <a:gd name="connsiteY2" fmla="*/ 1672556 h 1810599"/>
              <a:gd name="connsiteX3" fmla="*/ 1208772 w 1558990"/>
              <a:gd name="connsiteY3" fmla="*/ 1775650 h 1810599"/>
              <a:gd name="connsiteX4" fmla="*/ 1543003 w 1558990"/>
              <a:gd name="connsiteY4" fmla="*/ 1257671 h 1810599"/>
              <a:gd name="connsiteX5" fmla="*/ 1490762 w 1558990"/>
              <a:gd name="connsiteY5" fmla="*/ 672856 h 1810599"/>
              <a:gd name="connsiteX6" fmla="*/ 1359176 w 1558990"/>
              <a:gd name="connsiteY6" fmla="*/ 154877 h 1810599"/>
              <a:gd name="connsiteX7" fmla="*/ 861336 w 1558990"/>
              <a:gd name="connsiteY7" fmla="*/ 21205 h 1810599"/>
              <a:gd name="connsiteX8" fmla="*/ 382604 w 1558990"/>
              <a:gd name="connsiteY8" fmla="*/ 534641 h 1810599"/>
              <a:gd name="connsiteX0" fmla="*/ 393458 w 1593840"/>
              <a:gd name="connsiteY0" fmla="*/ 534641 h 1793264"/>
              <a:gd name="connsiteX1" fmla="*/ 33106 w 1593840"/>
              <a:gd name="connsiteY1" fmla="*/ 940200 h 1793264"/>
              <a:gd name="connsiteX2" fmla="*/ 178311 w 1593840"/>
              <a:gd name="connsiteY2" fmla="*/ 1672556 h 1793264"/>
              <a:gd name="connsiteX3" fmla="*/ 1464139 w 1593840"/>
              <a:gd name="connsiteY3" fmla="*/ 1752440 h 1793264"/>
              <a:gd name="connsiteX4" fmla="*/ 1553857 w 1593840"/>
              <a:gd name="connsiteY4" fmla="*/ 1257671 h 1793264"/>
              <a:gd name="connsiteX5" fmla="*/ 1501616 w 1593840"/>
              <a:gd name="connsiteY5" fmla="*/ 672856 h 1793264"/>
              <a:gd name="connsiteX6" fmla="*/ 1370030 w 1593840"/>
              <a:gd name="connsiteY6" fmla="*/ 154877 h 1793264"/>
              <a:gd name="connsiteX7" fmla="*/ 872190 w 1593840"/>
              <a:gd name="connsiteY7" fmla="*/ 21205 h 1793264"/>
              <a:gd name="connsiteX8" fmla="*/ 393458 w 1593840"/>
              <a:gd name="connsiteY8" fmla="*/ 534641 h 1793264"/>
              <a:gd name="connsiteX0" fmla="*/ 393458 w 1566550"/>
              <a:gd name="connsiteY0" fmla="*/ 534641 h 1840341"/>
              <a:gd name="connsiteX1" fmla="*/ 33106 w 1566550"/>
              <a:gd name="connsiteY1" fmla="*/ 940200 h 1840341"/>
              <a:gd name="connsiteX2" fmla="*/ 178311 w 1566550"/>
              <a:gd name="connsiteY2" fmla="*/ 1672556 h 1840341"/>
              <a:gd name="connsiteX3" fmla="*/ 1464139 w 1566550"/>
              <a:gd name="connsiteY3" fmla="*/ 1752440 h 1840341"/>
              <a:gd name="connsiteX4" fmla="*/ 1553857 w 1566550"/>
              <a:gd name="connsiteY4" fmla="*/ 1257671 h 1840341"/>
              <a:gd name="connsiteX5" fmla="*/ 1501616 w 1566550"/>
              <a:gd name="connsiteY5" fmla="*/ 672856 h 1840341"/>
              <a:gd name="connsiteX6" fmla="*/ 1370030 w 1566550"/>
              <a:gd name="connsiteY6" fmla="*/ 154877 h 1840341"/>
              <a:gd name="connsiteX7" fmla="*/ 872190 w 1566550"/>
              <a:gd name="connsiteY7" fmla="*/ 21205 h 1840341"/>
              <a:gd name="connsiteX8" fmla="*/ 393458 w 1566550"/>
              <a:gd name="connsiteY8" fmla="*/ 534641 h 1840341"/>
              <a:gd name="connsiteX0" fmla="*/ 393458 w 1555557"/>
              <a:gd name="connsiteY0" fmla="*/ 534641 h 1787187"/>
              <a:gd name="connsiteX1" fmla="*/ 33106 w 1555557"/>
              <a:gd name="connsiteY1" fmla="*/ 940200 h 1787187"/>
              <a:gd name="connsiteX2" fmla="*/ 178311 w 1555557"/>
              <a:gd name="connsiteY2" fmla="*/ 1672556 h 1787187"/>
              <a:gd name="connsiteX3" fmla="*/ 1464139 w 1555557"/>
              <a:gd name="connsiteY3" fmla="*/ 1752440 h 1787187"/>
              <a:gd name="connsiteX4" fmla="*/ 1553857 w 1555557"/>
              <a:gd name="connsiteY4" fmla="*/ 1257671 h 1787187"/>
              <a:gd name="connsiteX5" fmla="*/ 1501616 w 1555557"/>
              <a:gd name="connsiteY5" fmla="*/ 672856 h 1787187"/>
              <a:gd name="connsiteX6" fmla="*/ 1370030 w 1555557"/>
              <a:gd name="connsiteY6" fmla="*/ 154877 h 1787187"/>
              <a:gd name="connsiteX7" fmla="*/ 872190 w 1555557"/>
              <a:gd name="connsiteY7" fmla="*/ 21205 h 1787187"/>
              <a:gd name="connsiteX8" fmla="*/ 393458 w 1555557"/>
              <a:gd name="connsiteY8" fmla="*/ 534641 h 1787187"/>
              <a:gd name="connsiteX0" fmla="*/ 401126 w 1664928"/>
              <a:gd name="connsiteY0" fmla="*/ 534641 h 1783934"/>
              <a:gd name="connsiteX1" fmla="*/ 40774 w 1664928"/>
              <a:gd name="connsiteY1" fmla="*/ 940200 h 1783934"/>
              <a:gd name="connsiteX2" fmla="*/ 185979 w 1664928"/>
              <a:gd name="connsiteY2" fmla="*/ 1672556 h 1783934"/>
              <a:gd name="connsiteX3" fmla="*/ 1618513 w 1664928"/>
              <a:gd name="connsiteY3" fmla="*/ 1747798 h 1783934"/>
              <a:gd name="connsiteX4" fmla="*/ 1561525 w 1664928"/>
              <a:gd name="connsiteY4" fmla="*/ 1257671 h 1783934"/>
              <a:gd name="connsiteX5" fmla="*/ 1509284 w 1664928"/>
              <a:gd name="connsiteY5" fmla="*/ 672856 h 1783934"/>
              <a:gd name="connsiteX6" fmla="*/ 1377698 w 1664928"/>
              <a:gd name="connsiteY6" fmla="*/ 154877 h 1783934"/>
              <a:gd name="connsiteX7" fmla="*/ 879858 w 1664928"/>
              <a:gd name="connsiteY7" fmla="*/ 21205 h 1783934"/>
              <a:gd name="connsiteX8" fmla="*/ 401126 w 1664928"/>
              <a:gd name="connsiteY8" fmla="*/ 534641 h 1783934"/>
              <a:gd name="connsiteX0" fmla="*/ 408119 w 1718774"/>
              <a:gd name="connsiteY0" fmla="*/ 534641 h 1826522"/>
              <a:gd name="connsiteX1" fmla="*/ 47767 w 1718774"/>
              <a:gd name="connsiteY1" fmla="*/ 940200 h 1826522"/>
              <a:gd name="connsiteX2" fmla="*/ 179001 w 1718774"/>
              <a:gd name="connsiteY2" fmla="*/ 1742186 h 1826522"/>
              <a:gd name="connsiteX3" fmla="*/ 1625506 w 1718774"/>
              <a:gd name="connsiteY3" fmla="*/ 1747798 h 1826522"/>
              <a:gd name="connsiteX4" fmla="*/ 1568518 w 1718774"/>
              <a:gd name="connsiteY4" fmla="*/ 1257671 h 1826522"/>
              <a:gd name="connsiteX5" fmla="*/ 1516277 w 1718774"/>
              <a:gd name="connsiteY5" fmla="*/ 672856 h 1826522"/>
              <a:gd name="connsiteX6" fmla="*/ 1384691 w 1718774"/>
              <a:gd name="connsiteY6" fmla="*/ 154877 h 1826522"/>
              <a:gd name="connsiteX7" fmla="*/ 886851 w 1718774"/>
              <a:gd name="connsiteY7" fmla="*/ 21205 h 1826522"/>
              <a:gd name="connsiteX8" fmla="*/ 408119 w 1718774"/>
              <a:gd name="connsiteY8" fmla="*/ 534641 h 1826522"/>
              <a:gd name="connsiteX0" fmla="*/ 477759 w 1796623"/>
              <a:gd name="connsiteY0" fmla="*/ 534641 h 1818043"/>
              <a:gd name="connsiteX1" fmla="*/ 117407 w 1796623"/>
              <a:gd name="connsiteY1" fmla="*/ 940200 h 1818043"/>
              <a:gd name="connsiteX2" fmla="*/ 136864 w 1796623"/>
              <a:gd name="connsiteY2" fmla="*/ 1728260 h 1818043"/>
              <a:gd name="connsiteX3" fmla="*/ 1695146 w 1796623"/>
              <a:gd name="connsiteY3" fmla="*/ 1747798 h 1818043"/>
              <a:gd name="connsiteX4" fmla="*/ 1638158 w 1796623"/>
              <a:gd name="connsiteY4" fmla="*/ 1257671 h 1818043"/>
              <a:gd name="connsiteX5" fmla="*/ 1585917 w 1796623"/>
              <a:gd name="connsiteY5" fmla="*/ 672856 h 1818043"/>
              <a:gd name="connsiteX6" fmla="*/ 1454331 w 1796623"/>
              <a:gd name="connsiteY6" fmla="*/ 154877 h 1818043"/>
              <a:gd name="connsiteX7" fmla="*/ 956491 w 1796623"/>
              <a:gd name="connsiteY7" fmla="*/ 21205 h 1818043"/>
              <a:gd name="connsiteX8" fmla="*/ 477759 w 1796623"/>
              <a:gd name="connsiteY8" fmla="*/ 534641 h 1818043"/>
              <a:gd name="connsiteX0" fmla="*/ 396783 w 1688820"/>
              <a:gd name="connsiteY0" fmla="*/ 534641 h 1815615"/>
              <a:gd name="connsiteX1" fmla="*/ 36431 w 1688820"/>
              <a:gd name="connsiteY1" fmla="*/ 940200 h 1815615"/>
              <a:gd name="connsiteX2" fmla="*/ 55888 w 1688820"/>
              <a:gd name="connsiteY2" fmla="*/ 1728260 h 1815615"/>
              <a:gd name="connsiteX3" fmla="*/ 421834 w 1688820"/>
              <a:gd name="connsiteY3" fmla="*/ 1798118 h 1815615"/>
              <a:gd name="connsiteX4" fmla="*/ 1614170 w 1688820"/>
              <a:gd name="connsiteY4" fmla="*/ 1747798 h 1815615"/>
              <a:gd name="connsiteX5" fmla="*/ 1557182 w 1688820"/>
              <a:gd name="connsiteY5" fmla="*/ 1257671 h 1815615"/>
              <a:gd name="connsiteX6" fmla="*/ 1504941 w 1688820"/>
              <a:gd name="connsiteY6" fmla="*/ 672856 h 1815615"/>
              <a:gd name="connsiteX7" fmla="*/ 1373355 w 1688820"/>
              <a:gd name="connsiteY7" fmla="*/ 154877 h 1815615"/>
              <a:gd name="connsiteX8" fmla="*/ 875515 w 1688820"/>
              <a:gd name="connsiteY8" fmla="*/ 21205 h 1815615"/>
              <a:gd name="connsiteX9" fmla="*/ 396783 w 1688820"/>
              <a:gd name="connsiteY9" fmla="*/ 534641 h 1815615"/>
              <a:gd name="connsiteX0" fmla="*/ 394951 w 1689541"/>
              <a:gd name="connsiteY0" fmla="*/ 534641 h 1877271"/>
              <a:gd name="connsiteX1" fmla="*/ 34599 w 1689541"/>
              <a:gd name="connsiteY1" fmla="*/ 940200 h 1877271"/>
              <a:gd name="connsiteX2" fmla="*/ 54056 w 1689541"/>
              <a:gd name="connsiteY2" fmla="*/ 1728260 h 1877271"/>
              <a:gd name="connsiteX3" fmla="*/ 385071 w 1689541"/>
              <a:gd name="connsiteY3" fmla="*/ 1877032 h 1877271"/>
              <a:gd name="connsiteX4" fmla="*/ 1612338 w 1689541"/>
              <a:gd name="connsiteY4" fmla="*/ 1747798 h 1877271"/>
              <a:gd name="connsiteX5" fmla="*/ 1555350 w 1689541"/>
              <a:gd name="connsiteY5" fmla="*/ 1257671 h 1877271"/>
              <a:gd name="connsiteX6" fmla="*/ 1503109 w 1689541"/>
              <a:gd name="connsiteY6" fmla="*/ 672856 h 1877271"/>
              <a:gd name="connsiteX7" fmla="*/ 1371523 w 1689541"/>
              <a:gd name="connsiteY7" fmla="*/ 154877 h 1877271"/>
              <a:gd name="connsiteX8" fmla="*/ 873683 w 1689541"/>
              <a:gd name="connsiteY8" fmla="*/ 21205 h 1877271"/>
              <a:gd name="connsiteX9" fmla="*/ 394951 w 1689541"/>
              <a:gd name="connsiteY9" fmla="*/ 534641 h 1877271"/>
              <a:gd name="connsiteX0" fmla="*/ 394949 w 1689541"/>
              <a:gd name="connsiteY0" fmla="*/ 534641 h 1877032"/>
              <a:gd name="connsiteX1" fmla="*/ 34597 w 1689541"/>
              <a:gd name="connsiteY1" fmla="*/ 940200 h 1877032"/>
              <a:gd name="connsiteX2" fmla="*/ 54054 w 1689541"/>
              <a:gd name="connsiteY2" fmla="*/ 1728260 h 1877032"/>
              <a:gd name="connsiteX3" fmla="*/ 385069 w 1689541"/>
              <a:gd name="connsiteY3" fmla="*/ 1877032 h 1877032"/>
              <a:gd name="connsiteX4" fmla="*/ 1612336 w 1689541"/>
              <a:gd name="connsiteY4" fmla="*/ 1747798 h 1877032"/>
              <a:gd name="connsiteX5" fmla="*/ 1555348 w 1689541"/>
              <a:gd name="connsiteY5" fmla="*/ 1257671 h 1877032"/>
              <a:gd name="connsiteX6" fmla="*/ 1503107 w 1689541"/>
              <a:gd name="connsiteY6" fmla="*/ 672856 h 1877032"/>
              <a:gd name="connsiteX7" fmla="*/ 1371521 w 1689541"/>
              <a:gd name="connsiteY7" fmla="*/ 154877 h 1877032"/>
              <a:gd name="connsiteX8" fmla="*/ 873681 w 1689541"/>
              <a:gd name="connsiteY8" fmla="*/ 21205 h 1877032"/>
              <a:gd name="connsiteX9" fmla="*/ 394949 w 1689541"/>
              <a:gd name="connsiteY9" fmla="*/ 534641 h 1877032"/>
              <a:gd name="connsiteX0" fmla="*/ 394949 w 1683795"/>
              <a:gd name="connsiteY0" fmla="*/ 534641 h 1877032"/>
              <a:gd name="connsiteX1" fmla="*/ 34597 w 1683795"/>
              <a:gd name="connsiteY1" fmla="*/ 940200 h 1877032"/>
              <a:gd name="connsiteX2" fmla="*/ 54054 w 1683795"/>
              <a:gd name="connsiteY2" fmla="*/ 1728260 h 1877032"/>
              <a:gd name="connsiteX3" fmla="*/ 385069 w 1683795"/>
              <a:gd name="connsiteY3" fmla="*/ 1877032 h 1877032"/>
              <a:gd name="connsiteX4" fmla="*/ 1605349 w 1683795"/>
              <a:gd name="connsiteY4" fmla="*/ 1798860 h 1877032"/>
              <a:gd name="connsiteX5" fmla="*/ 1555348 w 1683795"/>
              <a:gd name="connsiteY5" fmla="*/ 1257671 h 1877032"/>
              <a:gd name="connsiteX6" fmla="*/ 1503107 w 1683795"/>
              <a:gd name="connsiteY6" fmla="*/ 672856 h 1877032"/>
              <a:gd name="connsiteX7" fmla="*/ 1371521 w 1683795"/>
              <a:gd name="connsiteY7" fmla="*/ 154877 h 1877032"/>
              <a:gd name="connsiteX8" fmla="*/ 873681 w 1683795"/>
              <a:gd name="connsiteY8" fmla="*/ 21205 h 1877032"/>
              <a:gd name="connsiteX9" fmla="*/ 394949 w 1683795"/>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671512"/>
              <a:gd name="connsiteY0" fmla="*/ 534641 h 1877032"/>
              <a:gd name="connsiteX1" fmla="*/ 34597 w 1671512"/>
              <a:gd name="connsiteY1" fmla="*/ 940200 h 1877032"/>
              <a:gd name="connsiteX2" fmla="*/ 54054 w 1671512"/>
              <a:gd name="connsiteY2" fmla="*/ 1728260 h 1877032"/>
              <a:gd name="connsiteX3" fmla="*/ 385069 w 1671512"/>
              <a:gd name="connsiteY3" fmla="*/ 1877032 h 1877032"/>
              <a:gd name="connsiteX4" fmla="*/ 1605349 w 1671512"/>
              <a:gd name="connsiteY4" fmla="*/ 1798860 h 1877032"/>
              <a:gd name="connsiteX5" fmla="*/ 1555348 w 1671512"/>
              <a:gd name="connsiteY5" fmla="*/ 1257671 h 1877032"/>
              <a:gd name="connsiteX6" fmla="*/ 1503107 w 1671512"/>
              <a:gd name="connsiteY6" fmla="*/ 672856 h 1877032"/>
              <a:gd name="connsiteX7" fmla="*/ 1371521 w 1671512"/>
              <a:gd name="connsiteY7" fmla="*/ 154877 h 1877032"/>
              <a:gd name="connsiteX8" fmla="*/ 873681 w 1671512"/>
              <a:gd name="connsiteY8" fmla="*/ 21205 h 1877032"/>
              <a:gd name="connsiteX9" fmla="*/ 394949 w 1671512"/>
              <a:gd name="connsiteY9" fmla="*/ 534641 h 1877032"/>
              <a:gd name="connsiteX0" fmla="*/ 394949 w 1677296"/>
              <a:gd name="connsiteY0" fmla="*/ 534641 h 1877032"/>
              <a:gd name="connsiteX1" fmla="*/ 34597 w 1677296"/>
              <a:gd name="connsiteY1" fmla="*/ 940200 h 1877032"/>
              <a:gd name="connsiteX2" fmla="*/ 54054 w 1677296"/>
              <a:gd name="connsiteY2" fmla="*/ 1728260 h 1877032"/>
              <a:gd name="connsiteX3" fmla="*/ 385069 w 1677296"/>
              <a:gd name="connsiteY3" fmla="*/ 1877032 h 1877032"/>
              <a:gd name="connsiteX4" fmla="*/ 1612334 w 1677296"/>
              <a:gd name="connsiteY4" fmla="*/ 1840637 h 1877032"/>
              <a:gd name="connsiteX5" fmla="*/ 1555348 w 1677296"/>
              <a:gd name="connsiteY5" fmla="*/ 1257671 h 1877032"/>
              <a:gd name="connsiteX6" fmla="*/ 1503107 w 1677296"/>
              <a:gd name="connsiteY6" fmla="*/ 672856 h 1877032"/>
              <a:gd name="connsiteX7" fmla="*/ 1371521 w 1677296"/>
              <a:gd name="connsiteY7" fmla="*/ 154877 h 1877032"/>
              <a:gd name="connsiteX8" fmla="*/ 873681 w 1677296"/>
              <a:gd name="connsiteY8" fmla="*/ 21205 h 1877032"/>
              <a:gd name="connsiteX9" fmla="*/ 394949 w 1677296"/>
              <a:gd name="connsiteY9" fmla="*/ 534641 h 1877032"/>
              <a:gd name="connsiteX0" fmla="*/ 394949 w 1677298"/>
              <a:gd name="connsiteY0" fmla="*/ 534641 h 1877032"/>
              <a:gd name="connsiteX1" fmla="*/ 34597 w 1677298"/>
              <a:gd name="connsiteY1" fmla="*/ 940200 h 1877032"/>
              <a:gd name="connsiteX2" fmla="*/ 54054 w 1677298"/>
              <a:gd name="connsiteY2" fmla="*/ 1728260 h 1877032"/>
              <a:gd name="connsiteX3" fmla="*/ 385069 w 1677298"/>
              <a:gd name="connsiteY3" fmla="*/ 1877032 h 1877032"/>
              <a:gd name="connsiteX4" fmla="*/ 1612334 w 1677298"/>
              <a:gd name="connsiteY4" fmla="*/ 1840637 h 1877032"/>
              <a:gd name="connsiteX5" fmla="*/ 1555348 w 1677298"/>
              <a:gd name="connsiteY5" fmla="*/ 1257671 h 1877032"/>
              <a:gd name="connsiteX6" fmla="*/ 1503107 w 1677298"/>
              <a:gd name="connsiteY6" fmla="*/ 672856 h 1877032"/>
              <a:gd name="connsiteX7" fmla="*/ 1371521 w 1677298"/>
              <a:gd name="connsiteY7" fmla="*/ 154877 h 1877032"/>
              <a:gd name="connsiteX8" fmla="*/ 873681 w 1677298"/>
              <a:gd name="connsiteY8" fmla="*/ 21205 h 1877032"/>
              <a:gd name="connsiteX9" fmla="*/ 394949 w 1677298"/>
              <a:gd name="connsiteY9" fmla="*/ 534641 h 1877032"/>
              <a:gd name="connsiteX0" fmla="*/ 394949 w 1677296"/>
              <a:gd name="connsiteY0" fmla="*/ 534641 h 1904936"/>
              <a:gd name="connsiteX1" fmla="*/ 34597 w 1677296"/>
              <a:gd name="connsiteY1" fmla="*/ 940200 h 1904936"/>
              <a:gd name="connsiteX2" fmla="*/ 54054 w 1677296"/>
              <a:gd name="connsiteY2" fmla="*/ 1728260 h 1904936"/>
              <a:gd name="connsiteX3" fmla="*/ 385069 w 1677296"/>
              <a:gd name="connsiteY3" fmla="*/ 1877032 h 1904936"/>
              <a:gd name="connsiteX4" fmla="*/ 1612334 w 1677296"/>
              <a:gd name="connsiteY4" fmla="*/ 1840637 h 1904936"/>
              <a:gd name="connsiteX5" fmla="*/ 1555348 w 1677296"/>
              <a:gd name="connsiteY5" fmla="*/ 1257671 h 1904936"/>
              <a:gd name="connsiteX6" fmla="*/ 1503107 w 1677296"/>
              <a:gd name="connsiteY6" fmla="*/ 672856 h 1904936"/>
              <a:gd name="connsiteX7" fmla="*/ 1371521 w 1677296"/>
              <a:gd name="connsiteY7" fmla="*/ 154877 h 1904936"/>
              <a:gd name="connsiteX8" fmla="*/ 873681 w 1677296"/>
              <a:gd name="connsiteY8" fmla="*/ 21205 h 1904936"/>
              <a:gd name="connsiteX9" fmla="*/ 394949 w 1677296"/>
              <a:gd name="connsiteY9" fmla="*/ 534641 h 1904936"/>
              <a:gd name="connsiteX0" fmla="*/ 461539 w 1743887"/>
              <a:gd name="connsiteY0" fmla="*/ 534641 h 1904936"/>
              <a:gd name="connsiteX1" fmla="*/ 101187 w 1743887"/>
              <a:gd name="connsiteY1" fmla="*/ 940200 h 1904936"/>
              <a:gd name="connsiteX2" fmla="*/ 22840 w 1743887"/>
              <a:gd name="connsiteY2" fmla="*/ 1737812 h 1904936"/>
              <a:gd name="connsiteX3" fmla="*/ 451659 w 1743887"/>
              <a:gd name="connsiteY3" fmla="*/ 1877032 h 1904936"/>
              <a:gd name="connsiteX4" fmla="*/ 1678924 w 1743887"/>
              <a:gd name="connsiteY4" fmla="*/ 1840637 h 1904936"/>
              <a:gd name="connsiteX5" fmla="*/ 1621938 w 1743887"/>
              <a:gd name="connsiteY5" fmla="*/ 1257671 h 1904936"/>
              <a:gd name="connsiteX6" fmla="*/ 1569697 w 1743887"/>
              <a:gd name="connsiteY6" fmla="*/ 672856 h 1904936"/>
              <a:gd name="connsiteX7" fmla="*/ 1438111 w 1743887"/>
              <a:gd name="connsiteY7" fmla="*/ 154877 h 1904936"/>
              <a:gd name="connsiteX8" fmla="*/ 940271 w 1743887"/>
              <a:gd name="connsiteY8" fmla="*/ 21205 h 1904936"/>
              <a:gd name="connsiteX9" fmla="*/ 461539 w 1743887"/>
              <a:gd name="connsiteY9" fmla="*/ 534641 h 1904936"/>
              <a:gd name="connsiteX0" fmla="*/ 452050 w 1756359"/>
              <a:gd name="connsiteY0" fmla="*/ 534641 h 1891359"/>
              <a:gd name="connsiteX1" fmla="*/ 91698 w 1756359"/>
              <a:gd name="connsiteY1" fmla="*/ 940200 h 1891359"/>
              <a:gd name="connsiteX2" fmla="*/ 13351 w 1756359"/>
              <a:gd name="connsiteY2" fmla="*/ 1737812 h 1891359"/>
              <a:gd name="connsiteX3" fmla="*/ 309435 w 1756359"/>
              <a:gd name="connsiteY3" fmla="*/ 1891359 h 1891359"/>
              <a:gd name="connsiteX4" fmla="*/ 1669435 w 1756359"/>
              <a:gd name="connsiteY4" fmla="*/ 1840637 h 1891359"/>
              <a:gd name="connsiteX5" fmla="*/ 1612449 w 1756359"/>
              <a:gd name="connsiteY5" fmla="*/ 1257671 h 1891359"/>
              <a:gd name="connsiteX6" fmla="*/ 1560208 w 1756359"/>
              <a:gd name="connsiteY6" fmla="*/ 672856 h 1891359"/>
              <a:gd name="connsiteX7" fmla="*/ 1428622 w 1756359"/>
              <a:gd name="connsiteY7" fmla="*/ 154877 h 1891359"/>
              <a:gd name="connsiteX8" fmla="*/ 930782 w 1756359"/>
              <a:gd name="connsiteY8" fmla="*/ 21205 h 1891359"/>
              <a:gd name="connsiteX9" fmla="*/ 452050 w 1756359"/>
              <a:gd name="connsiteY9" fmla="*/ 534641 h 1891359"/>
              <a:gd name="connsiteX0" fmla="*/ 452050 w 1756257"/>
              <a:gd name="connsiteY0" fmla="*/ 534641 h 1891359"/>
              <a:gd name="connsiteX1" fmla="*/ 91698 w 1756257"/>
              <a:gd name="connsiteY1" fmla="*/ 940200 h 1891359"/>
              <a:gd name="connsiteX2" fmla="*/ 13351 w 1756257"/>
              <a:gd name="connsiteY2" fmla="*/ 1737812 h 1891359"/>
              <a:gd name="connsiteX3" fmla="*/ 309435 w 1756257"/>
              <a:gd name="connsiteY3" fmla="*/ 1891359 h 1891359"/>
              <a:gd name="connsiteX4" fmla="*/ 1669435 w 1756257"/>
              <a:gd name="connsiteY4" fmla="*/ 1840637 h 1891359"/>
              <a:gd name="connsiteX5" fmla="*/ 1612449 w 1756257"/>
              <a:gd name="connsiteY5" fmla="*/ 1257671 h 1891359"/>
              <a:gd name="connsiteX6" fmla="*/ 1563496 w 1756257"/>
              <a:gd name="connsiteY6" fmla="*/ 959631 h 1891359"/>
              <a:gd name="connsiteX7" fmla="*/ 1560208 w 1756257"/>
              <a:gd name="connsiteY7" fmla="*/ 672856 h 1891359"/>
              <a:gd name="connsiteX8" fmla="*/ 1428622 w 1756257"/>
              <a:gd name="connsiteY8" fmla="*/ 154877 h 1891359"/>
              <a:gd name="connsiteX9" fmla="*/ 930782 w 1756257"/>
              <a:gd name="connsiteY9" fmla="*/ 21205 h 1891359"/>
              <a:gd name="connsiteX10" fmla="*/ 452050 w 1756257"/>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64592"/>
              <a:gd name="connsiteY0" fmla="*/ 534641 h 1891359"/>
              <a:gd name="connsiteX1" fmla="*/ 91698 w 1764592"/>
              <a:gd name="connsiteY1" fmla="*/ 940200 h 1891359"/>
              <a:gd name="connsiteX2" fmla="*/ 13351 w 1764592"/>
              <a:gd name="connsiteY2" fmla="*/ 1737812 h 1891359"/>
              <a:gd name="connsiteX3" fmla="*/ 309435 w 1764592"/>
              <a:gd name="connsiteY3" fmla="*/ 1891359 h 1891359"/>
              <a:gd name="connsiteX4" fmla="*/ 1669435 w 1764592"/>
              <a:gd name="connsiteY4" fmla="*/ 1840637 h 1891359"/>
              <a:gd name="connsiteX5" fmla="*/ 1612449 w 1764592"/>
              <a:gd name="connsiteY5" fmla="*/ 1257671 h 1891359"/>
              <a:gd name="connsiteX6" fmla="*/ 1309780 w 1764592"/>
              <a:gd name="connsiteY6" fmla="*/ 1046341 h 1891359"/>
              <a:gd name="connsiteX7" fmla="*/ 1560208 w 1764592"/>
              <a:gd name="connsiteY7" fmla="*/ 672856 h 1891359"/>
              <a:gd name="connsiteX8" fmla="*/ 1428622 w 1764592"/>
              <a:gd name="connsiteY8" fmla="*/ 154877 h 1891359"/>
              <a:gd name="connsiteX9" fmla="*/ 930782 w 1764592"/>
              <a:gd name="connsiteY9" fmla="*/ 21205 h 1891359"/>
              <a:gd name="connsiteX10" fmla="*/ 452050 w 1764592"/>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92731"/>
              <a:gd name="connsiteY0" fmla="*/ 534641 h 1891359"/>
              <a:gd name="connsiteX1" fmla="*/ 91698 w 1792731"/>
              <a:gd name="connsiteY1" fmla="*/ 940200 h 1891359"/>
              <a:gd name="connsiteX2" fmla="*/ 13351 w 1792731"/>
              <a:gd name="connsiteY2" fmla="*/ 1737812 h 1891359"/>
              <a:gd name="connsiteX3" fmla="*/ 309435 w 1792731"/>
              <a:gd name="connsiteY3" fmla="*/ 1891359 h 1891359"/>
              <a:gd name="connsiteX4" fmla="*/ 1669435 w 1792731"/>
              <a:gd name="connsiteY4" fmla="*/ 1840637 h 1891359"/>
              <a:gd name="connsiteX5" fmla="*/ 1688563 w 1792731"/>
              <a:gd name="connsiteY5" fmla="*/ 1292355 h 1891359"/>
              <a:gd name="connsiteX6" fmla="*/ 1309780 w 1792731"/>
              <a:gd name="connsiteY6" fmla="*/ 1046341 h 1891359"/>
              <a:gd name="connsiteX7" fmla="*/ 1560208 w 1792731"/>
              <a:gd name="connsiteY7" fmla="*/ 672856 h 1891359"/>
              <a:gd name="connsiteX8" fmla="*/ 1428622 w 1792731"/>
              <a:gd name="connsiteY8" fmla="*/ 154877 h 1891359"/>
              <a:gd name="connsiteX9" fmla="*/ 930782 w 1792731"/>
              <a:gd name="connsiteY9" fmla="*/ 21205 h 1891359"/>
              <a:gd name="connsiteX10" fmla="*/ 452050 w 1792731"/>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560208 w 1814809"/>
              <a:gd name="connsiteY7" fmla="*/ 672856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619996 w 1814809"/>
              <a:gd name="connsiteY7" fmla="*/ 526399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42872 h 1899590"/>
              <a:gd name="connsiteX1" fmla="*/ 91698 w 1814809"/>
              <a:gd name="connsiteY1" fmla="*/ 948431 h 1899590"/>
              <a:gd name="connsiteX2" fmla="*/ 13351 w 1814809"/>
              <a:gd name="connsiteY2" fmla="*/ 1746043 h 1899590"/>
              <a:gd name="connsiteX3" fmla="*/ 309435 w 1814809"/>
              <a:gd name="connsiteY3" fmla="*/ 1899590 h 1899590"/>
              <a:gd name="connsiteX4" fmla="*/ 1669435 w 1814809"/>
              <a:gd name="connsiteY4" fmla="*/ 1848868 h 1899590"/>
              <a:gd name="connsiteX5" fmla="*/ 1688563 w 1814809"/>
              <a:gd name="connsiteY5" fmla="*/ 1300586 h 1899590"/>
              <a:gd name="connsiteX6" fmla="*/ 1309780 w 1814809"/>
              <a:gd name="connsiteY6" fmla="*/ 1054572 h 1899590"/>
              <a:gd name="connsiteX7" fmla="*/ 1619996 w 1814809"/>
              <a:gd name="connsiteY7" fmla="*/ 534630 h 1899590"/>
              <a:gd name="connsiteX8" fmla="*/ 1488411 w 1814809"/>
              <a:gd name="connsiteY8" fmla="*/ 129049 h 1899590"/>
              <a:gd name="connsiteX9" fmla="*/ 930782 w 1814809"/>
              <a:gd name="connsiteY9" fmla="*/ 29436 h 1899590"/>
              <a:gd name="connsiteX10" fmla="*/ 452050 w 1814809"/>
              <a:gd name="connsiteY10" fmla="*/ 542872 h 1899590"/>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288567 w 1811701"/>
              <a:gd name="connsiteY0" fmla="*/ 555674 h 1898251"/>
              <a:gd name="connsiteX1" fmla="*/ 88590 w 1811701"/>
              <a:gd name="connsiteY1" fmla="*/ 947092 h 1898251"/>
              <a:gd name="connsiteX2" fmla="*/ 10243 w 1811701"/>
              <a:gd name="connsiteY2" fmla="*/ 1744704 h 1898251"/>
              <a:gd name="connsiteX3" fmla="*/ 306327 w 1811701"/>
              <a:gd name="connsiteY3" fmla="*/ 1898251 h 1898251"/>
              <a:gd name="connsiteX4" fmla="*/ 1666327 w 1811701"/>
              <a:gd name="connsiteY4" fmla="*/ 1847529 h 1898251"/>
              <a:gd name="connsiteX5" fmla="*/ 1685455 w 1811701"/>
              <a:gd name="connsiteY5" fmla="*/ 1299247 h 1898251"/>
              <a:gd name="connsiteX6" fmla="*/ 1306672 w 1811701"/>
              <a:gd name="connsiteY6" fmla="*/ 1053233 h 1898251"/>
              <a:gd name="connsiteX7" fmla="*/ 1616888 w 1811701"/>
              <a:gd name="connsiteY7" fmla="*/ 533291 h 1898251"/>
              <a:gd name="connsiteX8" fmla="*/ 1485303 w 1811701"/>
              <a:gd name="connsiteY8" fmla="*/ 127710 h 1898251"/>
              <a:gd name="connsiteX9" fmla="*/ 927674 w 1811701"/>
              <a:gd name="connsiteY9" fmla="*/ 28097 h 1898251"/>
              <a:gd name="connsiteX10" fmla="*/ 288567 w 1811701"/>
              <a:gd name="connsiteY10" fmla="*/ 555674 h 1898251"/>
              <a:gd name="connsiteX0" fmla="*/ 288567 w 1811701"/>
              <a:gd name="connsiteY0" fmla="*/ 479828 h 1822405"/>
              <a:gd name="connsiteX1" fmla="*/ 88590 w 1811701"/>
              <a:gd name="connsiteY1" fmla="*/ 871246 h 1822405"/>
              <a:gd name="connsiteX2" fmla="*/ 10243 w 1811701"/>
              <a:gd name="connsiteY2" fmla="*/ 1668858 h 1822405"/>
              <a:gd name="connsiteX3" fmla="*/ 306327 w 1811701"/>
              <a:gd name="connsiteY3" fmla="*/ 1822405 h 1822405"/>
              <a:gd name="connsiteX4" fmla="*/ 1666327 w 1811701"/>
              <a:gd name="connsiteY4" fmla="*/ 1771683 h 1822405"/>
              <a:gd name="connsiteX5" fmla="*/ 1685455 w 1811701"/>
              <a:gd name="connsiteY5" fmla="*/ 1223401 h 1822405"/>
              <a:gd name="connsiteX6" fmla="*/ 1306672 w 1811701"/>
              <a:gd name="connsiteY6" fmla="*/ 977387 h 1822405"/>
              <a:gd name="connsiteX7" fmla="*/ 1616888 w 1811701"/>
              <a:gd name="connsiteY7" fmla="*/ 457445 h 1822405"/>
              <a:gd name="connsiteX8" fmla="*/ 1485303 w 1811701"/>
              <a:gd name="connsiteY8" fmla="*/ 51864 h 1822405"/>
              <a:gd name="connsiteX9" fmla="*/ 895599 w 1811701"/>
              <a:gd name="connsiteY9" fmla="*/ 79530 h 1822405"/>
              <a:gd name="connsiteX10" fmla="*/ 288567 w 1811701"/>
              <a:gd name="connsiteY10" fmla="*/ 479828 h 182240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616888 w 1811701"/>
              <a:gd name="connsiteY7" fmla="*/ 396875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584814 w 1811701"/>
              <a:gd name="connsiteY7" fmla="*/ 510012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770444"/>
              <a:gd name="connsiteY0" fmla="*/ 419258 h 1761835"/>
              <a:gd name="connsiteX1" fmla="*/ 88590 w 1770444"/>
              <a:gd name="connsiteY1" fmla="*/ 810676 h 1761835"/>
              <a:gd name="connsiteX2" fmla="*/ 10243 w 1770444"/>
              <a:gd name="connsiteY2" fmla="*/ 1608288 h 1761835"/>
              <a:gd name="connsiteX3" fmla="*/ 306327 w 1770444"/>
              <a:gd name="connsiteY3" fmla="*/ 1761835 h 1761835"/>
              <a:gd name="connsiteX4" fmla="*/ 1666327 w 1770444"/>
              <a:gd name="connsiteY4" fmla="*/ 1711113 h 1761835"/>
              <a:gd name="connsiteX5" fmla="*/ 1589229 w 1770444"/>
              <a:gd name="connsiteY5" fmla="*/ 1176973 h 1761835"/>
              <a:gd name="connsiteX6" fmla="*/ 1306672 w 1770444"/>
              <a:gd name="connsiteY6" fmla="*/ 916817 h 1761835"/>
              <a:gd name="connsiteX7" fmla="*/ 1584814 w 1770444"/>
              <a:gd name="connsiteY7" fmla="*/ 510012 h 1761835"/>
              <a:gd name="connsiteX8" fmla="*/ 1373040 w 1770444"/>
              <a:gd name="connsiteY8" fmla="*/ 118574 h 1761835"/>
              <a:gd name="connsiteX9" fmla="*/ 895599 w 1770444"/>
              <a:gd name="connsiteY9" fmla="*/ 18960 h 1761835"/>
              <a:gd name="connsiteX10" fmla="*/ 288567 w 1770444"/>
              <a:gd name="connsiteY10" fmla="*/ 419258 h 1761835"/>
              <a:gd name="connsiteX0" fmla="*/ 288567 w 1592514"/>
              <a:gd name="connsiteY0" fmla="*/ 419258 h 1863058"/>
              <a:gd name="connsiteX1" fmla="*/ 88590 w 1592514"/>
              <a:gd name="connsiteY1" fmla="*/ 810676 h 1863058"/>
              <a:gd name="connsiteX2" fmla="*/ 10243 w 1592514"/>
              <a:gd name="connsiteY2" fmla="*/ 1608288 h 1863058"/>
              <a:gd name="connsiteX3" fmla="*/ 306327 w 1592514"/>
              <a:gd name="connsiteY3" fmla="*/ 1761835 h 1863058"/>
              <a:gd name="connsiteX4" fmla="*/ 1377650 w 1592514"/>
              <a:gd name="connsiteY4" fmla="*/ 1838393 h 1863058"/>
              <a:gd name="connsiteX5" fmla="*/ 1589229 w 1592514"/>
              <a:gd name="connsiteY5" fmla="*/ 1176973 h 1863058"/>
              <a:gd name="connsiteX6" fmla="*/ 1306672 w 1592514"/>
              <a:gd name="connsiteY6" fmla="*/ 916817 h 1863058"/>
              <a:gd name="connsiteX7" fmla="*/ 1584814 w 1592514"/>
              <a:gd name="connsiteY7" fmla="*/ 510012 h 1863058"/>
              <a:gd name="connsiteX8" fmla="*/ 1373040 w 1592514"/>
              <a:gd name="connsiteY8" fmla="*/ 118574 h 1863058"/>
              <a:gd name="connsiteX9" fmla="*/ 895599 w 1592514"/>
              <a:gd name="connsiteY9" fmla="*/ 18960 h 1863058"/>
              <a:gd name="connsiteX10" fmla="*/ 288567 w 1592514"/>
              <a:gd name="connsiteY10" fmla="*/ 419258 h 1863058"/>
              <a:gd name="connsiteX0" fmla="*/ 421322 w 1594935"/>
              <a:gd name="connsiteY0" fmla="*/ 616342 h 1876292"/>
              <a:gd name="connsiteX1" fmla="*/ 91011 w 1594935"/>
              <a:gd name="connsiteY1" fmla="*/ 823910 h 1876292"/>
              <a:gd name="connsiteX2" fmla="*/ 12664 w 1594935"/>
              <a:gd name="connsiteY2" fmla="*/ 1621522 h 1876292"/>
              <a:gd name="connsiteX3" fmla="*/ 308748 w 1594935"/>
              <a:gd name="connsiteY3" fmla="*/ 1775069 h 1876292"/>
              <a:gd name="connsiteX4" fmla="*/ 1380071 w 1594935"/>
              <a:gd name="connsiteY4" fmla="*/ 1851627 h 1876292"/>
              <a:gd name="connsiteX5" fmla="*/ 1591650 w 1594935"/>
              <a:gd name="connsiteY5" fmla="*/ 1190207 h 1876292"/>
              <a:gd name="connsiteX6" fmla="*/ 1309093 w 1594935"/>
              <a:gd name="connsiteY6" fmla="*/ 930051 h 1876292"/>
              <a:gd name="connsiteX7" fmla="*/ 1587235 w 1594935"/>
              <a:gd name="connsiteY7" fmla="*/ 523246 h 1876292"/>
              <a:gd name="connsiteX8" fmla="*/ 1375461 w 1594935"/>
              <a:gd name="connsiteY8" fmla="*/ 131808 h 1876292"/>
              <a:gd name="connsiteX9" fmla="*/ 898020 w 1594935"/>
              <a:gd name="connsiteY9" fmla="*/ 32194 h 1876292"/>
              <a:gd name="connsiteX10" fmla="*/ 421322 w 1594935"/>
              <a:gd name="connsiteY10" fmla="*/ 616342 h 1876292"/>
              <a:gd name="connsiteX0" fmla="*/ 413257 w 1586870"/>
              <a:gd name="connsiteY0" fmla="*/ 616342 h 1876292"/>
              <a:gd name="connsiteX1" fmla="*/ 140873 w 1586870"/>
              <a:gd name="connsiteY1" fmla="*/ 993617 h 1876292"/>
              <a:gd name="connsiteX2" fmla="*/ 4599 w 1586870"/>
              <a:gd name="connsiteY2" fmla="*/ 1621522 h 1876292"/>
              <a:gd name="connsiteX3" fmla="*/ 300683 w 1586870"/>
              <a:gd name="connsiteY3" fmla="*/ 1775069 h 1876292"/>
              <a:gd name="connsiteX4" fmla="*/ 1372006 w 1586870"/>
              <a:gd name="connsiteY4" fmla="*/ 1851627 h 1876292"/>
              <a:gd name="connsiteX5" fmla="*/ 1583585 w 1586870"/>
              <a:gd name="connsiteY5" fmla="*/ 1190207 h 1876292"/>
              <a:gd name="connsiteX6" fmla="*/ 1301028 w 1586870"/>
              <a:gd name="connsiteY6" fmla="*/ 930051 h 1876292"/>
              <a:gd name="connsiteX7" fmla="*/ 1579170 w 1586870"/>
              <a:gd name="connsiteY7" fmla="*/ 523246 h 1876292"/>
              <a:gd name="connsiteX8" fmla="*/ 1367396 w 1586870"/>
              <a:gd name="connsiteY8" fmla="*/ 131808 h 1876292"/>
              <a:gd name="connsiteX9" fmla="*/ 889955 w 1586870"/>
              <a:gd name="connsiteY9" fmla="*/ 32194 h 1876292"/>
              <a:gd name="connsiteX10" fmla="*/ 413257 w 1586870"/>
              <a:gd name="connsiteY10" fmla="*/ 616342 h 1876292"/>
              <a:gd name="connsiteX0" fmla="*/ 284962 w 1458575"/>
              <a:gd name="connsiteY0" fmla="*/ 616342 h 1908017"/>
              <a:gd name="connsiteX1" fmla="*/ 12578 w 1458575"/>
              <a:gd name="connsiteY1" fmla="*/ 993617 h 1908017"/>
              <a:gd name="connsiteX2" fmla="*/ 172388 w 1458575"/>
              <a:gd name="connsiteY2" fmla="*/ 1775069 h 1908017"/>
              <a:gd name="connsiteX3" fmla="*/ 1243711 w 1458575"/>
              <a:gd name="connsiteY3" fmla="*/ 1851627 h 1908017"/>
              <a:gd name="connsiteX4" fmla="*/ 1455290 w 1458575"/>
              <a:gd name="connsiteY4" fmla="*/ 1190207 h 1908017"/>
              <a:gd name="connsiteX5" fmla="*/ 1172733 w 1458575"/>
              <a:gd name="connsiteY5" fmla="*/ 930051 h 1908017"/>
              <a:gd name="connsiteX6" fmla="*/ 1450875 w 1458575"/>
              <a:gd name="connsiteY6" fmla="*/ 523246 h 1908017"/>
              <a:gd name="connsiteX7" fmla="*/ 1239101 w 1458575"/>
              <a:gd name="connsiteY7" fmla="*/ 131808 h 1908017"/>
              <a:gd name="connsiteX8" fmla="*/ 761660 w 1458575"/>
              <a:gd name="connsiteY8" fmla="*/ 32194 h 1908017"/>
              <a:gd name="connsiteX9" fmla="*/ 284962 w 1458575"/>
              <a:gd name="connsiteY9" fmla="*/ 616342 h 1908017"/>
              <a:gd name="connsiteX0" fmla="*/ 343858 w 1519131"/>
              <a:gd name="connsiteY0" fmla="*/ 616342 h 1885036"/>
              <a:gd name="connsiteX1" fmla="*/ 71474 w 1519131"/>
              <a:gd name="connsiteY1" fmla="*/ 993617 h 1885036"/>
              <a:gd name="connsiteX2" fmla="*/ 115432 w 1519131"/>
              <a:gd name="connsiteY2" fmla="*/ 1704358 h 1885036"/>
              <a:gd name="connsiteX3" fmla="*/ 1302607 w 1519131"/>
              <a:gd name="connsiteY3" fmla="*/ 1851627 h 1885036"/>
              <a:gd name="connsiteX4" fmla="*/ 1514186 w 1519131"/>
              <a:gd name="connsiteY4" fmla="*/ 1190207 h 1885036"/>
              <a:gd name="connsiteX5" fmla="*/ 1231629 w 1519131"/>
              <a:gd name="connsiteY5" fmla="*/ 930051 h 1885036"/>
              <a:gd name="connsiteX6" fmla="*/ 1509771 w 1519131"/>
              <a:gd name="connsiteY6" fmla="*/ 523246 h 1885036"/>
              <a:gd name="connsiteX7" fmla="*/ 1297997 w 1519131"/>
              <a:gd name="connsiteY7" fmla="*/ 131808 h 1885036"/>
              <a:gd name="connsiteX8" fmla="*/ 820556 w 1519131"/>
              <a:gd name="connsiteY8" fmla="*/ 32194 h 1885036"/>
              <a:gd name="connsiteX9" fmla="*/ 343858 w 1519131"/>
              <a:gd name="connsiteY9" fmla="*/ 616342 h 1885036"/>
              <a:gd name="connsiteX0" fmla="*/ 343858 w 1549812"/>
              <a:gd name="connsiteY0" fmla="*/ 616342 h 1800235"/>
              <a:gd name="connsiteX1" fmla="*/ 71474 w 1549812"/>
              <a:gd name="connsiteY1" fmla="*/ 993617 h 1800235"/>
              <a:gd name="connsiteX2" fmla="*/ 115432 w 1549812"/>
              <a:gd name="connsiteY2" fmla="*/ 1704358 h 1800235"/>
              <a:gd name="connsiteX3" fmla="*/ 1389496 w 1549812"/>
              <a:gd name="connsiteY3" fmla="*/ 1724347 h 1800235"/>
              <a:gd name="connsiteX4" fmla="*/ 1514186 w 1549812"/>
              <a:gd name="connsiteY4" fmla="*/ 1190207 h 1800235"/>
              <a:gd name="connsiteX5" fmla="*/ 1231629 w 1549812"/>
              <a:gd name="connsiteY5" fmla="*/ 930051 h 1800235"/>
              <a:gd name="connsiteX6" fmla="*/ 1509771 w 1549812"/>
              <a:gd name="connsiteY6" fmla="*/ 523246 h 1800235"/>
              <a:gd name="connsiteX7" fmla="*/ 1297997 w 1549812"/>
              <a:gd name="connsiteY7" fmla="*/ 131808 h 1800235"/>
              <a:gd name="connsiteX8" fmla="*/ 820556 w 1549812"/>
              <a:gd name="connsiteY8" fmla="*/ 32194 h 1800235"/>
              <a:gd name="connsiteX9" fmla="*/ 343858 w 1549812"/>
              <a:gd name="connsiteY9" fmla="*/ 616342 h 180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9812" h="1800235">
                <a:moveTo>
                  <a:pt x="343858" y="616342"/>
                </a:moveTo>
                <a:cubicBezTo>
                  <a:pt x="219011" y="776579"/>
                  <a:pt x="109545" y="812281"/>
                  <a:pt x="71474" y="993617"/>
                </a:cubicBezTo>
                <a:cubicBezTo>
                  <a:pt x="33403" y="1174953"/>
                  <a:pt x="-89757" y="1561356"/>
                  <a:pt x="115432" y="1704358"/>
                </a:cubicBezTo>
                <a:cubicBezTo>
                  <a:pt x="320621" y="1847360"/>
                  <a:pt x="1156371" y="1810039"/>
                  <a:pt x="1389496" y="1724347"/>
                </a:cubicBezTo>
                <a:cubicBezTo>
                  <a:pt x="1622621" y="1638655"/>
                  <a:pt x="1540497" y="1322590"/>
                  <a:pt x="1514186" y="1190207"/>
                </a:cubicBezTo>
                <a:cubicBezTo>
                  <a:pt x="1487875" y="1057824"/>
                  <a:pt x="1240336" y="1148914"/>
                  <a:pt x="1231629" y="930051"/>
                </a:cubicBezTo>
                <a:cubicBezTo>
                  <a:pt x="1248292" y="693847"/>
                  <a:pt x="1498710" y="656286"/>
                  <a:pt x="1509771" y="523246"/>
                </a:cubicBezTo>
                <a:cubicBezTo>
                  <a:pt x="1520832" y="390206"/>
                  <a:pt x="1431655" y="305130"/>
                  <a:pt x="1297997" y="131808"/>
                </a:cubicBezTo>
                <a:cubicBezTo>
                  <a:pt x="1189251" y="36824"/>
                  <a:pt x="979579" y="-48562"/>
                  <a:pt x="820556" y="32194"/>
                </a:cubicBezTo>
                <a:cubicBezTo>
                  <a:pt x="661533" y="112950"/>
                  <a:pt x="468705" y="456105"/>
                  <a:pt x="343858" y="616342"/>
                </a:cubicBezTo>
                <a:close/>
              </a:path>
            </a:pathLst>
          </a:custGeom>
          <a:solidFill>
            <a:srgbClr val="9CDFF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reeform 417">
            <a:extLst>
              <a:ext uri="{FF2B5EF4-FFF2-40B4-BE49-F238E27FC236}">
                <a16:creationId xmlns:a16="http://schemas.microsoft.com/office/drawing/2014/main" id="{EAA5313B-8B4F-8807-3941-3A3D098C5B70}"/>
              </a:ext>
            </a:extLst>
          </p:cNvPr>
          <p:cNvSpPr>
            <a:spLocks/>
          </p:cNvSpPr>
          <p:nvPr/>
        </p:nvSpPr>
        <p:spPr bwMode="auto">
          <a:xfrm>
            <a:off x="7274076" y="1826035"/>
            <a:ext cx="1736725" cy="1317704"/>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9CDFF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 name="Group 418">
            <a:extLst>
              <a:ext uri="{FF2B5EF4-FFF2-40B4-BE49-F238E27FC236}">
                <a16:creationId xmlns:a16="http://schemas.microsoft.com/office/drawing/2014/main" id="{32BC6654-6C0F-2C68-26C5-54B490E934FF}"/>
              </a:ext>
            </a:extLst>
          </p:cNvPr>
          <p:cNvGrpSpPr>
            <a:grpSpLocks/>
          </p:cNvGrpSpPr>
          <p:nvPr/>
        </p:nvGrpSpPr>
        <p:grpSpPr bwMode="auto">
          <a:xfrm>
            <a:off x="7205350" y="3289251"/>
            <a:ext cx="1458912" cy="933450"/>
            <a:chOff x="2889" y="1631"/>
            <a:chExt cx="980" cy="743"/>
          </a:xfrm>
        </p:grpSpPr>
        <p:sp>
          <p:nvSpPr>
            <p:cNvPr id="7" name="Rectangle 419">
              <a:extLst>
                <a:ext uri="{FF2B5EF4-FFF2-40B4-BE49-F238E27FC236}">
                  <a16:creationId xmlns:a16="http://schemas.microsoft.com/office/drawing/2014/main" id="{418F0AF0-98E5-0851-4D12-E722B79B50ED}"/>
                </a:ext>
              </a:extLst>
            </p:cNvPr>
            <p:cNvSpPr>
              <a:spLocks noChangeArrowheads="1"/>
            </p:cNvSpPr>
            <p:nvPr/>
          </p:nvSpPr>
          <p:spPr bwMode="auto">
            <a:xfrm>
              <a:off x="3046" y="1841"/>
              <a:ext cx="663" cy="533"/>
            </a:xfrm>
            <a:prstGeom prst="rect">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 name="AutoShape 420">
              <a:extLst>
                <a:ext uri="{FF2B5EF4-FFF2-40B4-BE49-F238E27FC236}">
                  <a16:creationId xmlns:a16="http://schemas.microsoft.com/office/drawing/2014/main" id="{BBA99E53-75D0-07EA-CE54-07F3D38FF84E}"/>
                </a:ext>
              </a:extLst>
            </p:cNvPr>
            <p:cNvSpPr>
              <a:spLocks noChangeArrowheads="1"/>
            </p:cNvSpPr>
            <p:nvPr/>
          </p:nvSpPr>
          <p:spPr bwMode="auto">
            <a:xfrm>
              <a:off x="2889" y="1631"/>
              <a:ext cx="980" cy="253"/>
            </a:xfrm>
            <a:prstGeom prst="triangle">
              <a:avLst>
                <a:gd name="adj" fmla="val 50000"/>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srgbClr val="00CCFF"/>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9" name="Freeform 427">
            <a:extLst>
              <a:ext uri="{FF2B5EF4-FFF2-40B4-BE49-F238E27FC236}">
                <a16:creationId xmlns:a16="http://schemas.microsoft.com/office/drawing/2014/main" id="{92921F51-C458-AC07-F182-33594110F4BC}"/>
              </a:ext>
            </a:extLst>
          </p:cNvPr>
          <p:cNvSpPr>
            <a:spLocks/>
          </p:cNvSpPr>
          <p:nvPr/>
        </p:nvSpPr>
        <p:spPr bwMode="auto">
          <a:xfrm>
            <a:off x="7712401" y="4683134"/>
            <a:ext cx="3079750" cy="1665288"/>
          </a:xfrm>
          <a:custGeom>
            <a:avLst/>
            <a:gdLst>
              <a:gd name="T0" fmla="*/ 2147483646 w 1940"/>
              <a:gd name="T1" fmla="*/ 2147483646 h 1049"/>
              <a:gd name="T2" fmla="*/ 2147483646 w 1940"/>
              <a:gd name="T3" fmla="*/ 2147483646 h 1049"/>
              <a:gd name="T4" fmla="*/ 2147483646 w 1940"/>
              <a:gd name="T5" fmla="*/ 2147483646 h 1049"/>
              <a:gd name="T6" fmla="*/ 2147483646 w 1940"/>
              <a:gd name="T7" fmla="*/ 2147483646 h 1049"/>
              <a:gd name="T8" fmla="*/ 2147483646 w 1940"/>
              <a:gd name="T9" fmla="*/ 2147483646 h 1049"/>
              <a:gd name="T10" fmla="*/ 2147483646 w 1940"/>
              <a:gd name="T11" fmla="*/ 2147483646 h 1049"/>
              <a:gd name="T12" fmla="*/ 2147483646 w 1940"/>
              <a:gd name="T13" fmla="*/ 2147483646 h 1049"/>
              <a:gd name="T14" fmla="*/ 2147483646 w 1940"/>
              <a:gd name="T15" fmla="*/ 2147483646 h 1049"/>
              <a:gd name="T16" fmla="*/ 2147483646 w 1940"/>
              <a:gd name="T17" fmla="*/ 2147483646 h 1049"/>
              <a:gd name="T18" fmla="*/ 2147483646 w 1940"/>
              <a:gd name="T19" fmla="*/ 2147483646 h 1049"/>
              <a:gd name="T20" fmla="*/ 2147483646 w 1940"/>
              <a:gd name="T21" fmla="*/ 2147483646 h 1049"/>
              <a:gd name="T22" fmla="*/ 2147483646 w 1940"/>
              <a:gd name="T23" fmla="*/ 2147483646 h 1049"/>
              <a:gd name="T24" fmla="*/ 2147483646 w 1940"/>
              <a:gd name="T25" fmla="*/ 2147483646 h 1049"/>
              <a:gd name="T26" fmla="*/ 2147483646 w 1940"/>
              <a:gd name="T27" fmla="*/ 2147483646 h 1049"/>
              <a:gd name="T28" fmla="*/ 2147483646 w 1940"/>
              <a:gd name="T29" fmla="*/ 2147483646 h 1049"/>
              <a:gd name="T30" fmla="*/ 2147483646 w 1940"/>
              <a:gd name="T31" fmla="*/ 2147483646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0"/>
              <a:gd name="T49" fmla="*/ 0 h 1049"/>
              <a:gd name="T50" fmla="*/ 1940 w 1940"/>
              <a:gd name="T51" fmla="*/ 1049 h 10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0" h="1049">
                <a:moveTo>
                  <a:pt x="952" y="26"/>
                </a:moveTo>
                <a:cubicBezTo>
                  <a:pt x="867" y="45"/>
                  <a:pt x="832" y="118"/>
                  <a:pt x="755" y="125"/>
                </a:cubicBezTo>
                <a:cubicBezTo>
                  <a:pt x="678" y="132"/>
                  <a:pt x="587" y="72"/>
                  <a:pt x="488" y="68"/>
                </a:cubicBezTo>
                <a:cubicBezTo>
                  <a:pt x="389" y="64"/>
                  <a:pt x="237" y="48"/>
                  <a:pt x="158" y="101"/>
                </a:cubicBezTo>
                <a:cubicBezTo>
                  <a:pt x="79" y="154"/>
                  <a:pt x="28" y="298"/>
                  <a:pt x="14" y="389"/>
                </a:cubicBezTo>
                <a:cubicBezTo>
                  <a:pt x="0" y="480"/>
                  <a:pt x="25" y="595"/>
                  <a:pt x="71" y="648"/>
                </a:cubicBezTo>
                <a:cubicBezTo>
                  <a:pt x="117" y="701"/>
                  <a:pt x="205" y="665"/>
                  <a:pt x="288" y="706"/>
                </a:cubicBezTo>
                <a:cubicBezTo>
                  <a:pt x="371" y="747"/>
                  <a:pt x="450" y="842"/>
                  <a:pt x="568" y="893"/>
                </a:cubicBezTo>
                <a:cubicBezTo>
                  <a:pt x="686" y="944"/>
                  <a:pt x="852" y="991"/>
                  <a:pt x="996" y="1014"/>
                </a:cubicBezTo>
                <a:cubicBezTo>
                  <a:pt x="1140" y="1036"/>
                  <a:pt x="1309" y="1049"/>
                  <a:pt x="1433" y="1031"/>
                </a:cubicBezTo>
                <a:cubicBezTo>
                  <a:pt x="1557" y="1012"/>
                  <a:pt x="1657" y="960"/>
                  <a:pt x="1739" y="907"/>
                </a:cubicBezTo>
                <a:cubicBezTo>
                  <a:pt x="1821" y="855"/>
                  <a:pt x="1906" y="824"/>
                  <a:pt x="1923" y="714"/>
                </a:cubicBezTo>
                <a:cubicBezTo>
                  <a:pt x="1940" y="604"/>
                  <a:pt x="1898" y="350"/>
                  <a:pt x="1839" y="251"/>
                </a:cubicBezTo>
                <a:cubicBezTo>
                  <a:pt x="1780" y="151"/>
                  <a:pt x="1662" y="153"/>
                  <a:pt x="1566" y="114"/>
                </a:cubicBezTo>
                <a:cubicBezTo>
                  <a:pt x="1470" y="76"/>
                  <a:pt x="1365" y="30"/>
                  <a:pt x="1263" y="15"/>
                </a:cubicBezTo>
                <a:cubicBezTo>
                  <a:pt x="1161" y="0"/>
                  <a:pt x="1037" y="8"/>
                  <a:pt x="952" y="26"/>
                </a:cubicBezTo>
                <a:close/>
              </a:path>
            </a:pathLst>
          </a:custGeom>
          <a:solidFill>
            <a:srgbClr val="9CDFF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 Box 580">
            <a:extLst>
              <a:ext uri="{FF2B5EF4-FFF2-40B4-BE49-F238E27FC236}">
                <a16:creationId xmlns:a16="http://schemas.microsoft.com/office/drawing/2014/main" id="{09704BEF-41E2-F62B-0C7C-F57BAAD6216A}"/>
              </a:ext>
            </a:extLst>
          </p:cNvPr>
          <p:cNvSpPr txBox="1">
            <a:spLocks noChangeArrowheads="1"/>
          </p:cNvSpPr>
          <p:nvPr/>
        </p:nvSpPr>
        <p:spPr bwMode="auto">
          <a:xfrm>
            <a:off x="7679274" y="1488461"/>
            <a:ext cx="13394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mobile network</a:t>
            </a:r>
          </a:p>
        </p:txBody>
      </p:sp>
      <p:sp>
        <p:nvSpPr>
          <p:cNvPr id="11" name="Text Box 580">
            <a:extLst>
              <a:ext uri="{FF2B5EF4-FFF2-40B4-BE49-F238E27FC236}">
                <a16:creationId xmlns:a16="http://schemas.microsoft.com/office/drawing/2014/main" id="{6FC32F55-637D-C4C9-D8FB-E6E8F6E7F698}"/>
              </a:ext>
            </a:extLst>
          </p:cNvPr>
          <p:cNvSpPr txBox="1">
            <a:spLocks noChangeArrowheads="1"/>
          </p:cNvSpPr>
          <p:nvPr/>
        </p:nvSpPr>
        <p:spPr bwMode="auto">
          <a:xfrm>
            <a:off x="7306908" y="5779775"/>
            <a:ext cx="1195135" cy="4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enterprise</a:t>
            </a:r>
          </a:p>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          network</a:t>
            </a:r>
          </a:p>
        </p:txBody>
      </p:sp>
      <p:sp>
        <p:nvSpPr>
          <p:cNvPr id="12" name="Freeform 19">
            <a:extLst>
              <a:ext uri="{FF2B5EF4-FFF2-40B4-BE49-F238E27FC236}">
                <a16:creationId xmlns:a16="http://schemas.microsoft.com/office/drawing/2014/main" id="{434AE54F-D886-BF4E-3BC4-77CE097C60F8}"/>
              </a:ext>
            </a:extLst>
          </p:cNvPr>
          <p:cNvSpPr/>
          <p:nvPr/>
        </p:nvSpPr>
        <p:spPr>
          <a:xfrm>
            <a:off x="10222146" y="3179540"/>
            <a:ext cx="1273167" cy="1935748"/>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60355 w 1534770"/>
              <a:gd name="connsiteY0" fmla="*/ 553225 h 1800672"/>
              <a:gd name="connsiteX1" fmla="*/ 3 w 1534770"/>
              <a:gd name="connsiteY1" fmla="*/ 958784 h 1800672"/>
              <a:gd name="connsiteX2" fmla="*/ 367657 w 1534770"/>
              <a:gd name="connsiteY2" fmla="*/ 1526890 h 1800672"/>
              <a:gd name="connsiteX3" fmla="*/ 1186523 w 1534770"/>
              <a:gd name="connsiteY3" fmla="*/ 1794234 h 1800672"/>
              <a:gd name="connsiteX4" fmla="*/ 1520754 w 1534770"/>
              <a:gd name="connsiteY4" fmla="*/ 1276255 h 1800672"/>
              <a:gd name="connsiteX5" fmla="*/ 1468513 w 1534770"/>
              <a:gd name="connsiteY5" fmla="*/ 691440 h 1800672"/>
              <a:gd name="connsiteX6" fmla="*/ 1435794 w 1534770"/>
              <a:gd name="connsiteY6" fmla="*/ 107761 h 1800672"/>
              <a:gd name="connsiteX7" fmla="*/ 839087 w 1534770"/>
              <a:gd name="connsiteY7" fmla="*/ 39789 h 1800672"/>
              <a:gd name="connsiteX8" fmla="*/ 360355 w 1534770"/>
              <a:gd name="connsiteY8" fmla="*/ 553225 h 1800672"/>
              <a:gd name="connsiteX0" fmla="*/ 360355 w 1580585"/>
              <a:gd name="connsiteY0" fmla="*/ 553225 h 1880420"/>
              <a:gd name="connsiteX1" fmla="*/ 3 w 1580585"/>
              <a:gd name="connsiteY1" fmla="*/ 958784 h 1880420"/>
              <a:gd name="connsiteX2" fmla="*/ 367657 w 1580585"/>
              <a:gd name="connsiteY2" fmla="*/ 1526890 h 1880420"/>
              <a:gd name="connsiteX3" fmla="*/ 1186523 w 1580585"/>
              <a:gd name="connsiteY3" fmla="*/ 1794234 h 1880420"/>
              <a:gd name="connsiteX4" fmla="*/ 1570188 w 1580585"/>
              <a:gd name="connsiteY4" fmla="*/ 1785433 h 1880420"/>
              <a:gd name="connsiteX5" fmla="*/ 1468513 w 1580585"/>
              <a:gd name="connsiteY5" fmla="*/ 691440 h 1880420"/>
              <a:gd name="connsiteX6" fmla="*/ 1435794 w 1580585"/>
              <a:gd name="connsiteY6" fmla="*/ 107761 h 1880420"/>
              <a:gd name="connsiteX7" fmla="*/ 839087 w 1580585"/>
              <a:gd name="connsiteY7" fmla="*/ 39789 h 1880420"/>
              <a:gd name="connsiteX8" fmla="*/ 360355 w 1580585"/>
              <a:gd name="connsiteY8" fmla="*/ 553225 h 1880420"/>
              <a:gd name="connsiteX0" fmla="*/ 316588 w 1580732"/>
              <a:gd name="connsiteY0" fmla="*/ 359285 h 1867156"/>
              <a:gd name="connsiteX1" fmla="*/ 150 w 1580732"/>
              <a:gd name="connsiteY1" fmla="*/ 945520 h 1867156"/>
              <a:gd name="connsiteX2" fmla="*/ 367804 w 1580732"/>
              <a:gd name="connsiteY2" fmla="*/ 1513626 h 1867156"/>
              <a:gd name="connsiteX3" fmla="*/ 1186670 w 1580732"/>
              <a:gd name="connsiteY3" fmla="*/ 1780970 h 1867156"/>
              <a:gd name="connsiteX4" fmla="*/ 1570335 w 1580732"/>
              <a:gd name="connsiteY4" fmla="*/ 1772169 h 1867156"/>
              <a:gd name="connsiteX5" fmla="*/ 1468660 w 1580732"/>
              <a:gd name="connsiteY5" fmla="*/ 678176 h 1867156"/>
              <a:gd name="connsiteX6" fmla="*/ 1435941 w 1580732"/>
              <a:gd name="connsiteY6" fmla="*/ 94497 h 1867156"/>
              <a:gd name="connsiteX7" fmla="*/ 839234 w 1580732"/>
              <a:gd name="connsiteY7" fmla="*/ 26525 h 1867156"/>
              <a:gd name="connsiteX8" fmla="*/ 316588 w 1580732"/>
              <a:gd name="connsiteY8" fmla="*/ 359285 h 1867156"/>
              <a:gd name="connsiteX0" fmla="*/ 163575 w 1427719"/>
              <a:gd name="connsiteY0" fmla="*/ 359285 h 1867156"/>
              <a:gd name="connsiteX1" fmla="*/ 836 w 1427719"/>
              <a:gd name="connsiteY1" fmla="*/ 1076921 h 1867156"/>
              <a:gd name="connsiteX2" fmla="*/ 214791 w 1427719"/>
              <a:gd name="connsiteY2" fmla="*/ 1513626 h 1867156"/>
              <a:gd name="connsiteX3" fmla="*/ 1033657 w 1427719"/>
              <a:gd name="connsiteY3" fmla="*/ 1780970 h 1867156"/>
              <a:gd name="connsiteX4" fmla="*/ 1417322 w 1427719"/>
              <a:gd name="connsiteY4" fmla="*/ 1772169 h 1867156"/>
              <a:gd name="connsiteX5" fmla="*/ 1315647 w 1427719"/>
              <a:gd name="connsiteY5" fmla="*/ 678176 h 1867156"/>
              <a:gd name="connsiteX6" fmla="*/ 1282928 w 1427719"/>
              <a:gd name="connsiteY6" fmla="*/ 94497 h 1867156"/>
              <a:gd name="connsiteX7" fmla="*/ 686221 w 1427719"/>
              <a:gd name="connsiteY7" fmla="*/ 26525 h 1867156"/>
              <a:gd name="connsiteX8" fmla="*/ 163575 w 1427719"/>
              <a:gd name="connsiteY8" fmla="*/ 359285 h 1867156"/>
              <a:gd name="connsiteX0" fmla="*/ 163575 w 1426632"/>
              <a:gd name="connsiteY0" fmla="*/ 394322 h 1902193"/>
              <a:gd name="connsiteX1" fmla="*/ 836 w 1426632"/>
              <a:gd name="connsiteY1" fmla="*/ 1111958 h 1902193"/>
              <a:gd name="connsiteX2" fmla="*/ 214791 w 1426632"/>
              <a:gd name="connsiteY2" fmla="*/ 1548663 h 1902193"/>
              <a:gd name="connsiteX3" fmla="*/ 1033657 w 1426632"/>
              <a:gd name="connsiteY3" fmla="*/ 1816007 h 1902193"/>
              <a:gd name="connsiteX4" fmla="*/ 1417322 w 1426632"/>
              <a:gd name="connsiteY4" fmla="*/ 1807206 h 1902193"/>
              <a:gd name="connsiteX5" fmla="*/ 1315647 w 1426632"/>
              <a:gd name="connsiteY5" fmla="*/ 713213 h 1902193"/>
              <a:gd name="connsiteX6" fmla="*/ 1401843 w 1426632"/>
              <a:gd name="connsiteY6" fmla="*/ 63834 h 1902193"/>
              <a:gd name="connsiteX7" fmla="*/ 686221 w 1426632"/>
              <a:gd name="connsiteY7" fmla="*/ 61562 h 1902193"/>
              <a:gd name="connsiteX8" fmla="*/ 163575 w 1426632"/>
              <a:gd name="connsiteY8" fmla="*/ 394322 h 1902193"/>
              <a:gd name="connsiteX0" fmla="*/ 163575 w 1435249"/>
              <a:gd name="connsiteY0" fmla="*/ 394322 h 1885560"/>
              <a:gd name="connsiteX1" fmla="*/ 836 w 1435249"/>
              <a:gd name="connsiteY1" fmla="*/ 1111958 h 1885560"/>
              <a:gd name="connsiteX2" fmla="*/ 214791 w 1435249"/>
              <a:gd name="connsiteY2" fmla="*/ 1548663 h 1885560"/>
              <a:gd name="connsiteX3" fmla="*/ 1033657 w 1435249"/>
              <a:gd name="connsiteY3" fmla="*/ 1816007 h 1885560"/>
              <a:gd name="connsiteX4" fmla="*/ 1417322 w 1435249"/>
              <a:gd name="connsiteY4" fmla="*/ 1807206 h 1885560"/>
              <a:gd name="connsiteX5" fmla="*/ 1375103 w 1435249"/>
              <a:gd name="connsiteY5" fmla="*/ 943164 h 1885560"/>
              <a:gd name="connsiteX6" fmla="*/ 1401843 w 1435249"/>
              <a:gd name="connsiteY6" fmla="*/ 63834 h 1885560"/>
              <a:gd name="connsiteX7" fmla="*/ 686221 w 1435249"/>
              <a:gd name="connsiteY7" fmla="*/ 61562 h 1885560"/>
              <a:gd name="connsiteX8" fmla="*/ 163575 w 1435249"/>
              <a:gd name="connsiteY8" fmla="*/ 394322 h 1885560"/>
              <a:gd name="connsiteX0" fmla="*/ 128947 w 1438213"/>
              <a:gd name="connsiteY0" fmla="*/ 345176 h 1883146"/>
              <a:gd name="connsiteX1" fmla="*/ 3802 w 1438213"/>
              <a:gd name="connsiteY1" fmla="*/ 1109544 h 1883146"/>
              <a:gd name="connsiteX2" fmla="*/ 217757 w 1438213"/>
              <a:gd name="connsiteY2" fmla="*/ 1546249 h 1883146"/>
              <a:gd name="connsiteX3" fmla="*/ 1036623 w 1438213"/>
              <a:gd name="connsiteY3" fmla="*/ 1813593 h 1883146"/>
              <a:gd name="connsiteX4" fmla="*/ 1420288 w 1438213"/>
              <a:gd name="connsiteY4" fmla="*/ 1804792 h 1883146"/>
              <a:gd name="connsiteX5" fmla="*/ 1378069 w 1438213"/>
              <a:gd name="connsiteY5" fmla="*/ 940750 h 1883146"/>
              <a:gd name="connsiteX6" fmla="*/ 1404809 w 1438213"/>
              <a:gd name="connsiteY6" fmla="*/ 61420 h 1883146"/>
              <a:gd name="connsiteX7" fmla="*/ 689187 w 1438213"/>
              <a:gd name="connsiteY7" fmla="*/ 59148 h 1883146"/>
              <a:gd name="connsiteX8" fmla="*/ 128947 w 1438213"/>
              <a:gd name="connsiteY8" fmla="*/ 345176 h 1883146"/>
              <a:gd name="connsiteX0" fmla="*/ 126587 w 1435854"/>
              <a:gd name="connsiteY0" fmla="*/ 353278 h 1891248"/>
              <a:gd name="connsiteX1" fmla="*/ 1442 w 1435854"/>
              <a:gd name="connsiteY1" fmla="*/ 1117646 h 1891248"/>
              <a:gd name="connsiteX2" fmla="*/ 215397 w 1435854"/>
              <a:gd name="connsiteY2" fmla="*/ 1554351 h 1891248"/>
              <a:gd name="connsiteX3" fmla="*/ 1034263 w 1435854"/>
              <a:gd name="connsiteY3" fmla="*/ 1821695 h 1891248"/>
              <a:gd name="connsiteX4" fmla="*/ 1417928 w 1435854"/>
              <a:gd name="connsiteY4" fmla="*/ 1812894 h 1891248"/>
              <a:gd name="connsiteX5" fmla="*/ 1375709 w 1435854"/>
              <a:gd name="connsiteY5" fmla="*/ 948852 h 1891248"/>
              <a:gd name="connsiteX6" fmla="*/ 1402449 w 1435854"/>
              <a:gd name="connsiteY6" fmla="*/ 69522 h 1891248"/>
              <a:gd name="connsiteX7" fmla="*/ 221605 w 1435854"/>
              <a:gd name="connsiteY7" fmla="*/ 47778 h 1891248"/>
              <a:gd name="connsiteX8" fmla="*/ 126587 w 1435854"/>
              <a:gd name="connsiteY8" fmla="*/ 353278 h 1891248"/>
              <a:gd name="connsiteX0" fmla="*/ 35803 w 1453152"/>
              <a:gd name="connsiteY0" fmla="*/ 439993 h 1896181"/>
              <a:gd name="connsiteX1" fmla="*/ 18740 w 1453152"/>
              <a:gd name="connsiteY1" fmla="*/ 1122579 h 1896181"/>
              <a:gd name="connsiteX2" fmla="*/ 232695 w 1453152"/>
              <a:gd name="connsiteY2" fmla="*/ 1559284 h 1896181"/>
              <a:gd name="connsiteX3" fmla="*/ 1051561 w 1453152"/>
              <a:gd name="connsiteY3" fmla="*/ 1826628 h 1896181"/>
              <a:gd name="connsiteX4" fmla="*/ 1435226 w 1453152"/>
              <a:gd name="connsiteY4" fmla="*/ 1817827 h 1896181"/>
              <a:gd name="connsiteX5" fmla="*/ 1393007 w 1453152"/>
              <a:gd name="connsiteY5" fmla="*/ 953785 h 1896181"/>
              <a:gd name="connsiteX6" fmla="*/ 1419747 w 1453152"/>
              <a:gd name="connsiteY6" fmla="*/ 74455 h 1896181"/>
              <a:gd name="connsiteX7" fmla="*/ 238903 w 1453152"/>
              <a:gd name="connsiteY7" fmla="*/ 52711 h 1896181"/>
              <a:gd name="connsiteX8" fmla="*/ 35803 w 1453152"/>
              <a:gd name="connsiteY8" fmla="*/ 439993 h 1896181"/>
              <a:gd name="connsiteX0" fmla="*/ 35803 w 1447873"/>
              <a:gd name="connsiteY0" fmla="*/ 439993 h 1952840"/>
              <a:gd name="connsiteX1" fmla="*/ 18740 w 1447873"/>
              <a:gd name="connsiteY1" fmla="*/ 1122579 h 1952840"/>
              <a:gd name="connsiteX2" fmla="*/ 232695 w 1447873"/>
              <a:gd name="connsiteY2" fmla="*/ 1559284 h 1952840"/>
              <a:gd name="connsiteX3" fmla="*/ 1130848 w 1447873"/>
              <a:gd name="connsiteY3" fmla="*/ 1925181 h 1952840"/>
              <a:gd name="connsiteX4" fmla="*/ 1435226 w 1447873"/>
              <a:gd name="connsiteY4" fmla="*/ 1817827 h 1952840"/>
              <a:gd name="connsiteX5" fmla="*/ 1393007 w 1447873"/>
              <a:gd name="connsiteY5" fmla="*/ 953785 h 1952840"/>
              <a:gd name="connsiteX6" fmla="*/ 1419747 w 1447873"/>
              <a:gd name="connsiteY6" fmla="*/ 74455 h 1952840"/>
              <a:gd name="connsiteX7" fmla="*/ 238903 w 1447873"/>
              <a:gd name="connsiteY7" fmla="*/ 52711 h 1952840"/>
              <a:gd name="connsiteX8" fmla="*/ 35803 w 1447873"/>
              <a:gd name="connsiteY8" fmla="*/ 439993 h 19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73" h="1952840">
                <a:moveTo>
                  <a:pt x="35803" y="439993"/>
                </a:moveTo>
                <a:cubicBezTo>
                  <a:pt x="-891" y="618304"/>
                  <a:pt x="-14075" y="936031"/>
                  <a:pt x="18740" y="1122579"/>
                </a:cubicBezTo>
                <a:cubicBezTo>
                  <a:pt x="51555" y="1309127"/>
                  <a:pt x="47344" y="1425517"/>
                  <a:pt x="232695" y="1559284"/>
                </a:cubicBezTo>
                <a:cubicBezTo>
                  <a:pt x="418046" y="1693051"/>
                  <a:pt x="930426" y="1882091"/>
                  <a:pt x="1130848" y="1925181"/>
                </a:cubicBezTo>
                <a:cubicBezTo>
                  <a:pt x="1331270" y="1968271"/>
                  <a:pt x="1391533" y="1979726"/>
                  <a:pt x="1435226" y="1817827"/>
                </a:cubicBezTo>
                <a:cubicBezTo>
                  <a:pt x="1478919" y="1655928"/>
                  <a:pt x="1395587" y="1244347"/>
                  <a:pt x="1393007" y="953785"/>
                </a:cubicBezTo>
                <a:cubicBezTo>
                  <a:pt x="1390427" y="663223"/>
                  <a:pt x="1458740" y="183063"/>
                  <a:pt x="1419747" y="74455"/>
                </a:cubicBezTo>
                <a:cubicBezTo>
                  <a:pt x="1380754" y="-34153"/>
                  <a:pt x="469560" y="-8212"/>
                  <a:pt x="238903" y="52711"/>
                </a:cubicBezTo>
                <a:cubicBezTo>
                  <a:pt x="8246" y="113634"/>
                  <a:pt x="72497" y="261682"/>
                  <a:pt x="35803" y="439993"/>
                </a:cubicBezTo>
                <a:close/>
              </a:path>
            </a:pathLst>
          </a:custGeom>
          <a:gradFill flip="none" rotWithShape="1">
            <a:gsLst>
              <a:gs pos="0">
                <a:srgbClr val="9CDFF9"/>
              </a:gs>
              <a:gs pos="100000">
                <a:schemeClr val="bg1"/>
              </a:gs>
              <a:gs pos="59000">
                <a:schemeClr val="accent5">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A3AFA61B-9C22-F81C-5408-694BD3CD48A8}"/>
              </a:ext>
            </a:extLst>
          </p:cNvPr>
          <p:cNvGrpSpPr/>
          <p:nvPr/>
        </p:nvGrpSpPr>
        <p:grpSpPr>
          <a:xfrm>
            <a:off x="10837700" y="3928050"/>
            <a:ext cx="687393" cy="721548"/>
            <a:chOff x="5203089" y="1751190"/>
            <a:chExt cx="858331" cy="662414"/>
          </a:xfrm>
        </p:grpSpPr>
        <p:sp>
          <p:nvSpPr>
            <p:cNvPr id="14" name="Freeform 21">
              <a:extLst>
                <a:ext uri="{FF2B5EF4-FFF2-40B4-BE49-F238E27FC236}">
                  <a16:creationId xmlns:a16="http://schemas.microsoft.com/office/drawing/2014/main" id="{1633DC6D-B248-BBE1-6592-6B117ED021AC}"/>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22">
              <a:extLst>
                <a:ext uri="{FF2B5EF4-FFF2-40B4-BE49-F238E27FC236}">
                  <a16:creationId xmlns:a16="http://schemas.microsoft.com/office/drawing/2014/main" id="{A3858DC0-7217-BB6C-8FE3-F1698E5A0FF8}"/>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5F96559A-71A8-FB31-6B44-430E062DE45C}"/>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D335440-D23D-B55A-35CD-13227F533FAB}"/>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51B0B11-554E-1F20-F13E-FA82AB3B1AAE}"/>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3D5771E-7632-A766-7AC0-F9887BF76705}"/>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72E1ADE-8741-909B-D57D-8220B880A8E3}"/>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1A5EBBEC-C49D-76CE-20CE-1F21FF774F21}"/>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grpSp>
        <p:nvGrpSpPr>
          <p:cNvPr id="22" name="Group 21">
            <a:extLst>
              <a:ext uri="{FF2B5EF4-FFF2-40B4-BE49-F238E27FC236}">
                <a16:creationId xmlns:a16="http://schemas.microsoft.com/office/drawing/2014/main" id="{47D66BB5-B909-0CBD-DA95-30C4ACF92EBB}"/>
              </a:ext>
            </a:extLst>
          </p:cNvPr>
          <p:cNvGrpSpPr/>
          <p:nvPr/>
        </p:nvGrpSpPr>
        <p:grpSpPr>
          <a:xfrm>
            <a:off x="10771171" y="3194171"/>
            <a:ext cx="594613" cy="648336"/>
            <a:chOff x="5203089" y="1751190"/>
            <a:chExt cx="858331" cy="662414"/>
          </a:xfrm>
        </p:grpSpPr>
        <p:sp>
          <p:nvSpPr>
            <p:cNvPr id="23" name="Freeform 30">
              <a:extLst>
                <a:ext uri="{FF2B5EF4-FFF2-40B4-BE49-F238E27FC236}">
                  <a16:creationId xmlns:a16="http://schemas.microsoft.com/office/drawing/2014/main" id="{D032FD6F-E917-D1CD-8094-EE953D35ECE5}"/>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31">
              <a:extLst>
                <a:ext uri="{FF2B5EF4-FFF2-40B4-BE49-F238E27FC236}">
                  <a16:creationId xmlns:a16="http://schemas.microsoft.com/office/drawing/2014/main" id="{0E20435B-E6BA-EC79-DCB1-CBF9C7AC3474}"/>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C8F78CD9-E13E-B6AB-C3E7-8DF9A7A76AB7}"/>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ADAD0DC-EB37-9955-2237-9A83E7A21FE4}"/>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BF4A9A53-B5E0-953A-90CD-3F34965C61F0}"/>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1F057F6-60DF-EE34-F160-8AB1D6BF1A49}"/>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65AB1740-3ED5-93C4-6AEC-BE8AC28F4198}"/>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B207544-6AC6-5C71-B4C6-65B7A1B73605}"/>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sp>
        <p:nvSpPr>
          <p:cNvPr id="31" name="Freeform 38">
            <a:extLst>
              <a:ext uri="{FF2B5EF4-FFF2-40B4-BE49-F238E27FC236}">
                <a16:creationId xmlns:a16="http://schemas.microsoft.com/office/drawing/2014/main" id="{71277053-9A83-6120-3C64-E9A0902F6D86}"/>
              </a:ext>
            </a:extLst>
          </p:cNvPr>
          <p:cNvSpPr/>
          <p:nvPr/>
        </p:nvSpPr>
        <p:spPr>
          <a:xfrm>
            <a:off x="9540813" y="1782042"/>
            <a:ext cx="1497864" cy="1386455"/>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60355 w 1494463"/>
              <a:gd name="connsiteY0" fmla="*/ 534641 h 1775651"/>
              <a:gd name="connsiteX1" fmla="*/ 3 w 1494463"/>
              <a:gd name="connsiteY1" fmla="*/ 940200 h 1775651"/>
              <a:gd name="connsiteX2" fmla="*/ 367657 w 1494463"/>
              <a:gd name="connsiteY2" fmla="*/ 1508306 h 1775651"/>
              <a:gd name="connsiteX3" fmla="*/ 1186523 w 1494463"/>
              <a:gd name="connsiteY3" fmla="*/ 1775650 h 1775651"/>
              <a:gd name="connsiteX4" fmla="*/ 1467465 w 1494463"/>
              <a:gd name="connsiteY4" fmla="*/ 1510813 h 1775651"/>
              <a:gd name="connsiteX5" fmla="*/ 1468513 w 1494463"/>
              <a:gd name="connsiteY5" fmla="*/ 672856 h 1775651"/>
              <a:gd name="connsiteX6" fmla="*/ 1336927 w 1494463"/>
              <a:gd name="connsiteY6" fmla="*/ 154877 h 1775651"/>
              <a:gd name="connsiteX7" fmla="*/ 839087 w 1494463"/>
              <a:gd name="connsiteY7" fmla="*/ 21205 h 1775651"/>
              <a:gd name="connsiteX8" fmla="*/ 360355 w 1494463"/>
              <a:gd name="connsiteY8" fmla="*/ 534641 h 1775651"/>
              <a:gd name="connsiteX0" fmla="*/ 360355 w 1491064"/>
              <a:gd name="connsiteY0" fmla="*/ 552327 h 1793337"/>
              <a:gd name="connsiteX1" fmla="*/ 3 w 1491064"/>
              <a:gd name="connsiteY1" fmla="*/ 957886 h 1793337"/>
              <a:gd name="connsiteX2" fmla="*/ 367657 w 1491064"/>
              <a:gd name="connsiteY2" fmla="*/ 1525992 h 1793337"/>
              <a:gd name="connsiteX3" fmla="*/ 1186523 w 1491064"/>
              <a:gd name="connsiteY3" fmla="*/ 1793336 h 1793337"/>
              <a:gd name="connsiteX4" fmla="*/ 1467465 w 1491064"/>
              <a:gd name="connsiteY4" fmla="*/ 1528499 h 1793337"/>
              <a:gd name="connsiteX5" fmla="*/ 1468513 w 1491064"/>
              <a:gd name="connsiteY5" fmla="*/ 690542 h 1793337"/>
              <a:gd name="connsiteX6" fmla="*/ 1407977 w 1491064"/>
              <a:gd name="connsiteY6" fmla="*/ 109278 h 1793337"/>
              <a:gd name="connsiteX7" fmla="*/ 839087 w 1491064"/>
              <a:gd name="connsiteY7" fmla="*/ 38891 h 1793337"/>
              <a:gd name="connsiteX8" fmla="*/ 360355 w 1491064"/>
              <a:gd name="connsiteY8" fmla="*/ 552327 h 1793337"/>
              <a:gd name="connsiteX0" fmla="*/ 360355 w 1502818"/>
              <a:gd name="connsiteY0" fmla="*/ 552327 h 1612281"/>
              <a:gd name="connsiteX1" fmla="*/ 3 w 1502818"/>
              <a:gd name="connsiteY1" fmla="*/ 957886 h 1612281"/>
              <a:gd name="connsiteX2" fmla="*/ 367657 w 1502818"/>
              <a:gd name="connsiteY2" fmla="*/ 1525992 h 1612281"/>
              <a:gd name="connsiteX3" fmla="*/ 1026659 w 1502818"/>
              <a:gd name="connsiteY3" fmla="*/ 1582385 h 1612281"/>
              <a:gd name="connsiteX4" fmla="*/ 1467465 w 1502818"/>
              <a:gd name="connsiteY4" fmla="*/ 1528499 h 1612281"/>
              <a:gd name="connsiteX5" fmla="*/ 1468513 w 1502818"/>
              <a:gd name="connsiteY5" fmla="*/ 690542 h 1612281"/>
              <a:gd name="connsiteX6" fmla="*/ 1407977 w 1502818"/>
              <a:gd name="connsiteY6" fmla="*/ 109278 h 1612281"/>
              <a:gd name="connsiteX7" fmla="*/ 839087 w 1502818"/>
              <a:gd name="connsiteY7" fmla="*/ 38891 h 1612281"/>
              <a:gd name="connsiteX8" fmla="*/ 360355 w 1502818"/>
              <a:gd name="connsiteY8" fmla="*/ 552327 h 1612281"/>
              <a:gd name="connsiteX0" fmla="*/ 360384 w 1502847"/>
              <a:gd name="connsiteY0" fmla="*/ 552327 h 1803602"/>
              <a:gd name="connsiteX1" fmla="*/ 32 w 1502847"/>
              <a:gd name="connsiteY1" fmla="*/ 957886 h 1803602"/>
              <a:gd name="connsiteX2" fmla="*/ 385448 w 1502847"/>
              <a:gd name="connsiteY2" fmla="*/ 1779134 h 1803602"/>
              <a:gd name="connsiteX3" fmla="*/ 1026688 w 1502847"/>
              <a:gd name="connsiteY3" fmla="*/ 1582385 h 1803602"/>
              <a:gd name="connsiteX4" fmla="*/ 1467494 w 1502847"/>
              <a:gd name="connsiteY4" fmla="*/ 1528499 h 1803602"/>
              <a:gd name="connsiteX5" fmla="*/ 1468542 w 1502847"/>
              <a:gd name="connsiteY5" fmla="*/ 690542 h 1803602"/>
              <a:gd name="connsiteX6" fmla="*/ 1408006 w 1502847"/>
              <a:gd name="connsiteY6" fmla="*/ 109278 h 1803602"/>
              <a:gd name="connsiteX7" fmla="*/ 839116 w 1502847"/>
              <a:gd name="connsiteY7" fmla="*/ 38891 h 1803602"/>
              <a:gd name="connsiteX8" fmla="*/ 360384 w 1502847"/>
              <a:gd name="connsiteY8" fmla="*/ 552327 h 1803602"/>
              <a:gd name="connsiteX0" fmla="*/ 360384 w 1502847"/>
              <a:gd name="connsiteY0" fmla="*/ 552327 h 1826319"/>
              <a:gd name="connsiteX1" fmla="*/ 32 w 1502847"/>
              <a:gd name="connsiteY1" fmla="*/ 957886 h 1826319"/>
              <a:gd name="connsiteX2" fmla="*/ 385448 w 1502847"/>
              <a:gd name="connsiteY2" fmla="*/ 1779134 h 1826319"/>
              <a:gd name="connsiteX3" fmla="*/ 1026688 w 1502847"/>
              <a:gd name="connsiteY3" fmla="*/ 1582385 h 1826319"/>
              <a:gd name="connsiteX4" fmla="*/ 1467494 w 1502847"/>
              <a:gd name="connsiteY4" fmla="*/ 1528499 h 1826319"/>
              <a:gd name="connsiteX5" fmla="*/ 1468542 w 1502847"/>
              <a:gd name="connsiteY5" fmla="*/ 690542 h 1826319"/>
              <a:gd name="connsiteX6" fmla="*/ 1408006 w 1502847"/>
              <a:gd name="connsiteY6" fmla="*/ 109278 h 1826319"/>
              <a:gd name="connsiteX7" fmla="*/ 839116 w 1502847"/>
              <a:gd name="connsiteY7" fmla="*/ 38891 h 1826319"/>
              <a:gd name="connsiteX8" fmla="*/ 360384 w 1502847"/>
              <a:gd name="connsiteY8" fmla="*/ 552327 h 1826319"/>
              <a:gd name="connsiteX0" fmla="*/ 289852 w 1503366"/>
              <a:gd name="connsiteY0" fmla="*/ 461730 h 1820101"/>
              <a:gd name="connsiteX1" fmla="*/ 551 w 1503366"/>
              <a:gd name="connsiteY1" fmla="*/ 951668 h 1820101"/>
              <a:gd name="connsiteX2" fmla="*/ 385967 w 1503366"/>
              <a:gd name="connsiteY2" fmla="*/ 1772916 h 1820101"/>
              <a:gd name="connsiteX3" fmla="*/ 1027207 w 1503366"/>
              <a:gd name="connsiteY3" fmla="*/ 1576167 h 1820101"/>
              <a:gd name="connsiteX4" fmla="*/ 1468013 w 1503366"/>
              <a:gd name="connsiteY4" fmla="*/ 1522281 h 1820101"/>
              <a:gd name="connsiteX5" fmla="*/ 1469061 w 1503366"/>
              <a:gd name="connsiteY5" fmla="*/ 684324 h 1820101"/>
              <a:gd name="connsiteX6" fmla="*/ 1408525 w 1503366"/>
              <a:gd name="connsiteY6" fmla="*/ 103060 h 1820101"/>
              <a:gd name="connsiteX7" fmla="*/ 839635 w 1503366"/>
              <a:gd name="connsiteY7" fmla="*/ 32673 h 1820101"/>
              <a:gd name="connsiteX8" fmla="*/ 289852 w 1503366"/>
              <a:gd name="connsiteY8" fmla="*/ 461730 h 1820101"/>
              <a:gd name="connsiteX0" fmla="*/ 293376 w 1506890"/>
              <a:gd name="connsiteY0" fmla="*/ 461730 h 1820101"/>
              <a:gd name="connsiteX1" fmla="*/ 4075 w 1506890"/>
              <a:gd name="connsiteY1" fmla="*/ 951668 h 1820101"/>
              <a:gd name="connsiteX2" fmla="*/ 389491 w 1506890"/>
              <a:gd name="connsiteY2" fmla="*/ 1772916 h 1820101"/>
              <a:gd name="connsiteX3" fmla="*/ 1030731 w 1506890"/>
              <a:gd name="connsiteY3" fmla="*/ 1576167 h 1820101"/>
              <a:gd name="connsiteX4" fmla="*/ 1471537 w 1506890"/>
              <a:gd name="connsiteY4" fmla="*/ 1522281 h 1820101"/>
              <a:gd name="connsiteX5" fmla="*/ 1472585 w 1506890"/>
              <a:gd name="connsiteY5" fmla="*/ 684324 h 1820101"/>
              <a:gd name="connsiteX6" fmla="*/ 1412049 w 1506890"/>
              <a:gd name="connsiteY6" fmla="*/ 103060 h 1820101"/>
              <a:gd name="connsiteX7" fmla="*/ 843159 w 1506890"/>
              <a:gd name="connsiteY7" fmla="*/ 32673 h 1820101"/>
              <a:gd name="connsiteX8" fmla="*/ 293376 w 1506890"/>
              <a:gd name="connsiteY8" fmla="*/ 461730 h 1820101"/>
              <a:gd name="connsiteX0" fmla="*/ 203955 w 1545103"/>
              <a:gd name="connsiteY0" fmla="*/ 206126 h 1802639"/>
              <a:gd name="connsiteX1" fmla="*/ 42288 w 1545103"/>
              <a:gd name="connsiteY1" fmla="*/ 934206 h 1802639"/>
              <a:gd name="connsiteX2" fmla="*/ 427704 w 1545103"/>
              <a:gd name="connsiteY2" fmla="*/ 1755454 h 1802639"/>
              <a:gd name="connsiteX3" fmla="*/ 1068944 w 1545103"/>
              <a:gd name="connsiteY3" fmla="*/ 1558705 h 1802639"/>
              <a:gd name="connsiteX4" fmla="*/ 1509750 w 1545103"/>
              <a:gd name="connsiteY4" fmla="*/ 1504819 h 1802639"/>
              <a:gd name="connsiteX5" fmla="*/ 1510798 w 1545103"/>
              <a:gd name="connsiteY5" fmla="*/ 666862 h 1802639"/>
              <a:gd name="connsiteX6" fmla="*/ 1450262 w 1545103"/>
              <a:gd name="connsiteY6" fmla="*/ 85598 h 1802639"/>
              <a:gd name="connsiteX7" fmla="*/ 881372 w 1545103"/>
              <a:gd name="connsiteY7" fmla="*/ 15211 h 1802639"/>
              <a:gd name="connsiteX8" fmla="*/ 203955 w 1545103"/>
              <a:gd name="connsiteY8" fmla="*/ 206126 h 1802639"/>
              <a:gd name="connsiteX0" fmla="*/ 147252 w 1634267"/>
              <a:gd name="connsiteY0" fmla="*/ 113266 h 1796376"/>
              <a:gd name="connsiteX1" fmla="*/ 131452 w 1634267"/>
              <a:gd name="connsiteY1" fmla="*/ 927943 h 1796376"/>
              <a:gd name="connsiteX2" fmla="*/ 516868 w 1634267"/>
              <a:gd name="connsiteY2" fmla="*/ 1749191 h 1796376"/>
              <a:gd name="connsiteX3" fmla="*/ 1158108 w 1634267"/>
              <a:gd name="connsiteY3" fmla="*/ 1552442 h 1796376"/>
              <a:gd name="connsiteX4" fmla="*/ 1598914 w 1634267"/>
              <a:gd name="connsiteY4" fmla="*/ 1498556 h 1796376"/>
              <a:gd name="connsiteX5" fmla="*/ 1599962 w 1634267"/>
              <a:gd name="connsiteY5" fmla="*/ 660599 h 1796376"/>
              <a:gd name="connsiteX6" fmla="*/ 1539426 w 1634267"/>
              <a:gd name="connsiteY6" fmla="*/ 79335 h 1796376"/>
              <a:gd name="connsiteX7" fmla="*/ 970536 w 1634267"/>
              <a:gd name="connsiteY7" fmla="*/ 8948 h 1796376"/>
              <a:gd name="connsiteX8" fmla="*/ 147252 w 1634267"/>
              <a:gd name="connsiteY8" fmla="*/ 113266 h 179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4267" h="1796376">
                <a:moveTo>
                  <a:pt x="147252" y="113266"/>
                </a:moveTo>
                <a:cubicBezTo>
                  <a:pt x="-139307" y="245497"/>
                  <a:pt x="69849" y="655289"/>
                  <a:pt x="131452" y="927943"/>
                </a:cubicBezTo>
                <a:cubicBezTo>
                  <a:pt x="193055" y="1200597"/>
                  <a:pt x="345759" y="1645108"/>
                  <a:pt x="516868" y="1749191"/>
                </a:cubicBezTo>
                <a:cubicBezTo>
                  <a:pt x="687977" y="1853274"/>
                  <a:pt x="1013294" y="1784070"/>
                  <a:pt x="1158108" y="1552442"/>
                </a:cubicBezTo>
                <a:cubicBezTo>
                  <a:pt x="1302922" y="1320814"/>
                  <a:pt x="1525272" y="1647197"/>
                  <a:pt x="1598914" y="1498556"/>
                </a:cubicBezTo>
                <a:cubicBezTo>
                  <a:pt x="1672556" y="1349916"/>
                  <a:pt x="1609877" y="897136"/>
                  <a:pt x="1599962" y="660599"/>
                </a:cubicBezTo>
                <a:cubicBezTo>
                  <a:pt x="1590047" y="424062"/>
                  <a:pt x="1578419" y="187943"/>
                  <a:pt x="1539426" y="79335"/>
                </a:cubicBezTo>
                <a:cubicBezTo>
                  <a:pt x="1500433" y="-29273"/>
                  <a:pt x="1202565" y="3293"/>
                  <a:pt x="970536" y="8948"/>
                </a:cubicBezTo>
                <a:cubicBezTo>
                  <a:pt x="738507" y="14603"/>
                  <a:pt x="433811" y="-18965"/>
                  <a:pt x="147252" y="113266"/>
                </a:cubicBezTo>
                <a:close/>
              </a:path>
            </a:pathLst>
          </a:custGeom>
          <a:gradFill flip="none" rotWithShape="1">
            <a:gsLst>
              <a:gs pos="0">
                <a:srgbClr val="9CDFF9"/>
              </a:gs>
              <a:gs pos="100000">
                <a:schemeClr val="bg1"/>
              </a:gs>
              <a:gs pos="57000">
                <a:schemeClr val="accent5">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445A65A7-99AF-1C00-DF2C-2B6BBDB12AE5}"/>
              </a:ext>
            </a:extLst>
          </p:cNvPr>
          <p:cNvSpPr txBox="1"/>
          <p:nvPr/>
        </p:nvSpPr>
        <p:spPr>
          <a:xfrm>
            <a:off x="9427201" y="1851195"/>
            <a:ext cx="1725088" cy="28623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national or global ISP</a:t>
            </a:r>
          </a:p>
        </p:txBody>
      </p:sp>
      <p:sp>
        <p:nvSpPr>
          <p:cNvPr id="33" name="Rectangle 32">
            <a:extLst>
              <a:ext uri="{FF2B5EF4-FFF2-40B4-BE49-F238E27FC236}">
                <a16:creationId xmlns:a16="http://schemas.microsoft.com/office/drawing/2014/main" id="{D26EBD45-4EAE-1B35-45B0-6B316CE0BE51}"/>
              </a:ext>
            </a:extLst>
          </p:cNvPr>
          <p:cNvSpPr/>
          <p:nvPr/>
        </p:nvSpPr>
        <p:spPr>
          <a:xfrm>
            <a:off x="9279068" y="3677908"/>
            <a:ext cx="305749" cy="197847"/>
          </a:xfrm>
          <a:prstGeom prst="rect">
            <a:avLst/>
          </a:prstGeom>
          <a:solidFill>
            <a:srgbClr val="9CD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DBB75575-1027-EF54-A509-DA88C179D6EB}"/>
              </a:ext>
            </a:extLst>
          </p:cNvPr>
          <p:cNvSpPr txBox="1"/>
          <p:nvPr/>
        </p:nvSpPr>
        <p:spPr>
          <a:xfrm>
            <a:off x="10917767" y="4677937"/>
            <a:ext cx="813043" cy="38318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datacenter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network</a:t>
            </a:r>
          </a:p>
        </p:txBody>
      </p:sp>
      <p:cxnSp>
        <p:nvCxnSpPr>
          <p:cNvPr id="35" name="Straight Connector 34">
            <a:extLst>
              <a:ext uri="{FF2B5EF4-FFF2-40B4-BE49-F238E27FC236}">
                <a16:creationId xmlns:a16="http://schemas.microsoft.com/office/drawing/2014/main" id="{C8AA161D-4281-AB1C-5605-36EF73EB31A1}"/>
              </a:ext>
            </a:extLst>
          </p:cNvPr>
          <p:cNvCxnSpPr>
            <a:cxnSpLocks/>
          </p:cNvCxnSpPr>
          <p:nvPr/>
        </p:nvCxnSpPr>
        <p:spPr>
          <a:xfrm flipH="1" flipV="1">
            <a:off x="10559920" y="3580125"/>
            <a:ext cx="412964" cy="63712"/>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BFCF855-D8F4-CB7B-C82E-1C9A264F0065}"/>
              </a:ext>
            </a:extLst>
          </p:cNvPr>
          <p:cNvCxnSpPr>
            <a:cxnSpLocks/>
          </p:cNvCxnSpPr>
          <p:nvPr/>
        </p:nvCxnSpPr>
        <p:spPr>
          <a:xfrm flipH="1" flipV="1">
            <a:off x="10660835" y="3640684"/>
            <a:ext cx="345866" cy="738975"/>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50482D5-AA79-1478-5080-A5BF9450977C}"/>
              </a:ext>
            </a:extLst>
          </p:cNvPr>
          <p:cNvCxnSpPr>
            <a:cxnSpLocks/>
          </p:cNvCxnSpPr>
          <p:nvPr/>
        </p:nvCxnSpPr>
        <p:spPr>
          <a:xfrm flipV="1">
            <a:off x="10636897" y="3633421"/>
            <a:ext cx="335987" cy="395340"/>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7DA85A3-90E3-2A10-3E01-61627C94E66A}"/>
              </a:ext>
            </a:extLst>
          </p:cNvPr>
          <p:cNvCxnSpPr>
            <a:cxnSpLocks/>
          </p:cNvCxnSpPr>
          <p:nvPr/>
        </p:nvCxnSpPr>
        <p:spPr>
          <a:xfrm flipH="1" flipV="1">
            <a:off x="10570774" y="3594896"/>
            <a:ext cx="1" cy="4857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B3247EB-D740-0A33-7977-D13855459BAE}"/>
              </a:ext>
            </a:extLst>
          </p:cNvPr>
          <p:cNvCxnSpPr>
            <a:cxnSpLocks/>
          </p:cNvCxnSpPr>
          <p:nvPr/>
        </p:nvCxnSpPr>
        <p:spPr>
          <a:xfrm flipH="1" flipV="1">
            <a:off x="10550620" y="4071642"/>
            <a:ext cx="508543" cy="348647"/>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7E2F4DF-DE80-F1DD-112F-5631128287A2}"/>
              </a:ext>
            </a:extLst>
          </p:cNvPr>
          <p:cNvCxnSpPr>
            <a:cxnSpLocks/>
          </p:cNvCxnSpPr>
          <p:nvPr/>
        </p:nvCxnSpPr>
        <p:spPr>
          <a:xfrm flipH="1">
            <a:off x="9895195" y="4087742"/>
            <a:ext cx="655425" cy="0"/>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04C061F-EB7C-A847-74A8-CECA2E6559D9}"/>
              </a:ext>
            </a:extLst>
          </p:cNvPr>
          <p:cNvCxnSpPr>
            <a:cxnSpLocks/>
          </p:cNvCxnSpPr>
          <p:nvPr/>
        </p:nvCxnSpPr>
        <p:spPr>
          <a:xfrm flipH="1">
            <a:off x="9219616" y="4087742"/>
            <a:ext cx="655425" cy="0"/>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F3E8434-A8C5-1A75-C064-FD61C3E1FE07}"/>
              </a:ext>
            </a:extLst>
          </p:cNvPr>
          <p:cNvCxnSpPr>
            <a:cxnSpLocks/>
          </p:cNvCxnSpPr>
          <p:nvPr/>
        </p:nvCxnSpPr>
        <p:spPr>
          <a:xfrm flipH="1">
            <a:off x="9276868" y="3507672"/>
            <a:ext cx="382424" cy="517050"/>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0CE0051-FA54-2189-CC61-829ADFFD0252}"/>
              </a:ext>
            </a:extLst>
          </p:cNvPr>
          <p:cNvCxnSpPr>
            <a:cxnSpLocks/>
          </p:cNvCxnSpPr>
          <p:nvPr/>
        </p:nvCxnSpPr>
        <p:spPr>
          <a:xfrm>
            <a:off x="9733069" y="3507672"/>
            <a:ext cx="0" cy="540294"/>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B4BBDE8-74A0-4067-4186-4DBCE00C128D}"/>
              </a:ext>
            </a:extLst>
          </p:cNvPr>
          <p:cNvCxnSpPr/>
          <p:nvPr/>
        </p:nvCxnSpPr>
        <p:spPr>
          <a:xfrm>
            <a:off x="10137668" y="2754692"/>
            <a:ext cx="488174" cy="839333"/>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46E3B66-ADAF-B155-336A-7BCEB795727D}"/>
              </a:ext>
            </a:extLst>
          </p:cNvPr>
          <p:cNvCxnSpPr>
            <a:cxnSpLocks/>
          </p:cNvCxnSpPr>
          <p:nvPr/>
        </p:nvCxnSpPr>
        <p:spPr>
          <a:xfrm flipH="1">
            <a:off x="9798719" y="2695013"/>
            <a:ext cx="380432" cy="694807"/>
          </a:xfrm>
          <a:prstGeom prst="line">
            <a:avLst/>
          </a:prstGeom>
          <a:ln w="19050">
            <a:solidFill>
              <a:srgbClr val="E40000"/>
            </a:solidFill>
          </a:ln>
          <a:effectLst/>
        </p:spPr>
        <p:style>
          <a:lnRef idx="2">
            <a:schemeClr val="accent1"/>
          </a:lnRef>
          <a:fillRef idx="0">
            <a:schemeClr val="accent1"/>
          </a:fillRef>
          <a:effectRef idx="1">
            <a:schemeClr val="accent1"/>
          </a:effectRef>
          <a:fontRef idx="minor">
            <a:schemeClr val="tx1"/>
          </a:fontRef>
        </p:style>
      </p:cxnSp>
      <p:sp>
        <p:nvSpPr>
          <p:cNvPr id="46" name="Line 428">
            <a:extLst>
              <a:ext uri="{FF2B5EF4-FFF2-40B4-BE49-F238E27FC236}">
                <a16:creationId xmlns:a16="http://schemas.microsoft.com/office/drawing/2014/main" id="{61B2F97F-69E6-F456-DBD5-1D7920FE08A0}"/>
              </a:ext>
            </a:extLst>
          </p:cNvPr>
          <p:cNvSpPr>
            <a:spLocks noChangeShapeType="1"/>
          </p:cNvSpPr>
          <p:nvPr/>
        </p:nvSpPr>
        <p:spPr bwMode="auto">
          <a:xfrm rot="16200000" flipV="1">
            <a:off x="9789609" y="5251739"/>
            <a:ext cx="388062" cy="7560"/>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Line 430">
            <a:extLst>
              <a:ext uri="{FF2B5EF4-FFF2-40B4-BE49-F238E27FC236}">
                <a16:creationId xmlns:a16="http://schemas.microsoft.com/office/drawing/2014/main" id="{55C97F76-45DF-C854-8ACE-AB5D224B0D5B}"/>
              </a:ext>
            </a:extLst>
          </p:cNvPr>
          <p:cNvSpPr>
            <a:spLocks noChangeShapeType="1"/>
          </p:cNvSpPr>
          <p:nvPr/>
        </p:nvSpPr>
        <p:spPr bwMode="auto">
          <a:xfrm rot="16200000">
            <a:off x="10209926" y="5405286"/>
            <a:ext cx="0" cy="114300"/>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Line 431">
            <a:extLst>
              <a:ext uri="{FF2B5EF4-FFF2-40B4-BE49-F238E27FC236}">
                <a16:creationId xmlns:a16="http://schemas.microsoft.com/office/drawing/2014/main" id="{0E6BE181-1460-BA8F-4C18-9835C8728EED}"/>
              </a:ext>
            </a:extLst>
          </p:cNvPr>
          <p:cNvSpPr>
            <a:spLocks noChangeShapeType="1"/>
          </p:cNvSpPr>
          <p:nvPr/>
        </p:nvSpPr>
        <p:spPr bwMode="auto">
          <a:xfrm>
            <a:off x="9432959" y="4838517"/>
            <a:ext cx="524483" cy="261537"/>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Line 432">
            <a:extLst>
              <a:ext uri="{FF2B5EF4-FFF2-40B4-BE49-F238E27FC236}">
                <a16:creationId xmlns:a16="http://schemas.microsoft.com/office/drawing/2014/main" id="{78D5358A-E63A-35B2-17C6-3E9E01695465}"/>
              </a:ext>
            </a:extLst>
          </p:cNvPr>
          <p:cNvSpPr>
            <a:spLocks noChangeShapeType="1"/>
          </p:cNvSpPr>
          <p:nvPr/>
        </p:nvSpPr>
        <p:spPr bwMode="auto">
          <a:xfrm flipV="1">
            <a:off x="8850066" y="4838517"/>
            <a:ext cx="569255" cy="246266"/>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Line 433">
            <a:extLst>
              <a:ext uri="{FF2B5EF4-FFF2-40B4-BE49-F238E27FC236}">
                <a16:creationId xmlns:a16="http://schemas.microsoft.com/office/drawing/2014/main" id="{393D0C40-70F4-58AD-F857-824B45E056ED}"/>
              </a:ext>
            </a:extLst>
          </p:cNvPr>
          <p:cNvSpPr>
            <a:spLocks noChangeShapeType="1"/>
          </p:cNvSpPr>
          <p:nvPr/>
        </p:nvSpPr>
        <p:spPr bwMode="auto">
          <a:xfrm flipV="1">
            <a:off x="8821744" y="5108876"/>
            <a:ext cx="1030502" cy="0"/>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Line 435">
            <a:extLst>
              <a:ext uri="{FF2B5EF4-FFF2-40B4-BE49-F238E27FC236}">
                <a16:creationId xmlns:a16="http://schemas.microsoft.com/office/drawing/2014/main" id="{C6CA7C47-BCBF-0A54-ADD6-A86B3E38020A}"/>
              </a:ext>
            </a:extLst>
          </p:cNvPr>
          <p:cNvSpPr>
            <a:spLocks noChangeShapeType="1"/>
          </p:cNvSpPr>
          <p:nvPr/>
        </p:nvSpPr>
        <p:spPr bwMode="auto">
          <a:xfrm>
            <a:off x="8210207" y="5117334"/>
            <a:ext cx="226800" cy="12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Line 436">
            <a:extLst>
              <a:ext uri="{FF2B5EF4-FFF2-40B4-BE49-F238E27FC236}">
                <a16:creationId xmlns:a16="http://schemas.microsoft.com/office/drawing/2014/main" id="{22F97852-3142-CC4E-9C28-C27CC1F25D51}"/>
              </a:ext>
            </a:extLst>
          </p:cNvPr>
          <p:cNvSpPr>
            <a:spLocks noChangeShapeType="1"/>
          </p:cNvSpPr>
          <p:nvPr/>
        </p:nvSpPr>
        <p:spPr bwMode="auto">
          <a:xfrm flipV="1">
            <a:off x="7948367" y="5290470"/>
            <a:ext cx="412750" cy="127000"/>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Line 439">
            <a:extLst>
              <a:ext uri="{FF2B5EF4-FFF2-40B4-BE49-F238E27FC236}">
                <a16:creationId xmlns:a16="http://schemas.microsoft.com/office/drawing/2014/main" id="{879E0177-985A-89FC-2A54-7A58A98E8EAF}"/>
              </a:ext>
            </a:extLst>
          </p:cNvPr>
          <p:cNvSpPr>
            <a:spLocks noChangeShapeType="1"/>
          </p:cNvSpPr>
          <p:nvPr/>
        </p:nvSpPr>
        <p:spPr bwMode="auto">
          <a:xfrm flipH="1">
            <a:off x="8373817" y="5282252"/>
            <a:ext cx="68080" cy="293968"/>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Line 440">
            <a:extLst>
              <a:ext uri="{FF2B5EF4-FFF2-40B4-BE49-F238E27FC236}">
                <a16:creationId xmlns:a16="http://schemas.microsoft.com/office/drawing/2014/main" id="{31B674AE-B823-18CB-ADFC-2C87B5D0E385}"/>
              </a:ext>
            </a:extLst>
          </p:cNvPr>
          <p:cNvSpPr>
            <a:spLocks noChangeShapeType="1"/>
          </p:cNvSpPr>
          <p:nvPr/>
        </p:nvSpPr>
        <p:spPr bwMode="auto">
          <a:xfrm flipH="1" flipV="1">
            <a:off x="8488731" y="5307931"/>
            <a:ext cx="280374" cy="269876"/>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Line 441">
            <a:extLst>
              <a:ext uri="{FF2B5EF4-FFF2-40B4-BE49-F238E27FC236}">
                <a16:creationId xmlns:a16="http://schemas.microsoft.com/office/drawing/2014/main" id="{0DFD2DE8-1EA8-DABC-D681-AF177BC54174}"/>
              </a:ext>
            </a:extLst>
          </p:cNvPr>
          <p:cNvSpPr>
            <a:spLocks noChangeShapeType="1"/>
          </p:cNvSpPr>
          <p:nvPr/>
        </p:nvSpPr>
        <p:spPr bwMode="auto">
          <a:xfrm>
            <a:off x="8488731" y="5258048"/>
            <a:ext cx="914184" cy="468622"/>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Line 443">
            <a:extLst>
              <a:ext uri="{FF2B5EF4-FFF2-40B4-BE49-F238E27FC236}">
                <a16:creationId xmlns:a16="http://schemas.microsoft.com/office/drawing/2014/main" id="{42A6AA8E-27BE-1FC2-2F10-C7B41FB333E5}"/>
              </a:ext>
            </a:extLst>
          </p:cNvPr>
          <p:cNvSpPr>
            <a:spLocks noChangeShapeType="1"/>
          </p:cNvSpPr>
          <p:nvPr/>
        </p:nvSpPr>
        <p:spPr bwMode="auto">
          <a:xfrm>
            <a:off x="8247778" y="3829970"/>
            <a:ext cx="0" cy="131762"/>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Line 449">
            <a:extLst>
              <a:ext uri="{FF2B5EF4-FFF2-40B4-BE49-F238E27FC236}">
                <a16:creationId xmlns:a16="http://schemas.microsoft.com/office/drawing/2014/main" id="{B6E96546-1A03-1876-2340-6DD73CE66FE0}"/>
              </a:ext>
            </a:extLst>
          </p:cNvPr>
          <p:cNvSpPr>
            <a:spLocks noChangeShapeType="1"/>
          </p:cNvSpPr>
          <p:nvPr/>
        </p:nvSpPr>
        <p:spPr bwMode="auto">
          <a:xfrm flipV="1">
            <a:off x="7896666" y="4041107"/>
            <a:ext cx="168275" cy="3175"/>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Line 428">
            <a:extLst>
              <a:ext uri="{FF2B5EF4-FFF2-40B4-BE49-F238E27FC236}">
                <a16:creationId xmlns:a16="http://schemas.microsoft.com/office/drawing/2014/main" id="{B47D3E6B-D4E0-CEF5-160A-2EED4D099DEF}"/>
              </a:ext>
            </a:extLst>
          </p:cNvPr>
          <p:cNvSpPr>
            <a:spLocks noChangeShapeType="1"/>
          </p:cNvSpPr>
          <p:nvPr/>
        </p:nvSpPr>
        <p:spPr bwMode="auto">
          <a:xfrm rot="16200000" flipV="1">
            <a:off x="9885545" y="5583471"/>
            <a:ext cx="366793" cy="1482"/>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Line 440">
            <a:extLst>
              <a:ext uri="{FF2B5EF4-FFF2-40B4-BE49-F238E27FC236}">
                <a16:creationId xmlns:a16="http://schemas.microsoft.com/office/drawing/2014/main" id="{52FEDDEB-1AAB-0A2F-D3E2-FD399DA0148A}"/>
              </a:ext>
            </a:extLst>
          </p:cNvPr>
          <p:cNvSpPr>
            <a:spLocks noChangeShapeType="1"/>
          </p:cNvSpPr>
          <p:nvPr/>
        </p:nvSpPr>
        <p:spPr bwMode="auto">
          <a:xfrm flipV="1">
            <a:off x="8459425" y="5036562"/>
            <a:ext cx="404236" cy="207771"/>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0" name="Straight Connector 59">
            <a:extLst>
              <a:ext uri="{FF2B5EF4-FFF2-40B4-BE49-F238E27FC236}">
                <a16:creationId xmlns:a16="http://schemas.microsoft.com/office/drawing/2014/main" id="{A801123A-F433-C696-8593-4B3ABCFEC1B1}"/>
              </a:ext>
            </a:extLst>
          </p:cNvPr>
          <p:cNvCxnSpPr/>
          <p:nvPr/>
        </p:nvCxnSpPr>
        <p:spPr>
          <a:xfrm flipH="1">
            <a:off x="10100635" y="2169432"/>
            <a:ext cx="761467" cy="577355"/>
          </a:xfrm>
          <a:prstGeom prst="line">
            <a:avLst/>
          </a:prstGeom>
          <a:ln w="19050">
            <a:solidFill>
              <a:srgbClr val="E4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BE1C1D66-D9F9-8813-5F24-D0697235D5C1}"/>
              </a:ext>
            </a:extLst>
          </p:cNvPr>
          <p:cNvCxnSpPr/>
          <p:nvPr/>
        </p:nvCxnSpPr>
        <p:spPr>
          <a:xfrm flipH="1">
            <a:off x="10100635" y="2268313"/>
            <a:ext cx="3970" cy="5184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698F1B02-BFF2-FE10-954F-8C93070F47CF}"/>
              </a:ext>
            </a:extLst>
          </p:cNvPr>
          <p:cNvCxnSpPr/>
          <p:nvPr/>
        </p:nvCxnSpPr>
        <p:spPr>
          <a:xfrm flipH="1">
            <a:off x="10672135" y="2200506"/>
            <a:ext cx="149360" cy="5184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004DFF8D-51B1-B237-760B-9B42DC590515}"/>
              </a:ext>
            </a:extLst>
          </p:cNvPr>
          <p:cNvCxnSpPr/>
          <p:nvPr/>
        </p:nvCxnSpPr>
        <p:spPr>
          <a:xfrm flipH="1">
            <a:off x="10142166" y="2718967"/>
            <a:ext cx="574283" cy="27820"/>
          </a:xfrm>
          <a:prstGeom prst="line">
            <a:avLst/>
          </a:prstGeom>
          <a:ln w="19050">
            <a:solidFill>
              <a:srgbClr val="E4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7AF33A11-0F7D-2E7F-E2FC-388C683A8485}"/>
              </a:ext>
            </a:extLst>
          </p:cNvPr>
          <p:cNvCxnSpPr/>
          <p:nvPr/>
        </p:nvCxnSpPr>
        <p:spPr>
          <a:xfrm flipH="1">
            <a:off x="10069542" y="2169432"/>
            <a:ext cx="788589" cy="98881"/>
          </a:xfrm>
          <a:prstGeom prst="line">
            <a:avLst/>
          </a:prstGeom>
          <a:ln w="19050">
            <a:solidFill>
              <a:srgbClr val="E4000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7A27BADC-5AE9-3F7D-023B-57644F0F5D73}"/>
              </a:ext>
            </a:extLst>
          </p:cNvPr>
          <p:cNvCxnSpPr/>
          <p:nvPr/>
        </p:nvCxnSpPr>
        <p:spPr>
          <a:xfrm flipH="1">
            <a:off x="10862103" y="2127325"/>
            <a:ext cx="279002" cy="42107"/>
          </a:xfrm>
          <a:prstGeom prst="line">
            <a:avLst/>
          </a:prstGeom>
          <a:ln w="19050">
            <a:solidFill>
              <a:srgbClr val="E400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14803465-EE76-AB2E-F11B-8F89D7AD344E}"/>
              </a:ext>
            </a:extLst>
          </p:cNvPr>
          <p:cNvCxnSpPr/>
          <p:nvPr/>
        </p:nvCxnSpPr>
        <p:spPr>
          <a:xfrm flipH="1" flipV="1">
            <a:off x="10681994" y="2718967"/>
            <a:ext cx="353541" cy="67807"/>
          </a:xfrm>
          <a:prstGeom prst="line">
            <a:avLst/>
          </a:prstGeom>
          <a:ln w="19050">
            <a:solidFill>
              <a:srgbClr val="E4000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4761F6B8-0A76-96E0-99E3-AB934F29FC96}"/>
              </a:ext>
            </a:extLst>
          </p:cNvPr>
          <p:cNvCxnSpPr/>
          <p:nvPr/>
        </p:nvCxnSpPr>
        <p:spPr>
          <a:xfrm flipH="1">
            <a:off x="8769223" y="2268313"/>
            <a:ext cx="1300319" cy="606622"/>
          </a:xfrm>
          <a:prstGeom prst="line">
            <a:avLst/>
          </a:prstGeom>
          <a:ln w="19050">
            <a:solidFill>
              <a:srgbClr val="E40000"/>
            </a:solidFill>
          </a:ln>
          <a:effectLst/>
        </p:spPr>
        <p:style>
          <a:lnRef idx="2">
            <a:schemeClr val="accent1"/>
          </a:lnRef>
          <a:fillRef idx="0">
            <a:schemeClr val="accent1"/>
          </a:fillRef>
          <a:effectRef idx="1">
            <a:schemeClr val="accent1"/>
          </a:effectRef>
          <a:fontRef idx="minor">
            <a:schemeClr val="tx1"/>
          </a:fontRef>
        </p:style>
      </p:cxnSp>
      <p:sp>
        <p:nvSpPr>
          <p:cNvPr id="68" name="Line 541">
            <a:extLst>
              <a:ext uri="{FF2B5EF4-FFF2-40B4-BE49-F238E27FC236}">
                <a16:creationId xmlns:a16="http://schemas.microsoft.com/office/drawing/2014/main" id="{9D0142B6-508E-8964-17FA-EAC049CCCDDB}"/>
              </a:ext>
            </a:extLst>
          </p:cNvPr>
          <p:cNvSpPr>
            <a:spLocks noChangeShapeType="1"/>
          </p:cNvSpPr>
          <p:nvPr/>
        </p:nvSpPr>
        <p:spPr bwMode="auto">
          <a:xfrm flipV="1">
            <a:off x="9378705" y="4113379"/>
            <a:ext cx="429324" cy="705603"/>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Line 424">
            <a:extLst>
              <a:ext uri="{FF2B5EF4-FFF2-40B4-BE49-F238E27FC236}">
                <a16:creationId xmlns:a16="http://schemas.microsoft.com/office/drawing/2014/main" id="{37566373-5CB1-B045-4FDF-E17C465272E2}"/>
              </a:ext>
            </a:extLst>
          </p:cNvPr>
          <p:cNvSpPr>
            <a:spLocks noChangeShapeType="1"/>
          </p:cNvSpPr>
          <p:nvPr/>
        </p:nvSpPr>
        <p:spPr bwMode="auto">
          <a:xfrm flipV="1">
            <a:off x="8244554" y="4047456"/>
            <a:ext cx="969051" cy="3175"/>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0" name="Picture 778" descr="antenna_radiation_stylized">
            <a:extLst>
              <a:ext uri="{FF2B5EF4-FFF2-40B4-BE49-F238E27FC236}">
                <a16:creationId xmlns:a16="http://schemas.microsoft.com/office/drawing/2014/main" id="{84C092D4-126D-2E71-0CD4-9774641E40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2238" y="3813930"/>
            <a:ext cx="506412" cy="10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81" descr="antenna_radiation_stylized">
            <a:extLst>
              <a:ext uri="{FF2B5EF4-FFF2-40B4-BE49-F238E27FC236}">
                <a16:creationId xmlns:a16="http://schemas.microsoft.com/office/drawing/2014/main" id="{8D8E26CB-0D82-072F-099B-66CDF69E4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2073" y="5480938"/>
            <a:ext cx="452014" cy="9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799" descr="cell_tower_radiation copy">
            <a:extLst>
              <a:ext uri="{FF2B5EF4-FFF2-40B4-BE49-F238E27FC236}">
                <a16:creationId xmlns:a16="http://schemas.microsoft.com/office/drawing/2014/main" id="{C959D4D8-1619-7F8A-3B63-B568675861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0866" y="2158167"/>
            <a:ext cx="457200" cy="33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Oval 800">
            <a:extLst>
              <a:ext uri="{FF2B5EF4-FFF2-40B4-BE49-F238E27FC236}">
                <a16:creationId xmlns:a16="http://schemas.microsoft.com/office/drawing/2014/main" id="{0821B61B-33A0-BD38-2E19-B051F99AD678}"/>
              </a:ext>
            </a:extLst>
          </p:cNvPr>
          <p:cNvSpPr>
            <a:spLocks noChangeArrowheads="1"/>
          </p:cNvSpPr>
          <p:nvPr/>
        </p:nvSpPr>
        <p:spPr bwMode="auto">
          <a:xfrm>
            <a:off x="8174541" y="2292995"/>
            <a:ext cx="52388" cy="49485"/>
          </a:xfrm>
          <a:prstGeom prst="ellipse">
            <a:avLst/>
          </a:prstGeom>
          <a:solidFill>
            <a:schemeClr val="tx2"/>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4" name="Line 426">
            <a:extLst>
              <a:ext uri="{FF2B5EF4-FFF2-40B4-BE49-F238E27FC236}">
                <a16:creationId xmlns:a16="http://schemas.microsoft.com/office/drawing/2014/main" id="{EEAAB7C3-6288-6366-4DFE-5FB0ED68633B}"/>
              </a:ext>
            </a:extLst>
          </p:cNvPr>
          <p:cNvSpPr>
            <a:spLocks noChangeShapeType="1"/>
          </p:cNvSpPr>
          <p:nvPr/>
        </p:nvSpPr>
        <p:spPr bwMode="auto">
          <a:xfrm>
            <a:off x="8207860" y="2700359"/>
            <a:ext cx="227964" cy="174352"/>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5" name="Picture 777" descr="access_point_stylized_small">
            <a:extLst>
              <a:ext uri="{FF2B5EF4-FFF2-40B4-BE49-F238E27FC236}">
                <a16:creationId xmlns:a16="http://schemas.microsoft.com/office/drawing/2014/main" id="{CF925073-9656-FA04-26F7-EBDD6838DC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3882" y="3861899"/>
            <a:ext cx="370169" cy="30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780" descr="access_point_stylized_small">
            <a:extLst>
              <a:ext uri="{FF2B5EF4-FFF2-40B4-BE49-F238E27FC236}">
                <a16:creationId xmlns:a16="http://schemas.microsoft.com/office/drawing/2014/main" id="{9D41F7C5-1303-2925-8A6B-197BC46AF0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0610" y="5524232"/>
            <a:ext cx="380935" cy="31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7" name="Group 76">
            <a:extLst>
              <a:ext uri="{FF2B5EF4-FFF2-40B4-BE49-F238E27FC236}">
                <a16:creationId xmlns:a16="http://schemas.microsoft.com/office/drawing/2014/main" id="{6C7ACD5C-285F-0C24-50EB-089DC25036F0}"/>
              </a:ext>
            </a:extLst>
          </p:cNvPr>
          <p:cNvGrpSpPr/>
          <p:nvPr/>
        </p:nvGrpSpPr>
        <p:grpSpPr>
          <a:xfrm>
            <a:off x="8676619" y="4967420"/>
            <a:ext cx="393760" cy="218578"/>
            <a:chOff x="7493876" y="2774731"/>
            <a:chExt cx="1481958" cy="894622"/>
          </a:xfrm>
        </p:grpSpPr>
        <p:sp>
          <p:nvSpPr>
            <p:cNvPr id="78" name="Freeform 121">
              <a:extLst>
                <a:ext uri="{FF2B5EF4-FFF2-40B4-BE49-F238E27FC236}">
                  <a16:creationId xmlns:a16="http://schemas.microsoft.com/office/drawing/2014/main" id="{CCD59543-8E16-A7DA-6F64-4D95029AF6E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79" name="Oval 78">
              <a:extLst>
                <a:ext uri="{FF2B5EF4-FFF2-40B4-BE49-F238E27FC236}">
                  <a16:creationId xmlns:a16="http://schemas.microsoft.com/office/drawing/2014/main" id="{27A05057-5CE2-58E1-6ECC-6DC9CA9B2DAF}"/>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80" name="Group 79">
              <a:extLst>
                <a:ext uri="{FF2B5EF4-FFF2-40B4-BE49-F238E27FC236}">
                  <a16:creationId xmlns:a16="http://schemas.microsoft.com/office/drawing/2014/main" id="{05F80E56-4538-F491-647D-BFB272EB663C}"/>
                </a:ext>
              </a:extLst>
            </p:cNvPr>
            <p:cNvGrpSpPr/>
            <p:nvPr/>
          </p:nvGrpSpPr>
          <p:grpSpPr>
            <a:xfrm>
              <a:off x="7713663" y="2848339"/>
              <a:ext cx="1042107" cy="425543"/>
              <a:chOff x="7786941" y="2884917"/>
              <a:chExt cx="897649" cy="353919"/>
            </a:xfrm>
          </p:grpSpPr>
          <p:sp>
            <p:nvSpPr>
              <p:cNvPr id="81" name="Freeform 124">
                <a:extLst>
                  <a:ext uri="{FF2B5EF4-FFF2-40B4-BE49-F238E27FC236}">
                    <a16:creationId xmlns:a16="http://schemas.microsoft.com/office/drawing/2014/main" id="{4496EDE7-AE8C-88DD-7684-32FFE47626C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Freeform 125">
                <a:extLst>
                  <a:ext uri="{FF2B5EF4-FFF2-40B4-BE49-F238E27FC236}">
                    <a16:creationId xmlns:a16="http://schemas.microsoft.com/office/drawing/2014/main" id="{34BCE267-93B8-3862-25C9-65540C7659E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Freeform 126">
                <a:extLst>
                  <a:ext uri="{FF2B5EF4-FFF2-40B4-BE49-F238E27FC236}">
                    <a16:creationId xmlns:a16="http://schemas.microsoft.com/office/drawing/2014/main" id="{C6656495-2672-98C0-86CD-A9C42762923F}"/>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4" name="Freeform 127">
                <a:extLst>
                  <a:ext uri="{FF2B5EF4-FFF2-40B4-BE49-F238E27FC236}">
                    <a16:creationId xmlns:a16="http://schemas.microsoft.com/office/drawing/2014/main" id="{585CB42A-AB3D-DF55-FDC5-C364CD2F7CA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85" name="Group 84">
            <a:extLst>
              <a:ext uri="{FF2B5EF4-FFF2-40B4-BE49-F238E27FC236}">
                <a16:creationId xmlns:a16="http://schemas.microsoft.com/office/drawing/2014/main" id="{3D694DB7-E389-4CAD-4415-43B971235619}"/>
              </a:ext>
            </a:extLst>
          </p:cNvPr>
          <p:cNvGrpSpPr/>
          <p:nvPr/>
        </p:nvGrpSpPr>
        <p:grpSpPr>
          <a:xfrm>
            <a:off x="8311829" y="5180504"/>
            <a:ext cx="309187" cy="167750"/>
            <a:chOff x="3668110" y="2448910"/>
            <a:chExt cx="3794234" cy="2165130"/>
          </a:xfrm>
        </p:grpSpPr>
        <p:sp>
          <p:nvSpPr>
            <p:cNvPr id="86" name="Rectangle 85">
              <a:extLst>
                <a:ext uri="{FF2B5EF4-FFF2-40B4-BE49-F238E27FC236}">
                  <a16:creationId xmlns:a16="http://schemas.microsoft.com/office/drawing/2014/main" id="{5DACDCA7-6EE7-4729-EDBB-3F0BCC10550F}"/>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 name="Freeform 130">
              <a:extLst>
                <a:ext uri="{FF2B5EF4-FFF2-40B4-BE49-F238E27FC236}">
                  <a16:creationId xmlns:a16="http://schemas.microsoft.com/office/drawing/2014/main" id="{CBE25845-30C1-8448-AE89-DAB871A04CD3}"/>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8" name="Group 87">
              <a:extLst>
                <a:ext uri="{FF2B5EF4-FFF2-40B4-BE49-F238E27FC236}">
                  <a16:creationId xmlns:a16="http://schemas.microsoft.com/office/drawing/2014/main" id="{DC5C6FB5-4640-AECB-5821-667458D49EBC}"/>
                </a:ext>
              </a:extLst>
            </p:cNvPr>
            <p:cNvGrpSpPr/>
            <p:nvPr/>
          </p:nvGrpSpPr>
          <p:grpSpPr>
            <a:xfrm>
              <a:off x="3941378" y="2603243"/>
              <a:ext cx="3202061" cy="1066110"/>
              <a:chOff x="7939341" y="3037317"/>
              <a:chExt cx="897649" cy="353919"/>
            </a:xfrm>
          </p:grpSpPr>
          <p:sp>
            <p:nvSpPr>
              <p:cNvPr id="89" name="Freeform 132">
                <a:extLst>
                  <a:ext uri="{FF2B5EF4-FFF2-40B4-BE49-F238E27FC236}">
                    <a16:creationId xmlns:a16="http://schemas.microsoft.com/office/drawing/2014/main" id="{095B735A-2385-8FAA-28C1-948CBA1BD1FD}"/>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Freeform 133">
                <a:extLst>
                  <a:ext uri="{FF2B5EF4-FFF2-40B4-BE49-F238E27FC236}">
                    <a16:creationId xmlns:a16="http://schemas.microsoft.com/office/drawing/2014/main" id="{2C9FFE09-6FA1-DA71-D6F0-8BFD2813D8F3}"/>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1" name="Freeform 134">
                <a:extLst>
                  <a:ext uri="{FF2B5EF4-FFF2-40B4-BE49-F238E27FC236}">
                    <a16:creationId xmlns:a16="http://schemas.microsoft.com/office/drawing/2014/main" id="{397A1802-BB36-C428-68C4-657517215BA6}"/>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 name="Freeform 135">
                <a:extLst>
                  <a:ext uri="{FF2B5EF4-FFF2-40B4-BE49-F238E27FC236}">
                    <a16:creationId xmlns:a16="http://schemas.microsoft.com/office/drawing/2014/main" id="{824B3899-9BA7-BC1A-F788-B9624D364CFB}"/>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EC86A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93" name="Group 92">
            <a:extLst>
              <a:ext uri="{FF2B5EF4-FFF2-40B4-BE49-F238E27FC236}">
                <a16:creationId xmlns:a16="http://schemas.microsoft.com/office/drawing/2014/main" id="{A5595E9A-AC2B-DBB1-4F3D-5A1D545D0343}"/>
              </a:ext>
            </a:extLst>
          </p:cNvPr>
          <p:cNvGrpSpPr/>
          <p:nvPr/>
        </p:nvGrpSpPr>
        <p:grpSpPr>
          <a:xfrm>
            <a:off x="8439827" y="2812309"/>
            <a:ext cx="353678" cy="168275"/>
            <a:chOff x="7493876" y="2774731"/>
            <a:chExt cx="1481958" cy="894622"/>
          </a:xfrm>
        </p:grpSpPr>
        <p:sp>
          <p:nvSpPr>
            <p:cNvPr id="94" name="Freeform 137">
              <a:extLst>
                <a:ext uri="{FF2B5EF4-FFF2-40B4-BE49-F238E27FC236}">
                  <a16:creationId xmlns:a16="http://schemas.microsoft.com/office/drawing/2014/main" id="{770B9C12-0381-CAE2-2EA5-43597D1ABCE8}"/>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95" name="Oval 94">
              <a:extLst>
                <a:ext uri="{FF2B5EF4-FFF2-40B4-BE49-F238E27FC236}">
                  <a16:creationId xmlns:a16="http://schemas.microsoft.com/office/drawing/2014/main" id="{29BD970B-EA52-A96C-55FA-C45B202E73C0}"/>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96" name="Group 95">
              <a:extLst>
                <a:ext uri="{FF2B5EF4-FFF2-40B4-BE49-F238E27FC236}">
                  <a16:creationId xmlns:a16="http://schemas.microsoft.com/office/drawing/2014/main" id="{090715DC-22A6-5568-F180-08A358676675}"/>
                </a:ext>
              </a:extLst>
            </p:cNvPr>
            <p:cNvGrpSpPr/>
            <p:nvPr/>
          </p:nvGrpSpPr>
          <p:grpSpPr>
            <a:xfrm>
              <a:off x="7713663" y="2848339"/>
              <a:ext cx="1042107" cy="425543"/>
              <a:chOff x="7786941" y="2884917"/>
              <a:chExt cx="897649" cy="353919"/>
            </a:xfrm>
          </p:grpSpPr>
          <p:sp>
            <p:nvSpPr>
              <p:cNvPr id="97" name="Freeform 140">
                <a:extLst>
                  <a:ext uri="{FF2B5EF4-FFF2-40B4-BE49-F238E27FC236}">
                    <a16:creationId xmlns:a16="http://schemas.microsoft.com/office/drawing/2014/main" id="{356260A0-12D7-E87B-9E27-53941CF8FC6C}"/>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8" name="Freeform 141">
                <a:extLst>
                  <a:ext uri="{FF2B5EF4-FFF2-40B4-BE49-F238E27FC236}">
                    <a16:creationId xmlns:a16="http://schemas.microsoft.com/office/drawing/2014/main" id="{DDE70A64-30DA-3787-09AA-4B4E2ADCA0ED}"/>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Freeform 142">
                <a:extLst>
                  <a:ext uri="{FF2B5EF4-FFF2-40B4-BE49-F238E27FC236}">
                    <a16:creationId xmlns:a16="http://schemas.microsoft.com/office/drawing/2014/main" id="{2FB19907-B783-749F-FBEB-3B0CF9E3908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0" name="Freeform 143">
                <a:extLst>
                  <a:ext uri="{FF2B5EF4-FFF2-40B4-BE49-F238E27FC236}">
                    <a16:creationId xmlns:a16="http://schemas.microsoft.com/office/drawing/2014/main" id="{283CCD3B-EC26-3476-9EAA-281D523474C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01" name="Group 100">
            <a:extLst>
              <a:ext uri="{FF2B5EF4-FFF2-40B4-BE49-F238E27FC236}">
                <a16:creationId xmlns:a16="http://schemas.microsoft.com/office/drawing/2014/main" id="{17603E55-6547-3312-A48D-7D0D13EDC178}"/>
              </a:ext>
            </a:extLst>
          </p:cNvPr>
          <p:cNvGrpSpPr/>
          <p:nvPr/>
        </p:nvGrpSpPr>
        <p:grpSpPr>
          <a:xfrm>
            <a:off x="10884085" y="3601365"/>
            <a:ext cx="170989" cy="97052"/>
            <a:chOff x="7493876" y="2774731"/>
            <a:chExt cx="1481958" cy="894622"/>
          </a:xfrm>
        </p:grpSpPr>
        <p:sp>
          <p:nvSpPr>
            <p:cNvPr id="102" name="Freeform 153">
              <a:extLst>
                <a:ext uri="{FF2B5EF4-FFF2-40B4-BE49-F238E27FC236}">
                  <a16:creationId xmlns:a16="http://schemas.microsoft.com/office/drawing/2014/main" id="{74E61625-911D-A042-A998-6CC3FE777D8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03" name="Oval 102">
              <a:extLst>
                <a:ext uri="{FF2B5EF4-FFF2-40B4-BE49-F238E27FC236}">
                  <a16:creationId xmlns:a16="http://schemas.microsoft.com/office/drawing/2014/main" id="{A1260ECC-666F-F3EB-E0A8-996DA11521D2}"/>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04" name="Group 103">
              <a:extLst>
                <a:ext uri="{FF2B5EF4-FFF2-40B4-BE49-F238E27FC236}">
                  <a16:creationId xmlns:a16="http://schemas.microsoft.com/office/drawing/2014/main" id="{D86CAA2A-BEF9-CA95-EC57-9FF848355055}"/>
                </a:ext>
              </a:extLst>
            </p:cNvPr>
            <p:cNvGrpSpPr/>
            <p:nvPr/>
          </p:nvGrpSpPr>
          <p:grpSpPr>
            <a:xfrm>
              <a:off x="7713663" y="2848339"/>
              <a:ext cx="1042107" cy="425543"/>
              <a:chOff x="7786941" y="2884917"/>
              <a:chExt cx="897649" cy="353919"/>
            </a:xfrm>
          </p:grpSpPr>
          <p:sp>
            <p:nvSpPr>
              <p:cNvPr id="105" name="Freeform 156">
                <a:extLst>
                  <a:ext uri="{FF2B5EF4-FFF2-40B4-BE49-F238E27FC236}">
                    <a16:creationId xmlns:a16="http://schemas.microsoft.com/office/drawing/2014/main" id="{D7D9E768-4C03-D94F-1F82-CA2744955DDF}"/>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 name="Freeform 157">
                <a:extLst>
                  <a:ext uri="{FF2B5EF4-FFF2-40B4-BE49-F238E27FC236}">
                    <a16:creationId xmlns:a16="http://schemas.microsoft.com/office/drawing/2014/main" id="{35A3C7B5-A0DD-2FD7-4780-BFE670E80C8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 name="Freeform 158">
                <a:extLst>
                  <a:ext uri="{FF2B5EF4-FFF2-40B4-BE49-F238E27FC236}">
                    <a16:creationId xmlns:a16="http://schemas.microsoft.com/office/drawing/2014/main" id="{3D866F23-3016-A780-2F9F-CBB870B4A5E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Freeform 159">
                <a:extLst>
                  <a:ext uri="{FF2B5EF4-FFF2-40B4-BE49-F238E27FC236}">
                    <a16:creationId xmlns:a16="http://schemas.microsoft.com/office/drawing/2014/main" id="{E0E1807D-CA85-459D-F15A-97085D0EC2E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09" name="Group 108">
            <a:extLst>
              <a:ext uri="{FF2B5EF4-FFF2-40B4-BE49-F238E27FC236}">
                <a16:creationId xmlns:a16="http://schemas.microsoft.com/office/drawing/2014/main" id="{F1F0959F-F105-2F0F-6ABA-A2C275DF09FF}"/>
              </a:ext>
            </a:extLst>
          </p:cNvPr>
          <p:cNvGrpSpPr/>
          <p:nvPr/>
        </p:nvGrpSpPr>
        <p:grpSpPr>
          <a:xfrm>
            <a:off x="10410609" y="3496138"/>
            <a:ext cx="353678" cy="198344"/>
            <a:chOff x="7493876" y="2774731"/>
            <a:chExt cx="1481958" cy="894622"/>
          </a:xfrm>
        </p:grpSpPr>
        <p:sp>
          <p:nvSpPr>
            <p:cNvPr id="110" name="Freeform 161">
              <a:extLst>
                <a:ext uri="{FF2B5EF4-FFF2-40B4-BE49-F238E27FC236}">
                  <a16:creationId xmlns:a16="http://schemas.microsoft.com/office/drawing/2014/main" id="{A0FA1E78-B404-E134-A7BB-C6D1DEF8667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1" name="Oval 110">
              <a:extLst>
                <a:ext uri="{FF2B5EF4-FFF2-40B4-BE49-F238E27FC236}">
                  <a16:creationId xmlns:a16="http://schemas.microsoft.com/office/drawing/2014/main" id="{C2D0BE94-9731-C732-71E1-F256BC7FB10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12" name="Group 111">
              <a:extLst>
                <a:ext uri="{FF2B5EF4-FFF2-40B4-BE49-F238E27FC236}">
                  <a16:creationId xmlns:a16="http://schemas.microsoft.com/office/drawing/2014/main" id="{19B277B3-8C6E-CE53-611B-3D31BABDF892}"/>
                </a:ext>
              </a:extLst>
            </p:cNvPr>
            <p:cNvGrpSpPr/>
            <p:nvPr/>
          </p:nvGrpSpPr>
          <p:grpSpPr>
            <a:xfrm>
              <a:off x="7713663" y="2848339"/>
              <a:ext cx="1042107" cy="425543"/>
              <a:chOff x="7786941" y="2884917"/>
              <a:chExt cx="897649" cy="353919"/>
            </a:xfrm>
          </p:grpSpPr>
          <p:sp>
            <p:nvSpPr>
              <p:cNvPr id="113" name="Freeform 164">
                <a:extLst>
                  <a:ext uri="{FF2B5EF4-FFF2-40B4-BE49-F238E27FC236}">
                    <a16:creationId xmlns:a16="http://schemas.microsoft.com/office/drawing/2014/main" id="{57CCF3C2-3400-0732-2E31-35EEFF22D84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Freeform 165">
                <a:extLst>
                  <a:ext uri="{FF2B5EF4-FFF2-40B4-BE49-F238E27FC236}">
                    <a16:creationId xmlns:a16="http://schemas.microsoft.com/office/drawing/2014/main" id="{FBF337F2-9A6D-45CE-5AE6-A17D464CB50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Freeform 166">
                <a:extLst>
                  <a:ext uri="{FF2B5EF4-FFF2-40B4-BE49-F238E27FC236}">
                    <a16:creationId xmlns:a16="http://schemas.microsoft.com/office/drawing/2014/main" id="{B48A6BB9-F595-DF24-1283-3066ACDC314A}"/>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6" name="Freeform 167">
                <a:extLst>
                  <a:ext uri="{FF2B5EF4-FFF2-40B4-BE49-F238E27FC236}">
                    <a16:creationId xmlns:a16="http://schemas.microsoft.com/office/drawing/2014/main" id="{495CFC5C-0216-E67A-FBEB-7DA65B58E4C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17" name="Group 116">
            <a:extLst>
              <a:ext uri="{FF2B5EF4-FFF2-40B4-BE49-F238E27FC236}">
                <a16:creationId xmlns:a16="http://schemas.microsoft.com/office/drawing/2014/main" id="{5FAF39F1-C0A3-0969-29EB-70ECD4D786B7}"/>
              </a:ext>
            </a:extLst>
          </p:cNvPr>
          <p:cNvGrpSpPr/>
          <p:nvPr/>
        </p:nvGrpSpPr>
        <p:grpSpPr>
          <a:xfrm>
            <a:off x="9948724" y="2202292"/>
            <a:ext cx="353678" cy="198344"/>
            <a:chOff x="7493876" y="2774731"/>
            <a:chExt cx="1481958" cy="894622"/>
          </a:xfrm>
        </p:grpSpPr>
        <p:sp>
          <p:nvSpPr>
            <p:cNvPr id="118" name="Freeform 169">
              <a:extLst>
                <a:ext uri="{FF2B5EF4-FFF2-40B4-BE49-F238E27FC236}">
                  <a16:creationId xmlns:a16="http://schemas.microsoft.com/office/drawing/2014/main" id="{98C4D03B-3875-03C0-5D50-B741566B222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9" name="Oval 118">
              <a:extLst>
                <a:ext uri="{FF2B5EF4-FFF2-40B4-BE49-F238E27FC236}">
                  <a16:creationId xmlns:a16="http://schemas.microsoft.com/office/drawing/2014/main" id="{EBB2FA18-1D0A-8245-C50B-17730FEC78D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20" name="Group 119">
              <a:extLst>
                <a:ext uri="{FF2B5EF4-FFF2-40B4-BE49-F238E27FC236}">
                  <a16:creationId xmlns:a16="http://schemas.microsoft.com/office/drawing/2014/main" id="{F56CE537-A556-E60A-D33E-8001CF669A15}"/>
                </a:ext>
              </a:extLst>
            </p:cNvPr>
            <p:cNvGrpSpPr/>
            <p:nvPr/>
          </p:nvGrpSpPr>
          <p:grpSpPr>
            <a:xfrm>
              <a:off x="7713663" y="2848339"/>
              <a:ext cx="1042107" cy="425543"/>
              <a:chOff x="7786941" y="2884917"/>
              <a:chExt cx="897649" cy="353919"/>
            </a:xfrm>
          </p:grpSpPr>
          <p:sp>
            <p:nvSpPr>
              <p:cNvPr id="121" name="Freeform 172">
                <a:extLst>
                  <a:ext uri="{FF2B5EF4-FFF2-40B4-BE49-F238E27FC236}">
                    <a16:creationId xmlns:a16="http://schemas.microsoft.com/office/drawing/2014/main" id="{1ABD7329-4C4D-B613-4602-E509EACC0E6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2" name="Freeform 173">
                <a:extLst>
                  <a:ext uri="{FF2B5EF4-FFF2-40B4-BE49-F238E27FC236}">
                    <a16:creationId xmlns:a16="http://schemas.microsoft.com/office/drawing/2014/main" id="{E9CF9A6E-E4F9-8786-E80F-B337D6F4FA1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3" name="Freeform 174">
                <a:extLst>
                  <a:ext uri="{FF2B5EF4-FFF2-40B4-BE49-F238E27FC236}">
                    <a16:creationId xmlns:a16="http://schemas.microsoft.com/office/drawing/2014/main" id="{2E07C98B-E986-7DB7-83FB-954DD77A8A0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4" name="Freeform 175">
                <a:extLst>
                  <a:ext uri="{FF2B5EF4-FFF2-40B4-BE49-F238E27FC236}">
                    <a16:creationId xmlns:a16="http://schemas.microsoft.com/office/drawing/2014/main" id="{0BDB8D33-9A5D-8A2B-AF91-F6AA8D797D5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25" name="Group 124">
            <a:extLst>
              <a:ext uri="{FF2B5EF4-FFF2-40B4-BE49-F238E27FC236}">
                <a16:creationId xmlns:a16="http://schemas.microsoft.com/office/drawing/2014/main" id="{ADD16B7E-A628-1612-8301-C41D3363C5CA}"/>
              </a:ext>
            </a:extLst>
          </p:cNvPr>
          <p:cNvGrpSpPr/>
          <p:nvPr/>
        </p:nvGrpSpPr>
        <p:grpSpPr>
          <a:xfrm>
            <a:off x="10527214" y="2613367"/>
            <a:ext cx="353678" cy="198344"/>
            <a:chOff x="7493876" y="2774731"/>
            <a:chExt cx="1481958" cy="894622"/>
          </a:xfrm>
        </p:grpSpPr>
        <p:sp>
          <p:nvSpPr>
            <p:cNvPr id="126" name="Freeform 177">
              <a:extLst>
                <a:ext uri="{FF2B5EF4-FFF2-40B4-BE49-F238E27FC236}">
                  <a16:creationId xmlns:a16="http://schemas.microsoft.com/office/drawing/2014/main" id="{3BF55BF4-4B43-1AF5-69AA-ADF6709AAB3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27" name="Oval 126">
              <a:extLst>
                <a:ext uri="{FF2B5EF4-FFF2-40B4-BE49-F238E27FC236}">
                  <a16:creationId xmlns:a16="http://schemas.microsoft.com/office/drawing/2014/main" id="{EF16184E-DC0A-3C62-241A-309089FDF99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28" name="Group 127">
              <a:extLst>
                <a:ext uri="{FF2B5EF4-FFF2-40B4-BE49-F238E27FC236}">
                  <a16:creationId xmlns:a16="http://schemas.microsoft.com/office/drawing/2014/main" id="{33EE319F-354A-3E24-B297-B8A1378497FE}"/>
                </a:ext>
              </a:extLst>
            </p:cNvPr>
            <p:cNvGrpSpPr/>
            <p:nvPr/>
          </p:nvGrpSpPr>
          <p:grpSpPr>
            <a:xfrm>
              <a:off x="7713663" y="2848339"/>
              <a:ext cx="1042107" cy="425543"/>
              <a:chOff x="7786941" y="2884917"/>
              <a:chExt cx="897649" cy="353919"/>
            </a:xfrm>
          </p:grpSpPr>
          <p:sp>
            <p:nvSpPr>
              <p:cNvPr id="129" name="Freeform 180">
                <a:extLst>
                  <a:ext uri="{FF2B5EF4-FFF2-40B4-BE49-F238E27FC236}">
                    <a16:creationId xmlns:a16="http://schemas.microsoft.com/office/drawing/2014/main" id="{3CBB9C8F-3721-580B-2B1E-13968100A59D}"/>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0" name="Freeform 181">
                <a:extLst>
                  <a:ext uri="{FF2B5EF4-FFF2-40B4-BE49-F238E27FC236}">
                    <a16:creationId xmlns:a16="http://schemas.microsoft.com/office/drawing/2014/main" id="{01BC575D-B788-0D76-9018-0E3C919B832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1" name="Freeform 182">
                <a:extLst>
                  <a:ext uri="{FF2B5EF4-FFF2-40B4-BE49-F238E27FC236}">
                    <a16:creationId xmlns:a16="http://schemas.microsoft.com/office/drawing/2014/main" id="{12A7EFBF-2E13-938F-AD1D-761A645146A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Freeform 183">
                <a:extLst>
                  <a:ext uri="{FF2B5EF4-FFF2-40B4-BE49-F238E27FC236}">
                    <a16:creationId xmlns:a16="http://schemas.microsoft.com/office/drawing/2014/main" id="{BF09AFE5-FA5A-309D-4E0C-48312F112C0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33" name="Group 132">
            <a:extLst>
              <a:ext uri="{FF2B5EF4-FFF2-40B4-BE49-F238E27FC236}">
                <a16:creationId xmlns:a16="http://schemas.microsoft.com/office/drawing/2014/main" id="{A774A288-1C83-BA4C-62EB-BA0125C6675A}"/>
              </a:ext>
            </a:extLst>
          </p:cNvPr>
          <p:cNvGrpSpPr/>
          <p:nvPr/>
        </p:nvGrpSpPr>
        <p:grpSpPr>
          <a:xfrm>
            <a:off x="10643825" y="2107963"/>
            <a:ext cx="353678" cy="198344"/>
            <a:chOff x="7493876" y="2774731"/>
            <a:chExt cx="1481958" cy="894622"/>
          </a:xfrm>
        </p:grpSpPr>
        <p:sp>
          <p:nvSpPr>
            <p:cNvPr id="134" name="Freeform 185">
              <a:extLst>
                <a:ext uri="{FF2B5EF4-FFF2-40B4-BE49-F238E27FC236}">
                  <a16:creationId xmlns:a16="http://schemas.microsoft.com/office/drawing/2014/main" id="{DF3F1998-08DE-BE83-C5F6-DDA704499CA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35" name="Oval 134">
              <a:extLst>
                <a:ext uri="{FF2B5EF4-FFF2-40B4-BE49-F238E27FC236}">
                  <a16:creationId xmlns:a16="http://schemas.microsoft.com/office/drawing/2014/main" id="{A121CDFA-FC47-D917-D0EA-9FC61C3CCA8A}"/>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36" name="Group 135">
              <a:extLst>
                <a:ext uri="{FF2B5EF4-FFF2-40B4-BE49-F238E27FC236}">
                  <a16:creationId xmlns:a16="http://schemas.microsoft.com/office/drawing/2014/main" id="{753EDB6C-4010-DCBF-A0E7-6578112380C9}"/>
                </a:ext>
              </a:extLst>
            </p:cNvPr>
            <p:cNvGrpSpPr/>
            <p:nvPr/>
          </p:nvGrpSpPr>
          <p:grpSpPr>
            <a:xfrm>
              <a:off x="7713663" y="2848339"/>
              <a:ext cx="1042107" cy="425543"/>
              <a:chOff x="7786941" y="2884917"/>
              <a:chExt cx="897649" cy="353919"/>
            </a:xfrm>
          </p:grpSpPr>
          <p:sp>
            <p:nvSpPr>
              <p:cNvPr id="137" name="Freeform 188">
                <a:extLst>
                  <a:ext uri="{FF2B5EF4-FFF2-40B4-BE49-F238E27FC236}">
                    <a16:creationId xmlns:a16="http://schemas.microsoft.com/office/drawing/2014/main" id="{4D0306BF-293C-3200-2BA7-62E60290ECC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8" name="Freeform 189">
                <a:extLst>
                  <a:ext uri="{FF2B5EF4-FFF2-40B4-BE49-F238E27FC236}">
                    <a16:creationId xmlns:a16="http://schemas.microsoft.com/office/drawing/2014/main" id="{654F244B-B5A9-898D-6535-2581D71D604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9" name="Freeform 190">
                <a:extLst>
                  <a:ext uri="{FF2B5EF4-FFF2-40B4-BE49-F238E27FC236}">
                    <a16:creationId xmlns:a16="http://schemas.microsoft.com/office/drawing/2014/main" id="{A338A910-7D9E-0D54-10C3-8CFCDA91907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0" name="Freeform 191">
                <a:extLst>
                  <a:ext uri="{FF2B5EF4-FFF2-40B4-BE49-F238E27FC236}">
                    <a16:creationId xmlns:a16="http://schemas.microsoft.com/office/drawing/2014/main" id="{5014C735-12B2-68EE-0B5C-5D52BCD9191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41" name="Group 140">
            <a:extLst>
              <a:ext uri="{FF2B5EF4-FFF2-40B4-BE49-F238E27FC236}">
                <a16:creationId xmlns:a16="http://schemas.microsoft.com/office/drawing/2014/main" id="{54DE9C8F-775D-190F-5803-9AC8F765A219}"/>
              </a:ext>
            </a:extLst>
          </p:cNvPr>
          <p:cNvGrpSpPr/>
          <p:nvPr/>
        </p:nvGrpSpPr>
        <p:grpSpPr>
          <a:xfrm>
            <a:off x="9980126" y="2661565"/>
            <a:ext cx="353678" cy="198344"/>
            <a:chOff x="7493876" y="2774731"/>
            <a:chExt cx="1481958" cy="894622"/>
          </a:xfrm>
        </p:grpSpPr>
        <p:sp>
          <p:nvSpPr>
            <p:cNvPr id="142" name="Freeform 201">
              <a:extLst>
                <a:ext uri="{FF2B5EF4-FFF2-40B4-BE49-F238E27FC236}">
                  <a16:creationId xmlns:a16="http://schemas.microsoft.com/office/drawing/2014/main" id="{76BF7D25-FD29-8B10-D1CA-D4F684AD068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43" name="Oval 142">
              <a:extLst>
                <a:ext uri="{FF2B5EF4-FFF2-40B4-BE49-F238E27FC236}">
                  <a16:creationId xmlns:a16="http://schemas.microsoft.com/office/drawing/2014/main" id="{5BDB7832-4289-6141-45E1-AF3371F359EF}"/>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4" name="Group 143">
              <a:extLst>
                <a:ext uri="{FF2B5EF4-FFF2-40B4-BE49-F238E27FC236}">
                  <a16:creationId xmlns:a16="http://schemas.microsoft.com/office/drawing/2014/main" id="{667FDD96-4333-81D8-659D-4A0AD5CC8456}"/>
                </a:ext>
              </a:extLst>
            </p:cNvPr>
            <p:cNvGrpSpPr/>
            <p:nvPr/>
          </p:nvGrpSpPr>
          <p:grpSpPr>
            <a:xfrm>
              <a:off x="7713663" y="2848339"/>
              <a:ext cx="1042107" cy="425543"/>
              <a:chOff x="7786941" y="2884917"/>
              <a:chExt cx="897649" cy="353919"/>
            </a:xfrm>
          </p:grpSpPr>
          <p:sp>
            <p:nvSpPr>
              <p:cNvPr id="145" name="Freeform 204">
                <a:extLst>
                  <a:ext uri="{FF2B5EF4-FFF2-40B4-BE49-F238E27FC236}">
                    <a16:creationId xmlns:a16="http://schemas.microsoft.com/office/drawing/2014/main" id="{A48D6E18-52B7-2163-1FE6-E61699F725D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Freeform 205">
                <a:extLst>
                  <a:ext uri="{FF2B5EF4-FFF2-40B4-BE49-F238E27FC236}">
                    <a16:creationId xmlns:a16="http://schemas.microsoft.com/office/drawing/2014/main" id="{3C2F01E6-6B48-17F2-DD7A-44809C48B51D}"/>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7" name="Freeform 206">
                <a:extLst>
                  <a:ext uri="{FF2B5EF4-FFF2-40B4-BE49-F238E27FC236}">
                    <a16:creationId xmlns:a16="http://schemas.microsoft.com/office/drawing/2014/main" id="{03332392-1586-8113-867D-0DB441CE6C1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8" name="Freeform 207">
                <a:extLst>
                  <a:ext uri="{FF2B5EF4-FFF2-40B4-BE49-F238E27FC236}">
                    <a16:creationId xmlns:a16="http://schemas.microsoft.com/office/drawing/2014/main" id="{0C391860-96A4-81A0-BB63-83987E2BC005}"/>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49" name="Group 148">
            <a:extLst>
              <a:ext uri="{FF2B5EF4-FFF2-40B4-BE49-F238E27FC236}">
                <a16:creationId xmlns:a16="http://schemas.microsoft.com/office/drawing/2014/main" id="{13E35161-4D25-6F92-50D7-8891E010FA8E}"/>
              </a:ext>
            </a:extLst>
          </p:cNvPr>
          <p:cNvGrpSpPr/>
          <p:nvPr/>
        </p:nvGrpSpPr>
        <p:grpSpPr>
          <a:xfrm>
            <a:off x="9497138" y="3394032"/>
            <a:ext cx="367224" cy="240304"/>
            <a:chOff x="7493876" y="2774731"/>
            <a:chExt cx="1481958" cy="894622"/>
          </a:xfrm>
        </p:grpSpPr>
        <p:sp>
          <p:nvSpPr>
            <p:cNvPr id="150" name="Freeform 209">
              <a:extLst>
                <a:ext uri="{FF2B5EF4-FFF2-40B4-BE49-F238E27FC236}">
                  <a16:creationId xmlns:a16="http://schemas.microsoft.com/office/drawing/2014/main" id="{5BC128F6-8F5F-C53C-33C1-91E3C1A2B3C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51" name="Oval 150">
              <a:extLst>
                <a:ext uri="{FF2B5EF4-FFF2-40B4-BE49-F238E27FC236}">
                  <a16:creationId xmlns:a16="http://schemas.microsoft.com/office/drawing/2014/main" id="{8AB4DF3F-3597-3CAC-6B60-8B44322C7FC4}"/>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52" name="Group 151">
              <a:extLst>
                <a:ext uri="{FF2B5EF4-FFF2-40B4-BE49-F238E27FC236}">
                  <a16:creationId xmlns:a16="http://schemas.microsoft.com/office/drawing/2014/main" id="{6C31581C-054E-968E-D985-C7EE900264F1}"/>
                </a:ext>
              </a:extLst>
            </p:cNvPr>
            <p:cNvGrpSpPr/>
            <p:nvPr/>
          </p:nvGrpSpPr>
          <p:grpSpPr>
            <a:xfrm>
              <a:off x="7713663" y="2848339"/>
              <a:ext cx="1042107" cy="425543"/>
              <a:chOff x="7786941" y="2884917"/>
              <a:chExt cx="897649" cy="353919"/>
            </a:xfrm>
          </p:grpSpPr>
          <p:sp>
            <p:nvSpPr>
              <p:cNvPr id="153" name="Freeform 212">
                <a:extLst>
                  <a:ext uri="{FF2B5EF4-FFF2-40B4-BE49-F238E27FC236}">
                    <a16:creationId xmlns:a16="http://schemas.microsoft.com/office/drawing/2014/main" id="{F26FE1F7-A6D1-767C-F0CE-57FDBA8FB92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4" name="Freeform 213">
                <a:extLst>
                  <a:ext uri="{FF2B5EF4-FFF2-40B4-BE49-F238E27FC236}">
                    <a16:creationId xmlns:a16="http://schemas.microsoft.com/office/drawing/2014/main" id="{E48AB689-77DA-B27A-313C-FA2C0F7B73C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5" name="Freeform 214">
                <a:extLst>
                  <a:ext uri="{FF2B5EF4-FFF2-40B4-BE49-F238E27FC236}">
                    <a16:creationId xmlns:a16="http://schemas.microsoft.com/office/drawing/2014/main" id="{E80FB2E4-C762-5C36-BD0B-1F96B6F1F5D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6" name="Freeform 215">
                <a:extLst>
                  <a:ext uri="{FF2B5EF4-FFF2-40B4-BE49-F238E27FC236}">
                    <a16:creationId xmlns:a16="http://schemas.microsoft.com/office/drawing/2014/main" id="{90650025-D299-2C8D-EC1C-8EBB36D5B8F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57" name="Group 156">
            <a:extLst>
              <a:ext uri="{FF2B5EF4-FFF2-40B4-BE49-F238E27FC236}">
                <a16:creationId xmlns:a16="http://schemas.microsoft.com/office/drawing/2014/main" id="{8CABBFC9-C84D-96FF-A96B-01F4CCE9EC94}"/>
              </a:ext>
            </a:extLst>
          </p:cNvPr>
          <p:cNvGrpSpPr/>
          <p:nvPr/>
        </p:nvGrpSpPr>
        <p:grpSpPr>
          <a:xfrm>
            <a:off x="10375259" y="3992325"/>
            <a:ext cx="353678" cy="198344"/>
            <a:chOff x="7493876" y="2774731"/>
            <a:chExt cx="1481958" cy="894622"/>
          </a:xfrm>
        </p:grpSpPr>
        <p:sp>
          <p:nvSpPr>
            <p:cNvPr id="158" name="Freeform 225">
              <a:extLst>
                <a:ext uri="{FF2B5EF4-FFF2-40B4-BE49-F238E27FC236}">
                  <a16:creationId xmlns:a16="http://schemas.microsoft.com/office/drawing/2014/main" id="{A6D0D1B0-CE4A-EBF2-3C02-E858078BBB7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59" name="Oval 158">
              <a:extLst>
                <a:ext uri="{FF2B5EF4-FFF2-40B4-BE49-F238E27FC236}">
                  <a16:creationId xmlns:a16="http://schemas.microsoft.com/office/drawing/2014/main" id="{AE1CA365-CAD5-6B2C-18F2-3072635384A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60" name="Group 159">
              <a:extLst>
                <a:ext uri="{FF2B5EF4-FFF2-40B4-BE49-F238E27FC236}">
                  <a16:creationId xmlns:a16="http://schemas.microsoft.com/office/drawing/2014/main" id="{C320429F-EACB-A96B-06BF-DCC48857B2A6}"/>
                </a:ext>
              </a:extLst>
            </p:cNvPr>
            <p:cNvGrpSpPr/>
            <p:nvPr/>
          </p:nvGrpSpPr>
          <p:grpSpPr>
            <a:xfrm>
              <a:off x="7713663" y="2848339"/>
              <a:ext cx="1042107" cy="425543"/>
              <a:chOff x="7786941" y="2884917"/>
              <a:chExt cx="897649" cy="353919"/>
            </a:xfrm>
          </p:grpSpPr>
          <p:sp>
            <p:nvSpPr>
              <p:cNvPr id="161" name="Freeform 228">
                <a:extLst>
                  <a:ext uri="{FF2B5EF4-FFF2-40B4-BE49-F238E27FC236}">
                    <a16:creationId xmlns:a16="http://schemas.microsoft.com/office/drawing/2014/main" id="{D878B520-E7D5-3B0C-73E8-EFEE9C44095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2" name="Freeform 229">
                <a:extLst>
                  <a:ext uri="{FF2B5EF4-FFF2-40B4-BE49-F238E27FC236}">
                    <a16:creationId xmlns:a16="http://schemas.microsoft.com/office/drawing/2014/main" id="{9F440C8E-6CDF-1249-EEB5-6A3F846FA57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3" name="Freeform 230">
                <a:extLst>
                  <a:ext uri="{FF2B5EF4-FFF2-40B4-BE49-F238E27FC236}">
                    <a16:creationId xmlns:a16="http://schemas.microsoft.com/office/drawing/2014/main" id="{683DD02B-9CB0-1BFF-B6F3-63403366F9AF}"/>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4" name="Freeform 231">
                <a:extLst>
                  <a:ext uri="{FF2B5EF4-FFF2-40B4-BE49-F238E27FC236}">
                    <a16:creationId xmlns:a16="http://schemas.microsoft.com/office/drawing/2014/main" id="{153C1DEC-CC43-37E1-C8CA-2D5BC5D43C6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65" name="Group 164">
            <a:extLst>
              <a:ext uri="{FF2B5EF4-FFF2-40B4-BE49-F238E27FC236}">
                <a16:creationId xmlns:a16="http://schemas.microsoft.com/office/drawing/2014/main" id="{B7521427-03F6-07F7-DD50-5F9779C6AF22}"/>
              </a:ext>
            </a:extLst>
          </p:cNvPr>
          <p:cNvGrpSpPr/>
          <p:nvPr/>
        </p:nvGrpSpPr>
        <p:grpSpPr>
          <a:xfrm>
            <a:off x="10925982" y="4369125"/>
            <a:ext cx="228295" cy="120400"/>
            <a:chOff x="7493876" y="2774731"/>
            <a:chExt cx="1481958" cy="894622"/>
          </a:xfrm>
        </p:grpSpPr>
        <p:sp>
          <p:nvSpPr>
            <p:cNvPr id="166" name="Freeform 241">
              <a:extLst>
                <a:ext uri="{FF2B5EF4-FFF2-40B4-BE49-F238E27FC236}">
                  <a16:creationId xmlns:a16="http://schemas.microsoft.com/office/drawing/2014/main" id="{DBB62D86-1C5A-4564-1551-14DF45A6B87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67" name="Oval 166">
              <a:extLst>
                <a:ext uri="{FF2B5EF4-FFF2-40B4-BE49-F238E27FC236}">
                  <a16:creationId xmlns:a16="http://schemas.microsoft.com/office/drawing/2014/main" id="{BDD963C5-BA92-A53C-2F39-4444F4879250}"/>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68" name="Group 167">
              <a:extLst>
                <a:ext uri="{FF2B5EF4-FFF2-40B4-BE49-F238E27FC236}">
                  <a16:creationId xmlns:a16="http://schemas.microsoft.com/office/drawing/2014/main" id="{DEEA83E6-33BD-7A63-88AC-8C762E09E224}"/>
                </a:ext>
              </a:extLst>
            </p:cNvPr>
            <p:cNvGrpSpPr/>
            <p:nvPr/>
          </p:nvGrpSpPr>
          <p:grpSpPr>
            <a:xfrm>
              <a:off x="7713663" y="2848339"/>
              <a:ext cx="1042107" cy="425543"/>
              <a:chOff x="7786941" y="2884917"/>
              <a:chExt cx="897649" cy="353919"/>
            </a:xfrm>
          </p:grpSpPr>
          <p:sp>
            <p:nvSpPr>
              <p:cNvPr id="169" name="Freeform 244">
                <a:extLst>
                  <a:ext uri="{FF2B5EF4-FFF2-40B4-BE49-F238E27FC236}">
                    <a16:creationId xmlns:a16="http://schemas.microsoft.com/office/drawing/2014/main" id="{B0460902-A554-043C-4235-3E0CDE49E58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0" name="Freeform 245">
                <a:extLst>
                  <a:ext uri="{FF2B5EF4-FFF2-40B4-BE49-F238E27FC236}">
                    <a16:creationId xmlns:a16="http://schemas.microsoft.com/office/drawing/2014/main" id="{3331042B-6FBB-E1A6-9EDB-631B1471279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1" name="Freeform 246">
                <a:extLst>
                  <a:ext uri="{FF2B5EF4-FFF2-40B4-BE49-F238E27FC236}">
                    <a16:creationId xmlns:a16="http://schemas.microsoft.com/office/drawing/2014/main" id="{EC573414-1B6C-2EDC-35FD-A05AD911C11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2" name="Freeform 247">
                <a:extLst>
                  <a:ext uri="{FF2B5EF4-FFF2-40B4-BE49-F238E27FC236}">
                    <a16:creationId xmlns:a16="http://schemas.microsoft.com/office/drawing/2014/main" id="{631B7D95-ED23-B006-6EFC-C5E38474B82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73" name="Group 172">
            <a:extLst>
              <a:ext uri="{FF2B5EF4-FFF2-40B4-BE49-F238E27FC236}">
                <a16:creationId xmlns:a16="http://schemas.microsoft.com/office/drawing/2014/main" id="{50B68AFB-5EF8-CDBA-C7E1-138F7FB5DB29}"/>
              </a:ext>
            </a:extLst>
          </p:cNvPr>
          <p:cNvGrpSpPr/>
          <p:nvPr/>
        </p:nvGrpSpPr>
        <p:grpSpPr>
          <a:xfrm>
            <a:off x="7439074" y="2356613"/>
            <a:ext cx="534987" cy="407988"/>
            <a:chOff x="7432700" y="2327293"/>
            <a:chExt cx="534987" cy="407988"/>
          </a:xfrm>
        </p:grpSpPr>
        <p:pic>
          <p:nvPicPr>
            <p:cNvPr id="174" name="Picture 1017" descr="antenna_stylized">
              <a:extLst>
                <a:ext uri="{FF2B5EF4-FFF2-40B4-BE49-F238E27FC236}">
                  <a16:creationId xmlns:a16="http://schemas.microsoft.com/office/drawing/2014/main" id="{6409B73E-0ACB-8870-1557-05D2A1F35E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32700" y="2327293"/>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 name="Picture 1018" descr="laptop_keyboard">
              <a:extLst>
                <a:ext uri="{FF2B5EF4-FFF2-40B4-BE49-F238E27FC236}">
                  <a16:creationId xmlns:a16="http://schemas.microsoft.com/office/drawing/2014/main" id="{86E19465-124C-8E0C-408E-5E8321F16A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9064" flipH="1">
              <a:off x="7458407" y="2575770"/>
              <a:ext cx="437221" cy="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 name="Freeform 1019">
              <a:extLst>
                <a:ext uri="{FF2B5EF4-FFF2-40B4-BE49-F238E27FC236}">
                  <a16:creationId xmlns:a16="http://schemas.microsoft.com/office/drawing/2014/main" id="{78C54E32-1351-E69A-3978-CFA8E4A0F0DC}"/>
                </a:ext>
              </a:extLst>
            </p:cNvPr>
            <p:cNvSpPr>
              <a:spLocks/>
            </p:cNvSpPr>
            <p:nvPr/>
          </p:nvSpPr>
          <p:spPr bwMode="auto">
            <a:xfrm>
              <a:off x="7603304" y="2420984"/>
              <a:ext cx="351919" cy="208167"/>
            </a:xfrm>
            <a:custGeom>
              <a:avLst/>
              <a:gdLst>
                <a:gd name="T0" fmla="*/ 775798119 w 2982"/>
                <a:gd name="T1" fmla="*/ 0 h 2442"/>
                <a:gd name="T2" fmla="*/ 0 w 2982"/>
                <a:gd name="T3" fmla="*/ 211226083 h 2442"/>
                <a:gd name="T4" fmla="*/ 2147483646 w 2982"/>
                <a:gd name="T5" fmla="*/ 263880059 h 2442"/>
                <a:gd name="T6" fmla="*/ 2147483646 w 2982"/>
                <a:gd name="T7" fmla="*/ 52653891 h 2442"/>
                <a:gd name="T8" fmla="*/ 775798119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7" name="Picture 1020" descr="screen">
              <a:extLst>
                <a:ext uri="{FF2B5EF4-FFF2-40B4-BE49-F238E27FC236}">
                  <a16:creationId xmlns:a16="http://schemas.microsoft.com/office/drawing/2014/main" id="{3794DC96-D942-AA84-D673-91309347D87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0637" y="2426338"/>
              <a:ext cx="319785" cy="1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 name="Freeform 1021">
              <a:extLst>
                <a:ext uri="{FF2B5EF4-FFF2-40B4-BE49-F238E27FC236}">
                  <a16:creationId xmlns:a16="http://schemas.microsoft.com/office/drawing/2014/main" id="{BB50CEEB-B8BF-7EF6-E303-2240F4EE78B3}"/>
                </a:ext>
              </a:extLst>
            </p:cNvPr>
            <p:cNvSpPr>
              <a:spLocks/>
            </p:cNvSpPr>
            <p:nvPr/>
          </p:nvSpPr>
          <p:spPr bwMode="auto">
            <a:xfrm>
              <a:off x="7667378" y="2414843"/>
              <a:ext cx="298167" cy="38736"/>
            </a:xfrm>
            <a:custGeom>
              <a:avLst/>
              <a:gdLst>
                <a:gd name="T0" fmla="*/ 193616298 w 2528"/>
                <a:gd name="T1" fmla="*/ 0 h 455"/>
                <a:gd name="T2" fmla="*/ 2147483646 w 2528"/>
                <a:gd name="T3" fmla="*/ 52445139 h 455"/>
                <a:gd name="T4" fmla="*/ 2147483646 w 2528"/>
                <a:gd name="T5" fmla="*/ 52445139 h 455"/>
                <a:gd name="T6" fmla="*/ 0 w 2528"/>
                <a:gd name="T7" fmla="*/ 52445139 h 455"/>
                <a:gd name="T8" fmla="*/ 19361629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9" name="Freeform 1022">
              <a:extLst>
                <a:ext uri="{FF2B5EF4-FFF2-40B4-BE49-F238E27FC236}">
                  <a16:creationId xmlns:a16="http://schemas.microsoft.com/office/drawing/2014/main" id="{F9FBC3FD-B5B3-6A39-BAED-8FF7DC9554D7}"/>
                </a:ext>
              </a:extLst>
            </p:cNvPr>
            <p:cNvSpPr>
              <a:spLocks/>
            </p:cNvSpPr>
            <p:nvPr/>
          </p:nvSpPr>
          <p:spPr bwMode="auto">
            <a:xfrm>
              <a:off x="7600188" y="2414528"/>
              <a:ext cx="82770" cy="161243"/>
            </a:xfrm>
            <a:custGeom>
              <a:avLst/>
              <a:gdLst>
                <a:gd name="T0" fmla="*/ 773664160 w 702"/>
                <a:gd name="T1" fmla="*/ 0 h 1893"/>
                <a:gd name="T2" fmla="*/ 0 w 702"/>
                <a:gd name="T3" fmla="*/ 210739916 h 1893"/>
                <a:gd name="T4" fmla="*/ 193416040 w 702"/>
                <a:gd name="T5" fmla="*/ 210739916 h 1893"/>
                <a:gd name="T6" fmla="*/ 967080200 w 702"/>
                <a:gd name="T7" fmla="*/ 52529017 h 1893"/>
                <a:gd name="T8" fmla="*/ 77366416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0" name="Freeform 1023">
              <a:extLst>
                <a:ext uri="{FF2B5EF4-FFF2-40B4-BE49-F238E27FC236}">
                  <a16:creationId xmlns:a16="http://schemas.microsoft.com/office/drawing/2014/main" id="{D2B142FB-7AC0-0004-9994-668D2D27D7B7}"/>
                </a:ext>
              </a:extLst>
            </p:cNvPr>
            <p:cNvSpPr>
              <a:spLocks/>
            </p:cNvSpPr>
            <p:nvPr/>
          </p:nvSpPr>
          <p:spPr bwMode="auto">
            <a:xfrm>
              <a:off x="7874205" y="2443344"/>
              <a:ext cx="89197" cy="186122"/>
            </a:xfrm>
            <a:custGeom>
              <a:avLst/>
              <a:gdLst>
                <a:gd name="T0" fmla="*/ 969024527 w 756"/>
                <a:gd name="T1" fmla="*/ 0 h 2184"/>
                <a:gd name="T2" fmla="*/ 193802074 w 756"/>
                <a:gd name="T3" fmla="*/ 263660221 h 2184"/>
                <a:gd name="T4" fmla="*/ 0 w 756"/>
                <a:gd name="T5" fmla="*/ 263660221 h 2184"/>
                <a:gd name="T6" fmla="*/ 775222454 w 756"/>
                <a:gd name="T7" fmla="*/ 52610059 h 2184"/>
                <a:gd name="T8" fmla="*/ 9690245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1" name="Freeform 1024">
              <a:extLst>
                <a:ext uri="{FF2B5EF4-FFF2-40B4-BE49-F238E27FC236}">
                  <a16:creationId xmlns:a16="http://schemas.microsoft.com/office/drawing/2014/main" id="{4307993E-FCEE-5CCB-0FCB-0E4A8A8624CC}"/>
                </a:ext>
              </a:extLst>
            </p:cNvPr>
            <p:cNvSpPr>
              <a:spLocks/>
            </p:cNvSpPr>
            <p:nvPr/>
          </p:nvSpPr>
          <p:spPr bwMode="auto">
            <a:xfrm>
              <a:off x="7599214" y="2567582"/>
              <a:ext cx="327185" cy="62828"/>
            </a:xfrm>
            <a:custGeom>
              <a:avLst/>
              <a:gdLst>
                <a:gd name="T0" fmla="*/ 193829444 w 2773"/>
                <a:gd name="T1" fmla="*/ 0 h 738"/>
                <a:gd name="T2" fmla="*/ 0 w 2773"/>
                <a:gd name="T3" fmla="*/ 52443587 h 738"/>
                <a:gd name="T4" fmla="*/ 2147483646 w 2773"/>
                <a:gd name="T5" fmla="*/ 104894411 h 738"/>
                <a:gd name="T6" fmla="*/ 2147483646 w 2773"/>
                <a:gd name="T7" fmla="*/ 52443587 h 738"/>
                <a:gd name="T8" fmla="*/ 193829444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2" name="Freeform 1025">
              <a:extLst>
                <a:ext uri="{FF2B5EF4-FFF2-40B4-BE49-F238E27FC236}">
                  <a16:creationId xmlns:a16="http://schemas.microsoft.com/office/drawing/2014/main" id="{80EF5D2E-9010-5899-598B-60AD8E115C1F}"/>
                </a:ext>
              </a:extLst>
            </p:cNvPr>
            <p:cNvSpPr>
              <a:spLocks/>
            </p:cNvSpPr>
            <p:nvPr/>
          </p:nvSpPr>
          <p:spPr bwMode="auto">
            <a:xfrm>
              <a:off x="7884138" y="2444918"/>
              <a:ext cx="83549" cy="186909"/>
            </a:xfrm>
            <a:custGeom>
              <a:avLst/>
              <a:gdLst>
                <a:gd name="T0" fmla="*/ 2147483646 w 637"/>
                <a:gd name="T1" fmla="*/ 0 h 1659"/>
                <a:gd name="T2" fmla="*/ 2147483646 w 637"/>
                <a:gd name="T3" fmla="*/ 0 h 1659"/>
                <a:gd name="T4" fmla="*/ 295581541 w 637"/>
                <a:gd name="T5" fmla="*/ 2147483646 h 1659"/>
                <a:gd name="T6" fmla="*/ 0 w 637"/>
                <a:gd name="T7" fmla="*/ 2147483646 h 1659"/>
                <a:gd name="T8" fmla="*/ 214748364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3" name="Freeform 1026">
              <a:extLst>
                <a:ext uri="{FF2B5EF4-FFF2-40B4-BE49-F238E27FC236}">
                  <a16:creationId xmlns:a16="http://schemas.microsoft.com/office/drawing/2014/main" id="{DD9E2500-DE40-61C3-123C-43709F7DCC06}"/>
                </a:ext>
              </a:extLst>
            </p:cNvPr>
            <p:cNvSpPr>
              <a:spLocks/>
            </p:cNvSpPr>
            <p:nvPr/>
          </p:nvSpPr>
          <p:spPr bwMode="auto">
            <a:xfrm>
              <a:off x="7599603" y="2575928"/>
              <a:ext cx="290961" cy="62041"/>
            </a:xfrm>
            <a:custGeom>
              <a:avLst/>
              <a:gdLst>
                <a:gd name="T0" fmla="*/ 0 w 2216"/>
                <a:gd name="T1" fmla="*/ 0 h 550"/>
                <a:gd name="T2" fmla="*/ 296523134 w 2216"/>
                <a:gd name="T3" fmla="*/ 324379338 h 550"/>
                <a:gd name="T4" fmla="*/ 2147483646 w 2216"/>
                <a:gd name="T5" fmla="*/ 2147483646 h 550"/>
                <a:gd name="T6" fmla="*/ 2147483646 w 2216"/>
                <a:gd name="T7" fmla="*/ 214748364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4" name="Group 1027">
              <a:extLst>
                <a:ext uri="{FF2B5EF4-FFF2-40B4-BE49-F238E27FC236}">
                  <a16:creationId xmlns:a16="http://schemas.microsoft.com/office/drawing/2014/main" id="{4E4C4B1D-F3CA-5383-7A6B-667EC4A61572}"/>
                </a:ext>
              </a:extLst>
            </p:cNvPr>
            <p:cNvGrpSpPr>
              <a:grpSpLocks/>
            </p:cNvGrpSpPr>
            <p:nvPr/>
          </p:nvGrpSpPr>
          <p:grpSpPr bwMode="auto">
            <a:xfrm>
              <a:off x="7594735" y="2642220"/>
              <a:ext cx="98740" cy="36846"/>
              <a:chOff x="1740" y="2642"/>
              <a:chExt cx="752" cy="327"/>
            </a:xfrm>
          </p:grpSpPr>
          <p:sp>
            <p:nvSpPr>
              <p:cNvPr id="191" name="Freeform 1028">
                <a:extLst>
                  <a:ext uri="{FF2B5EF4-FFF2-40B4-BE49-F238E27FC236}">
                    <a16:creationId xmlns:a16="http://schemas.microsoft.com/office/drawing/2014/main" id="{36253B15-587A-BA7D-C489-9ADBD45628FB}"/>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2" name="Freeform 1029">
                <a:extLst>
                  <a:ext uri="{FF2B5EF4-FFF2-40B4-BE49-F238E27FC236}">
                    <a16:creationId xmlns:a16="http://schemas.microsoft.com/office/drawing/2014/main" id="{193196E6-A327-4DBE-CEE5-CB544BE83E46}"/>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3" name="Freeform 1030">
                <a:extLst>
                  <a:ext uri="{FF2B5EF4-FFF2-40B4-BE49-F238E27FC236}">
                    <a16:creationId xmlns:a16="http://schemas.microsoft.com/office/drawing/2014/main" id="{C58AE69A-5117-3167-A25F-605ACF36916D}"/>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4" name="Freeform 1031">
                <a:extLst>
                  <a:ext uri="{FF2B5EF4-FFF2-40B4-BE49-F238E27FC236}">
                    <a16:creationId xmlns:a16="http://schemas.microsoft.com/office/drawing/2014/main" id="{F60B1495-78A8-D794-0CCC-AC002A7A8BC3}"/>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5" name="Freeform 1032">
                <a:extLst>
                  <a:ext uri="{FF2B5EF4-FFF2-40B4-BE49-F238E27FC236}">
                    <a16:creationId xmlns:a16="http://schemas.microsoft.com/office/drawing/2014/main" id="{4AA20FB9-8C58-A22E-CA84-C489EF513FE0}"/>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6" name="Freeform 1033">
                <a:extLst>
                  <a:ext uri="{FF2B5EF4-FFF2-40B4-BE49-F238E27FC236}">
                    <a16:creationId xmlns:a16="http://schemas.microsoft.com/office/drawing/2014/main" id="{42BAC793-7636-F60B-DADB-BDA82909EE6A}"/>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85" name="Freeform 1034">
              <a:extLst>
                <a:ext uri="{FF2B5EF4-FFF2-40B4-BE49-F238E27FC236}">
                  <a16:creationId xmlns:a16="http://schemas.microsoft.com/office/drawing/2014/main" id="{1617E2BC-E38F-2899-A8C7-B59D7BA1C39D}"/>
                </a:ext>
              </a:extLst>
            </p:cNvPr>
            <p:cNvSpPr>
              <a:spLocks/>
            </p:cNvSpPr>
            <p:nvPr/>
          </p:nvSpPr>
          <p:spPr bwMode="auto">
            <a:xfrm>
              <a:off x="7763780" y="2647731"/>
              <a:ext cx="119578" cy="80936"/>
            </a:xfrm>
            <a:custGeom>
              <a:avLst/>
              <a:gdLst>
                <a:gd name="T0" fmla="*/ 213221464 w 990"/>
                <a:gd name="T1" fmla="*/ 1090686587 h 792"/>
                <a:gd name="T2" fmla="*/ 1915477586 w 990"/>
                <a:gd name="T3" fmla="*/ 0 h 792"/>
                <a:gd name="T4" fmla="*/ 1915477586 w 990"/>
                <a:gd name="T5" fmla="*/ 108859840 h 792"/>
                <a:gd name="T6" fmla="*/ 0 w 990"/>
                <a:gd name="T7" fmla="*/ 1090686587 h 792"/>
                <a:gd name="T8" fmla="*/ 213221464 w 990"/>
                <a:gd name="T9" fmla="*/ 109068658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6" name="Freeform 1035">
              <a:extLst>
                <a:ext uri="{FF2B5EF4-FFF2-40B4-BE49-F238E27FC236}">
                  <a16:creationId xmlns:a16="http://schemas.microsoft.com/office/drawing/2014/main" id="{0800AAEB-0922-2732-D1EC-11697606F0EB}"/>
                </a:ext>
              </a:extLst>
            </p:cNvPr>
            <p:cNvSpPr>
              <a:spLocks/>
            </p:cNvSpPr>
            <p:nvPr/>
          </p:nvSpPr>
          <p:spPr bwMode="auto">
            <a:xfrm>
              <a:off x="7458602" y="2654187"/>
              <a:ext cx="305957" cy="73850"/>
            </a:xfrm>
            <a:custGeom>
              <a:avLst/>
              <a:gdLst>
                <a:gd name="T0" fmla="*/ 213486572 w 2532"/>
                <a:gd name="T1" fmla="*/ 0 h 723"/>
                <a:gd name="T2" fmla="*/ 213486572 w 2532"/>
                <a:gd name="T3" fmla="*/ 0 h 723"/>
                <a:gd name="T4" fmla="*/ 2147483646 w 2532"/>
                <a:gd name="T5" fmla="*/ 979380008 h 723"/>
                <a:gd name="T6" fmla="*/ 2147483646 w 2532"/>
                <a:gd name="T7" fmla="*/ 1088085165 h 723"/>
                <a:gd name="T8" fmla="*/ 0 w 2532"/>
                <a:gd name="T9" fmla="*/ 108705259 h 723"/>
                <a:gd name="T10" fmla="*/ 21348657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7" name="Freeform 1036">
              <a:extLst>
                <a:ext uri="{FF2B5EF4-FFF2-40B4-BE49-F238E27FC236}">
                  <a16:creationId xmlns:a16="http://schemas.microsoft.com/office/drawing/2014/main" id="{090D6613-8D5A-2D86-EDAD-4B1431E1EC5E}"/>
                </a:ext>
              </a:extLst>
            </p:cNvPr>
            <p:cNvSpPr>
              <a:spLocks/>
            </p:cNvSpPr>
            <p:nvPr/>
          </p:nvSpPr>
          <p:spPr bwMode="auto">
            <a:xfrm>
              <a:off x="7458797" y="2640645"/>
              <a:ext cx="3311" cy="14959"/>
            </a:xfrm>
            <a:custGeom>
              <a:avLst/>
              <a:gdLst>
                <a:gd name="T0" fmla="*/ 262278191 w 26"/>
                <a:gd name="T1" fmla="*/ 107489981 h 147"/>
                <a:gd name="T2" fmla="*/ 262278191 w 26"/>
                <a:gd name="T3" fmla="*/ 214969480 h 147"/>
                <a:gd name="T4" fmla="*/ 0 w 26"/>
                <a:gd name="T5" fmla="*/ 214969480 h 147"/>
                <a:gd name="T6" fmla="*/ 262278191 w 26"/>
                <a:gd name="T7" fmla="*/ 0 h 147"/>
                <a:gd name="T8" fmla="*/ 262278191 w 26"/>
                <a:gd name="T9" fmla="*/ 10748998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8" name="Freeform 1037">
              <a:extLst>
                <a:ext uri="{FF2B5EF4-FFF2-40B4-BE49-F238E27FC236}">
                  <a16:creationId xmlns:a16="http://schemas.microsoft.com/office/drawing/2014/main" id="{27C411A0-0AA7-1F4E-D9C8-FAAA7142011C}"/>
                </a:ext>
              </a:extLst>
            </p:cNvPr>
            <p:cNvSpPr>
              <a:spLocks/>
            </p:cNvSpPr>
            <p:nvPr/>
          </p:nvSpPr>
          <p:spPr bwMode="auto">
            <a:xfrm>
              <a:off x="7458992" y="2579707"/>
              <a:ext cx="142170" cy="61883"/>
            </a:xfrm>
            <a:custGeom>
              <a:avLst/>
              <a:gdLst>
                <a:gd name="T0" fmla="*/ 2136125890 w 1176"/>
                <a:gd name="T1" fmla="*/ 0 h 606"/>
                <a:gd name="T2" fmla="*/ 0 w 1176"/>
                <a:gd name="T3" fmla="*/ 870000945 h 606"/>
                <a:gd name="T4" fmla="*/ 213789467 w 1176"/>
                <a:gd name="T5" fmla="*/ 870000945 h 606"/>
                <a:gd name="T6" fmla="*/ 2136125890 w 1176"/>
                <a:gd name="T7" fmla="*/ 108617123 h 606"/>
                <a:gd name="T8" fmla="*/ 213612589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9" name="Freeform 1038">
              <a:extLst>
                <a:ext uri="{FF2B5EF4-FFF2-40B4-BE49-F238E27FC236}">
                  <a16:creationId xmlns:a16="http://schemas.microsoft.com/office/drawing/2014/main" id="{5765DC03-BB91-C57B-007E-5BF698EC69A7}"/>
                </a:ext>
              </a:extLst>
            </p:cNvPr>
            <p:cNvSpPr>
              <a:spLocks/>
            </p:cNvSpPr>
            <p:nvPr/>
          </p:nvSpPr>
          <p:spPr bwMode="auto">
            <a:xfrm>
              <a:off x="7468535" y="2643795"/>
              <a:ext cx="290182" cy="71016"/>
            </a:xfrm>
            <a:custGeom>
              <a:avLst/>
              <a:gdLst>
                <a:gd name="T0" fmla="*/ 173112702 w 2532"/>
                <a:gd name="T1" fmla="*/ 0 h 723"/>
                <a:gd name="T2" fmla="*/ 173112702 w 2532"/>
                <a:gd name="T3" fmla="*/ 0 h 723"/>
                <a:gd name="T4" fmla="*/ 2069773885 w 2532"/>
                <a:gd name="T5" fmla="*/ 558173482 h 723"/>
                <a:gd name="T6" fmla="*/ 2069773885 w 2532"/>
                <a:gd name="T7" fmla="*/ 558173482 h 723"/>
                <a:gd name="T8" fmla="*/ 0 w 2532"/>
                <a:gd name="T9" fmla="*/ 92871346 h 723"/>
                <a:gd name="T10" fmla="*/ 17311270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0" name="Freeform 1039">
              <a:extLst>
                <a:ext uri="{FF2B5EF4-FFF2-40B4-BE49-F238E27FC236}">
                  <a16:creationId xmlns:a16="http://schemas.microsoft.com/office/drawing/2014/main" id="{CB7729F2-54B5-9693-1ED5-9990A39ACF1F}"/>
                </a:ext>
              </a:extLst>
            </p:cNvPr>
            <p:cNvSpPr>
              <a:spLocks/>
            </p:cNvSpPr>
            <p:nvPr/>
          </p:nvSpPr>
          <p:spPr bwMode="auto">
            <a:xfrm flipV="1">
              <a:off x="7758327" y="2638756"/>
              <a:ext cx="118410" cy="73535"/>
            </a:xfrm>
            <a:custGeom>
              <a:avLst/>
              <a:gdLst>
                <a:gd name="T0" fmla="*/ 0 w 2532"/>
                <a:gd name="T1" fmla="*/ 0 h 723"/>
                <a:gd name="T2" fmla="*/ 0 w 2532"/>
                <a:gd name="T3" fmla="*/ 0 h 723"/>
                <a:gd name="T4" fmla="*/ 0 w 2532"/>
                <a:gd name="T5" fmla="*/ 962694895 h 723"/>
                <a:gd name="T6" fmla="*/ 0 w 2532"/>
                <a:gd name="T7" fmla="*/ 962694895 h 723"/>
                <a:gd name="T8" fmla="*/ 0 w 2532"/>
                <a:gd name="T9" fmla="*/ 107314314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97" name="Group 196">
            <a:extLst>
              <a:ext uri="{FF2B5EF4-FFF2-40B4-BE49-F238E27FC236}">
                <a16:creationId xmlns:a16="http://schemas.microsoft.com/office/drawing/2014/main" id="{A316B768-9EF1-B9B9-73D9-A86B94B81DDF}"/>
              </a:ext>
            </a:extLst>
          </p:cNvPr>
          <p:cNvGrpSpPr/>
          <p:nvPr/>
        </p:nvGrpSpPr>
        <p:grpSpPr>
          <a:xfrm>
            <a:off x="8637781" y="2319727"/>
            <a:ext cx="530702" cy="478009"/>
            <a:chOff x="8631407" y="2290407"/>
            <a:chExt cx="530702" cy="478009"/>
          </a:xfrm>
        </p:grpSpPr>
        <p:pic>
          <p:nvPicPr>
            <p:cNvPr id="198" name="Picture 568" descr="light2.png">
              <a:extLst>
                <a:ext uri="{FF2B5EF4-FFF2-40B4-BE49-F238E27FC236}">
                  <a16:creationId xmlns:a16="http://schemas.microsoft.com/office/drawing/2014/main" id="{A773C060-B233-F783-B818-D9734DA3C80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flipH="1">
              <a:off x="8825293" y="2362969"/>
              <a:ext cx="92772" cy="40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 name="Picture 1017" descr="antenna_stylized">
              <a:extLst>
                <a:ext uri="{FF2B5EF4-FFF2-40B4-BE49-F238E27FC236}">
                  <a16:creationId xmlns:a16="http://schemas.microsoft.com/office/drawing/2014/main" id="{4FA27BD3-7A71-D740-5BBB-E58DAB87BF7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1407" y="2290407"/>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0" name="Group 199">
            <a:extLst>
              <a:ext uri="{FF2B5EF4-FFF2-40B4-BE49-F238E27FC236}">
                <a16:creationId xmlns:a16="http://schemas.microsoft.com/office/drawing/2014/main" id="{1594719F-BF55-8C36-0193-3DB3BBF9A9FB}"/>
              </a:ext>
            </a:extLst>
          </p:cNvPr>
          <p:cNvGrpSpPr/>
          <p:nvPr/>
        </p:nvGrpSpPr>
        <p:grpSpPr>
          <a:xfrm>
            <a:off x="8499539" y="2059124"/>
            <a:ext cx="849312" cy="226109"/>
            <a:chOff x="8493165" y="2029804"/>
            <a:chExt cx="849312" cy="226109"/>
          </a:xfrm>
        </p:grpSpPr>
        <p:pic>
          <p:nvPicPr>
            <p:cNvPr id="201" name="Picture 603" descr="car_icon_small">
              <a:extLst>
                <a:ext uri="{FF2B5EF4-FFF2-40B4-BE49-F238E27FC236}">
                  <a16:creationId xmlns:a16="http://schemas.microsoft.com/office/drawing/2014/main" id="{2463D51E-B7CA-869E-0176-5BED507015F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93165" y="2087638"/>
              <a:ext cx="8493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Picture 1017" descr="antenna_stylized">
              <a:extLst>
                <a:ext uri="{FF2B5EF4-FFF2-40B4-BE49-F238E27FC236}">
                  <a16:creationId xmlns:a16="http://schemas.microsoft.com/office/drawing/2014/main" id="{D1E91004-C439-EC50-0874-43704C6A7E1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04645" y="2029804"/>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3" name="Group 202">
            <a:extLst>
              <a:ext uri="{FF2B5EF4-FFF2-40B4-BE49-F238E27FC236}">
                <a16:creationId xmlns:a16="http://schemas.microsoft.com/office/drawing/2014/main" id="{C737F14D-DE5B-F0FF-ACC9-C3341D0A5FAB}"/>
              </a:ext>
            </a:extLst>
          </p:cNvPr>
          <p:cNvGrpSpPr/>
          <p:nvPr/>
        </p:nvGrpSpPr>
        <p:grpSpPr>
          <a:xfrm>
            <a:off x="7493518" y="3325424"/>
            <a:ext cx="857739" cy="583764"/>
            <a:chOff x="7487144" y="3296104"/>
            <a:chExt cx="857739" cy="583764"/>
          </a:xfrm>
        </p:grpSpPr>
        <p:grpSp>
          <p:nvGrpSpPr>
            <p:cNvPr id="204" name="Group 203">
              <a:extLst>
                <a:ext uri="{FF2B5EF4-FFF2-40B4-BE49-F238E27FC236}">
                  <a16:creationId xmlns:a16="http://schemas.microsoft.com/office/drawing/2014/main" id="{DC7CF137-21C6-D357-9789-AE9191353B4B}"/>
                </a:ext>
              </a:extLst>
            </p:cNvPr>
            <p:cNvGrpSpPr/>
            <p:nvPr/>
          </p:nvGrpSpPr>
          <p:grpSpPr>
            <a:xfrm>
              <a:off x="7487144" y="3389820"/>
              <a:ext cx="350807" cy="305517"/>
              <a:chOff x="7487144" y="3389820"/>
              <a:chExt cx="350807" cy="305517"/>
            </a:xfrm>
          </p:grpSpPr>
          <p:pic>
            <p:nvPicPr>
              <p:cNvPr id="211" name="Picture 1115" descr="antenna_stylized">
                <a:extLst>
                  <a:ext uri="{FF2B5EF4-FFF2-40B4-BE49-F238E27FC236}">
                    <a16:creationId xmlns:a16="http://schemas.microsoft.com/office/drawing/2014/main" id="{90681728-C9E0-6B8F-65FC-BA73BE014ED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87144" y="3389820"/>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Picture 1116" descr="laptop_keyboard">
                <a:extLst>
                  <a:ext uri="{FF2B5EF4-FFF2-40B4-BE49-F238E27FC236}">
                    <a16:creationId xmlns:a16="http://schemas.microsoft.com/office/drawing/2014/main" id="{85C8D53D-BA1D-022D-DEDF-8CEA8F27511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09064" flipH="1">
                <a:off x="7504001" y="3575889"/>
                <a:ext cx="286699" cy="11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 name="Freeform 1117">
                <a:extLst>
                  <a:ext uri="{FF2B5EF4-FFF2-40B4-BE49-F238E27FC236}">
                    <a16:creationId xmlns:a16="http://schemas.microsoft.com/office/drawing/2014/main" id="{9DEC4F62-4455-93B9-C4DC-31BA08F3F0AA}"/>
                  </a:ext>
                </a:extLst>
              </p:cNvPr>
              <p:cNvSpPr>
                <a:spLocks/>
              </p:cNvSpPr>
              <p:nvPr/>
            </p:nvSpPr>
            <p:spPr bwMode="auto">
              <a:xfrm>
                <a:off x="7599014" y="3459979"/>
                <a:ext cx="230764" cy="155883"/>
              </a:xfrm>
              <a:custGeom>
                <a:avLst/>
                <a:gdLst>
                  <a:gd name="T0" fmla="*/ 143665061 w 2982"/>
                  <a:gd name="T1" fmla="*/ 0 h 2442"/>
                  <a:gd name="T2" fmla="*/ 0 w 2982"/>
                  <a:gd name="T3" fmla="*/ 66329557 h 2442"/>
                  <a:gd name="T4" fmla="*/ 573719931 w 2982"/>
                  <a:gd name="T5" fmla="*/ 82975142 h 2442"/>
                  <a:gd name="T6" fmla="*/ 717384993 w 2982"/>
                  <a:gd name="T7" fmla="*/ 16645585 h 2442"/>
                  <a:gd name="T8" fmla="*/ 14366506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4" name="Picture 1118" descr="screen">
                <a:extLst>
                  <a:ext uri="{FF2B5EF4-FFF2-40B4-BE49-F238E27FC236}">
                    <a16:creationId xmlns:a16="http://schemas.microsoft.com/office/drawing/2014/main" id="{2308DBA6-D4AD-D8CA-BD3D-A435333E1DB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0380" y="3463988"/>
                <a:ext cx="209692" cy="14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 name="Freeform 1119">
                <a:extLst>
                  <a:ext uri="{FF2B5EF4-FFF2-40B4-BE49-F238E27FC236}">
                    <a16:creationId xmlns:a16="http://schemas.microsoft.com/office/drawing/2014/main" id="{F3623297-3011-2E11-EF8A-E755F12FB51C}"/>
                  </a:ext>
                </a:extLst>
              </p:cNvPr>
              <p:cNvSpPr>
                <a:spLocks/>
              </p:cNvSpPr>
              <p:nvPr/>
            </p:nvSpPr>
            <p:spPr bwMode="auto">
              <a:xfrm>
                <a:off x="7641029" y="3455381"/>
                <a:ext cx="195517" cy="29007"/>
              </a:xfrm>
              <a:custGeom>
                <a:avLst/>
                <a:gdLst>
                  <a:gd name="T0" fmla="*/ 35620212 w 2528"/>
                  <a:gd name="T1" fmla="*/ 0 h 455"/>
                  <a:gd name="T2" fmla="*/ 608343257 w 2528"/>
                  <a:gd name="T3" fmla="*/ 16582250 h 455"/>
                  <a:gd name="T4" fmla="*/ 572256449 w 2528"/>
                  <a:gd name="T5" fmla="*/ 16582250 h 455"/>
                  <a:gd name="T6" fmla="*/ 0 w 2528"/>
                  <a:gd name="T7" fmla="*/ 16582250 h 455"/>
                  <a:gd name="T8" fmla="*/ 35620212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6" name="Freeform 1120">
                <a:extLst>
                  <a:ext uri="{FF2B5EF4-FFF2-40B4-BE49-F238E27FC236}">
                    <a16:creationId xmlns:a16="http://schemas.microsoft.com/office/drawing/2014/main" id="{A9F5FAC7-A6DE-EFF8-1C30-B877564392F3}"/>
                  </a:ext>
                </a:extLst>
              </p:cNvPr>
              <p:cNvSpPr>
                <a:spLocks/>
              </p:cNvSpPr>
              <p:nvPr/>
            </p:nvSpPr>
            <p:spPr bwMode="auto">
              <a:xfrm>
                <a:off x="7596971" y="3455145"/>
                <a:ext cx="54275" cy="120745"/>
              </a:xfrm>
              <a:custGeom>
                <a:avLst/>
                <a:gdLst>
                  <a:gd name="T0" fmla="*/ 142804406 w 702"/>
                  <a:gd name="T1" fmla="*/ 0 h 1893"/>
                  <a:gd name="T2" fmla="*/ 0 w 702"/>
                  <a:gd name="T3" fmla="*/ 66174575 h 1893"/>
                  <a:gd name="T4" fmla="*/ 35584530 w 702"/>
                  <a:gd name="T5" fmla="*/ 66174575 h 1893"/>
                  <a:gd name="T6" fmla="*/ 178855222 w 702"/>
                  <a:gd name="T7" fmla="*/ 16607700 h 1893"/>
                  <a:gd name="T8" fmla="*/ 142804406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7" name="Freeform 1121">
                <a:extLst>
                  <a:ext uri="{FF2B5EF4-FFF2-40B4-BE49-F238E27FC236}">
                    <a16:creationId xmlns:a16="http://schemas.microsoft.com/office/drawing/2014/main" id="{DA3F19A6-FD25-54BE-6D62-991C8C751470}"/>
                  </a:ext>
                </a:extLst>
              </p:cNvPr>
              <p:cNvSpPr>
                <a:spLocks/>
              </p:cNvSpPr>
              <p:nvPr/>
            </p:nvSpPr>
            <p:spPr bwMode="auto">
              <a:xfrm>
                <a:off x="7776652" y="3476723"/>
                <a:ext cx="58489" cy="139375"/>
              </a:xfrm>
              <a:custGeom>
                <a:avLst/>
                <a:gdLst>
                  <a:gd name="T0" fmla="*/ 179213623 w 756"/>
                  <a:gd name="T1" fmla="*/ 0 h 2184"/>
                  <a:gd name="T2" fmla="*/ 35656008 w 756"/>
                  <a:gd name="T3" fmla="*/ 82904513 h 2184"/>
                  <a:gd name="T4" fmla="*/ 0 w 756"/>
                  <a:gd name="T5" fmla="*/ 82904513 h 2184"/>
                  <a:gd name="T6" fmla="*/ 143090785 w 756"/>
                  <a:gd name="T7" fmla="*/ 16632211 h 2184"/>
                  <a:gd name="T8" fmla="*/ 179213623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8" name="Freeform 1122">
                <a:extLst>
                  <a:ext uri="{FF2B5EF4-FFF2-40B4-BE49-F238E27FC236}">
                    <a16:creationId xmlns:a16="http://schemas.microsoft.com/office/drawing/2014/main" id="{C8270E5D-9CE8-A40B-FC72-277CF9B2C97A}"/>
                  </a:ext>
                </a:extLst>
              </p:cNvPr>
              <p:cNvSpPr>
                <a:spLocks/>
              </p:cNvSpPr>
              <p:nvPr/>
            </p:nvSpPr>
            <p:spPr bwMode="auto">
              <a:xfrm>
                <a:off x="7596332" y="3569758"/>
                <a:ext cx="214545" cy="47048"/>
              </a:xfrm>
              <a:custGeom>
                <a:avLst/>
                <a:gdLst>
                  <a:gd name="T0" fmla="*/ 35658648 w 2773"/>
                  <a:gd name="T1" fmla="*/ 0 h 738"/>
                  <a:gd name="T2" fmla="*/ 0 w 2773"/>
                  <a:gd name="T3" fmla="*/ 16581742 h 738"/>
                  <a:gd name="T4" fmla="*/ 573357470 w 2773"/>
                  <a:gd name="T5" fmla="*/ 33163485 h 738"/>
                  <a:gd name="T6" fmla="*/ 573357470 w 2773"/>
                  <a:gd name="T7" fmla="*/ 16581742 h 738"/>
                  <a:gd name="T8" fmla="*/ 35658648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9" name="Freeform 1123">
                <a:extLst>
                  <a:ext uri="{FF2B5EF4-FFF2-40B4-BE49-F238E27FC236}">
                    <a16:creationId xmlns:a16="http://schemas.microsoft.com/office/drawing/2014/main" id="{2CE5A9A3-D063-2E5B-BB90-516480902D3B}"/>
                  </a:ext>
                </a:extLst>
              </p:cNvPr>
              <p:cNvSpPr>
                <a:spLocks/>
              </p:cNvSpPr>
              <p:nvPr/>
            </p:nvSpPr>
            <p:spPr bwMode="auto">
              <a:xfrm>
                <a:off x="7783165" y="3477902"/>
                <a:ext cx="54786" cy="139965"/>
              </a:xfrm>
              <a:custGeom>
                <a:avLst/>
                <a:gdLst>
                  <a:gd name="T0" fmla="*/ 656550006 w 637"/>
                  <a:gd name="T1" fmla="*/ 0 h 1659"/>
                  <a:gd name="T2" fmla="*/ 656550006 w 637"/>
                  <a:gd name="T3" fmla="*/ 0 h 1659"/>
                  <a:gd name="T4" fmla="*/ 54716163 w 637"/>
                  <a:gd name="T5" fmla="*/ 2147483646 h 1659"/>
                  <a:gd name="T6" fmla="*/ 0 w 637"/>
                  <a:gd name="T7" fmla="*/ 2147483646 h 1659"/>
                  <a:gd name="T8" fmla="*/ 65655000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0" name="Freeform 1124">
                <a:extLst>
                  <a:ext uri="{FF2B5EF4-FFF2-40B4-BE49-F238E27FC236}">
                    <a16:creationId xmlns:a16="http://schemas.microsoft.com/office/drawing/2014/main" id="{EEC00BA5-06DD-405E-2620-AEECEC464601}"/>
                  </a:ext>
                </a:extLst>
              </p:cNvPr>
              <p:cNvSpPr>
                <a:spLocks/>
              </p:cNvSpPr>
              <p:nvPr/>
            </p:nvSpPr>
            <p:spPr bwMode="auto">
              <a:xfrm>
                <a:off x="7596588" y="3576007"/>
                <a:ext cx="190792" cy="46458"/>
              </a:xfrm>
              <a:custGeom>
                <a:avLst/>
                <a:gdLst>
                  <a:gd name="T0" fmla="*/ 0 w 2216"/>
                  <a:gd name="T1" fmla="*/ 0 h 550"/>
                  <a:gd name="T2" fmla="*/ 54884212 w 2216"/>
                  <a:gd name="T3" fmla="*/ 101852492 h 550"/>
                  <a:gd name="T4" fmla="*/ 2147483646 w 2216"/>
                  <a:gd name="T5" fmla="*/ 1017940055 h 550"/>
                  <a:gd name="T6" fmla="*/ 2147483646 w 2216"/>
                  <a:gd name="T7" fmla="*/ 865464562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21" name="Group 1125">
                <a:extLst>
                  <a:ext uri="{FF2B5EF4-FFF2-40B4-BE49-F238E27FC236}">
                    <a16:creationId xmlns:a16="http://schemas.microsoft.com/office/drawing/2014/main" id="{4BC00903-CD5A-A8C8-2F39-12609B2458D1}"/>
                  </a:ext>
                </a:extLst>
              </p:cNvPr>
              <p:cNvGrpSpPr>
                <a:grpSpLocks/>
              </p:cNvGrpSpPr>
              <p:nvPr/>
            </p:nvGrpSpPr>
            <p:grpSpPr bwMode="auto">
              <a:xfrm>
                <a:off x="7593395" y="3625649"/>
                <a:ext cx="64747" cy="27592"/>
                <a:chOff x="1740" y="2642"/>
                <a:chExt cx="752" cy="327"/>
              </a:xfrm>
            </p:grpSpPr>
            <p:sp>
              <p:nvSpPr>
                <p:cNvPr id="228" name="Freeform 1126">
                  <a:extLst>
                    <a:ext uri="{FF2B5EF4-FFF2-40B4-BE49-F238E27FC236}">
                      <a16:creationId xmlns:a16="http://schemas.microsoft.com/office/drawing/2014/main" id="{795FB09F-1F62-BD5F-5D8B-9B534AF14B74}"/>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9" name="Freeform 1127">
                  <a:extLst>
                    <a:ext uri="{FF2B5EF4-FFF2-40B4-BE49-F238E27FC236}">
                      <a16:creationId xmlns:a16="http://schemas.microsoft.com/office/drawing/2014/main" id="{F81CED47-B0B0-A32F-121C-DD87FE9A864A}"/>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0" name="Freeform 1128">
                  <a:extLst>
                    <a:ext uri="{FF2B5EF4-FFF2-40B4-BE49-F238E27FC236}">
                      <a16:creationId xmlns:a16="http://schemas.microsoft.com/office/drawing/2014/main" id="{54873DC5-8B02-E89E-B675-1EEC63CBC0B5}"/>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1" name="Freeform 1129">
                  <a:extLst>
                    <a:ext uri="{FF2B5EF4-FFF2-40B4-BE49-F238E27FC236}">
                      <a16:creationId xmlns:a16="http://schemas.microsoft.com/office/drawing/2014/main" id="{6E3ACE17-5232-8DDB-C5DD-7DF5EE36EAF0}"/>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2" name="Freeform 1130">
                  <a:extLst>
                    <a:ext uri="{FF2B5EF4-FFF2-40B4-BE49-F238E27FC236}">
                      <a16:creationId xmlns:a16="http://schemas.microsoft.com/office/drawing/2014/main" id="{874E90EA-DA90-A234-B93E-69A4C98C3761}"/>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3" name="Freeform 1131">
                  <a:extLst>
                    <a:ext uri="{FF2B5EF4-FFF2-40B4-BE49-F238E27FC236}">
                      <a16:creationId xmlns:a16="http://schemas.microsoft.com/office/drawing/2014/main" id="{27392E2B-5A71-5A36-E031-F6EFC2EC595A}"/>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22" name="Freeform 1132">
                <a:extLst>
                  <a:ext uri="{FF2B5EF4-FFF2-40B4-BE49-F238E27FC236}">
                    <a16:creationId xmlns:a16="http://schemas.microsoft.com/office/drawing/2014/main" id="{9D582409-5669-B033-A642-89EA5702B080}"/>
                  </a:ext>
                </a:extLst>
              </p:cNvPr>
              <p:cNvSpPr>
                <a:spLocks/>
              </p:cNvSpPr>
              <p:nvPr/>
            </p:nvSpPr>
            <p:spPr bwMode="auto">
              <a:xfrm>
                <a:off x="7704243" y="3629776"/>
                <a:ext cx="78411" cy="60608"/>
              </a:xfrm>
              <a:custGeom>
                <a:avLst/>
                <a:gdLst>
                  <a:gd name="T0" fmla="*/ 39250883 w 990"/>
                  <a:gd name="T1" fmla="*/ 342828616 h 792"/>
                  <a:gd name="T2" fmla="*/ 354255671 w 990"/>
                  <a:gd name="T3" fmla="*/ 0 h 792"/>
                  <a:gd name="T4" fmla="*/ 354255671 w 990"/>
                  <a:gd name="T5" fmla="*/ 34504242 h 792"/>
                  <a:gd name="T6" fmla="*/ 0 w 990"/>
                  <a:gd name="T7" fmla="*/ 342828616 h 792"/>
                  <a:gd name="T8" fmla="*/ 39250883 w 990"/>
                  <a:gd name="T9" fmla="*/ 342828616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3" name="Freeform 1133">
                <a:extLst>
                  <a:ext uri="{FF2B5EF4-FFF2-40B4-BE49-F238E27FC236}">
                    <a16:creationId xmlns:a16="http://schemas.microsoft.com/office/drawing/2014/main" id="{F090C3D4-B8B7-7F02-2FC1-588834A3E812}"/>
                  </a:ext>
                </a:extLst>
              </p:cNvPr>
              <p:cNvSpPr>
                <a:spLocks/>
              </p:cNvSpPr>
              <p:nvPr/>
            </p:nvSpPr>
            <p:spPr bwMode="auto">
              <a:xfrm>
                <a:off x="7504129" y="3634611"/>
                <a:ext cx="200625" cy="55302"/>
              </a:xfrm>
              <a:custGeom>
                <a:avLst/>
                <a:gdLst>
                  <a:gd name="T0" fmla="*/ 39302216 w 2532"/>
                  <a:gd name="T1" fmla="*/ 0 h 723"/>
                  <a:gd name="T2" fmla="*/ 39302216 w 2532"/>
                  <a:gd name="T3" fmla="*/ 0 h 723"/>
                  <a:gd name="T4" fmla="*/ 867084690 w 2532"/>
                  <a:gd name="T5" fmla="*/ 307891170 h 723"/>
                  <a:gd name="T6" fmla="*/ 867084690 w 2532"/>
                  <a:gd name="T7" fmla="*/ 342351506 h 723"/>
                  <a:gd name="T8" fmla="*/ 0 w 2532"/>
                  <a:gd name="T9" fmla="*/ 34009889 h 723"/>
                  <a:gd name="T10" fmla="*/ 39302216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4" name="Freeform 1134">
                <a:extLst>
                  <a:ext uri="{FF2B5EF4-FFF2-40B4-BE49-F238E27FC236}">
                    <a16:creationId xmlns:a16="http://schemas.microsoft.com/office/drawing/2014/main" id="{9C63A3A8-F239-727C-6F5B-CAE26F7D42CA}"/>
                  </a:ext>
                </a:extLst>
              </p:cNvPr>
              <p:cNvSpPr>
                <a:spLocks/>
              </p:cNvSpPr>
              <p:nvPr/>
            </p:nvSpPr>
            <p:spPr bwMode="auto">
              <a:xfrm>
                <a:off x="7504257" y="3624470"/>
                <a:ext cx="2171" cy="11202"/>
              </a:xfrm>
              <a:custGeom>
                <a:avLst/>
                <a:gdLst>
                  <a:gd name="T0" fmla="*/ 48903362 w 26"/>
                  <a:gd name="T1" fmla="*/ 33634500 h 147"/>
                  <a:gd name="T2" fmla="*/ 48903362 w 26"/>
                  <a:gd name="T3" fmla="*/ 67263209 h 147"/>
                  <a:gd name="T4" fmla="*/ 0 w 26"/>
                  <a:gd name="T5" fmla="*/ 67263209 h 147"/>
                  <a:gd name="T6" fmla="*/ 48903362 w 26"/>
                  <a:gd name="T7" fmla="*/ 0 h 147"/>
                  <a:gd name="T8" fmla="*/ 48903362 w 26"/>
                  <a:gd name="T9" fmla="*/ 33634500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5" name="Freeform 1135">
                <a:extLst>
                  <a:ext uri="{FF2B5EF4-FFF2-40B4-BE49-F238E27FC236}">
                    <a16:creationId xmlns:a16="http://schemas.microsoft.com/office/drawing/2014/main" id="{AA285066-5A02-C0C2-B1EC-E5577F670B8D}"/>
                  </a:ext>
                </a:extLst>
              </p:cNvPr>
              <p:cNvSpPr>
                <a:spLocks/>
              </p:cNvSpPr>
              <p:nvPr/>
            </p:nvSpPr>
            <p:spPr bwMode="auto">
              <a:xfrm>
                <a:off x="7504384" y="3578837"/>
                <a:ext cx="93225" cy="46340"/>
              </a:xfrm>
              <a:custGeom>
                <a:avLst/>
                <a:gdLst>
                  <a:gd name="T0" fmla="*/ 395043791 w 1176"/>
                  <a:gd name="T1" fmla="*/ 0 h 606"/>
                  <a:gd name="T2" fmla="*/ 0 w 1176"/>
                  <a:gd name="T3" fmla="*/ 273654982 h 606"/>
                  <a:gd name="T4" fmla="*/ 39357994 w 1176"/>
                  <a:gd name="T5" fmla="*/ 273654982 h 606"/>
                  <a:gd name="T6" fmla="*/ 395043791 w 1176"/>
                  <a:gd name="T7" fmla="*/ 33985420 h 606"/>
                  <a:gd name="T8" fmla="*/ 39504379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6" name="Freeform 1136">
                <a:extLst>
                  <a:ext uri="{FF2B5EF4-FFF2-40B4-BE49-F238E27FC236}">
                    <a16:creationId xmlns:a16="http://schemas.microsoft.com/office/drawing/2014/main" id="{EB7FBC50-BAAC-AEE2-D048-B53EA78D2CE1}"/>
                  </a:ext>
                </a:extLst>
              </p:cNvPr>
              <p:cNvSpPr>
                <a:spLocks/>
              </p:cNvSpPr>
              <p:nvPr/>
            </p:nvSpPr>
            <p:spPr bwMode="auto">
              <a:xfrm>
                <a:off x="7510642" y="3626829"/>
                <a:ext cx="190281" cy="53180"/>
              </a:xfrm>
              <a:custGeom>
                <a:avLst/>
                <a:gdLst>
                  <a:gd name="T0" fmla="*/ 31829833 w 2532"/>
                  <a:gd name="T1" fmla="*/ 0 h 723"/>
                  <a:gd name="T2" fmla="*/ 31829833 w 2532"/>
                  <a:gd name="T3" fmla="*/ 0 h 723"/>
                  <a:gd name="T4" fmla="*/ 382827787 w 2532"/>
                  <a:gd name="T5" fmla="*/ 175498781 h 723"/>
                  <a:gd name="T6" fmla="*/ 382827787 w 2532"/>
                  <a:gd name="T7" fmla="*/ 175498781 h 723"/>
                  <a:gd name="T8" fmla="*/ 0 w 2532"/>
                  <a:gd name="T9" fmla="*/ 29448186 h 723"/>
                  <a:gd name="T10" fmla="*/ 31829833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7" name="Freeform 1137">
                <a:extLst>
                  <a:ext uri="{FF2B5EF4-FFF2-40B4-BE49-F238E27FC236}">
                    <a16:creationId xmlns:a16="http://schemas.microsoft.com/office/drawing/2014/main" id="{F56C7F07-53F4-3034-4C2F-AB55035770AF}"/>
                  </a:ext>
                </a:extLst>
              </p:cNvPr>
              <p:cNvSpPr>
                <a:spLocks/>
              </p:cNvSpPr>
              <p:nvPr/>
            </p:nvSpPr>
            <p:spPr bwMode="auto">
              <a:xfrm flipV="1">
                <a:off x="7700668" y="3623055"/>
                <a:ext cx="77645" cy="55066"/>
              </a:xfrm>
              <a:custGeom>
                <a:avLst/>
                <a:gdLst>
                  <a:gd name="T0" fmla="*/ 0 w 2532"/>
                  <a:gd name="T1" fmla="*/ 0 h 723"/>
                  <a:gd name="T2" fmla="*/ 0 w 2532"/>
                  <a:gd name="T3" fmla="*/ 0 h 723"/>
                  <a:gd name="T4" fmla="*/ 0 w 2532"/>
                  <a:gd name="T5" fmla="*/ 302641137 h 723"/>
                  <a:gd name="T6" fmla="*/ 0 w 2532"/>
                  <a:gd name="T7" fmla="*/ 302641137 h 723"/>
                  <a:gd name="T8" fmla="*/ 0 w 2532"/>
                  <a:gd name="T9" fmla="*/ 33575256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05" name="Group 1139">
              <a:extLst>
                <a:ext uri="{FF2B5EF4-FFF2-40B4-BE49-F238E27FC236}">
                  <a16:creationId xmlns:a16="http://schemas.microsoft.com/office/drawing/2014/main" id="{52D0AC3E-08C9-0BED-5B7B-75BE9EBC4D5B}"/>
                </a:ext>
              </a:extLst>
            </p:cNvPr>
            <p:cNvGrpSpPr>
              <a:grpSpLocks/>
            </p:cNvGrpSpPr>
            <p:nvPr/>
          </p:nvGrpSpPr>
          <p:grpSpPr bwMode="auto">
            <a:xfrm flipH="1">
              <a:off x="7985622" y="3537823"/>
              <a:ext cx="359261" cy="342045"/>
              <a:chOff x="2839" y="3501"/>
              <a:chExt cx="755" cy="803"/>
            </a:xfrm>
          </p:grpSpPr>
          <p:pic>
            <p:nvPicPr>
              <p:cNvPr id="209" name="Picture 1140" descr="desktop_computer_stylized_medium">
                <a:extLst>
                  <a:ext uri="{FF2B5EF4-FFF2-40B4-BE49-F238E27FC236}">
                    <a16:creationId xmlns:a16="http://schemas.microsoft.com/office/drawing/2014/main" id="{5E24BA56-E118-E70D-9586-85BEF8ACB1C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 name="Freeform 1141">
                <a:extLst>
                  <a:ext uri="{FF2B5EF4-FFF2-40B4-BE49-F238E27FC236}">
                    <a16:creationId xmlns:a16="http://schemas.microsoft.com/office/drawing/2014/main" id="{99DE6873-96C5-DBFC-6F66-0FD3412CB49A}"/>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06" name="Group 205">
              <a:extLst>
                <a:ext uri="{FF2B5EF4-FFF2-40B4-BE49-F238E27FC236}">
                  <a16:creationId xmlns:a16="http://schemas.microsoft.com/office/drawing/2014/main" id="{B46E3133-3220-5FD7-5B61-52DD2101DD22}"/>
                </a:ext>
              </a:extLst>
            </p:cNvPr>
            <p:cNvGrpSpPr/>
            <p:nvPr/>
          </p:nvGrpSpPr>
          <p:grpSpPr>
            <a:xfrm>
              <a:off x="7797061" y="3296104"/>
              <a:ext cx="347997" cy="396620"/>
              <a:chOff x="7797061" y="3296104"/>
              <a:chExt cx="347997" cy="396620"/>
            </a:xfrm>
          </p:grpSpPr>
          <p:pic>
            <p:nvPicPr>
              <p:cNvPr id="207" name="Picture 571" descr="fridge2.png">
                <a:extLst>
                  <a:ext uri="{FF2B5EF4-FFF2-40B4-BE49-F238E27FC236}">
                    <a16:creationId xmlns:a16="http://schemas.microsoft.com/office/drawing/2014/main" id="{D3AAF015-F118-F9CD-3CF5-1100714C4EA7}"/>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96825" y="3355697"/>
                <a:ext cx="189578" cy="33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 name="Picture 1115" descr="antenna_stylized">
                <a:extLst>
                  <a:ext uri="{FF2B5EF4-FFF2-40B4-BE49-F238E27FC236}">
                    <a16:creationId xmlns:a16="http://schemas.microsoft.com/office/drawing/2014/main" id="{D8C19066-1884-6DD8-3BDA-8C36CCB183F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97061" y="3296104"/>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34" name="Group 233">
            <a:extLst>
              <a:ext uri="{FF2B5EF4-FFF2-40B4-BE49-F238E27FC236}">
                <a16:creationId xmlns:a16="http://schemas.microsoft.com/office/drawing/2014/main" id="{6590E634-CD90-300F-8E9D-9539B19A8BE4}"/>
              </a:ext>
            </a:extLst>
          </p:cNvPr>
          <p:cNvGrpSpPr/>
          <p:nvPr/>
        </p:nvGrpSpPr>
        <p:grpSpPr>
          <a:xfrm>
            <a:off x="11064947" y="3428485"/>
            <a:ext cx="518448" cy="1212242"/>
            <a:chOff x="11058573" y="3399165"/>
            <a:chExt cx="518448" cy="1212242"/>
          </a:xfrm>
        </p:grpSpPr>
        <p:grpSp>
          <p:nvGrpSpPr>
            <p:cNvPr id="235" name="Group 234">
              <a:extLst>
                <a:ext uri="{FF2B5EF4-FFF2-40B4-BE49-F238E27FC236}">
                  <a16:creationId xmlns:a16="http://schemas.microsoft.com/office/drawing/2014/main" id="{DE312FEA-9E8F-4208-DB0F-7CB6B45BFAD3}"/>
                </a:ext>
              </a:extLst>
            </p:cNvPr>
            <p:cNvGrpSpPr/>
            <p:nvPr/>
          </p:nvGrpSpPr>
          <p:grpSpPr>
            <a:xfrm>
              <a:off x="11150622" y="4159591"/>
              <a:ext cx="426399" cy="451816"/>
              <a:chOff x="5182936" y="2693365"/>
              <a:chExt cx="532434" cy="414788"/>
            </a:xfrm>
          </p:grpSpPr>
          <p:cxnSp>
            <p:nvCxnSpPr>
              <p:cNvPr id="242" name="Straight Connector 241">
                <a:extLst>
                  <a:ext uri="{FF2B5EF4-FFF2-40B4-BE49-F238E27FC236}">
                    <a16:creationId xmlns:a16="http://schemas.microsoft.com/office/drawing/2014/main" id="{8FC2799C-0CBD-C96E-BCD0-0A8BFF39B5FA}"/>
                  </a:ext>
                </a:extLst>
              </p:cNvPr>
              <p:cNvCxnSpPr>
                <a:cxnSpLocks/>
              </p:cNvCxnSpPr>
              <p:nvPr/>
            </p:nvCxnSpPr>
            <p:spPr>
              <a:xfrm>
                <a:off x="5182936" y="2914214"/>
                <a:ext cx="153344" cy="0"/>
              </a:xfrm>
              <a:prstGeom prst="line">
                <a:avLst/>
              </a:prstGeom>
              <a:ln w="12700">
                <a:solidFill>
                  <a:srgbClr val="E40000"/>
                </a:solidFill>
              </a:ln>
              <a:effectLst/>
            </p:spPr>
            <p:style>
              <a:lnRef idx="2">
                <a:schemeClr val="accent1"/>
              </a:lnRef>
              <a:fillRef idx="0">
                <a:schemeClr val="accent1"/>
              </a:fillRef>
              <a:effectRef idx="1">
                <a:schemeClr val="accent1"/>
              </a:effectRef>
              <a:fontRef idx="minor">
                <a:schemeClr val="tx1"/>
              </a:fontRef>
            </p:style>
          </p:cxnSp>
          <p:grpSp>
            <p:nvGrpSpPr>
              <p:cNvPr id="243" name="Group 242">
                <a:extLst>
                  <a:ext uri="{FF2B5EF4-FFF2-40B4-BE49-F238E27FC236}">
                    <a16:creationId xmlns:a16="http://schemas.microsoft.com/office/drawing/2014/main" id="{7EE32DFD-FD40-7762-D916-5DF17DC263F4}"/>
                  </a:ext>
                </a:extLst>
              </p:cNvPr>
              <p:cNvGrpSpPr/>
              <p:nvPr/>
            </p:nvGrpSpPr>
            <p:grpSpPr>
              <a:xfrm>
                <a:off x="5275406" y="2693365"/>
                <a:ext cx="439964" cy="414788"/>
                <a:chOff x="5275406" y="2711455"/>
                <a:chExt cx="452949" cy="405518"/>
              </a:xfrm>
            </p:grpSpPr>
            <p:pic>
              <p:nvPicPr>
                <p:cNvPr id="244" name="Picture 243" descr="server_rack.png">
                  <a:extLst>
                    <a:ext uri="{FF2B5EF4-FFF2-40B4-BE49-F238E27FC236}">
                      <a16:creationId xmlns:a16="http://schemas.microsoft.com/office/drawing/2014/main" id="{179DE270-C304-D7E8-F946-B3C1B1AF579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37367" y="2770786"/>
                  <a:ext cx="190988" cy="313366"/>
                </a:xfrm>
                <a:prstGeom prst="rect">
                  <a:avLst/>
                </a:prstGeom>
              </p:spPr>
            </p:pic>
            <p:pic>
              <p:nvPicPr>
                <p:cNvPr id="245" name="Picture 244" descr="server_rack.png">
                  <a:extLst>
                    <a:ext uri="{FF2B5EF4-FFF2-40B4-BE49-F238E27FC236}">
                      <a16:creationId xmlns:a16="http://schemas.microsoft.com/office/drawing/2014/main" id="{E84897CC-52B5-6454-A34C-05D8C5413E1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275406" y="2764002"/>
                  <a:ext cx="190988" cy="313366"/>
                </a:xfrm>
                <a:prstGeom prst="rect">
                  <a:avLst/>
                </a:prstGeom>
              </p:spPr>
            </p:pic>
            <p:pic>
              <p:nvPicPr>
                <p:cNvPr id="246" name="Picture 245" descr="server_rack.png">
                  <a:extLst>
                    <a:ext uri="{FF2B5EF4-FFF2-40B4-BE49-F238E27FC236}">
                      <a16:creationId xmlns:a16="http://schemas.microsoft.com/office/drawing/2014/main" id="{6C0AE5D8-B80F-D3B5-7776-653B6AA5FBC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85676" y="2711455"/>
                  <a:ext cx="247152" cy="405518"/>
                </a:xfrm>
                <a:prstGeom prst="rect">
                  <a:avLst/>
                </a:prstGeom>
              </p:spPr>
            </p:pic>
          </p:grpSp>
        </p:grpSp>
        <p:grpSp>
          <p:nvGrpSpPr>
            <p:cNvPr id="236" name="Group 235">
              <a:extLst>
                <a:ext uri="{FF2B5EF4-FFF2-40B4-BE49-F238E27FC236}">
                  <a16:creationId xmlns:a16="http://schemas.microsoft.com/office/drawing/2014/main" id="{8E560DD3-0486-71C0-29C2-ADBA54566688}"/>
                </a:ext>
              </a:extLst>
            </p:cNvPr>
            <p:cNvGrpSpPr/>
            <p:nvPr/>
          </p:nvGrpSpPr>
          <p:grpSpPr>
            <a:xfrm>
              <a:off x="11058573" y="3399165"/>
              <a:ext cx="423724" cy="405973"/>
              <a:chOff x="5103720" y="2693365"/>
              <a:chExt cx="611650" cy="414788"/>
            </a:xfrm>
          </p:grpSpPr>
          <p:cxnSp>
            <p:nvCxnSpPr>
              <p:cNvPr id="237" name="Straight Connector 236">
                <a:extLst>
                  <a:ext uri="{FF2B5EF4-FFF2-40B4-BE49-F238E27FC236}">
                    <a16:creationId xmlns:a16="http://schemas.microsoft.com/office/drawing/2014/main" id="{D9D4C8DD-607E-4AEB-FD81-929C0585F19E}"/>
                  </a:ext>
                </a:extLst>
              </p:cNvPr>
              <p:cNvCxnSpPr/>
              <p:nvPr/>
            </p:nvCxnSpPr>
            <p:spPr>
              <a:xfrm>
                <a:off x="5103720" y="2914214"/>
                <a:ext cx="232559" cy="0"/>
              </a:xfrm>
              <a:prstGeom prst="line">
                <a:avLst/>
              </a:prstGeom>
              <a:ln w="12700">
                <a:solidFill>
                  <a:srgbClr val="E40000"/>
                </a:solidFill>
              </a:ln>
              <a:effectLst/>
            </p:spPr>
            <p:style>
              <a:lnRef idx="2">
                <a:schemeClr val="accent1"/>
              </a:lnRef>
              <a:fillRef idx="0">
                <a:schemeClr val="accent1"/>
              </a:fillRef>
              <a:effectRef idx="1">
                <a:schemeClr val="accent1"/>
              </a:effectRef>
              <a:fontRef idx="minor">
                <a:schemeClr val="tx1"/>
              </a:fontRef>
            </p:style>
          </p:cxnSp>
          <p:grpSp>
            <p:nvGrpSpPr>
              <p:cNvPr id="238" name="Group 237">
                <a:extLst>
                  <a:ext uri="{FF2B5EF4-FFF2-40B4-BE49-F238E27FC236}">
                    <a16:creationId xmlns:a16="http://schemas.microsoft.com/office/drawing/2014/main" id="{DB9B2969-2164-FA5F-9577-31A03DC9974F}"/>
                  </a:ext>
                </a:extLst>
              </p:cNvPr>
              <p:cNvGrpSpPr/>
              <p:nvPr/>
            </p:nvGrpSpPr>
            <p:grpSpPr>
              <a:xfrm>
                <a:off x="5275406" y="2693365"/>
                <a:ext cx="439964" cy="414788"/>
                <a:chOff x="5275406" y="2711455"/>
                <a:chExt cx="452949" cy="405518"/>
              </a:xfrm>
            </p:grpSpPr>
            <p:pic>
              <p:nvPicPr>
                <p:cNvPr id="239" name="Picture 238" descr="server_rack.png">
                  <a:extLst>
                    <a:ext uri="{FF2B5EF4-FFF2-40B4-BE49-F238E27FC236}">
                      <a16:creationId xmlns:a16="http://schemas.microsoft.com/office/drawing/2014/main" id="{560FF757-E460-C9BD-B69E-DB00E1FD9BB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37367" y="2770786"/>
                  <a:ext cx="190988" cy="313366"/>
                </a:xfrm>
                <a:prstGeom prst="rect">
                  <a:avLst/>
                </a:prstGeom>
              </p:spPr>
            </p:pic>
            <p:pic>
              <p:nvPicPr>
                <p:cNvPr id="240" name="Picture 239" descr="server_rack.png">
                  <a:extLst>
                    <a:ext uri="{FF2B5EF4-FFF2-40B4-BE49-F238E27FC236}">
                      <a16:creationId xmlns:a16="http://schemas.microsoft.com/office/drawing/2014/main" id="{E6A731C9-5C22-E911-66DD-93303C4F826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275406" y="2764002"/>
                  <a:ext cx="190988" cy="313366"/>
                </a:xfrm>
                <a:prstGeom prst="rect">
                  <a:avLst/>
                </a:prstGeom>
              </p:spPr>
            </p:pic>
            <p:pic>
              <p:nvPicPr>
                <p:cNvPr id="241" name="Picture 240" descr="server_rack.png">
                  <a:extLst>
                    <a:ext uri="{FF2B5EF4-FFF2-40B4-BE49-F238E27FC236}">
                      <a16:creationId xmlns:a16="http://schemas.microsoft.com/office/drawing/2014/main" id="{E6FC1802-9D42-F8F7-7925-C1376C18FDB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85676" y="2711455"/>
                  <a:ext cx="247152" cy="405518"/>
                </a:xfrm>
                <a:prstGeom prst="rect">
                  <a:avLst/>
                </a:prstGeom>
              </p:spPr>
            </p:pic>
          </p:grpSp>
        </p:grpSp>
      </p:grpSp>
      <p:grpSp>
        <p:nvGrpSpPr>
          <p:cNvPr id="247" name="Group 590">
            <a:extLst>
              <a:ext uri="{FF2B5EF4-FFF2-40B4-BE49-F238E27FC236}">
                <a16:creationId xmlns:a16="http://schemas.microsoft.com/office/drawing/2014/main" id="{B71B6455-B9EC-6751-02C3-99AFB8AA55DA}"/>
              </a:ext>
            </a:extLst>
          </p:cNvPr>
          <p:cNvGrpSpPr>
            <a:grpSpLocks/>
          </p:cNvGrpSpPr>
          <p:nvPr/>
        </p:nvGrpSpPr>
        <p:grpSpPr bwMode="auto">
          <a:xfrm flipH="1">
            <a:off x="7980855" y="4900161"/>
            <a:ext cx="345630" cy="320302"/>
            <a:chOff x="2839" y="3501"/>
            <a:chExt cx="755" cy="803"/>
          </a:xfrm>
        </p:grpSpPr>
        <p:pic>
          <p:nvPicPr>
            <p:cNvPr id="248" name="Picture 591" descr="desktop_computer_stylized_medium">
              <a:extLst>
                <a:ext uri="{FF2B5EF4-FFF2-40B4-BE49-F238E27FC236}">
                  <a16:creationId xmlns:a16="http://schemas.microsoft.com/office/drawing/2014/main" id="{D743C46C-6315-F458-5844-6E6425C0E921}"/>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 name="Freeform 592">
              <a:extLst>
                <a:ext uri="{FF2B5EF4-FFF2-40B4-BE49-F238E27FC236}">
                  <a16:creationId xmlns:a16="http://schemas.microsoft.com/office/drawing/2014/main" id="{971799DB-BD5C-5435-1C4D-034E8771F58A}"/>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50" name="Group 1064">
            <a:extLst>
              <a:ext uri="{FF2B5EF4-FFF2-40B4-BE49-F238E27FC236}">
                <a16:creationId xmlns:a16="http://schemas.microsoft.com/office/drawing/2014/main" id="{99AD4FF3-4D83-0ACB-8661-0A904D147FAF}"/>
              </a:ext>
            </a:extLst>
          </p:cNvPr>
          <p:cNvGrpSpPr>
            <a:grpSpLocks/>
          </p:cNvGrpSpPr>
          <p:nvPr/>
        </p:nvGrpSpPr>
        <p:grpSpPr bwMode="auto">
          <a:xfrm>
            <a:off x="9201681" y="5852809"/>
            <a:ext cx="310186" cy="307808"/>
            <a:chOff x="877" y="1008"/>
            <a:chExt cx="2747" cy="2591"/>
          </a:xfrm>
        </p:grpSpPr>
        <p:pic>
          <p:nvPicPr>
            <p:cNvPr id="251" name="Picture 1065" descr="antenna_stylized">
              <a:extLst>
                <a:ext uri="{FF2B5EF4-FFF2-40B4-BE49-F238E27FC236}">
                  <a16:creationId xmlns:a16="http://schemas.microsoft.com/office/drawing/2014/main" id="{8BF03690-A85A-6583-07D4-777A7F1AB93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 name="Picture 1066" descr="laptop_keyboard">
              <a:extLst>
                <a:ext uri="{FF2B5EF4-FFF2-40B4-BE49-F238E27FC236}">
                  <a16:creationId xmlns:a16="http://schemas.microsoft.com/office/drawing/2014/main" id="{46990CF5-3575-4301-7F2D-6C4C6FD75C4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 name="Freeform 1067">
              <a:extLst>
                <a:ext uri="{FF2B5EF4-FFF2-40B4-BE49-F238E27FC236}">
                  <a16:creationId xmlns:a16="http://schemas.microsoft.com/office/drawing/2014/main" id="{915D4335-66B0-EDD2-7C91-3647B1534277}"/>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54" name="Picture 1068" descr="screen">
              <a:extLst>
                <a:ext uri="{FF2B5EF4-FFF2-40B4-BE49-F238E27FC236}">
                  <a16:creationId xmlns:a16="http://schemas.microsoft.com/office/drawing/2014/main" id="{26E8653C-E431-D631-208C-CE37E0C18BE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5" name="Freeform 1069">
              <a:extLst>
                <a:ext uri="{FF2B5EF4-FFF2-40B4-BE49-F238E27FC236}">
                  <a16:creationId xmlns:a16="http://schemas.microsoft.com/office/drawing/2014/main" id="{5C2D7A28-365D-8C24-4C50-123240487FAE}"/>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6" name="Freeform 1070">
              <a:extLst>
                <a:ext uri="{FF2B5EF4-FFF2-40B4-BE49-F238E27FC236}">
                  <a16:creationId xmlns:a16="http://schemas.microsoft.com/office/drawing/2014/main" id="{5463E9C9-82B0-17C4-ECC8-3B589A2B16B6}"/>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7" name="Freeform 1071">
              <a:extLst>
                <a:ext uri="{FF2B5EF4-FFF2-40B4-BE49-F238E27FC236}">
                  <a16:creationId xmlns:a16="http://schemas.microsoft.com/office/drawing/2014/main" id="{650DCC5B-F565-ED99-35E1-B38F444529E9}"/>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8" name="Freeform 1072">
              <a:extLst>
                <a:ext uri="{FF2B5EF4-FFF2-40B4-BE49-F238E27FC236}">
                  <a16:creationId xmlns:a16="http://schemas.microsoft.com/office/drawing/2014/main" id="{8869BE50-2746-A1E5-A45D-723DF47EC154}"/>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9" name="Freeform 1073">
              <a:extLst>
                <a:ext uri="{FF2B5EF4-FFF2-40B4-BE49-F238E27FC236}">
                  <a16:creationId xmlns:a16="http://schemas.microsoft.com/office/drawing/2014/main" id="{39A0CAF3-F58E-D975-E084-258E6EAD3162}"/>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0" name="Freeform 1074">
              <a:extLst>
                <a:ext uri="{FF2B5EF4-FFF2-40B4-BE49-F238E27FC236}">
                  <a16:creationId xmlns:a16="http://schemas.microsoft.com/office/drawing/2014/main" id="{FE989EBB-229D-DAA5-3ECF-3821533BB2E6}"/>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61" name="Group 1075">
              <a:extLst>
                <a:ext uri="{FF2B5EF4-FFF2-40B4-BE49-F238E27FC236}">
                  <a16:creationId xmlns:a16="http://schemas.microsoft.com/office/drawing/2014/main" id="{B6B5491A-AE37-1A01-D541-99813C37FE80}"/>
                </a:ext>
              </a:extLst>
            </p:cNvPr>
            <p:cNvGrpSpPr>
              <a:grpSpLocks/>
            </p:cNvGrpSpPr>
            <p:nvPr/>
          </p:nvGrpSpPr>
          <p:grpSpPr bwMode="auto">
            <a:xfrm>
              <a:off x="1709" y="3008"/>
              <a:ext cx="507" cy="234"/>
              <a:chOff x="1740" y="2642"/>
              <a:chExt cx="752" cy="327"/>
            </a:xfrm>
          </p:grpSpPr>
          <p:sp>
            <p:nvSpPr>
              <p:cNvPr id="268" name="Freeform 1076">
                <a:extLst>
                  <a:ext uri="{FF2B5EF4-FFF2-40B4-BE49-F238E27FC236}">
                    <a16:creationId xmlns:a16="http://schemas.microsoft.com/office/drawing/2014/main" id="{F2132AA6-BB5D-F302-C869-FD7E0D3E766A}"/>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9" name="Freeform 1077">
                <a:extLst>
                  <a:ext uri="{FF2B5EF4-FFF2-40B4-BE49-F238E27FC236}">
                    <a16:creationId xmlns:a16="http://schemas.microsoft.com/office/drawing/2014/main" id="{6676C219-A8C7-5349-980A-E765C9FD39CA}"/>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0" name="Freeform 1078">
                <a:extLst>
                  <a:ext uri="{FF2B5EF4-FFF2-40B4-BE49-F238E27FC236}">
                    <a16:creationId xmlns:a16="http://schemas.microsoft.com/office/drawing/2014/main" id="{C3251455-4613-A93C-FB62-C999D1516CA2}"/>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1" name="Freeform 1079">
                <a:extLst>
                  <a:ext uri="{FF2B5EF4-FFF2-40B4-BE49-F238E27FC236}">
                    <a16:creationId xmlns:a16="http://schemas.microsoft.com/office/drawing/2014/main" id="{E0015EF2-B5C5-A32D-8E1D-FF6E89DD75D7}"/>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2" name="Freeform 1080">
                <a:extLst>
                  <a:ext uri="{FF2B5EF4-FFF2-40B4-BE49-F238E27FC236}">
                    <a16:creationId xmlns:a16="http://schemas.microsoft.com/office/drawing/2014/main" id="{82372470-8CF7-8BBF-69B4-6E850C1A284F}"/>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3" name="Freeform 1081">
                <a:extLst>
                  <a:ext uri="{FF2B5EF4-FFF2-40B4-BE49-F238E27FC236}">
                    <a16:creationId xmlns:a16="http://schemas.microsoft.com/office/drawing/2014/main" id="{FFE5404F-2143-0456-11EA-4C12DDC798A0}"/>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62" name="Freeform 1082">
              <a:extLst>
                <a:ext uri="{FF2B5EF4-FFF2-40B4-BE49-F238E27FC236}">
                  <a16:creationId xmlns:a16="http://schemas.microsoft.com/office/drawing/2014/main" id="{9FBF6DAE-95D0-92D8-8D95-E34254EB3505}"/>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3" name="Freeform 1083">
              <a:extLst>
                <a:ext uri="{FF2B5EF4-FFF2-40B4-BE49-F238E27FC236}">
                  <a16:creationId xmlns:a16="http://schemas.microsoft.com/office/drawing/2014/main" id="{AA139F82-0003-1364-9110-3347E31C8374}"/>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4" name="Freeform 1084">
              <a:extLst>
                <a:ext uri="{FF2B5EF4-FFF2-40B4-BE49-F238E27FC236}">
                  <a16:creationId xmlns:a16="http://schemas.microsoft.com/office/drawing/2014/main" id="{884333E0-0319-0BE1-4A02-61049DF446DD}"/>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5" name="Freeform 1085">
              <a:extLst>
                <a:ext uri="{FF2B5EF4-FFF2-40B4-BE49-F238E27FC236}">
                  <a16:creationId xmlns:a16="http://schemas.microsoft.com/office/drawing/2014/main" id="{FC533DF2-F6B4-AF1B-E06C-F7E85436DBFE}"/>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6" name="Freeform 1086">
              <a:extLst>
                <a:ext uri="{FF2B5EF4-FFF2-40B4-BE49-F238E27FC236}">
                  <a16:creationId xmlns:a16="http://schemas.microsoft.com/office/drawing/2014/main" id="{2D5563D7-842B-4179-F966-A977F3BAE398}"/>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7" name="Freeform 1087">
              <a:extLst>
                <a:ext uri="{FF2B5EF4-FFF2-40B4-BE49-F238E27FC236}">
                  <a16:creationId xmlns:a16="http://schemas.microsoft.com/office/drawing/2014/main" id="{195D0414-0989-79BA-E6EE-9E8B6D4FB407}"/>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74" name="Group 590">
            <a:extLst>
              <a:ext uri="{FF2B5EF4-FFF2-40B4-BE49-F238E27FC236}">
                <a16:creationId xmlns:a16="http://schemas.microsoft.com/office/drawing/2014/main" id="{02D3ECA5-8B8B-E124-0E68-E4C3097F230D}"/>
              </a:ext>
            </a:extLst>
          </p:cNvPr>
          <p:cNvGrpSpPr>
            <a:grpSpLocks/>
          </p:cNvGrpSpPr>
          <p:nvPr/>
        </p:nvGrpSpPr>
        <p:grpSpPr bwMode="auto">
          <a:xfrm flipH="1">
            <a:off x="8153909" y="5504657"/>
            <a:ext cx="345630" cy="320302"/>
            <a:chOff x="2839" y="3501"/>
            <a:chExt cx="755" cy="803"/>
          </a:xfrm>
        </p:grpSpPr>
        <p:pic>
          <p:nvPicPr>
            <p:cNvPr id="275" name="Picture 591" descr="desktop_computer_stylized_medium">
              <a:extLst>
                <a:ext uri="{FF2B5EF4-FFF2-40B4-BE49-F238E27FC236}">
                  <a16:creationId xmlns:a16="http://schemas.microsoft.com/office/drawing/2014/main" id="{53C25216-EEBC-4155-ECE3-15D80F00B933}"/>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 name="Freeform 592">
              <a:extLst>
                <a:ext uri="{FF2B5EF4-FFF2-40B4-BE49-F238E27FC236}">
                  <a16:creationId xmlns:a16="http://schemas.microsoft.com/office/drawing/2014/main" id="{CA3CBDB5-E35A-7FCB-E749-2A0A69422A67}"/>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77" name="Group 590">
            <a:extLst>
              <a:ext uri="{FF2B5EF4-FFF2-40B4-BE49-F238E27FC236}">
                <a16:creationId xmlns:a16="http://schemas.microsoft.com/office/drawing/2014/main" id="{360D4E4D-8DD2-C783-32C4-88A34567E174}"/>
              </a:ext>
            </a:extLst>
          </p:cNvPr>
          <p:cNvGrpSpPr>
            <a:grpSpLocks/>
          </p:cNvGrpSpPr>
          <p:nvPr/>
        </p:nvGrpSpPr>
        <p:grpSpPr bwMode="auto">
          <a:xfrm flipH="1">
            <a:off x="8552134" y="5526130"/>
            <a:ext cx="345630" cy="320302"/>
            <a:chOff x="2839" y="3501"/>
            <a:chExt cx="755" cy="803"/>
          </a:xfrm>
        </p:grpSpPr>
        <p:pic>
          <p:nvPicPr>
            <p:cNvPr id="278" name="Picture 591" descr="desktop_computer_stylized_medium">
              <a:extLst>
                <a:ext uri="{FF2B5EF4-FFF2-40B4-BE49-F238E27FC236}">
                  <a16:creationId xmlns:a16="http://schemas.microsoft.com/office/drawing/2014/main" id="{DDE3CD2C-1AC8-720A-90B6-A9E6C39665A6}"/>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9" name="Freeform 592">
              <a:extLst>
                <a:ext uri="{FF2B5EF4-FFF2-40B4-BE49-F238E27FC236}">
                  <a16:creationId xmlns:a16="http://schemas.microsoft.com/office/drawing/2014/main" id="{F11086E5-8D5F-375C-3717-420A810C263F}"/>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80" name="Group 1064">
            <a:extLst>
              <a:ext uri="{FF2B5EF4-FFF2-40B4-BE49-F238E27FC236}">
                <a16:creationId xmlns:a16="http://schemas.microsoft.com/office/drawing/2014/main" id="{B7FD896F-3B91-010C-4F3A-0732EEDEE26B}"/>
              </a:ext>
            </a:extLst>
          </p:cNvPr>
          <p:cNvGrpSpPr>
            <a:grpSpLocks/>
          </p:cNvGrpSpPr>
          <p:nvPr/>
        </p:nvGrpSpPr>
        <p:grpSpPr bwMode="auto">
          <a:xfrm>
            <a:off x="9534746" y="5795138"/>
            <a:ext cx="319264" cy="253379"/>
            <a:chOff x="877" y="1008"/>
            <a:chExt cx="2747" cy="2591"/>
          </a:xfrm>
        </p:grpSpPr>
        <p:pic>
          <p:nvPicPr>
            <p:cNvPr id="281" name="Picture 1065" descr="antenna_stylized">
              <a:extLst>
                <a:ext uri="{FF2B5EF4-FFF2-40B4-BE49-F238E27FC236}">
                  <a16:creationId xmlns:a16="http://schemas.microsoft.com/office/drawing/2014/main" id="{C37AAB83-7430-A90D-857A-382ABA17C74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1066" descr="laptop_keyboard">
              <a:extLst>
                <a:ext uri="{FF2B5EF4-FFF2-40B4-BE49-F238E27FC236}">
                  <a16:creationId xmlns:a16="http://schemas.microsoft.com/office/drawing/2014/main" id="{58549506-301E-4186-B25E-77C3132EF18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3" name="Freeform 1067">
              <a:extLst>
                <a:ext uri="{FF2B5EF4-FFF2-40B4-BE49-F238E27FC236}">
                  <a16:creationId xmlns:a16="http://schemas.microsoft.com/office/drawing/2014/main" id="{DDC49338-B5AD-70E2-7E30-95B43E9A9AE0}"/>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84" name="Picture 1068" descr="screen">
              <a:extLst>
                <a:ext uri="{FF2B5EF4-FFF2-40B4-BE49-F238E27FC236}">
                  <a16:creationId xmlns:a16="http://schemas.microsoft.com/office/drawing/2014/main" id="{A37BD118-02F5-8CF0-2E56-51970E1E375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5" name="Freeform 1069">
              <a:extLst>
                <a:ext uri="{FF2B5EF4-FFF2-40B4-BE49-F238E27FC236}">
                  <a16:creationId xmlns:a16="http://schemas.microsoft.com/office/drawing/2014/main" id="{5CDEBDBD-CECD-82A9-0DCB-D9C083F47512}"/>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6" name="Freeform 1070">
              <a:extLst>
                <a:ext uri="{FF2B5EF4-FFF2-40B4-BE49-F238E27FC236}">
                  <a16:creationId xmlns:a16="http://schemas.microsoft.com/office/drawing/2014/main" id="{F12CEB40-3439-7075-3944-BFE48FBC34EF}"/>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7" name="Freeform 1071">
              <a:extLst>
                <a:ext uri="{FF2B5EF4-FFF2-40B4-BE49-F238E27FC236}">
                  <a16:creationId xmlns:a16="http://schemas.microsoft.com/office/drawing/2014/main" id="{18FE34BC-80E2-2ACE-9AFF-B94595FD09D2}"/>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8" name="Freeform 1072">
              <a:extLst>
                <a:ext uri="{FF2B5EF4-FFF2-40B4-BE49-F238E27FC236}">
                  <a16:creationId xmlns:a16="http://schemas.microsoft.com/office/drawing/2014/main" id="{0B5AE9FA-FD8F-CB5E-9523-3F9BE8175ABE}"/>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9" name="Freeform 1073">
              <a:extLst>
                <a:ext uri="{FF2B5EF4-FFF2-40B4-BE49-F238E27FC236}">
                  <a16:creationId xmlns:a16="http://schemas.microsoft.com/office/drawing/2014/main" id="{52B82234-593D-435B-648D-906415DA4F4C}"/>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0" name="Freeform 1074">
              <a:extLst>
                <a:ext uri="{FF2B5EF4-FFF2-40B4-BE49-F238E27FC236}">
                  <a16:creationId xmlns:a16="http://schemas.microsoft.com/office/drawing/2014/main" id="{8BDC1673-8775-405A-E4AA-25EC20F69178}"/>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91" name="Group 1075">
              <a:extLst>
                <a:ext uri="{FF2B5EF4-FFF2-40B4-BE49-F238E27FC236}">
                  <a16:creationId xmlns:a16="http://schemas.microsoft.com/office/drawing/2014/main" id="{2CFAD626-DE4A-5152-6ADC-F8DC8AB972E6}"/>
                </a:ext>
              </a:extLst>
            </p:cNvPr>
            <p:cNvGrpSpPr>
              <a:grpSpLocks/>
            </p:cNvGrpSpPr>
            <p:nvPr/>
          </p:nvGrpSpPr>
          <p:grpSpPr bwMode="auto">
            <a:xfrm>
              <a:off x="1709" y="3008"/>
              <a:ext cx="507" cy="234"/>
              <a:chOff x="1740" y="2642"/>
              <a:chExt cx="752" cy="327"/>
            </a:xfrm>
          </p:grpSpPr>
          <p:sp>
            <p:nvSpPr>
              <p:cNvPr id="298" name="Freeform 1076">
                <a:extLst>
                  <a:ext uri="{FF2B5EF4-FFF2-40B4-BE49-F238E27FC236}">
                    <a16:creationId xmlns:a16="http://schemas.microsoft.com/office/drawing/2014/main" id="{8597507D-1AF5-5C20-F55C-ABEAB07AFFD0}"/>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9" name="Freeform 1077">
                <a:extLst>
                  <a:ext uri="{FF2B5EF4-FFF2-40B4-BE49-F238E27FC236}">
                    <a16:creationId xmlns:a16="http://schemas.microsoft.com/office/drawing/2014/main" id="{29109D1F-009C-A2B4-A0D3-C3D0DDDE390D}"/>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0" name="Freeform 1078">
                <a:extLst>
                  <a:ext uri="{FF2B5EF4-FFF2-40B4-BE49-F238E27FC236}">
                    <a16:creationId xmlns:a16="http://schemas.microsoft.com/office/drawing/2014/main" id="{B36D002E-5A7F-DD78-E191-A2200C429D58}"/>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1" name="Freeform 1079">
                <a:extLst>
                  <a:ext uri="{FF2B5EF4-FFF2-40B4-BE49-F238E27FC236}">
                    <a16:creationId xmlns:a16="http://schemas.microsoft.com/office/drawing/2014/main" id="{15280AD4-0CC1-9FD5-991A-BEFF93784645}"/>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2" name="Freeform 1080">
                <a:extLst>
                  <a:ext uri="{FF2B5EF4-FFF2-40B4-BE49-F238E27FC236}">
                    <a16:creationId xmlns:a16="http://schemas.microsoft.com/office/drawing/2014/main" id="{5CE66069-77BA-7F95-7F1E-196C3CEC41EB}"/>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3" name="Freeform 1081">
                <a:extLst>
                  <a:ext uri="{FF2B5EF4-FFF2-40B4-BE49-F238E27FC236}">
                    <a16:creationId xmlns:a16="http://schemas.microsoft.com/office/drawing/2014/main" id="{9F28D4D7-F6B7-A795-3D3A-F5312CDC1527}"/>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92" name="Freeform 1082">
              <a:extLst>
                <a:ext uri="{FF2B5EF4-FFF2-40B4-BE49-F238E27FC236}">
                  <a16:creationId xmlns:a16="http://schemas.microsoft.com/office/drawing/2014/main" id="{C045BACF-B525-47A0-2514-A372EA10C869}"/>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3" name="Freeform 1083">
              <a:extLst>
                <a:ext uri="{FF2B5EF4-FFF2-40B4-BE49-F238E27FC236}">
                  <a16:creationId xmlns:a16="http://schemas.microsoft.com/office/drawing/2014/main" id="{4C27652B-32E7-9097-ED52-6925E0751E6A}"/>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4" name="Freeform 1084">
              <a:extLst>
                <a:ext uri="{FF2B5EF4-FFF2-40B4-BE49-F238E27FC236}">
                  <a16:creationId xmlns:a16="http://schemas.microsoft.com/office/drawing/2014/main" id="{2F39C292-A5AC-7F5B-9621-2E40E800AD93}"/>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5" name="Freeform 1085">
              <a:extLst>
                <a:ext uri="{FF2B5EF4-FFF2-40B4-BE49-F238E27FC236}">
                  <a16:creationId xmlns:a16="http://schemas.microsoft.com/office/drawing/2014/main" id="{008E0653-FB98-4FB9-4F3B-3F3329A93713}"/>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6" name="Freeform 1086">
              <a:extLst>
                <a:ext uri="{FF2B5EF4-FFF2-40B4-BE49-F238E27FC236}">
                  <a16:creationId xmlns:a16="http://schemas.microsoft.com/office/drawing/2014/main" id="{F3C26FF1-075B-505F-FD15-FB6177F79D62}"/>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7" name="Freeform 1087">
              <a:extLst>
                <a:ext uri="{FF2B5EF4-FFF2-40B4-BE49-F238E27FC236}">
                  <a16:creationId xmlns:a16="http://schemas.microsoft.com/office/drawing/2014/main" id="{E4310318-3D3E-A428-0877-BAE3D4C51E1E}"/>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04" name="Freeform 984">
            <a:extLst>
              <a:ext uri="{FF2B5EF4-FFF2-40B4-BE49-F238E27FC236}">
                <a16:creationId xmlns:a16="http://schemas.microsoft.com/office/drawing/2014/main" id="{5F1A6C45-CB34-2423-F64F-E94C024E05A9}"/>
              </a:ext>
            </a:extLst>
          </p:cNvPr>
          <p:cNvSpPr>
            <a:spLocks/>
          </p:cNvSpPr>
          <p:nvPr/>
        </p:nvSpPr>
        <p:spPr bwMode="auto">
          <a:xfrm>
            <a:off x="10153593" y="5636971"/>
            <a:ext cx="34049" cy="332924"/>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5" name="Freeform 986">
            <a:extLst>
              <a:ext uri="{FF2B5EF4-FFF2-40B4-BE49-F238E27FC236}">
                <a16:creationId xmlns:a16="http://schemas.microsoft.com/office/drawing/2014/main" id="{0AE6A6FE-E23B-4A79-A273-3771E8AA6850}"/>
              </a:ext>
            </a:extLst>
          </p:cNvPr>
          <p:cNvSpPr>
            <a:spLocks/>
          </p:cNvSpPr>
          <p:nvPr/>
        </p:nvSpPr>
        <p:spPr bwMode="auto">
          <a:xfrm>
            <a:off x="10159970" y="5656923"/>
            <a:ext cx="20333" cy="308020"/>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6" name="Freeform 987">
            <a:extLst>
              <a:ext uri="{FF2B5EF4-FFF2-40B4-BE49-F238E27FC236}">
                <a16:creationId xmlns:a16="http://schemas.microsoft.com/office/drawing/2014/main" id="{3052FBBD-A243-BD14-5B07-6382F6F19EB0}"/>
              </a:ext>
            </a:extLst>
          </p:cNvPr>
          <p:cNvSpPr>
            <a:spLocks/>
          </p:cNvSpPr>
          <p:nvPr/>
        </p:nvSpPr>
        <p:spPr bwMode="auto">
          <a:xfrm>
            <a:off x="10155518" y="5812753"/>
            <a:ext cx="31643" cy="27525"/>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7" name="Rectangle 988">
            <a:extLst>
              <a:ext uri="{FF2B5EF4-FFF2-40B4-BE49-F238E27FC236}">
                <a16:creationId xmlns:a16="http://schemas.microsoft.com/office/drawing/2014/main" id="{4453F415-9A3D-F174-3AD4-933F9464F11C}"/>
              </a:ext>
            </a:extLst>
          </p:cNvPr>
          <p:cNvSpPr>
            <a:spLocks noChangeArrowheads="1"/>
          </p:cNvSpPr>
          <p:nvPr/>
        </p:nvSpPr>
        <p:spPr bwMode="auto">
          <a:xfrm>
            <a:off x="10026299" y="5674399"/>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08" name="Group 989">
            <a:extLst>
              <a:ext uri="{FF2B5EF4-FFF2-40B4-BE49-F238E27FC236}">
                <a16:creationId xmlns:a16="http://schemas.microsoft.com/office/drawing/2014/main" id="{4508311D-3822-563D-6FBA-1B243C280AC3}"/>
              </a:ext>
            </a:extLst>
          </p:cNvPr>
          <p:cNvGrpSpPr>
            <a:grpSpLocks/>
          </p:cNvGrpSpPr>
          <p:nvPr/>
        </p:nvGrpSpPr>
        <p:grpSpPr bwMode="auto">
          <a:xfrm>
            <a:off x="10091149" y="5671195"/>
            <a:ext cx="69903" cy="21117"/>
            <a:chOff x="614" y="2568"/>
            <a:chExt cx="725" cy="139"/>
          </a:xfrm>
        </p:grpSpPr>
        <p:sp>
          <p:nvSpPr>
            <p:cNvPr id="309" name="AutoShape 990">
              <a:extLst>
                <a:ext uri="{FF2B5EF4-FFF2-40B4-BE49-F238E27FC236}">
                  <a16:creationId xmlns:a16="http://schemas.microsoft.com/office/drawing/2014/main" id="{82FA9D6F-25CF-37B0-5469-671B3C7C94B2}"/>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10" name="AutoShape 991">
              <a:extLst>
                <a:ext uri="{FF2B5EF4-FFF2-40B4-BE49-F238E27FC236}">
                  <a16:creationId xmlns:a16="http://schemas.microsoft.com/office/drawing/2014/main" id="{E19D39D4-2659-A1B8-5A48-8E0606D16610}"/>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11" name="Rectangle 992">
            <a:extLst>
              <a:ext uri="{FF2B5EF4-FFF2-40B4-BE49-F238E27FC236}">
                <a16:creationId xmlns:a16="http://schemas.microsoft.com/office/drawing/2014/main" id="{6385EC9F-9116-D6B1-8043-0B6482FBC728}"/>
              </a:ext>
            </a:extLst>
          </p:cNvPr>
          <p:cNvSpPr>
            <a:spLocks noChangeArrowheads="1"/>
          </p:cNvSpPr>
          <p:nvPr/>
        </p:nvSpPr>
        <p:spPr bwMode="auto">
          <a:xfrm>
            <a:off x="10027502" y="5722750"/>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12" name="Group 993">
            <a:extLst>
              <a:ext uri="{FF2B5EF4-FFF2-40B4-BE49-F238E27FC236}">
                <a16:creationId xmlns:a16="http://schemas.microsoft.com/office/drawing/2014/main" id="{300BD27A-5811-99CD-47E6-682F77AFE4B7}"/>
              </a:ext>
            </a:extLst>
          </p:cNvPr>
          <p:cNvGrpSpPr>
            <a:grpSpLocks/>
          </p:cNvGrpSpPr>
          <p:nvPr/>
        </p:nvGrpSpPr>
        <p:grpSpPr bwMode="auto">
          <a:xfrm>
            <a:off x="10090909" y="5718672"/>
            <a:ext cx="69903" cy="19515"/>
            <a:chOff x="614" y="2568"/>
            <a:chExt cx="725" cy="139"/>
          </a:xfrm>
        </p:grpSpPr>
        <p:sp>
          <p:nvSpPr>
            <p:cNvPr id="313" name="AutoShape 994">
              <a:extLst>
                <a:ext uri="{FF2B5EF4-FFF2-40B4-BE49-F238E27FC236}">
                  <a16:creationId xmlns:a16="http://schemas.microsoft.com/office/drawing/2014/main" id="{C332AF0D-D24B-14F5-5AA8-4C5247162C33}"/>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14" name="AutoShape 995">
              <a:extLst>
                <a:ext uri="{FF2B5EF4-FFF2-40B4-BE49-F238E27FC236}">
                  <a16:creationId xmlns:a16="http://schemas.microsoft.com/office/drawing/2014/main" id="{4F4E2FB0-AE9A-33F5-A2B7-E19E3171E07D}"/>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15" name="Rectangle 996">
            <a:extLst>
              <a:ext uri="{FF2B5EF4-FFF2-40B4-BE49-F238E27FC236}">
                <a16:creationId xmlns:a16="http://schemas.microsoft.com/office/drawing/2014/main" id="{34CDFC2F-3A1B-E4CF-ABEF-AFF86C21E8D0}"/>
              </a:ext>
            </a:extLst>
          </p:cNvPr>
          <p:cNvSpPr>
            <a:spLocks noChangeArrowheads="1"/>
          </p:cNvSpPr>
          <p:nvPr/>
        </p:nvSpPr>
        <p:spPr bwMode="auto">
          <a:xfrm>
            <a:off x="10027502" y="5771101"/>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16" name="Rectangle 997">
            <a:extLst>
              <a:ext uri="{FF2B5EF4-FFF2-40B4-BE49-F238E27FC236}">
                <a16:creationId xmlns:a16="http://schemas.microsoft.com/office/drawing/2014/main" id="{43A7FB98-1C19-9B3F-5374-93147420D049}"/>
              </a:ext>
            </a:extLst>
          </p:cNvPr>
          <p:cNvSpPr>
            <a:spLocks noChangeArrowheads="1"/>
          </p:cNvSpPr>
          <p:nvPr/>
        </p:nvSpPr>
        <p:spPr bwMode="auto">
          <a:xfrm>
            <a:off x="10028705" y="5814938"/>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17" name="Group 998">
            <a:extLst>
              <a:ext uri="{FF2B5EF4-FFF2-40B4-BE49-F238E27FC236}">
                <a16:creationId xmlns:a16="http://schemas.microsoft.com/office/drawing/2014/main" id="{62BC4F29-E30E-C97F-166C-F16450D87B09}"/>
              </a:ext>
            </a:extLst>
          </p:cNvPr>
          <p:cNvGrpSpPr>
            <a:grpSpLocks/>
          </p:cNvGrpSpPr>
          <p:nvPr/>
        </p:nvGrpSpPr>
        <p:grpSpPr bwMode="auto">
          <a:xfrm>
            <a:off x="10089465" y="5810860"/>
            <a:ext cx="70024" cy="21991"/>
            <a:chOff x="614" y="2568"/>
            <a:chExt cx="725" cy="139"/>
          </a:xfrm>
        </p:grpSpPr>
        <p:sp>
          <p:nvSpPr>
            <p:cNvPr id="318" name="AutoShape 999">
              <a:extLst>
                <a:ext uri="{FF2B5EF4-FFF2-40B4-BE49-F238E27FC236}">
                  <a16:creationId xmlns:a16="http://schemas.microsoft.com/office/drawing/2014/main" id="{06BAC802-8DB9-11BB-6FB8-158436B48FCA}"/>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19" name="AutoShape 1000">
              <a:extLst>
                <a:ext uri="{FF2B5EF4-FFF2-40B4-BE49-F238E27FC236}">
                  <a16:creationId xmlns:a16="http://schemas.microsoft.com/office/drawing/2014/main" id="{E0A2B26F-6EFC-A8CA-E14E-5676FAC9F19C}"/>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20" name="Freeform 1001">
            <a:extLst>
              <a:ext uri="{FF2B5EF4-FFF2-40B4-BE49-F238E27FC236}">
                <a16:creationId xmlns:a16="http://schemas.microsoft.com/office/drawing/2014/main" id="{261A649C-24ED-9FA5-95CF-CD99A2C02471}"/>
              </a:ext>
            </a:extLst>
          </p:cNvPr>
          <p:cNvSpPr>
            <a:spLocks/>
          </p:cNvSpPr>
          <p:nvPr/>
        </p:nvSpPr>
        <p:spPr bwMode="auto">
          <a:xfrm>
            <a:off x="10156000" y="5771101"/>
            <a:ext cx="31643" cy="27380"/>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21" name="Group 1002">
            <a:extLst>
              <a:ext uri="{FF2B5EF4-FFF2-40B4-BE49-F238E27FC236}">
                <a16:creationId xmlns:a16="http://schemas.microsoft.com/office/drawing/2014/main" id="{FDE5B438-C84D-87BB-8E41-004125E4B1AE}"/>
              </a:ext>
            </a:extLst>
          </p:cNvPr>
          <p:cNvGrpSpPr>
            <a:grpSpLocks/>
          </p:cNvGrpSpPr>
          <p:nvPr/>
        </p:nvGrpSpPr>
        <p:grpSpPr bwMode="auto">
          <a:xfrm>
            <a:off x="10089946" y="5767169"/>
            <a:ext cx="70024" cy="20243"/>
            <a:chOff x="614" y="2568"/>
            <a:chExt cx="725" cy="139"/>
          </a:xfrm>
        </p:grpSpPr>
        <p:sp>
          <p:nvSpPr>
            <p:cNvPr id="322" name="AutoShape 1003">
              <a:extLst>
                <a:ext uri="{FF2B5EF4-FFF2-40B4-BE49-F238E27FC236}">
                  <a16:creationId xmlns:a16="http://schemas.microsoft.com/office/drawing/2014/main" id="{B729E381-3399-DDC8-963C-36A6AED471F7}"/>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23" name="AutoShape 1004">
              <a:extLst>
                <a:ext uri="{FF2B5EF4-FFF2-40B4-BE49-F238E27FC236}">
                  <a16:creationId xmlns:a16="http://schemas.microsoft.com/office/drawing/2014/main" id="{3BC6D219-F469-A662-F9E1-BE05FCD575C0}"/>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24" name="Rectangle 1005">
            <a:extLst>
              <a:ext uri="{FF2B5EF4-FFF2-40B4-BE49-F238E27FC236}">
                <a16:creationId xmlns:a16="http://schemas.microsoft.com/office/drawing/2014/main" id="{11FBC143-ABFC-A18C-4B4A-A38CE2801E01}"/>
              </a:ext>
            </a:extLst>
          </p:cNvPr>
          <p:cNvSpPr>
            <a:spLocks noChangeArrowheads="1"/>
          </p:cNvSpPr>
          <p:nvPr/>
        </p:nvSpPr>
        <p:spPr bwMode="auto">
          <a:xfrm>
            <a:off x="10150946" y="5636388"/>
            <a:ext cx="8422" cy="332778"/>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25" name="Freeform 1006">
            <a:extLst>
              <a:ext uri="{FF2B5EF4-FFF2-40B4-BE49-F238E27FC236}">
                <a16:creationId xmlns:a16="http://schemas.microsoft.com/office/drawing/2014/main" id="{0A17AC12-FDDB-9130-35B7-F3C7A85B3A4C}"/>
              </a:ext>
            </a:extLst>
          </p:cNvPr>
          <p:cNvSpPr>
            <a:spLocks/>
          </p:cNvSpPr>
          <p:nvPr/>
        </p:nvSpPr>
        <p:spPr bwMode="auto">
          <a:xfrm>
            <a:off x="10158887" y="5720566"/>
            <a:ext cx="28515" cy="31020"/>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6" name="Freeform 1007">
            <a:extLst>
              <a:ext uri="{FF2B5EF4-FFF2-40B4-BE49-F238E27FC236}">
                <a16:creationId xmlns:a16="http://schemas.microsoft.com/office/drawing/2014/main" id="{56BB584C-E1BE-62CD-61C4-5BDE768B3E84}"/>
              </a:ext>
            </a:extLst>
          </p:cNvPr>
          <p:cNvSpPr>
            <a:spLocks/>
          </p:cNvSpPr>
          <p:nvPr/>
        </p:nvSpPr>
        <p:spPr bwMode="auto">
          <a:xfrm>
            <a:off x="10159248" y="5672943"/>
            <a:ext cx="29357" cy="34953"/>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7" name="Oval 1008">
            <a:extLst>
              <a:ext uri="{FF2B5EF4-FFF2-40B4-BE49-F238E27FC236}">
                <a16:creationId xmlns:a16="http://schemas.microsoft.com/office/drawing/2014/main" id="{3032A46D-69C2-86DE-F6B9-72646182F858}"/>
              </a:ext>
            </a:extLst>
          </p:cNvPr>
          <p:cNvSpPr>
            <a:spLocks noChangeArrowheads="1"/>
          </p:cNvSpPr>
          <p:nvPr/>
        </p:nvSpPr>
        <p:spPr bwMode="auto">
          <a:xfrm>
            <a:off x="10183311" y="5954166"/>
            <a:ext cx="6016" cy="1383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28" name="Freeform 1009">
            <a:extLst>
              <a:ext uri="{FF2B5EF4-FFF2-40B4-BE49-F238E27FC236}">
                <a16:creationId xmlns:a16="http://schemas.microsoft.com/office/drawing/2014/main" id="{92870968-4CD4-A7F4-91CB-F9B831DA7D03}"/>
              </a:ext>
            </a:extLst>
          </p:cNvPr>
          <p:cNvSpPr>
            <a:spLocks/>
          </p:cNvSpPr>
          <p:nvPr/>
        </p:nvSpPr>
        <p:spPr bwMode="auto">
          <a:xfrm>
            <a:off x="10157684" y="5954603"/>
            <a:ext cx="29477" cy="29127"/>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9" name="AutoShape 1010">
            <a:extLst>
              <a:ext uri="{FF2B5EF4-FFF2-40B4-BE49-F238E27FC236}">
                <a16:creationId xmlns:a16="http://schemas.microsoft.com/office/drawing/2014/main" id="{7D0057B0-0CA2-0CB4-54E3-3A175CAE368C}"/>
              </a:ext>
            </a:extLst>
          </p:cNvPr>
          <p:cNvSpPr>
            <a:spLocks noChangeArrowheads="1"/>
          </p:cNvSpPr>
          <p:nvPr/>
        </p:nvSpPr>
        <p:spPr bwMode="auto">
          <a:xfrm>
            <a:off x="10017877" y="5963487"/>
            <a:ext cx="143898" cy="21845"/>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0" name="AutoShape 1011">
            <a:extLst>
              <a:ext uri="{FF2B5EF4-FFF2-40B4-BE49-F238E27FC236}">
                <a16:creationId xmlns:a16="http://schemas.microsoft.com/office/drawing/2014/main" id="{731B5A54-C8B0-2617-9D5B-B9FE53D70FD3}"/>
              </a:ext>
            </a:extLst>
          </p:cNvPr>
          <p:cNvSpPr>
            <a:spLocks noChangeArrowheads="1"/>
          </p:cNvSpPr>
          <p:nvPr/>
        </p:nvSpPr>
        <p:spPr bwMode="auto">
          <a:xfrm>
            <a:off x="10026299" y="5969166"/>
            <a:ext cx="128257" cy="11505"/>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1" name="Oval 1012">
            <a:extLst>
              <a:ext uri="{FF2B5EF4-FFF2-40B4-BE49-F238E27FC236}">
                <a16:creationId xmlns:a16="http://schemas.microsoft.com/office/drawing/2014/main" id="{AE3099F9-3760-0A71-7D0F-D5E431330D38}"/>
              </a:ext>
            </a:extLst>
          </p:cNvPr>
          <p:cNvSpPr>
            <a:spLocks noChangeArrowheads="1"/>
          </p:cNvSpPr>
          <p:nvPr/>
        </p:nvSpPr>
        <p:spPr bwMode="auto">
          <a:xfrm>
            <a:off x="10038210" y="5920815"/>
            <a:ext cx="19130" cy="2068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2" name="Oval 1013">
            <a:extLst>
              <a:ext uri="{FF2B5EF4-FFF2-40B4-BE49-F238E27FC236}">
                <a16:creationId xmlns:a16="http://schemas.microsoft.com/office/drawing/2014/main" id="{A190ED3A-EB7C-1809-9678-BFDF54A7EA16}"/>
              </a:ext>
            </a:extLst>
          </p:cNvPr>
          <p:cNvSpPr>
            <a:spLocks noChangeArrowheads="1"/>
          </p:cNvSpPr>
          <p:nvPr/>
        </p:nvSpPr>
        <p:spPr bwMode="auto">
          <a:xfrm>
            <a:off x="10059867" y="5920815"/>
            <a:ext cx="19130" cy="2068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3" name="Oval 1014">
            <a:extLst>
              <a:ext uri="{FF2B5EF4-FFF2-40B4-BE49-F238E27FC236}">
                <a16:creationId xmlns:a16="http://schemas.microsoft.com/office/drawing/2014/main" id="{EAE12D91-D31A-FF30-AFD6-B3581D8E102D}"/>
              </a:ext>
            </a:extLst>
          </p:cNvPr>
          <p:cNvSpPr>
            <a:spLocks noChangeArrowheads="1"/>
          </p:cNvSpPr>
          <p:nvPr/>
        </p:nvSpPr>
        <p:spPr bwMode="auto">
          <a:xfrm>
            <a:off x="10080201" y="5920815"/>
            <a:ext cx="19130" cy="2068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4" name="Rectangle 1015">
            <a:extLst>
              <a:ext uri="{FF2B5EF4-FFF2-40B4-BE49-F238E27FC236}">
                <a16:creationId xmlns:a16="http://schemas.microsoft.com/office/drawing/2014/main" id="{8807426B-8C81-5919-C46D-C16198B921DD}"/>
              </a:ext>
            </a:extLst>
          </p:cNvPr>
          <p:cNvSpPr>
            <a:spLocks noChangeArrowheads="1"/>
          </p:cNvSpPr>
          <p:nvPr/>
        </p:nvSpPr>
        <p:spPr bwMode="auto">
          <a:xfrm>
            <a:off x="10129410" y="5841444"/>
            <a:ext cx="9625" cy="110538"/>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35" name="Group 590">
            <a:extLst>
              <a:ext uri="{FF2B5EF4-FFF2-40B4-BE49-F238E27FC236}">
                <a16:creationId xmlns:a16="http://schemas.microsoft.com/office/drawing/2014/main" id="{B9E327DE-B437-EC33-D8F1-30C798D0E53B}"/>
              </a:ext>
            </a:extLst>
          </p:cNvPr>
          <p:cNvGrpSpPr>
            <a:grpSpLocks/>
          </p:cNvGrpSpPr>
          <p:nvPr/>
        </p:nvGrpSpPr>
        <p:grpSpPr bwMode="auto">
          <a:xfrm flipH="1">
            <a:off x="7773981" y="5281060"/>
            <a:ext cx="345630" cy="320302"/>
            <a:chOff x="2839" y="3501"/>
            <a:chExt cx="755" cy="803"/>
          </a:xfrm>
        </p:grpSpPr>
        <p:pic>
          <p:nvPicPr>
            <p:cNvPr id="336" name="Picture 591" descr="desktop_computer_stylized_medium">
              <a:extLst>
                <a:ext uri="{FF2B5EF4-FFF2-40B4-BE49-F238E27FC236}">
                  <a16:creationId xmlns:a16="http://schemas.microsoft.com/office/drawing/2014/main" id="{C0DEA889-EDBC-9CB4-5DB5-080DA19FD948}"/>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 name="Freeform 592">
              <a:extLst>
                <a:ext uri="{FF2B5EF4-FFF2-40B4-BE49-F238E27FC236}">
                  <a16:creationId xmlns:a16="http://schemas.microsoft.com/office/drawing/2014/main" id="{D190C35C-E1AC-3A34-CAB1-47265FE85937}"/>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38" name="Group 652">
            <a:extLst>
              <a:ext uri="{FF2B5EF4-FFF2-40B4-BE49-F238E27FC236}">
                <a16:creationId xmlns:a16="http://schemas.microsoft.com/office/drawing/2014/main" id="{3FDCCEAF-A0FA-6ACF-D000-C8A70312A825}"/>
              </a:ext>
            </a:extLst>
          </p:cNvPr>
          <p:cNvGrpSpPr>
            <a:grpSpLocks/>
          </p:cNvGrpSpPr>
          <p:nvPr/>
        </p:nvGrpSpPr>
        <p:grpSpPr bwMode="auto">
          <a:xfrm>
            <a:off x="7750224" y="1859725"/>
            <a:ext cx="415925" cy="385763"/>
            <a:chOff x="2751" y="1851"/>
            <a:chExt cx="462" cy="478"/>
          </a:xfrm>
        </p:grpSpPr>
        <p:pic>
          <p:nvPicPr>
            <p:cNvPr id="339" name="Picture 653" descr="iphone_stylized_small">
              <a:extLst>
                <a:ext uri="{FF2B5EF4-FFF2-40B4-BE49-F238E27FC236}">
                  <a16:creationId xmlns:a16="http://schemas.microsoft.com/office/drawing/2014/main" id="{F78FA485-5F24-9B58-8EF6-A0FAE462B0A2}"/>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0" name="Picture 654" descr="antenna_radiation_stylized">
              <a:extLst>
                <a:ext uri="{FF2B5EF4-FFF2-40B4-BE49-F238E27FC236}">
                  <a16:creationId xmlns:a16="http://schemas.microsoft.com/office/drawing/2014/main" id="{554440C2-C8FA-6283-83BE-8D7B771AC7A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1" name="Group 950">
            <a:extLst>
              <a:ext uri="{FF2B5EF4-FFF2-40B4-BE49-F238E27FC236}">
                <a16:creationId xmlns:a16="http://schemas.microsoft.com/office/drawing/2014/main" id="{73B851F0-A3DE-AAA4-176E-1B7E54CD59E1}"/>
              </a:ext>
            </a:extLst>
          </p:cNvPr>
          <p:cNvGrpSpPr>
            <a:grpSpLocks/>
          </p:cNvGrpSpPr>
          <p:nvPr/>
        </p:nvGrpSpPr>
        <p:grpSpPr bwMode="auto">
          <a:xfrm>
            <a:off x="10253990" y="5273951"/>
            <a:ext cx="177192" cy="330833"/>
            <a:chOff x="4140" y="429"/>
            <a:chExt cx="1425" cy="2396"/>
          </a:xfrm>
        </p:grpSpPr>
        <p:sp>
          <p:nvSpPr>
            <p:cNvPr id="342" name="Freeform 951">
              <a:extLst>
                <a:ext uri="{FF2B5EF4-FFF2-40B4-BE49-F238E27FC236}">
                  <a16:creationId xmlns:a16="http://schemas.microsoft.com/office/drawing/2014/main" id="{316BDCAC-9210-E267-0D31-1B0B2AA544C0}"/>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3" name="Rectangle 952">
              <a:extLst>
                <a:ext uri="{FF2B5EF4-FFF2-40B4-BE49-F238E27FC236}">
                  <a16:creationId xmlns:a16="http://schemas.microsoft.com/office/drawing/2014/main" id="{86B113F3-FB3F-299D-179E-B4287C57EE90}"/>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4" name="Freeform 953">
              <a:extLst>
                <a:ext uri="{FF2B5EF4-FFF2-40B4-BE49-F238E27FC236}">
                  <a16:creationId xmlns:a16="http://schemas.microsoft.com/office/drawing/2014/main" id="{8034C18D-62E4-3AC2-08AD-746D2D27077A}"/>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5" name="Freeform 954">
              <a:extLst>
                <a:ext uri="{FF2B5EF4-FFF2-40B4-BE49-F238E27FC236}">
                  <a16:creationId xmlns:a16="http://schemas.microsoft.com/office/drawing/2014/main" id="{49DBF904-21DD-E9D3-AA58-57FA20F60CC8}"/>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6" name="Rectangle 955">
              <a:extLst>
                <a:ext uri="{FF2B5EF4-FFF2-40B4-BE49-F238E27FC236}">
                  <a16:creationId xmlns:a16="http://schemas.microsoft.com/office/drawing/2014/main" id="{D9569BC7-00AD-BCF9-B0F2-1DE39863B5DB}"/>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47" name="Group 956">
              <a:extLst>
                <a:ext uri="{FF2B5EF4-FFF2-40B4-BE49-F238E27FC236}">
                  <a16:creationId xmlns:a16="http://schemas.microsoft.com/office/drawing/2014/main" id="{925E510E-920C-B2C5-5EA4-32035DF734DF}"/>
                </a:ext>
              </a:extLst>
            </p:cNvPr>
            <p:cNvGrpSpPr>
              <a:grpSpLocks/>
            </p:cNvGrpSpPr>
            <p:nvPr/>
          </p:nvGrpSpPr>
          <p:grpSpPr bwMode="auto">
            <a:xfrm>
              <a:off x="4749" y="668"/>
              <a:ext cx="581" cy="145"/>
              <a:chOff x="614" y="2568"/>
              <a:chExt cx="725" cy="139"/>
            </a:xfrm>
          </p:grpSpPr>
          <p:sp>
            <p:nvSpPr>
              <p:cNvPr id="372" name="AutoShape 957">
                <a:extLst>
                  <a:ext uri="{FF2B5EF4-FFF2-40B4-BE49-F238E27FC236}">
                    <a16:creationId xmlns:a16="http://schemas.microsoft.com/office/drawing/2014/main" id="{39B816EF-9D3C-8C77-A762-0F933423B4EB}"/>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73" name="AutoShape 958">
                <a:extLst>
                  <a:ext uri="{FF2B5EF4-FFF2-40B4-BE49-F238E27FC236}">
                    <a16:creationId xmlns:a16="http://schemas.microsoft.com/office/drawing/2014/main" id="{1483566C-5569-2980-E320-4D2D855D4E2D}"/>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48" name="Rectangle 959">
              <a:extLst>
                <a:ext uri="{FF2B5EF4-FFF2-40B4-BE49-F238E27FC236}">
                  <a16:creationId xmlns:a16="http://schemas.microsoft.com/office/drawing/2014/main" id="{4AFAE711-5C49-EBAE-B8EE-71785ECEBC73}"/>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49" name="Group 960">
              <a:extLst>
                <a:ext uri="{FF2B5EF4-FFF2-40B4-BE49-F238E27FC236}">
                  <a16:creationId xmlns:a16="http://schemas.microsoft.com/office/drawing/2014/main" id="{4A9BC260-7602-C1A2-B106-044BD84F8529}"/>
                </a:ext>
              </a:extLst>
            </p:cNvPr>
            <p:cNvGrpSpPr>
              <a:grpSpLocks/>
            </p:cNvGrpSpPr>
            <p:nvPr/>
          </p:nvGrpSpPr>
          <p:grpSpPr bwMode="auto">
            <a:xfrm>
              <a:off x="4747" y="994"/>
              <a:ext cx="581" cy="134"/>
              <a:chOff x="614" y="2568"/>
              <a:chExt cx="725" cy="139"/>
            </a:xfrm>
          </p:grpSpPr>
          <p:sp>
            <p:nvSpPr>
              <p:cNvPr id="370" name="AutoShape 961">
                <a:extLst>
                  <a:ext uri="{FF2B5EF4-FFF2-40B4-BE49-F238E27FC236}">
                    <a16:creationId xmlns:a16="http://schemas.microsoft.com/office/drawing/2014/main" id="{0480C42E-DD75-644F-D70F-EF94BA180CC8}"/>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71" name="AutoShape 962">
                <a:extLst>
                  <a:ext uri="{FF2B5EF4-FFF2-40B4-BE49-F238E27FC236}">
                    <a16:creationId xmlns:a16="http://schemas.microsoft.com/office/drawing/2014/main" id="{BFC4272E-E95B-0707-5C46-A97A424E3213}"/>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50" name="Rectangle 963">
              <a:extLst>
                <a:ext uri="{FF2B5EF4-FFF2-40B4-BE49-F238E27FC236}">
                  <a16:creationId xmlns:a16="http://schemas.microsoft.com/office/drawing/2014/main" id="{175CFF6A-68A4-85EF-0248-D2BFE4845246}"/>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1" name="Rectangle 964">
              <a:extLst>
                <a:ext uri="{FF2B5EF4-FFF2-40B4-BE49-F238E27FC236}">
                  <a16:creationId xmlns:a16="http://schemas.microsoft.com/office/drawing/2014/main" id="{D64946B7-6D26-AF1D-9A52-303C64A5FC02}"/>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52" name="Group 965">
              <a:extLst>
                <a:ext uri="{FF2B5EF4-FFF2-40B4-BE49-F238E27FC236}">
                  <a16:creationId xmlns:a16="http://schemas.microsoft.com/office/drawing/2014/main" id="{D5504104-75B6-A6D8-1B31-C2D3C6AB56B8}"/>
                </a:ext>
              </a:extLst>
            </p:cNvPr>
            <p:cNvGrpSpPr>
              <a:grpSpLocks/>
            </p:cNvGrpSpPr>
            <p:nvPr/>
          </p:nvGrpSpPr>
          <p:grpSpPr bwMode="auto">
            <a:xfrm>
              <a:off x="4735" y="1627"/>
              <a:ext cx="582" cy="151"/>
              <a:chOff x="614" y="2568"/>
              <a:chExt cx="725" cy="139"/>
            </a:xfrm>
          </p:grpSpPr>
          <p:sp>
            <p:nvSpPr>
              <p:cNvPr id="368" name="AutoShape 966">
                <a:extLst>
                  <a:ext uri="{FF2B5EF4-FFF2-40B4-BE49-F238E27FC236}">
                    <a16:creationId xmlns:a16="http://schemas.microsoft.com/office/drawing/2014/main" id="{4ECEF378-2817-00ED-96A2-1E705DE29675}"/>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69" name="AutoShape 967">
                <a:extLst>
                  <a:ext uri="{FF2B5EF4-FFF2-40B4-BE49-F238E27FC236}">
                    <a16:creationId xmlns:a16="http://schemas.microsoft.com/office/drawing/2014/main" id="{0FE7AA16-748D-5579-2524-94ECCCD0C880}"/>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53" name="Freeform 968">
              <a:extLst>
                <a:ext uri="{FF2B5EF4-FFF2-40B4-BE49-F238E27FC236}">
                  <a16:creationId xmlns:a16="http://schemas.microsoft.com/office/drawing/2014/main" id="{CA74C043-B592-6A4B-AFB4-CDB33B8FC508}"/>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54" name="Group 969">
              <a:extLst>
                <a:ext uri="{FF2B5EF4-FFF2-40B4-BE49-F238E27FC236}">
                  <a16:creationId xmlns:a16="http://schemas.microsoft.com/office/drawing/2014/main" id="{A0A8595F-5177-332C-D202-A4BBA56EB862}"/>
                </a:ext>
              </a:extLst>
            </p:cNvPr>
            <p:cNvGrpSpPr>
              <a:grpSpLocks/>
            </p:cNvGrpSpPr>
            <p:nvPr/>
          </p:nvGrpSpPr>
          <p:grpSpPr bwMode="auto">
            <a:xfrm>
              <a:off x="4739" y="1327"/>
              <a:ext cx="582" cy="139"/>
              <a:chOff x="614" y="2568"/>
              <a:chExt cx="725" cy="139"/>
            </a:xfrm>
          </p:grpSpPr>
          <p:sp>
            <p:nvSpPr>
              <p:cNvPr id="366" name="AutoShape 970">
                <a:extLst>
                  <a:ext uri="{FF2B5EF4-FFF2-40B4-BE49-F238E27FC236}">
                    <a16:creationId xmlns:a16="http://schemas.microsoft.com/office/drawing/2014/main" id="{7A0E75EE-2A6E-BA1C-B3F6-F5E2B3A88283}"/>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67" name="AutoShape 971">
                <a:extLst>
                  <a:ext uri="{FF2B5EF4-FFF2-40B4-BE49-F238E27FC236}">
                    <a16:creationId xmlns:a16="http://schemas.microsoft.com/office/drawing/2014/main" id="{7E1659C2-FAA7-0315-71EC-C2B3D460F849}"/>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55" name="Rectangle 972">
              <a:extLst>
                <a:ext uri="{FF2B5EF4-FFF2-40B4-BE49-F238E27FC236}">
                  <a16:creationId xmlns:a16="http://schemas.microsoft.com/office/drawing/2014/main" id="{9C33DD9C-94D8-96E4-AA6A-765BAC65B769}"/>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6" name="Freeform 973">
              <a:extLst>
                <a:ext uri="{FF2B5EF4-FFF2-40B4-BE49-F238E27FC236}">
                  <a16:creationId xmlns:a16="http://schemas.microsoft.com/office/drawing/2014/main" id="{D3285839-7E7C-F11F-97A9-8C68275AE976}"/>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7" name="Freeform 974">
              <a:extLst>
                <a:ext uri="{FF2B5EF4-FFF2-40B4-BE49-F238E27FC236}">
                  <a16:creationId xmlns:a16="http://schemas.microsoft.com/office/drawing/2014/main" id="{985AE50C-2EB3-EE11-D602-05FAE2BA0C32}"/>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8" name="Oval 975">
              <a:extLst>
                <a:ext uri="{FF2B5EF4-FFF2-40B4-BE49-F238E27FC236}">
                  <a16:creationId xmlns:a16="http://schemas.microsoft.com/office/drawing/2014/main" id="{1D8B6BA3-C428-08EE-3A63-4A516DB0F526}"/>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9" name="Freeform 976">
              <a:extLst>
                <a:ext uri="{FF2B5EF4-FFF2-40B4-BE49-F238E27FC236}">
                  <a16:creationId xmlns:a16="http://schemas.microsoft.com/office/drawing/2014/main" id="{0B3C65C9-3EBB-4B92-0131-B6A567959BBC}"/>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0" name="AutoShape 977">
              <a:extLst>
                <a:ext uri="{FF2B5EF4-FFF2-40B4-BE49-F238E27FC236}">
                  <a16:creationId xmlns:a16="http://schemas.microsoft.com/office/drawing/2014/main" id="{E2C82062-885B-7C15-27F3-B0831BE8F575}"/>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61" name="AutoShape 978">
              <a:extLst>
                <a:ext uri="{FF2B5EF4-FFF2-40B4-BE49-F238E27FC236}">
                  <a16:creationId xmlns:a16="http://schemas.microsoft.com/office/drawing/2014/main" id="{B6031007-087B-C726-E66F-32F261A423DA}"/>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62" name="Oval 979">
              <a:extLst>
                <a:ext uri="{FF2B5EF4-FFF2-40B4-BE49-F238E27FC236}">
                  <a16:creationId xmlns:a16="http://schemas.microsoft.com/office/drawing/2014/main" id="{96B55720-FA71-12AA-6B0A-F250821CCCDC}"/>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63" name="Oval 980">
              <a:extLst>
                <a:ext uri="{FF2B5EF4-FFF2-40B4-BE49-F238E27FC236}">
                  <a16:creationId xmlns:a16="http://schemas.microsoft.com/office/drawing/2014/main" id="{8217A4B5-82EB-5ECC-A994-4BDDAAB703CC}"/>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64" name="Oval 981">
              <a:extLst>
                <a:ext uri="{FF2B5EF4-FFF2-40B4-BE49-F238E27FC236}">
                  <a16:creationId xmlns:a16="http://schemas.microsoft.com/office/drawing/2014/main" id="{4FC56A33-3318-1989-0459-D1C88AD97CEF}"/>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65" name="Rectangle 982">
              <a:extLst>
                <a:ext uri="{FF2B5EF4-FFF2-40B4-BE49-F238E27FC236}">
                  <a16:creationId xmlns:a16="http://schemas.microsoft.com/office/drawing/2014/main" id="{0368D717-45A7-12F7-A4DC-38458219AD85}"/>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grpSp>
        <p:nvGrpSpPr>
          <p:cNvPr id="374" name="Group 950">
            <a:extLst>
              <a:ext uri="{FF2B5EF4-FFF2-40B4-BE49-F238E27FC236}">
                <a16:creationId xmlns:a16="http://schemas.microsoft.com/office/drawing/2014/main" id="{068D5723-22DE-1687-EC90-138CDE32EB02}"/>
              </a:ext>
            </a:extLst>
          </p:cNvPr>
          <p:cNvGrpSpPr>
            <a:grpSpLocks/>
          </p:cNvGrpSpPr>
          <p:nvPr/>
        </p:nvGrpSpPr>
        <p:grpSpPr bwMode="auto">
          <a:xfrm>
            <a:off x="10002508" y="5616400"/>
            <a:ext cx="214974" cy="403920"/>
            <a:chOff x="4140" y="429"/>
            <a:chExt cx="1425" cy="2396"/>
          </a:xfrm>
        </p:grpSpPr>
        <p:sp>
          <p:nvSpPr>
            <p:cNvPr id="375" name="Freeform 951">
              <a:extLst>
                <a:ext uri="{FF2B5EF4-FFF2-40B4-BE49-F238E27FC236}">
                  <a16:creationId xmlns:a16="http://schemas.microsoft.com/office/drawing/2014/main" id="{61903BD2-7897-F569-79FA-F3811FB838D4}"/>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6" name="Rectangle 952">
              <a:extLst>
                <a:ext uri="{FF2B5EF4-FFF2-40B4-BE49-F238E27FC236}">
                  <a16:creationId xmlns:a16="http://schemas.microsoft.com/office/drawing/2014/main" id="{33938540-B83A-B6B5-9909-0CF3DF3CCE7C}"/>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77" name="Freeform 953">
              <a:extLst>
                <a:ext uri="{FF2B5EF4-FFF2-40B4-BE49-F238E27FC236}">
                  <a16:creationId xmlns:a16="http://schemas.microsoft.com/office/drawing/2014/main" id="{28A5C7A0-0FAB-0D78-F362-4AFA9486CA69}"/>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8" name="Freeform 954">
              <a:extLst>
                <a:ext uri="{FF2B5EF4-FFF2-40B4-BE49-F238E27FC236}">
                  <a16:creationId xmlns:a16="http://schemas.microsoft.com/office/drawing/2014/main" id="{08055B65-B7A5-7F55-7AAD-E20E71609EC2}"/>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9" name="Rectangle 955">
              <a:extLst>
                <a:ext uri="{FF2B5EF4-FFF2-40B4-BE49-F238E27FC236}">
                  <a16:creationId xmlns:a16="http://schemas.microsoft.com/office/drawing/2014/main" id="{2E160F9C-7FE8-7FA8-EA51-58C80B9676F7}"/>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80" name="Group 956">
              <a:extLst>
                <a:ext uri="{FF2B5EF4-FFF2-40B4-BE49-F238E27FC236}">
                  <a16:creationId xmlns:a16="http://schemas.microsoft.com/office/drawing/2014/main" id="{6973E854-24FE-BF5E-2AFF-B8EE50F0C3DF}"/>
                </a:ext>
              </a:extLst>
            </p:cNvPr>
            <p:cNvGrpSpPr>
              <a:grpSpLocks/>
            </p:cNvGrpSpPr>
            <p:nvPr/>
          </p:nvGrpSpPr>
          <p:grpSpPr bwMode="auto">
            <a:xfrm>
              <a:off x="4749" y="668"/>
              <a:ext cx="581" cy="145"/>
              <a:chOff x="614" y="2568"/>
              <a:chExt cx="725" cy="139"/>
            </a:xfrm>
          </p:grpSpPr>
          <p:sp>
            <p:nvSpPr>
              <p:cNvPr id="405" name="AutoShape 957">
                <a:extLst>
                  <a:ext uri="{FF2B5EF4-FFF2-40B4-BE49-F238E27FC236}">
                    <a16:creationId xmlns:a16="http://schemas.microsoft.com/office/drawing/2014/main" id="{BE145FBB-D2F8-2066-D067-265AF02AAA14}"/>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06" name="AutoShape 958">
                <a:extLst>
                  <a:ext uri="{FF2B5EF4-FFF2-40B4-BE49-F238E27FC236}">
                    <a16:creationId xmlns:a16="http://schemas.microsoft.com/office/drawing/2014/main" id="{06DCC043-5439-38E1-E934-E68E7E854399}"/>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81" name="Rectangle 959">
              <a:extLst>
                <a:ext uri="{FF2B5EF4-FFF2-40B4-BE49-F238E27FC236}">
                  <a16:creationId xmlns:a16="http://schemas.microsoft.com/office/drawing/2014/main" id="{ED77A4F9-39C2-2DD7-1A7D-E00E032A38BB}"/>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82" name="Group 960">
              <a:extLst>
                <a:ext uri="{FF2B5EF4-FFF2-40B4-BE49-F238E27FC236}">
                  <a16:creationId xmlns:a16="http://schemas.microsoft.com/office/drawing/2014/main" id="{A163170B-C481-D20A-9F50-68806F18D792}"/>
                </a:ext>
              </a:extLst>
            </p:cNvPr>
            <p:cNvGrpSpPr>
              <a:grpSpLocks/>
            </p:cNvGrpSpPr>
            <p:nvPr/>
          </p:nvGrpSpPr>
          <p:grpSpPr bwMode="auto">
            <a:xfrm>
              <a:off x="4747" y="994"/>
              <a:ext cx="581" cy="134"/>
              <a:chOff x="614" y="2568"/>
              <a:chExt cx="725" cy="139"/>
            </a:xfrm>
          </p:grpSpPr>
          <p:sp>
            <p:nvSpPr>
              <p:cNvPr id="403" name="AutoShape 961">
                <a:extLst>
                  <a:ext uri="{FF2B5EF4-FFF2-40B4-BE49-F238E27FC236}">
                    <a16:creationId xmlns:a16="http://schemas.microsoft.com/office/drawing/2014/main" id="{F8580CEA-7513-42C2-8F5A-1D6F30DD83BB}"/>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04" name="AutoShape 962">
                <a:extLst>
                  <a:ext uri="{FF2B5EF4-FFF2-40B4-BE49-F238E27FC236}">
                    <a16:creationId xmlns:a16="http://schemas.microsoft.com/office/drawing/2014/main" id="{F88CD62C-3816-B90F-8BB9-092617515F0C}"/>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83" name="Rectangle 963">
              <a:extLst>
                <a:ext uri="{FF2B5EF4-FFF2-40B4-BE49-F238E27FC236}">
                  <a16:creationId xmlns:a16="http://schemas.microsoft.com/office/drawing/2014/main" id="{6760FF3D-DA77-E4BB-9216-FE9ECC2BF72B}"/>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84" name="Rectangle 964">
              <a:extLst>
                <a:ext uri="{FF2B5EF4-FFF2-40B4-BE49-F238E27FC236}">
                  <a16:creationId xmlns:a16="http://schemas.microsoft.com/office/drawing/2014/main" id="{5262ECEC-E7D0-16A6-DF38-821097A9150C}"/>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85" name="Group 965">
              <a:extLst>
                <a:ext uri="{FF2B5EF4-FFF2-40B4-BE49-F238E27FC236}">
                  <a16:creationId xmlns:a16="http://schemas.microsoft.com/office/drawing/2014/main" id="{B2BB4DB7-485E-0C14-4141-E446DB906D50}"/>
                </a:ext>
              </a:extLst>
            </p:cNvPr>
            <p:cNvGrpSpPr>
              <a:grpSpLocks/>
            </p:cNvGrpSpPr>
            <p:nvPr/>
          </p:nvGrpSpPr>
          <p:grpSpPr bwMode="auto">
            <a:xfrm>
              <a:off x="4735" y="1627"/>
              <a:ext cx="582" cy="151"/>
              <a:chOff x="614" y="2568"/>
              <a:chExt cx="725" cy="139"/>
            </a:xfrm>
          </p:grpSpPr>
          <p:sp>
            <p:nvSpPr>
              <p:cNvPr id="401" name="AutoShape 966">
                <a:extLst>
                  <a:ext uri="{FF2B5EF4-FFF2-40B4-BE49-F238E27FC236}">
                    <a16:creationId xmlns:a16="http://schemas.microsoft.com/office/drawing/2014/main" id="{DFD31CF7-61AC-85AC-9DF8-1E95BDE1E154}"/>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02" name="AutoShape 967">
                <a:extLst>
                  <a:ext uri="{FF2B5EF4-FFF2-40B4-BE49-F238E27FC236}">
                    <a16:creationId xmlns:a16="http://schemas.microsoft.com/office/drawing/2014/main" id="{7FA02E75-2A19-C30B-7D13-703600406A44}"/>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86" name="Freeform 968">
              <a:extLst>
                <a:ext uri="{FF2B5EF4-FFF2-40B4-BE49-F238E27FC236}">
                  <a16:creationId xmlns:a16="http://schemas.microsoft.com/office/drawing/2014/main" id="{E26E0D3D-4181-122A-909C-754B1C7077C0}"/>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87" name="Group 969">
              <a:extLst>
                <a:ext uri="{FF2B5EF4-FFF2-40B4-BE49-F238E27FC236}">
                  <a16:creationId xmlns:a16="http://schemas.microsoft.com/office/drawing/2014/main" id="{CA95B506-63DA-6F34-280C-22AB04708F15}"/>
                </a:ext>
              </a:extLst>
            </p:cNvPr>
            <p:cNvGrpSpPr>
              <a:grpSpLocks/>
            </p:cNvGrpSpPr>
            <p:nvPr/>
          </p:nvGrpSpPr>
          <p:grpSpPr bwMode="auto">
            <a:xfrm>
              <a:off x="4739" y="1327"/>
              <a:ext cx="582" cy="139"/>
              <a:chOff x="614" y="2568"/>
              <a:chExt cx="725" cy="139"/>
            </a:xfrm>
          </p:grpSpPr>
          <p:sp>
            <p:nvSpPr>
              <p:cNvPr id="399" name="AutoShape 970">
                <a:extLst>
                  <a:ext uri="{FF2B5EF4-FFF2-40B4-BE49-F238E27FC236}">
                    <a16:creationId xmlns:a16="http://schemas.microsoft.com/office/drawing/2014/main" id="{22FFBC58-B300-24D5-EDEE-43F5C1061F9D}"/>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00" name="AutoShape 971">
                <a:extLst>
                  <a:ext uri="{FF2B5EF4-FFF2-40B4-BE49-F238E27FC236}">
                    <a16:creationId xmlns:a16="http://schemas.microsoft.com/office/drawing/2014/main" id="{058794E4-E655-6BF2-83B7-B1ED02D1E015}"/>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88" name="Rectangle 972">
              <a:extLst>
                <a:ext uri="{FF2B5EF4-FFF2-40B4-BE49-F238E27FC236}">
                  <a16:creationId xmlns:a16="http://schemas.microsoft.com/office/drawing/2014/main" id="{A625ACA8-0CF1-D8B9-680D-1D0849403068}"/>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89" name="Freeform 973">
              <a:extLst>
                <a:ext uri="{FF2B5EF4-FFF2-40B4-BE49-F238E27FC236}">
                  <a16:creationId xmlns:a16="http://schemas.microsoft.com/office/drawing/2014/main" id="{DF615B06-41C6-A8EA-360E-DEF4FCD89B99}"/>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0" name="Freeform 974">
              <a:extLst>
                <a:ext uri="{FF2B5EF4-FFF2-40B4-BE49-F238E27FC236}">
                  <a16:creationId xmlns:a16="http://schemas.microsoft.com/office/drawing/2014/main" id="{4FD3C421-6D34-B5C9-D637-8EFD4AFBAB57}"/>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1" name="Oval 975">
              <a:extLst>
                <a:ext uri="{FF2B5EF4-FFF2-40B4-BE49-F238E27FC236}">
                  <a16:creationId xmlns:a16="http://schemas.microsoft.com/office/drawing/2014/main" id="{844BF196-00C6-ED7F-671C-54ED02C946BE}"/>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92" name="Freeform 976">
              <a:extLst>
                <a:ext uri="{FF2B5EF4-FFF2-40B4-BE49-F238E27FC236}">
                  <a16:creationId xmlns:a16="http://schemas.microsoft.com/office/drawing/2014/main" id="{D773F9E6-9129-320C-AE04-184168C884D0}"/>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3" name="AutoShape 977">
              <a:extLst>
                <a:ext uri="{FF2B5EF4-FFF2-40B4-BE49-F238E27FC236}">
                  <a16:creationId xmlns:a16="http://schemas.microsoft.com/office/drawing/2014/main" id="{1D5170FD-E93B-5865-3CF9-08647DF0E277}"/>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94" name="AutoShape 978">
              <a:extLst>
                <a:ext uri="{FF2B5EF4-FFF2-40B4-BE49-F238E27FC236}">
                  <a16:creationId xmlns:a16="http://schemas.microsoft.com/office/drawing/2014/main" id="{D1A19710-8072-655D-FFA3-6A7123431BA2}"/>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95" name="Oval 979">
              <a:extLst>
                <a:ext uri="{FF2B5EF4-FFF2-40B4-BE49-F238E27FC236}">
                  <a16:creationId xmlns:a16="http://schemas.microsoft.com/office/drawing/2014/main" id="{86CE7E01-A7F3-1F2C-FFC5-16A16D5F66C1}"/>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96" name="Oval 980">
              <a:extLst>
                <a:ext uri="{FF2B5EF4-FFF2-40B4-BE49-F238E27FC236}">
                  <a16:creationId xmlns:a16="http://schemas.microsoft.com/office/drawing/2014/main" id="{C47E6B8B-E186-C989-594D-B907197B383E}"/>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97" name="Oval 981">
              <a:extLst>
                <a:ext uri="{FF2B5EF4-FFF2-40B4-BE49-F238E27FC236}">
                  <a16:creationId xmlns:a16="http://schemas.microsoft.com/office/drawing/2014/main" id="{26D48323-6B6C-65EA-4B01-84E8D5DCB045}"/>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98" name="Rectangle 982">
              <a:extLst>
                <a:ext uri="{FF2B5EF4-FFF2-40B4-BE49-F238E27FC236}">
                  <a16:creationId xmlns:a16="http://schemas.microsoft.com/office/drawing/2014/main" id="{61096004-0D99-02BA-641E-14111D8C113A}"/>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grpSp>
        <p:nvGrpSpPr>
          <p:cNvPr id="407" name="Group 406">
            <a:extLst>
              <a:ext uri="{FF2B5EF4-FFF2-40B4-BE49-F238E27FC236}">
                <a16:creationId xmlns:a16="http://schemas.microsoft.com/office/drawing/2014/main" id="{F1F278AD-ACFE-F572-6EBC-D4CC2E855410}"/>
              </a:ext>
            </a:extLst>
          </p:cNvPr>
          <p:cNvGrpSpPr/>
          <p:nvPr/>
        </p:nvGrpSpPr>
        <p:grpSpPr>
          <a:xfrm>
            <a:off x="9098788" y="3956624"/>
            <a:ext cx="367224" cy="240304"/>
            <a:chOff x="7493876" y="2774731"/>
            <a:chExt cx="1481958" cy="894622"/>
          </a:xfrm>
        </p:grpSpPr>
        <p:sp>
          <p:nvSpPr>
            <p:cNvPr id="408" name="Freeform 193">
              <a:extLst>
                <a:ext uri="{FF2B5EF4-FFF2-40B4-BE49-F238E27FC236}">
                  <a16:creationId xmlns:a16="http://schemas.microsoft.com/office/drawing/2014/main" id="{A166227C-514A-AD7E-1C3E-6AA91A0B71C5}"/>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09" name="Oval 408">
              <a:extLst>
                <a:ext uri="{FF2B5EF4-FFF2-40B4-BE49-F238E27FC236}">
                  <a16:creationId xmlns:a16="http://schemas.microsoft.com/office/drawing/2014/main" id="{3F9C660B-E12D-676E-C603-7BB50E4B154E}"/>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410" name="Group 409">
              <a:extLst>
                <a:ext uri="{FF2B5EF4-FFF2-40B4-BE49-F238E27FC236}">
                  <a16:creationId xmlns:a16="http://schemas.microsoft.com/office/drawing/2014/main" id="{359001CF-1D9F-D711-4B2F-1EC4D7EC0256}"/>
                </a:ext>
              </a:extLst>
            </p:cNvPr>
            <p:cNvGrpSpPr/>
            <p:nvPr/>
          </p:nvGrpSpPr>
          <p:grpSpPr>
            <a:xfrm>
              <a:off x="7713663" y="2848339"/>
              <a:ext cx="1042107" cy="425543"/>
              <a:chOff x="7786941" y="2884917"/>
              <a:chExt cx="897649" cy="353919"/>
            </a:xfrm>
          </p:grpSpPr>
          <p:sp>
            <p:nvSpPr>
              <p:cNvPr id="411" name="Freeform 196">
                <a:extLst>
                  <a:ext uri="{FF2B5EF4-FFF2-40B4-BE49-F238E27FC236}">
                    <a16:creationId xmlns:a16="http://schemas.microsoft.com/office/drawing/2014/main" id="{E9B04D33-FA55-460F-13A9-BEBFFEB1BF0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2" name="Freeform 197">
                <a:extLst>
                  <a:ext uri="{FF2B5EF4-FFF2-40B4-BE49-F238E27FC236}">
                    <a16:creationId xmlns:a16="http://schemas.microsoft.com/office/drawing/2014/main" id="{551B622D-3835-C271-3D62-C45EA4784E3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3" name="Freeform 198">
                <a:extLst>
                  <a:ext uri="{FF2B5EF4-FFF2-40B4-BE49-F238E27FC236}">
                    <a16:creationId xmlns:a16="http://schemas.microsoft.com/office/drawing/2014/main" id="{C447F636-D9F5-2F47-DC28-C8CA8ADE25A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4" name="Freeform 199">
                <a:extLst>
                  <a:ext uri="{FF2B5EF4-FFF2-40B4-BE49-F238E27FC236}">
                    <a16:creationId xmlns:a16="http://schemas.microsoft.com/office/drawing/2014/main" id="{72166C74-6A63-D306-50BB-B08CD6234AC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415" name="Group 414">
            <a:extLst>
              <a:ext uri="{FF2B5EF4-FFF2-40B4-BE49-F238E27FC236}">
                <a16:creationId xmlns:a16="http://schemas.microsoft.com/office/drawing/2014/main" id="{D778AC27-8B09-E20F-1735-015A898AD09B}"/>
              </a:ext>
            </a:extLst>
          </p:cNvPr>
          <p:cNvGrpSpPr/>
          <p:nvPr/>
        </p:nvGrpSpPr>
        <p:grpSpPr>
          <a:xfrm>
            <a:off x="9601554" y="3999763"/>
            <a:ext cx="367224" cy="240304"/>
            <a:chOff x="7493876" y="2774731"/>
            <a:chExt cx="1481958" cy="894622"/>
          </a:xfrm>
        </p:grpSpPr>
        <p:sp>
          <p:nvSpPr>
            <p:cNvPr id="416" name="Freeform 217">
              <a:extLst>
                <a:ext uri="{FF2B5EF4-FFF2-40B4-BE49-F238E27FC236}">
                  <a16:creationId xmlns:a16="http://schemas.microsoft.com/office/drawing/2014/main" id="{7D01CEB0-E251-24F4-3CB4-15055716526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17" name="Oval 416">
              <a:extLst>
                <a:ext uri="{FF2B5EF4-FFF2-40B4-BE49-F238E27FC236}">
                  <a16:creationId xmlns:a16="http://schemas.microsoft.com/office/drawing/2014/main" id="{5DD9FB4F-B4CE-D15F-B65D-78885255A79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418" name="Group 417">
              <a:extLst>
                <a:ext uri="{FF2B5EF4-FFF2-40B4-BE49-F238E27FC236}">
                  <a16:creationId xmlns:a16="http://schemas.microsoft.com/office/drawing/2014/main" id="{95A3BBF1-EBB4-2712-A005-E1869B1A2192}"/>
                </a:ext>
              </a:extLst>
            </p:cNvPr>
            <p:cNvGrpSpPr/>
            <p:nvPr/>
          </p:nvGrpSpPr>
          <p:grpSpPr>
            <a:xfrm>
              <a:off x="7713663" y="2848339"/>
              <a:ext cx="1042107" cy="425543"/>
              <a:chOff x="7786941" y="2884917"/>
              <a:chExt cx="897649" cy="353919"/>
            </a:xfrm>
          </p:grpSpPr>
          <p:sp>
            <p:nvSpPr>
              <p:cNvPr id="419" name="Freeform 220">
                <a:extLst>
                  <a:ext uri="{FF2B5EF4-FFF2-40B4-BE49-F238E27FC236}">
                    <a16:creationId xmlns:a16="http://schemas.microsoft.com/office/drawing/2014/main" id="{C38DE86D-5136-3887-8257-B99C36D5BC3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0" name="Freeform 222">
                <a:extLst>
                  <a:ext uri="{FF2B5EF4-FFF2-40B4-BE49-F238E27FC236}">
                    <a16:creationId xmlns:a16="http://schemas.microsoft.com/office/drawing/2014/main" id="{895EB21B-7F23-DC80-DA00-D146E96ACEC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1" name="Freeform 223">
                <a:extLst>
                  <a:ext uri="{FF2B5EF4-FFF2-40B4-BE49-F238E27FC236}">
                    <a16:creationId xmlns:a16="http://schemas.microsoft.com/office/drawing/2014/main" id="{0865570E-1A1E-57B5-D9FB-D611A4AC26E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2" name="Freeform 221">
                <a:extLst>
                  <a:ext uri="{FF2B5EF4-FFF2-40B4-BE49-F238E27FC236}">
                    <a16:creationId xmlns:a16="http://schemas.microsoft.com/office/drawing/2014/main" id="{93A4B263-29E5-7020-79EA-DDDC7F0C50C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423" name="Group 422">
            <a:extLst>
              <a:ext uri="{FF2B5EF4-FFF2-40B4-BE49-F238E27FC236}">
                <a16:creationId xmlns:a16="http://schemas.microsoft.com/office/drawing/2014/main" id="{3B0016FF-CF4A-D969-42DE-FB7E1BE55372}"/>
              </a:ext>
            </a:extLst>
          </p:cNvPr>
          <p:cNvGrpSpPr/>
          <p:nvPr/>
        </p:nvGrpSpPr>
        <p:grpSpPr>
          <a:xfrm>
            <a:off x="8050070" y="3965994"/>
            <a:ext cx="354986" cy="175668"/>
            <a:chOff x="7493876" y="2774731"/>
            <a:chExt cx="1481958" cy="894622"/>
          </a:xfrm>
        </p:grpSpPr>
        <p:sp>
          <p:nvSpPr>
            <p:cNvPr id="424" name="Freeform 145">
              <a:extLst>
                <a:ext uri="{FF2B5EF4-FFF2-40B4-BE49-F238E27FC236}">
                  <a16:creationId xmlns:a16="http://schemas.microsoft.com/office/drawing/2014/main" id="{250FD791-FFDF-BD27-BF6E-F8604A49F22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25" name="Oval 424">
              <a:extLst>
                <a:ext uri="{FF2B5EF4-FFF2-40B4-BE49-F238E27FC236}">
                  <a16:creationId xmlns:a16="http://schemas.microsoft.com/office/drawing/2014/main" id="{60F3C82D-E356-5A94-F51B-5A82033E6EDE}"/>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426" name="Group 425">
              <a:extLst>
                <a:ext uri="{FF2B5EF4-FFF2-40B4-BE49-F238E27FC236}">
                  <a16:creationId xmlns:a16="http://schemas.microsoft.com/office/drawing/2014/main" id="{0607F59E-1706-9A7A-C6D0-82778099E027}"/>
                </a:ext>
              </a:extLst>
            </p:cNvPr>
            <p:cNvGrpSpPr/>
            <p:nvPr/>
          </p:nvGrpSpPr>
          <p:grpSpPr>
            <a:xfrm>
              <a:off x="7713663" y="2848339"/>
              <a:ext cx="1042107" cy="425543"/>
              <a:chOff x="7786941" y="2884917"/>
              <a:chExt cx="897649" cy="353919"/>
            </a:xfrm>
          </p:grpSpPr>
          <p:sp>
            <p:nvSpPr>
              <p:cNvPr id="427" name="Freeform 148">
                <a:extLst>
                  <a:ext uri="{FF2B5EF4-FFF2-40B4-BE49-F238E27FC236}">
                    <a16:creationId xmlns:a16="http://schemas.microsoft.com/office/drawing/2014/main" id="{51B2ACAE-90AB-AA1F-2246-E9B22C06F84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8" name="Freeform 149">
                <a:extLst>
                  <a:ext uri="{FF2B5EF4-FFF2-40B4-BE49-F238E27FC236}">
                    <a16:creationId xmlns:a16="http://schemas.microsoft.com/office/drawing/2014/main" id="{66821EC7-BC58-15D5-CE5F-F7BB504FA74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9" name="Freeform 150">
                <a:extLst>
                  <a:ext uri="{FF2B5EF4-FFF2-40B4-BE49-F238E27FC236}">
                    <a16:creationId xmlns:a16="http://schemas.microsoft.com/office/drawing/2014/main" id="{47C9C549-1540-533F-5D85-17B0A3A4912A}"/>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0" name="Freeform 151">
                <a:extLst>
                  <a:ext uri="{FF2B5EF4-FFF2-40B4-BE49-F238E27FC236}">
                    <a16:creationId xmlns:a16="http://schemas.microsoft.com/office/drawing/2014/main" id="{064DAE76-6384-23B4-DDE0-D63E3357597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431" name="Group 430">
            <a:extLst>
              <a:ext uri="{FF2B5EF4-FFF2-40B4-BE49-F238E27FC236}">
                <a16:creationId xmlns:a16="http://schemas.microsoft.com/office/drawing/2014/main" id="{09B3E597-D98D-DBC2-BC44-DF9AD346FBDA}"/>
              </a:ext>
            </a:extLst>
          </p:cNvPr>
          <p:cNvGrpSpPr/>
          <p:nvPr/>
        </p:nvGrpSpPr>
        <p:grpSpPr>
          <a:xfrm>
            <a:off x="9247893" y="4775686"/>
            <a:ext cx="393760" cy="218578"/>
            <a:chOff x="7493876" y="2774731"/>
            <a:chExt cx="1481958" cy="894622"/>
          </a:xfrm>
        </p:grpSpPr>
        <p:sp>
          <p:nvSpPr>
            <p:cNvPr id="432" name="Freeform 233">
              <a:extLst>
                <a:ext uri="{FF2B5EF4-FFF2-40B4-BE49-F238E27FC236}">
                  <a16:creationId xmlns:a16="http://schemas.microsoft.com/office/drawing/2014/main" id="{5A4B7408-9D2B-ED4F-F94B-52088265E3B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33" name="Oval 432">
              <a:extLst>
                <a:ext uri="{FF2B5EF4-FFF2-40B4-BE49-F238E27FC236}">
                  <a16:creationId xmlns:a16="http://schemas.microsoft.com/office/drawing/2014/main" id="{925CBA56-E1FA-BA0D-933F-0F254327874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434" name="Group 433">
              <a:extLst>
                <a:ext uri="{FF2B5EF4-FFF2-40B4-BE49-F238E27FC236}">
                  <a16:creationId xmlns:a16="http://schemas.microsoft.com/office/drawing/2014/main" id="{B0E4CF0C-E250-CE58-9F76-6484A32CCA06}"/>
                </a:ext>
              </a:extLst>
            </p:cNvPr>
            <p:cNvGrpSpPr/>
            <p:nvPr/>
          </p:nvGrpSpPr>
          <p:grpSpPr>
            <a:xfrm>
              <a:off x="7713663" y="2848339"/>
              <a:ext cx="1042107" cy="425543"/>
              <a:chOff x="7786941" y="2884917"/>
              <a:chExt cx="897649" cy="353919"/>
            </a:xfrm>
          </p:grpSpPr>
          <p:sp>
            <p:nvSpPr>
              <p:cNvPr id="435" name="Freeform 236">
                <a:extLst>
                  <a:ext uri="{FF2B5EF4-FFF2-40B4-BE49-F238E27FC236}">
                    <a16:creationId xmlns:a16="http://schemas.microsoft.com/office/drawing/2014/main" id="{87D00AE0-5056-48D2-EAC5-DA7A5A70E30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6" name="Freeform 237">
                <a:extLst>
                  <a:ext uri="{FF2B5EF4-FFF2-40B4-BE49-F238E27FC236}">
                    <a16:creationId xmlns:a16="http://schemas.microsoft.com/office/drawing/2014/main" id="{435420CB-0710-6379-9E97-B730201E0A5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7" name="Freeform 238">
                <a:extLst>
                  <a:ext uri="{FF2B5EF4-FFF2-40B4-BE49-F238E27FC236}">
                    <a16:creationId xmlns:a16="http://schemas.microsoft.com/office/drawing/2014/main" id="{9A479D0E-8DB6-0F46-295B-8F2AD5FC2DB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8" name="Freeform 239">
                <a:extLst>
                  <a:ext uri="{FF2B5EF4-FFF2-40B4-BE49-F238E27FC236}">
                    <a16:creationId xmlns:a16="http://schemas.microsoft.com/office/drawing/2014/main" id="{9C984C5E-2335-D42A-6B69-13EFFF94E4F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439" name="Group 438">
            <a:extLst>
              <a:ext uri="{FF2B5EF4-FFF2-40B4-BE49-F238E27FC236}">
                <a16:creationId xmlns:a16="http://schemas.microsoft.com/office/drawing/2014/main" id="{BE4741C1-B961-BDE2-61F0-A2C2705F4613}"/>
              </a:ext>
            </a:extLst>
          </p:cNvPr>
          <p:cNvGrpSpPr/>
          <p:nvPr/>
        </p:nvGrpSpPr>
        <p:grpSpPr>
          <a:xfrm>
            <a:off x="9783558" y="4989983"/>
            <a:ext cx="393760" cy="218578"/>
            <a:chOff x="7493876" y="2774731"/>
            <a:chExt cx="1481958" cy="894622"/>
          </a:xfrm>
        </p:grpSpPr>
        <p:sp>
          <p:nvSpPr>
            <p:cNvPr id="440" name="Freeform 105">
              <a:extLst>
                <a:ext uri="{FF2B5EF4-FFF2-40B4-BE49-F238E27FC236}">
                  <a16:creationId xmlns:a16="http://schemas.microsoft.com/office/drawing/2014/main" id="{F64B993D-A691-8020-A36D-CC9ABF03202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41" name="Oval 440">
              <a:extLst>
                <a:ext uri="{FF2B5EF4-FFF2-40B4-BE49-F238E27FC236}">
                  <a16:creationId xmlns:a16="http://schemas.microsoft.com/office/drawing/2014/main" id="{FCD38822-B376-0D2D-A4A8-AD94242336C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442" name="Group 441">
              <a:extLst>
                <a:ext uri="{FF2B5EF4-FFF2-40B4-BE49-F238E27FC236}">
                  <a16:creationId xmlns:a16="http://schemas.microsoft.com/office/drawing/2014/main" id="{88195A84-C8DA-5ECE-309C-3AD7578CD6C1}"/>
                </a:ext>
              </a:extLst>
            </p:cNvPr>
            <p:cNvGrpSpPr/>
            <p:nvPr/>
          </p:nvGrpSpPr>
          <p:grpSpPr>
            <a:xfrm>
              <a:off x="7713663" y="2848339"/>
              <a:ext cx="1042107" cy="425543"/>
              <a:chOff x="7786941" y="2884917"/>
              <a:chExt cx="897649" cy="353919"/>
            </a:xfrm>
          </p:grpSpPr>
          <p:sp>
            <p:nvSpPr>
              <p:cNvPr id="443" name="Freeform 108">
                <a:extLst>
                  <a:ext uri="{FF2B5EF4-FFF2-40B4-BE49-F238E27FC236}">
                    <a16:creationId xmlns:a16="http://schemas.microsoft.com/office/drawing/2014/main" id="{93DA6679-1302-FAF8-A34F-A84B4991ECE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4" name="Freeform 109">
                <a:extLst>
                  <a:ext uri="{FF2B5EF4-FFF2-40B4-BE49-F238E27FC236}">
                    <a16:creationId xmlns:a16="http://schemas.microsoft.com/office/drawing/2014/main" id="{87264C16-4191-E59F-9885-BD481D4AFC12}"/>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5" name="Freeform 110">
                <a:extLst>
                  <a:ext uri="{FF2B5EF4-FFF2-40B4-BE49-F238E27FC236}">
                    <a16:creationId xmlns:a16="http://schemas.microsoft.com/office/drawing/2014/main" id="{09D6BC3D-8739-DF92-2F37-8B88A0889E6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6" name="Freeform 111">
                <a:extLst>
                  <a:ext uri="{FF2B5EF4-FFF2-40B4-BE49-F238E27FC236}">
                    <a16:creationId xmlns:a16="http://schemas.microsoft.com/office/drawing/2014/main" id="{58F1B529-1D2C-22F8-9C22-FB0332D8693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447" name="Group 850">
            <a:extLst>
              <a:ext uri="{FF2B5EF4-FFF2-40B4-BE49-F238E27FC236}">
                <a16:creationId xmlns:a16="http://schemas.microsoft.com/office/drawing/2014/main" id="{8FD26A70-2AA7-6321-46D4-103297DCD153}"/>
              </a:ext>
            </a:extLst>
          </p:cNvPr>
          <p:cNvGrpSpPr>
            <a:grpSpLocks/>
          </p:cNvGrpSpPr>
          <p:nvPr/>
        </p:nvGrpSpPr>
        <p:grpSpPr bwMode="auto">
          <a:xfrm>
            <a:off x="7566349" y="3812814"/>
            <a:ext cx="496588" cy="96676"/>
            <a:chOff x="2199" y="955"/>
            <a:chExt cx="2547" cy="506"/>
          </a:xfrm>
        </p:grpSpPr>
        <p:sp>
          <p:nvSpPr>
            <p:cNvPr id="448" name="Freeform 851">
              <a:extLst>
                <a:ext uri="{FF2B5EF4-FFF2-40B4-BE49-F238E27FC236}">
                  <a16:creationId xmlns:a16="http://schemas.microsoft.com/office/drawing/2014/main" id="{BFB13FD6-0FC2-4B60-023C-4BB33FD49DBB}"/>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9" name="Freeform 852">
              <a:extLst>
                <a:ext uri="{FF2B5EF4-FFF2-40B4-BE49-F238E27FC236}">
                  <a16:creationId xmlns:a16="http://schemas.microsoft.com/office/drawing/2014/main" id="{D3C7FEBC-3B59-C32B-3A67-0C19708D3665}"/>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0" name="Freeform 853">
              <a:extLst>
                <a:ext uri="{FF2B5EF4-FFF2-40B4-BE49-F238E27FC236}">
                  <a16:creationId xmlns:a16="http://schemas.microsoft.com/office/drawing/2014/main" id="{F248FBA6-8736-F73F-D69F-C47D0437475F}"/>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1" name="Freeform 854">
              <a:extLst>
                <a:ext uri="{FF2B5EF4-FFF2-40B4-BE49-F238E27FC236}">
                  <a16:creationId xmlns:a16="http://schemas.microsoft.com/office/drawing/2014/main" id="{B3B160CB-2E97-AE0B-5EC3-099885ADE3AB}"/>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2" name="Freeform 855">
              <a:extLst>
                <a:ext uri="{FF2B5EF4-FFF2-40B4-BE49-F238E27FC236}">
                  <a16:creationId xmlns:a16="http://schemas.microsoft.com/office/drawing/2014/main" id="{22FF7182-F2A4-89D3-E66C-054075BA7831}"/>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3" name="Freeform 856">
              <a:extLst>
                <a:ext uri="{FF2B5EF4-FFF2-40B4-BE49-F238E27FC236}">
                  <a16:creationId xmlns:a16="http://schemas.microsoft.com/office/drawing/2014/main" id="{934883FF-2690-714F-F3BD-EEFD62606092}"/>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54" name="Group 850">
            <a:extLst>
              <a:ext uri="{FF2B5EF4-FFF2-40B4-BE49-F238E27FC236}">
                <a16:creationId xmlns:a16="http://schemas.microsoft.com/office/drawing/2014/main" id="{1A450DC2-A5E1-C463-E943-1D32ECAE9354}"/>
              </a:ext>
            </a:extLst>
          </p:cNvPr>
          <p:cNvGrpSpPr>
            <a:grpSpLocks/>
          </p:cNvGrpSpPr>
          <p:nvPr/>
        </p:nvGrpSpPr>
        <p:grpSpPr bwMode="auto">
          <a:xfrm>
            <a:off x="7801777" y="3327400"/>
            <a:ext cx="269073" cy="46492"/>
            <a:chOff x="2199" y="955"/>
            <a:chExt cx="2547" cy="506"/>
          </a:xfrm>
        </p:grpSpPr>
        <p:sp>
          <p:nvSpPr>
            <p:cNvPr id="455" name="Freeform 851">
              <a:extLst>
                <a:ext uri="{FF2B5EF4-FFF2-40B4-BE49-F238E27FC236}">
                  <a16:creationId xmlns:a16="http://schemas.microsoft.com/office/drawing/2014/main" id="{DA179343-ADAB-7C4C-C469-9505C6EC4B00}"/>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6" name="Freeform 852">
              <a:extLst>
                <a:ext uri="{FF2B5EF4-FFF2-40B4-BE49-F238E27FC236}">
                  <a16:creationId xmlns:a16="http://schemas.microsoft.com/office/drawing/2014/main" id="{715D21D4-6F3F-2F4D-21E6-083752068DBB}"/>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7" name="Freeform 853">
              <a:extLst>
                <a:ext uri="{FF2B5EF4-FFF2-40B4-BE49-F238E27FC236}">
                  <a16:creationId xmlns:a16="http://schemas.microsoft.com/office/drawing/2014/main" id="{F3567428-56CA-BB23-31D9-C1B1ACC78C27}"/>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8" name="Freeform 854">
              <a:extLst>
                <a:ext uri="{FF2B5EF4-FFF2-40B4-BE49-F238E27FC236}">
                  <a16:creationId xmlns:a16="http://schemas.microsoft.com/office/drawing/2014/main" id="{FC39C3EA-14A3-7E0B-5C5A-1005968C61B7}"/>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9" name="Freeform 855">
              <a:extLst>
                <a:ext uri="{FF2B5EF4-FFF2-40B4-BE49-F238E27FC236}">
                  <a16:creationId xmlns:a16="http://schemas.microsoft.com/office/drawing/2014/main" id="{E0AAD3C7-D6C3-7E32-ABA7-E125E8137BE0}"/>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0" name="Freeform 856">
              <a:extLst>
                <a:ext uri="{FF2B5EF4-FFF2-40B4-BE49-F238E27FC236}">
                  <a16:creationId xmlns:a16="http://schemas.microsoft.com/office/drawing/2014/main" id="{4FD3AC2D-16DC-E8F8-AAA4-2A024FFD7981}"/>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61" name="Group 850">
            <a:extLst>
              <a:ext uri="{FF2B5EF4-FFF2-40B4-BE49-F238E27FC236}">
                <a16:creationId xmlns:a16="http://schemas.microsoft.com/office/drawing/2014/main" id="{1B94A183-1DD9-B595-739A-F56225F4B040}"/>
              </a:ext>
            </a:extLst>
          </p:cNvPr>
          <p:cNvGrpSpPr>
            <a:grpSpLocks/>
          </p:cNvGrpSpPr>
          <p:nvPr/>
        </p:nvGrpSpPr>
        <p:grpSpPr bwMode="auto">
          <a:xfrm>
            <a:off x="7493802" y="3422650"/>
            <a:ext cx="269073" cy="46492"/>
            <a:chOff x="2199" y="955"/>
            <a:chExt cx="2547" cy="506"/>
          </a:xfrm>
        </p:grpSpPr>
        <p:sp>
          <p:nvSpPr>
            <p:cNvPr id="462" name="Freeform 851">
              <a:extLst>
                <a:ext uri="{FF2B5EF4-FFF2-40B4-BE49-F238E27FC236}">
                  <a16:creationId xmlns:a16="http://schemas.microsoft.com/office/drawing/2014/main" id="{5E2D69AA-3037-E568-C662-8F20B86C393D}"/>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3" name="Freeform 852">
              <a:extLst>
                <a:ext uri="{FF2B5EF4-FFF2-40B4-BE49-F238E27FC236}">
                  <a16:creationId xmlns:a16="http://schemas.microsoft.com/office/drawing/2014/main" id="{235347AE-2AAA-6A97-0C40-A021A3C970D9}"/>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4" name="Freeform 853">
              <a:extLst>
                <a:ext uri="{FF2B5EF4-FFF2-40B4-BE49-F238E27FC236}">
                  <a16:creationId xmlns:a16="http://schemas.microsoft.com/office/drawing/2014/main" id="{97E04BE3-38CD-0803-27FF-B6FFEF556DFE}"/>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5" name="Freeform 854">
              <a:extLst>
                <a:ext uri="{FF2B5EF4-FFF2-40B4-BE49-F238E27FC236}">
                  <a16:creationId xmlns:a16="http://schemas.microsoft.com/office/drawing/2014/main" id="{8D299A8D-89ED-1FDD-7790-08E913F70DEC}"/>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6" name="Freeform 855">
              <a:extLst>
                <a:ext uri="{FF2B5EF4-FFF2-40B4-BE49-F238E27FC236}">
                  <a16:creationId xmlns:a16="http://schemas.microsoft.com/office/drawing/2014/main" id="{3A7A5F5E-0E2B-72F1-9180-692056EDAC18}"/>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7" name="Freeform 856">
              <a:extLst>
                <a:ext uri="{FF2B5EF4-FFF2-40B4-BE49-F238E27FC236}">
                  <a16:creationId xmlns:a16="http://schemas.microsoft.com/office/drawing/2014/main" id="{64FAB166-7163-CBE3-D347-712AD3C57E3A}"/>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68" name="Group 850">
            <a:extLst>
              <a:ext uri="{FF2B5EF4-FFF2-40B4-BE49-F238E27FC236}">
                <a16:creationId xmlns:a16="http://schemas.microsoft.com/office/drawing/2014/main" id="{3FD37D34-71F7-CA42-74A7-214B233E5DBE}"/>
              </a:ext>
            </a:extLst>
          </p:cNvPr>
          <p:cNvGrpSpPr>
            <a:grpSpLocks/>
          </p:cNvGrpSpPr>
          <p:nvPr/>
        </p:nvGrpSpPr>
        <p:grpSpPr bwMode="auto">
          <a:xfrm>
            <a:off x="7439349" y="2355850"/>
            <a:ext cx="399726" cy="74090"/>
            <a:chOff x="2199" y="955"/>
            <a:chExt cx="2547" cy="506"/>
          </a:xfrm>
        </p:grpSpPr>
        <p:sp>
          <p:nvSpPr>
            <p:cNvPr id="469" name="Freeform 851">
              <a:extLst>
                <a:ext uri="{FF2B5EF4-FFF2-40B4-BE49-F238E27FC236}">
                  <a16:creationId xmlns:a16="http://schemas.microsoft.com/office/drawing/2014/main" id="{3E70423A-C545-DF17-1A65-B2EA0EA25964}"/>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0" name="Freeform 852">
              <a:extLst>
                <a:ext uri="{FF2B5EF4-FFF2-40B4-BE49-F238E27FC236}">
                  <a16:creationId xmlns:a16="http://schemas.microsoft.com/office/drawing/2014/main" id="{D400DFBD-E7E6-0BBD-4206-612121A362D6}"/>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1" name="Freeform 853">
              <a:extLst>
                <a:ext uri="{FF2B5EF4-FFF2-40B4-BE49-F238E27FC236}">
                  <a16:creationId xmlns:a16="http://schemas.microsoft.com/office/drawing/2014/main" id="{AFC1A7C2-7BC5-55A4-12BE-998C3D71D589}"/>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2" name="Freeform 854">
              <a:extLst>
                <a:ext uri="{FF2B5EF4-FFF2-40B4-BE49-F238E27FC236}">
                  <a16:creationId xmlns:a16="http://schemas.microsoft.com/office/drawing/2014/main" id="{42E5502F-81F8-4735-B822-72858B9E7D43}"/>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3" name="Freeform 855">
              <a:extLst>
                <a:ext uri="{FF2B5EF4-FFF2-40B4-BE49-F238E27FC236}">
                  <a16:creationId xmlns:a16="http://schemas.microsoft.com/office/drawing/2014/main" id="{425D0A85-749D-0092-BC5E-20836C74550A}"/>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4" name="Freeform 856">
              <a:extLst>
                <a:ext uri="{FF2B5EF4-FFF2-40B4-BE49-F238E27FC236}">
                  <a16:creationId xmlns:a16="http://schemas.microsoft.com/office/drawing/2014/main" id="{B4B2D9B2-4A61-9AFD-83D1-37477138A679}"/>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75" name="Group 850">
            <a:extLst>
              <a:ext uri="{FF2B5EF4-FFF2-40B4-BE49-F238E27FC236}">
                <a16:creationId xmlns:a16="http://schemas.microsoft.com/office/drawing/2014/main" id="{B6A80DB6-F520-A6A5-7F12-BD0E4DE75DDF}"/>
              </a:ext>
            </a:extLst>
          </p:cNvPr>
          <p:cNvGrpSpPr>
            <a:grpSpLocks/>
          </p:cNvGrpSpPr>
          <p:nvPr/>
        </p:nvGrpSpPr>
        <p:grpSpPr bwMode="auto">
          <a:xfrm>
            <a:off x="7756849" y="1863725"/>
            <a:ext cx="399726" cy="74090"/>
            <a:chOff x="2199" y="955"/>
            <a:chExt cx="2547" cy="506"/>
          </a:xfrm>
        </p:grpSpPr>
        <p:sp>
          <p:nvSpPr>
            <p:cNvPr id="476" name="Freeform 851">
              <a:extLst>
                <a:ext uri="{FF2B5EF4-FFF2-40B4-BE49-F238E27FC236}">
                  <a16:creationId xmlns:a16="http://schemas.microsoft.com/office/drawing/2014/main" id="{8353879F-6056-215D-3E7A-A917A78DF0F2}"/>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7" name="Freeform 852">
              <a:extLst>
                <a:ext uri="{FF2B5EF4-FFF2-40B4-BE49-F238E27FC236}">
                  <a16:creationId xmlns:a16="http://schemas.microsoft.com/office/drawing/2014/main" id="{72B4BAB8-89D2-1320-5E21-CDC1757CCFBF}"/>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8" name="Freeform 853">
              <a:extLst>
                <a:ext uri="{FF2B5EF4-FFF2-40B4-BE49-F238E27FC236}">
                  <a16:creationId xmlns:a16="http://schemas.microsoft.com/office/drawing/2014/main" id="{69F54402-FC70-8357-305F-6E4F611A09D2}"/>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9" name="Freeform 854">
              <a:extLst>
                <a:ext uri="{FF2B5EF4-FFF2-40B4-BE49-F238E27FC236}">
                  <a16:creationId xmlns:a16="http://schemas.microsoft.com/office/drawing/2014/main" id="{37554C96-607C-CAD7-99CF-BE54DA524943}"/>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0" name="Freeform 855">
              <a:extLst>
                <a:ext uri="{FF2B5EF4-FFF2-40B4-BE49-F238E27FC236}">
                  <a16:creationId xmlns:a16="http://schemas.microsoft.com/office/drawing/2014/main" id="{06A34B0D-6CB2-FACB-9645-CBF046B10899}"/>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1" name="Freeform 856">
              <a:extLst>
                <a:ext uri="{FF2B5EF4-FFF2-40B4-BE49-F238E27FC236}">
                  <a16:creationId xmlns:a16="http://schemas.microsoft.com/office/drawing/2014/main" id="{31B1ECD9-63A5-3133-24ED-94A94AFADB0B}"/>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82" name="Group 850">
            <a:extLst>
              <a:ext uri="{FF2B5EF4-FFF2-40B4-BE49-F238E27FC236}">
                <a16:creationId xmlns:a16="http://schemas.microsoft.com/office/drawing/2014/main" id="{F314BCF6-CFF7-8CBC-8AA9-DB245FDF52F7}"/>
              </a:ext>
            </a:extLst>
          </p:cNvPr>
          <p:cNvGrpSpPr>
            <a:grpSpLocks/>
          </p:cNvGrpSpPr>
          <p:nvPr/>
        </p:nvGrpSpPr>
        <p:grpSpPr bwMode="auto">
          <a:xfrm>
            <a:off x="8709349" y="2057400"/>
            <a:ext cx="399726" cy="74090"/>
            <a:chOff x="2199" y="955"/>
            <a:chExt cx="2547" cy="506"/>
          </a:xfrm>
        </p:grpSpPr>
        <p:sp>
          <p:nvSpPr>
            <p:cNvPr id="483" name="Freeform 851">
              <a:extLst>
                <a:ext uri="{FF2B5EF4-FFF2-40B4-BE49-F238E27FC236}">
                  <a16:creationId xmlns:a16="http://schemas.microsoft.com/office/drawing/2014/main" id="{CFB1889C-29D4-1FC8-6BBB-7367BC446FD4}"/>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4" name="Freeform 852">
              <a:extLst>
                <a:ext uri="{FF2B5EF4-FFF2-40B4-BE49-F238E27FC236}">
                  <a16:creationId xmlns:a16="http://schemas.microsoft.com/office/drawing/2014/main" id="{3336B041-3CD6-9E59-940C-8D918D7447F4}"/>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5" name="Freeform 853">
              <a:extLst>
                <a:ext uri="{FF2B5EF4-FFF2-40B4-BE49-F238E27FC236}">
                  <a16:creationId xmlns:a16="http://schemas.microsoft.com/office/drawing/2014/main" id="{5D07557C-7B7C-82AD-2C72-6353431E2351}"/>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6" name="Freeform 854">
              <a:extLst>
                <a:ext uri="{FF2B5EF4-FFF2-40B4-BE49-F238E27FC236}">
                  <a16:creationId xmlns:a16="http://schemas.microsoft.com/office/drawing/2014/main" id="{B2D4A722-677A-722E-3D4F-1007878609A0}"/>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7" name="Freeform 855">
              <a:extLst>
                <a:ext uri="{FF2B5EF4-FFF2-40B4-BE49-F238E27FC236}">
                  <a16:creationId xmlns:a16="http://schemas.microsoft.com/office/drawing/2014/main" id="{A5FC861B-E0B8-45E2-DC9C-1042C09C39D7}"/>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8" name="Freeform 856">
              <a:extLst>
                <a:ext uri="{FF2B5EF4-FFF2-40B4-BE49-F238E27FC236}">
                  <a16:creationId xmlns:a16="http://schemas.microsoft.com/office/drawing/2014/main" id="{D71EB92B-F720-4E4E-2E5B-16FD86D64D21}"/>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89" name="Group 850">
            <a:extLst>
              <a:ext uri="{FF2B5EF4-FFF2-40B4-BE49-F238E27FC236}">
                <a16:creationId xmlns:a16="http://schemas.microsoft.com/office/drawing/2014/main" id="{418E90A0-307C-8986-E358-B6A158DAE82B}"/>
              </a:ext>
            </a:extLst>
          </p:cNvPr>
          <p:cNvGrpSpPr>
            <a:grpSpLocks/>
          </p:cNvGrpSpPr>
          <p:nvPr/>
        </p:nvGrpSpPr>
        <p:grpSpPr bwMode="auto">
          <a:xfrm>
            <a:off x="8639499" y="2320925"/>
            <a:ext cx="399726" cy="74090"/>
            <a:chOff x="2199" y="955"/>
            <a:chExt cx="2547" cy="506"/>
          </a:xfrm>
        </p:grpSpPr>
        <p:sp>
          <p:nvSpPr>
            <p:cNvPr id="490" name="Freeform 851">
              <a:extLst>
                <a:ext uri="{FF2B5EF4-FFF2-40B4-BE49-F238E27FC236}">
                  <a16:creationId xmlns:a16="http://schemas.microsoft.com/office/drawing/2014/main" id="{5C56FE9C-FFC7-7BD1-FDC7-E4B0E277DEBD}"/>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1" name="Freeform 852">
              <a:extLst>
                <a:ext uri="{FF2B5EF4-FFF2-40B4-BE49-F238E27FC236}">
                  <a16:creationId xmlns:a16="http://schemas.microsoft.com/office/drawing/2014/main" id="{B19472B0-056D-9475-9936-8AF81E92C0AF}"/>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2" name="Freeform 853">
              <a:extLst>
                <a:ext uri="{FF2B5EF4-FFF2-40B4-BE49-F238E27FC236}">
                  <a16:creationId xmlns:a16="http://schemas.microsoft.com/office/drawing/2014/main" id="{93C8F7F7-D11D-4678-A23F-688D8EBF3AB9}"/>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3" name="Freeform 854">
              <a:extLst>
                <a:ext uri="{FF2B5EF4-FFF2-40B4-BE49-F238E27FC236}">
                  <a16:creationId xmlns:a16="http://schemas.microsoft.com/office/drawing/2014/main" id="{86F2CD7C-C2D7-9533-7D07-6D7A993C7F53}"/>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4" name="Freeform 855">
              <a:extLst>
                <a:ext uri="{FF2B5EF4-FFF2-40B4-BE49-F238E27FC236}">
                  <a16:creationId xmlns:a16="http://schemas.microsoft.com/office/drawing/2014/main" id="{C046B4C6-C38B-7B3C-82F6-0D12BA10607C}"/>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5" name="Freeform 856">
              <a:extLst>
                <a:ext uri="{FF2B5EF4-FFF2-40B4-BE49-F238E27FC236}">
                  <a16:creationId xmlns:a16="http://schemas.microsoft.com/office/drawing/2014/main" id="{2260344E-7585-5677-A195-CBFEEB4EAB16}"/>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96" name="Group 850">
            <a:extLst>
              <a:ext uri="{FF2B5EF4-FFF2-40B4-BE49-F238E27FC236}">
                <a16:creationId xmlns:a16="http://schemas.microsoft.com/office/drawing/2014/main" id="{1A1E7B1D-B915-D162-3F72-455323528F76}"/>
              </a:ext>
            </a:extLst>
          </p:cNvPr>
          <p:cNvGrpSpPr>
            <a:grpSpLocks/>
          </p:cNvGrpSpPr>
          <p:nvPr/>
        </p:nvGrpSpPr>
        <p:grpSpPr bwMode="auto">
          <a:xfrm>
            <a:off x="9245924" y="5476874"/>
            <a:ext cx="450526" cy="96315"/>
            <a:chOff x="2199" y="955"/>
            <a:chExt cx="2547" cy="506"/>
          </a:xfrm>
        </p:grpSpPr>
        <p:sp>
          <p:nvSpPr>
            <p:cNvPr id="497" name="Freeform 851">
              <a:extLst>
                <a:ext uri="{FF2B5EF4-FFF2-40B4-BE49-F238E27FC236}">
                  <a16:creationId xmlns:a16="http://schemas.microsoft.com/office/drawing/2014/main" id="{8F454084-82D9-D14A-31CB-E670FCC859A5}"/>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8" name="Freeform 852">
              <a:extLst>
                <a:ext uri="{FF2B5EF4-FFF2-40B4-BE49-F238E27FC236}">
                  <a16:creationId xmlns:a16="http://schemas.microsoft.com/office/drawing/2014/main" id="{738CFB4C-9BEC-41E8-3A5C-0C7A027DF12D}"/>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9" name="Freeform 853">
              <a:extLst>
                <a:ext uri="{FF2B5EF4-FFF2-40B4-BE49-F238E27FC236}">
                  <a16:creationId xmlns:a16="http://schemas.microsoft.com/office/drawing/2014/main" id="{A2FC1A9D-A904-F6AC-4B61-D02204369814}"/>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0" name="Freeform 854">
              <a:extLst>
                <a:ext uri="{FF2B5EF4-FFF2-40B4-BE49-F238E27FC236}">
                  <a16:creationId xmlns:a16="http://schemas.microsoft.com/office/drawing/2014/main" id="{6D5A8CDC-D85A-1F68-E297-F73AF58F8FA0}"/>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1" name="Freeform 855">
              <a:extLst>
                <a:ext uri="{FF2B5EF4-FFF2-40B4-BE49-F238E27FC236}">
                  <a16:creationId xmlns:a16="http://schemas.microsoft.com/office/drawing/2014/main" id="{E0D9DD13-0321-72D4-037A-AD8160563577}"/>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2" name="Freeform 856">
              <a:extLst>
                <a:ext uri="{FF2B5EF4-FFF2-40B4-BE49-F238E27FC236}">
                  <a16:creationId xmlns:a16="http://schemas.microsoft.com/office/drawing/2014/main" id="{CE9B2014-50FB-4AF0-1C80-9D6431C3366F}"/>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03" name="Group 850">
            <a:extLst>
              <a:ext uri="{FF2B5EF4-FFF2-40B4-BE49-F238E27FC236}">
                <a16:creationId xmlns:a16="http://schemas.microsoft.com/office/drawing/2014/main" id="{B73BC27B-FB11-EDD5-6DB8-D34F363A36F8}"/>
              </a:ext>
            </a:extLst>
          </p:cNvPr>
          <p:cNvGrpSpPr>
            <a:grpSpLocks/>
          </p:cNvGrpSpPr>
          <p:nvPr/>
        </p:nvGrpSpPr>
        <p:grpSpPr bwMode="auto">
          <a:xfrm>
            <a:off x="9195602" y="5857875"/>
            <a:ext cx="230973" cy="45719"/>
            <a:chOff x="2199" y="955"/>
            <a:chExt cx="2547" cy="506"/>
          </a:xfrm>
        </p:grpSpPr>
        <p:sp>
          <p:nvSpPr>
            <p:cNvPr id="504" name="Freeform 851">
              <a:extLst>
                <a:ext uri="{FF2B5EF4-FFF2-40B4-BE49-F238E27FC236}">
                  <a16:creationId xmlns:a16="http://schemas.microsoft.com/office/drawing/2014/main" id="{998EA9D8-F98A-8663-C41F-86F6D7AC9E2D}"/>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5" name="Freeform 852">
              <a:extLst>
                <a:ext uri="{FF2B5EF4-FFF2-40B4-BE49-F238E27FC236}">
                  <a16:creationId xmlns:a16="http://schemas.microsoft.com/office/drawing/2014/main" id="{688AE929-DA06-2CBC-C079-41ABF69E1123}"/>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6" name="Freeform 853">
              <a:extLst>
                <a:ext uri="{FF2B5EF4-FFF2-40B4-BE49-F238E27FC236}">
                  <a16:creationId xmlns:a16="http://schemas.microsoft.com/office/drawing/2014/main" id="{434DB902-A4B8-7026-93ED-D94EB947737F}"/>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7" name="Freeform 854">
              <a:extLst>
                <a:ext uri="{FF2B5EF4-FFF2-40B4-BE49-F238E27FC236}">
                  <a16:creationId xmlns:a16="http://schemas.microsoft.com/office/drawing/2014/main" id="{EC81D852-ACB4-DC23-593D-ABF3AC4CDE83}"/>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8" name="Freeform 855">
              <a:extLst>
                <a:ext uri="{FF2B5EF4-FFF2-40B4-BE49-F238E27FC236}">
                  <a16:creationId xmlns:a16="http://schemas.microsoft.com/office/drawing/2014/main" id="{8140195B-9136-617C-74ED-FE03F85F66F5}"/>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9" name="Freeform 856">
              <a:extLst>
                <a:ext uri="{FF2B5EF4-FFF2-40B4-BE49-F238E27FC236}">
                  <a16:creationId xmlns:a16="http://schemas.microsoft.com/office/drawing/2014/main" id="{956602C7-D436-B5B2-B0DD-0DDD05BFD1EC}"/>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0" name="Group 850">
            <a:extLst>
              <a:ext uri="{FF2B5EF4-FFF2-40B4-BE49-F238E27FC236}">
                <a16:creationId xmlns:a16="http://schemas.microsoft.com/office/drawing/2014/main" id="{A20B5D80-D5A8-F2EB-2B3F-2932D30AB419}"/>
              </a:ext>
            </a:extLst>
          </p:cNvPr>
          <p:cNvGrpSpPr>
            <a:grpSpLocks/>
          </p:cNvGrpSpPr>
          <p:nvPr/>
        </p:nvGrpSpPr>
        <p:grpSpPr bwMode="auto">
          <a:xfrm>
            <a:off x="9538502" y="5794375"/>
            <a:ext cx="230973" cy="45719"/>
            <a:chOff x="2199" y="955"/>
            <a:chExt cx="2547" cy="506"/>
          </a:xfrm>
        </p:grpSpPr>
        <p:sp>
          <p:nvSpPr>
            <p:cNvPr id="511" name="Freeform 851">
              <a:extLst>
                <a:ext uri="{FF2B5EF4-FFF2-40B4-BE49-F238E27FC236}">
                  <a16:creationId xmlns:a16="http://schemas.microsoft.com/office/drawing/2014/main" id="{FF11455C-2D11-B1CF-EEDA-C00D79C6A5ED}"/>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2" name="Freeform 852">
              <a:extLst>
                <a:ext uri="{FF2B5EF4-FFF2-40B4-BE49-F238E27FC236}">
                  <a16:creationId xmlns:a16="http://schemas.microsoft.com/office/drawing/2014/main" id="{20C07C5A-5C14-97DB-AD59-4ED607FD5884}"/>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3" name="Freeform 853">
              <a:extLst>
                <a:ext uri="{FF2B5EF4-FFF2-40B4-BE49-F238E27FC236}">
                  <a16:creationId xmlns:a16="http://schemas.microsoft.com/office/drawing/2014/main" id="{DA6A4074-533D-239C-AEEE-3837AEDC963D}"/>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4" name="Freeform 854">
              <a:extLst>
                <a:ext uri="{FF2B5EF4-FFF2-40B4-BE49-F238E27FC236}">
                  <a16:creationId xmlns:a16="http://schemas.microsoft.com/office/drawing/2014/main" id="{F6D51178-24AA-E6FD-EFF9-A242865F7D58}"/>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5" name="Freeform 855">
              <a:extLst>
                <a:ext uri="{FF2B5EF4-FFF2-40B4-BE49-F238E27FC236}">
                  <a16:creationId xmlns:a16="http://schemas.microsoft.com/office/drawing/2014/main" id="{DB1D3D32-4A4A-2485-60C6-C2BCE758BA52}"/>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6" name="Freeform 856">
              <a:extLst>
                <a:ext uri="{FF2B5EF4-FFF2-40B4-BE49-F238E27FC236}">
                  <a16:creationId xmlns:a16="http://schemas.microsoft.com/office/drawing/2014/main" id="{F5A071DF-51CD-12EE-A3DF-E6ADC6A54A30}"/>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7" name="Group 817">
            <a:extLst>
              <a:ext uri="{FF2B5EF4-FFF2-40B4-BE49-F238E27FC236}">
                <a16:creationId xmlns:a16="http://schemas.microsoft.com/office/drawing/2014/main" id="{0EF7DEC5-97BA-61E3-EC3A-1D8954282E79}"/>
              </a:ext>
            </a:extLst>
          </p:cNvPr>
          <p:cNvGrpSpPr>
            <a:grpSpLocks/>
          </p:cNvGrpSpPr>
          <p:nvPr/>
        </p:nvGrpSpPr>
        <p:grpSpPr bwMode="auto">
          <a:xfrm>
            <a:off x="7975063" y="2094561"/>
            <a:ext cx="466245" cy="434369"/>
            <a:chOff x="2920" y="1424"/>
            <a:chExt cx="326" cy="320"/>
          </a:xfrm>
        </p:grpSpPr>
        <p:sp>
          <p:nvSpPr>
            <p:cNvPr id="518" name="Oval 818">
              <a:extLst>
                <a:ext uri="{FF2B5EF4-FFF2-40B4-BE49-F238E27FC236}">
                  <a16:creationId xmlns:a16="http://schemas.microsoft.com/office/drawing/2014/main" id="{FBB36040-CCB3-37BE-42AA-B1ECE305357A}"/>
                </a:ext>
              </a:extLst>
            </p:cNvPr>
            <p:cNvSpPr>
              <a:spLocks noChangeArrowheads="1"/>
            </p:cNvSpPr>
            <p:nvPr/>
          </p:nvSpPr>
          <p:spPr bwMode="auto">
            <a:xfrm>
              <a:off x="2920" y="1445"/>
              <a:ext cx="326" cy="289"/>
            </a:xfrm>
            <a:prstGeom prst="ellipse">
              <a:avLst/>
            </a:prstGeom>
            <a:noFill/>
            <a:ln w="190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19" name="Group 819">
              <a:extLst>
                <a:ext uri="{FF2B5EF4-FFF2-40B4-BE49-F238E27FC236}">
                  <a16:creationId xmlns:a16="http://schemas.microsoft.com/office/drawing/2014/main" id="{7B16D48C-88E6-C67B-2700-2FB7AD214CA8}"/>
                </a:ext>
              </a:extLst>
            </p:cNvPr>
            <p:cNvGrpSpPr>
              <a:grpSpLocks/>
            </p:cNvGrpSpPr>
            <p:nvPr/>
          </p:nvGrpSpPr>
          <p:grpSpPr bwMode="auto">
            <a:xfrm>
              <a:off x="2949" y="1424"/>
              <a:ext cx="265" cy="280"/>
              <a:chOff x="2949" y="1424"/>
              <a:chExt cx="265" cy="280"/>
            </a:xfrm>
          </p:grpSpPr>
          <p:sp>
            <p:nvSpPr>
              <p:cNvPr id="521" name="Oval 820">
                <a:extLst>
                  <a:ext uri="{FF2B5EF4-FFF2-40B4-BE49-F238E27FC236}">
                    <a16:creationId xmlns:a16="http://schemas.microsoft.com/office/drawing/2014/main" id="{C5BD05E0-36BC-CAD8-F4F9-90EC915B83BC}"/>
                  </a:ext>
                </a:extLst>
              </p:cNvPr>
              <p:cNvSpPr>
                <a:spLocks noChangeArrowheads="1"/>
              </p:cNvSpPr>
              <p:nvPr/>
            </p:nvSpPr>
            <p:spPr bwMode="auto">
              <a:xfrm>
                <a:off x="3030" y="1545"/>
                <a:ext cx="107" cy="92"/>
              </a:xfrm>
              <a:prstGeom prst="ellipse">
                <a:avLst/>
              </a:prstGeom>
              <a:noFill/>
              <a:ln w="190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2" name="Oval 821">
                <a:extLst>
                  <a:ext uri="{FF2B5EF4-FFF2-40B4-BE49-F238E27FC236}">
                    <a16:creationId xmlns:a16="http://schemas.microsoft.com/office/drawing/2014/main" id="{349643D7-8A8F-00F9-E021-4F36DD1D48EE}"/>
                  </a:ext>
                </a:extLst>
              </p:cNvPr>
              <p:cNvSpPr>
                <a:spLocks noChangeArrowheads="1"/>
              </p:cNvSpPr>
              <p:nvPr/>
            </p:nvSpPr>
            <p:spPr bwMode="auto">
              <a:xfrm>
                <a:off x="3006" y="1525"/>
                <a:ext cx="154" cy="131"/>
              </a:xfrm>
              <a:prstGeom prst="ellipse">
                <a:avLst/>
              </a:prstGeom>
              <a:noFill/>
              <a:ln w="190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3" name="Oval 822">
                <a:extLst>
                  <a:ext uri="{FF2B5EF4-FFF2-40B4-BE49-F238E27FC236}">
                    <a16:creationId xmlns:a16="http://schemas.microsoft.com/office/drawing/2014/main" id="{27CF095C-0C1B-A817-741C-B2EB72E03CE5}"/>
                  </a:ext>
                </a:extLst>
              </p:cNvPr>
              <p:cNvSpPr>
                <a:spLocks noChangeArrowheads="1"/>
              </p:cNvSpPr>
              <p:nvPr/>
            </p:nvSpPr>
            <p:spPr bwMode="auto">
              <a:xfrm>
                <a:off x="2983" y="1501"/>
                <a:ext cx="203" cy="179"/>
              </a:xfrm>
              <a:prstGeom prst="ellipse">
                <a:avLst/>
              </a:prstGeom>
              <a:noFill/>
              <a:ln w="190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4" name="Oval 823">
                <a:extLst>
                  <a:ext uri="{FF2B5EF4-FFF2-40B4-BE49-F238E27FC236}">
                    <a16:creationId xmlns:a16="http://schemas.microsoft.com/office/drawing/2014/main" id="{6488DC53-0D0B-E9BF-04FC-31B653122A54}"/>
                  </a:ext>
                </a:extLst>
              </p:cNvPr>
              <p:cNvSpPr>
                <a:spLocks noChangeArrowheads="1"/>
              </p:cNvSpPr>
              <p:nvPr/>
            </p:nvSpPr>
            <p:spPr bwMode="auto">
              <a:xfrm>
                <a:off x="2949" y="1476"/>
                <a:ext cx="265" cy="228"/>
              </a:xfrm>
              <a:prstGeom prst="ellipse">
                <a:avLst/>
              </a:prstGeom>
              <a:noFill/>
              <a:ln w="190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5" name="Freeform 824">
                <a:extLst>
                  <a:ext uri="{FF2B5EF4-FFF2-40B4-BE49-F238E27FC236}">
                    <a16:creationId xmlns:a16="http://schemas.microsoft.com/office/drawing/2014/main" id="{97ECBA19-B58A-D51E-8F23-9D6121135497}"/>
                  </a:ext>
                </a:extLst>
              </p:cNvPr>
              <p:cNvSpPr>
                <a:spLocks/>
              </p:cNvSpPr>
              <p:nvPr/>
            </p:nvSpPr>
            <p:spPr bwMode="auto">
              <a:xfrm flipV="1">
                <a:off x="2987" y="1424"/>
                <a:ext cx="205" cy="143"/>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9CE0FA"/>
              </a:solidFill>
              <a:ln>
                <a:noFill/>
              </a:ln>
              <a:effectLst/>
              <a:extLst>
                <a:ext uri="{91240B29-F687-4f45-9708-019B960494DF}">
                  <a14:hiddenLine xmlns:a14="http://schemas.microsoft.com/office/drawing/2010/main" xmlns="" w="19050" cmpd="sng">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20" name="Freeform 825">
              <a:extLst>
                <a:ext uri="{FF2B5EF4-FFF2-40B4-BE49-F238E27FC236}">
                  <a16:creationId xmlns:a16="http://schemas.microsoft.com/office/drawing/2014/main" id="{0993DC49-B925-F05F-5A2C-9C126FBF5E5E}"/>
                </a:ext>
              </a:extLst>
            </p:cNvPr>
            <p:cNvSpPr>
              <a:spLocks/>
            </p:cNvSpPr>
            <p:nvPr/>
          </p:nvSpPr>
          <p:spPr bwMode="auto">
            <a:xfrm>
              <a:off x="2995" y="1615"/>
              <a:ext cx="178" cy="129"/>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9CE0FA"/>
            </a:solidFill>
            <a:ln w="19050" cmpd="sng">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26" name="Group 783">
            <a:extLst>
              <a:ext uri="{FF2B5EF4-FFF2-40B4-BE49-F238E27FC236}">
                <a16:creationId xmlns:a16="http://schemas.microsoft.com/office/drawing/2014/main" id="{0B9DBDD0-AF03-F9F0-E000-6C82A3D4CEB3}"/>
              </a:ext>
            </a:extLst>
          </p:cNvPr>
          <p:cNvGrpSpPr>
            <a:grpSpLocks/>
          </p:cNvGrpSpPr>
          <p:nvPr/>
        </p:nvGrpSpPr>
        <p:grpSpPr bwMode="auto">
          <a:xfrm>
            <a:off x="8050698" y="2309376"/>
            <a:ext cx="298450" cy="464008"/>
            <a:chOff x="3130" y="3288"/>
            <a:chExt cx="410" cy="742"/>
          </a:xfrm>
        </p:grpSpPr>
        <p:sp>
          <p:nvSpPr>
            <p:cNvPr id="527" name="Line 270">
              <a:extLst>
                <a:ext uri="{FF2B5EF4-FFF2-40B4-BE49-F238E27FC236}">
                  <a16:creationId xmlns:a16="http://schemas.microsoft.com/office/drawing/2014/main" id="{375AB8B2-6D63-5A46-C5B0-B180E294F277}"/>
                </a:ext>
              </a:extLst>
            </p:cNvPr>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8" name="Line 271">
              <a:extLst>
                <a:ext uri="{FF2B5EF4-FFF2-40B4-BE49-F238E27FC236}">
                  <a16:creationId xmlns:a16="http://schemas.microsoft.com/office/drawing/2014/main" id="{BB0D5CDA-BA59-B83E-DE04-12DEE1C55570}"/>
                </a:ext>
              </a:extLst>
            </p:cNvPr>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9" name="Line 272">
              <a:extLst>
                <a:ext uri="{FF2B5EF4-FFF2-40B4-BE49-F238E27FC236}">
                  <a16:creationId xmlns:a16="http://schemas.microsoft.com/office/drawing/2014/main" id="{E5B6C64E-6F88-233A-A555-6248B7F1B6A8}"/>
                </a:ext>
              </a:extLst>
            </p:cNvPr>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0" name="Line 273">
              <a:extLst>
                <a:ext uri="{FF2B5EF4-FFF2-40B4-BE49-F238E27FC236}">
                  <a16:creationId xmlns:a16="http://schemas.microsoft.com/office/drawing/2014/main" id="{172DB026-C40C-C5D1-3A89-BD025004F6AE}"/>
                </a:ext>
              </a:extLst>
            </p:cNvPr>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1" name="Line 274">
              <a:extLst>
                <a:ext uri="{FF2B5EF4-FFF2-40B4-BE49-F238E27FC236}">
                  <a16:creationId xmlns:a16="http://schemas.microsoft.com/office/drawing/2014/main" id="{BD5EC363-20D1-EE85-D065-476A892940E3}"/>
                </a:ext>
              </a:extLst>
            </p:cNvPr>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2" name="Line 275">
              <a:extLst>
                <a:ext uri="{FF2B5EF4-FFF2-40B4-BE49-F238E27FC236}">
                  <a16:creationId xmlns:a16="http://schemas.microsoft.com/office/drawing/2014/main" id="{2436C1F2-7EE1-0774-384D-589D90E32A38}"/>
                </a:ext>
              </a:extLst>
            </p:cNvPr>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3" name="Line 276">
              <a:extLst>
                <a:ext uri="{FF2B5EF4-FFF2-40B4-BE49-F238E27FC236}">
                  <a16:creationId xmlns:a16="http://schemas.microsoft.com/office/drawing/2014/main" id="{F7AC0F9E-CCE9-32CD-70BD-790A6529885E}"/>
                </a:ext>
              </a:extLst>
            </p:cNvPr>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4" name="Line 277">
              <a:extLst>
                <a:ext uri="{FF2B5EF4-FFF2-40B4-BE49-F238E27FC236}">
                  <a16:creationId xmlns:a16="http://schemas.microsoft.com/office/drawing/2014/main" id="{A6038541-5EEC-91D6-C8E0-597FECD760E7}"/>
                </a:ext>
              </a:extLst>
            </p:cNvPr>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5" name="Line 278">
              <a:extLst>
                <a:ext uri="{FF2B5EF4-FFF2-40B4-BE49-F238E27FC236}">
                  <a16:creationId xmlns:a16="http://schemas.microsoft.com/office/drawing/2014/main" id="{607AFD52-B394-AF42-08DB-A5330EF544F3}"/>
                </a:ext>
              </a:extLst>
            </p:cNvPr>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6" name="Line 279">
              <a:extLst>
                <a:ext uri="{FF2B5EF4-FFF2-40B4-BE49-F238E27FC236}">
                  <a16:creationId xmlns:a16="http://schemas.microsoft.com/office/drawing/2014/main" id="{807BF536-BD02-1676-C4CE-170F9BEFD535}"/>
                </a:ext>
              </a:extLst>
            </p:cNvPr>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7" name="Line 280">
              <a:extLst>
                <a:ext uri="{FF2B5EF4-FFF2-40B4-BE49-F238E27FC236}">
                  <a16:creationId xmlns:a16="http://schemas.microsoft.com/office/drawing/2014/main" id="{3728BBBF-50D3-6275-6A29-B45DFAC160A4}"/>
                </a:ext>
              </a:extLst>
            </p:cNvPr>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8" name="Line 281">
              <a:extLst>
                <a:ext uri="{FF2B5EF4-FFF2-40B4-BE49-F238E27FC236}">
                  <a16:creationId xmlns:a16="http://schemas.microsoft.com/office/drawing/2014/main" id="{C0600772-13B4-9D4F-22FA-F3678083123A}"/>
                </a:ext>
              </a:extLst>
            </p:cNvPr>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9" name="Line 282">
              <a:extLst>
                <a:ext uri="{FF2B5EF4-FFF2-40B4-BE49-F238E27FC236}">
                  <a16:creationId xmlns:a16="http://schemas.microsoft.com/office/drawing/2014/main" id="{362C3514-14FD-FFA9-3E9C-66368844E1AE}"/>
                </a:ext>
              </a:extLst>
            </p:cNvPr>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0" name="Line 283">
              <a:extLst>
                <a:ext uri="{FF2B5EF4-FFF2-40B4-BE49-F238E27FC236}">
                  <a16:creationId xmlns:a16="http://schemas.microsoft.com/office/drawing/2014/main" id="{CF5742BB-F7D4-1F35-2D1A-55657E310DC1}"/>
                </a:ext>
              </a:extLst>
            </p:cNvPr>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1" name="Line 284">
              <a:extLst>
                <a:ext uri="{FF2B5EF4-FFF2-40B4-BE49-F238E27FC236}">
                  <a16:creationId xmlns:a16="http://schemas.microsoft.com/office/drawing/2014/main" id="{295BCCDA-C1A3-F800-42CF-DC6445B3B19A}"/>
                </a:ext>
              </a:extLst>
            </p:cNvPr>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42" name="Group 541">
            <a:extLst>
              <a:ext uri="{FF2B5EF4-FFF2-40B4-BE49-F238E27FC236}">
                <a16:creationId xmlns:a16="http://schemas.microsoft.com/office/drawing/2014/main" id="{BF301EEC-28E8-5AC1-3EA3-903427EE63AC}"/>
              </a:ext>
            </a:extLst>
          </p:cNvPr>
          <p:cNvGrpSpPr/>
          <p:nvPr/>
        </p:nvGrpSpPr>
        <p:grpSpPr>
          <a:xfrm>
            <a:off x="9885167" y="5352639"/>
            <a:ext cx="309187" cy="167750"/>
            <a:chOff x="3668110" y="2448910"/>
            <a:chExt cx="3794234" cy="2165130"/>
          </a:xfrm>
        </p:grpSpPr>
        <p:sp>
          <p:nvSpPr>
            <p:cNvPr id="543" name="Rectangle 542">
              <a:extLst>
                <a:ext uri="{FF2B5EF4-FFF2-40B4-BE49-F238E27FC236}">
                  <a16:creationId xmlns:a16="http://schemas.microsoft.com/office/drawing/2014/main" id="{12E58806-C48A-E530-4EEE-709F8964EA3B}"/>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4" name="Freeform 676">
              <a:extLst>
                <a:ext uri="{FF2B5EF4-FFF2-40B4-BE49-F238E27FC236}">
                  <a16:creationId xmlns:a16="http://schemas.microsoft.com/office/drawing/2014/main" id="{70F38AB0-3535-236D-9CCD-C29E2E539749}"/>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45" name="Group 544">
              <a:extLst>
                <a:ext uri="{FF2B5EF4-FFF2-40B4-BE49-F238E27FC236}">
                  <a16:creationId xmlns:a16="http://schemas.microsoft.com/office/drawing/2014/main" id="{AD248A83-2297-5125-48BA-DD84CD0A8C2E}"/>
                </a:ext>
              </a:extLst>
            </p:cNvPr>
            <p:cNvGrpSpPr/>
            <p:nvPr/>
          </p:nvGrpSpPr>
          <p:grpSpPr>
            <a:xfrm>
              <a:off x="3941378" y="2603243"/>
              <a:ext cx="3202061" cy="1066110"/>
              <a:chOff x="7939341" y="3037317"/>
              <a:chExt cx="897649" cy="353919"/>
            </a:xfrm>
          </p:grpSpPr>
          <p:sp>
            <p:nvSpPr>
              <p:cNvPr id="546" name="Freeform 678">
                <a:extLst>
                  <a:ext uri="{FF2B5EF4-FFF2-40B4-BE49-F238E27FC236}">
                    <a16:creationId xmlns:a16="http://schemas.microsoft.com/office/drawing/2014/main" id="{29D3C7CE-E211-DA5E-0330-311893B68B99}"/>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7" name="Freeform 679">
                <a:extLst>
                  <a:ext uri="{FF2B5EF4-FFF2-40B4-BE49-F238E27FC236}">
                    <a16:creationId xmlns:a16="http://schemas.microsoft.com/office/drawing/2014/main" id="{9FB31A45-970F-A121-E46A-421DFFA554D6}"/>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8" name="Freeform 680">
                <a:extLst>
                  <a:ext uri="{FF2B5EF4-FFF2-40B4-BE49-F238E27FC236}">
                    <a16:creationId xmlns:a16="http://schemas.microsoft.com/office/drawing/2014/main" id="{EAC04289-954C-7A7D-AD5C-8EC9D9CF0438}"/>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9" name="Freeform 681">
                <a:extLst>
                  <a:ext uri="{FF2B5EF4-FFF2-40B4-BE49-F238E27FC236}">
                    <a16:creationId xmlns:a16="http://schemas.microsoft.com/office/drawing/2014/main" id="{31869FEC-3373-B9E9-69F1-67C9C7F57685}"/>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EC86A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550" name="TextBox 549">
            <a:extLst>
              <a:ext uri="{FF2B5EF4-FFF2-40B4-BE49-F238E27FC236}">
                <a16:creationId xmlns:a16="http://schemas.microsoft.com/office/drawing/2014/main" id="{86248175-8F94-9038-48D0-534D1F1DBC9F}"/>
              </a:ext>
            </a:extLst>
          </p:cNvPr>
          <p:cNvSpPr txBox="1"/>
          <p:nvPr/>
        </p:nvSpPr>
        <p:spPr>
          <a:xfrm>
            <a:off x="7524447" y="5307931"/>
            <a:ext cx="590381" cy="461665"/>
          </a:xfrm>
          <a:prstGeom prst="rect">
            <a:avLst/>
          </a:prstGeom>
          <a:noFill/>
        </p:spPr>
        <p:txBody>
          <a:bodyPr wrap="square" rtlCol="0">
            <a:spAutoFit/>
          </a:bodyPr>
          <a:lstStyle/>
          <a:p>
            <a:r>
              <a:rPr lang="en-IN" sz="2400" b="1" dirty="0"/>
              <a:t>A</a:t>
            </a:r>
          </a:p>
        </p:txBody>
      </p:sp>
      <p:sp>
        <p:nvSpPr>
          <p:cNvPr id="551" name="TextBox 550">
            <a:extLst>
              <a:ext uri="{FF2B5EF4-FFF2-40B4-BE49-F238E27FC236}">
                <a16:creationId xmlns:a16="http://schemas.microsoft.com/office/drawing/2014/main" id="{56E6DC02-58C5-799D-C3B7-CF03AAAD9A8D}"/>
              </a:ext>
            </a:extLst>
          </p:cNvPr>
          <p:cNvSpPr txBox="1"/>
          <p:nvPr/>
        </p:nvSpPr>
        <p:spPr>
          <a:xfrm>
            <a:off x="7132561" y="2401447"/>
            <a:ext cx="590381" cy="461665"/>
          </a:xfrm>
          <a:prstGeom prst="rect">
            <a:avLst/>
          </a:prstGeom>
          <a:noFill/>
        </p:spPr>
        <p:txBody>
          <a:bodyPr wrap="square" rtlCol="0">
            <a:spAutoFit/>
          </a:bodyPr>
          <a:lstStyle/>
          <a:p>
            <a:r>
              <a:rPr lang="en-IN" sz="2400" b="1" dirty="0"/>
              <a:t>B</a:t>
            </a:r>
          </a:p>
        </p:txBody>
      </p:sp>
      <mc:AlternateContent xmlns:mc="http://schemas.openxmlformats.org/markup-compatibility/2006" xmlns:p14="http://schemas.microsoft.com/office/powerpoint/2010/main">
        <mc:Choice Requires="p14">
          <p:contentPart p14:bwMode="auto" r:id="rId23">
            <p14:nvContentPartPr>
              <p14:cNvPr id="552" name="Ink 551">
                <a:extLst>
                  <a:ext uri="{FF2B5EF4-FFF2-40B4-BE49-F238E27FC236}">
                    <a16:creationId xmlns:a16="http://schemas.microsoft.com/office/drawing/2014/main" id="{0E13A782-0F19-4DDA-CB16-8547FAA943AA}"/>
                  </a:ext>
                </a:extLst>
              </p14:cNvPr>
              <p14:cNvContentPartPr/>
              <p14:nvPr/>
            </p14:nvContentPartPr>
            <p14:xfrm>
              <a:off x="7137000" y="2520360"/>
              <a:ext cx="3018240" cy="3243240"/>
            </p14:xfrm>
          </p:contentPart>
        </mc:Choice>
        <mc:Fallback xmlns="">
          <p:pic>
            <p:nvPicPr>
              <p:cNvPr id="552" name="Ink 551">
                <a:extLst>
                  <a:ext uri="{FF2B5EF4-FFF2-40B4-BE49-F238E27FC236}">
                    <a16:creationId xmlns:a16="http://schemas.microsoft.com/office/drawing/2014/main" id="{0E13A782-0F19-4DDA-CB16-8547FAA943AA}"/>
                  </a:ext>
                </a:extLst>
              </p:cNvPr>
              <p:cNvPicPr/>
              <p:nvPr/>
            </p:nvPicPr>
            <p:blipFill>
              <a:blip r:embed="rId24"/>
              <a:stretch>
                <a:fillRect/>
              </a:stretch>
            </p:blipFill>
            <p:spPr>
              <a:xfrm>
                <a:off x="7127640" y="2511000"/>
                <a:ext cx="3036960" cy="3261960"/>
              </a:xfrm>
              <a:prstGeom prst="rect">
                <a:avLst/>
              </a:prstGeom>
            </p:spPr>
          </p:pic>
        </mc:Fallback>
      </mc:AlternateContent>
      <p:sp>
        <p:nvSpPr>
          <p:cNvPr id="553" name="TextBox 74">
            <a:extLst>
              <a:ext uri="{FF2B5EF4-FFF2-40B4-BE49-F238E27FC236}">
                <a16:creationId xmlns:a16="http://schemas.microsoft.com/office/drawing/2014/main" id="{5914F313-F80B-3D47-C4E3-4C73BD357A8B}"/>
              </a:ext>
            </a:extLst>
          </p:cNvPr>
          <p:cNvSpPr txBox="1"/>
          <p:nvPr/>
        </p:nvSpPr>
        <p:spPr>
          <a:xfrm>
            <a:off x="204593" y="6357646"/>
            <a:ext cx="727613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t>Copyright © 2010-2025 J.F. Kurose, K.W. Ross</a:t>
            </a:r>
          </a:p>
        </p:txBody>
      </p:sp>
    </p:spTree>
    <p:extLst>
      <p:ext uri="{BB962C8B-B14F-4D97-AF65-F5344CB8AC3E}">
        <p14:creationId xmlns:p14="http://schemas.microsoft.com/office/powerpoint/2010/main" val="1669840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22429-A810-B602-9C3C-CEA4A7B137D0}"/>
              </a:ext>
            </a:extLst>
          </p:cNvPr>
          <p:cNvSpPr>
            <a:spLocks noGrp="1"/>
          </p:cNvSpPr>
          <p:nvPr>
            <p:ph type="title"/>
          </p:nvPr>
        </p:nvSpPr>
        <p:spPr/>
        <p:txBody>
          <a:bodyPr/>
          <a:lstStyle/>
          <a:p>
            <a:r>
              <a:rPr lang="en-IN" dirty="0"/>
              <a:t>Services provided by Data Link layer</a:t>
            </a:r>
          </a:p>
        </p:txBody>
      </p:sp>
      <p:sp>
        <p:nvSpPr>
          <p:cNvPr id="3" name="Content Placeholder 2">
            <a:extLst>
              <a:ext uri="{FF2B5EF4-FFF2-40B4-BE49-F238E27FC236}">
                <a16:creationId xmlns:a16="http://schemas.microsoft.com/office/drawing/2014/main" id="{DE3038D5-7667-B8EA-0B51-291693E89963}"/>
              </a:ext>
            </a:extLst>
          </p:cNvPr>
          <p:cNvSpPr>
            <a:spLocks noGrp="1"/>
          </p:cNvSpPr>
          <p:nvPr>
            <p:ph idx="1"/>
          </p:nvPr>
        </p:nvSpPr>
        <p:spPr/>
        <p:txBody>
          <a:bodyPr>
            <a:normAutofit lnSpcReduction="10000"/>
          </a:bodyPr>
          <a:lstStyle/>
          <a:p>
            <a:r>
              <a:rPr lang="en-IN" dirty="0"/>
              <a:t>Encapsulates network-layer datagram in a frame. The structure of a frame depends on a specific link layer protocol.</a:t>
            </a:r>
          </a:p>
          <a:p>
            <a:endParaRPr lang="en-IN" dirty="0"/>
          </a:p>
          <a:p>
            <a:r>
              <a:rPr lang="en-IN" dirty="0"/>
              <a:t>Link access: A medium access control (MAC) defines transmission rules to facilitate the sharing of a link by multiple users</a:t>
            </a:r>
          </a:p>
          <a:p>
            <a:endParaRPr lang="en-IN" dirty="0"/>
          </a:p>
          <a:p>
            <a:r>
              <a:rPr lang="en-IN" dirty="0"/>
              <a:t>Reliable delivery: On certain communication channels, such as </a:t>
            </a:r>
            <a:r>
              <a:rPr lang="en-IN" dirty="0" err="1"/>
              <a:t>WiFi</a:t>
            </a:r>
            <a:r>
              <a:rPr lang="en-IN" dirty="0"/>
              <a:t>, the error rate is high. The data link layer ensures reliable delivery of data between two adjacent nodes.</a:t>
            </a:r>
          </a:p>
          <a:p>
            <a:pPr lvl="1"/>
            <a:r>
              <a:rPr lang="en-IN" dirty="0"/>
              <a:t>TCP already provides reliability. Why a separate mechanism for the link layer?</a:t>
            </a:r>
          </a:p>
        </p:txBody>
      </p:sp>
    </p:spTree>
    <p:extLst>
      <p:ext uri="{BB962C8B-B14F-4D97-AF65-F5344CB8AC3E}">
        <p14:creationId xmlns:p14="http://schemas.microsoft.com/office/powerpoint/2010/main" val="3942313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52213-C52A-F152-E741-F45615AC5104}"/>
              </a:ext>
            </a:extLst>
          </p:cNvPr>
          <p:cNvSpPr>
            <a:spLocks noGrp="1"/>
          </p:cNvSpPr>
          <p:nvPr>
            <p:ph type="title"/>
          </p:nvPr>
        </p:nvSpPr>
        <p:spPr/>
        <p:txBody>
          <a:bodyPr/>
          <a:lstStyle/>
          <a:p>
            <a:r>
              <a:rPr lang="en-IN" dirty="0"/>
              <a:t>Services provided by Data Link layer</a:t>
            </a:r>
          </a:p>
        </p:txBody>
      </p:sp>
      <p:sp>
        <p:nvSpPr>
          <p:cNvPr id="3" name="Content Placeholder 2">
            <a:extLst>
              <a:ext uri="{FF2B5EF4-FFF2-40B4-BE49-F238E27FC236}">
                <a16:creationId xmlns:a16="http://schemas.microsoft.com/office/drawing/2014/main" id="{4EB4A492-C537-E147-5FF0-8598AB0EB878}"/>
              </a:ext>
            </a:extLst>
          </p:cNvPr>
          <p:cNvSpPr>
            <a:spLocks noGrp="1"/>
          </p:cNvSpPr>
          <p:nvPr>
            <p:ph idx="1"/>
          </p:nvPr>
        </p:nvSpPr>
        <p:spPr/>
        <p:txBody>
          <a:bodyPr/>
          <a:lstStyle/>
          <a:p>
            <a:r>
              <a:rPr lang="en-IN" dirty="0"/>
              <a:t>Error detection and correction</a:t>
            </a:r>
          </a:p>
          <a:p>
            <a:pPr lvl="1"/>
            <a:r>
              <a:rPr lang="en-IN" dirty="0"/>
              <a:t>For reliable transmission, the data link layer needs to detect and correct errors</a:t>
            </a:r>
          </a:p>
        </p:txBody>
      </p:sp>
    </p:spTree>
    <p:extLst>
      <p:ext uri="{BB962C8B-B14F-4D97-AF65-F5344CB8AC3E}">
        <p14:creationId xmlns:p14="http://schemas.microsoft.com/office/powerpoint/2010/main" val="3753231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44C68-22F3-C403-CA2D-71633801EFA7}"/>
              </a:ext>
            </a:extLst>
          </p:cNvPr>
          <p:cNvSpPr>
            <a:spLocks noGrp="1"/>
          </p:cNvSpPr>
          <p:nvPr>
            <p:ph type="title"/>
          </p:nvPr>
        </p:nvSpPr>
        <p:spPr/>
        <p:txBody>
          <a:bodyPr/>
          <a:lstStyle/>
          <a:p>
            <a:r>
              <a:rPr lang="en-IN" dirty="0"/>
              <a:t>Where is link layer implemented?</a:t>
            </a:r>
          </a:p>
        </p:txBody>
      </p:sp>
      <p:sp>
        <p:nvSpPr>
          <p:cNvPr id="3" name="Content Placeholder 2">
            <a:extLst>
              <a:ext uri="{FF2B5EF4-FFF2-40B4-BE49-F238E27FC236}">
                <a16:creationId xmlns:a16="http://schemas.microsoft.com/office/drawing/2014/main" id="{9E9F82D7-AE78-4F52-3F99-DA1AAEE3EF0E}"/>
              </a:ext>
            </a:extLst>
          </p:cNvPr>
          <p:cNvSpPr>
            <a:spLocks noGrp="1"/>
          </p:cNvSpPr>
          <p:nvPr>
            <p:ph idx="1"/>
          </p:nvPr>
        </p:nvSpPr>
        <p:spPr/>
        <p:txBody>
          <a:bodyPr/>
          <a:lstStyle/>
          <a:p>
            <a:r>
              <a:rPr lang="en-US" dirty="0"/>
              <a:t>The link layer is implemented on a network interface controller (NIC). Apart from the NIC hardware, a network driver (software) is also a part of the data link layer. Network driver configures NIC, sets up DMA and interrupts to transmit a network layer packet using NIC, or delivers a packet received from NIC to the network layer</a:t>
            </a:r>
            <a:endParaRPr lang="en-IN" dirty="0"/>
          </a:p>
        </p:txBody>
      </p:sp>
    </p:spTree>
    <p:extLst>
      <p:ext uri="{BB962C8B-B14F-4D97-AF65-F5344CB8AC3E}">
        <p14:creationId xmlns:p14="http://schemas.microsoft.com/office/powerpoint/2010/main" val="1915692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2816</Words>
  <Application>Microsoft Office PowerPoint</Application>
  <PresentationFormat>Widescreen</PresentationFormat>
  <Paragraphs>471</Paragraphs>
  <Slides>39</Slides>
  <Notes>12</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ＭＳ Ｐゴシック</vt:lpstr>
      <vt:lpstr>Arial</vt:lpstr>
      <vt:lpstr>Calibri</vt:lpstr>
      <vt:lpstr>Calibri Light</vt:lpstr>
      <vt:lpstr>Cambria Math</vt:lpstr>
      <vt:lpstr>Gill Sans MT</vt:lpstr>
      <vt:lpstr>PearsonMATHPRO02</vt:lpstr>
      <vt:lpstr>TimesLTPro</vt:lpstr>
      <vt:lpstr>Wingdings</vt:lpstr>
      <vt:lpstr>Office Theme</vt:lpstr>
      <vt:lpstr>PowerPoint Presentation</vt:lpstr>
      <vt:lpstr>Today’s lecture</vt:lpstr>
      <vt:lpstr>References</vt:lpstr>
      <vt:lpstr>Terminology</vt:lpstr>
      <vt:lpstr>Node and Link</vt:lpstr>
      <vt:lpstr>Data transmission</vt:lpstr>
      <vt:lpstr>Services provided by Data Link layer</vt:lpstr>
      <vt:lpstr>Services provided by Data Link layer</vt:lpstr>
      <vt:lpstr>Where is link layer implemented?</vt:lpstr>
      <vt:lpstr>Error detection and correction</vt:lpstr>
      <vt:lpstr>Error detection</vt:lpstr>
      <vt:lpstr>Error detection</vt:lpstr>
      <vt:lpstr>Parity checking</vt:lpstr>
      <vt:lpstr>Two dimensional parity</vt:lpstr>
      <vt:lpstr>Two dimensional parity</vt:lpstr>
      <vt:lpstr>Two-dimensional parity</vt:lpstr>
      <vt:lpstr>Two dimensional parity</vt:lpstr>
      <vt:lpstr>Checksum</vt:lpstr>
      <vt:lpstr>Cyclic Redundancy Check (CRC)</vt:lpstr>
      <vt:lpstr>CRC</vt:lpstr>
      <vt:lpstr>CRC</vt:lpstr>
      <vt:lpstr>Example (sender)</vt:lpstr>
      <vt:lpstr>Example (receiver)</vt:lpstr>
      <vt:lpstr>CRC</vt:lpstr>
      <vt:lpstr>Cyclic Redundancy Check (CRC)</vt:lpstr>
      <vt:lpstr>Cyclic Redundancy Check (CRC)</vt:lpstr>
      <vt:lpstr>Multiple access link protocols</vt:lpstr>
      <vt:lpstr>Multiple access links, protocols</vt:lpstr>
      <vt:lpstr>Multiple access protocols</vt:lpstr>
      <vt:lpstr>An ideal multiple access protocol</vt:lpstr>
      <vt:lpstr>MAC protocols: taxonomy</vt:lpstr>
      <vt:lpstr>Channel partitioning MAC protocols: TDMA</vt:lpstr>
      <vt:lpstr>Channel partitioning MAC protocols: FDMA</vt:lpstr>
      <vt:lpstr>Random access protocols</vt:lpstr>
      <vt:lpstr>Slotted ALOHA</vt:lpstr>
      <vt:lpstr>Slotted ALOHA</vt:lpstr>
      <vt:lpstr>Slotted ALOHA: efficiency</vt:lpstr>
      <vt:lpstr>Slotted ALOHA: efficiency</vt:lpstr>
      <vt:lpstr>Pure ALOHA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Piyus Kedia</dc:creator>
  <cp:lastModifiedBy>Piyus Kedia</cp:lastModifiedBy>
  <cp:revision>7</cp:revision>
  <dcterms:created xsi:type="dcterms:W3CDTF">2025-11-17T01:33:52Z</dcterms:created>
  <dcterms:modified xsi:type="dcterms:W3CDTF">2025-12-03T02:11:57Z</dcterms:modified>
</cp:coreProperties>
</file>